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3"/>
            <a:ext cx="457200" cy="441325"/>
          </a:xfrm>
        </p:spPr>
        <p:txBody>
          <a:bodyPr/>
          <a:lstStyle/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3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7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1"/>
            <a:ext cx="457200" cy="441325"/>
          </a:xfrm>
        </p:spPr>
        <p:txBody>
          <a:bodyPr/>
          <a:lstStyle/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894660-55E9-435E-8E25-987551F14F80}" type="datetimeFigureOut">
              <a:rPr lang="en-US" smtClean="0"/>
              <a:t>12/3/2024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3EA12B-7070-4765-BA37-BFD3C8BD15B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7161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Climate-chan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612"/>
            <a:ext cx="9144000" cy="52863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24" y="1285860"/>
            <a:ext cx="4714876" cy="571504"/>
          </a:xfrm>
        </p:spPr>
        <p:txBody>
          <a:bodyPr/>
          <a:lstStyle/>
          <a:p>
            <a:r>
              <a:rPr lang="en-US" u="sng" dirty="0" smtClean="0">
                <a:solidFill>
                  <a:schemeClr val="bg2">
                    <a:lumMod val="10000"/>
                  </a:schemeClr>
                </a:solidFill>
              </a:rPr>
              <a:t>CLIMATE CHANGES</a:t>
            </a:r>
            <a:endParaRPr lang="en-IN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428604"/>
            <a:ext cx="7386662" cy="84774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GOLBAL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u="sng" dirty="0" smtClean="0">
                <a:solidFill>
                  <a:schemeClr val="bg1"/>
                </a:solidFill>
              </a:rPr>
              <a:t>WARMING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28596" y="571480"/>
            <a:ext cx="5756276" cy="4667250"/>
            <a:chOff x="1419225" y="1474788"/>
            <a:chExt cx="5756276" cy="4667250"/>
          </a:xfrm>
        </p:grpSpPr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5768975" y="1830388"/>
              <a:ext cx="1020763" cy="1382713"/>
            </a:xfrm>
            <a:custGeom>
              <a:avLst/>
              <a:gdLst/>
              <a:ahLst/>
              <a:cxnLst>
                <a:cxn ang="0">
                  <a:pos x="0" y="871"/>
                </a:cxn>
                <a:cxn ang="0">
                  <a:pos x="17" y="585"/>
                </a:cxn>
                <a:cxn ang="0">
                  <a:pos x="205" y="318"/>
                </a:cxn>
                <a:cxn ang="0">
                  <a:pos x="438" y="99"/>
                </a:cxn>
                <a:cxn ang="0">
                  <a:pos x="643" y="0"/>
                </a:cxn>
                <a:cxn ang="0">
                  <a:pos x="376" y="233"/>
                </a:cxn>
                <a:cxn ang="0">
                  <a:pos x="111" y="500"/>
                </a:cxn>
                <a:cxn ang="0">
                  <a:pos x="80" y="652"/>
                </a:cxn>
                <a:cxn ang="0">
                  <a:pos x="0" y="871"/>
                </a:cxn>
              </a:cxnLst>
              <a:rect l="0" t="0" r="r" b="b"/>
              <a:pathLst>
                <a:path w="643" h="871">
                  <a:moveTo>
                    <a:pt x="0" y="871"/>
                  </a:moveTo>
                  <a:lnTo>
                    <a:pt x="17" y="585"/>
                  </a:lnTo>
                  <a:lnTo>
                    <a:pt x="205" y="318"/>
                  </a:lnTo>
                  <a:lnTo>
                    <a:pt x="438" y="99"/>
                  </a:lnTo>
                  <a:lnTo>
                    <a:pt x="643" y="0"/>
                  </a:lnTo>
                  <a:lnTo>
                    <a:pt x="376" y="233"/>
                  </a:lnTo>
                  <a:lnTo>
                    <a:pt x="111" y="500"/>
                  </a:lnTo>
                  <a:lnTo>
                    <a:pt x="80" y="652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6375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1468438" y="1474788"/>
              <a:ext cx="5451475" cy="4667250"/>
            </a:xfrm>
            <a:custGeom>
              <a:avLst/>
              <a:gdLst/>
              <a:ahLst/>
              <a:cxnLst>
                <a:cxn ang="0">
                  <a:pos x="2851" y="41"/>
                </a:cxn>
                <a:cxn ang="0">
                  <a:pos x="3008" y="36"/>
                </a:cxn>
                <a:cxn ang="0">
                  <a:pos x="3126" y="51"/>
                </a:cxn>
                <a:cxn ang="0">
                  <a:pos x="3212" y="68"/>
                </a:cxn>
                <a:cxn ang="0">
                  <a:pos x="3381" y="27"/>
                </a:cxn>
                <a:cxn ang="0">
                  <a:pos x="3429" y="51"/>
                </a:cxn>
                <a:cxn ang="0">
                  <a:pos x="3417" y="149"/>
                </a:cxn>
                <a:cxn ang="0">
                  <a:pos x="3381" y="356"/>
                </a:cxn>
                <a:cxn ang="0">
                  <a:pos x="3417" y="551"/>
                </a:cxn>
                <a:cxn ang="0">
                  <a:pos x="3326" y="833"/>
                </a:cxn>
                <a:cxn ang="0">
                  <a:pos x="3253" y="1003"/>
                </a:cxn>
                <a:cxn ang="0">
                  <a:pos x="3258" y="1783"/>
                </a:cxn>
                <a:cxn ang="0">
                  <a:pos x="3313" y="2160"/>
                </a:cxn>
                <a:cxn ang="0">
                  <a:pos x="3253" y="2678"/>
                </a:cxn>
                <a:cxn ang="0">
                  <a:pos x="3082" y="2921"/>
                </a:cxn>
                <a:cxn ang="0">
                  <a:pos x="2866" y="2884"/>
                </a:cxn>
                <a:cxn ang="0">
                  <a:pos x="2895" y="2745"/>
                </a:cxn>
                <a:cxn ang="0">
                  <a:pos x="2962" y="2507"/>
                </a:cxn>
                <a:cxn ang="0">
                  <a:pos x="2974" y="2228"/>
                </a:cxn>
                <a:cxn ang="0">
                  <a:pos x="2842" y="1824"/>
                </a:cxn>
                <a:cxn ang="0">
                  <a:pos x="2683" y="1812"/>
                </a:cxn>
                <a:cxn ang="0">
                  <a:pos x="2531" y="2086"/>
                </a:cxn>
                <a:cxn ang="0">
                  <a:pos x="2678" y="2666"/>
                </a:cxn>
                <a:cxn ang="0">
                  <a:pos x="2690" y="2884"/>
                </a:cxn>
                <a:cxn ang="0">
                  <a:pos x="2466" y="2884"/>
                </a:cxn>
                <a:cxn ang="0">
                  <a:pos x="2315" y="2745"/>
                </a:cxn>
                <a:cxn ang="0">
                  <a:pos x="2240" y="2276"/>
                </a:cxn>
                <a:cxn ang="0">
                  <a:pos x="2120" y="1915"/>
                </a:cxn>
                <a:cxn ang="0">
                  <a:pos x="2084" y="1836"/>
                </a:cxn>
                <a:cxn ang="0">
                  <a:pos x="1682" y="1800"/>
                </a:cxn>
                <a:cxn ang="0">
                  <a:pos x="1631" y="1937"/>
                </a:cxn>
                <a:cxn ang="0">
                  <a:pos x="1619" y="2235"/>
                </a:cxn>
                <a:cxn ang="0">
                  <a:pos x="1542" y="2427"/>
                </a:cxn>
                <a:cxn ang="0">
                  <a:pos x="1254" y="2059"/>
                </a:cxn>
                <a:cxn ang="0">
                  <a:pos x="1331" y="1537"/>
                </a:cxn>
                <a:cxn ang="0">
                  <a:pos x="847" y="1886"/>
                </a:cxn>
                <a:cxn ang="0">
                  <a:pos x="924" y="2485"/>
                </a:cxn>
                <a:cxn ang="0">
                  <a:pos x="578" y="2117"/>
                </a:cxn>
                <a:cxn ang="0">
                  <a:pos x="712" y="1383"/>
                </a:cxn>
                <a:cxn ang="0">
                  <a:pos x="616" y="972"/>
                </a:cxn>
                <a:cxn ang="0">
                  <a:pos x="474" y="1266"/>
                </a:cxn>
                <a:cxn ang="0">
                  <a:pos x="137" y="1711"/>
                </a:cxn>
                <a:cxn ang="0">
                  <a:pos x="96" y="1364"/>
                </a:cxn>
                <a:cxn ang="0">
                  <a:pos x="325" y="1205"/>
                </a:cxn>
                <a:cxn ang="0">
                  <a:pos x="366" y="1003"/>
                </a:cxn>
                <a:cxn ang="0">
                  <a:pos x="445" y="840"/>
                </a:cxn>
                <a:cxn ang="0">
                  <a:pos x="582" y="715"/>
                </a:cxn>
                <a:cxn ang="0">
                  <a:pos x="886" y="568"/>
                </a:cxn>
                <a:cxn ang="0">
                  <a:pos x="1047" y="443"/>
                </a:cxn>
                <a:cxn ang="0">
                  <a:pos x="1172" y="373"/>
                </a:cxn>
                <a:cxn ang="0">
                  <a:pos x="1311" y="344"/>
                </a:cxn>
                <a:cxn ang="0">
                  <a:pos x="1523" y="337"/>
                </a:cxn>
                <a:cxn ang="0">
                  <a:pos x="1831" y="291"/>
                </a:cxn>
                <a:cxn ang="0">
                  <a:pos x="1954" y="289"/>
                </a:cxn>
                <a:cxn ang="0">
                  <a:pos x="2089" y="306"/>
                </a:cxn>
                <a:cxn ang="0">
                  <a:pos x="2262" y="344"/>
                </a:cxn>
                <a:cxn ang="0">
                  <a:pos x="2488" y="200"/>
                </a:cxn>
                <a:cxn ang="0">
                  <a:pos x="2507" y="56"/>
                </a:cxn>
                <a:cxn ang="0">
                  <a:pos x="2707" y="46"/>
                </a:cxn>
              </a:cxnLst>
              <a:rect l="0" t="0" r="r" b="b"/>
              <a:pathLst>
                <a:path w="3434" h="2940">
                  <a:moveTo>
                    <a:pt x="2726" y="82"/>
                  </a:moveTo>
                  <a:lnTo>
                    <a:pt x="2772" y="65"/>
                  </a:lnTo>
                  <a:lnTo>
                    <a:pt x="2813" y="51"/>
                  </a:lnTo>
                  <a:lnTo>
                    <a:pt x="2851" y="41"/>
                  </a:lnTo>
                  <a:lnTo>
                    <a:pt x="2888" y="34"/>
                  </a:lnTo>
                  <a:lnTo>
                    <a:pt x="2926" y="29"/>
                  </a:lnTo>
                  <a:lnTo>
                    <a:pt x="2965" y="32"/>
                  </a:lnTo>
                  <a:lnTo>
                    <a:pt x="3008" y="36"/>
                  </a:lnTo>
                  <a:lnTo>
                    <a:pt x="3056" y="46"/>
                  </a:lnTo>
                  <a:lnTo>
                    <a:pt x="3080" y="48"/>
                  </a:lnTo>
                  <a:lnTo>
                    <a:pt x="3104" y="48"/>
                  </a:lnTo>
                  <a:lnTo>
                    <a:pt x="3126" y="51"/>
                  </a:lnTo>
                  <a:lnTo>
                    <a:pt x="3147" y="53"/>
                  </a:lnTo>
                  <a:lnTo>
                    <a:pt x="3169" y="56"/>
                  </a:lnTo>
                  <a:lnTo>
                    <a:pt x="3191" y="60"/>
                  </a:lnTo>
                  <a:lnTo>
                    <a:pt x="3212" y="68"/>
                  </a:lnTo>
                  <a:lnTo>
                    <a:pt x="3234" y="77"/>
                  </a:lnTo>
                  <a:lnTo>
                    <a:pt x="3289" y="41"/>
                  </a:lnTo>
                  <a:lnTo>
                    <a:pt x="3357" y="29"/>
                  </a:lnTo>
                  <a:lnTo>
                    <a:pt x="3381" y="27"/>
                  </a:lnTo>
                  <a:lnTo>
                    <a:pt x="3398" y="27"/>
                  </a:lnTo>
                  <a:lnTo>
                    <a:pt x="3412" y="32"/>
                  </a:lnTo>
                  <a:lnTo>
                    <a:pt x="3422" y="39"/>
                  </a:lnTo>
                  <a:lnTo>
                    <a:pt x="3429" y="51"/>
                  </a:lnTo>
                  <a:lnTo>
                    <a:pt x="3431" y="65"/>
                  </a:lnTo>
                  <a:lnTo>
                    <a:pt x="3434" y="82"/>
                  </a:lnTo>
                  <a:lnTo>
                    <a:pt x="3434" y="106"/>
                  </a:lnTo>
                  <a:lnTo>
                    <a:pt x="3417" y="149"/>
                  </a:lnTo>
                  <a:lnTo>
                    <a:pt x="3374" y="205"/>
                  </a:lnTo>
                  <a:lnTo>
                    <a:pt x="3350" y="260"/>
                  </a:lnTo>
                  <a:lnTo>
                    <a:pt x="3357" y="301"/>
                  </a:lnTo>
                  <a:lnTo>
                    <a:pt x="3381" y="356"/>
                  </a:lnTo>
                  <a:lnTo>
                    <a:pt x="3393" y="404"/>
                  </a:lnTo>
                  <a:lnTo>
                    <a:pt x="3403" y="453"/>
                  </a:lnTo>
                  <a:lnTo>
                    <a:pt x="3410" y="501"/>
                  </a:lnTo>
                  <a:lnTo>
                    <a:pt x="3417" y="551"/>
                  </a:lnTo>
                  <a:lnTo>
                    <a:pt x="3417" y="655"/>
                  </a:lnTo>
                  <a:lnTo>
                    <a:pt x="3398" y="746"/>
                  </a:lnTo>
                  <a:lnTo>
                    <a:pt x="3362" y="801"/>
                  </a:lnTo>
                  <a:lnTo>
                    <a:pt x="3326" y="833"/>
                  </a:lnTo>
                  <a:lnTo>
                    <a:pt x="3313" y="873"/>
                  </a:lnTo>
                  <a:lnTo>
                    <a:pt x="3285" y="917"/>
                  </a:lnTo>
                  <a:lnTo>
                    <a:pt x="3246" y="941"/>
                  </a:lnTo>
                  <a:lnTo>
                    <a:pt x="3253" y="1003"/>
                  </a:lnTo>
                  <a:lnTo>
                    <a:pt x="3277" y="1251"/>
                  </a:lnTo>
                  <a:lnTo>
                    <a:pt x="3265" y="1453"/>
                  </a:lnTo>
                  <a:lnTo>
                    <a:pt x="3246" y="1624"/>
                  </a:lnTo>
                  <a:lnTo>
                    <a:pt x="3258" y="1783"/>
                  </a:lnTo>
                  <a:lnTo>
                    <a:pt x="3258" y="1824"/>
                  </a:lnTo>
                  <a:lnTo>
                    <a:pt x="3270" y="1910"/>
                  </a:lnTo>
                  <a:lnTo>
                    <a:pt x="3299" y="2040"/>
                  </a:lnTo>
                  <a:lnTo>
                    <a:pt x="3313" y="2160"/>
                  </a:lnTo>
                  <a:lnTo>
                    <a:pt x="3318" y="2281"/>
                  </a:lnTo>
                  <a:lnTo>
                    <a:pt x="3309" y="2415"/>
                  </a:lnTo>
                  <a:lnTo>
                    <a:pt x="3285" y="2500"/>
                  </a:lnTo>
                  <a:lnTo>
                    <a:pt x="3253" y="2678"/>
                  </a:lnTo>
                  <a:lnTo>
                    <a:pt x="3217" y="2824"/>
                  </a:lnTo>
                  <a:lnTo>
                    <a:pt x="3169" y="2896"/>
                  </a:lnTo>
                  <a:lnTo>
                    <a:pt x="3121" y="2933"/>
                  </a:lnTo>
                  <a:lnTo>
                    <a:pt x="3082" y="2921"/>
                  </a:lnTo>
                  <a:lnTo>
                    <a:pt x="3030" y="2940"/>
                  </a:lnTo>
                  <a:lnTo>
                    <a:pt x="2974" y="2940"/>
                  </a:lnTo>
                  <a:lnTo>
                    <a:pt x="2907" y="2928"/>
                  </a:lnTo>
                  <a:lnTo>
                    <a:pt x="2866" y="2884"/>
                  </a:lnTo>
                  <a:lnTo>
                    <a:pt x="2866" y="2836"/>
                  </a:lnTo>
                  <a:lnTo>
                    <a:pt x="2854" y="2781"/>
                  </a:lnTo>
                  <a:lnTo>
                    <a:pt x="2890" y="2781"/>
                  </a:lnTo>
                  <a:lnTo>
                    <a:pt x="2895" y="2745"/>
                  </a:lnTo>
                  <a:lnTo>
                    <a:pt x="2895" y="2670"/>
                  </a:lnTo>
                  <a:lnTo>
                    <a:pt x="2914" y="2634"/>
                  </a:lnTo>
                  <a:lnTo>
                    <a:pt x="2974" y="2574"/>
                  </a:lnTo>
                  <a:lnTo>
                    <a:pt x="2962" y="2507"/>
                  </a:lnTo>
                  <a:lnTo>
                    <a:pt x="2998" y="2427"/>
                  </a:lnTo>
                  <a:lnTo>
                    <a:pt x="3046" y="2391"/>
                  </a:lnTo>
                  <a:lnTo>
                    <a:pt x="3030" y="2343"/>
                  </a:lnTo>
                  <a:lnTo>
                    <a:pt x="2974" y="2228"/>
                  </a:lnTo>
                  <a:lnTo>
                    <a:pt x="2890" y="2081"/>
                  </a:lnTo>
                  <a:lnTo>
                    <a:pt x="2871" y="2006"/>
                  </a:lnTo>
                  <a:lnTo>
                    <a:pt x="2866" y="1934"/>
                  </a:lnTo>
                  <a:lnTo>
                    <a:pt x="2842" y="1824"/>
                  </a:lnTo>
                  <a:lnTo>
                    <a:pt x="2786" y="1764"/>
                  </a:lnTo>
                  <a:lnTo>
                    <a:pt x="2767" y="1800"/>
                  </a:lnTo>
                  <a:lnTo>
                    <a:pt x="2714" y="1819"/>
                  </a:lnTo>
                  <a:lnTo>
                    <a:pt x="2683" y="1812"/>
                  </a:lnTo>
                  <a:lnTo>
                    <a:pt x="2623" y="1831"/>
                  </a:lnTo>
                  <a:lnTo>
                    <a:pt x="2491" y="1836"/>
                  </a:lnTo>
                  <a:lnTo>
                    <a:pt x="2515" y="1903"/>
                  </a:lnTo>
                  <a:lnTo>
                    <a:pt x="2531" y="2086"/>
                  </a:lnTo>
                  <a:lnTo>
                    <a:pt x="2599" y="2300"/>
                  </a:lnTo>
                  <a:lnTo>
                    <a:pt x="2623" y="2483"/>
                  </a:lnTo>
                  <a:lnTo>
                    <a:pt x="2654" y="2562"/>
                  </a:lnTo>
                  <a:lnTo>
                    <a:pt x="2678" y="2666"/>
                  </a:lnTo>
                  <a:lnTo>
                    <a:pt x="2738" y="2745"/>
                  </a:lnTo>
                  <a:lnTo>
                    <a:pt x="2767" y="2824"/>
                  </a:lnTo>
                  <a:lnTo>
                    <a:pt x="2755" y="2863"/>
                  </a:lnTo>
                  <a:lnTo>
                    <a:pt x="2690" y="2884"/>
                  </a:lnTo>
                  <a:lnTo>
                    <a:pt x="2623" y="2884"/>
                  </a:lnTo>
                  <a:lnTo>
                    <a:pt x="2575" y="2896"/>
                  </a:lnTo>
                  <a:lnTo>
                    <a:pt x="2519" y="2896"/>
                  </a:lnTo>
                  <a:lnTo>
                    <a:pt x="2466" y="2884"/>
                  </a:lnTo>
                  <a:lnTo>
                    <a:pt x="2423" y="2892"/>
                  </a:lnTo>
                  <a:lnTo>
                    <a:pt x="2363" y="2884"/>
                  </a:lnTo>
                  <a:lnTo>
                    <a:pt x="2315" y="2824"/>
                  </a:lnTo>
                  <a:lnTo>
                    <a:pt x="2315" y="2745"/>
                  </a:lnTo>
                  <a:lnTo>
                    <a:pt x="2332" y="2574"/>
                  </a:lnTo>
                  <a:lnTo>
                    <a:pt x="2296" y="2463"/>
                  </a:lnTo>
                  <a:lnTo>
                    <a:pt x="2288" y="2379"/>
                  </a:lnTo>
                  <a:lnTo>
                    <a:pt x="2240" y="2276"/>
                  </a:lnTo>
                  <a:lnTo>
                    <a:pt x="2216" y="2165"/>
                  </a:lnTo>
                  <a:lnTo>
                    <a:pt x="2175" y="2014"/>
                  </a:lnTo>
                  <a:lnTo>
                    <a:pt x="2151" y="1942"/>
                  </a:lnTo>
                  <a:lnTo>
                    <a:pt x="2120" y="1915"/>
                  </a:lnTo>
                  <a:lnTo>
                    <a:pt x="2120" y="1886"/>
                  </a:lnTo>
                  <a:lnTo>
                    <a:pt x="2132" y="1836"/>
                  </a:lnTo>
                  <a:lnTo>
                    <a:pt x="2113" y="1807"/>
                  </a:lnTo>
                  <a:lnTo>
                    <a:pt x="2084" y="1836"/>
                  </a:lnTo>
                  <a:lnTo>
                    <a:pt x="2029" y="1836"/>
                  </a:lnTo>
                  <a:lnTo>
                    <a:pt x="1961" y="1836"/>
                  </a:lnTo>
                  <a:lnTo>
                    <a:pt x="1684" y="1754"/>
                  </a:lnTo>
                  <a:lnTo>
                    <a:pt x="1682" y="1800"/>
                  </a:lnTo>
                  <a:lnTo>
                    <a:pt x="1675" y="1840"/>
                  </a:lnTo>
                  <a:lnTo>
                    <a:pt x="1665" y="1874"/>
                  </a:lnTo>
                  <a:lnTo>
                    <a:pt x="1651" y="1905"/>
                  </a:lnTo>
                  <a:lnTo>
                    <a:pt x="1631" y="1937"/>
                  </a:lnTo>
                  <a:lnTo>
                    <a:pt x="1605" y="1975"/>
                  </a:lnTo>
                  <a:lnTo>
                    <a:pt x="1571" y="2016"/>
                  </a:lnTo>
                  <a:lnTo>
                    <a:pt x="1533" y="2069"/>
                  </a:lnTo>
                  <a:lnTo>
                    <a:pt x="1619" y="2235"/>
                  </a:lnTo>
                  <a:lnTo>
                    <a:pt x="1773" y="2312"/>
                  </a:lnTo>
                  <a:lnTo>
                    <a:pt x="1773" y="2447"/>
                  </a:lnTo>
                  <a:lnTo>
                    <a:pt x="1629" y="2447"/>
                  </a:lnTo>
                  <a:lnTo>
                    <a:pt x="1542" y="2427"/>
                  </a:lnTo>
                  <a:lnTo>
                    <a:pt x="1427" y="2408"/>
                  </a:lnTo>
                  <a:lnTo>
                    <a:pt x="1331" y="2293"/>
                  </a:lnTo>
                  <a:lnTo>
                    <a:pt x="1311" y="2172"/>
                  </a:lnTo>
                  <a:lnTo>
                    <a:pt x="1254" y="2059"/>
                  </a:lnTo>
                  <a:lnTo>
                    <a:pt x="1254" y="1925"/>
                  </a:lnTo>
                  <a:lnTo>
                    <a:pt x="1350" y="1828"/>
                  </a:lnTo>
                  <a:lnTo>
                    <a:pt x="1388" y="1711"/>
                  </a:lnTo>
                  <a:lnTo>
                    <a:pt x="1331" y="1537"/>
                  </a:lnTo>
                  <a:lnTo>
                    <a:pt x="1215" y="1403"/>
                  </a:lnTo>
                  <a:lnTo>
                    <a:pt x="1080" y="1691"/>
                  </a:lnTo>
                  <a:lnTo>
                    <a:pt x="982" y="1809"/>
                  </a:lnTo>
                  <a:lnTo>
                    <a:pt x="847" y="1886"/>
                  </a:lnTo>
                  <a:lnTo>
                    <a:pt x="828" y="2021"/>
                  </a:lnTo>
                  <a:lnTo>
                    <a:pt x="828" y="2194"/>
                  </a:lnTo>
                  <a:lnTo>
                    <a:pt x="924" y="2370"/>
                  </a:lnTo>
                  <a:lnTo>
                    <a:pt x="924" y="2485"/>
                  </a:lnTo>
                  <a:lnTo>
                    <a:pt x="751" y="2485"/>
                  </a:lnTo>
                  <a:lnTo>
                    <a:pt x="616" y="2427"/>
                  </a:lnTo>
                  <a:lnTo>
                    <a:pt x="578" y="2273"/>
                  </a:lnTo>
                  <a:lnTo>
                    <a:pt x="578" y="2117"/>
                  </a:lnTo>
                  <a:lnTo>
                    <a:pt x="599" y="1954"/>
                  </a:lnTo>
                  <a:lnTo>
                    <a:pt x="558" y="1691"/>
                  </a:lnTo>
                  <a:lnTo>
                    <a:pt x="712" y="1518"/>
                  </a:lnTo>
                  <a:lnTo>
                    <a:pt x="712" y="1383"/>
                  </a:lnTo>
                  <a:lnTo>
                    <a:pt x="712" y="1189"/>
                  </a:lnTo>
                  <a:lnTo>
                    <a:pt x="789" y="878"/>
                  </a:lnTo>
                  <a:lnTo>
                    <a:pt x="691" y="924"/>
                  </a:lnTo>
                  <a:lnTo>
                    <a:pt x="616" y="972"/>
                  </a:lnTo>
                  <a:lnTo>
                    <a:pt x="561" y="1025"/>
                  </a:lnTo>
                  <a:lnTo>
                    <a:pt x="520" y="1088"/>
                  </a:lnTo>
                  <a:lnTo>
                    <a:pt x="493" y="1167"/>
                  </a:lnTo>
                  <a:lnTo>
                    <a:pt x="474" y="1266"/>
                  </a:lnTo>
                  <a:lnTo>
                    <a:pt x="457" y="1388"/>
                  </a:lnTo>
                  <a:lnTo>
                    <a:pt x="443" y="1537"/>
                  </a:lnTo>
                  <a:lnTo>
                    <a:pt x="289" y="1711"/>
                  </a:lnTo>
                  <a:lnTo>
                    <a:pt x="137" y="1711"/>
                  </a:lnTo>
                  <a:lnTo>
                    <a:pt x="0" y="1564"/>
                  </a:lnTo>
                  <a:lnTo>
                    <a:pt x="0" y="1403"/>
                  </a:lnTo>
                  <a:lnTo>
                    <a:pt x="60" y="1290"/>
                  </a:lnTo>
                  <a:lnTo>
                    <a:pt x="96" y="1364"/>
                  </a:lnTo>
                  <a:lnTo>
                    <a:pt x="193" y="1499"/>
                  </a:lnTo>
                  <a:lnTo>
                    <a:pt x="279" y="1451"/>
                  </a:lnTo>
                  <a:lnTo>
                    <a:pt x="320" y="1263"/>
                  </a:lnTo>
                  <a:lnTo>
                    <a:pt x="325" y="1205"/>
                  </a:lnTo>
                  <a:lnTo>
                    <a:pt x="332" y="1153"/>
                  </a:lnTo>
                  <a:lnTo>
                    <a:pt x="342" y="1100"/>
                  </a:lnTo>
                  <a:lnTo>
                    <a:pt x="351" y="1049"/>
                  </a:lnTo>
                  <a:lnTo>
                    <a:pt x="366" y="1003"/>
                  </a:lnTo>
                  <a:lnTo>
                    <a:pt x="380" y="958"/>
                  </a:lnTo>
                  <a:lnTo>
                    <a:pt x="399" y="917"/>
                  </a:lnTo>
                  <a:lnTo>
                    <a:pt x="421" y="876"/>
                  </a:lnTo>
                  <a:lnTo>
                    <a:pt x="445" y="840"/>
                  </a:lnTo>
                  <a:lnTo>
                    <a:pt x="474" y="804"/>
                  </a:lnTo>
                  <a:lnTo>
                    <a:pt x="508" y="772"/>
                  </a:lnTo>
                  <a:lnTo>
                    <a:pt x="544" y="744"/>
                  </a:lnTo>
                  <a:lnTo>
                    <a:pt x="582" y="715"/>
                  </a:lnTo>
                  <a:lnTo>
                    <a:pt x="628" y="691"/>
                  </a:lnTo>
                  <a:lnTo>
                    <a:pt x="676" y="667"/>
                  </a:lnTo>
                  <a:lnTo>
                    <a:pt x="732" y="647"/>
                  </a:lnTo>
                  <a:lnTo>
                    <a:pt x="886" y="568"/>
                  </a:lnTo>
                  <a:lnTo>
                    <a:pt x="931" y="530"/>
                  </a:lnTo>
                  <a:lnTo>
                    <a:pt x="975" y="498"/>
                  </a:lnTo>
                  <a:lnTo>
                    <a:pt x="1013" y="467"/>
                  </a:lnTo>
                  <a:lnTo>
                    <a:pt x="1047" y="443"/>
                  </a:lnTo>
                  <a:lnTo>
                    <a:pt x="1080" y="421"/>
                  </a:lnTo>
                  <a:lnTo>
                    <a:pt x="1109" y="402"/>
                  </a:lnTo>
                  <a:lnTo>
                    <a:pt x="1141" y="385"/>
                  </a:lnTo>
                  <a:lnTo>
                    <a:pt x="1172" y="373"/>
                  </a:lnTo>
                  <a:lnTo>
                    <a:pt x="1203" y="364"/>
                  </a:lnTo>
                  <a:lnTo>
                    <a:pt x="1237" y="354"/>
                  </a:lnTo>
                  <a:lnTo>
                    <a:pt x="1273" y="349"/>
                  </a:lnTo>
                  <a:lnTo>
                    <a:pt x="1311" y="344"/>
                  </a:lnTo>
                  <a:lnTo>
                    <a:pt x="1355" y="339"/>
                  </a:lnTo>
                  <a:lnTo>
                    <a:pt x="1405" y="339"/>
                  </a:lnTo>
                  <a:lnTo>
                    <a:pt x="1461" y="337"/>
                  </a:lnTo>
                  <a:lnTo>
                    <a:pt x="1523" y="337"/>
                  </a:lnTo>
                  <a:lnTo>
                    <a:pt x="1735" y="299"/>
                  </a:lnTo>
                  <a:lnTo>
                    <a:pt x="1769" y="296"/>
                  </a:lnTo>
                  <a:lnTo>
                    <a:pt x="1800" y="291"/>
                  </a:lnTo>
                  <a:lnTo>
                    <a:pt x="1831" y="291"/>
                  </a:lnTo>
                  <a:lnTo>
                    <a:pt x="1862" y="289"/>
                  </a:lnTo>
                  <a:lnTo>
                    <a:pt x="1894" y="289"/>
                  </a:lnTo>
                  <a:lnTo>
                    <a:pt x="1923" y="289"/>
                  </a:lnTo>
                  <a:lnTo>
                    <a:pt x="1954" y="289"/>
                  </a:lnTo>
                  <a:lnTo>
                    <a:pt x="1985" y="291"/>
                  </a:lnTo>
                  <a:lnTo>
                    <a:pt x="2019" y="296"/>
                  </a:lnTo>
                  <a:lnTo>
                    <a:pt x="2053" y="301"/>
                  </a:lnTo>
                  <a:lnTo>
                    <a:pt x="2089" y="306"/>
                  </a:lnTo>
                  <a:lnTo>
                    <a:pt x="2127" y="313"/>
                  </a:lnTo>
                  <a:lnTo>
                    <a:pt x="2170" y="323"/>
                  </a:lnTo>
                  <a:lnTo>
                    <a:pt x="2214" y="332"/>
                  </a:lnTo>
                  <a:lnTo>
                    <a:pt x="2262" y="344"/>
                  </a:lnTo>
                  <a:lnTo>
                    <a:pt x="2312" y="356"/>
                  </a:lnTo>
                  <a:lnTo>
                    <a:pt x="2428" y="279"/>
                  </a:lnTo>
                  <a:lnTo>
                    <a:pt x="2505" y="250"/>
                  </a:lnTo>
                  <a:lnTo>
                    <a:pt x="2488" y="200"/>
                  </a:lnTo>
                  <a:lnTo>
                    <a:pt x="2481" y="157"/>
                  </a:lnTo>
                  <a:lnTo>
                    <a:pt x="2481" y="118"/>
                  </a:lnTo>
                  <a:lnTo>
                    <a:pt x="2488" y="85"/>
                  </a:lnTo>
                  <a:lnTo>
                    <a:pt x="2507" y="56"/>
                  </a:lnTo>
                  <a:lnTo>
                    <a:pt x="2536" y="32"/>
                  </a:lnTo>
                  <a:lnTo>
                    <a:pt x="2575" y="15"/>
                  </a:lnTo>
                  <a:lnTo>
                    <a:pt x="2628" y="0"/>
                  </a:lnTo>
                  <a:lnTo>
                    <a:pt x="2707" y="46"/>
                  </a:lnTo>
                  <a:lnTo>
                    <a:pt x="2726" y="82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4814888" y="1506538"/>
              <a:ext cx="1836738" cy="4238625"/>
            </a:xfrm>
            <a:custGeom>
              <a:avLst/>
              <a:gdLst/>
              <a:ahLst/>
              <a:cxnLst>
                <a:cxn ang="0">
                  <a:pos x="395" y="28"/>
                </a:cxn>
                <a:cxn ang="0">
                  <a:pos x="508" y="79"/>
                </a:cxn>
                <a:cxn ang="0">
                  <a:pos x="539" y="185"/>
                </a:cxn>
                <a:cxn ang="0">
                  <a:pos x="409" y="351"/>
                </a:cxn>
                <a:cxn ang="0">
                  <a:pos x="318" y="630"/>
                </a:cxn>
                <a:cxn ang="0">
                  <a:pos x="310" y="991"/>
                </a:cxn>
                <a:cxn ang="0">
                  <a:pos x="390" y="1236"/>
                </a:cxn>
                <a:cxn ang="0">
                  <a:pos x="450" y="1342"/>
                </a:cxn>
                <a:cxn ang="0">
                  <a:pos x="267" y="1046"/>
                </a:cxn>
                <a:cxn ang="0">
                  <a:pos x="378" y="365"/>
                </a:cxn>
                <a:cxn ang="0">
                  <a:pos x="330" y="396"/>
                </a:cxn>
                <a:cxn ang="0">
                  <a:pos x="310" y="324"/>
                </a:cxn>
                <a:cxn ang="0">
                  <a:pos x="159" y="531"/>
                </a:cxn>
                <a:cxn ang="0">
                  <a:pos x="127" y="642"/>
                </a:cxn>
                <a:cxn ang="0">
                  <a:pos x="79" y="1335"/>
                </a:cxn>
                <a:cxn ang="0">
                  <a:pos x="123" y="1623"/>
                </a:cxn>
                <a:cxn ang="0">
                  <a:pos x="0" y="1707"/>
                </a:cxn>
                <a:cxn ang="0">
                  <a:pos x="176" y="2290"/>
                </a:cxn>
                <a:cxn ang="0">
                  <a:pos x="397" y="2641"/>
                </a:cxn>
                <a:cxn ang="0">
                  <a:pos x="397" y="1991"/>
                </a:cxn>
                <a:cxn ang="0">
                  <a:pos x="195" y="1544"/>
                </a:cxn>
                <a:cxn ang="0">
                  <a:pos x="214" y="1513"/>
                </a:cxn>
                <a:cxn ang="0">
                  <a:pos x="493" y="1813"/>
                </a:cxn>
                <a:cxn ang="0">
                  <a:pos x="751" y="1984"/>
                </a:cxn>
                <a:cxn ang="0">
                  <a:pos x="946" y="1787"/>
                </a:cxn>
                <a:cxn ang="0">
                  <a:pos x="1143" y="1604"/>
                </a:cxn>
                <a:cxn ang="0">
                  <a:pos x="1155" y="1373"/>
                </a:cxn>
                <a:cxn ang="0">
                  <a:pos x="1018" y="1568"/>
                </a:cxn>
                <a:cxn ang="0">
                  <a:pos x="934" y="1647"/>
                </a:cxn>
                <a:cxn ang="0">
                  <a:pos x="799" y="1679"/>
                </a:cxn>
                <a:cxn ang="0">
                  <a:pos x="926" y="1580"/>
                </a:cxn>
                <a:cxn ang="0">
                  <a:pos x="1141" y="1342"/>
                </a:cxn>
                <a:cxn ang="0">
                  <a:pos x="1042" y="1347"/>
                </a:cxn>
                <a:cxn ang="0">
                  <a:pos x="1153" y="1169"/>
                </a:cxn>
                <a:cxn ang="0">
                  <a:pos x="1066" y="1125"/>
                </a:cxn>
                <a:cxn ang="0">
                  <a:pos x="712" y="1327"/>
                </a:cxn>
                <a:cxn ang="0">
                  <a:pos x="859" y="1236"/>
                </a:cxn>
                <a:cxn ang="0">
                  <a:pos x="859" y="1205"/>
                </a:cxn>
                <a:cxn ang="0">
                  <a:pos x="987" y="1000"/>
                </a:cxn>
                <a:cxn ang="0">
                  <a:pos x="847" y="1010"/>
                </a:cxn>
                <a:cxn ang="0">
                  <a:pos x="902" y="923"/>
                </a:cxn>
                <a:cxn ang="0">
                  <a:pos x="671" y="1046"/>
                </a:cxn>
                <a:cxn ang="0">
                  <a:pos x="561" y="1003"/>
                </a:cxn>
                <a:cxn ang="0">
                  <a:pos x="592" y="1243"/>
                </a:cxn>
                <a:cxn ang="0">
                  <a:pos x="493" y="1272"/>
                </a:cxn>
                <a:cxn ang="0">
                  <a:pos x="414" y="777"/>
                </a:cxn>
                <a:cxn ang="0">
                  <a:pos x="397" y="618"/>
                </a:cxn>
                <a:cxn ang="0">
                  <a:pos x="529" y="274"/>
                </a:cxn>
                <a:cxn ang="0">
                  <a:pos x="512" y="495"/>
                </a:cxn>
                <a:cxn ang="0">
                  <a:pos x="683" y="740"/>
                </a:cxn>
                <a:cxn ang="0">
                  <a:pos x="580" y="538"/>
                </a:cxn>
                <a:cxn ang="0">
                  <a:pos x="640" y="175"/>
                </a:cxn>
                <a:cxn ang="0">
                  <a:pos x="712" y="218"/>
                </a:cxn>
                <a:cxn ang="0">
                  <a:pos x="914" y="122"/>
                </a:cxn>
                <a:cxn ang="0">
                  <a:pos x="806" y="105"/>
                </a:cxn>
                <a:cxn ang="0">
                  <a:pos x="780" y="84"/>
                </a:cxn>
                <a:cxn ang="0">
                  <a:pos x="751" y="60"/>
                </a:cxn>
                <a:cxn ang="0">
                  <a:pos x="796" y="24"/>
                </a:cxn>
                <a:cxn ang="0">
                  <a:pos x="635" y="65"/>
                </a:cxn>
              </a:cxnLst>
              <a:rect l="0" t="0" r="r" b="b"/>
              <a:pathLst>
                <a:path w="1157" h="2670">
                  <a:moveTo>
                    <a:pt x="635" y="65"/>
                  </a:moveTo>
                  <a:lnTo>
                    <a:pt x="604" y="24"/>
                  </a:lnTo>
                  <a:lnTo>
                    <a:pt x="539" y="0"/>
                  </a:lnTo>
                  <a:lnTo>
                    <a:pt x="464" y="0"/>
                  </a:lnTo>
                  <a:lnTo>
                    <a:pt x="395" y="28"/>
                  </a:lnTo>
                  <a:lnTo>
                    <a:pt x="385" y="62"/>
                  </a:lnTo>
                  <a:lnTo>
                    <a:pt x="426" y="48"/>
                  </a:lnTo>
                  <a:lnTo>
                    <a:pt x="493" y="38"/>
                  </a:lnTo>
                  <a:lnTo>
                    <a:pt x="498" y="62"/>
                  </a:lnTo>
                  <a:lnTo>
                    <a:pt x="508" y="79"/>
                  </a:lnTo>
                  <a:lnTo>
                    <a:pt x="474" y="81"/>
                  </a:lnTo>
                  <a:lnTo>
                    <a:pt x="505" y="101"/>
                  </a:lnTo>
                  <a:lnTo>
                    <a:pt x="524" y="117"/>
                  </a:lnTo>
                  <a:lnTo>
                    <a:pt x="534" y="154"/>
                  </a:lnTo>
                  <a:lnTo>
                    <a:pt x="539" y="185"/>
                  </a:lnTo>
                  <a:lnTo>
                    <a:pt x="508" y="199"/>
                  </a:lnTo>
                  <a:lnTo>
                    <a:pt x="488" y="199"/>
                  </a:lnTo>
                  <a:lnTo>
                    <a:pt x="508" y="223"/>
                  </a:lnTo>
                  <a:lnTo>
                    <a:pt x="464" y="245"/>
                  </a:lnTo>
                  <a:lnTo>
                    <a:pt x="409" y="351"/>
                  </a:lnTo>
                  <a:lnTo>
                    <a:pt x="378" y="421"/>
                  </a:lnTo>
                  <a:lnTo>
                    <a:pt x="358" y="495"/>
                  </a:lnTo>
                  <a:lnTo>
                    <a:pt x="397" y="483"/>
                  </a:lnTo>
                  <a:lnTo>
                    <a:pt x="390" y="543"/>
                  </a:lnTo>
                  <a:lnTo>
                    <a:pt x="318" y="630"/>
                  </a:lnTo>
                  <a:lnTo>
                    <a:pt x="318" y="716"/>
                  </a:lnTo>
                  <a:lnTo>
                    <a:pt x="318" y="777"/>
                  </a:lnTo>
                  <a:lnTo>
                    <a:pt x="279" y="844"/>
                  </a:lnTo>
                  <a:lnTo>
                    <a:pt x="279" y="935"/>
                  </a:lnTo>
                  <a:lnTo>
                    <a:pt x="310" y="991"/>
                  </a:lnTo>
                  <a:lnTo>
                    <a:pt x="306" y="1041"/>
                  </a:lnTo>
                  <a:lnTo>
                    <a:pt x="330" y="1101"/>
                  </a:lnTo>
                  <a:lnTo>
                    <a:pt x="366" y="1149"/>
                  </a:lnTo>
                  <a:lnTo>
                    <a:pt x="366" y="1193"/>
                  </a:lnTo>
                  <a:lnTo>
                    <a:pt x="390" y="1236"/>
                  </a:lnTo>
                  <a:lnTo>
                    <a:pt x="414" y="1200"/>
                  </a:lnTo>
                  <a:lnTo>
                    <a:pt x="414" y="1253"/>
                  </a:lnTo>
                  <a:lnTo>
                    <a:pt x="414" y="1303"/>
                  </a:lnTo>
                  <a:lnTo>
                    <a:pt x="457" y="1299"/>
                  </a:lnTo>
                  <a:lnTo>
                    <a:pt x="450" y="1342"/>
                  </a:lnTo>
                  <a:lnTo>
                    <a:pt x="450" y="1395"/>
                  </a:lnTo>
                  <a:lnTo>
                    <a:pt x="397" y="1354"/>
                  </a:lnTo>
                  <a:lnTo>
                    <a:pt x="334" y="1267"/>
                  </a:lnTo>
                  <a:lnTo>
                    <a:pt x="306" y="1142"/>
                  </a:lnTo>
                  <a:lnTo>
                    <a:pt x="267" y="1046"/>
                  </a:lnTo>
                  <a:lnTo>
                    <a:pt x="255" y="918"/>
                  </a:lnTo>
                  <a:lnTo>
                    <a:pt x="291" y="721"/>
                  </a:lnTo>
                  <a:lnTo>
                    <a:pt x="298" y="630"/>
                  </a:lnTo>
                  <a:lnTo>
                    <a:pt x="330" y="526"/>
                  </a:lnTo>
                  <a:lnTo>
                    <a:pt x="378" y="365"/>
                  </a:lnTo>
                  <a:lnTo>
                    <a:pt x="421" y="298"/>
                  </a:lnTo>
                  <a:lnTo>
                    <a:pt x="383" y="312"/>
                  </a:lnTo>
                  <a:lnTo>
                    <a:pt x="358" y="372"/>
                  </a:lnTo>
                  <a:lnTo>
                    <a:pt x="322" y="440"/>
                  </a:lnTo>
                  <a:lnTo>
                    <a:pt x="330" y="396"/>
                  </a:lnTo>
                  <a:lnTo>
                    <a:pt x="378" y="312"/>
                  </a:lnTo>
                  <a:lnTo>
                    <a:pt x="397" y="262"/>
                  </a:lnTo>
                  <a:lnTo>
                    <a:pt x="334" y="305"/>
                  </a:lnTo>
                  <a:lnTo>
                    <a:pt x="286" y="408"/>
                  </a:lnTo>
                  <a:lnTo>
                    <a:pt x="310" y="324"/>
                  </a:lnTo>
                  <a:lnTo>
                    <a:pt x="390" y="245"/>
                  </a:lnTo>
                  <a:lnTo>
                    <a:pt x="334" y="269"/>
                  </a:lnTo>
                  <a:lnTo>
                    <a:pt x="267" y="324"/>
                  </a:lnTo>
                  <a:lnTo>
                    <a:pt x="214" y="433"/>
                  </a:lnTo>
                  <a:lnTo>
                    <a:pt x="159" y="531"/>
                  </a:lnTo>
                  <a:lnTo>
                    <a:pt x="183" y="445"/>
                  </a:lnTo>
                  <a:lnTo>
                    <a:pt x="231" y="348"/>
                  </a:lnTo>
                  <a:lnTo>
                    <a:pt x="171" y="408"/>
                  </a:lnTo>
                  <a:lnTo>
                    <a:pt x="135" y="507"/>
                  </a:lnTo>
                  <a:lnTo>
                    <a:pt x="127" y="642"/>
                  </a:lnTo>
                  <a:lnTo>
                    <a:pt x="108" y="784"/>
                  </a:lnTo>
                  <a:lnTo>
                    <a:pt x="79" y="935"/>
                  </a:lnTo>
                  <a:lnTo>
                    <a:pt x="60" y="1041"/>
                  </a:lnTo>
                  <a:lnTo>
                    <a:pt x="79" y="1260"/>
                  </a:lnTo>
                  <a:lnTo>
                    <a:pt x="79" y="1335"/>
                  </a:lnTo>
                  <a:lnTo>
                    <a:pt x="115" y="1421"/>
                  </a:lnTo>
                  <a:lnTo>
                    <a:pt x="135" y="1561"/>
                  </a:lnTo>
                  <a:lnTo>
                    <a:pt x="164" y="1652"/>
                  </a:lnTo>
                  <a:lnTo>
                    <a:pt x="200" y="1775"/>
                  </a:lnTo>
                  <a:lnTo>
                    <a:pt x="123" y="1623"/>
                  </a:lnTo>
                  <a:lnTo>
                    <a:pt x="79" y="1505"/>
                  </a:lnTo>
                  <a:lnTo>
                    <a:pt x="67" y="1433"/>
                  </a:lnTo>
                  <a:lnTo>
                    <a:pt x="24" y="1513"/>
                  </a:lnTo>
                  <a:lnTo>
                    <a:pt x="0" y="1628"/>
                  </a:lnTo>
                  <a:lnTo>
                    <a:pt x="0" y="1707"/>
                  </a:lnTo>
                  <a:lnTo>
                    <a:pt x="17" y="1758"/>
                  </a:lnTo>
                  <a:lnTo>
                    <a:pt x="60" y="1801"/>
                  </a:lnTo>
                  <a:lnTo>
                    <a:pt x="60" y="1881"/>
                  </a:lnTo>
                  <a:lnTo>
                    <a:pt x="72" y="1953"/>
                  </a:lnTo>
                  <a:lnTo>
                    <a:pt x="176" y="2290"/>
                  </a:lnTo>
                  <a:lnTo>
                    <a:pt x="219" y="2468"/>
                  </a:lnTo>
                  <a:lnTo>
                    <a:pt x="226" y="2597"/>
                  </a:lnTo>
                  <a:lnTo>
                    <a:pt x="279" y="2665"/>
                  </a:lnTo>
                  <a:lnTo>
                    <a:pt x="358" y="2670"/>
                  </a:lnTo>
                  <a:lnTo>
                    <a:pt x="397" y="2641"/>
                  </a:lnTo>
                  <a:lnTo>
                    <a:pt x="457" y="2641"/>
                  </a:lnTo>
                  <a:lnTo>
                    <a:pt x="481" y="2542"/>
                  </a:lnTo>
                  <a:lnTo>
                    <a:pt x="481" y="2407"/>
                  </a:lnTo>
                  <a:lnTo>
                    <a:pt x="457" y="2297"/>
                  </a:lnTo>
                  <a:lnTo>
                    <a:pt x="397" y="1991"/>
                  </a:lnTo>
                  <a:lnTo>
                    <a:pt x="390" y="1801"/>
                  </a:lnTo>
                  <a:lnTo>
                    <a:pt x="346" y="1734"/>
                  </a:lnTo>
                  <a:lnTo>
                    <a:pt x="286" y="1707"/>
                  </a:lnTo>
                  <a:lnTo>
                    <a:pt x="238" y="1647"/>
                  </a:lnTo>
                  <a:lnTo>
                    <a:pt x="195" y="1544"/>
                  </a:lnTo>
                  <a:lnTo>
                    <a:pt x="171" y="1433"/>
                  </a:lnTo>
                  <a:lnTo>
                    <a:pt x="152" y="1354"/>
                  </a:lnTo>
                  <a:lnTo>
                    <a:pt x="139" y="1231"/>
                  </a:lnTo>
                  <a:lnTo>
                    <a:pt x="188" y="1378"/>
                  </a:lnTo>
                  <a:lnTo>
                    <a:pt x="214" y="1513"/>
                  </a:lnTo>
                  <a:lnTo>
                    <a:pt x="279" y="1635"/>
                  </a:lnTo>
                  <a:lnTo>
                    <a:pt x="378" y="1707"/>
                  </a:lnTo>
                  <a:lnTo>
                    <a:pt x="421" y="1763"/>
                  </a:lnTo>
                  <a:lnTo>
                    <a:pt x="421" y="1813"/>
                  </a:lnTo>
                  <a:lnTo>
                    <a:pt x="493" y="1813"/>
                  </a:lnTo>
                  <a:lnTo>
                    <a:pt x="573" y="1806"/>
                  </a:lnTo>
                  <a:lnTo>
                    <a:pt x="652" y="1758"/>
                  </a:lnTo>
                  <a:lnTo>
                    <a:pt x="695" y="1801"/>
                  </a:lnTo>
                  <a:lnTo>
                    <a:pt x="743" y="1881"/>
                  </a:lnTo>
                  <a:lnTo>
                    <a:pt x="751" y="1984"/>
                  </a:lnTo>
                  <a:lnTo>
                    <a:pt x="804" y="2095"/>
                  </a:lnTo>
                  <a:lnTo>
                    <a:pt x="859" y="1996"/>
                  </a:lnTo>
                  <a:lnTo>
                    <a:pt x="914" y="1941"/>
                  </a:lnTo>
                  <a:lnTo>
                    <a:pt x="914" y="1854"/>
                  </a:lnTo>
                  <a:lnTo>
                    <a:pt x="946" y="1787"/>
                  </a:lnTo>
                  <a:lnTo>
                    <a:pt x="1006" y="1739"/>
                  </a:lnTo>
                  <a:lnTo>
                    <a:pt x="1049" y="1691"/>
                  </a:lnTo>
                  <a:lnTo>
                    <a:pt x="1141" y="1635"/>
                  </a:lnTo>
                  <a:lnTo>
                    <a:pt x="1141" y="1626"/>
                  </a:lnTo>
                  <a:lnTo>
                    <a:pt x="1143" y="1604"/>
                  </a:lnTo>
                  <a:lnTo>
                    <a:pt x="1145" y="1573"/>
                  </a:lnTo>
                  <a:lnTo>
                    <a:pt x="1145" y="1544"/>
                  </a:lnTo>
                  <a:lnTo>
                    <a:pt x="1148" y="1496"/>
                  </a:lnTo>
                  <a:lnTo>
                    <a:pt x="1153" y="1431"/>
                  </a:lnTo>
                  <a:lnTo>
                    <a:pt x="1155" y="1373"/>
                  </a:lnTo>
                  <a:lnTo>
                    <a:pt x="1157" y="1347"/>
                  </a:lnTo>
                  <a:lnTo>
                    <a:pt x="1116" y="1438"/>
                  </a:lnTo>
                  <a:lnTo>
                    <a:pt x="1090" y="1513"/>
                  </a:lnTo>
                  <a:lnTo>
                    <a:pt x="1066" y="1561"/>
                  </a:lnTo>
                  <a:lnTo>
                    <a:pt x="1018" y="1568"/>
                  </a:lnTo>
                  <a:lnTo>
                    <a:pt x="994" y="1623"/>
                  </a:lnTo>
                  <a:lnTo>
                    <a:pt x="972" y="1628"/>
                  </a:lnTo>
                  <a:lnTo>
                    <a:pt x="953" y="1635"/>
                  </a:lnTo>
                  <a:lnTo>
                    <a:pt x="938" y="1642"/>
                  </a:lnTo>
                  <a:lnTo>
                    <a:pt x="934" y="1647"/>
                  </a:lnTo>
                  <a:lnTo>
                    <a:pt x="895" y="1659"/>
                  </a:lnTo>
                  <a:lnTo>
                    <a:pt x="854" y="1703"/>
                  </a:lnTo>
                  <a:lnTo>
                    <a:pt x="768" y="1739"/>
                  </a:lnTo>
                  <a:lnTo>
                    <a:pt x="756" y="1683"/>
                  </a:lnTo>
                  <a:lnTo>
                    <a:pt x="799" y="1679"/>
                  </a:lnTo>
                  <a:lnTo>
                    <a:pt x="804" y="1616"/>
                  </a:lnTo>
                  <a:lnTo>
                    <a:pt x="828" y="1647"/>
                  </a:lnTo>
                  <a:lnTo>
                    <a:pt x="866" y="1616"/>
                  </a:lnTo>
                  <a:lnTo>
                    <a:pt x="890" y="1553"/>
                  </a:lnTo>
                  <a:lnTo>
                    <a:pt x="926" y="1580"/>
                  </a:lnTo>
                  <a:lnTo>
                    <a:pt x="987" y="1525"/>
                  </a:lnTo>
                  <a:lnTo>
                    <a:pt x="1011" y="1481"/>
                  </a:lnTo>
                  <a:lnTo>
                    <a:pt x="1049" y="1469"/>
                  </a:lnTo>
                  <a:lnTo>
                    <a:pt x="1090" y="1395"/>
                  </a:lnTo>
                  <a:lnTo>
                    <a:pt x="1141" y="1342"/>
                  </a:lnTo>
                  <a:lnTo>
                    <a:pt x="1153" y="1299"/>
                  </a:lnTo>
                  <a:lnTo>
                    <a:pt x="1157" y="1157"/>
                  </a:lnTo>
                  <a:lnTo>
                    <a:pt x="1128" y="1236"/>
                  </a:lnTo>
                  <a:lnTo>
                    <a:pt x="1085" y="1299"/>
                  </a:lnTo>
                  <a:lnTo>
                    <a:pt x="1042" y="1347"/>
                  </a:lnTo>
                  <a:lnTo>
                    <a:pt x="994" y="1402"/>
                  </a:lnTo>
                  <a:lnTo>
                    <a:pt x="919" y="1426"/>
                  </a:lnTo>
                  <a:lnTo>
                    <a:pt x="970" y="1371"/>
                  </a:lnTo>
                  <a:lnTo>
                    <a:pt x="1061" y="1279"/>
                  </a:lnTo>
                  <a:lnTo>
                    <a:pt x="1153" y="1169"/>
                  </a:lnTo>
                  <a:lnTo>
                    <a:pt x="1153" y="1113"/>
                  </a:lnTo>
                  <a:lnTo>
                    <a:pt x="1153" y="1053"/>
                  </a:lnTo>
                  <a:lnTo>
                    <a:pt x="1145" y="967"/>
                  </a:lnTo>
                  <a:lnTo>
                    <a:pt x="1090" y="1034"/>
                  </a:lnTo>
                  <a:lnTo>
                    <a:pt x="1066" y="1125"/>
                  </a:lnTo>
                  <a:lnTo>
                    <a:pt x="994" y="1231"/>
                  </a:lnTo>
                  <a:lnTo>
                    <a:pt x="946" y="1303"/>
                  </a:lnTo>
                  <a:lnTo>
                    <a:pt x="871" y="1327"/>
                  </a:lnTo>
                  <a:lnTo>
                    <a:pt x="792" y="1327"/>
                  </a:lnTo>
                  <a:lnTo>
                    <a:pt x="712" y="1327"/>
                  </a:lnTo>
                  <a:lnTo>
                    <a:pt x="676" y="1299"/>
                  </a:lnTo>
                  <a:lnTo>
                    <a:pt x="640" y="1219"/>
                  </a:lnTo>
                  <a:lnTo>
                    <a:pt x="712" y="1260"/>
                  </a:lnTo>
                  <a:lnTo>
                    <a:pt x="787" y="1267"/>
                  </a:lnTo>
                  <a:lnTo>
                    <a:pt x="859" y="1236"/>
                  </a:lnTo>
                  <a:lnTo>
                    <a:pt x="804" y="1224"/>
                  </a:lnTo>
                  <a:lnTo>
                    <a:pt x="719" y="1224"/>
                  </a:lnTo>
                  <a:lnTo>
                    <a:pt x="707" y="1169"/>
                  </a:lnTo>
                  <a:lnTo>
                    <a:pt x="751" y="1212"/>
                  </a:lnTo>
                  <a:lnTo>
                    <a:pt x="859" y="1205"/>
                  </a:lnTo>
                  <a:lnTo>
                    <a:pt x="926" y="1125"/>
                  </a:lnTo>
                  <a:lnTo>
                    <a:pt x="958" y="1053"/>
                  </a:lnTo>
                  <a:lnTo>
                    <a:pt x="974" y="1041"/>
                  </a:lnTo>
                  <a:lnTo>
                    <a:pt x="984" y="1019"/>
                  </a:lnTo>
                  <a:lnTo>
                    <a:pt x="987" y="1000"/>
                  </a:lnTo>
                  <a:lnTo>
                    <a:pt x="987" y="991"/>
                  </a:lnTo>
                  <a:lnTo>
                    <a:pt x="958" y="1034"/>
                  </a:lnTo>
                  <a:lnTo>
                    <a:pt x="902" y="1046"/>
                  </a:lnTo>
                  <a:lnTo>
                    <a:pt x="859" y="1065"/>
                  </a:lnTo>
                  <a:lnTo>
                    <a:pt x="847" y="1010"/>
                  </a:lnTo>
                  <a:lnTo>
                    <a:pt x="883" y="1003"/>
                  </a:lnTo>
                  <a:lnTo>
                    <a:pt x="914" y="1017"/>
                  </a:lnTo>
                  <a:lnTo>
                    <a:pt x="946" y="991"/>
                  </a:lnTo>
                  <a:lnTo>
                    <a:pt x="974" y="942"/>
                  </a:lnTo>
                  <a:lnTo>
                    <a:pt x="902" y="923"/>
                  </a:lnTo>
                  <a:lnTo>
                    <a:pt x="854" y="935"/>
                  </a:lnTo>
                  <a:lnTo>
                    <a:pt x="828" y="1010"/>
                  </a:lnTo>
                  <a:lnTo>
                    <a:pt x="804" y="1041"/>
                  </a:lnTo>
                  <a:lnTo>
                    <a:pt x="756" y="1041"/>
                  </a:lnTo>
                  <a:lnTo>
                    <a:pt x="671" y="1046"/>
                  </a:lnTo>
                  <a:lnTo>
                    <a:pt x="633" y="974"/>
                  </a:lnTo>
                  <a:lnTo>
                    <a:pt x="592" y="998"/>
                  </a:lnTo>
                  <a:lnTo>
                    <a:pt x="609" y="930"/>
                  </a:lnTo>
                  <a:lnTo>
                    <a:pt x="568" y="952"/>
                  </a:lnTo>
                  <a:lnTo>
                    <a:pt x="561" y="1003"/>
                  </a:lnTo>
                  <a:lnTo>
                    <a:pt x="541" y="962"/>
                  </a:lnTo>
                  <a:lnTo>
                    <a:pt x="524" y="906"/>
                  </a:lnTo>
                  <a:lnTo>
                    <a:pt x="529" y="1017"/>
                  </a:lnTo>
                  <a:lnTo>
                    <a:pt x="549" y="1142"/>
                  </a:lnTo>
                  <a:lnTo>
                    <a:pt x="592" y="1243"/>
                  </a:lnTo>
                  <a:lnTo>
                    <a:pt x="645" y="1347"/>
                  </a:lnTo>
                  <a:lnTo>
                    <a:pt x="688" y="1433"/>
                  </a:lnTo>
                  <a:lnTo>
                    <a:pt x="652" y="1477"/>
                  </a:lnTo>
                  <a:lnTo>
                    <a:pt x="585" y="1354"/>
                  </a:lnTo>
                  <a:lnTo>
                    <a:pt x="493" y="1272"/>
                  </a:lnTo>
                  <a:lnTo>
                    <a:pt x="450" y="1169"/>
                  </a:lnTo>
                  <a:lnTo>
                    <a:pt x="414" y="1058"/>
                  </a:lnTo>
                  <a:lnTo>
                    <a:pt x="409" y="962"/>
                  </a:lnTo>
                  <a:lnTo>
                    <a:pt x="433" y="863"/>
                  </a:lnTo>
                  <a:lnTo>
                    <a:pt x="414" y="777"/>
                  </a:lnTo>
                  <a:lnTo>
                    <a:pt x="462" y="716"/>
                  </a:lnTo>
                  <a:lnTo>
                    <a:pt x="370" y="752"/>
                  </a:lnTo>
                  <a:lnTo>
                    <a:pt x="421" y="690"/>
                  </a:lnTo>
                  <a:lnTo>
                    <a:pt x="370" y="697"/>
                  </a:lnTo>
                  <a:lnTo>
                    <a:pt x="397" y="618"/>
                  </a:lnTo>
                  <a:lnTo>
                    <a:pt x="433" y="519"/>
                  </a:lnTo>
                  <a:lnTo>
                    <a:pt x="421" y="440"/>
                  </a:lnTo>
                  <a:lnTo>
                    <a:pt x="462" y="380"/>
                  </a:lnTo>
                  <a:lnTo>
                    <a:pt x="469" y="317"/>
                  </a:lnTo>
                  <a:lnTo>
                    <a:pt x="529" y="274"/>
                  </a:lnTo>
                  <a:lnTo>
                    <a:pt x="493" y="341"/>
                  </a:lnTo>
                  <a:lnTo>
                    <a:pt x="493" y="396"/>
                  </a:lnTo>
                  <a:lnTo>
                    <a:pt x="537" y="380"/>
                  </a:lnTo>
                  <a:lnTo>
                    <a:pt x="512" y="440"/>
                  </a:lnTo>
                  <a:lnTo>
                    <a:pt x="512" y="495"/>
                  </a:lnTo>
                  <a:lnTo>
                    <a:pt x="541" y="507"/>
                  </a:lnTo>
                  <a:lnTo>
                    <a:pt x="529" y="562"/>
                  </a:lnTo>
                  <a:lnTo>
                    <a:pt x="537" y="642"/>
                  </a:lnTo>
                  <a:lnTo>
                    <a:pt x="573" y="690"/>
                  </a:lnTo>
                  <a:lnTo>
                    <a:pt x="683" y="740"/>
                  </a:lnTo>
                  <a:lnTo>
                    <a:pt x="652" y="678"/>
                  </a:lnTo>
                  <a:lnTo>
                    <a:pt x="621" y="630"/>
                  </a:lnTo>
                  <a:lnTo>
                    <a:pt x="573" y="637"/>
                  </a:lnTo>
                  <a:lnTo>
                    <a:pt x="561" y="599"/>
                  </a:lnTo>
                  <a:lnTo>
                    <a:pt x="580" y="538"/>
                  </a:lnTo>
                  <a:lnTo>
                    <a:pt x="568" y="471"/>
                  </a:lnTo>
                  <a:lnTo>
                    <a:pt x="553" y="408"/>
                  </a:lnTo>
                  <a:lnTo>
                    <a:pt x="573" y="317"/>
                  </a:lnTo>
                  <a:lnTo>
                    <a:pt x="604" y="247"/>
                  </a:lnTo>
                  <a:lnTo>
                    <a:pt x="640" y="175"/>
                  </a:lnTo>
                  <a:lnTo>
                    <a:pt x="683" y="151"/>
                  </a:lnTo>
                  <a:lnTo>
                    <a:pt x="659" y="206"/>
                  </a:lnTo>
                  <a:lnTo>
                    <a:pt x="688" y="238"/>
                  </a:lnTo>
                  <a:lnTo>
                    <a:pt x="751" y="245"/>
                  </a:lnTo>
                  <a:lnTo>
                    <a:pt x="712" y="218"/>
                  </a:lnTo>
                  <a:lnTo>
                    <a:pt x="763" y="202"/>
                  </a:lnTo>
                  <a:lnTo>
                    <a:pt x="792" y="214"/>
                  </a:lnTo>
                  <a:lnTo>
                    <a:pt x="804" y="170"/>
                  </a:lnTo>
                  <a:lnTo>
                    <a:pt x="871" y="134"/>
                  </a:lnTo>
                  <a:lnTo>
                    <a:pt x="914" y="122"/>
                  </a:lnTo>
                  <a:lnTo>
                    <a:pt x="859" y="115"/>
                  </a:lnTo>
                  <a:lnTo>
                    <a:pt x="775" y="151"/>
                  </a:lnTo>
                  <a:lnTo>
                    <a:pt x="780" y="132"/>
                  </a:lnTo>
                  <a:lnTo>
                    <a:pt x="794" y="115"/>
                  </a:lnTo>
                  <a:lnTo>
                    <a:pt x="806" y="105"/>
                  </a:lnTo>
                  <a:lnTo>
                    <a:pt x="811" y="103"/>
                  </a:lnTo>
                  <a:lnTo>
                    <a:pt x="907" y="103"/>
                  </a:lnTo>
                  <a:lnTo>
                    <a:pt x="878" y="72"/>
                  </a:lnTo>
                  <a:lnTo>
                    <a:pt x="828" y="72"/>
                  </a:lnTo>
                  <a:lnTo>
                    <a:pt x="780" y="84"/>
                  </a:lnTo>
                  <a:lnTo>
                    <a:pt x="712" y="134"/>
                  </a:lnTo>
                  <a:lnTo>
                    <a:pt x="724" y="91"/>
                  </a:lnTo>
                  <a:lnTo>
                    <a:pt x="659" y="91"/>
                  </a:lnTo>
                  <a:lnTo>
                    <a:pt x="700" y="67"/>
                  </a:lnTo>
                  <a:lnTo>
                    <a:pt x="751" y="60"/>
                  </a:lnTo>
                  <a:lnTo>
                    <a:pt x="823" y="60"/>
                  </a:lnTo>
                  <a:lnTo>
                    <a:pt x="893" y="43"/>
                  </a:lnTo>
                  <a:lnTo>
                    <a:pt x="864" y="31"/>
                  </a:lnTo>
                  <a:lnTo>
                    <a:pt x="833" y="24"/>
                  </a:lnTo>
                  <a:lnTo>
                    <a:pt x="796" y="24"/>
                  </a:lnTo>
                  <a:lnTo>
                    <a:pt x="763" y="26"/>
                  </a:lnTo>
                  <a:lnTo>
                    <a:pt x="727" y="33"/>
                  </a:lnTo>
                  <a:lnTo>
                    <a:pt x="693" y="43"/>
                  </a:lnTo>
                  <a:lnTo>
                    <a:pt x="662" y="52"/>
                  </a:lnTo>
                  <a:lnTo>
                    <a:pt x="635" y="65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6284913" y="1506538"/>
              <a:ext cx="619125" cy="392113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61" y="67"/>
                </a:cxn>
                <a:cxn ang="0">
                  <a:pos x="190" y="91"/>
                </a:cxn>
                <a:cxn ang="0">
                  <a:pos x="231" y="36"/>
                </a:cxn>
                <a:cxn ang="0">
                  <a:pos x="287" y="0"/>
                </a:cxn>
                <a:cxn ang="0">
                  <a:pos x="378" y="0"/>
                </a:cxn>
                <a:cxn ang="0">
                  <a:pos x="390" y="36"/>
                </a:cxn>
                <a:cxn ang="0">
                  <a:pos x="342" y="36"/>
                </a:cxn>
                <a:cxn ang="0">
                  <a:pos x="275" y="55"/>
                </a:cxn>
                <a:cxn ang="0">
                  <a:pos x="306" y="115"/>
                </a:cxn>
                <a:cxn ang="0">
                  <a:pos x="255" y="122"/>
                </a:cxn>
                <a:cxn ang="0">
                  <a:pos x="251" y="163"/>
                </a:cxn>
                <a:cxn ang="0">
                  <a:pos x="282" y="202"/>
                </a:cxn>
                <a:cxn ang="0">
                  <a:pos x="299" y="247"/>
                </a:cxn>
                <a:cxn ang="0">
                  <a:pos x="270" y="238"/>
                </a:cxn>
                <a:cxn ang="0">
                  <a:pos x="227" y="202"/>
                </a:cxn>
                <a:cxn ang="0">
                  <a:pos x="183" y="134"/>
                </a:cxn>
                <a:cxn ang="0">
                  <a:pos x="135" y="108"/>
                </a:cxn>
                <a:cxn ang="0">
                  <a:pos x="61" y="103"/>
                </a:cxn>
                <a:cxn ang="0">
                  <a:pos x="135" y="127"/>
                </a:cxn>
                <a:cxn ang="0">
                  <a:pos x="147" y="163"/>
                </a:cxn>
                <a:cxn ang="0">
                  <a:pos x="68" y="134"/>
                </a:cxn>
                <a:cxn ang="0">
                  <a:pos x="24" y="144"/>
                </a:cxn>
                <a:cxn ang="0">
                  <a:pos x="8" y="115"/>
                </a:cxn>
                <a:cxn ang="0">
                  <a:pos x="0" y="60"/>
                </a:cxn>
              </a:cxnLst>
              <a:rect l="0" t="0" r="r" b="b"/>
              <a:pathLst>
                <a:path w="390" h="247">
                  <a:moveTo>
                    <a:pt x="0" y="60"/>
                  </a:moveTo>
                  <a:lnTo>
                    <a:pt x="61" y="67"/>
                  </a:lnTo>
                  <a:lnTo>
                    <a:pt x="190" y="91"/>
                  </a:lnTo>
                  <a:lnTo>
                    <a:pt x="231" y="36"/>
                  </a:lnTo>
                  <a:lnTo>
                    <a:pt x="287" y="0"/>
                  </a:lnTo>
                  <a:lnTo>
                    <a:pt x="378" y="0"/>
                  </a:lnTo>
                  <a:lnTo>
                    <a:pt x="390" y="36"/>
                  </a:lnTo>
                  <a:lnTo>
                    <a:pt x="342" y="36"/>
                  </a:lnTo>
                  <a:lnTo>
                    <a:pt x="275" y="55"/>
                  </a:lnTo>
                  <a:lnTo>
                    <a:pt x="306" y="115"/>
                  </a:lnTo>
                  <a:lnTo>
                    <a:pt x="255" y="122"/>
                  </a:lnTo>
                  <a:lnTo>
                    <a:pt x="251" y="163"/>
                  </a:lnTo>
                  <a:lnTo>
                    <a:pt x="282" y="202"/>
                  </a:lnTo>
                  <a:lnTo>
                    <a:pt x="299" y="247"/>
                  </a:lnTo>
                  <a:lnTo>
                    <a:pt x="270" y="238"/>
                  </a:lnTo>
                  <a:lnTo>
                    <a:pt x="227" y="202"/>
                  </a:lnTo>
                  <a:lnTo>
                    <a:pt x="183" y="134"/>
                  </a:lnTo>
                  <a:lnTo>
                    <a:pt x="135" y="108"/>
                  </a:lnTo>
                  <a:lnTo>
                    <a:pt x="61" y="103"/>
                  </a:lnTo>
                  <a:lnTo>
                    <a:pt x="135" y="127"/>
                  </a:lnTo>
                  <a:lnTo>
                    <a:pt x="147" y="163"/>
                  </a:lnTo>
                  <a:lnTo>
                    <a:pt x="68" y="134"/>
                  </a:lnTo>
                  <a:lnTo>
                    <a:pt x="24" y="144"/>
                  </a:lnTo>
                  <a:lnTo>
                    <a:pt x="8" y="115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5918200" y="1776413"/>
              <a:ext cx="917575" cy="993775"/>
            </a:xfrm>
            <a:custGeom>
              <a:avLst/>
              <a:gdLst/>
              <a:ahLst/>
              <a:cxnLst>
                <a:cxn ang="0">
                  <a:pos x="229" y="24"/>
                </a:cxn>
                <a:cxn ang="0">
                  <a:pos x="219" y="68"/>
                </a:cxn>
                <a:cxn ang="0">
                  <a:pos x="188" y="87"/>
                </a:cxn>
                <a:cxn ang="0">
                  <a:pos x="231" y="166"/>
                </a:cxn>
                <a:cxn ang="0">
                  <a:pos x="200" y="190"/>
                </a:cxn>
                <a:cxn ang="0">
                  <a:pos x="171" y="282"/>
                </a:cxn>
                <a:cxn ang="0">
                  <a:pos x="128" y="222"/>
                </a:cxn>
                <a:cxn ang="0">
                  <a:pos x="48" y="195"/>
                </a:cxn>
                <a:cxn ang="0">
                  <a:pos x="48" y="234"/>
                </a:cxn>
                <a:cxn ang="0">
                  <a:pos x="73" y="289"/>
                </a:cxn>
                <a:cxn ang="0">
                  <a:pos x="80" y="313"/>
                </a:cxn>
                <a:cxn ang="0">
                  <a:pos x="128" y="306"/>
                </a:cxn>
                <a:cxn ang="0">
                  <a:pos x="116" y="356"/>
                </a:cxn>
                <a:cxn ang="0">
                  <a:pos x="176" y="404"/>
                </a:cxn>
                <a:cxn ang="0">
                  <a:pos x="219" y="441"/>
                </a:cxn>
                <a:cxn ang="0">
                  <a:pos x="159" y="472"/>
                </a:cxn>
                <a:cxn ang="0">
                  <a:pos x="239" y="491"/>
                </a:cxn>
                <a:cxn ang="0">
                  <a:pos x="183" y="527"/>
                </a:cxn>
                <a:cxn ang="0">
                  <a:pos x="279" y="546"/>
                </a:cxn>
                <a:cxn ang="0">
                  <a:pos x="231" y="626"/>
                </a:cxn>
                <a:cxn ang="0">
                  <a:pos x="383" y="558"/>
                </a:cxn>
                <a:cxn ang="0">
                  <a:pos x="359" y="467"/>
                </a:cxn>
                <a:cxn ang="0">
                  <a:pos x="287" y="378"/>
                </a:cxn>
                <a:cxn ang="0">
                  <a:pos x="366" y="361"/>
                </a:cxn>
                <a:cxn ang="0">
                  <a:pos x="458" y="373"/>
                </a:cxn>
                <a:cxn ang="0">
                  <a:pos x="518" y="385"/>
                </a:cxn>
                <a:cxn ang="0">
                  <a:pos x="494" y="453"/>
                </a:cxn>
                <a:cxn ang="0">
                  <a:pos x="438" y="546"/>
                </a:cxn>
                <a:cxn ang="0">
                  <a:pos x="549" y="575"/>
                </a:cxn>
                <a:cxn ang="0">
                  <a:pos x="482" y="534"/>
                </a:cxn>
                <a:cxn ang="0">
                  <a:pos x="578" y="534"/>
                </a:cxn>
                <a:cxn ang="0">
                  <a:pos x="486" y="503"/>
                </a:cxn>
                <a:cxn ang="0">
                  <a:pos x="573" y="467"/>
                </a:cxn>
                <a:cxn ang="0">
                  <a:pos x="537" y="436"/>
                </a:cxn>
                <a:cxn ang="0">
                  <a:pos x="542" y="380"/>
                </a:cxn>
                <a:cxn ang="0">
                  <a:pos x="537" y="352"/>
                </a:cxn>
                <a:cxn ang="0">
                  <a:pos x="523" y="320"/>
                </a:cxn>
                <a:cxn ang="0">
                  <a:pos x="501" y="291"/>
                </a:cxn>
                <a:cxn ang="0">
                  <a:pos x="477" y="265"/>
                </a:cxn>
                <a:cxn ang="0">
                  <a:pos x="460" y="248"/>
                </a:cxn>
                <a:cxn ang="0">
                  <a:pos x="407" y="166"/>
                </a:cxn>
                <a:cxn ang="0">
                  <a:pos x="414" y="87"/>
                </a:cxn>
                <a:cxn ang="0">
                  <a:pos x="342" y="0"/>
                </a:cxn>
                <a:cxn ang="0">
                  <a:pos x="243" y="0"/>
                </a:cxn>
              </a:cxnLst>
              <a:rect l="0" t="0" r="r" b="b"/>
              <a:pathLst>
                <a:path w="578" h="626">
                  <a:moveTo>
                    <a:pt x="243" y="0"/>
                  </a:moveTo>
                  <a:lnTo>
                    <a:pt x="229" y="24"/>
                  </a:lnTo>
                  <a:lnTo>
                    <a:pt x="222" y="48"/>
                  </a:lnTo>
                  <a:lnTo>
                    <a:pt x="219" y="68"/>
                  </a:lnTo>
                  <a:lnTo>
                    <a:pt x="219" y="75"/>
                  </a:lnTo>
                  <a:lnTo>
                    <a:pt x="188" y="87"/>
                  </a:lnTo>
                  <a:lnTo>
                    <a:pt x="195" y="128"/>
                  </a:lnTo>
                  <a:lnTo>
                    <a:pt x="231" y="166"/>
                  </a:lnTo>
                  <a:lnTo>
                    <a:pt x="231" y="222"/>
                  </a:lnTo>
                  <a:lnTo>
                    <a:pt x="200" y="190"/>
                  </a:lnTo>
                  <a:lnTo>
                    <a:pt x="207" y="263"/>
                  </a:lnTo>
                  <a:lnTo>
                    <a:pt x="171" y="282"/>
                  </a:lnTo>
                  <a:lnTo>
                    <a:pt x="164" y="226"/>
                  </a:lnTo>
                  <a:lnTo>
                    <a:pt x="128" y="222"/>
                  </a:lnTo>
                  <a:lnTo>
                    <a:pt x="92" y="210"/>
                  </a:lnTo>
                  <a:lnTo>
                    <a:pt x="48" y="195"/>
                  </a:lnTo>
                  <a:lnTo>
                    <a:pt x="0" y="210"/>
                  </a:lnTo>
                  <a:lnTo>
                    <a:pt x="48" y="234"/>
                  </a:lnTo>
                  <a:lnTo>
                    <a:pt x="41" y="294"/>
                  </a:lnTo>
                  <a:lnTo>
                    <a:pt x="73" y="289"/>
                  </a:lnTo>
                  <a:lnTo>
                    <a:pt x="121" y="258"/>
                  </a:lnTo>
                  <a:lnTo>
                    <a:pt x="80" y="313"/>
                  </a:lnTo>
                  <a:lnTo>
                    <a:pt x="80" y="361"/>
                  </a:lnTo>
                  <a:lnTo>
                    <a:pt x="128" y="306"/>
                  </a:lnTo>
                  <a:lnTo>
                    <a:pt x="159" y="289"/>
                  </a:lnTo>
                  <a:lnTo>
                    <a:pt x="116" y="356"/>
                  </a:lnTo>
                  <a:lnTo>
                    <a:pt x="109" y="404"/>
                  </a:lnTo>
                  <a:lnTo>
                    <a:pt x="176" y="404"/>
                  </a:lnTo>
                  <a:lnTo>
                    <a:pt x="152" y="453"/>
                  </a:lnTo>
                  <a:lnTo>
                    <a:pt x="219" y="441"/>
                  </a:lnTo>
                  <a:lnTo>
                    <a:pt x="279" y="441"/>
                  </a:lnTo>
                  <a:lnTo>
                    <a:pt x="159" y="472"/>
                  </a:lnTo>
                  <a:lnTo>
                    <a:pt x="152" y="503"/>
                  </a:lnTo>
                  <a:lnTo>
                    <a:pt x="239" y="491"/>
                  </a:lnTo>
                  <a:lnTo>
                    <a:pt x="299" y="496"/>
                  </a:lnTo>
                  <a:lnTo>
                    <a:pt x="183" y="527"/>
                  </a:lnTo>
                  <a:lnTo>
                    <a:pt x="251" y="551"/>
                  </a:lnTo>
                  <a:lnTo>
                    <a:pt x="279" y="546"/>
                  </a:lnTo>
                  <a:lnTo>
                    <a:pt x="212" y="575"/>
                  </a:lnTo>
                  <a:lnTo>
                    <a:pt x="231" y="626"/>
                  </a:lnTo>
                  <a:lnTo>
                    <a:pt x="311" y="614"/>
                  </a:lnTo>
                  <a:lnTo>
                    <a:pt x="383" y="558"/>
                  </a:lnTo>
                  <a:lnTo>
                    <a:pt x="390" y="496"/>
                  </a:lnTo>
                  <a:lnTo>
                    <a:pt x="359" y="467"/>
                  </a:lnTo>
                  <a:lnTo>
                    <a:pt x="292" y="424"/>
                  </a:lnTo>
                  <a:lnTo>
                    <a:pt x="287" y="378"/>
                  </a:lnTo>
                  <a:lnTo>
                    <a:pt x="330" y="385"/>
                  </a:lnTo>
                  <a:lnTo>
                    <a:pt x="366" y="361"/>
                  </a:lnTo>
                  <a:lnTo>
                    <a:pt x="402" y="373"/>
                  </a:lnTo>
                  <a:lnTo>
                    <a:pt x="458" y="373"/>
                  </a:lnTo>
                  <a:lnTo>
                    <a:pt x="501" y="356"/>
                  </a:lnTo>
                  <a:lnTo>
                    <a:pt x="518" y="385"/>
                  </a:lnTo>
                  <a:lnTo>
                    <a:pt x="518" y="424"/>
                  </a:lnTo>
                  <a:lnTo>
                    <a:pt x="494" y="453"/>
                  </a:lnTo>
                  <a:lnTo>
                    <a:pt x="438" y="496"/>
                  </a:lnTo>
                  <a:lnTo>
                    <a:pt x="438" y="546"/>
                  </a:lnTo>
                  <a:lnTo>
                    <a:pt x="513" y="619"/>
                  </a:lnTo>
                  <a:lnTo>
                    <a:pt x="549" y="575"/>
                  </a:lnTo>
                  <a:lnTo>
                    <a:pt x="501" y="563"/>
                  </a:lnTo>
                  <a:lnTo>
                    <a:pt x="482" y="534"/>
                  </a:lnTo>
                  <a:lnTo>
                    <a:pt x="518" y="539"/>
                  </a:lnTo>
                  <a:lnTo>
                    <a:pt x="578" y="534"/>
                  </a:lnTo>
                  <a:lnTo>
                    <a:pt x="578" y="491"/>
                  </a:lnTo>
                  <a:lnTo>
                    <a:pt x="486" y="503"/>
                  </a:lnTo>
                  <a:lnTo>
                    <a:pt x="537" y="472"/>
                  </a:lnTo>
                  <a:lnTo>
                    <a:pt x="573" y="467"/>
                  </a:lnTo>
                  <a:lnTo>
                    <a:pt x="573" y="436"/>
                  </a:lnTo>
                  <a:lnTo>
                    <a:pt x="537" y="436"/>
                  </a:lnTo>
                  <a:lnTo>
                    <a:pt x="542" y="385"/>
                  </a:lnTo>
                  <a:lnTo>
                    <a:pt x="542" y="380"/>
                  </a:lnTo>
                  <a:lnTo>
                    <a:pt x="539" y="368"/>
                  </a:lnTo>
                  <a:lnTo>
                    <a:pt x="537" y="352"/>
                  </a:lnTo>
                  <a:lnTo>
                    <a:pt x="530" y="332"/>
                  </a:lnTo>
                  <a:lnTo>
                    <a:pt x="523" y="320"/>
                  </a:lnTo>
                  <a:lnTo>
                    <a:pt x="513" y="306"/>
                  </a:lnTo>
                  <a:lnTo>
                    <a:pt x="501" y="291"/>
                  </a:lnTo>
                  <a:lnTo>
                    <a:pt x="489" y="277"/>
                  </a:lnTo>
                  <a:lnTo>
                    <a:pt x="477" y="265"/>
                  </a:lnTo>
                  <a:lnTo>
                    <a:pt x="467" y="255"/>
                  </a:lnTo>
                  <a:lnTo>
                    <a:pt x="460" y="248"/>
                  </a:lnTo>
                  <a:lnTo>
                    <a:pt x="458" y="246"/>
                  </a:lnTo>
                  <a:lnTo>
                    <a:pt x="407" y="166"/>
                  </a:lnTo>
                  <a:lnTo>
                    <a:pt x="407" y="128"/>
                  </a:lnTo>
                  <a:lnTo>
                    <a:pt x="414" y="87"/>
                  </a:lnTo>
                  <a:lnTo>
                    <a:pt x="390" y="44"/>
                  </a:lnTo>
                  <a:lnTo>
                    <a:pt x="342" y="0"/>
                  </a:lnTo>
                  <a:lnTo>
                    <a:pt x="304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A54F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6430963" y="2349500"/>
              <a:ext cx="309563" cy="16827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7" y="10"/>
                </a:cxn>
                <a:cxn ang="0">
                  <a:pos x="123" y="31"/>
                </a:cxn>
                <a:cxn ang="0">
                  <a:pos x="163" y="0"/>
                </a:cxn>
                <a:cxn ang="0">
                  <a:pos x="195" y="39"/>
                </a:cxn>
                <a:cxn ang="0">
                  <a:pos x="127" y="63"/>
                </a:cxn>
                <a:cxn ang="0">
                  <a:pos x="135" y="106"/>
                </a:cxn>
                <a:cxn ang="0">
                  <a:pos x="79" y="106"/>
                </a:cxn>
                <a:cxn ang="0">
                  <a:pos x="74" y="46"/>
                </a:cxn>
                <a:cxn ang="0">
                  <a:pos x="0" y="24"/>
                </a:cxn>
              </a:cxnLst>
              <a:rect l="0" t="0" r="r" b="b"/>
              <a:pathLst>
                <a:path w="195" h="106">
                  <a:moveTo>
                    <a:pt x="0" y="24"/>
                  </a:moveTo>
                  <a:lnTo>
                    <a:pt x="67" y="10"/>
                  </a:lnTo>
                  <a:lnTo>
                    <a:pt x="123" y="31"/>
                  </a:lnTo>
                  <a:lnTo>
                    <a:pt x="163" y="0"/>
                  </a:lnTo>
                  <a:lnTo>
                    <a:pt x="195" y="39"/>
                  </a:lnTo>
                  <a:lnTo>
                    <a:pt x="127" y="63"/>
                  </a:lnTo>
                  <a:lnTo>
                    <a:pt x="135" y="106"/>
                  </a:lnTo>
                  <a:lnTo>
                    <a:pt x="79" y="106"/>
                  </a:lnTo>
                  <a:lnTo>
                    <a:pt x="74" y="4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6B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5918200" y="1754188"/>
              <a:ext cx="363538" cy="30480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98" y="41"/>
                </a:cxn>
                <a:cxn ang="0">
                  <a:pos x="202" y="79"/>
                </a:cxn>
                <a:cxn ang="0">
                  <a:pos x="198" y="103"/>
                </a:cxn>
                <a:cxn ang="0">
                  <a:pos x="200" y="137"/>
                </a:cxn>
                <a:cxn ang="0">
                  <a:pos x="229" y="159"/>
                </a:cxn>
                <a:cxn ang="0">
                  <a:pos x="229" y="192"/>
                </a:cxn>
                <a:cxn ang="0">
                  <a:pos x="200" y="188"/>
                </a:cxn>
                <a:cxn ang="0">
                  <a:pos x="171" y="149"/>
                </a:cxn>
                <a:cxn ang="0">
                  <a:pos x="152" y="125"/>
                </a:cxn>
                <a:cxn ang="0">
                  <a:pos x="94" y="115"/>
                </a:cxn>
                <a:cxn ang="0">
                  <a:pos x="65" y="137"/>
                </a:cxn>
                <a:cxn ang="0">
                  <a:pos x="41" y="127"/>
                </a:cxn>
                <a:cxn ang="0">
                  <a:pos x="0" y="127"/>
                </a:cxn>
                <a:cxn ang="0">
                  <a:pos x="10" y="103"/>
                </a:cxn>
                <a:cxn ang="0">
                  <a:pos x="41" y="103"/>
                </a:cxn>
                <a:cxn ang="0">
                  <a:pos x="75" y="99"/>
                </a:cxn>
                <a:cxn ang="0">
                  <a:pos x="130" y="106"/>
                </a:cxn>
                <a:cxn ang="0">
                  <a:pos x="89" y="87"/>
                </a:cxn>
                <a:cxn ang="0">
                  <a:pos x="113" y="60"/>
                </a:cxn>
                <a:cxn ang="0">
                  <a:pos x="130" y="84"/>
                </a:cxn>
                <a:cxn ang="0">
                  <a:pos x="130" y="67"/>
                </a:cxn>
                <a:cxn ang="0">
                  <a:pos x="130" y="36"/>
                </a:cxn>
                <a:cxn ang="0">
                  <a:pos x="145" y="22"/>
                </a:cxn>
                <a:cxn ang="0">
                  <a:pos x="154" y="41"/>
                </a:cxn>
                <a:cxn ang="0">
                  <a:pos x="154" y="91"/>
                </a:cxn>
                <a:cxn ang="0">
                  <a:pos x="174" y="60"/>
                </a:cxn>
                <a:cxn ang="0">
                  <a:pos x="162" y="17"/>
                </a:cxn>
                <a:cxn ang="0">
                  <a:pos x="183" y="0"/>
                </a:cxn>
              </a:cxnLst>
              <a:rect l="0" t="0" r="r" b="b"/>
              <a:pathLst>
                <a:path w="229" h="192">
                  <a:moveTo>
                    <a:pt x="183" y="0"/>
                  </a:moveTo>
                  <a:lnTo>
                    <a:pt x="198" y="41"/>
                  </a:lnTo>
                  <a:lnTo>
                    <a:pt x="202" y="79"/>
                  </a:lnTo>
                  <a:lnTo>
                    <a:pt x="198" y="103"/>
                  </a:lnTo>
                  <a:lnTo>
                    <a:pt x="200" y="137"/>
                  </a:lnTo>
                  <a:lnTo>
                    <a:pt x="229" y="159"/>
                  </a:lnTo>
                  <a:lnTo>
                    <a:pt x="229" y="192"/>
                  </a:lnTo>
                  <a:lnTo>
                    <a:pt x="200" y="188"/>
                  </a:lnTo>
                  <a:lnTo>
                    <a:pt x="171" y="149"/>
                  </a:lnTo>
                  <a:lnTo>
                    <a:pt x="152" y="125"/>
                  </a:lnTo>
                  <a:lnTo>
                    <a:pt x="94" y="115"/>
                  </a:lnTo>
                  <a:lnTo>
                    <a:pt x="65" y="137"/>
                  </a:lnTo>
                  <a:lnTo>
                    <a:pt x="41" y="127"/>
                  </a:lnTo>
                  <a:lnTo>
                    <a:pt x="0" y="127"/>
                  </a:lnTo>
                  <a:lnTo>
                    <a:pt x="10" y="103"/>
                  </a:lnTo>
                  <a:lnTo>
                    <a:pt x="41" y="103"/>
                  </a:lnTo>
                  <a:lnTo>
                    <a:pt x="75" y="99"/>
                  </a:lnTo>
                  <a:lnTo>
                    <a:pt x="130" y="106"/>
                  </a:lnTo>
                  <a:lnTo>
                    <a:pt x="89" y="87"/>
                  </a:lnTo>
                  <a:lnTo>
                    <a:pt x="113" y="60"/>
                  </a:lnTo>
                  <a:lnTo>
                    <a:pt x="130" y="84"/>
                  </a:lnTo>
                  <a:lnTo>
                    <a:pt x="130" y="67"/>
                  </a:lnTo>
                  <a:lnTo>
                    <a:pt x="130" y="36"/>
                  </a:lnTo>
                  <a:lnTo>
                    <a:pt x="145" y="22"/>
                  </a:lnTo>
                  <a:lnTo>
                    <a:pt x="154" y="41"/>
                  </a:lnTo>
                  <a:lnTo>
                    <a:pt x="154" y="91"/>
                  </a:lnTo>
                  <a:lnTo>
                    <a:pt x="174" y="60"/>
                  </a:lnTo>
                  <a:lnTo>
                    <a:pt x="162" y="17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C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6542088" y="1751013"/>
              <a:ext cx="212725" cy="277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40"/>
                </a:cxn>
                <a:cxn ang="0">
                  <a:pos x="24" y="81"/>
                </a:cxn>
                <a:cxn ang="0">
                  <a:pos x="24" y="149"/>
                </a:cxn>
                <a:cxn ang="0">
                  <a:pos x="26" y="175"/>
                </a:cxn>
                <a:cxn ang="0">
                  <a:pos x="36" y="132"/>
                </a:cxn>
                <a:cxn ang="0">
                  <a:pos x="67" y="120"/>
                </a:cxn>
                <a:cxn ang="0">
                  <a:pos x="105" y="141"/>
                </a:cxn>
                <a:cxn ang="0">
                  <a:pos x="134" y="139"/>
                </a:cxn>
                <a:cxn ang="0">
                  <a:pos x="115" y="98"/>
                </a:cxn>
                <a:cxn ang="0">
                  <a:pos x="96" y="105"/>
                </a:cxn>
                <a:cxn ang="0">
                  <a:pos x="77" y="108"/>
                </a:cxn>
                <a:cxn ang="0">
                  <a:pos x="81" y="96"/>
                </a:cxn>
                <a:cxn ang="0">
                  <a:pos x="79" y="89"/>
                </a:cxn>
                <a:cxn ang="0">
                  <a:pos x="77" y="84"/>
                </a:cxn>
                <a:cxn ang="0">
                  <a:pos x="74" y="81"/>
                </a:cxn>
                <a:cxn ang="0">
                  <a:pos x="55" y="101"/>
                </a:cxn>
                <a:cxn ang="0">
                  <a:pos x="57" y="79"/>
                </a:cxn>
                <a:cxn ang="0">
                  <a:pos x="43" y="43"/>
                </a:cxn>
                <a:cxn ang="0">
                  <a:pos x="26" y="4"/>
                </a:cxn>
                <a:cxn ang="0">
                  <a:pos x="0" y="0"/>
                </a:cxn>
              </a:cxnLst>
              <a:rect l="0" t="0" r="r" b="b"/>
              <a:pathLst>
                <a:path w="134" h="175">
                  <a:moveTo>
                    <a:pt x="0" y="0"/>
                  </a:moveTo>
                  <a:lnTo>
                    <a:pt x="9" y="40"/>
                  </a:lnTo>
                  <a:lnTo>
                    <a:pt x="24" y="81"/>
                  </a:lnTo>
                  <a:lnTo>
                    <a:pt x="24" y="149"/>
                  </a:lnTo>
                  <a:lnTo>
                    <a:pt x="26" y="175"/>
                  </a:lnTo>
                  <a:lnTo>
                    <a:pt x="36" y="132"/>
                  </a:lnTo>
                  <a:lnTo>
                    <a:pt x="67" y="120"/>
                  </a:lnTo>
                  <a:lnTo>
                    <a:pt x="105" y="141"/>
                  </a:lnTo>
                  <a:lnTo>
                    <a:pt x="134" y="139"/>
                  </a:lnTo>
                  <a:lnTo>
                    <a:pt x="115" y="98"/>
                  </a:lnTo>
                  <a:lnTo>
                    <a:pt x="96" y="105"/>
                  </a:lnTo>
                  <a:lnTo>
                    <a:pt x="77" y="108"/>
                  </a:lnTo>
                  <a:lnTo>
                    <a:pt x="81" y="96"/>
                  </a:lnTo>
                  <a:lnTo>
                    <a:pt x="79" y="89"/>
                  </a:lnTo>
                  <a:lnTo>
                    <a:pt x="77" y="84"/>
                  </a:lnTo>
                  <a:lnTo>
                    <a:pt x="74" y="81"/>
                  </a:lnTo>
                  <a:lnTo>
                    <a:pt x="55" y="101"/>
                  </a:lnTo>
                  <a:lnTo>
                    <a:pt x="57" y="79"/>
                  </a:lnTo>
                  <a:lnTo>
                    <a:pt x="43" y="43"/>
                  </a:lnTo>
                  <a:lnTo>
                    <a:pt x="2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6021388" y="2006600"/>
              <a:ext cx="153988" cy="117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33"/>
                </a:cxn>
                <a:cxn ang="0">
                  <a:pos x="80" y="45"/>
                </a:cxn>
                <a:cxn ang="0">
                  <a:pos x="97" y="74"/>
                </a:cxn>
                <a:cxn ang="0">
                  <a:pos x="48" y="53"/>
                </a:cxn>
                <a:cxn ang="0">
                  <a:pos x="5" y="26"/>
                </a:cxn>
                <a:cxn ang="0">
                  <a:pos x="0" y="0"/>
                </a:cxn>
              </a:cxnLst>
              <a:rect l="0" t="0" r="r" b="b"/>
              <a:pathLst>
                <a:path w="97" h="74">
                  <a:moveTo>
                    <a:pt x="0" y="0"/>
                  </a:moveTo>
                  <a:lnTo>
                    <a:pt x="27" y="33"/>
                  </a:lnTo>
                  <a:lnTo>
                    <a:pt x="80" y="45"/>
                  </a:lnTo>
                  <a:lnTo>
                    <a:pt x="97" y="74"/>
                  </a:lnTo>
                  <a:lnTo>
                    <a:pt x="48" y="53"/>
                  </a:lnTo>
                  <a:lnTo>
                    <a:pt x="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6629400" y="2006600"/>
              <a:ext cx="84138" cy="9842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4" y="24"/>
                </a:cxn>
                <a:cxn ang="0">
                  <a:pos x="0" y="36"/>
                </a:cxn>
                <a:cxn ang="0">
                  <a:pos x="10" y="62"/>
                </a:cxn>
                <a:cxn ang="0">
                  <a:pos x="41" y="45"/>
                </a:cxn>
                <a:cxn ang="0">
                  <a:pos x="53" y="24"/>
                </a:cxn>
                <a:cxn ang="0">
                  <a:pos x="43" y="0"/>
                </a:cxn>
              </a:cxnLst>
              <a:rect l="0" t="0" r="r" b="b"/>
              <a:pathLst>
                <a:path w="53" h="62">
                  <a:moveTo>
                    <a:pt x="43" y="0"/>
                  </a:moveTo>
                  <a:lnTo>
                    <a:pt x="34" y="24"/>
                  </a:lnTo>
                  <a:lnTo>
                    <a:pt x="0" y="36"/>
                  </a:lnTo>
                  <a:lnTo>
                    <a:pt x="10" y="62"/>
                  </a:lnTo>
                  <a:lnTo>
                    <a:pt x="41" y="45"/>
                  </a:lnTo>
                  <a:lnTo>
                    <a:pt x="53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C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6675438" y="1987550"/>
              <a:ext cx="160338" cy="3429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41" y="2"/>
                </a:cxn>
                <a:cxn ang="0">
                  <a:pos x="41" y="31"/>
                </a:cxn>
                <a:cxn ang="0">
                  <a:pos x="70" y="26"/>
                </a:cxn>
                <a:cxn ang="0">
                  <a:pos x="58" y="41"/>
                </a:cxn>
                <a:cxn ang="0">
                  <a:pos x="33" y="57"/>
                </a:cxn>
                <a:cxn ang="0">
                  <a:pos x="0" y="89"/>
                </a:cxn>
                <a:cxn ang="0">
                  <a:pos x="9" y="108"/>
                </a:cxn>
                <a:cxn ang="0">
                  <a:pos x="33" y="84"/>
                </a:cxn>
                <a:cxn ang="0">
                  <a:pos x="58" y="65"/>
                </a:cxn>
                <a:cxn ang="0">
                  <a:pos x="48" y="89"/>
                </a:cxn>
                <a:cxn ang="0">
                  <a:pos x="21" y="122"/>
                </a:cxn>
                <a:cxn ang="0">
                  <a:pos x="48" y="156"/>
                </a:cxn>
                <a:cxn ang="0">
                  <a:pos x="67" y="137"/>
                </a:cxn>
                <a:cxn ang="0">
                  <a:pos x="70" y="89"/>
                </a:cxn>
                <a:cxn ang="0">
                  <a:pos x="89" y="69"/>
                </a:cxn>
                <a:cxn ang="0">
                  <a:pos x="82" y="115"/>
                </a:cxn>
                <a:cxn ang="0">
                  <a:pos x="62" y="182"/>
                </a:cxn>
                <a:cxn ang="0">
                  <a:pos x="72" y="216"/>
                </a:cxn>
                <a:cxn ang="0">
                  <a:pos x="84" y="175"/>
                </a:cxn>
                <a:cxn ang="0">
                  <a:pos x="94" y="113"/>
                </a:cxn>
                <a:cxn ang="0">
                  <a:pos x="101" y="60"/>
                </a:cxn>
                <a:cxn ang="0">
                  <a:pos x="91" y="26"/>
                </a:cxn>
                <a:cxn ang="0">
                  <a:pos x="86" y="21"/>
                </a:cxn>
                <a:cxn ang="0">
                  <a:pos x="79" y="12"/>
                </a:cxn>
                <a:cxn ang="0">
                  <a:pos x="72" y="4"/>
                </a:cxn>
                <a:cxn ang="0">
                  <a:pos x="70" y="0"/>
                </a:cxn>
              </a:cxnLst>
              <a:rect l="0" t="0" r="r" b="b"/>
              <a:pathLst>
                <a:path w="101" h="216">
                  <a:moveTo>
                    <a:pt x="70" y="0"/>
                  </a:moveTo>
                  <a:lnTo>
                    <a:pt x="41" y="2"/>
                  </a:lnTo>
                  <a:lnTo>
                    <a:pt x="41" y="31"/>
                  </a:lnTo>
                  <a:lnTo>
                    <a:pt x="70" y="26"/>
                  </a:lnTo>
                  <a:lnTo>
                    <a:pt x="58" y="41"/>
                  </a:lnTo>
                  <a:lnTo>
                    <a:pt x="33" y="57"/>
                  </a:lnTo>
                  <a:lnTo>
                    <a:pt x="0" y="89"/>
                  </a:lnTo>
                  <a:lnTo>
                    <a:pt x="9" y="108"/>
                  </a:lnTo>
                  <a:lnTo>
                    <a:pt x="33" y="84"/>
                  </a:lnTo>
                  <a:lnTo>
                    <a:pt x="58" y="65"/>
                  </a:lnTo>
                  <a:lnTo>
                    <a:pt x="48" y="89"/>
                  </a:lnTo>
                  <a:lnTo>
                    <a:pt x="21" y="122"/>
                  </a:lnTo>
                  <a:lnTo>
                    <a:pt x="48" y="156"/>
                  </a:lnTo>
                  <a:lnTo>
                    <a:pt x="67" y="137"/>
                  </a:lnTo>
                  <a:lnTo>
                    <a:pt x="70" y="89"/>
                  </a:lnTo>
                  <a:lnTo>
                    <a:pt x="89" y="69"/>
                  </a:lnTo>
                  <a:lnTo>
                    <a:pt x="82" y="115"/>
                  </a:lnTo>
                  <a:lnTo>
                    <a:pt x="62" y="182"/>
                  </a:lnTo>
                  <a:lnTo>
                    <a:pt x="72" y="216"/>
                  </a:lnTo>
                  <a:lnTo>
                    <a:pt x="84" y="175"/>
                  </a:lnTo>
                  <a:lnTo>
                    <a:pt x="94" y="113"/>
                  </a:lnTo>
                  <a:lnTo>
                    <a:pt x="101" y="60"/>
                  </a:lnTo>
                  <a:lnTo>
                    <a:pt x="91" y="26"/>
                  </a:lnTo>
                  <a:lnTo>
                    <a:pt x="86" y="21"/>
                  </a:lnTo>
                  <a:lnTo>
                    <a:pt x="79" y="12"/>
                  </a:lnTo>
                  <a:lnTo>
                    <a:pt x="72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168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5738813" y="1933575"/>
              <a:ext cx="295275" cy="407988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89" y="2"/>
                </a:cxn>
                <a:cxn ang="0">
                  <a:pos x="89" y="53"/>
                </a:cxn>
                <a:cxn ang="0">
                  <a:pos x="53" y="113"/>
                </a:cxn>
                <a:cxn ang="0">
                  <a:pos x="48" y="168"/>
                </a:cxn>
                <a:cxn ang="0">
                  <a:pos x="65" y="219"/>
                </a:cxn>
                <a:cxn ang="0">
                  <a:pos x="89" y="216"/>
                </a:cxn>
                <a:cxn ang="0">
                  <a:pos x="80" y="176"/>
                </a:cxn>
                <a:cxn ang="0">
                  <a:pos x="70" y="127"/>
                </a:cxn>
                <a:cxn ang="0">
                  <a:pos x="80" y="91"/>
                </a:cxn>
                <a:cxn ang="0">
                  <a:pos x="125" y="36"/>
                </a:cxn>
                <a:cxn ang="0">
                  <a:pos x="186" y="101"/>
                </a:cxn>
                <a:cxn ang="0">
                  <a:pos x="142" y="113"/>
                </a:cxn>
                <a:cxn ang="0">
                  <a:pos x="133" y="79"/>
                </a:cxn>
                <a:cxn ang="0">
                  <a:pos x="109" y="94"/>
                </a:cxn>
                <a:cxn ang="0">
                  <a:pos x="109" y="142"/>
                </a:cxn>
                <a:cxn ang="0">
                  <a:pos x="147" y="197"/>
                </a:cxn>
                <a:cxn ang="0">
                  <a:pos x="169" y="236"/>
                </a:cxn>
                <a:cxn ang="0">
                  <a:pos x="123" y="241"/>
                </a:cxn>
                <a:cxn ang="0">
                  <a:pos x="34" y="257"/>
                </a:cxn>
                <a:cxn ang="0">
                  <a:pos x="17" y="204"/>
                </a:cxn>
                <a:cxn ang="0">
                  <a:pos x="0" y="139"/>
                </a:cxn>
                <a:cxn ang="0">
                  <a:pos x="29" y="113"/>
                </a:cxn>
                <a:cxn ang="0">
                  <a:pos x="44" y="82"/>
                </a:cxn>
                <a:cxn ang="0">
                  <a:pos x="27" y="79"/>
                </a:cxn>
                <a:cxn ang="0">
                  <a:pos x="27" y="46"/>
                </a:cxn>
                <a:cxn ang="0">
                  <a:pos x="56" y="0"/>
                </a:cxn>
              </a:cxnLst>
              <a:rect l="0" t="0" r="r" b="b"/>
              <a:pathLst>
                <a:path w="186" h="257">
                  <a:moveTo>
                    <a:pt x="56" y="0"/>
                  </a:moveTo>
                  <a:lnTo>
                    <a:pt x="89" y="2"/>
                  </a:lnTo>
                  <a:lnTo>
                    <a:pt x="89" y="53"/>
                  </a:lnTo>
                  <a:lnTo>
                    <a:pt x="53" y="113"/>
                  </a:lnTo>
                  <a:lnTo>
                    <a:pt x="48" y="168"/>
                  </a:lnTo>
                  <a:lnTo>
                    <a:pt x="65" y="219"/>
                  </a:lnTo>
                  <a:lnTo>
                    <a:pt x="89" y="216"/>
                  </a:lnTo>
                  <a:lnTo>
                    <a:pt x="80" y="176"/>
                  </a:lnTo>
                  <a:lnTo>
                    <a:pt x="70" y="127"/>
                  </a:lnTo>
                  <a:lnTo>
                    <a:pt x="80" y="91"/>
                  </a:lnTo>
                  <a:lnTo>
                    <a:pt x="125" y="36"/>
                  </a:lnTo>
                  <a:lnTo>
                    <a:pt x="186" y="101"/>
                  </a:lnTo>
                  <a:lnTo>
                    <a:pt x="142" y="113"/>
                  </a:lnTo>
                  <a:lnTo>
                    <a:pt x="133" y="79"/>
                  </a:lnTo>
                  <a:lnTo>
                    <a:pt x="109" y="94"/>
                  </a:lnTo>
                  <a:lnTo>
                    <a:pt x="109" y="142"/>
                  </a:lnTo>
                  <a:lnTo>
                    <a:pt x="147" y="197"/>
                  </a:lnTo>
                  <a:lnTo>
                    <a:pt x="169" y="236"/>
                  </a:lnTo>
                  <a:lnTo>
                    <a:pt x="123" y="241"/>
                  </a:lnTo>
                  <a:lnTo>
                    <a:pt x="34" y="257"/>
                  </a:lnTo>
                  <a:lnTo>
                    <a:pt x="17" y="204"/>
                  </a:lnTo>
                  <a:lnTo>
                    <a:pt x="0" y="139"/>
                  </a:lnTo>
                  <a:lnTo>
                    <a:pt x="29" y="113"/>
                  </a:lnTo>
                  <a:lnTo>
                    <a:pt x="44" y="82"/>
                  </a:lnTo>
                  <a:lnTo>
                    <a:pt x="27" y="79"/>
                  </a:lnTo>
                  <a:lnTo>
                    <a:pt x="27" y="4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68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5749925" y="2139950"/>
              <a:ext cx="233363" cy="217488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0" y="38"/>
                </a:cxn>
                <a:cxn ang="0">
                  <a:pos x="10" y="108"/>
                </a:cxn>
                <a:cxn ang="0">
                  <a:pos x="37" y="137"/>
                </a:cxn>
                <a:cxn ang="0">
                  <a:pos x="82" y="125"/>
                </a:cxn>
                <a:cxn ang="0">
                  <a:pos x="147" y="108"/>
                </a:cxn>
                <a:cxn ang="0">
                  <a:pos x="140" y="79"/>
                </a:cxn>
                <a:cxn ang="0">
                  <a:pos x="118" y="31"/>
                </a:cxn>
                <a:cxn ang="0">
                  <a:pos x="106" y="0"/>
                </a:cxn>
                <a:cxn ang="0">
                  <a:pos x="97" y="31"/>
                </a:cxn>
                <a:cxn ang="0">
                  <a:pos x="97" y="91"/>
                </a:cxn>
                <a:cxn ang="0">
                  <a:pos x="61" y="108"/>
                </a:cxn>
                <a:cxn ang="0">
                  <a:pos x="32" y="74"/>
                </a:cxn>
                <a:cxn ang="0">
                  <a:pos x="32" y="29"/>
                </a:cxn>
                <a:cxn ang="0">
                  <a:pos x="20" y="2"/>
                </a:cxn>
              </a:cxnLst>
              <a:rect l="0" t="0" r="r" b="b"/>
              <a:pathLst>
                <a:path w="147" h="137">
                  <a:moveTo>
                    <a:pt x="20" y="2"/>
                  </a:moveTo>
                  <a:lnTo>
                    <a:pt x="0" y="38"/>
                  </a:lnTo>
                  <a:lnTo>
                    <a:pt x="10" y="108"/>
                  </a:lnTo>
                  <a:lnTo>
                    <a:pt x="37" y="137"/>
                  </a:lnTo>
                  <a:lnTo>
                    <a:pt x="82" y="125"/>
                  </a:lnTo>
                  <a:lnTo>
                    <a:pt x="147" y="108"/>
                  </a:lnTo>
                  <a:lnTo>
                    <a:pt x="140" y="79"/>
                  </a:lnTo>
                  <a:lnTo>
                    <a:pt x="118" y="31"/>
                  </a:lnTo>
                  <a:lnTo>
                    <a:pt x="106" y="0"/>
                  </a:lnTo>
                  <a:lnTo>
                    <a:pt x="97" y="31"/>
                  </a:lnTo>
                  <a:lnTo>
                    <a:pt x="97" y="91"/>
                  </a:lnTo>
                  <a:lnTo>
                    <a:pt x="61" y="108"/>
                  </a:lnTo>
                  <a:lnTo>
                    <a:pt x="32" y="74"/>
                  </a:lnTo>
                  <a:lnTo>
                    <a:pt x="32" y="29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A8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5811838" y="2327275"/>
              <a:ext cx="730250" cy="492125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38" y="36"/>
                </a:cxn>
                <a:cxn ang="0">
                  <a:pos x="82" y="36"/>
                </a:cxn>
                <a:cxn ang="0">
                  <a:pos x="87" y="65"/>
                </a:cxn>
                <a:cxn ang="0">
                  <a:pos x="103" y="41"/>
                </a:cxn>
                <a:cxn ang="0">
                  <a:pos x="132" y="17"/>
                </a:cxn>
                <a:cxn ang="0">
                  <a:pos x="161" y="0"/>
                </a:cxn>
                <a:cxn ang="0">
                  <a:pos x="159" y="26"/>
                </a:cxn>
                <a:cxn ang="0">
                  <a:pos x="140" y="77"/>
                </a:cxn>
                <a:cxn ang="0">
                  <a:pos x="111" y="98"/>
                </a:cxn>
                <a:cxn ang="0">
                  <a:pos x="111" y="65"/>
                </a:cxn>
                <a:cxn ang="0">
                  <a:pos x="91" y="79"/>
                </a:cxn>
                <a:cxn ang="0">
                  <a:pos x="91" y="125"/>
                </a:cxn>
                <a:cxn ang="0">
                  <a:pos x="137" y="178"/>
                </a:cxn>
                <a:cxn ang="0">
                  <a:pos x="152" y="163"/>
                </a:cxn>
                <a:cxn ang="0">
                  <a:pos x="123" y="125"/>
                </a:cxn>
                <a:cxn ang="0">
                  <a:pos x="147" y="108"/>
                </a:cxn>
                <a:cxn ang="0">
                  <a:pos x="166" y="113"/>
                </a:cxn>
                <a:cxn ang="0">
                  <a:pos x="171" y="74"/>
                </a:cxn>
                <a:cxn ang="0">
                  <a:pos x="212" y="48"/>
                </a:cxn>
                <a:cxn ang="0">
                  <a:pos x="241" y="29"/>
                </a:cxn>
                <a:cxn ang="0">
                  <a:pos x="202" y="84"/>
                </a:cxn>
                <a:cxn ang="0">
                  <a:pos x="190" y="115"/>
                </a:cxn>
                <a:cxn ang="0">
                  <a:pos x="207" y="125"/>
                </a:cxn>
                <a:cxn ang="0">
                  <a:pos x="277" y="125"/>
                </a:cxn>
                <a:cxn ang="0">
                  <a:pos x="390" y="94"/>
                </a:cxn>
                <a:cxn ang="0">
                  <a:pos x="460" y="122"/>
                </a:cxn>
                <a:cxn ang="0">
                  <a:pos x="457" y="192"/>
                </a:cxn>
                <a:cxn ang="0">
                  <a:pos x="387" y="260"/>
                </a:cxn>
                <a:cxn ang="0">
                  <a:pos x="318" y="269"/>
                </a:cxn>
                <a:cxn ang="0">
                  <a:pos x="308" y="243"/>
                </a:cxn>
                <a:cxn ang="0">
                  <a:pos x="368" y="226"/>
                </a:cxn>
                <a:cxn ang="0">
                  <a:pos x="359" y="187"/>
                </a:cxn>
                <a:cxn ang="0">
                  <a:pos x="291" y="187"/>
                </a:cxn>
                <a:cxn ang="0">
                  <a:pos x="301" y="168"/>
                </a:cxn>
                <a:cxn ang="0">
                  <a:pos x="387" y="156"/>
                </a:cxn>
                <a:cxn ang="0">
                  <a:pos x="356" y="144"/>
                </a:cxn>
                <a:cxn ang="0">
                  <a:pos x="301" y="151"/>
                </a:cxn>
                <a:cxn ang="0">
                  <a:pos x="219" y="156"/>
                </a:cxn>
                <a:cxn ang="0">
                  <a:pos x="202" y="168"/>
                </a:cxn>
                <a:cxn ang="0">
                  <a:pos x="207" y="195"/>
                </a:cxn>
                <a:cxn ang="0">
                  <a:pos x="185" y="197"/>
                </a:cxn>
                <a:cxn ang="0">
                  <a:pos x="185" y="243"/>
                </a:cxn>
                <a:cxn ang="0">
                  <a:pos x="217" y="284"/>
                </a:cxn>
                <a:cxn ang="0">
                  <a:pos x="209" y="310"/>
                </a:cxn>
                <a:cxn ang="0">
                  <a:pos x="176" y="303"/>
                </a:cxn>
                <a:cxn ang="0">
                  <a:pos x="99" y="243"/>
                </a:cxn>
                <a:cxn ang="0">
                  <a:pos x="67" y="173"/>
                </a:cxn>
                <a:cxn ang="0">
                  <a:pos x="29" y="144"/>
                </a:cxn>
                <a:cxn ang="0">
                  <a:pos x="2" y="113"/>
                </a:cxn>
                <a:cxn ang="0">
                  <a:pos x="2" y="106"/>
                </a:cxn>
                <a:cxn ang="0">
                  <a:pos x="5" y="89"/>
                </a:cxn>
                <a:cxn ang="0">
                  <a:pos x="2" y="69"/>
                </a:cxn>
                <a:cxn ang="0">
                  <a:pos x="0" y="60"/>
                </a:cxn>
              </a:cxnLst>
              <a:rect l="0" t="0" r="r" b="b"/>
              <a:pathLst>
                <a:path w="460" h="310">
                  <a:moveTo>
                    <a:pt x="0" y="60"/>
                  </a:moveTo>
                  <a:lnTo>
                    <a:pt x="38" y="36"/>
                  </a:lnTo>
                  <a:lnTo>
                    <a:pt x="82" y="36"/>
                  </a:lnTo>
                  <a:lnTo>
                    <a:pt x="87" y="65"/>
                  </a:lnTo>
                  <a:lnTo>
                    <a:pt x="103" y="41"/>
                  </a:lnTo>
                  <a:lnTo>
                    <a:pt x="132" y="17"/>
                  </a:lnTo>
                  <a:lnTo>
                    <a:pt x="161" y="0"/>
                  </a:lnTo>
                  <a:lnTo>
                    <a:pt x="159" y="26"/>
                  </a:lnTo>
                  <a:lnTo>
                    <a:pt x="140" y="77"/>
                  </a:lnTo>
                  <a:lnTo>
                    <a:pt x="111" y="98"/>
                  </a:lnTo>
                  <a:lnTo>
                    <a:pt x="111" y="65"/>
                  </a:lnTo>
                  <a:lnTo>
                    <a:pt x="91" y="79"/>
                  </a:lnTo>
                  <a:lnTo>
                    <a:pt x="91" y="125"/>
                  </a:lnTo>
                  <a:lnTo>
                    <a:pt x="137" y="178"/>
                  </a:lnTo>
                  <a:lnTo>
                    <a:pt x="152" y="163"/>
                  </a:lnTo>
                  <a:lnTo>
                    <a:pt x="123" y="125"/>
                  </a:lnTo>
                  <a:lnTo>
                    <a:pt x="147" y="108"/>
                  </a:lnTo>
                  <a:lnTo>
                    <a:pt x="166" y="113"/>
                  </a:lnTo>
                  <a:lnTo>
                    <a:pt x="171" y="74"/>
                  </a:lnTo>
                  <a:lnTo>
                    <a:pt x="212" y="48"/>
                  </a:lnTo>
                  <a:lnTo>
                    <a:pt x="241" y="29"/>
                  </a:lnTo>
                  <a:lnTo>
                    <a:pt x="202" y="84"/>
                  </a:lnTo>
                  <a:lnTo>
                    <a:pt x="190" y="115"/>
                  </a:lnTo>
                  <a:lnTo>
                    <a:pt x="207" y="125"/>
                  </a:lnTo>
                  <a:lnTo>
                    <a:pt x="277" y="125"/>
                  </a:lnTo>
                  <a:lnTo>
                    <a:pt x="390" y="94"/>
                  </a:lnTo>
                  <a:lnTo>
                    <a:pt x="460" y="122"/>
                  </a:lnTo>
                  <a:lnTo>
                    <a:pt x="457" y="192"/>
                  </a:lnTo>
                  <a:lnTo>
                    <a:pt x="387" y="260"/>
                  </a:lnTo>
                  <a:lnTo>
                    <a:pt x="318" y="269"/>
                  </a:lnTo>
                  <a:lnTo>
                    <a:pt x="308" y="243"/>
                  </a:lnTo>
                  <a:lnTo>
                    <a:pt x="368" y="226"/>
                  </a:lnTo>
                  <a:lnTo>
                    <a:pt x="359" y="187"/>
                  </a:lnTo>
                  <a:lnTo>
                    <a:pt x="291" y="187"/>
                  </a:lnTo>
                  <a:lnTo>
                    <a:pt x="301" y="168"/>
                  </a:lnTo>
                  <a:lnTo>
                    <a:pt x="387" y="156"/>
                  </a:lnTo>
                  <a:lnTo>
                    <a:pt x="356" y="144"/>
                  </a:lnTo>
                  <a:lnTo>
                    <a:pt x="301" y="151"/>
                  </a:lnTo>
                  <a:lnTo>
                    <a:pt x="219" y="156"/>
                  </a:lnTo>
                  <a:lnTo>
                    <a:pt x="202" y="168"/>
                  </a:lnTo>
                  <a:lnTo>
                    <a:pt x="207" y="195"/>
                  </a:lnTo>
                  <a:lnTo>
                    <a:pt x="185" y="197"/>
                  </a:lnTo>
                  <a:lnTo>
                    <a:pt x="185" y="243"/>
                  </a:lnTo>
                  <a:lnTo>
                    <a:pt x="217" y="284"/>
                  </a:lnTo>
                  <a:lnTo>
                    <a:pt x="209" y="310"/>
                  </a:lnTo>
                  <a:lnTo>
                    <a:pt x="176" y="303"/>
                  </a:lnTo>
                  <a:lnTo>
                    <a:pt x="99" y="243"/>
                  </a:lnTo>
                  <a:lnTo>
                    <a:pt x="67" y="173"/>
                  </a:lnTo>
                  <a:lnTo>
                    <a:pt x="29" y="144"/>
                  </a:lnTo>
                  <a:lnTo>
                    <a:pt x="2" y="113"/>
                  </a:lnTo>
                  <a:lnTo>
                    <a:pt x="2" y="106"/>
                  </a:lnTo>
                  <a:lnTo>
                    <a:pt x="5" y="89"/>
                  </a:lnTo>
                  <a:lnTo>
                    <a:pt x="2" y="69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C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5895975" y="2490788"/>
              <a:ext cx="630238" cy="339725"/>
            </a:xfrm>
            <a:custGeom>
              <a:avLst/>
              <a:gdLst/>
              <a:ahLst/>
              <a:cxnLst>
                <a:cxn ang="0">
                  <a:pos x="19" y="75"/>
                </a:cxn>
                <a:cxn ang="0">
                  <a:pos x="48" y="161"/>
                </a:cxn>
                <a:cxn ang="0">
                  <a:pos x="94" y="200"/>
                </a:cxn>
                <a:cxn ang="0">
                  <a:pos x="156" y="214"/>
                </a:cxn>
                <a:cxn ang="0">
                  <a:pos x="156" y="195"/>
                </a:cxn>
                <a:cxn ang="0">
                  <a:pos x="125" y="159"/>
                </a:cxn>
                <a:cxn ang="0">
                  <a:pos x="115" y="120"/>
                </a:cxn>
                <a:cxn ang="0">
                  <a:pos x="123" y="82"/>
                </a:cxn>
                <a:cxn ang="0">
                  <a:pos x="149" y="53"/>
                </a:cxn>
                <a:cxn ang="0">
                  <a:pos x="262" y="29"/>
                </a:cxn>
                <a:cxn ang="0">
                  <a:pos x="332" y="22"/>
                </a:cxn>
                <a:cxn ang="0">
                  <a:pos x="351" y="60"/>
                </a:cxn>
                <a:cxn ang="0">
                  <a:pos x="342" y="147"/>
                </a:cxn>
                <a:cxn ang="0">
                  <a:pos x="397" y="94"/>
                </a:cxn>
                <a:cxn ang="0">
                  <a:pos x="397" y="63"/>
                </a:cxn>
                <a:cxn ang="0">
                  <a:pos x="375" y="22"/>
                </a:cxn>
                <a:cxn ang="0">
                  <a:pos x="334" y="3"/>
                </a:cxn>
                <a:cxn ang="0">
                  <a:pos x="168" y="19"/>
                </a:cxn>
                <a:cxn ang="0">
                  <a:pos x="137" y="0"/>
                </a:cxn>
                <a:cxn ang="0">
                  <a:pos x="123" y="22"/>
                </a:cxn>
                <a:cxn ang="0">
                  <a:pos x="99" y="80"/>
                </a:cxn>
                <a:cxn ang="0">
                  <a:pos x="60" y="104"/>
                </a:cxn>
                <a:cxn ang="0">
                  <a:pos x="38" y="29"/>
                </a:cxn>
                <a:cxn ang="0">
                  <a:pos x="0" y="0"/>
                </a:cxn>
                <a:cxn ang="0">
                  <a:pos x="19" y="75"/>
                </a:cxn>
              </a:cxnLst>
              <a:rect l="0" t="0" r="r" b="b"/>
              <a:pathLst>
                <a:path w="397" h="214">
                  <a:moveTo>
                    <a:pt x="19" y="75"/>
                  </a:moveTo>
                  <a:lnTo>
                    <a:pt x="48" y="161"/>
                  </a:lnTo>
                  <a:lnTo>
                    <a:pt x="94" y="200"/>
                  </a:lnTo>
                  <a:lnTo>
                    <a:pt x="156" y="214"/>
                  </a:lnTo>
                  <a:lnTo>
                    <a:pt x="156" y="195"/>
                  </a:lnTo>
                  <a:lnTo>
                    <a:pt x="125" y="159"/>
                  </a:lnTo>
                  <a:lnTo>
                    <a:pt x="115" y="120"/>
                  </a:lnTo>
                  <a:lnTo>
                    <a:pt x="123" y="82"/>
                  </a:lnTo>
                  <a:lnTo>
                    <a:pt x="149" y="53"/>
                  </a:lnTo>
                  <a:lnTo>
                    <a:pt x="262" y="29"/>
                  </a:lnTo>
                  <a:lnTo>
                    <a:pt x="332" y="22"/>
                  </a:lnTo>
                  <a:lnTo>
                    <a:pt x="351" y="60"/>
                  </a:lnTo>
                  <a:lnTo>
                    <a:pt x="342" y="147"/>
                  </a:lnTo>
                  <a:lnTo>
                    <a:pt x="397" y="94"/>
                  </a:lnTo>
                  <a:lnTo>
                    <a:pt x="397" y="63"/>
                  </a:lnTo>
                  <a:lnTo>
                    <a:pt x="375" y="22"/>
                  </a:lnTo>
                  <a:lnTo>
                    <a:pt x="334" y="3"/>
                  </a:lnTo>
                  <a:lnTo>
                    <a:pt x="168" y="19"/>
                  </a:lnTo>
                  <a:lnTo>
                    <a:pt x="137" y="0"/>
                  </a:lnTo>
                  <a:lnTo>
                    <a:pt x="123" y="22"/>
                  </a:lnTo>
                  <a:lnTo>
                    <a:pt x="99" y="80"/>
                  </a:lnTo>
                  <a:lnTo>
                    <a:pt x="60" y="104"/>
                  </a:lnTo>
                  <a:lnTo>
                    <a:pt x="38" y="29"/>
                  </a:lnTo>
                  <a:lnTo>
                    <a:pt x="0" y="0"/>
                  </a:lnTo>
                  <a:lnTo>
                    <a:pt x="19" y="75"/>
                  </a:lnTo>
                  <a:close/>
                </a:path>
              </a:pathLst>
            </a:custGeom>
            <a:solidFill>
              <a:srgbClr val="F7E5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6594475" y="2433638"/>
              <a:ext cx="192088" cy="298450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72" y="36"/>
                </a:cxn>
                <a:cxn ang="0">
                  <a:pos x="10" y="84"/>
                </a:cxn>
                <a:cxn ang="0">
                  <a:pos x="0" y="118"/>
                </a:cxn>
                <a:cxn ang="0">
                  <a:pos x="22" y="149"/>
                </a:cxn>
                <a:cxn ang="0">
                  <a:pos x="75" y="188"/>
                </a:cxn>
                <a:cxn ang="0">
                  <a:pos x="104" y="185"/>
                </a:cxn>
                <a:cxn ang="0">
                  <a:pos x="118" y="156"/>
                </a:cxn>
                <a:cxn ang="0">
                  <a:pos x="65" y="147"/>
                </a:cxn>
                <a:cxn ang="0">
                  <a:pos x="39" y="120"/>
                </a:cxn>
                <a:cxn ang="0">
                  <a:pos x="56" y="108"/>
                </a:cxn>
                <a:cxn ang="0">
                  <a:pos x="121" y="108"/>
                </a:cxn>
                <a:cxn ang="0">
                  <a:pos x="94" y="96"/>
                </a:cxn>
                <a:cxn ang="0">
                  <a:pos x="51" y="87"/>
                </a:cxn>
                <a:cxn ang="0">
                  <a:pos x="75" y="58"/>
                </a:cxn>
                <a:cxn ang="0">
                  <a:pos x="118" y="46"/>
                </a:cxn>
                <a:cxn ang="0">
                  <a:pos x="118" y="27"/>
                </a:cxn>
                <a:cxn ang="0">
                  <a:pos x="99" y="0"/>
                </a:cxn>
              </a:cxnLst>
              <a:rect l="0" t="0" r="r" b="b"/>
              <a:pathLst>
                <a:path w="121" h="188">
                  <a:moveTo>
                    <a:pt x="99" y="0"/>
                  </a:moveTo>
                  <a:lnTo>
                    <a:pt x="72" y="36"/>
                  </a:lnTo>
                  <a:lnTo>
                    <a:pt x="10" y="84"/>
                  </a:lnTo>
                  <a:lnTo>
                    <a:pt x="0" y="118"/>
                  </a:lnTo>
                  <a:lnTo>
                    <a:pt x="22" y="149"/>
                  </a:lnTo>
                  <a:lnTo>
                    <a:pt x="75" y="188"/>
                  </a:lnTo>
                  <a:lnTo>
                    <a:pt x="104" y="185"/>
                  </a:lnTo>
                  <a:lnTo>
                    <a:pt x="118" y="156"/>
                  </a:lnTo>
                  <a:lnTo>
                    <a:pt x="65" y="147"/>
                  </a:lnTo>
                  <a:lnTo>
                    <a:pt x="39" y="120"/>
                  </a:lnTo>
                  <a:lnTo>
                    <a:pt x="56" y="108"/>
                  </a:lnTo>
                  <a:lnTo>
                    <a:pt x="121" y="108"/>
                  </a:lnTo>
                  <a:lnTo>
                    <a:pt x="94" y="96"/>
                  </a:lnTo>
                  <a:lnTo>
                    <a:pt x="51" y="87"/>
                  </a:lnTo>
                  <a:lnTo>
                    <a:pt x="75" y="58"/>
                  </a:lnTo>
                  <a:lnTo>
                    <a:pt x="118" y="46"/>
                  </a:lnTo>
                  <a:lnTo>
                    <a:pt x="118" y="2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C6B5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6599238" y="2460625"/>
              <a:ext cx="144463" cy="25558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53" y="29"/>
                </a:cxn>
                <a:cxn ang="0">
                  <a:pos x="7" y="67"/>
                </a:cxn>
                <a:cxn ang="0">
                  <a:pos x="0" y="94"/>
                </a:cxn>
                <a:cxn ang="0">
                  <a:pos x="9" y="123"/>
                </a:cxn>
                <a:cxn ang="0">
                  <a:pos x="69" y="161"/>
                </a:cxn>
                <a:cxn ang="0">
                  <a:pos x="41" y="130"/>
                </a:cxn>
                <a:cxn ang="0">
                  <a:pos x="26" y="91"/>
                </a:cxn>
                <a:cxn ang="0">
                  <a:pos x="43" y="70"/>
                </a:cxn>
                <a:cxn ang="0">
                  <a:pos x="77" y="38"/>
                </a:cxn>
                <a:cxn ang="0">
                  <a:pos x="79" y="31"/>
                </a:cxn>
                <a:cxn ang="0">
                  <a:pos x="84" y="17"/>
                </a:cxn>
                <a:cxn ang="0">
                  <a:pos x="89" y="5"/>
                </a:cxn>
                <a:cxn ang="0">
                  <a:pos x="91" y="0"/>
                </a:cxn>
              </a:cxnLst>
              <a:rect l="0" t="0" r="r" b="b"/>
              <a:pathLst>
                <a:path w="91" h="161">
                  <a:moveTo>
                    <a:pt x="91" y="0"/>
                  </a:moveTo>
                  <a:lnTo>
                    <a:pt x="53" y="29"/>
                  </a:lnTo>
                  <a:lnTo>
                    <a:pt x="7" y="67"/>
                  </a:lnTo>
                  <a:lnTo>
                    <a:pt x="0" y="94"/>
                  </a:lnTo>
                  <a:lnTo>
                    <a:pt x="9" y="123"/>
                  </a:lnTo>
                  <a:lnTo>
                    <a:pt x="69" y="161"/>
                  </a:lnTo>
                  <a:lnTo>
                    <a:pt x="41" y="130"/>
                  </a:lnTo>
                  <a:lnTo>
                    <a:pt x="26" y="91"/>
                  </a:lnTo>
                  <a:lnTo>
                    <a:pt x="43" y="70"/>
                  </a:lnTo>
                  <a:lnTo>
                    <a:pt x="77" y="38"/>
                  </a:lnTo>
                  <a:lnTo>
                    <a:pt x="79" y="31"/>
                  </a:lnTo>
                  <a:lnTo>
                    <a:pt x="84" y="17"/>
                  </a:lnTo>
                  <a:lnTo>
                    <a:pt x="89" y="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7E5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5402263" y="2058988"/>
              <a:ext cx="1512888" cy="1157288"/>
            </a:xfrm>
            <a:custGeom>
              <a:avLst/>
              <a:gdLst/>
              <a:ahLst/>
              <a:cxnLst>
                <a:cxn ang="0">
                  <a:pos x="68" y="73"/>
                </a:cxn>
                <a:cxn ang="0">
                  <a:pos x="39" y="200"/>
                </a:cxn>
                <a:cxn ang="0">
                  <a:pos x="63" y="263"/>
                </a:cxn>
                <a:cxn ang="0">
                  <a:pos x="0" y="429"/>
                </a:cxn>
                <a:cxn ang="0">
                  <a:pos x="51" y="416"/>
                </a:cxn>
                <a:cxn ang="0">
                  <a:pos x="111" y="484"/>
                </a:cxn>
                <a:cxn ang="0">
                  <a:pos x="135" y="575"/>
                </a:cxn>
                <a:cxn ang="0">
                  <a:pos x="234" y="570"/>
                </a:cxn>
                <a:cxn ang="0">
                  <a:pos x="342" y="722"/>
                </a:cxn>
                <a:cxn ang="0">
                  <a:pos x="381" y="698"/>
                </a:cxn>
                <a:cxn ang="0">
                  <a:pos x="429" y="650"/>
                </a:cxn>
                <a:cxn ang="0">
                  <a:pos x="496" y="655"/>
                </a:cxn>
                <a:cxn ang="0">
                  <a:pos x="525" y="619"/>
                </a:cxn>
                <a:cxn ang="0">
                  <a:pos x="537" y="729"/>
                </a:cxn>
                <a:cxn ang="0">
                  <a:pos x="576" y="626"/>
                </a:cxn>
                <a:cxn ang="0">
                  <a:pos x="604" y="662"/>
                </a:cxn>
                <a:cxn ang="0">
                  <a:pos x="641" y="650"/>
                </a:cxn>
                <a:cxn ang="0">
                  <a:pos x="672" y="643"/>
                </a:cxn>
                <a:cxn ang="0">
                  <a:pos x="708" y="594"/>
                </a:cxn>
                <a:cxn ang="0">
                  <a:pos x="763" y="582"/>
                </a:cxn>
                <a:cxn ang="0">
                  <a:pos x="799" y="570"/>
                </a:cxn>
                <a:cxn ang="0">
                  <a:pos x="838" y="501"/>
                </a:cxn>
                <a:cxn ang="0">
                  <a:pos x="862" y="460"/>
                </a:cxn>
                <a:cxn ang="0">
                  <a:pos x="903" y="424"/>
                </a:cxn>
                <a:cxn ang="0">
                  <a:pos x="941" y="356"/>
                </a:cxn>
                <a:cxn ang="0">
                  <a:pos x="953" y="251"/>
                </a:cxn>
                <a:cxn ang="0">
                  <a:pos x="953" y="178"/>
                </a:cxn>
                <a:cxn ang="0">
                  <a:pos x="903" y="147"/>
                </a:cxn>
                <a:cxn ang="0">
                  <a:pos x="891" y="251"/>
                </a:cxn>
                <a:cxn ang="0">
                  <a:pos x="903" y="325"/>
                </a:cxn>
                <a:cxn ang="0">
                  <a:pos x="867" y="416"/>
                </a:cxn>
                <a:cxn ang="0">
                  <a:pos x="783" y="429"/>
                </a:cxn>
                <a:cxn ang="0">
                  <a:pos x="655" y="441"/>
                </a:cxn>
                <a:cxn ang="0">
                  <a:pos x="544" y="491"/>
                </a:cxn>
                <a:cxn ang="0">
                  <a:pos x="477" y="558"/>
                </a:cxn>
                <a:cxn ang="0">
                  <a:pos x="405" y="491"/>
                </a:cxn>
                <a:cxn ang="0">
                  <a:pos x="306" y="412"/>
                </a:cxn>
                <a:cxn ang="0">
                  <a:pos x="263" y="383"/>
                </a:cxn>
                <a:cxn ang="0">
                  <a:pos x="154" y="484"/>
                </a:cxn>
                <a:cxn ang="0">
                  <a:pos x="123" y="429"/>
                </a:cxn>
                <a:cxn ang="0">
                  <a:pos x="92" y="361"/>
                </a:cxn>
                <a:cxn ang="0">
                  <a:pos x="130" y="258"/>
                </a:cxn>
                <a:cxn ang="0">
                  <a:pos x="99" y="214"/>
                </a:cxn>
                <a:cxn ang="0">
                  <a:pos x="130" y="111"/>
                </a:cxn>
              </a:cxnLst>
              <a:rect l="0" t="0" r="r" b="b"/>
              <a:pathLst>
                <a:path w="953" h="729">
                  <a:moveTo>
                    <a:pt x="111" y="0"/>
                  </a:moveTo>
                  <a:lnTo>
                    <a:pt x="68" y="73"/>
                  </a:lnTo>
                  <a:lnTo>
                    <a:pt x="51" y="154"/>
                  </a:lnTo>
                  <a:lnTo>
                    <a:pt x="39" y="200"/>
                  </a:lnTo>
                  <a:lnTo>
                    <a:pt x="8" y="289"/>
                  </a:lnTo>
                  <a:lnTo>
                    <a:pt x="63" y="263"/>
                  </a:lnTo>
                  <a:lnTo>
                    <a:pt x="8" y="330"/>
                  </a:lnTo>
                  <a:lnTo>
                    <a:pt x="0" y="429"/>
                  </a:lnTo>
                  <a:lnTo>
                    <a:pt x="75" y="356"/>
                  </a:lnTo>
                  <a:lnTo>
                    <a:pt x="51" y="416"/>
                  </a:lnTo>
                  <a:lnTo>
                    <a:pt x="39" y="484"/>
                  </a:lnTo>
                  <a:lnTo>
                    <a:pt x="111" y="484"/>
                  </a:lnTo>
                  <a:lnTo>
                    <a:pt x="118" y="515"/>
                  </a:lnTo>
                  <a:lnTo>
                    <a:pt x="135" y="575"/>
                  </a:lnTo>
                  <a:lnTo>
                    <a:pt x="198" y="631"/>
                  </a:lnTo>
                  <a:lnTo>
                    <a:pt x="234" y="570"/>
                  </a:lnTo>
                  <a:lnTo>
                    <a:pt x="246" y="643"/>
                  </a:lnTo>
                  <a:lnTo>
                    <a:pt x="342" y="722"/>
                  </a:lnTo>
                  <a:lnTo>
                    <a:pt x="349" y="662"/>
                  </a:lnTo>
                  <a:lnTo>
                    <a:pt x="381" y="698"/>
                  </a:lnTo>
                  <a:lnTo>
                    <a:pt x="429" y="705"/>
                  </a:lnTo>
                  <a:lnTo>
                    <a:pt x="429" y="650"/>
                  </a:lnTo>
                  <a:lnTo>
                    <a:pt x="458" y="693"/>
                  </a:lnTo>
                  <a:lnTo>
                    <a:pt x="496" y="655"/>
                  </a:lnTo>
                  <a:lnTo>
                    <a:pt x="489" y="587"/>
                  </a:lnTo>
                  <a:lnTo>
                    <a:pt x="525" y="619"/>
                  </a:lnTo>
                  <a:lnTo>
                    <a:pt x="501" y="693"/>
                  </a:lnTo>
                  <a:lnTo>
                    <a:pt x="537" y="729"/>
                  </a:lnTo>
                  <a:lnTo>
                    <a:pt x="556" y="674"/>
                  </a:lnTo>
                  <a:lnTo>
                    <a:pt x="576" y="626"/>
                  </a:lnTo>
                  <a:lnTo>
                    <a:pt x="604" y="587"/>
                  </a:lnTo>
                  <a:lnTo>
                    <a:pt x="604" y="662"/>
                  </a:lnTo>
                  <a:lnTo>
                    <a:pt x="655" y="705"/>
                  </a:lnTo>
                  <a:lnTo>
                    <a:pt x="641" y="650"/>
                  </a:lnTo>
                  <a:lnTo>
                    <a:pt x="641" y="594"/>
                  </a:lnTo>
                  <a:lnTo>
                    <a:pt x="672" y="643"/>
                  </a:lnTo>
                  <a:lnTo>
                    <a:pt x="708" y="626"/>
                  </a:lnTo>
                  <a:lnTo>
                    <a:pt x="708" y="594"/>
                  </a:lnTo>
                  <a:lnTo>
                    <a:pt x="751" y="619"/>
                  </a:lnTo>
                  <a:lnTo>
                    <a:pt x="763" y="582"/>
                  </a:lnTo>
                  <a:lnTo>
                    <a:pt x="771" y="551"/>
                  </a:lnTo>
                  <a:lnTo>
                    <a:pt x="799" y="570"/>
                  </a:lnTo>
                  <a:lnTo>
                    <a:pt x="843" y="551"/>
                  </a:lnTo>
                  <a:lnTo>
                    <a:pt x="838" y="501"/>
                  </a:lnTo>
                  <a:lnTo>
                    <a:pt x="879" y="501"/>
                  </a:lnTo>
                  <a:lnTo>
                    <a:pt x="862" y="460"/>
                  </a:lnTo>
                  <a:lnTo>
                    <a:pt x="903" y="472"/>
                  </a:lnTo>
                  <a:lnTo>
                    <a:pt x="903" y="424"/>
                  </a:lnTo>
                  <a:lnTo>
                    <a:pt x="922" y="392"/>
                  </a:lnTo>
                  <a:lnTo>
                    <a:pt x="941" y="356"/>
                  </a:lnTo>
                  <a:lnTo>
                    <a:pt x="941" y="303"/>
                  </a:lnTo>
                  <a:lnTo>
                    <a:pt x="953" y="251"/>
                  </a:lnTo>
                  <a:lnTo>
                    <a:pt x="929" y="207"/>
                  </a:lnTo>
                  <a:lnTo>
                    <a:pt x="953" y="178"/>
                  </a:lnTo>
                  <a:lnTo>
                    <a:pt x="929" y="104"/>
                  </a:lnTo>
                  <a:lnTo>
                    <a:pt x="903" y="147"/>
                  </a:lnTo>
                  <a:lnTo>
                    <a:pt x="886" y="207"/>
                  </a:lnTo>
                  <a:lnTo>
                    <a:pt x="891" y="251"/>
                  </a:lnTo>
                  <a:lnTo>
                    <a:pt x="917" y="282"/>
                  </a:lnTo>
                  <a:lnTo>
                    <a:pt x="903" y="325"/>
                  </a:lnTo>
                  <a:lnTo>
                    <a:pt x="898" y="373"/>
                  </a:lnTo>
                  <a:lnTo>
                    <a:pt x="867" y="416"/>
                  </a:lnTo>
                  <a:lnTo>
                    <a:pt x="838" y="453"/>
                  </a:lnTo>
                  <a:lnTo>
                    <a:pt x="783" y="429"/>
                  </a:lnTo>
                  <a:lnTo>
                    <a:pt x="703" y="429"/>
                  </a:lnTo>
                  <a:lnTo>
                    <a:pt x="655" y="441"/>
                  </a:lnTo>
                  <a:lnTo>
                    <a:pt x="592" y="491"/>
                  </a:lnTo>
                  <a:lnTo>
                    <a:pt x="544" y="491"/>
                  </a:lnTo>
                  <a:lnTo>
                    <a:pt x="544" y="532"/>
                  </a:lnTo>
                  <a:lnTo>
                    <a:pt x="477" y="558"/>
                  </a:lnTo>
                  <a:lnTo>
                    <a:pt x="453" y="520"/>
                  </a:lnTo>
                  <a:lnTo>
                    <a:pt x="405" y="491"/>
                  </a:lnTo>
                  <a:lnTo>
                    <a:pt x="354" y="441"/>
                  </a:lnTo>
                  <a:lnTo>
                    <a:pt x="306" y="412"/>
                  </a:lnTo>
                  <a:lnTo>
                    <a:pt x="301" y="448"/>
                  </a:lnTo>
                  <a:lnTo>
                    <a:pt x="263" y="383"/>
                  </a:lnTo>
                  <a:lnTo>
                    <a:pt x="210" y="397"/>
                  </a:lnTo>
                  <a:lnTo>
                    <a:pt x="154" y="484"/>
                  </a:lnTo>
                  <a:lnTo>
                    <a:pt x="159" y="412"/>
                  </a:lnTo>
                  <a:lnTo>
                    <a:pt x="123" y="429"/>
                  </a:lnTo>
                  <a:lnTo>
                    <a:pt x="147" y="361"/>
                  </a:lnTo>
                  <a:lnTo>
                    <a:pt x="92" y="361"/>
                  </a:lnTo>
                  <a:lnTo>
                    <a:pt x="130" y="303"/>
                  </a:lnTo>
                  <a:lnTo>
                    <a:pt x="130" y="258"/>
                  </a:lnTo>
                  <a:lnTo>
                    <a:pt x="135" y="207"/>
                  </a:lnTo>
                  <a:lnTo>
                    <a:pt x="99" y="214"/>
                  </a:lnTo>
                  <a:lnTo>
                    <a:pt x="130" y="166"/>
                  </a:lnTo>
                  <a:lnTo>
                    <a:pt x="130" y="11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1A0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4386263" y="2074863"/>
              <a:ext cx="733425" cy="2078038"/>
            </a:xfrm>
            <a:custGeom>
              <a:avLst/>
              <a:gdLst/>
              <a:ahLst/>
              <a:cxnLst>
                <a:cxn ang="0">
                  <a:pos x="462" y="0"/>
                </a:cxn>
                <a:cxn ang="0">
                  <a:pos x="349" y="94"/>
                </a:cxn>
                <a:cxn ang="0">
                  <a:pos x="251" y="228"/>
                </a:cxn>
                <a:cxn ang="0">
                  <a:pos x="207" y="291"/>
                </a:cxn>
                <a:cxn ang="0">
                  <a:pos x="164" y="471"/>
                </a:cxn>
                <a:cxn ang="0">
                  <a:pos x="193" y="315"/>
                </a:cxn>
                <a:cxn ang="0">
                  <a:pos x="265" y="166"/>
                </a:cxn>
                <a:cxn ang="0">
                  <a:pos x="414" y="22"/>
                </a:cxn>
                <a:cxn ang="0">
                  <a:pos x="306" y="58"/>
                </a:cxn>
                <a:cxn ang="0">
                  <a:pos x="193" y="180"/>
                </a:cxn>
                <a:cxn ang="0">
                  <a:pos x="94" y="387"/>
                </a:cxn>
                <a:cxn ang="0">
                  <a:pos x="15" y="536"/>
                </a:cxn>
                <a:cxn ang="0">
                  <a:pos x="0" y="808"/>
                </a:cxn>
                <a:cxn ang="0">
                  <a:pos x="37" y="1066"/>
                </a:cxn>
                <a:cxn ang="0">
                  <a:pos x="94" y="1179"/>
                </a:cxn>
                <a:cxn ang="0">
                  <a:pos x="207" y="1309"/>
                </a:cxn>
                <a:cxn ang="0">
                  <a:pos x="236" y="1272"/>
                </a:cxn>
                <a:cxn ang="0">
                  <a:pos x="130" y="1109"/>
                </a:cxn>
                <a:cxn ang="0">
                  <a:pos x="65" y="909"/>
                </a:cxn>
                <a:cxn ang="0">
                  <a:pos x="65" y="815"/>
                </a:cxn>
                <a:cxn ang="0">
                  <a:pos x="87" y="707"/>
                </a:cxn>
                <a:cxn ang="0">
                  <a:pos x="94" y="837"/>
                </a:cxn>
                <a:cxn ang="0">
                  <a:pos x="130" y="957"/>
                </a:cxn>
                <a:cxn ang="0">
                  <a:pos x="222" y="1208"/>
                </a:cxn>
                <a:cxn ang="0">
                  <a:pos x="265" y="1109"/>
                </a:cxn>
                <a:cxn ang="0">
                  <a:pos x="258" y="1015"/>
                </a:cxn>
                <a:cxn ang="0">
                  <a:pos x="222" y="924"/>
                </a:cxn>
                <a:cxn ang="0">
                  <a:pos x="229" y="772"/>
                </a:cxn>
                <a:cxn ang="0">
                  <a:pos x="236" y="916"/>
                </a:cxn>
                <a:cxn ang="0">
                  <a:pos x="301" y="1030"/>
                </a:cxn>
                <a:cxn ang="0">
                  <a:pos x="320" y="916"/>
                </a:cxn>
                <a:cxn ang="0">
                  <a:pos x="320" y="808"/>
                </a:cxn>
                <a:cxn ang="0">
                  <a:pos x="301" y="681"/>
                </a:cxn>
                <a:cxn ang="0">
                  <a:pos x="335" y="529"/>
                </a:cxn>
                <a:cxn ang="0">
                  <a:pos x="364" y="387"/>
                </a:cxn>
                <a:cxn ang="0">
                  <a:pos x="393" y="123"/>
                </a:cxn>
                <a:cxn ang="0">
                  <a:pos x="328" y="202"/>
                </a:cxn>
                <a:cxn ang="0">
                  <a:pos x="301" y="387"/>
                </a:cxn>
                <a:cxn ang="0">
                  <a:pos x="229" y="616"/>
                </a:cxn>
                <a:cxn ang="0">
                  <a:pos x="164" y="779"/>
                </a:cxn>
                <a:cxn ang="0">
                  <a:pos x="171" y="928"/>
                </a:cxn>
                <a:cxn ang="0">
                  <a:pos x="150" y="779"/>
                </a:cxn>
                <a:cxn ang="0">
                  <a:pos x="215" y="652"/>
                </a:cxn>
                <a:cxn ang="0">
                  <a:pos x="265" y="459"/>
                </a:cxn>
                <a:cxn ang="0">
                  <a:pos x="280" y="301"/>
                </a:cxn>
                <a:cxn ang="0">
                  <a:pos x="313" y="195"/>
                </a:cxn>
                <a:cxn ang="0">
                  <a:pos x="371" y="115"/>
                </a:cxn>
                <a:cxn ang="0">
                  <a:pos x="376" y="111"/>
                </a:cxn>
                <a:cxn ang="0">
                  <a:pos x="385" y="96"/>
                </a:cxn>
                <a:cxn ang="0">
                  <a:pos x="402" y="79"/>
                </a:cxn>
                <a:cxn ang="0">
                  <a:pos x="419" y="58"/>
                </a:cxn>
                <a:cxn ang="0">
                  <a:pos x="436" y="36"/>
                </a:cxn>
                <a:cxn ang="0">
                  <a:pos x="450" y="17"/>
                </a:cxn>
                <a:cxn ang="0">
                  <a:pos x="460" y="5"/>
                </a:cxn>
                <a:cxn ang="0">
                  <a:pos x="462" y="0"/>
                </a:cxn>
              </a:cxnLst>
              <a:rect l="0" t="0" r="r" b="b"/>
              <a:pathLst>
                <a:path w="462" h="1309">
                  <a:moveTo>
                    <a:pt x="462" y="0"/>
                  </a:moveTo>
                  <a:lnTo>
                    <a:pt x="349" y="94"/>
                  </a:lnTo>
                  <a:lnTo>
                    <a:pt x="251" y="228"/>
                  </a:lnTo>
                  <a:lnTo>
                    <a:pt x="207" y="291"/>
                  </a:lnTo>
                  <a:lnTo>
                    <a:pt x="164" y="471"/>
                  </a:lnTo>
                  <a:lnTo>
                    <a:pt x="193" y="315"/>
                  </a:lnTo>
                  <a:lnTo>
                    <a:pt x="265" y="166"/>
                  </a:lnTo>
                  <a:lnTo>
                    <a:pt x="414" y="22"/>
                  </a:lnTo>
                  <a:lnTo>
                    <a:pt x="306" y="58"/>
                  </a:lnTo>
                  <a:lnTo>
                    <a:pt x="193" y="180"/>
                  </a:lnTo>
                  <a:lnTo>
                    <a:pt x="94" y="387"/>
                  </a:lnTo>
                  <a:lnTo>
                    <a:pt x="15" y="536"/>
                  </a:lnTo>
                  <a:lnTo>
                    <a:pt x="0" y="808"/>
                  </a:lnTo>
                  <a:lnTo>
                    <a:pt x="37" y="1066"/>
                  </a:lnTo>
                  <a:lnTo>
                    <a:pt x="94" y="1179"/>
                  </a:lnTo>
                  <a:lnTo>
                    <a:pt x="207" y="1309"/>
                  </a:lnTo>
                  <a:lnTo>
                    <a:pt x="236" y="1272"/>
                  </a:lnTo>
                  <a:lnTo>
                    <a:pt x="130" y="1109"/>
                  </a:lnTo>
                  <a:lnTo>
                    <a:pt x="65" y="909"/>
                  </a:lnTo>
                  <a:lnTo>
                    <a:pt x="65" y="815"/>
                  </a:lnTo>
                  <a:lnTo>
                    <a:pt x="87" y="707"/>
                  </a:lnTo>
                  <a:lnTo>
                    <a:pt x="94" y="837"/>
                  </a:lnTo>
                  <a:lnTo>
                    <a:pt x="130" y="957"/>
                  </a:lnTo>
                  <a:lnTo>
                    <a:pt x="222" y="1208"/>
                  </a:lnTo>
                  <a:lnTo>
                    <a:pt x="265" y="1109"/>
                  </a:lnTo>
                  <a:lnTo>
                    <a:pt x="258" y="1015"/>
                  </a:lnTo>
                  <a:lnTo>
                    <a:pt x="222" y="924"/>
                  </a:lnTo>
                  <a:lnTo>
                    <a:pt x="229" y="772"/>
                  </a:lnTo>
                  <a:lnTo>
                    <a:pt x="236" y="916"/>
                  </a:lnTo>
                  <a:lnTo>
                    <a:pt x="301" y="1030"/>
                  </a:lnTo>
                  <a:lnTo>
                    <a:pt x="320" y="916"/>
                  </a:lnTo>
                  <a:lnTo>
                    <a:pt x="320" y="808"/>
                  </a:lnTo>
                  <a:lnTo>
                    <a:pt x="301" y="681"/>
                  </a:lnTo>
                  <a:lnTo>
                    <a:pt x="335" y="529"/>
                  </a:lnTo>
                  <a:lnTo>
                    <a:pt x="364" y="387"/>
                  </a:lnTo>
                  <a:lnTo>
                    <a:pt x="393" y="123"/>
                  </a:lnTo>
                  <a:lnTo>
                    <a:pt x="328" y="202"/>
                  </a:lnTo>
                  <a:lnTo>
                    <a:pt x="301" y="387"/>
                  </a:lnTo>
                  <a:lnTo>
                    <a:pt x="229" y="616"/>
                  </a:lnTo>
                  <a:lnTo>
                    <a:pt x="164" y="779"/>
                  </a:lnTo>
                  <a:lnTo>
                    <a:pt x="171" y="928"/>
                  </a:lnTo>
                  <a:lnTo>
                    <a:pt x="150" y="779"/>
                  </a:lnTo>
                  <a:lnTo>
                    <a:pt x="215" y="652"/>
                  </a:lnTo>
                  <a:lnTo>
                    <a:pt x="265" y="459"/>
                  </a:lnTo>
                  <a:lnTo>
                    <a:pt x="280" y="301"/>
                  </a:lnTo>
                  <a:lnTo>
                    <a:pt x="313" y="195"/>
                  </a:lnTo>
                  <a:lnTo>
                    <a:pt x="371" y="115"/>
                  </a:lnTo>
                  <a:lnTo>
                    <a:pt x="376" y="111"/>
                  </a:lnTo>
                  <a:lnTo>
                    <a:pt x="385" y="96"/>
                  </a:lnTo>
                  <a:lnTo>
                    <a:pt x="402" y="79"/>
                  </a:lnTo>
                  <a:lnTo>
                    <a:pt x="419" y="58"/>
                  </a:lnTo>
                  <a:lnTo>
                    <a:pt x="436" y="36"/>
                  </a:lnTo>
                  <a:lnTo>
                    <a:pt x="450" y="17"/>
                  </a:lnTo>
                  <a:lnTo>
                    <a:pt x="460" y="5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2378075" y="1974850"/>
              <a:ext cx="2689225" cy="2838450"/>
            </a:xfrm>
            <a:custGeom>
              <a:avLst/>
              <a:gdLst/>
              <a:ahLst/>
              <a:cxnLst>
                <a:cxn ang="0">
                  <a:pos x="1388" y="272"/>
                </a:cxn>
                <a:cxn ang="0">
                  <a:pos x="1225" y="929"/>
                </a:cxn>
                <a:cxn ang="0">
                  <a:pos x="1472" y="1477"/>
                </a:cxn>
                <a:cxn ang="0">
                  <a:pos x="1217" y="1186"/>
                </a:cxn>
                <a:cxn ang="0">
                  <a:pos x="1145" y="1042"/>
                </a:cxn>
                <a:cxn ang="0">
                  <a:pos x="1261" y="1463"/>
                </a:cxn>
                <a:cxn ang="0">
                  <a:pos x="981" y="1271"/>
                </a:cxn>
                <a:cxn ang="0">
                  <a:pos x="1003" y="934"/>
                </a:cxn>
                <a:cxn ang="0">
                  <a:pos x="933" y="1078"/>
                </a:cxn>
                <a:cxn ang="0">
                  <a:pos x="734" y="1155"/>
                </a:cxn>
                <a:cxn ang="0">
                  <a:pos x="635" y="948"/>
                </a:cxn>
                <a:cxn ang="0">
                  <a:pos x="534" y="1035"/>
                </a:cxn>
                <a:cxn ang="0">
                  <a:pos x="442" y="1271"/>
                </a:cxn>
                <a:cxn ang="0">
                  <a:pos x="385" y="955"/>
                </a:cxn>
                <a:cxn ang="0">
                  <a:pos x="450" y="1422"/>
                </a:cxn>
                <a:cxn ang="0">
                  <a:pos x="202" y="1408"/>
                </a:cxn>
                <a:cxn ang="0">
                  <a:pos x="250" y="1501"/>
                </a:cxn>
                <a:cxn ang="0">
                  <a:pos x="84" y="1586"/>
                </a:cxn>
                <a:cxn ang="0">
                  <a:pos x="262" y="1788"/>
                </a:cxn>
                <a:cxn ang="0">
                  <a:pos x="21" y="1658"/>
                </a:cxn>
                <a:cxn ang="0">
                  <a:pos x="84" y="1372"/>
                </a:cxn>
                <a:cxn ang="0">
                  <a:pos x="262" y="1249"/>
                </a:cxn>
                <a:cxn ang="0">
                  <a:pos x="190" y="989"/>
                </a:cxn>
                <a:cxn ang="0">
                  <a:pos x="404" y="691"/>
                </a:cxn>
                <a:cxn ang="0">
                  <a:pos x="274" y="799"/>
                </a:cxn>
                <a:cxn ang="0">
                  <a:pos x="356" y="549"/>
                </a:cxn>
                <a:cxn ang="0">
                  <a:pos x="274" y="549"/>
                </a:cxn>
                <a:cxn ang="0">
                  <a:pos x="392" y="215"/>
                </a:cxn>
                <a:cxn ang="0">
                  <a:pos x="534" y="133"/>
                </a:cxn>
                <a:cxn ang="0">
                  <a:pos x="462" y="489"/>
                </a:cxn>
                <a:cxn ang="0">
                  <a:pos x="606" y="895"/>
                </a:cxn>
                <a:cxn ang="0">
                  <a:pos x="534" y="323"/>
                </a:cxn>
                <a:cxn ang="0">
                  <a:pos x="840" y="49"/>
                </a:cxn>
                <a:cxn ang="0">
                  <a:pos x="664" y="383"/>
                </a:cxn>
                <a:cxn ang="0">
                  <a:pos x="806" y="133"/>
                </a:cxn>
                <a:cxn ang="0">
                  <a:pos x="914" y="73"/>
                </a:cxn>
                <a:cxn ang="0">
                  <a:pos x="1044" y="37"/>
                </a:cxn>
                <a:cxn ang="0">
                  <a:pos x="854" y="275"/>
                </a:cxn>
                <a:cxn ang="0">
                  <a:pos x="652" y="739"/>
                </a:cxn>
                <a:cxn ang="0">
                  <a:pos x="830" y="1109"/>
                </a:cxn>
                <a:cxn ang="0">
                  <a:pos x="700" y="703"/>
                </a:cxn>
                <a:cxn ang="0">
                  <a:pos x="1044" y="145"/>
                </a:cxn>
                <a:cxn ang="0">
                  <a:pos x="1328" y="0"/>
                </a:cxn>
                <a:cxn ang="0">
                  <a:pos x="948" y="395"/>
                </a:cxn>
                <a:cxn ang="0">
                  <a:pos x="984" y="835"/>
                </a:cxn>
                <a:cxn ang="0">
                  <a:pos x="1102" y="215"/>
                </a:cxn>
                <a:cxn ang="0">
                  <a:pos x="1482" y="0"/>
                </a:cxn>
                <a:cxn ang="0">
                  <a:pos x="1080" y="429"/>
                </a:cxn>
                <a:cxn ang="0">
                  <a:pos x="1020" y="1049"/>
                </a:cxn>
                <a:cxn ang="0">
                  <a:pos x="1078" y="705"/>
                </a:cxn>
                <a:cxn ang="0">
                  <a:pos x="1268" y="202"/>
                </a:cxn>
                <a:cxn ang="0">
                  <a:pos x="1268" y="299"/>
                </a:cxn>
                <a:cxn ang="0">
                  <a:pos x="1222" y="525"/>
                </a:cxn>
                <a:cxn ang="0">
                  <a:pos x="1482" y="97"/>
                </a:cxn>
              </a:cxnLst>
              <a:rect l="0" t="0" r="r" b="b"/>
              <a:pathLst>
                <a:path w="1694" h="1788">
                  <a:moveTo>
                    <a:pt x="1694" y="29"/>
                  </a:moveTo>
                  <a:lnTo>
                    <a:pt x="1494" y="113"/>
                  </a:lnTo>
                  <a:lnTo>
                    <a:pt x="1388" y="272"/>
                  </a:lnTo>
                  <a:lnTo>
                    <a:pt x="1287" y="501"/>
                  </a:lnTo>
                  <a:lnTo>
                    <a:pt x="1239" y="664"/>
                  </a:lnTo>
                  <a:lnTo>
                    <a:pt x="1225" y="929"/>
                  </a:lnTo>
                  <a:lnTo>
                    <a:pt x="1265" y="1155"/>
                  </a:lnTo>
                  <a:lnTo>
                    <a:pt x="1374" y="1379"/>
                  </a:lnTo>
                  <a:lnTo>
                    <a:pt x="1472" y="1477"/>
                  </a:lnTo>
                  <a:lnTo>
                    <a:pt x="1403" y="1477"/>
                  </a:lnTo>
                  <a:lnTo>
                    <a:pt x="1302" y="1343"/>
                  </a:lnTo>
                  <a:lnTo>
                    <a:pt x="1217" y="1186"/>
                  </a:lnTo>
                  <a:lnTo>
                    <a:pt x="1174" y="1049"/>
                  </a:lnTo>
                  <a:lnTo>
                    <a:pt x="1152" y="955"/>
                  </a:lnTo>
                  <a:lnTo>
                    <a:pt x="1145" y="1042"/>
                  </a:lnTo>
                  <a:lnTo>
                    <a:pt x="1145" y="1155"/>
                  </a:lnTo>
                  <a:lnTo>
                    <a:pt x="1210" y="1292"/>
                  </a:lnTo>
                  <a:lnTo>
                    <a:pt x="1261" y="1463"/>
                  </a:lnTo>
                  <a:lnTo>
                    <a:pt x="1188" y="1463"/>
                  </a:lnTo>
                  <a:lnTo>
                    <a:pt x="1090" y="1386"/>
                  </a:lnTo>
                  <a:lnTo>
                    <a:pt x="981" y="1271"/>
                  </a:lnTo>
                  <a:lnTo>
                    <a:pt x="981" y="1148"/>
                  </a:lnTo>
                  <a:lnTo>
                    <a:pt x="989" y="1028"/>
                  </a:lnTo>
                  <a:lnTo>
                    <a:pt x="1003" y="934"/>
                  </a:lnTo>
                  <a:lnTo>
                    <a:pt x="996" y="919"/>
                  </a:lnTo>
                  <a:lnTo>
                    <a:pt x="989" y="922"/>
                  </a:lnTo>
                  <a:lnTo>
                    <a:pt x="933" y="1078"/>
                  </a:lnTo>
                  <a:lnTo>
                    <a:pt x="933" y="1263"/>
                  </a:lnTo>
                  <a:lnTo>
                    <a:pt x="847" y="1194"/>
                  </a:lnTo>
                  <a:lnTo>
                    <a:pt x="734" y="1155"/>
                  </a:lnTo>
                  <a:lnTo>
                    <a:pt x="592" y="1114"/>
                  </a:lnTo>
                  <a:lnTo>
                    <a:pt x="592" y="1035"/>
                  </a:lnTo>
                  <a:lnTo>
                    <a:pt x="635" y="948"/>
                  </a:lnTo>
                  <a:lnTo>
                    <a:pt x="635" y="854"/>
                  </a:lnTo>
                  <a:lnTo>
                    <a:pt x="570" y="948"/>
                  </a:lnTo>
                  <a:lnTo>
                    <a:pt x="534" y="1035"/>
                  </a:lnTo>
                  <a:lnTo>
                    <a:pt x="577" y="1201"/>
                  </a:lnTo>
                  <a:lnTo>
                    <a:pt x="527" y="1328"/>
                  </a:lnTo>
                  <a:lnTo>
                    <a:pt x="442" y="1271"/>
                  </a:lnTo>
                  <a:lnTo>
                    <a:pt x="421" y="1194"/>
                  </a:lnTo>
                  <a:lnTo>
                    <a:pt x="414" y="1042"/>
                  </a:lnTo>
                  <a:lnTo>
                    <a:pt x="385" y="955"/>
                  </a:lnTo>
                  <a:lnTo>
                    <a:pt x="385" y="1201"/>
                  </a:lnTo>
                  <a:lnTo>
                    <a:pt x="479" y="1343"/>
                  </a:lnTo>
                  <a:lnTo>
                    <a:pt x="450" y="1422"/>
                  </a:lnTo>
                  <a:lnTo>
                    <a:pt x="380" y="1477"/>
                  </a:lnTo>
                  <a:lnTo>
                    <a:pt x="286" y="1465"/>
                  </a:lnTo>
                  <a:lnTo>
                    <a:pt x="202" y="1408"/>
                  </a:lnTo>
                  <a:lnTo>
                    <a:pt x="96" y="1335"/>
                  </a:lnTo>
                  <a:lnTo>
                    <a:pt x="120" y="1429"/>
                  </a:lnTo>
                  <a:lnTo>
                    <a:pt x="250" y="1501"/>
                  </a:lnTo>
                  <a:lnTo>
                    <a:pt x="250" y="1574"/>
                  </a:lnTo>
                  <a:lnTo>
                    <a:pt x="166" y="1622"/>
                  </a:lnTo>
                  <a:lnTo>
                    <a:pt x="84" y="1586"/>
                  </a:lnTo>
                  <a:lnTo>
                    <a:pt x="166" y="1679"/>
                  </a:lnTo>
                  <a:lnTo>
                    <a:pt x="262" y="1703"/>
                  </a:lnTo>
                  <a:lnTo>
                    <a:pt x="262" y="1788"/>
                  </a:lnTo>
                  <a:lnTo>
                    <a:pt x="178" y="1788"/>
                  </a:lnTo>
                  <a:lnTo>
                    <a:pt x="60" y="1728"/>
                  </a:lnTo>
                  <a:lnTo>
                    <a:pt x="21" y="1658"/>
                  </a:lnTo>
                  <a:lnTo>
                    <a:pt x="0" y="1453"/>
                  </a:lnTo>
                  <a:lnTo>
                    <a:pt x="108" y="1477"/>
                  </a:lnTo>
                  <a:lnTo>
                    <a:pt x="84" y="1372"/>
                  </a:lnTo>
                  <a:lnTo>
                    <a:pt x="154" y="1335"/>
                  </a:lnTo>
                  <a:lnTo>
                    <a:pt x="262" y="1323"/>
                  </a:lnTo>
                  <a:lnTo>
                    <a:pt x="262" y="1249"/>
                  </a:lnTo>
                  <a:lnTo>
                    <a:pt x="202" y="1215"/>
                  </a:lnTo>
                  <a:lnTo>
                    <a:pt x="202" y="1097"/>
                  </a:lnTo>
                  <a:lnTo>
                    <a:pt x="190" y="989"/>
                  </a:lnTo>
                  <a:lnTo>
                    <a:pt x="296" y="883"/>
                  </a:lnTo>
                  <a:lnTo>
                    <a:pt x="368" y="799"/>
                  </a:lnTo>
                  <a:lnTo>
                    <a:pt x="404" y="691"/>
                  </a:lnTo>
                  <a:lnTo>
                    <a:pt x="416" y="561"/>
                  </a:lnTo>
                  <a:lnTo>
                    <a:pt x="344" y="691"/>
                  </a:lnTo>
                  <a:lnTo>
                    <a:pt x="274" y="799"/>
                  </a:lnTo>
                  <a:lnTo>
                    <a:pt x="202" y="835"/>
                  </a:lnTo>
                  <a:lnTo>
                    <a:pt x="238" y="703"/>
                  </a:lnTo>
                  <a:lnTo>
                    <a:pt x="356" y="549"/>
                  </a:lnTo>
                  <a:lnTo>
                    <a:pt x="416" y="429"/>
                  </a:lnTo>
                  <a:lnTo>
                    <a:pt x="344" y="489"/>
                  </a:lnTo>
                  <a:lnTo>
                    <a:pt x="274" y="549"/>
                  </a:lnTo>
                  <a:lnTo>
                    <a:pt x="274" y="441"/>
                  </a:lnTo>
                  <a:lnTo>
                    <a:pt x="320" y="383"/>
                  </a:lnTo>
                  <a:lnTo>
                    <a:pt x="392" y="215"/>
                  </a:lnTo>
                  <a:lnTo>
                    <a:pt x="498" y="133"/>
                  </a:lnTo>
                  <a:lnTo>
                    <a:pt x="616" y="73"/>
                  </a:lnTo>
                  <a:lnTo>
                    <a:pt x="534" y="133"/>
                  </a:lnTo>
                  <a:lnTo>
                    <a:pt x="462" y="299"/>
                  </a:lnTo>
                  <a:lnTo>
                    <a:pt x="462" y="395"/>
                  </a:lnTo>
                  <a:lnTo>
                    <a:pt x="462" y="489"/>
                  </a:lnTo>
                  <a:lnTo>
                    <a:pt x="522" y="691"/>
                  </a:lnTo>
                  <a:lnTo>
                    <a:pt x="534" y="835"/>
                  </a:lnTo>
                  <a:lnTo>
                    <a:pt x="606" y="895"/>
                  </a:lnTo>
                  <a:lnTo>
                    <a:pt x="606" y="751"/>
                  </a:lnTo>
                  <a:lnTo>
                    <a:pt x="522" y="489"/>
                  </a:lnTo>
                  <a:lnTo>
                    <a:pt x="534" y="323"/>
                  </a:lnTo>
                  <a:lnTo>
                    <a:pt x="640" y="111"/>
                  </a:lnTo>
                  <a:lnTo>
                    <a:pt x="748" y="41"/>
                  </a:lnTo>
                  <a:lnTo>
                    <a:pt x="840" y="49"/>
                  </a:lnTo>
                  <a:lnTo>
                    <a:pt x="760" y="109"/>
                  </a:lnTo>
                  <a:lnTo>
                    <a:pt x="676" y="215"/>
                  </a:lnTo>
                  <a:lnTo>
                    <a:pt x="664" y="383"/>
                  </a:lnTo>
                  <a:lnTo>
                    <a:pt x="714" y="287"/>
                  </a:lnTo>
                  <a:lnTo>
                    <a:pt x="736" y="178"/>
                  </a:lnTo>
                  <a:lnTo>
                    <a:pt x="806" y="133"/>
                  </a:lnTo>
                  <a:lnTo>
                    <a:pt x="890" y="49"/>
                  </a:lnTo>
                  <a:lnTo>
                    <a:pt x="1044" y="37"/>
                  </a:lnTo>
                  <a:lnTo>
                    <a:pt x="914" y="73"/>
                  </a:lnTo>
                  <a:lnTo>
                    <a:pt x="830" y="190"/>
                  </a:lnTo>
                  <a:lnTo>
                    <a:pt x="948" y="133"/>
                  </a:lnTo>
                  <a:lnTo>
                    <a:pt x="1044" y="37"/>
                  </a:lnTo>
                  <a:lnTo>
                    <a:pt x="1150" y="12"/>
                  </a:lnTo>
                  <a:lnTo>
                    <a:pt x="1032" y="109"/>
                  </a:lnTo>
                  <a:lnTo>
                    <a:pt x="854" y="275"/>
                  </a:lnTo>
                  <a:lnTo>
                    <a:pt x="724" y="501"/>
                  </a:lnTo>
                  <a:lnTo>
                    <a:pt x="714" y="621"/>
                  </a:lnTo>
                  <a:lnTo>
                    <a:pt x="652" y="739"/>
                  </a:lnTo>
                  <a:lnTo>
                    <a:pt x="664" y="871"/>
                  </a:lnTo>
                  <a:lnTo>
                    <a:pt x="782" y="1001"/>
                  </a:lnTo>
                  <a:lnTo>
                    <a:pt x="830" y="1109"/>
                  </a:lnTo>
                  <a:lnTo>
                    <a:pt x="854" y="1037"/>
                  </a:lnTo>
                  <a:lnTo>
                    <a:pt x="772" y="883"/>
                  </a:lnTo>
                  <a:lnTo>
                    <a:pt x="700" y="703"/>
                  </a:lnTo>
                  <a:lnTo>
                    <a:pt x="830" y="429"/>
                  </a:lnTo>
                  <a:lnTo>
                    <a:pt x="926" y="275"/>
                  </a:lnTo>
                  <a:lnTo>
                    <a:pt x="1044" y="145"/>
                  </a:lnTo>
                  <a:lnTo>
                    <a:pt x="1102" y="85"/>
                  </a:lnTo>
                  <a:lnTo>
                    <a:pt x="1222" y="12"/>
                  </a:lnTo>
                  <a:lnTo>
                    <a:pt x="1328" y="0"/>
                  </a:lnTo>
                  <a:lnTo>
                    <a:pt x="1162" y="121"/>
                  </a:lnTo>
                  <a:lnTo>
                    <a:pt x="1044" y="251"/>
                  </a:lnTo>
                  <a:lnTo>
                    <a:pt x="948" y="395"/>
                  </a:lnTo>
                  <a:lnTo>
                    <a:pt x="936" y="525"/>
                  </a:lnTo>
                  <a:lnTo>
                    <a:pt x="936" y="715"/>
                  </a:lnTo>
                  <a:lnTo>
                    <a:pt x="984" y="835"/>
                  </a:lnTo>
                  <a:lnTo>
                    <a:pt x="984" y="655"/>
                  </a:lnTo>
                  <a:lnTo>
                    <a:pt x="984" y="371"/>
                  </a:lnTo>
                  <a:lnTo>
                    <a:pt x="1102" y="215"/>
                  </a:lnTo>
                  <a:lnTo>
                    <a:pt x="1210" y="121"/>
                  </a:lnTo>
                  <a:lnTo>
                    <a:pt x="1328" y="0"/>
                  </a:lnTo>
                  <a:lnTo>
                    <a:pt x="1482" y="0"/>
                  </a:lnTo>
                  <a:lnTo>
                    <a:pt x="1328" y="121"/>
                  </a:lnTo>
                  <a:lnTo>
                    <a:pt x="1150" y="263"/>
                  </a:lnTo>
                  <a:lnTo>
                    <a:pt x="1080" y="429"/>
                  </a:lnTo>
                  <a:lnTo>
                    <a:pt x="1080" y="645"/>
                  </a:lnTo>
                  <a:lnTo>
                    <a:pt x="1015" y="888"/>
                  </a:lnTo>
                  <a:lnTo>
                    <a:pt x="1020" y="1049"/>
                  </a:lnTo>
                  <a:lnTo>
                    <a:pt x="1150" y="1227"/>
                  </a:lnTo>
                  <a:lnTo>
                    <a:pt x="1044" y="883"/>
                  </a:lnTo>
                  <a:lnTo>
                    <a:pt x="1078" y="705"/>
                  </a:lnTo>
                  <a:lnTo>
                    <a:pt x="1150" y="489"/>
                  </a:lnTo>
                  <a:lnTo>
                    <a:pt x="1198" y="287"/>
                  </a:lnTo>
                  <a:lnTo>
                    <a:pt x="1268" y="202"/>
                  </a:lnTo>
                  <a:lnTo>
                    <a:pt x="1376" y="121"/>
                  </a:lnTo>
                  <a:lnTo>
                    <a:pt x="1458" y="85"/>
                  </a:lnTo>
                  <a:lnTo>
                    <a:pt x="1268" y="299"/>
                  </a:lnTo>
                  <a:lnTo>
                    <a:pt x="1174" y="450"/>
                  </a:lnTo>
                  <a:lnTo>
                    <a:pt x="1174" y="787"/>
                  </a:lnTo>
                  <a:lnTo>
                    <a:pt x="1222" y="525"/>
                  </a:lnTo>
                  <a:lnTo>
                    <a:pt x="1292" y="335"/>
                  </a:lnTo>
                  <a:lnTo>
                    <a:pt x="1388" y="215"/>
                  </a:lnTo>
                  <a:lnTo>
                    <a:pt x="1482" y="97"/>
                  </a:lnTo>
                  <a:lnTo>
                    <a:pt x="1576" y="49"/>
                  </a:lnTo>
                  <a:lnTo>
                    <a:pt x="1694" y="29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2549525" y="2411413"/>
              <a:ext cx="317500" cy="492125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142" y="142"/>
                </a:cxn>
                <a:cxn ang="0">
                  <a:pos x="82" y="250"/>
                </a:cxn>
                <a:cxn ang="0">
                  <a:pos x="0" y="310"/>
                </a:cxn>
                <a:cxn ang="0">
                  <a:pos x="2" y="262"/>
                </a:cxn>
                <a:cxn ang="0">
                  <a:pos x="7" y="216"/>
                </a:cxn>
                <a:cxn ang="0">
                  <a:pos x="10" y="180"/>
                </a:cxn>
                <a:cxn ang="0">
                  <a:pos x="12" y="166"/>
                </a:cxn>
                <a:cxn ang="0">
                  <a:pos x="34" y="60"/>
                </a:cxn>
                <a:cxn ang="0">
                  <a:pos x="200" y="0"/>
                </a:cxn>
              </a:cxnLst>
              <a:rect l="0" t="0" r="r" b="b"/>
              <a:pathLst>
                <a:path w="200" h="310">
                  <a:moveTo>
                    <a:pt x="200" y="0"/>
                  </a:moveTo>
                  <a:lnTo>
                    <a:pt x="142" y="142"/>
                  </a:lnTo>
                  <a:lnTo>
                    <a:pt x="82" y="250"/>
                  </a:lnTo>
                  <a:lnTo>
                    <a:pt x="0" y="310"/>
                  </a:lnTo>
                  <a:lnTo>
                    <a:pt x="2" y="262"/>
                  </a:lnTo>
                  <a:lnTo>
                    <a:pt x="7" y="216"/>
                  </a:lnTo>
                  <a:lnTo>
                    <a:pt x="10" y="180"/>
                  </a:lnTo>
                  <a:lnTo>
                    <a:pt x="12" y="166"/>
                  </a:lnTo>
                  <a:lnTo>
                    <a:pt x="34" y="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2095500" y="2563813"/>
              <a:ext cx="396875" cy="755650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216" y="94"/>
                </a:cxn>
                <a:cxn ang="0">
                  <a:pos x="238" y="262"/>
                </a:cxn>
                <a:cxn ang="0">
                  <a:pos x="178" y="344"/>
                </a:cxn>
                <a:cxn ang="0">
                  <a:pos x="144" y="214"/>
                </a:cxn>
                <a:cxn ang="0">
                  <a:pos x="84" y="284"/>
                </a:cxn>
                <a:cxn ang="0">
                  <a:pos x="120" y="380"/>
                </a:cxn>
                <a:cxn ang="0">
                  <a:pos x="60" y="476"/>
                </a:cxn>
                <a:cxn ang="0">
                  <a:pos x="0" y="368"/>
                </a:cxn>
                <a:cxn ang="0">
                  <a:pos x="12" y="245"/>
                </a:cxn>
                <a:cxn ang="0">
                  <a:pos x="96" y="94"/>
                </a:cxn>
                <a:cxn ang="0">
                  <a:pos x="250" y="0"/>
                </a:cxn>
              </a:cxnLst>
              <a:rect l="0" t="0" r="r" b="b"/>
              <a:pathLst>
                <a:path w="250" h="476">
                  <a:moveTo>
                    <a:pt x="250" y="0"/>
                  </a:moveTo>
                  <a:lnTo>
                    <a:pt x="216" y="94"/>
                  </a:lnTo>
                  <a:lnTo>
                    <a:pt x="238" y="262"/>
                  </a:lnTo>
                  <a:lnTo>
                    <a:pt x="178" y="344"/>
                  </a:lnTo>
                  <a:lnTo>
                    <a:pt x="144" y="214"/>
                  </a:lnTo>
                  <a:lnTo>
                    <a:pt x="84" y="284"/>
                  </a:lnTo>
                  <a:lnTo>
                    <a:pt x="120" y="380"/>
                  </a:lnTo>
                  <a:lnTo>
                    <a:pt x="60" y="476"/>
                  </a:lnTo>
                  <a:lnTo>
                    <a:pt x="0" y="368"/>
                  </a:lnTo>
                  <a:lnTo>
                    <a:pt x="12" y="245"/>
                  </a:lnTo>
                  <a:lnTo>
                    <a:pt x="96" y="9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1984375" y="3262313"/>
              <a:ext cx="168275" cy="263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06" y="84"/>
                </a:cxn>
                <a:cxn ang="0">
                  <a:pos x="106" y="166"/>
                </a:cxn>
                <a:cxn ang="0">
                  <a:pos x="0" y="106"/>
                </a:cxn>
                <a:cxn ang="0">
                  <a:pos x="12" y="0"/>
                </a:cxn>
              </a:cxnLst>
              <a:rect l="0" t="0" r="r" b="b"/>
              <a:pathLst>
                <a:path w="106" h="166">
                  <a:moveTo>
                    <a:pt x="12" y="0"/>
                  </a:moveTo>
                  <a:lnTo>
                    <a:pt x="106" y="84"/>
                  </a:lnTo>
                  <a:lnTo>
                    <a:pt x="106" y="166"/>
                  </a:lnTo>
                  <a:lnTo>
                    <a:pt x="0" y="10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6067425" y="4243388"/>
              <a:ext cx="657225" cy="1874838"/>
            </a:xfrm>
            <a:custGeom>
              <a:avLst/>
              <a:gdLst/>
              <a:ahLst/>
              <a:cxnLst>
                <a:cxn ang="0">
                  <a:pos x="332" y="0"/>
                </a:cxn>
                <a:cxn ang="0">
                  <a:pos x="224" y="84"/>
                </a:cxn>
                <a:cxn ang="0">
                  <a:pos x="178" y="193"/>
                </a:cxn>
                <a:cxn ang="0">
                  <a:pos x="94" y="287"/>
                </a:cxn>
                <a:cxn ang="0">
                  <a:pos x="58" y="371"/>
                </a:cxn>
                <a:cxn ang="0">
                  <a:pos x="58" y="443"/>
                </a:cxn>
                <a:cxn ang="0">
                  <a:pos x="118" y="359"/>
                </a:cxn>
                <a:cxn ang="0">
                  <a:pos x="224" y="299"/>
                </a:cxn>
                <a:cxn ang="0">
                  <a:pos x="142" y="383"/>
                </a:cxn>
                <a:cxn ang="0">
                  <a:pos x="106" y="467"/>
                </a:cxn>
                <a:cxn ang="0">
                  <a:pos x="106" y="561"/>
                </a:cxn>
                <a:cxn ang="0">
                  <a:pos x="190" y="443"/>
                </a:cxn>
                <a:cxn ang="0">
                  <a:pos x="200" y="525"/>
                </a:cxn>
                <a:cxn ang="0">
                  <a:pos x="188" y="566"/>
                </a:cxn>
                <a:cxn ang="0">
                  <a:pos x="193" y="587"/>
                </a:cxn>
                <a:cxn ang="0">
                  <a:pos x="205" y="597"/>
                </a:cxn>
                <a:cxn ang="0">
                  <a:pos x="212" y="597"/>
                </a:cxn>
                <a:cxn ang="0">
                  <a:pos x="166" y="669"/>
                </a:cxn>
                <a:cxn ang="0">
                  <a:pos x="106" y="717"/>
                </a:cxn>
                <a:cxn ang="0">
                  <a:pos x="58" y="823"/>
                </a:cxn>
                <a:cxn ang="0">
                  <a:pos x="190" y="811"/>
                </a:cxn>
                <a:cxn ang="0">
                  <a:pos x="106" y="895"/>
                </a:cxn>
                <a:cxn ang="0">
                  <a:pos x="36" y="919"/>
                </a:cxn>
                <a:cxn ang="0">
                  <a:pos x="0" y="1049"/>
                </a:cxn>
                <a:cxn ang="0">
                  <a:pos x="118" y="1023"/>
                </a:cxn>
                <a:cxn ang="0">
                  <a:pos x="70" y="1085"/>
                </a:cxn>
                <a:cxn ang="0">
                  <a:pos x="46" y="1181"/>
                </a:cxn>
                <a:cxn ang="0">
                  <a:pos x="154" y="1169"/>
                </a:cxn>
                <a:cxn ang="0">
                  <a:pos x="260" y="1049"/>
                </a:cxn>
                <a:cxn ang="0">
                  <a:pos x="224" y="1145"/>
                </a:cxn>
                <a:cxn ang="0">
                  <a:pos x="332" y="1023"/>
                </a:cxn>
                <a:cxn ang="0">
                  <a:pos x="378" y="847"/>
                </a:cxn>
                <a:cxn ang="0">
                  <a:pos x="414" y="633"/>
                </a:cxn>
                <a:cxn ang="0">
                  <a:pos x="414" y="455"/>
                </a:cxn>
                <a:cxn ang="0">
                  <a:pos x="378" y="130"/>
                </a:cxn>
                <a:cxn ang="0">
                  <a:pos x="332" y="0"/>
                </a:cxn>
              </a:cxnLst>
              <a:rect l="0" t="0" r="r" b="b"/>
              <a:pathLst>
                <a:path w="414" h="1181">
                  <a:moveTo>
                    <a:pt x="332" y="0"/>
                  </a:moveTo>
                  <a:lnTo>
                    <a:pt x="224" y="84"/>
                  </a:lnTo>
                  <a:lnTo>
                    <a:pt x="178" y="193"/>
                  </a:lnTo>
                  <a:lnTo>
                    <a:pt x="94" y="287"/>
                  </a:lnTo>
                  <a:lnTo>
                    <a:pt x="58" y="371"/>
                  </a:lnTo>
                  <a:lnTo>
                    <a:pt x="58" y="443"/>
                  </a:lnTo>
                  <a:lnTo>
                    <a:pt x="118" y="359"/>
                  </a:lnTo>
                  <a:lnTo>
                    <a:pt x="224" y="299"/>
                  </a:lnTo>
                  <a:lnTo>
                    <a:pt x="142" y="383"/>
                  </a:lnTo>
                  <a:lnTo>
                    <a:pt x="106" y="467"/>
                  </a:lnTo>
                  <a:lnTo>
                    <a:pt x="106" y="561"/>
                  </a:lnTo>
                  <a:lnTo>
                    <a:pt x="190" y="443"/>
                  </a:lnTo>
                  <a:lnTo>
                    <a:pt x="200" y="525"/>
                  </a:lnTo>
                  <a:lnTo>
                    <a:pt x="188" y="566"/>
                  </a:lnTo>
                  <a:lnTo>
                    <a:pt x="193" y="587"/>
                  </a:lnTo>
                  <a:lnTo>
                    <a:pt x="205" y="597"/>
                  </a:lnTo>
                  <a:lnTo>
                    <a:pt x="212" y="597"/>
                  </a:lnTo>
                  <a:lnTo>
                    <a:pt x="166" y="669"/>
                  </a:lnTo>
                  <a:lnTo>
                    <a:pt x="106" y="717"/>
                  </a:lnTo>
                  <a:lnTo>
                    <a:pt x="58" y="823"/>
                  </a:lnTo>
                  <a:lnTo>
                    <a:pt x="190" y="811"/>
                  </a:lnTo>
                  <a:lnTo>
                    <a:pt x="106" y="895"/>
                  </a:lnTo>
                  <a:lnTo>
                    <a:pt x="36" y="919"/>
                  </a:lnTo>
                  <a:lnTo>
                    <a:pt x="0" y="1049"/>
                  </a:lnTo>
                  <a:lnTo>
                    <a:pt x="118" y="1023"/>
                  </a:lnTo>
                  <a:lnTo>
                    <a:pt x="70" y="1085"/>
                  </a:lnTo>
                  <a:lnTo>
                    <a:pt x="46" y="1181"/>
                  </a:lnTo>
                  <a:lnTo>
                    <a:pt x="154" y="1169"/>
                  </a:lnTo>
                  <a:lnTo>
                    <a:pt x="260" y="1049"/>
                  </a:lnTo>
                  <a:lnTo>
                    <a:pt x="224" y="1145"/>
                  </a:lnTo>
                  <a:lnTo>
                    <a:pt x="332" y="1023"/>
                  </a:lnTo>
                  <a:lnTo>
                    <a:pt x="378" y="847"/>
                  </a:lnTo>
                  <a:lnTo>
                    <a:pt x="414" y="633"/>
                  </a:lnTo>
                  <a:lnTo>
                    <a:pt x="414" y="455"/>
                  </a:lnTo>
                  <a:lnTo>
                    <a:pt x="378" y="130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6227763" y="2284413"/>
              <a:ext cx="198438" cy="225425"/>
            </a:xfrm>
            <a:custGeom>
              <a:avLst/>
              <a:gdLst/>
              <a:ahLst/>
              <a:cxnLst>
                <a:cxn ang="0">
                  <a:pos x="125" y="121"/>
                </a:cxn>
                <a:cxn ang="0">
                  <a:pos x="87" y="89"/>
                </a:cxn>
                <a:cxn ang="0">
                  <a:pos x="87" y="51"/>
                </a:cxn>
                <a:cxn ang="0">
                  <a:pos x="58" y="0"/>
                </a:cxn>
                <a:cxn ang="0">
                  <a:pos x="34" y="27"/>
                </a:cxn>
                <a:cxn ang="0">
                  <a:pos x="29" y="75"/>
                </a:cxn>
                <a:cxn ang="0">
                  <a:pos x="0" y="113"/>
                </a:cxn>
                <a:cxn ang="0">
                  <a:pos x="51" y="113"/>
                </a:cxn>
                <a:cxn ang="0">
                  <a:pos x="70" y="130"/>
                </a:cxn>
                <a:cxn ang="0">
                  <a:pos x="97" y="142"/>
                </a:cxn>
                <a:cxn ang="0">
                  <a:pos x="101" y="137"/>
                </a:cxn>
                <a:cxn ang="0">
                  <a:pos x="109" y="128"/>
                </a:cxn>
                <a:cxn ang="0">
                  <a:pos x="118" y="118"/>
                </a:cxn>
                <a:cxn ang="0">
                  <a:pos x="125" y="121"/>
                </a:cxn>
              </a:cxnLst>
              <a:rect l="0" t="0" r="r" b="b"/>
              <a:pathLst>
                <a:path w="125" h="142">
                  <a:moveTo>
                    <a:pt x="125" y="121"/>
                  </a:moveTo>
                  <a:lnTo>
                    <a:pt x="87" y="89"/>
                  </a:lnTo>
                  <a:lnTo>
                    <a:pt x="87" y="51"/>
                  </a:lnTo>
                  <a:lnTo>
                    <a:pt x="58" y="0"/>
                  </a:lnTo>
                  <a:lnTo>
                    <a:pt x="34" y="27"/>
                  </a:lnTo>
                  <a:lnTo>
                    <a:pt x="29" y="75"/>
                  </a:lnTo>
                  <a:lnTo>
                    <a:pt x="0" y="113"/>
                  </a:lnTo>
                  <a:lnTo>
                    <a:pt x="51" y="113"/>
                  </a:lnTo>
                  <a:lnTo>
                    <a:pt x="70" y="130"/>
                  </a:lnTo>
                  <a:lnTo>
                    <a:pt x="97" y="142"/>
                  </a:lnTo>
                  <a:lnTo>
                    <a:pt x="101" y="137"/>
                  </a:lnTo>
                  <a:lnTo>
                    <a:pt x="109" y="128"/>
                  </a:lnTo>
                  <a:lnTo>
                    <a:pt x="118" y="118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D6843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6292850" y="1539875"/>
              <a:ext cx="298450" cy="80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188" y="34"/>
                </a:cxn>
                <a:cxn ang="0">
                  <a:pos x="166" y="51"/>
                </a:cxn>
                <a:cxn ang="0">
                  <a:pos x="116" y="34"/>
                </a:cxn>
                <a:cxn ang="0">
                  <a:pos x="46" y="22"/>
                </a:cxn>
                <a:cxn ang="0">
                  <a:pos x="5" y="22"/>
                </a:cxn>
                <a:cxn ang="0">
                  <a:pos x="0" y="0"/>
                </a:cxn>
              </a:cxnLst>
              <a:rect l="0" t="0" r="r" b="b"/>
              <a:pathLst>
                <a:path w="188" h="51">
                  <a:moveTo>
                    <a:pt x="0" y="0"/>
                  </a:moveTo>
                  <a:lnTo>
                    <a:pt x="96" y="0"/>
                  </a:lnTo>
                  <a:lnTo>
                    <a:pt x="188" y="34"/>
                  </a:lnTo>
                  <a:lnTo>
                    <a:pt x="166" y="51"/>
                  </a:lnTo>
                  <a:lnTo>
                    <a:pt x="116" y="34"/>
                  </a:lnTo>
                  <a:lnTo>
                    <a:pt x="46" y="22"/>
                  </a:lnTo>
                  <a:lnTo>
                    <a:pt x="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6053138" y="1968500"/>
              <a:ext cx="122238" cy="841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16" y="2"/>
                </a:cxn>
                <a:cxn ang="0">
                  <a:pos x="0" y="9"/>
                </a:cxn>
                <a:cxn ang="0">
                  <a:pos x="2" y="19"/>
                </a:cxn>
                <a:cxn ang="0">
                  <a:pos x="12" y="45"/>
                </a:cxn>
                <a:cxn ang="0">
                  <a:pos x="33" y="53"/>
                </a:cxn>
                <a:cxn ang="0">
                  <a:pos x="57" y="53"/>
                </a:cxn>
                <a:cxn ang="0">
                  <a:pos x="69" y="43"/>
                </a:cxn>
                <a:cxn ang="0">
                  <a:pos x="77" y="21"/>
                </a:cxn>
                <a:cxn ang="0">
                  <a:pos x="69" y="7"/>
                </a:cxn>
                <a:cxn ang="0">
                  <a:pos x="60" y="12"/>
                </a:cxn>
                <a:cxn ang="0">
                  <a:pos x="57" y="33"/>
                </a:cxn>
                <a:cxn ang="0">
                  <a:pos x="45" y="41"/>
                </a:cxn>
                <a:cxn ang="0">
                  <a:pos x="26" y="31"/>
                </a:cxn>
                <a:cxn ang="0">
                  <a:pos x="24" y="14"/>
                </a:cxn>
                <a:cxn ang="0">
                  <a:pos x="31" y="0"/>
                </a:cxn>
              </a:cxnLst>
              <a:rect l="0" t="0" r="r" b="b"/>
              <a:pathLst>
                <a:path w="77" h="53">
                  <a:moveTo>
                    <a:pt x="31" y="0"/>
                  </a:moveTo>
                  <a:lnTo>
                    <a:pt x="16" y="2"/>
                  </a:lnTo>
                  <a:lnTo>
                    <a:pt x="0" y="9"/>
                  </a:lnTo>
                  <a:lnTo>
                    <a:pt x="2" y="19"/>
                  </a:lnTo>
                  <a:lnTo>
                    <a:pt x="12" y="45"/>
                  </a:lnTo>
                  <a:lnTo>
                    <a:pt x="33" y="53"/>
                  </a:lnTo>
                  <a:lnTo>
                    <a:pt x="57" y="53"/>
                  </a:lnTo>
                  <a:lnTo>
                    <a:pt x="69" y="43"/>
                  </a:lnTo>
                  <a:lnTo>
                    <a:pt x="77" y="21"/>
                  </a:lnTo>
                  <a:lnTo>
                    <a:pt x="69" y="7"/>
                  </a:lnTo>
                  <a:lnTo>
                    <a:pt x="60" y="12"/>
                  </a:lnTo>
                  <a:lnTo>
                    <a:pt x="57" y="33"/>
                  </a:lnTo>
                  <a:lnTo>
                    <a:pt x="45" y="41"/>
                  </a:lnTo>
                  <a:lnTo>
                    <a:pt x="26" y="31"/>
                  </a:lnTo>
                  <a:lnTo>
                    <a:pt x="24" y="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6048375" y="1990725"/>
              <a:ext cx="381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24" y="7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>
              <a:off x="6602413" y="1974850"/>
              <a:ext cx="80963" cy="77788"/>
            </a:xfrm>
            <a:custGeom>
              <a:avLst/>
              <a:gdLst/>
              <a:ahLst/>
              <a:cxnLst>
                <a:cxn ang="0">
                  <a:pos x="2" y="24"/>
                </a:cxn>
                <a:cxn ang="0">
                  <a:pos x="15" y="32"/>
                </a:cxn>
                <a:cxn ang="0">
                  <a:pos x="31" y="20"/>
                </a:cxn>
                <a:cxn ang="0">
                  <a:pos x="31" y="0"/>
                </a:cxn>
                <a:cxn ang="0">
                  <a:pos x="51" y="5"/>
                </a:cxn>
                <a:cxn ang="0">
                  <a:pos x="51" y="29"/>
                </a:cxn>
                <a:cxn ang="0">
                  <a:pos x="39" y="41"/>
                </a:cxn>
                <a:cxn ang="0">
                  <a:pos x="15" y="49"/>
                </a:cxn>
                <a:cxn ang="0">
                  <a:pos x="0" y="37"/>
                </a:cxn>
                <a:cxn ang="0">
                  <a:pos x="2" y="24"/>
                </a:cxn>
              </a:cxnLst>
              <a:rect l="0" t="0" r="r" b="b"/>
              <a:pathLst>
                <a:path w="51" h="49">
                  <a:moveTo>
                    <a:pt x="2" y="24"/>
                  </a:moveTo>
                  <a:lnTo>
                    <a:pt x="15" y="32"/>
                  </a:lnTo>
                  <a:lnTo>
                    <a:pt x="31" y="20"/>
                  </a:lnTo>
                  <a:lnTo>
                    <a:pt x="31" y="0"/>
                  </a:lnTo>
                  <a:lnTo>
                    <a:pt x="51" y="5"/>
                  </a:lnTo>
                  <a:lnTo>
                    <a:pt x="51" y="29"/>
                  </a:lnTo>
                  <a:lnTo>
                    <a:pt x="39" y="41"/>
                  </a:lnTo>
                  <a:lnTo>
                    <a:pt x="15" y="49"/>
                  </a:lnTo>
                  <a:lnTo>
                    <a:pt x="0" y="37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99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6664325" y="1974850"/>
              <a:ext cx="25400" cy="5080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4" y="15"/>
                </a:cxn>
                <a:cxn ang="0">
                  <a:pos x="14" y="32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6" y="22"/>
                </a:cxn>
                <a:cxn ang="0">
                  <a:pos x="0" y="12"/>
                </a:cxn>
              </a:cxnLst>
              <a:rect l="0" t="0" r="r" b="b"/>
              <a:pathLst>
                <a:path w="16" h="32">
                  <a:moveTo>
                    <a:pt x="0" y="12"/>
                  </a:moveTo>
                  <a:lnTo>
                    <a:pt x="14" y="15"/>
                  </a:lnTo>
                  <a:lnTo>
                    <a:pt x="14" y="3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6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5013325" y="2811463"/>
              <a:ext cx="1570038" cy="1963738"/>
            </a:xfrm>
            <a:custGeom>
              <a:avLst/>
              <a:gdLst/>
              <a:ahLst/>
              <a:cxnLst>
                <a:cxn ang="0">
                  <a:pos x="284" y="159"/>
                </a:cxn>
                <a:cxn ang="0">
                  <a:pos x="325" y="371"/>
                </a:cxn>
                <a:cxn ang="0">
                  <a:pos x="493" y="580"/>
                </a:cxn>
                <a:cxn ang="0">
                  <a:pos x="551" y="602"/>
                </a:cxn>
                <a:cxn ang="0">
                  <a:pos x="549" y="522"/>
                </a:cxn>
                <a:cxn ang="0">
                  <a:pos x="462" y="412"/>
                </a:cxn>
                <a:cxn ang="0">
                  <a:pos x="399" y="253"/>
                </a:cxn>
                <a:cxn ang="0">
                  <a:pos x="484" y="325"/>
                </a:cxn>
                <a:cxn ang="0">
                  <a:pos x="520" y="313"/>
                </a:cxn>
                <a:cxn ang="0">
                  <a:pos x="546" y="291"/>
                </a:cxn>
                <a:cxn ang="0">
                  <a:pos x="563" y="272"/>
                </a:cxn>
                <a:cxn ang="0">
                  <a:pos x="568" y="265"/>
                </a:cxn>
                <a:cxn ang="0">
                  <a:pos x="683" y="306"/>
                </a:cxn>
                <a:cxn ang="0">
                  <a:pos x="736" y="337"/>
                </a:cxn>
                <a:cxn ang="0">
                  <a:pos x="546" y="337"/>
                </a:cxn>
                <a:cxn ang="0">
                  <a:pos x="590" y="431"/>
                </a:cxn>
                <a:cxn ang="0">
                  <a:pos x="746" y="477"/>
                </a:cxn>
                <a:cxn ang="0">
                  <a:pos x="821" y="443"/>
                </a:cxn>
                <a:cxn ang="0">
                  <a:pos x="914" y="306"/>
                </a:cxn>
                <a:cxn ang="0">
                  <a:pos x="963" y="311"/>
                </a:cxn>
                <a:cxn ang="0">
                  <a:pos x="977" y="274"/>
                </a:cxn>
                <a:cxn ang="0">
                  <a:pos x="958" y="421"/>
                </a:cxn>
                <a:cxn ang="0">
                  <a:pos x="852" y="525"/>
                </a:cxn>
                <a:cxn ang="0">
                  <a:pos x="821" y="614"/>
                </a:cxn>
                <a:cxn ang="0">
                  <a:pos x="893" y="549"/>
                </a:cxn>
                <a:cxn ang="0">
                  <a:pos x="989" y="508"/>
                </a:cxn>
                <a:cxn ang="0">
                  <a:pos x="852" y="686"/>
                </a:cxn>
                <a:cxn ang="0">
                  <a:pos x="715" y="751"/>
                </a:cxn>
                <a:cxn ang="0">
                  <a:pos x="599" y="845"/>
                </a:cxn>
                <a:cxn ang="0">
                  <a:pos x="736" y="866"/>
                </a:cxn>
                <a:cxn ang="0">
                  <a:pos x="852" y="897"/>
                </a:cxn>
                <a:cxn ang="0">
                  <a:pos x="946" y="772"/>
                </a:cxn>
                <a:cxn ang="0">
                  <a:pos x="893" y="919"/>
                </a:cxn>
                <a:cxn ang="0">
                  <a:pos x="789" y="994"/>
                </a:cxn>
                <a:cxn ang="0">
                  <a:pos x="715" y="1047"/>
                </a:cxn>
                <a:cxn ang="0">
                  <a:pos x="662" y="1237"/>
                </a:cxn>
                <a:cxn ang="0">
                  <a:pos x="609" y="1047"/>
                </a:cxn>
                <a:cxn ang="0">
                  <a:pos x="493" y="994"/>
                </a:cxn>
                <a:cxn ang="0">
                  <a:pos x="306" y="994"/>
                </a:cxn>
                <a:cxn ang="0">
                  <a:pos x="306" y="845"/>
                </a:cxn>
                <a:cxn ang="0">
                  <a:pos x="190" y="845"/>
                </a:cxn>
                <a:cxn ang="0">
                  <a:pos x="125" y="676"/>
                </a:cxn>
                <a:cxn ang="0">
                  <a:pos x="72" y="580"/>
                </a:cxn>
                <a:cxn ang="0">
                  <a:pos x="41" y="380"/>
                </a:cxn>
                <a:cxn ang="0">
                  <a:pos x="0" y="325"/>
                </a:cxn>
                <a:cxn ang="0">
                  <a:pos x="41" y="137"/>
                </a:cxn>
                <a:cxn ang="0">
                  <a:pos x="116" y="274"/>
                </a:cxn>
                <a:cxn ang="0">
                  <a:pos x="190" y="296"/>
                </a:cxn>
                <a:cxn ang="0">
                  <a:pos x="253" y="561"/>
                </a:cxn>
                <a:cxn ang="0">
                  <a:pos x="347" y="539"/>
                </a:cxn>
                <a:cxn ang="0">
                  <a:pos x="253" y="337"/>
                </a:cxn>
                <a:cxn ang="0">
                  <a:pos x="178" y="169"/>
                </a:cxn>
                <a:cxn ang="0">
                  <a:pos x="221" y="0"/>
                </a:cxn>
              </a:cxnLst>
              <a:rect l="0" t="0" r="r" b="b"/>
              <a:pathLst>
                <a:path w="989" h="1237">
                  <a:moveTo>
                    <a:pt x="284" y="63"/>
                  </a:moveTo>
                  <a:lnTo>
                    <a:pt x="284" y="159"/>
                  </a:lnTo>
                  <a:lnTo>
                    <a:pt x="325" y="274"/>
                  </a:lnTo>
                  <a:lnTo>
                    <a:pt x="325" y="371"/>
                  </a:lnTo>
                  <a:lnTo>
                    <a:pt x="390" y="486"/>
                  </a:lnTo>
                  <a:lnTo>
                    <a:pt x="493" y="580"/>
                  </a:lnTo>
                  <a:lnTo>
                    <a:pt x="537" y="645"/>
                  </a:lnTo>
                  <a:lnTo>
                    <a:pt x="551" y="602"/>
                  </a:lnTo>
                  <a:lnTo>
                    <a:pt x="553" y="556"/>
                  </a:lnTo>
                  <a:lnTo>
                    <a:pt x="549" y="522"/>
                  </a:lnTo>
                  <a:lnTo>
                    <a:pt x="546" y="508"/>
                  </a:lnTo>
                  <a:lnTo>
                    <a:pt x="462" y="412"/>
                  </a:lnTo>
                  <a:lnTo>
                    <a:pt x="399" y="349"/>
                  </a:lnTo>
                  <a:lnTo>
                    <a:pt x="399" y="253"/>
                  </a:lnTo>
                  <a:lnTo>
                    <a:pt x="452" y="231"/>
                  </a:lnTo>
                  <a:lnTo>
                    <a:pt x="484" y="325"/>
                  </a:lnTo>
                  <a:lnTo>
                    <a:pt x="503" y="320"/>
                  </a:lnTo>
                  <a:lnTo>
                    <a:pt x="520" y="313"/>
                  </a:lnTo>
                  <a:lnTo>
                    <a:pt x="534" y="303"/>
                  </a:lnTo>
                  <a:lnTo>
                    <a:pt x="546" y="291"/>
                  </a:lnTo>
                  <a:lnTo>
                    <a:pt x="556" y="282"/>
                  </a:lnTo>
                  <a:lnTo>
                    <a:pt x="563" y="272"/>
                  </a:lnTo>
                  <a:lnTo>
                    <a:pt x="566" y="267"/>
                  </a:lnTo>
                  <a:lnTo>
                    <a:pt x="568" y="265"/>
                  </a:lnTo>
                  <a:lnTo>
                    <a:pt x="631" y="306"/>
                  </a:lnTo>
                  <a:lnTo>
                    <a:pt x="683" y="306"/>
                  </a:lnTo>
                  <a:lnTo>
                    <a:pt x="768" y="284"/>
                  </a:lnTo>
                  <a:lnTo>
                    <a:pt x="736" y="337"/>
                  </a:lnTo>
                  <a:lnTo>
                    <a:pt x="674" y="380"/>
                  </a:lnTo>
                  <a:lnTo>
                    <a:pt x="546" y="337"/>
                  </a:lnTo>
                  <a:lnTo>
                    <a:pt x="652" y="402"/>
                  </a:lnTo>
                  <a:lnTo>
                    <a:pt x="590" y="431"/>
                  </a:lnTo>
                  <a:lnTo>
                    <a:pt x="652" y="496"/>
                  </a:lnTo>
                  <a:lnTo>
                    <a:pt x="746" y="477"/>
                  </a:lnTo>
                  <a:lnTo>
                    <a:pt x="768" y="421"/>
                  </a:lnTo>
                  <a:lnTo>
                    <a:pt x="821" y="443"/>
                  </a:lnTo>
                  <a:lnTo>
                    <a:pt x="862" y="337"/>
                  </a:lnTo>
                  <a:lnTo>
                    <a:pt x="914" y="306"/>
                  </a:lnTo>
                  <a:lnTo>
                    <a:pt x="943" y="323"/>
                  </a:lnTo>
                  <a:lnTo>
                    <a:pt x="963" y="311"/>
                  </a:lnTo>
                  <a:lnTo>
                    <a:pt x="972" y="286"/>
                  </a:lnTo>
                  <a:lnTo>
                    <a:pt x="977" y="274"/>
                  </a:lnTo>
                  <a:lnTo>
                    <a:pt x="989" y="359"/>
                  </a:lnTo>
                  <a:lnTo>
                    <a:pt x="958" y="421"/>
                  </a:lnTo>
                  <a:lnTo>
                    <a:pt x="883" y="477"/>
                  </a:lnTo>
                  <a:lnTo>
                    <a:pt x="852" y="525"/>
                  </a:lnTo>
                  <a:lnTo>
                    <a:pt x="736" y="570"/>
                  </a:lnTo>
                  <a:lnTo>
                    <a:pt x="821" y="614"/>
                  </a:lnTo>
                  <a:lnTo>
                    <a:pt x="883" y="614"/>
                  </a:lnTo>
                  <a:lnTo>
                    <a:pt x="893" y="549"/>
                  </a:lnTo>
                  <a:lnTo>
                    <a:pt x="936" y="602"/>
                  </a:lnTo>
                  <a:lnTo>
                    <a:pt x="989" y="508"/>
                  </a:lnTo>
                  <a:lnTo>
                    <a:pt x="967" y="633"/>
                  </a:lnTo>
                  <a:lnTo>
                    <a:pt x="852" y="686"/>
                  </a:lnTo>
                  <a:lnTo>
                    <a:pt x="758" y="698"/>
                  </a:lnTo>
                  <a:lnTo>
                    <a:pt x="715" y="751"/>
                  </a:lnTo>
                  <a:lnTo>
                    <a:pt x="631" y="792"/>
                  </a:lnTo>
                  <a:lnTo>
                    <a:pt x="599" y="845"/>
                  </a:lnTo>
                  <a:lnTo>
                    <a:pt x="652" y="919"/>
                  </a:lnTo>
                  <a:lnTo>
                    <a:pt x="736" y="866"/>
                  </a:lnTo>
                  <a:lnTo>
                    <a:pt x="809" y="804"/>
                  </a:lnTo>
                  <a:lnTo>
                    <a:pt x="852" y="897"/>
                  </a:lnTo>
                  <a:lnTo>
                    <a:pt x="883" y="813"/>
                  </a:lnTo>
                  <a:lnTo>
                    <a:pt x="946" y="772"/>
                  </a:lnTo>
                  <a:lnTo>
                    <a:pt x="946" y="857"/>
                  </a:lnTo>
                  <a:lnTo>
                    <a:pt x="893" y="919"/>
                  </a:lnTo>
                  <a:lnTo>
                    <a:pt x="799" y="941"/>
                  </a:lnTo>
                  <a:lnTo>
                    <a:pt x="789" y="994"/>
                  </a:lnTo>
                  <a:lnTo>
                    <a:pt x="768" y="1078"/>
                  </a:lnTo>
                  <a:lnTo>
                    <a:pt x="715" y="1047"/>
                  </a:lnTo>
                  <a:lnTo>
                    <a:pt x="715" y="1121"/>
                  </a:lnTo>
                  <a:lnTo>
                    <a:pt x="662" y="1237"/>
                  </a:lnTo>
                  <a:lnTo>
                    <a:pt x="609" y="1140"/>
                  </a:lnTo>
                  <a:lnTo>
                    <a:pt x="609" y="1047"/>
                  </a:lnTo>
                  <a:lnTo>
                    <a:pt x="546" y="950"/>
                  </a:lnTo>
                  <a:lnTo>
                    <a:pt x="493" y="994"/>
                  </a:lnTo>
                  <a:lnTo>
                    <a:pt x="378" y="994"/>
                  </a:lnTo>
                  <a:lnTo>
                    <a:pt x="306" y="994"/>
                  </a:lnTo>
                  <a:lnTo>
                    <a:pt x="306" y="919"/>
                  </a:lnTo>
                  <a:lnTo>
                    <a:pt x="306" y="845"/>
                  </a:lnTo>
                  <a:lnTo>
                    <a:pt x="253" y="888"/>
                  </a:lnTo>
                  <a:lnTo>
                    <a:pt x="190" y="845"/>
                  </a:lnTo>
                  <a:lnTo>
                    <a:pt x="125" y="772"/>
                  </a:lnTo>
                  <a:lnTo>
                    <a:pt x="125" y="676"/>
                  </a:lnTo>
                  <a:lnTo>
                    <a:pt x="72" y="698"/>
                  </a:lnTo>
                  <a:lnTo>
                    <a:pt x="72" y="580"/>
                  </a:lnTo>
                  <a:lnTo>
                    <a:pt x="41" y="477"/>
                  </a:lnTo>
                  <a:lnTo>
                    <a:pt x="41" y="380"/>
                  </a:lnTo>
                  <a:lnTo>
                    <a:pt x="41" y="253"/>
                  </a:lnTo>
                  <a:lnTo>
                    <a:pt x="0" y="325"/>
                  </a:lnTo>
                  <a:lnTo>
                    <a:pt x="0" y="231"/>
                  </a:lnTo>
                  <a:lnTo>
                    <a:pt x="41" y="137"/>
                  </a:lnTo>
                  <a:lnTo>
                    <a:pt x="41" y="231"/>
                  </a:lnTo>
                  <a:lnTo>
                    <a:pt x="116" y="274"/>
                  </a:lnTo>
                  <a:lnTo>
                    <a:pt x="116" y="190"/>
                  </a:lnTo>
                  <a:lnTo>
                    <a:pt x="190" y="296"/>
                  </a:lnTo>
                  <a:lnTo>
                    <a:pt x="190" y="412"/>
                  </a:lnTo>
                  <a:lnTo>
                    <a:pt x="253" y="561"/>
                  </a:lnTo>
                  <a:lnTo>
                    <a:pt x="347" y="655"/>
                  </a:lnTo>
                  <a:lnTo>
                    <a:pt x="347" y="539"/>
                  </a:lnTo>
                  <a:lnTo>
                    <a:pt x="306" y="412"/>
                  </a:lnTo>
                  <a:lnTo>
                    <a:pt x="253" y="337"/>
                  </a:lnTo>
                  <a:lnTo>
                    <a:pt x="253" y="231"/>
                  </a:lnTo>
                  <a:lnTo>
                    <a:pt x="178" y="169"/>
                  </a:lnTo>
                  <a:lnTo>
                    <a:pt x="190" y="106"/>
                  </a:lnTo>
                  <a:lnTo>
                    <a:pt x="221" y="0"/>
                  </a:lnTo>
                  <a:lnTo>
                    <a:pt x="284" y="63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5280025" y="3479800"/>
              <a:ext cx="1135063" cy="1195388"/>
            </a:xfrm>
            <a:custGeom>
              <a:avLst/>
              <a:gdLst/>
              <a:ahLst/>
              <a:cxnLst>
                <a:cxn ang="0">
                  <a:pos x="294" y="277"/>
                </a:cxn>
                <a:cxn ang="0">
                  <a:pos x="294" y="351"/>
                </a:cxn>
                <a:cxn ang="0">
                  <a:pos x="210" y="351"/>
                </a:cxn>
                <a:cxn ang="0">
                  <a:pos x="138" y="298"/>
                </a:cxn>
                <a:cxn ang="0">
                  <a:pos x="94" y="200"/>
                </a:cxn>
                <a:cxn ang="0">
                  <a:pos x="63" y="255"/>
                </a:cxn>
                <a:cxn ang="0">
                  <a:pos x="22" y="149"/>
                </a:cxn>
                <a:cxn ang="0">
                  <a:pos x="0" y="234"/>
                </a:cxn>
                <a:cxn ang="0">
                  <a:pos x="0" y="371"/>
                </a:cxn>
                <a:cxn ang="0">
                  <a:pos x="73" y="330"/>
                </a:cxn>
                <a:cxn ang="0">
                  <a:pos x="73" y="392"/>
                </a:cxn>
                <a:cxn ang="0">
                  <a:pos x="147" y="392"/>
                </a:cxn>
                <a:cxn ang="0">
                  <a:pos x="104" y="445"/>
                </a:cxn>
                <a:cxn ang="0">
                  <a:pos x="116" y="529"/>
                </a:cxn>
                <a:cxn ang="0">
                  <a:pos x="147" y="594"/>
                </a:cxn>
                <a:cxn ang="0">
                  <a:pos x="294" y="582"/>
                </a:cxn>
                <a:cxn ang="0">
                  <a:pos x="410" y="561"/>
                </a:cxn>
                <a:cxn ang="0">
                  <a:pos x="410" y="635"/>
                </a:cxn>
                <a:cxn ang="0">
                  <a:pos x="463" y="753"/>
                </a:cxn>
                <a:cxn ang="0">
                  <a:pos x="506" y="688"/>
                </a:cxn>
                <a:cxn ang="0">
                  <a:pos x="525" y="573"/>
                </a:cxn>
                <a:cxn ang="0">
                  <a:pos x="463" y="602"/>
                </a:cxn>
                <a:cxn ang="0">
                  <a:pos x="463" y="529"/>
                </a:cxn>
                <a:cxn ang="0">
                  <a:pos x="400" y="476"/>
                </a:cxn>
                <a:cxn ang="0">
                  <a:pos x="400" y="383"/>
                </a:cxn>
                <a:cxn ang="0">
                  <a:pos x="422" y="318"/>
                </a:cxn>
                <a:cxn ang="0">
                  <a:pos x="357" y="392"/>
                </a:cxn>
                <a:cxn ang="0">
                  <a:pos x="369" y="286"/>
                </a:cxn>
                <a:cxn ang="0">
                  <a:pos x="441" y="265"/>
                </a:cxn>
                <a:cxn ang="0">
                  <a:pos x="494" y="318"/>
                </a:cxn>
                <a:cxn ang="0">
                  <a:pos x="556" y="286"/>
                </a:cxn>
                <a:cxn ang="0">
                  <a:pos x="547" y="212"/>
                </a:cxn>
                <a:cxn ang="0">
                  <a:pos x="621" y="246"/>
                </a:cxn>
                <a:cxn ang="0">
                  <a:pos x="715" y="234"/>
                </a:cxn>
                <a:cxn ang="0">
                  <a:pos x="672" y="181"/>
                </a:cxn>
                <a:cxn ang="0">
                  <a:pos x="506" y="181"/>
                </a:cxn>
                <a:cxn ang="0">
                  <a:pos x="568" y="118"/>
                </a:cxn>
                <a:cxn ang="0">
                  <a:pos x="653" y="96"/>
                </a:cxn>
                <a:cxn ang="0">
                  <a:pos x="547" y="118"/>
                </a:cxn>
                <a:cxn ang="0">
                  <a:pos x="441" y="128"/>
                </a:cxn>
                <a:cxn ang="0">
                  <a:pos x="378" y="22"/>
                </a:cxn>
                <a:cxn ang="0">
                  <a:pos x="410" y="140"/>
                </a:cxn>
                <a:cxn ang="0">
                  <a:pos x="347" y="224"/>
                </a:cxn>
                <a:cxn ang="0">
                  <a:pos x="222" y="128"/>
                </a:cxn>
                <a:cxn ang="0">
                  <a:pos x="169" y="0"/>
                </a:cxn>
                <a:cxn ang="0">
                  <a:pos x="200" y="171"/>
                </a:cxn>
                <a:cxn ang="0">
                  <a:pos x="231" y="277"/>
                </a:cxn>
                <a:cxn ang="0">
                  <a:pos x="294" y="277"/>
                </a:cxn>
              </a:cxnLst>
              <a:rect l="0" t="0" r="r" b="b"/>
              <a:pathLst>
                <a:path w="715" h="753">
                  <a:moveTo>
                    <a:pt x="294" y="277"/>
                  </a:moveTo>
                  <a:lnTo>
                    <a:pt x="294" y="351"/>
                  </a:lnTo>
                  <a:lnTo>
                    <a:pt x="210" y="351"/>
                  </a:lnTo>
                  <a:lnTo>
                    <a:pt x="138" y="298"/>
                  </a:lnTo>
                  <a:lnTo>
                    <a:pt x="94" y="200"/>
                  </a:lnTo>
                  <a:lnTo>
                    <a:pt x="63" y="255"/>
                  </a:lnTo>
                  <a:lnTo>
                    <a:pt x="22" y="149"/>
                  </a:lnTo>
                  <a:lnTo>
                    <a:pt x="0" y="234"/>
                  </a:lnTo>
                  <a:lnTo>
                    <a:pt x="0" y="371"/>
                  </a:lnTo>
                  <a:lnTo>
                    <a:pt x="73" y="330"/>
                  </a:lnTo>
                  <a:lnTo>
                    <a:pt x="73" y="392"/>
                  </a:lnTo>
                  <a:lnTo>
                    <a:pt x="147" y="392"/>
                  </a:lnTo>
                  <a:lnTo>
                    <a:pt x="104" y="445"/>
                  </a:lnTo>
                  <a:lnTo>
                    <a:pt x="116" y="529"/>
                  </a:lnTo>
                  <a:lnTo>
                    <a:pt x="147" y="594"/>
                  </a:lnTo>
                  <a:lnTo>
                    <a:pt x="294" y="582"/>
                  </a:lnTo>
                  <a:lnTo>
                    <a:pt x="410" y="561"/>
                  </a:lnTo>
                  <a:lnTo>
                    <a:pt x="410" y="635"/>
                  </a:lnTo>
                  <a:lnTo>
                    <a:pt x="463" y="753"/>
                  </a:lnTo>
                  <a:lnTo>
                    <a:pt x="506" y="688"/>
                  </a:lnTo>
                  <a:lnTo>
                    <a:pt x="525" y="573"/>
                  </a:lnTo>
                  <a:lnTo>
                    <a:pt x="463" y="602"/>
                  </a:lnTo>
                  <a:lnTo>
                    <a:pt x="463" y="529"/>
                  </a:lnTo>
                  <a:lnTo>
                    <a:pt x="400" y="476"/>
                  </a:lnTo>
                  <a:lnTo>
                    <a:pt x="400" y="383"/>
                  </a:lnTo>
                  <a:lnTo>
                    <a:pt x="422" y="318"/>
                  </a:lnTo>
                  <a:lnTo>
                    <a:pt x="357" y="392"/>
                  </a:lnTo>
                  <a:lnTo>
                    <a:pt x="369" y="286"/>
                  </a:lnTo>
                  <a:lnTo>
                    <a:pt x="441" y="265"/>
                  </a:lnTo>
                  <a:lnTo>
                    <a:pt x="494" y="318"/>
                  </a:lnTo>
                  <a:lnTo>
                    <a:pt x="556" y="286"/>
                  </a:lnTo>
                  <a:lnTo>
                    <a:pt x="547" y="212"/>
                  </a:lnTo>
                  <a:lnTo>
                    <a:pt x="621" y="246"/>
                  </a:lnTo>
                  <a:lnTo>
                    <a:pt x="715" y="234"/>
                  </a:lnTo>
                  <a:lnTo>
                    <a:pt x="672" y="181"/>
                  </a:lnTo>
                  <a:lnTo>
                    <a:pt x="506" y="181"/>
                  </a:lnTo>
                  <a:lnTo>
                    <a:pt x="568" y="118"/>
                  </a:lnTo>
                  <a:lnTo>
                    <a:pt x="653" y="96"/>
                  </a:lnTo>
                  <a:lnTo>
                    <a:pt x="547" y="118"/>
                  </a:lnTo>
                  <a:lnTo>
                    <a:pt x="441" y="128"/>
                  </a:lnTo>
                  <a:lnTo>
                    <a:pt x="378" y="22"/>
                  </a:lnTo>
                  <a:lnTo>
                    <a:pt x="410" y="140"/>
                  </a:lnTo>
                  <a:lnTo>
                    <a:pt x="347" y="224"/>
                  </a:lnTo>
                  <a:lnTo>
                    <a:pt x="222" y="128"/>
                  </a:lnTo>
                  <a:lnTo>
                    <a:pt x="169" y="0"/>
                  </a:lnTo>
                  <a:lnTo>
                    <a:pt x="200" y="171"/>
                  </a:lnTo>
                  <a:lnTo>
                    <a:pt x="231" y="277"/>
                  </a:lnTo>
                  <a:lnTo>
                    <a:pt x="294" y="277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6026150" y="4460875"/>
              <a:ext cx="511175" cy="1646238"/>
            </a:xfrm>
            <a:custGeom>
              <a:avLst/>
              <a:gdLst/>
              <a:ahLst/>
              <a:cxnLst>
                <a:cxn ang="0">
                  <a:pos x="175" y="65"/>
                </a:cxn>
                <a:cxn ang="0">
                  <a:pos x="103" y="162"/>
                </a:cxn>
                <a:cxn ang="0">
                  <a:pos x="43" y="265"/>
                </a:cxn>
                <a:cxn ang="0">
                  <a:pos x="74" y="323"/>
                </a:cxn>
                <a:cxn ang="0">
                  <a:pos x="125" y="251"/>
                </a:cxn>
                <a:cxn ang="0">
                  <a:pos x="175" y="154"/>
                </a:cxn>
                <a:cxn ang="0">
                  <a:pos x="264" y="140"/>
                </a:cxn>
                <a:cxn ang="0">
                  <a:pos x="204" y="226"/>
                </a:cxn>
                <a:cxn ang="0">
                  <a:pos x="132" y="315"/>
                </a:cxn>
                <a:cxn ang="0">
                  <a:pos x="125" y="383"/>
                </a:cxn>
                <a:cxn ang="0">
                  <a:pos x="139" y="441"/>
                </a:cxn>
                <a:cxn ang="0">
                  <a:pos x="190" y="397"/>
                </a:cxn>
                <a:cxn ang="0">
                  <a:pos x="214" y="291"/>
                </a:cxn>
                <a:cxn ang="0">
                  <a:pos x="228" y="361"/>
                </a:cxn>
                <a:cxn ang="0">
                  <a:pos x="228" y="426"/>
                </a:cxn>
                <a:cxn ang="0">
                  <a:pos x="204" y="465"/>
                </a:cxn>
                <a:cxn ang="0">
                  <a:pos x="197" y="522"/>
                </a:cxn>
                <a:cxn ang="0">
                  <a:pos x="118" y="551"/>
                </a:cxn>
                <a:cxn ang="0">
                  <a:pos x="82" y="611"/>
                </a:cxn>
                <a:cxn ang="0">
                  <a:pos x="103" y="655"/>
                </a:cxn>
                <a:cxn ang="0">
                  <a:pos x="183" y="604"/>
                </a:cxn>
                <a:cxn ang="0">
                  <a:pos x="204" y="681"/>
                </a:cxn>
                <a:cxn ang="0">
                  <a:pos x="168" y="722"/>
                </a:cxn>
                <a:cxn ang="0">
                  <a:pos x="60" y="744"/>
                </a:cxn>
                <a:cxn ang="0">
                  <a:pos x="21" y="792"/>
                </a:cxn>
                <a:cxn ang="0">
                  <a:pos x="14" y="854"/>
                </a:cxn>
                <a:cxn ang="0">
                  <a:pos x="0" y="905"/>
                </a:cxn>
                <a:cxn ang="0">
                  <a:pos x="43" y="888"/>
                </a:cxn>
                <a:cxn ang="0">
                  <a:pos x="67" y="840"/>
                </a:cxn>
                <a:cxn ang="0">
                  <a:pos x="147" y="825"/>
                </a:cxn>
                <a:cxn ang="0">
                  <a:pos x="214" y="785"/>
                </a:cxn>
                <a:cxn ang="0">
                  <a:pos x="190" y="876"/>
                </a:cxn>
                <a:cxn ang="0">
                  <a:pos x="96" y="926"/>
                </a:cxn>
                <a:cxn ang="0">
                  <a:pos x="36" y="943"/>
                </a:cxn>
                <a:cxn ang="0">
                  <a:pos x="29" y="994"/>
                </a:cxn>
                <a:cxn ang="0">
                  <a:pos x="50" y="1037"/>
                </a:cxn>
                <a:cxn ang="0">
                  <a:pos x="125" y="987"/>
                </a:cxn>
                <a:cxn ang="0">
                  <a:pos x="204" y="919"/>
                </a:cxn>
                <a:cxn ang="0">
                  <a:pos x="272" y="854"/>
                </a:cxn>
                <a:cxn ang="0">
                  <a:pos x="293" y="736"/>
                </a:cxn>
                <a:cxn ang="0">
                  <a:pos x="236" y="736"/>
                </a:cxn>
                <a:cxn ang="0">
                  <a:pos x="243" y="669"/>
                </a:cxn>
                <a:cxn ang="0">
                  <a:pos x="301" y="582"/>
                </a:cxn>
                <a:cxn ang="0">
                  <a:pos x="243" y="582"/>
                </a:cxn>
                <a:cxn ang="0">
                  <a:pos x="286" y="484"/>
                </a:cxn>
                <a:cxn ang="0">
                  <a:pos x="308" y="368"/>
                </a:cxn>
                <a:cxn ang="0">
                  <a:pos x="308" y="272"/>
                </a:cxn>
                <a:cxn ang="0">
                  <a:pos x="264" y="272"/>
                </a:cxn>
                <a:cxn ang="0">
                  <a:pos x="272" y="241"/>
                </a:cxn>
                <a:cxn ang="0">
                  <a:pos x="291" y="207"/>
                </a:cxn>
                <a:cxn ang="0">
                  <a:pos x="308" y="181"/>
                </a:cxn>
                <a:cxn ang="0">
                  <a:pos x="315" y="169"/>
                </a:cxn>
                <a:cxn ang="0">
                  <a:pos x="322" y="73"/>
                </a:cxn>
                <a:cxn ang="0">
                  <a:pos x="243" y="101"/>
                </a:cxn>
                <a:cxn ang="0">
                  <a:pos x="250" y="0"/>
                </a:cxn>
                <a:cxn ang="0">
                  <a:pos x="175" y="65"/>
                </a:cxn>
              </a:cxnLst>
              <a:rect l="0" t="0" r="r" b="b"/>
              <a:pathLst>
                <a:path w="322" h="1037">
                  <a:moveTo>
                    <a:pt x="175" y="65"/>
                  </a:moveTo>
                  <a:lnTo>
                    <a:pt x="103" y="162"/>
                  </a:lnTo>
                  <a:lnTo>
                    <a:pt x="43" y="265"/>
                  </a:lnTo>
                  <a:lnTo>
                    <a:pt x="74" y="323"/>
                  </a:lnTo>
                  <a:lnTo>
                    <a:pt x="125" y="251"/>
                  </a:lnTo>
                  <a:lnTo>
                    <a:pt x="175" y="154"/>
                  </a:lnTo>
                  <a:lnTo>
                    <a:pt x="264" y="140"/>
                  </a:lnTo>
                  <a:lnTo>
                    <a:pt x="204" y="226"/>
                  </a:lnTo>
                  <a:lnTo>
                    <a:pt x="132" y="315"/>
                  </a:lnTo>
                  <a:lnTo>
                    <a:pt x="125" y="383"/>
                  </a:lnTo>
                  <a:lnTo>
                    <a:pt x="139" y="441"/>
                  </a:lnTo>
                  <a:lnTo>
                    <a:pt x="190" y="397"/>
                  </a:lnTo>
                  <a:lnTo>
                    <a:pt x="214" y="291"/>
                  </a:lnTo>
                  <a:lnTo>
                    <a:pt x="228" y="361"/>
                  </a:lnTo>
                  <a:lnTo>
                    <a:pt x="228" y="426"/>
                  </a:lnTo>
                  <a:lnTo>
                    <a:pt x="204" y="465"/>
                  </a:lnTo>
                  <a:lnTo>
                    <a:pt x="197" y="522"/>
                  </a:lnTo>
                  <a:lnTo>
                    <a:pt x="118" y="551"/>
                  </a:lnTo>
                  <a:lnTo>
                    <a:pt x="82" y="611"/>
                  </a:lnTo>
                  <a:lnTo>
                    <a:pt x="103" y="655"/>
                  </a:lnTo>
                  <a:lnTo>
                    <a:pt x="183" y="604"/>
                  </a:lnTo>
                  <a:lnTo>
                    <a:pt x="204" y="681"/>
                  </a:lnTo>
                  <a:lnTo>
                    <a:pt x="168" y="722"/>
                  </a:lnTo>
                  <a:lnTo>
                    <a:pt x="60" y="744"/>
                  </a:lnTo>
                  <a:lnTo>
                    <a:pt x="21" y="792"/>
                  </a:lnTo>
                  <a:lnTo>
                    <a:pt x="14" y="854"/>
                  </a:lnTo>
                  <a:lnTo>
                    <a:pt x="0" y="905"/>
                  </a:lnTo>
                  <a:lnTo>
                    <a:pt x="43" y="888"/>
                  </a:lnTo>
                  <a:lnTo>
                    <a:pt x="67" y="840"/>
                  </a:lnTo>
                  <a:lnTo>
                    <a:pt x="147" y="825"/>
                  </a:lnTo>
                  <a:lnTo>
                    <a:pt x="214" y="785"/>
                  </a:lnTo>
                  <a:lnTo>
                    <a:pt x="190" y="876"/>
                  </a:lnTo>
                  <a:lnTo>
                    <a:pt x="96" y="926"/>
                  </a:lnTo>
                  <a:lnTo>
                    <a:pt x="36" y="943"/>
                  </a:lnTo>
                  <a:lnTo>
                    <a:pt x="29" y="994"/>
                  </a:lnTo>
                  <a:lnTo>
                    <a:pt x="50" y="1037"/>
                  </a:lnTo>
                  <a:lnTo>
                    <a:pt x="125" y="987"/>
                  </a:lnTo>
                  <a:lnTo>
                    <a:pt x="204" y="919"/>
                  </a:lnTo>
                  <a:lnTo>
                    <a:pt x="272" y="854"/>
                  </a:lnTo>
                  <a:lnTo>
                    <a:pt x="293" y="736"/>
                  </a:lnTo>
                  <a:lnTo>
                    <a:pt x="236" y="736"/>
                  </a:lnTo>
                  <a:lnTo>
                    <a:pt x="243" y="669"/>
                  </a:lnTo>
                  <a:lnTo>
                    <a:pt x="301" y="582"/>
                  </a:lnTo>
                  <a:lnTo>
                    <a:pt x="243" y="582"/>
                  </a:lnTo>
                  <a:lnTo>
                    <a:pt x="286" y="484"/>
                  </a:lnTo>
                  <a:lnTo>
                    <a:pt x="308" y="368"/>
                  </a:lnTo>
                  <a:lnTo>
                    <a:pt x="308" y="272"/>
                  </a:lnTo>
                  <a:lnTo>
                    <a:pt x="264" y="272"/>
                  </a:lnTo>
                  <a:lnTo>
                    <a:pt x="272" y="241"/>
                  </a:lnTo>
                  <a:lnTo>
                    <a:pt x="291" y="207"/>
                  </a:lnTo>
                  <a:lnTo>
                    <a:pt x="308" y="181"/>
                  </a:lnTo>
                  <a:lnTo>
                    <a:pt x="315" y="169"/>
                  </a:lnTo>
                  <a:lnTo>
                    <a:pt x="322" y="73"/>
                  </a:lnTo>
                  <a:lnTo>
                    <a:pt x="243" y="101"/>
                  </a:lnTo>
                  <a:lnTo>
                    <a:pt x="250" y="0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4972050" y="3465513"/>
              <a:ext cx="649288" cy="22415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5" y="170"/>
                </a:cxn>
                <a:cxn ang="0">
                  <a:pos x="134" y="433"/>
                </a:cxn>
                <a:cxn ang="0">
                  <a:pos x="204" y="524"/>
                </a:cxn>
                <a:cxn ang="0">
                  <a:pos x="296" y="603"/>
                </a:cxn>
                <a:cxn ang="0">
                  <a:pos x="305" y="731"/>
                </a:cxn>
                <a:cxn ang="0">
                  <a:pos x="339" y="832"/>
                </a:cxn>
                <a:cxn ang="0">
                  <a:pos x="385" y="1005"/>
                </a:cxn>
                <a:cxn ang="0">
                  <a:pos x="385" y="1130"/>
                </a:cxn>
                <a:cxn ang="0">
                  <a:pos x="409" y="1277"/>
                </a:cxn>
                <a:cxn ang="0">
                  <a:pos x="385" y="1380"/>
                </a:cxn>
                <a:cxn ang="0">
                  <a:pos x="296" y="1412"/>
                </a:cxn>
                <a:cxn ang="0">
                  <a:pos x="296" y="1289"/>
                </a:cxn>
                <a:cxn ang="0">
                  <a:pos x="296" y="1130"/>
                </a:cxn>
                <a:cxn ang="0">
                  <a:pos x="226" y="1231"/>
                </a:cxn>
                <a:cxn ang="0">
                  <a:pos x="180" y="1130"/>
                </a:cxn>
                <a:cxn ang="0">
                  <a:pos x="216" y="981"/>
                </a:cxn>
                <a:cxn ang="0">
                  <a:pos x="216" y="832"/>
                </a:cxn>
                <a:cxn ang="0">
                  <a:pos x="113" y="832"/>
                </a:cxn>
                <a:cxn ang="0">
                  <a:pos x="134" y="695"/>
                </a:cxn>
                <a:cxn ang="0">
                  <a:pos x="45" y="685"/>
                </a:cxn>
                <a:cxn ang="0">
                  <a:pos x="0" y="594"/>
                </a:cxn>
                <a:cxn ang="0">
                  <a:pos x="0" y="387"/>
                </a:cxn>
                <a:cxn ang="0">
                  <a:pos x="55" y="502"/>
                </a:cxn>
                <a:cxn ang="0">
                  <a:pos x="134" y="514"/>
                </a:cxn>
                <a:cxn ang="0">
                  <a:pos x="67" y="365"/>
                </a:cxn>
                <a:cxn ang="0">
                  <a:pos x="45" y="262"/>
                </a:cxn>
                <a:cxn ang="0">
                  <a:pos x="0" y="103"/>
                </a:cxn>
                <a:cxn ang="0">
                  <a:pos x="12" y="0"/>
                </a:cxn>
              </a:cxnLst>
              <a:rect l="0" t="0" r="r" b="b"/>
              <a:pathLst>
                <a:path w="409" h="1412">
                  <a:moveTo>
                    <a:pt x="12" y="0"/>
                  </a:moveTo>
                  <a:lnTo>
                    <a:pt x="55" y="170"/>
                  </a:lnTo>
                  <a:lnTo>
                    <a:pt x="134" y="433"/>
                  </a:lnTo>
                  <a:lnTo>
                    <a:pt x="204" y="524"/>
                  </a:lnTo>
                  <a:lnTo>
                    <a:pt x="296" y="603"/>
                  </a:lnTo>
                  <a:lnTo>
                    <a:pt x="305" y="731"/>
                  </a:lnTo>
                  <a:lnTo>
                    <a:pt x="339" y="832"/>
                  </a:lnTo>
                  <a:lnTo>
                    <a:pt x="385" y="1005"/>
                  </a:lnTo>
                  <a:lnTo>
                    <a:pt x="385" y="1130"/>
                  </a:lnTo>
                  <a:lnTo>
                    <a:pt x="409" y="1277"/>
                  </a:lnTo>
                  <a:lnTo>
                    <a:pt x="385" y="1380"/>
                  </a:lnTo>
                  <a:lnTo>
                    <a:pt x="296" y="1412"/>
                  </a:lnTo>
                  <a:lnTo>
                    <a:pt x="296" y="1289"/>
                  </a:lnTo>
                  <a:lnTo>
                    <a:pt x="296" y="1130"/>
                  </a:lnTo>
                  <a:lnTo>
                    <a:pt x="226" y="1231"/>
                  </a:lnTo>
                  <a:lnTo>
                    <a:pt x="180" y="1130"/>
                  </a:lnTo>
                  <a:lnTo>
                    <a:pt x="216" y="981"/>
                  </a:lnTo>
                  <a:lnTo>
                    <a:pt x="216" y="832"/>
                  </a:lnTo>
                  <a:lnTo>
                    <a:pt x="113" y="832"/>
                  </a:lnTo>
                  <a:lnTo>
                    <a:pt x="134" y="695"/>
                  </a:lnTo>
                  <a:lnTo>
                    <a:pt x="45" y="685"/>
                  </a:lnTo>
                  <a:lnTo>
                    <a:pt x="0" y="594"/>
                  </a:lnTo>
                  <a:lnTo>
                    <a:pt x="0" y="387"/>
                  </a:lnTo>
                  <a:lnTo>
                    <a:pt x="55" y="502"/>
                  </a:lnTo>
                  <a:lnTo>
                    <a:pt x="134" y="514"/>
                  </a:lnTo>
                  <a:lnTo>
                    <a:pt x="67" y="365"/>
                  </a:lnTo>
                  <a:lnTo>
                    <a:pt x="45" y="262"/>
                  </a:lnTo>
                  <a:lnTo>
                    <a:pt x="0" y="10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5184775" y="5438775"/>
              <a:ext cx="649288" cy="619125"/>
            </a:xfrm>
            <a:custGeom>
              <a:avLst/>
              <a:gdLst/>
              <a:ahLst/>
              <a:cxnLst>
                <a:cxn ang="0">
                  <a:pos x="24" y="116"/>
                </a:cxn>
                <a:cxn ang="0">
                  <a:pos x="104" y="169"/>
                </a:cxn>
                <a:cxn ang="0">
                  <a:pos x="205" y="169"/>
                </a:cxn>
                <a:cxn ang="0">
                  <a:pos x="263" y="80"/>
                </a:cxn>
                <a:cxn ang="0">
                  <a:pos x="284" y="0"/>
                </a:cxn>
                <a:cxn ang="0">
                  <a:pos x="320" y="149"/>
                </a:cxn>
                <a:cxn ang="0">
                  <a:pos x="376" y="229"/>
                </a:cxn>
                <a:cxn ang="0">
                  <a:pos x="409" y="308"/>
                </a:cxn>
                <a:cxn ang="0">
                  <a:pos x="388" y="366"/>
                </a:cxn>
                <a:cxn ang="0">
                  <a:pos x="320" y="378"/>
                </a:cxn>
                <a:cxn ang="0">
                  <a:pos x="284" y="262"/>
                </a:cxn>
                <a:cxn ang="0">
                  <a:pos x="275" y="390"/>
                </a:cxn>
                <a:cxn ang="0">
                  <a:pos x="195" y="390"/>
                </a:cxn>
                <a:cxn ang="0">
                  <a:pos x="162" y="298"/>
                </a:cxn>
                <a:cxn ang="0">
                  <a:pos x="116" y="354"/>
                </a:cxn>
                <a:cxn ang="0">
                  <a:pos x="46" y="366"/>
                </a:cxn>
                <a:cxn ang="0">
                  <a:pos x="0" y="253"/>
                </a:cxn>
                <a:cxn ang="0">
                  <a:pos x="3" y="197"/>
                </a:cxn>
                <a:cxn ang="0">
                  <a:pos x="8" y="132"/>
                </a:cxn>
                <a:cxn ang="0">
                  <a:pos x="10" y="80"/>
                </a:cxn>
                <a:cxn ang="0">
                  <a:pos x="12" y="58"/>
                </a:cxn>
                <a:cxn ang="0">
                  <a:pos x="24" y="116"/>
                </a:cxn>
              </a:cxnLst>
              <a:rect l="0" t="0" r="r" b="b"/>
              <a:pathLst>
                <a:path w="409" h="390">
                  <a:moveTo>
                    <a:pt x="24" y="116"/>
                  </a:moveTo>
                  <a:lnTo>
                    <a:pt x="104" y="169"/>
                  </a:lnTo>
                  <a:lnTo>
                    <a:pt x="205" y="169"/>
                  </a:lnTo>
                  <a:lnTo>
                    <a:pt x="263" y="80"/>
                  </a:lnTo>
                  <a:lnTo>
                    <a:pt x="284" y="0"/>
                  </a:lnTo>
                  <a:lnTo>
                    <a:pt x="320" y="149"/>
                  </a:lnTo>
                  <a:lnTo>
                    <a:pt x="376" y="229"/>
                  </a:lnTo>
                  <a:lnTo>
                    <a:pt x="409" y="308"/>
                  </a:lnTo>
                  <a:lnTo>
                    <a:pt x="388" y="366"/>
                  </a:lnTo>
                  <a:lnTo>
                    <a:pt x="320" y="378"/>
                  </a:lnTo>
                  <a:lnTo>
                    <a:pt x="284" y="262"/>
                  </a:lnTo>
                  <a:lnTo>
                    <a:pt x="275" y="390"/>
                  </a:lnTo>
                  <a:lnTo>
                    <a:pt x="195" y="390"/>
                  </a:lnTo>
                  <a:lnTo>
                    <a:pt x="162" y="298"/>
                  </a:lnTo>
                  <a:lnTo>
                    <a:pt x="116" y="354"/>
                  </a:lnTo>
                  <a:lnTo>
                    <a:pt x="46" y="366"/>
                  </a:lnTo>
                  <a:lnTo>
                    <a:pt x="0" y="253"/>
                  </a:lnTo>
                  <a:lnTo>
                    <a:pt x="3" y="197"/>
                  </a:lnTo>
                  <a:lnTo>
                    <a:pt x="8" y="132"/>
                  </a:lnTo>
                  <a:lnTo>
                    <a:pt x="10" y="80"/>
                  </a:lnTo>
                  <a:lnTo>
                    <a:pt x="12" y="58"/>
                  </a:lnTo>
                  <a:lnTo>
                    <a:pt x="24" y="116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4394200" y="2740025"/>
              <a:ext cx="485775" cy="1397000"/>
            </a:xfrm>
            <a:custGeom>
              <a:avLst/>
              <a:gdLst/>
              <a:ahLst/>
              <a:cxnLst>
                <a:cxn ang="0">
                  <a:pos x="238" y="252"/>
                </a:cxn>
                <a:cxn ang="0">
                  <a:pos x="260" y="377"/>
                </a:cxn>
                <a:cxn ang="0">
                  <a:pos x="306" y="570"/>
                </a:cxn>
                <a:cxn ang="0">
                  <a:pos x="193" y="411"/>
                </a:cxn>
                <a:cxn ang="0">
                  <a:pos x="181" y="639"/>
                </a:cxn>
                <a:cxn ang="0">
                  <a:pos x="260" y="697"/>
                </a:cxn>
                <a:cxn ang="0">
                  <a:pos x="214" y="789"/>
                </a:cxn>
                <a:cxn ang="0">
                  <a:pos x="125" y="560"/>
                </a:cxn>
                <a:cxn ang="0">
                  <a:pos x="92" y="399"/>
                </a:cxn>
                <a:cxn ang="0">
                  <a:pos x="92" y="182"/>
                </a:cxn>
                <a:cxn ang="0">
                  <a:pos x="56" y="457"/>
                </a:cxn>
                <a:cxn ang="0">
                  <a:pos x="101" y="639"/>
                </a:cxn>
                <a:cxn ang="0">
                  <a:pos x="171" y="798"/>
                </a:cxn>
                <a:cxn ang="0">
                  <a:pos x="193" y="880"/>
                </a:cxn>
                <a:cxn ang="0">
                  <a:pos x="113" y="834"/>
                </a:cxn>
                <a:cxn ang="0">
                  <a:pos x="34" y="661"/>
                </a:cxn>
                <a:cxn ang="0">
                  <a:pos x="0" y="502"/>
                </a:cxn>
                <a:cxn ang="0">
                  <a:pos x="0" y="252"/>
                </a:cxn>
                <a:cxn ang="0">
                  <a:pos x="0" y="137"/>
                </a:cxn>
                <a:cxn ang="0">
                  <a:pos x="68" y="0"/>
                </a:cxn>
                <a:cxn ang="0">
                  <a:pos x="34" y="216"/>
                </a:cxn>
                <a:cxn ang="0">
                  <a:pos x="101" y="91"/>
                </a:cxn>
                <a:cxn ang="0">
                  <a:pos x="147" y="168"/>
                </a:cxn>
                <a:cxn ang="0">
                  <a:pos x="147" y="274"/>
                </a:cxn>
                <a:cxn ang="0">
                  <a:pos x="147" y="399"/>
                </a:cxn>
                <a:cxn ang="0">
                  <a:pos x="193" y="319"/>
                </a:cxn>
                <a:cxn ang="0">
                  <a:pos x="238" y="252"/>
                </a:cxn>
              </a:cxnLst>
              <a:rect l="0" t="0" r="r" b="b"/>
              <a:pathLst>
                <a:path w="306" h="880">
                  <a:moveTo>
                    <a:pt x="238" y="252"/>
                  </a:moveTo>
                  <a:lnTo>
                    <a:pt x="260" y="377"/>
                  </a:lnTo>
                  <a:lnTo>
                    <a:pt x="306" y="570"/>
                  </a:lnTo>
                  <a:lnTo>
                    <a:pt x="193" y="411"/>
                  </a:lnTo>
                  <a:lnTo>
                    <a:pt x="181" y="639"/>
                  </a:lnTo>
                  <a:lnTo>
                    <a:pt x="260" y="697"/>
                  </a:lnTo>
                  <a:lnTo>
                    <a:pt x="214" y="789"/>
                  </a:lnTo>
                  <a:lnTo>
                    <a:pt x="125" y="560"/>
                  </a:lnTo>
                  <a:lnTo>
                    <a:pt x="92" y="399"/>
                  </a:lnTo>
                  <a:lnTo>
                    <a:pt x="92" y="182"/>
                  </a:lnTo>
                  <a:lnTo>
                    <a:pt x="56" y="457"/>
                  </a:lnTo>
                  <a:lnTo>
                    <a:pt x="101" y="639"/>
                  </a:lnTo>
                  <a:lnTo>
                    <a:pt x="171" y="798"/>
                  </a:lnTo>
                  <a:lnTo>
                    <a:pt x="193" y="880"/>
                  </a:lnTo>
                  <a:lnTo>
                    <a:pt x="113" y="834"/>
                  </a:lnTo>
                  <a:lnTo>
                    <a:pt x="34" y="661"/>
                  </a:lnTo>
                  <a:lnTo>
                    <a:pt x="0" y="502"/>
                  </a:lnTo>
                  <a:lnTo>
                    <a:pt x="0" y="252"/>
                  </a:lnTo>
                  <a:lnTo>
                    <a:pt x="0" y="137"/>
                  </a:lnTo>
                  <a:lnTo>
                    <a:pt x="68" y="0"/>
                  </a:lnTo>
                  <a:lnTo>
                    <a:pt x="34" y="216"/>
                  </a:lnTo>
                  <a:lnTo>
                    <a:pt x="101" y="91"/>
                  </a:lnTo>
                  <a:lnTo>
                    <a:pt x="147" y="168"/>
                  </a:lnTo>
                  <a:lnTo>
                    <a:pt x="147" y="274"/>
                  </a:lnTo>
                  <a:lnTo>
                    <a:pt x="147" y="399"/>
                  </a:lnTo>
                  <a:lnTo>
                    <a:pt x="193" y="319"/>
                  </a:lnTo>
                  <a:lnTo>
                    <a:pt x="238" y="252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4" name="Freeform 66"/>
            <p:cNvSpPr>
              <a:spLocks/>
            </p:cNvSpPr>
            <p:nvPr/>
          </p:nvSpPr>
          <p:spPr bwMode="auto">
            <a:xfrm>
              <a:off x="3905250" y="2705100"/>
              <a:ext cx="776288" cy="1592263"/>
            </a:xfrm>
            <a:custGeom>
              <a:avLst/>
              <a:gdLst/>
              <a:ahLst/>
              <a:cxnLst>
                <a:cxn ang="0">
                  <a:pos x="238" y="320"/>
                </a:cxn>
                <a:cxn ang="0">
                  <a:pos x="263" y="558"/>
                </a:cxn>
                <a:cxn ang="0">
                  <a:pos x="296" y="683"/>
                </a:cxn>
                <a:cxn ang="0">
                  <a:pos x="376" y="856"/>
                </a:cxn>
                <a:cxn ang="0">
                  <a:pos x="489" y="1003"/>
                </a:cxn>
                <a:cxn ang="0">
                  <a:pos x="354" y="981"/>
                </a:cxn>
                <a:cxn ang="0">
                  <a:pos x="320" y="902"/>
                </a:cxn>
                <a:cxn ang="0">
                  <a:pos x="263" y="729"/>
                </a:cxn>
                <a:cxn ang="0">
                  <a:pos x="217" y="582"/>
                </a:cxn>
                <a:cxn ang="0">
                  <a:pos x="171" y="488"/>
                </a:cxn>
                <a:cxn ang="0">
                  <a:pos x="171" y="649"/>
                </a:cxn>
                <a:cxn ang="0">
                  <a:pos x="263" y="820"/>
                </a:cxn>
                <a:cxn ang="0">
                  <a:pos x="296" y="993"/>
                </a:cxn>
                <a:cxn ang="0">
                  <a:pos x="229" y="981"/>
                </a:cxn>
                <a:cxn ang="0">
                  <a:pos x="70" y="890"/>
                </a:cxn>
                <a:cxn ang="0">
                  <a:pos x="12" y="832"/>
                </a:cxn>
                <a:cxn ang="0">
                  <a:pos x="0" y="707"/>
                </a:cxn>
                <a:cxn ang="0">
                  <a:pos x="0" y="649"/>
                </a:cxn>
                <a:cxn ang="0">
                  <a:pos x="24" y="512"/>
                </a:cxn>
                <a:cxn ang="0">
                  <a:pos x="46" y="673"/>
                </a:cxn>
                <a:cxn ang="0">
                  <a:pos x="70" y="774"/>
                </a:cxn>
                <a:cxn ang="0">
                  <a:pos x="125" y="753"/>
                </a:cxn>
                <a:cxn ang="0">
                  <a:pos x="125" y="616"/>
                </a:cxn>
                <a:cxn ang="0">
                  <a:pos x="104" y="503"/>
                </a:cxn>
                <a:cxn ang="0">
                  <a:pos x="104" y="329"/>
                </a:cxn>
                <a:cxn ang="0">
                  <a:pos x="137" y="399"/>
                </a:cxn>
                <a:cxn ang="0">
                  <a:pos x="137" y="296"/>
                </a:cxn>
                <a:cxn ang="0">
                  <a:pos x="159" y="159"/>
                </a:cxn>
                <a:cxn ang="0">
                  <a:pos x="205" y="101"/>
                </a:cxn>
                <a:cxn ang="0">
                  <a:pos x="205" y="250"/>
                </a:cxn>
                <a:cxn ang="0">
                  <a:pos x="238" y="113"/>
                </a:cxn>
                <a:cxn ang="0">
                  <a:pos x="284" y="0"/>
                </a:cxn>
                <a:cxn ang="0">
                  <a:pos x="275" y="159"/>
                </a:cxn>
                <a:cxn ang="0">
                  <a:pos x="238" y="320"/>
                </a:cxn>
              </a:cxnLst>
              <a:rect l="0" t="0" r="r" b="b"/>
              <a:pathLst>
                <a:path w="489" h="1003">
                  <a:moveTo>
                    <a:pt x="238" y="320"/>
                  </a:moveTo>
                  <a:lnTo>
                    <a:pt x="263" y="558"/>
                  </a:lnTo>
                  <a:lnTo>
                    <a:pt x="296" y="683"/>
                  </a:lnTo>
                  <a:lnTo>
                    <a:pt x="376" y="856"/>
                  </a:lnTo>
                  <a:lnTo>
                    <a:pt x="489" y="1003"/>
                  </a:lnTo>
                  <a:lnTo>
                    <a:pt x="354" y="981"/>
                  </a:lnTo>
                  <a:lnTo>
                    <a:pt x="320" y="902"/>
                  </a:lnTo>
                  <a:lnTo>
                    <a:pt x="263" y="729"/>
                  </a:lnTo>
                  <a:lnTo>
                    <a:pt x="217" y="582"/>
                  </a:lnTo>
                  <a:lnTo>
                    <a:pt x="171" y="488"/>
                  </a:lnTo>
                  <a:lnTo>
                    <a:pt x="171" y="649"/>
                  </a:lnTo>
                  <a:lnTo>
                    <a:pt x="263" y="820"/>
                  </a:lnTo>
                  <a:lnTo>
                    <a:pt x="296" y="993"/>
                  </a:lnTo>
                  <a:lnTo>
                    <a:pt x="229" y="981"/>
                  </a:lnTo>
                  <a:lnTo>
                    <a:pt x="70" y="890"/>
                  </a:lnTo>
                  <a:lnTo>
                    <a:pt x="12" y="832"/>
                  </a:lnTo>
                  <a:lnTo>
                    <a:pt x="0" y="707"/>
                  </a:lnTo>
                  <a:lnTo>
                    <a:pt x="0" y="649"/>
                  </a:lnTo>
                  <a:lnTo>
                    <a:pt x="24" y="512"/>
                  </a:lnTo>
                  <a:lnTo>
                    <a:pt x="46" y="673"/>
                  </a:lnTo>
                  <a:lnTo>
                    <a:pt x="70" y="774"/>
                  </a:lnTo>
                  <a:lnTo>
                    <a:pt x="125" y="753"/>
                  </a:lnTo>
                  <a:lnTo>
                    <a:pt x="125" y="616"/>
                  </a:lnTo>
                  <a:lnTo>
                    <a:pt x="104" y="503"/>
                  </a:lnTo>
                  <a:lnTo>
                    <a:pt x="104" y="329"/>
                  </a:lnTo>
                  <a:lnTo>
                    <a:pt x="137" y="399"/>
                  </a:lnTo>
                  <a:lnTo>
                    <a:pt x="137" y="296"/>
                  </a:lnTo>
                  <a:lnTo>
                    <a:pt x="159" y="159"/>
                  </a:lnTo>
                  <a:lnTo>
                    <a:pt x="205" y="101"/>
                  </a:lnTo>
                  <a:lnTo>
                    <a:pt x="205" y="250"/>
                  </a:lnTo>
                  <a:lnTo>
                    <a:pt x="238" y="113"/>
                  </a:lnTo>
                  <a:lnTo>
                    <a:pt x="284" y="0"/>
                  </a:lnTo>
                  <a:lnTo>
                    <a:pt x="275" y="159"/>
                  </a:lnTo>
                  <a:lnTo>
                    <a:pt x="238" y="320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3313113" y="2373313"/>
              <a:ext cx="776288" cy="1527175"/>
            </a:xfrm>
            <a:custGeom>
              <a:avLst/>
              <a:gdLst/>
              <a:ahLst/>
              <a:cxnLst>
                <a:cxn ang="0">
                  <a:pos x="489" y="310"/>
                </a:cxn>
                <a:cxn ang="0">
                  <a:pos x="443" y="459"/>
                </a:cxn>
                <a:cxn ang="0">
                  <a:pos x="340" y="755"/>
                </a:cxn>
                <a:cxn ang="0">
                  <a:pos x="318" y="962"/>
                </a:cxn>
                <a:cxn ang="0">
                  <a:pos x="226" y="916"/>
                </a:cxn>
                <a:cxn ang="0">
                  <a:pos x="125" y="882"/>
                </a:cxn>
                <a:cxn ang="0">
                  <a:pos x="0" y="882"/>
                </a:cxn>
                <a:cxn ang="0">
                  <a:pos x="0" y="801"/>
                </a:cxn>
                <a:cxn ang="0">
                  <a:pos x="46" y="733"/>
                </a:cxn>
                <a:cxn ang="0">
                  <a:pos x="46" y="642"/>
                </a:cxn>
                <a:cxn ang="0">
                  <a:pos x="34" y="574"/>
                </a:cxn>
                <a:cxn ang="0">
                  <a:pos x="34" y="447"/>
                </a:cxn>
                <a:cxn ang="0">
                  <a:pos x="101" y="276"/>
                </a:cxn>
                <a:cxn ang="0">
                  <a:pos x="80" y="425"/>
                </a:cxn>
                <a:cxn ang="0">
                  <a:pos x="80" y="630"/>
                </a:cxn>
                <a:cxn ang="0">
                  <a:pos x="159" y="813"/>
                </a:cxn>
                <a:cxn ang="0">
                  <a:pos x="251" y="858"/>
                </a:cxn>
                <a:cxn ang="0">
                  <a:pos x="251" y="745"/>
                </a:cxn>
                <a:cxn ang="0">
                  <a:pos x="193" y="620"/>
                </a:cxn>
                <a:cxn ang="0">
                  <a:pos x="169" y="493"/>
                </a:cxn>
                <a:cxn ang="0">
                  <a:pos x="193" y="380"/>
                </a:cxn>
                <a:cxn ang="0">
                  <a:pos x="251" y="231"/>
                </a:cxn>
                <a:cxn ang="0">
                  <a:pos x="251" y="368"/>
                </a:cxn>
                <a:cxn ang="0">
                  <a:pos x="260" y="550"/>
                </a:cxn>
                <a:cxn ang="0">
                  <a:pos x="318" y="459"/>
                </a:cxn>
                <a:cxn ang="0">
                  <a:pos x="318" y="300"/>
                </a:cxn>
                <a:cxn ang="0">
                  <a:pos x="340" y="93"/>
                </a:cxn>
                <a:cxn ang="0">
                  <a:pos x="397" y="0"/>
                </a:cxn>
                <a:cxn ang="0">
                  <a:pos x="352" y="163"/>
                </a:cxn>
                <a:cxn ang="0">
                  <a:pos x="364" y="517"/>
                </a:cxn>
                <a:cxn ang="0">
                  <a:pos x="397" y="437"/>
                </a:cxn>
                <a:cxn ang="0">
                  <a:pos x="419" y="300"/>
                </a:cxn>
                <a:cxn ang="0">
                  <a:pos x="465" y="185"/>
                </a:cxn>
                <a:cxn ang="0">
                  <a:pos x="489" y="310"/>
                </a:cxn>
              </a:cxnLst>
              <a:rect l="0" t="0" r="r" b="b"/>
              <a:pathLst>
                <a:path w="489" h="962">
                  <a:moveTo>
                    <a:pt x="489" y="310"/>
                  </a:moveTo>
                  <a:lnTo>
                    <a:pt x="443" y="459"/>
                  </a:lnTo>
                  <a:lnTo>
                    <a:pt x="340" y="755"/>
                  </a:lnTo>
                  <a:lnTo>
                    <a:pt x="318" y="962"/>
                  </a:lnTo>
                  <a:lnTo>
                    <a:pt x="226" y="916"/>
                  </a:lnTo>
                  <a:lnTo>
                    <a:pt x="125" y="882"/>
                  </a:lnTo>
                  <a:lnTo>
                    <a:pt x="0" y="882"/>
                  </a:lnTo>
                  <a:lnTo>
                    <a:pt x="0" y="801"/>
                  </a:lnTo>
                  <a:lnTo>
                    <a:pt x="46" y="733"/>
                  </a:lnTo>
                  <a:lnTo>
                    <a:pt x="46" y="642"/>
                  </a:lnTo>
                  <a:lnTo>
                    <a:pt x="34" y="574"/>
                  </a:lnTo>
                  <a:lnTo>
                    <a:pt x="34" y="447"/>
                  </a:lnTo>
                  <a:lnTo>
                    <a:pt x="101" y="276"/>
                  </a:lnTo>
                  <a:lnTo>
                    <a:pt x="80" y="425"/>
                  </a:lnTo>
                  <a:lnTo>
                    <a:pt x="80" y="630"/>
                  </a:lnTo>
                  <a:lnTo>
                    <a:pt x="159" y="813"/>
                  </a:lnTo>
                  <a:lnTo>
                    <a:pt x="251" y="858"/>
                  </a:lnTo>
                  <a:lnTo>
                    <a:pt x="251" y="745"/>
                  </a:lnTo>
                  <a:lnTo>
                    <a:pt x="193" y="620"/>
                  </a:lnTo>
                  <a:lnTo>
                    <a:pt x="169" y="493"/>
                  </a:lnTo>
                  <a:lnTo>
                    <a:pt x="193" y="380"/>
                  </a:lnTo>
                  <a:lnTo>
                    <a:pt x="251" y="231"/>
                  </a:lnTo>
                  <a:lnTo>
                    <a:pt x="251" y="368"/>
                  </a:lnTo>
                  <a:lnTo>
                    <a:pt x="260" y="550"/>
                  </a:lnTo>
                  <a:lnTo>
                    <a:pt x="318" y="459"/>
                  </a:lnTo>
                  <a:lnTo>
                    <a:pt x="318" y="300"/>
                  </a:lnTo>
                  <a:lnTo>
                    <a:pt x="340" y="93"/>
                  </a:lnTo>
                  <a:lnTo>
                    <a:pt x="397" y="0"/>
                  </a:lnTo>
                  <a:lnTo>
                    <a:pt x="352" y="163"/>
                  </a:lnTo>
                  <a:lnTo>
                    <a:pt x="364" y="517"/>
                  </a:lnTo>
                  <a:lnTo>
                    <a:pt x="397" y="437"/>
                  </a:lnTo>
                  <a:lnTo>
                    <a:pt x="419" y="300"/>
                  </a:lnTo>
                  <a:lnTo>
                    <a:pt x="465" y="185"/>
                  </a:lnTo>
                  <a:lnTo>
                    <a:pt x="489" y="310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2609850" y="2719388"/>
              <a:ext cx="665163" cy="1597025"/>
            </a:xfrm>
            <a:custGeom>
              <a:avLst/>
              <a:gdLst/>
              <a:ahLst/>
              <a:cxnLst>
                <a:cxn ang="0">
                  <a:pos x="352" y="287"/>
                </a:cxn>
                <a:cxn ang="0">
                  <a:pos x="385" y="448"/>
                </a:cxn>
                <a:cxn ang="0">
                  <a:pos x="385" y="595"/>
                </a:cxn>
                <a:cxn ang="0">
                  <a:pos x="419" y="744"/>
                </a:cxn>
                <a:cxn ang="0">
                  <a:pos x="385" y="857"/>
                </a:cxn>
                <a:cxn ang="0">
                  <a:pos x="272" y="744"/>
                </a:cxn>
                <a:cxn ang="0">
                  <a:pos x="272" y="595"/>
                </a:cxn>
                <a:cxn ang="0">
                  <a:pos x="227" y="458"/>
                </a:cxn>
                <a:cxn ang="0">
                  <a:pos x="227" y="607"/>
                </a:cxn>
                <a:cxn ang="0">
                  <a:pos x="248" y="802"/>
                </a:cxn>
                <a:cxn ang="0">
                  <a:pos x="284" y="927"/>
                </a:cxn>
                <a:cxn ang="0">
                  <a:pos x="215" y="1006"/>
                </a:cxn>
                <a:cxn ang="0">
                  <a:pos x="135" y="972"/>
                </a:cxn>
                <a:cxn ang="0">
                  <a:pos x="0" y="903"/>
                </a:cxn>
                <a:cxn ang="0">
                  <a:pos x="10" y="835"/>
                </a:cxn>
                <a:cxn ang="0">
                  <a:pos x="123" y="847"/>
                </a:cxn>
                <a:cxn ang="0">
                  <a:pos x="159" y="787"/>
                </a:cxn>
                <a:cxn ang="0">
                  <a:pos x="135" y="720"/>
                </a:cxn>
                <a:cxn ang="0">
                  <a:pos x="114" y="595"/>
                </a:cxn>
                <a:cxn ang="0">
                  <a:pos x="135" y="479"/>
                </a:cxn>
                <a:cxn ang="0">
                  <a:pos x="205" y="402"/>
                </a:cxn>
                <a:cxn ang="0">
                  <a:pos x="284" y="320"/>
                </a:cxn>
                <a:cxn ang="0">
                  <a:pos x="284" y="207"/>
                </a:cxn>
                <a:cxn ang="0">
                  <a:pos x="284" y="82"/>
                </a:cxn>
                <a:cxn ang="0">
                  <a:pos x="306" y="0"/>
                </a:cxn>
                <a:cxn ang="0">
                  <a:pos x="328" y="181"/>
                </a:cxn>
                <a:cxn ang="0">
                  <a:pos x="352" y="287"/>
                </a:cxn>
              </a:cxnLst>
              <a:rect l="0" t="0" r="r" b="b"/>
              <a:pathLst>
                <a:path w="419" h="1006">
                  <a:moveTo>
                    <a:pt x="352" y="287"/>
                  </a:moveTo>
                  <a:lnTo>
                    <a:pt x="385" y="448"/>
                  </a:lnTo>
                  <a:lnTo>
                    <a:pt x="385" y="595"/>
                  </a:lnTo>
                  <a:lnTo>
                    <a:pt x="419" y="744"/>
                  </a:lnTo>
                  <a:lnTo>
                    <a:pt x="385" y="857"/>
                  </a:lnTo>
                  <a:lnTo>
                    <a:pt x="272" y="744"/>
                  </a:lnTo>
                  <a:lnTo>
                    <a:pt x="272" y="595"/>
                  </a:lnTo>
                  <a:lnTo>
                    <a:pt x="227" y="458"/>
                  </a:lnTo>
                  <a:lnTo>
                    <a:pt x="227" y="607"/>
                  </a:lnTo>
                  <a:lnTo>
                    <a:pt x="248" y="802"/>
                  </a:lnTo>
                  <a:lnTo>
                    <a:pt x="284" y="927"/>
                  </a:lnTo>
                  <a:lnTo>
                    <a:pt x="215" y="1006"/>
                  </a:lnTo>
                  <a:lnTo>
                    <a:pt x="135" y="972"/>
                  </a:lnTo>
                  <a:lnTo>
                    <a:pt x="0" y="903"/>
                  </a:lnTo>
                  <a:lnTo>
                    <a:pt x="10" y="835"/>
                  </a:lnTo>
                  <a:lnTo>
                    <a:pt x="123" y="847"/>
                  </a:lnTo>
                  <a:lnTo>
                    <a:pt x="159" y="787"/>
                  </a:lnTo>
                  <a:lnTo>
                    <a:pt x="135" y="720"/>
                  </a:lnTo>
                  <a:lnTo>
                    <a:pt x="114" y="595"/>
                  </a:lnTo>
                  <a:lnTo>
                    <a:pt x="135" y="479"/>
                  </a:lnTo>
                  <a:lnTo>
                    <a:pt x="205" y="402"/>
                  </a:lnTo>
                  <a:lnTo>
                    <a:pt x="284" y="320"/>
                  </a:lnTo>
                  <a:lnTo>
                    <a:pt x="284" y="207"/>
                  </a:lnTo>
                  <a:lnTo>
                    <a:pt x="284" y="82"/>
                  </a:lnTo>
                  <a:lnTo>
                    <a:pt x="306" y="0"/>
                  </a:lnTo>
                  <a:lnTo>
                    <a:pt x="328" y="181"/>
                  </a:lnTo>
                  <a:lnTo>
                    <a:pt x="352" y="287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2465388" y="4243388"/>
              <a:ext cx="396875" cy="744538"/>
            </a:xfrm>
            <a:custGeom>
              <a:avLst/>
              <a:gdLst/>
              <a:ahLst/>
              <a:cxnLst>
                <a:cxn ang="0">
                  <a:pos x="135" y="24"/>
                </a:cxn>
                <a:cxn ang="0">
                  <a:pos x="250" y="70"/>
                </a:cxn>
                <a:cxn ang="0">
                  <a:pos x="205" y="159"/>
                </a:cxn>
                <a:cxn ang="0">
                  <a:pos x="113" y="159"/>
                </a:cxn>
                <a:cxn ang="0">
                  <a:pos x="46" y="195"/>
                </a:cxn>
                <a:cxn ang="0">
                  <a:pos x="125" y="262"/>
                </a:cxn>
                <a:cxn ang="0">
                  <a:pos x="193" y="262"/>
                </a:cxn>
                <a:cxn ang="0">
                  <a:pos x="193" y="388"/>
                </a:cxn>
                <a:cxn ang="0">
                  <a:pos x="205" y="469"/>
                </a:cxn>
                <a:cxn ang="0">
                  <a:pos x="125" y="469"/>
                </a:cxn>
                <a:cxn ang="0">
                  <a:pos x="58" y="421"/>
                </a:cxn>
                <a:cxn ang="0">
                  <a:pos x="125" y="421"/>
                </a:cxn>
                <a:cxn ang="0">
                  <a:pos x="135" y="332"/>
                </a:cxn>
                <a:cxn ang="0">
                  <a:pos x="22" y="308"/>
                </a:cxn>
                <a:cxn ang="0">
                  <a:pos x="0" y="229"/>
                </a:cxn>
                <a:cxn ang="0">
                  <a:pos x="0" y="137"/>
                </a:cxn>
                <a:cxn ang="0">
                  <a:pos x="91" y="92"/>
                </a:cxn>
                <a:cxn ang="0">
                  <a:pos x="58" y="0"/>
                </a:cxn>
                <a:cxn ang="0">
                  <a:pos x="135" y="24"/>
                </a:cxn>
              </a:cxnLst>
              <a:rect l="0" t="0" r="r" b="b"/>
              <a:pathLst>
                <a:path w="250" h="469">
                  <a:moveTo>
                    <a:pt x="135" y="24"/>
                  </a:moveTo>
                  <a:lnTo>
                    <a:pt x="250" y="70"/>
                  </a:lnTo>
                  <a:lnTo>
                    <a:pt x="205" y="159"/>
                  </a:lnTo>
                  <a:lnTo>
                    <a:pt x="113" y="159"/>
                  </a:lnTo>
                  <a:lnTo>
                    <a:pt x="46" y="195"/>
                  </a:lnTo>
                  <a:lnTo>
                    <a:pt x="125" y="262"/>
                  </a:lnTo>
                  <a:lnTo>
                    <a:pt x="193" y="262"/>
                  </a:lnTo>
                  <a:lnTo>
                    <a:pt x="193" y="388"/>
                  </a:lnTo>
                  <a:lnTo>
                    <a:pt x="205" y="469"/>
                  </a:lnTo>
                  <a:lnTo>
                    <a:pt x="125" y="469"/>
                  </a:lnTo>
                  <a:lnTo>
                    <a:pt x="58" y="421"/>
                  </a:lnTo>
                  <a:lnTo>
                    <a:pt x="125" y="421"/>
                  </a:lnTo>
                  <a:lnTo>
                    <a:pt x="135" y="332"/>
                  </a:lnTo>
                  <a:lnTo>
                    <a:pt x="22" y="308"/>
                  </a:lnTo>
                  <a:lnTo>
                    <a:pt x="0" y="229"/>
                  </a:lnTo>
                  <a:lnTo>
                    <a:pt x="0" y="137"/>
                  </a:lnTo>
                  <a:lnTo>
                    <a:pt x="91" y="92"/>
                  </a:lnTo>
                  <a:lnTo>
                    <a:pt x="58" y="0"/>
                  </a:lnTo>
                  <a:lnTo>
                    <a:pt x="135" y="24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8" name="Freeform 70"/>
            <p:cNvSpPr>
              <a:spLocks/>
            </p:cNvSpPr>
            <p:nvPr/>
          </p:nvSpPr>
          <p:spPr bwMode="auto">
            <a:xfrm>
              <a:off x="3309938" y="3175000"/>
              <a:ext cx="641350" cy="831850"/>
            </a:xfrm>
            <a:custGeom>
              <a:avLst/>
              <a:gdLst/>
              <a:ahLst/>
              <a:cxnLst>
                <a:cxn ang="0">
                  <a:pos x="212" y="24"/>
                </a:cxn>
                <a:cxn ang="0">
                  <a:pos x="236" y="108"/>
                </a:cxn>
                <a:cxn ang="0">
                  <a:pos x="279" y="286"/>
                </a:cxn>
                <a:cxn ang="0">
                  <a:pos x="279" y="353"/>
                </a:cxn>
                <a:cxn ang="0">
                  <a:pos x="195" y="346"/>
                </a:cxn>
                <a:cxn ang="0">
                  <a:pos x="111" y="252"/>
                </a:cxn>
                <a:cxn ang="0">
                  <a:pos x="60" y="33"/>
                </a:cxn>
                <a:cxn ang="0">
                  <a:pos x="60" y="185"/>
                </a:cxn>
                <a:cxn ang="0">
                  <a:pos x="60" y="279"/>
                </a:cxn>
                <a:cxn ang="0">
                  <a:pos x="0" y="303"/>
                </a:cxn>
                <a:cxn ang="0">
                  <a:pos x="0" y="380"/>
                </a:cxn>
                <a:cxn ang="0">
                  <a:pos x="161" y="413"/>
                </a:cxn>
                <a:cxn ang="0">
                  <a:pos x="337" y="524"/>
                </a:cxn>
                <a:cxn ang="0">
                  <a:pos x="346" y="430"/>
                </a:cxn>
                <a:cxn ang="0">
                  <a:pos x="354" y="269"/>
                </a:cxn>
                <a:cxn ang="0">
                  <a:pos x="380" y="134"/>
                </a:cxn>
                <a:cxn ang="0">
                  <a:pos x="404" y="0"/>
                </a:cxn>
                <a:cxn ang="0">
                  <a:pos x="337" y="118"/>
                </a:cxn>
                <a:cxn ang="0">
                  <a:pos x="286" y="125"/>
                </a:cxn>
                <a:cxn ang="0">
                  <a:pos x="269" y="67"/>
                </a:cxn>
                <a:cxn ang="0">
                  <a:pos x="260" y="65"/>
                </a:cxn>
                <a:cxn ang="0">
                  <a:pos x="240" y="55"/>
                </a:cxn>
                <a:cxn ang="0">
                  <a:pos x="221" y="41"/>
                </a:cxn>
                <a:cxn ang="0">
                  <a:pos x="212" y="24"/>
                </a:cxn>
              </a:cxnLst>
              <a:rect l="0" t="0" r="r" b="b"/>
              <a:pathLst>
                <a:path w="404" h="524">
                  <a:moveTo>
                    <a:pt x="212" y="24"/>
                  </a:moveTo>
                  <a:lnTo>
                    <a:pt x="236" y="108"/>
                  </a:lnTo>
                  <a:lnTo>
                    <a:pt x="279" y="286"/>
                  </a:lnTo>
                  <a:lnTo>
                    <a:pt x="279" y="353"/>
                  </a:lnTo>
                  <a:lnTo>
                    <a:pt x="195" y="346"/>
                  </a:lnTo>
                  <a:lnTo>
                    <a:pt x="111" y="252"/>
                  </a:lnTo>
                  <a:lnTo>
                    <a:pt x="60" y="33"/>
                  </a:lnTo>
                  <a:lnTo>
                    <a:pt x="60" y="185"/>
                  </a:lnTo>
                  <a:lnTo>
                    <a:pt x="60" y="279"/>
                  </a:lnTo>
                  <a:lnTo>
                    <a:pt x="0" y="303"/>
                  </a:lnTo>
                  <a:lnTo>
                    <a:pt x="0" y="380"/>
                  </a:lnTo>
                  <a:lnTo>
                    <a:pt x="161" y="413"/>
                  </a:lnTo>
                  <a:lnTo>
                    <a:pt x="337" y="524"/>
                  </a:lnTo>
                  <a:lnTo>
                    <a:pt x="346" y="430"/>
                  </a:lnTo>
                  <a:lnTo>
                    <a:pt x="354" y="269"/>
                  </a:lnTo>
                  <a:lnTo>
                    <a:pt x="380" y="134"/>
                  </a:lnTo>
                  <a:lnTo>
                    <a:pt x="404" y="0"/>
                  </a:lnTo>
                  <a:lnTo>
                    <a:pt x="337" y="118"/>
                  </a:lnTo>
                  <a:lnTo>
                    <a:pt x="286" y="125"/>
                  </a:lnTo>
                  <a:lnTo>
                    <a:pt x="269" y="67"/>
                  </a:lnTo>
                  <a:lnTo>
                    <a:pt x="260" y="65"/>
                  </a:lnTo>
                  <a:lnTo>
                    <a:pt x="240" y="55"/>
                  </a:lnTo>
                  <a:lnTo>
                    <a:pt x="221" y="41"/>
                  </a:lnTo>
                  <a:lnTo>
                    <a:pt x="212" y="24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>
              <a:off x="3913188" y="3563938"/>
              <a:ext cx="428625" cy="71120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2"/>
                </a:cxn>
                <a:cxn ang="0">
                  <a:pos x="0" y="296"/>
                </a:cxn>
                <a:cxn ang="0">
                  <a:pos x="118" y="380"/>
                </a:cxn>
                <a:cxn ang="0">
                  <a:pos x="193" y="414"/>
                </a:cxn>
                <a:cxn ang="0">
                  <a:pos x="270" y="448"/>
                </a:cxn>
                <a:cxn ang="0">
                  <a:pos x="260" y="363"/>
                </a:cxn>
                <a:cxn ang="0">
                  <a:pos x="219" y="262"/>
                </a:cxn>
                <a:cxn ang="0">
                  <a:pos x="168" y="92"/>
                </a:cxn>
                <a:cxn ang="0">
                  <a:pos x="159" y="219"/>
                </a:cxn>
                <a:cxn ang="0">
                  <a:pos x="125" y="303"/>
                </a:cxn>
                <a:cxn ang="0">
                  <a:pos x="51" y="250"/>
                </a:cxn>
                <a:cxn ang="0">
                  <a:pos x="51" y="144"/>
                </a:cxn>
                <a:cxn ang="0">
                  <a:pos x="17" y="0"/>
                </a:cxn>
              </a:cxnLst>
              <a:rect l="0" t="0" r="r" b="b"/>
              <a:pathLst>
                <a:path w="270" h="448">
                  <a:moveTo>
                    <a:pt x="17" y="0"/>
                  </a:moveTo>
                  <a:lnTo>
                    <a:pt x="0" y="92"/>
                  </a:lnTo>
                  <a:lnTo>
                    <a:pt x="0" y="296"/>
                  </a:lnTo>
                  <a:lnTo>
                    <a:pt x="118" y="380"/>
                  </a:lnTo>
                  <a:lnTo>
                    <a:pt x="193" y="414"/>
                  </a:lnTo>
                  <a:lnTo>
                    <a:pt x="270" y="448"/>
                  </a:lnTo>
                  <a:lnTo>
                    <a:pt x="260" y="363"/>
                  </a:lnTo>
                  <a:lnTo>
                    <a:pt x="219" y="262"/>
                  </a:lnTo>
                  <a:lnTo>
                    <a:pt x="168" y="92"/>
                  </a:lnTo>
                  <a:lnTo>
                    <a:pt x="159" y="219"/>
                  </a:lnTo>
                  <a:lnTo>
                    <a:pt x="125" y="303"/>
                  </a:lnTo>
                  <a:lnTo>
                    <a:pt x="51" y="250"/>
                  </a:lnTo>
                  <a:lnTo>
                    <a:pt x="51" y="14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0" name="Freeform 72"/>
            <p:cNvSpPr>
              <a:spLocks/>
            </p:cNvSpPr>
            <p:nvPr/>
          </p:nvSpPr>
          <p:spPr bwMode="auto">
            <a:xfrm>
              <a:off x="4325938" y="3656013"/>
              <a:ext cx="388938" cy="6985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11" y="245"/>
                </a:cxn>
                <a:cxn ang="0">
                  <a:pos x="245" y="440"/>
                </a:cxn>
                <a:cxn ang="0">
                  <a:pos x="144" y="433"/>
                </a:cxn>
                <a:cxn ang="0">
                  <a:pos x="84" y="365"/>
                </a:cxn>
                <a:cxn ang="0">
                  <a:pos x="60" y="262"/>
                </a:cxn>
                <a:cxn ang="0">
                  <a:pos x="0" y="161"/>
                </a:cxn>
                <a:cxn ang="0">
                  <a:pos x="26" y="0"/>
                </a:cxn>
              </a:cxnLst>
              <a:rect l="0" t="0" r="r" b="b"/>
              <a:pathLst>
                <a:path w="245" h="440">
                  <a:moveTo>
                    <a:pt x="26" y="0"/>
                  </a:moveTo>
                  <a:lnTo>
                    <a:pt x="111" y="245"/>
                  </a:lnTo>
                  <a:lnTo>
                    <a:pt x="245" y="440"/>
                  </a:lnTo>
                  <a:lnTo>
                    <a:pt x="144" y="433"/>
                  </a:lnTo>
                  <a:lnTo>
                    <a:pt x="84" y="365"/>
                  </a:lnTo>
                  <a:lnTo>
                    <a:pt x="60" y="262"/>
                  </a:lnTo>
                  <a:lnTo>
                    <a:pt x="0" y="16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1949450" y="3575050"/>
              <a:ext cx="217488" cy="1920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37" y="32"/>
                </a:cxn>
                <a:cxn ang="0">
                  <a:pos x="137" y="121"/>
                </a:cxn>
                <a:cxn ang="0">
                  <a:pos x="0" y="89"/>
                </a:cxn>
                <a:cxn ang="0">
                  <a:pos x="29" y="0"/>
                </a:cxn>
              </a:cxnLst>
              <a:rect l="0" t="0" r="r" b="b"/>
              <a:pathLst>
                <a:path w="137" h="121">
                  <a:moveTo>
                    <a:pt x="29" y="0"/>
                  </a:moveTo>
                  <a:lnTo>
                    <a:pt x="137" y="32"/>
                  </a:lnTo>
                  <a:lnTo>
                    <a:pt x="137" y="121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1778000" y="3808413"/>
              <a:ext cx="358775" cy="33655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26" y="53"/>
                </a:cxn>
                <a:cxn ang="0">
                  <a:pos x="207" y="132"/>
                </a:cxn>
                <a:cxn ang="0">
                  <a:pos x="99" y="212"/>
                </a:cxn>
                <a:cxn ang="0">
                  <a:pos x="29" y="197"/>
                </a:cxn>
                <a:cxn ang="0">
                  <a:pos x="0" y="43"/>
                </a:cxn>
                <a:cxn ang="0">
                  <a:pos x="91" y="0"/>
                </a:cxn>
              </a:cxnLst>
              <a:rect l="0" t="0" r="r" b="b"/>
              <a:pathLst>
                <a:path w="226" h="212">
                  <a:moveTo>
                    <a:pt x="91" y="0"/>
                  </a:moveTo>
                  <a:lnTo>
                    <a:pt x="226" y="53"/>
                  </a:lnTo>
                  <a:lnTo>
                    <a:pt x="207" y="132"/>
                  </a:lnTo>
                  <a:lnTo>
                    <a:pt x="99" y="212"/>
                  </a:lnTo>
                  <a:lnTo>
                    <a:pt x="29" y="197"/>
                  </a:lnTo>
                  <a:lnTo>
                    <a:pt x="0" y="4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1525588" y="3716338"/>
              <a:ext cx="171450" cy="333375"/>
            </a:xfrm>
            <a:custGeom>
              <a:avLst/>
              <a:gdLst/>
              <a:ahLst/>
              <a:cxnLst>
                <a:cxn ang="0">
                  <a:pos x="108" y="159"/>
                </a:cxn>
                <a:cxn ang="0">
                  <a:pos x="51" y="210"/>
                </a:cxn>
                <a:cxn ang="0">
                  <a:pos x="0" y="159"/>
                </a:cxn>
                <a:cxn ang="0">
                  <a:pos x="51" y="70"/>
                </a:cxn>
                <a:cxn ang="0">
                  <a:pos x="89" y="0"/>
                </a:cxn>
                <a:cxn ang="0">
                  <a:pos x="108" y="51"/>
                </a:cxn>
                <a:cxn ang="0">
                  <a:pos x="108" y="159"/>
                </a:cxn>
              </a:cxnLst>
              <a:rect l="0" t="0" r="r" b="b"/>
              <a:pathLst>
                <a:path w="108" h="210">
                  <a:moveTo>
                    <a:pt x="108" y="159"/>
                  </a:moveTo>
                  <a:lnTo>
                    <a:pt x="51" y="210"/>
                  </a:lnTo>
                  <a:lnTo>
                    <a:pt x="0" y="159"/>
                  </a:lnTo>
                  <a:lnTo>
                    <a:pt x="51" y="70"/>
                  </a:lnTo>
                  <a:lnTo>
                    <a:pt x="89" y="0"/>
                  </a:lnTo>
                  <a:lnTo>
                    <a:pt x="108" y="51"/>
                  </a:lnTo>
                  <a:lnTo>
                    <a:pt x="108" y="159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1419225" y="3479800"/>
              <a:ext cx="187325" cy="412750"/>
            </a:xfrm>
            <a:custGeom>
              <a:avLst/>
              <a:gdLst/>
              <a:ahLst/>
              <a:cxnLst>
                <a:cxn ang="0">
                  <a:pos x="118" y="92"/>
                </a:cxn>
                <a:cxn ang="0">
                  <a:pos x="98" y="0"/>
                </a:cxn>
                <a:cxn ang="0">
                  <a:pos x="19" y="51"/>
                </a:cxn>
                <a:cxn ang="0">
                  <a:pos x="0" y="101"/>
                </a:cxn>
                <a:cxn ang="0">
                  <a:pos x="0" y="200"/>
                </a:cxn>
                <a:cxn ang="0">
                  <a:pos x="38" y="260"/>
                </a:cxn>
                <a:cxn ang="0">
                  <a:pos x="118" y="92"/>
                </a:cxn>
              </a:cxnLst>
              <a:rect l="0" t="0" r="r" b="b"/>
              <a:pathLst>
                <a:path w="118" h="260">
                  <a:moveTo>
                    <a:pt x="118" y="92"/>
                  </a:moveTo>
                  <a:lnTo>
                    <a:pt x="98" y="0"/>
                  </a:lnTo>
                  <a:lnTo>
                    <a:pt x="19" y="51"/>
                  </a:lnTo>
                  <a:lnTo>
                    <a:pt x="0" y="101"/>
                  </a:lnTo>
                  <a:lnTo>
                    <a:pt x="0" y="200"/>
                  </a:lnTo>
                  <a:lnTo>
                    <a:pt x="38" y="260"/>
                  </a:lnTo>
                  <a:lnTo>
                    <a:pt x="118" y="92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5" name="Freeform 77"/>
            <p:cNvSpPr>
              <a:spLocks/>
            </p:cNvSpPr>
            <p:nvPr/>
          </p:nvSpPr>
          <p:spPr bwMode="auto">
            <a:xfrm>
              <a:off x="2405063" y="4854575"/>
              <a:ext cx="565150" cy="550863"/>
            </a:xfrm>
            <a:custGeom>
              <a:avLst/>
              <a:gdLst/>
              <a:ahLst/>
              <a:cxnLst>
                <a:cxn ang="0">
                  <a:pos x="103" y="94"/>
                </a:cxn>
                <a:cxn ang="0">
                  <a:pos x="149" y="132"/>
                </a:cxn>
                <a:cxn ang="0">
                  <a:pos x="252" y="104"/>
                </a:cxn>
                <a:cxn ang="0">
                  <a:pos x="327" y="207"/>
                </a:cxn>
                <a:cxn ang="0">
                  <a:pos x="356" y="262"/>
                </a:cxn>
                <a:cxn ang="0">
                  <a:pos x="356" y="337"/>
                </a:cxn>
                <a:cxn ang="0">
                  <a:pos x="291" y="337"/>
                </a:cxn>
                <a:cxn ang="0">
                  <a:pos x="291" y="243"/>
                </a:cxn>
                <a:cxn ang="0">
                  <a:pos x="206" y="217"/>
                </a:cxn>
                <a:cxn ang="0">
                  <a:pos x="243" y="301"/>
                </a:cxn>
                <a:cxn ang="0">
                  <a:pos x="243" y="347"/>
                </a:cxn>
                <a:cxn ang="0">
                  <a:pos x="187" y="347"/>
                </a:cxn>
                <a:cxn ang="0">
                  <a:pos x="139" y="330"/>
                </a:cxn>
                <a:cxn ang="0">
                  <a:pos x="132" y="243"/>
                </a:cxn>
                <a:cxn ang="0">
                  <a:pos x="55" y="236"/>
                </a:cxn>
                <a:cxn ang="0">
                  <a:pos x="0" y="140"/>
                </a:cxn>
                <a:cxn ang="0">
                  <a:pos x="0" y="0"/>
                </a:cxn>
                <a:cxn ang="0">
                  <a:pos x="65" y="0"/>
                </a:cxn>
                <a:cxn ang="0">
                  <a:pos x="139" y="43"/>
                </a:cxn>
                <a:cxn ang="0">
                  <a:pos x="132" y="48"/>
                </a:cxn>
                <a:cxn ang="0">
                  <a:pos x="115" y="58"/>
                </a:cxn>
                <a:cxn ang="0">
                  <a:pos x="101" y="75"/>
                </a:cxn>
                <a:cxn ang="0">
                  <a:pos x="103" y="94"/>
                </a:cxn>
              </a:cxnLst>
              <a:rect l="0" t="0" r="r" b="b"/>
              <a:pathLst>
                <a:path w="356" h="347">
                  <a:moveTo>
                    <a:pt x="103" y="94"/>
                  </a:moveTo>
                  <a:lnTo>
                    <a:pt x="149" y="132"/>
                  </a:lnTo>
                  <a:lnTo>
                    <a:pt x="252" y="104"/>
                  </a:lnTo>
                  <a:lnTo>
                    <a:pt x="327" y="207"/>
                  </a:lnTo>
                  <a:lnTo>
                    <a:pt x="356" y="262"/>
                  </a:lnTo>
                  <a:lnTo>
                    <a:pt x="356" y="337"/>
                  </a:lnTo>
                  <a:lnTo>
                    <a:pt x="291" y="337"/>
                  </a:lnTo>
                  <a:lnTo>
                    <a:pt x="291" y="243"/>
                  </a:lnTo>
                  <a:lnTo>
                    <a:pt x="206" y="217"/>
                  </a:lnTo>
                  <a:lnTo>
                    <a:pt x="243" y="301"/>
                  </a:lnTo>
                  <a:lnTo>
                    <a:pt x="243" y="347"/>
                  </a:lnTo>
                  <a:lnTo>
                    <a:pt x="187" y="347"/>
                  </a:lnTo>
                  <a:lnTo>
                    <a:pt x="139" y="330"/>
                  </a:lnTo>
                  <a:lnTo>
                    <a:pt x="132" y="243"/>
                  </a:lnTo>
                  <a:lnTo>
                    <a:pt x="55" y="236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65" y="0"/>
                  </a:lnTo>
                  <a:lnTo>
                    <a:pt x="139" y="43"/>
                  </a:lnTo>
                  <a:lnTo>
                    <a:pt x="132" y="48"/>
                  </a:lnTo>
                  <a:lnTo>
                    <a:pt x="115" y="58"/>
                  </a:lnTo>
                  <a:lnTo>
                    <a:pt x="101" y="75"/>
                  </a:lnTo>
                  <a:lnTo>
                    <a:pt x="103" y="94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>
              <a:off x="3698875" y="3968750"/>
              <a:ext cx="447675" cy="6000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72" y="142"/>
                </a:cxn>
                <a:cxn ang="0">
                  <a:pos x="282" y="236"/>
                </a:cxn>
                <a:cxn ang="0">
                  <a:pos x="217" y="378"/>
                </a:cxn>
                <a:cxn ang="0">
                  <a:pos x="162" y="339"/>
                </a:cxn>
                <a:cxn ang="0">
                  <a:pos x="94" y="255"/>
                </a:cxn>
                <a:cxn ang="0">
                  <a:pos x="39" y="171"/>
                </a:cxn>
                <a:cxn ang="0">
                  <a:pos x="0" y="104"/>
                </a:cxn>
                <a:cxn ang="0">
                  <a:pos x="5" y="87"/>
                </a:cxn>
                <a:cxn ang="0">
                  <a:pos x="17" y="48"/>
                </a:cxn>
                <a:cxn ang="0">
                  <a:pos x="24" y="12"/>
                </a:cxn>
                <a:cxn ang="0">
                  <a:pos x="20" y="0"/>
                </a:cxn>
              </a:cxnLst>
              <a:rect l="0" t="0" r="r" b="b"/>
              <a:pathLst>
                <a:path w="282" h="378">
                  <a:moveTo>
                    <a:pt x="20" y="0"/>
                  </a:moveTo>
                  <a:lnTo>
                    <a:pt x="272" y="142"/>
                  </a:lnTo>
                  <a:lnTo>
                    <a:pt x="282" y="236"/>
                  </a:lnTo>
                  <a:lnTo>
                    <a:pt x="217" y="378"/>
                  </a:lnTo>
                  <a:lnTo>
                    <a:pt x="162" y="339"/>
                  </a:lnTo>
                  <a:lnTo>
                    <a:pt x="94" y="255"/>
                  </a:lnTo>
                  <a:lnTo>
                    <a:pt x="39" y="171"/>
                  </a:lnTo>
                  <a:lnTo>
                    <a:pt x="0" y="104"/>
                  </a:lnTo>
                  <a:lnTo>
                    <a:pt x="5" y="87"/>
                  </a:lnTo>
                  <a:lnTo>
                    <a:pt x="17" y="48"/>
                  </a:lnTo>
                  <a:lnTo>
                    <a:pt x="24" y="1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3492500" y="4357688"/>
              <a:ext cx="849313" cy="97472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78" y="56"/>
                </a:cxn>
                <a:cxn ang="0">
                  <a:pos x="299" y="171"/>
                </a:cxn>
                <a:cxn ang="0">
                  <a:pos x="253" y="217"/>
                </a:cxn>
                <a:cxn ang="0">
                  <a:pos x="188" y="217"/>
                </a:cxn>
                <a:cxn ang="0">
                  <a:pos x="56" y="181"/>
                </a:cxn>
                <a:cxn ang="0">
                  <a:pos x="65" y="246"/>
                </a:cxn>
                <a:cxn ang="0">
                  <a:pos x="140" y="265"/>
                </a:cxn>
                <a:cxn ang="0">
                  <a:pos x="253" y="275"/>
                </a:cxn>
                <a:cxn ang="0">
                  <a:pos x="292" y="378"/>
                </a:cxn>
                <a:cxn ang="0">
                  <a:pos x="376" y="426"/>
                </a:cxn>
                <a:cxn ang="0">
                  <a:pos x="506" y="472"/>
                </a:cxn>
                <a:cxn ang="0">
                  <a:pos x="535" y="549"/>
                </a:cxn>
                <a:cxn ang="0">
                  <a:pos x="506" y="614"/>
                </a:cxn>
                <a:cxn ang="0">
                  <a:pos x="460" y="556"/>
                </a:cxn>
                <a:cxn ang="0">
                  <a:pos x="431" y="549"/>
                </a:cxn>
                <a:cxn ang="0">
                  <a:pos x="419" y="571"/>
                </a:cxn>
                <a:cxn ang="0">
                  <a:pos x="412" y="599"/>
                </a:cxn>
                <a:cxn ang="0">
                  <a:pos x="412" y="614"/>
                </a:cxn>
                <a:cxn ang="0">
                  <a:pos x="356" y="614"/>
                </a:cxn>
                <a:cxn ang="0">
                  <a:pos x="308" y="556"/>
                </a:cxn>
                <a:cxn ang="0">
                  <a:pos x="299" y="491"/>
                </a:cxn>
                <a:cxn ang="0">
                  <a:pos x="234" y="491"/>
                </a:cxn>
                <a:cxn ang="0">
                  <a:pos x="263" y="585"/>
                </a:cxn>
                <a:cxn ang="0">
                  <a:pos x="188" y="585"/>
                </a:cxn>
                <a:cxn ang="0">
                  <a:pos x="130" y="482"/>
                </a:cxn>
                <a:cxn ang="0">
                  <a:pos x="85" y="445"/>
                </a:cxn>
                <a:cxn ang="0">
                  <a:pos x="188" y="417"/>
                </a:cxn>
                <a:cxn ang="0">
                  <a:pos x="188" y="340"/>
                </a:cxn>
                <a:cxn ang="0">
                  <a:pos x="85" y="330"/>
                </a:cxn>
                <a:cxn ang="0">
                  <a:pos x="0" y="275"/>
                </a:cxn>
                <a:cxn ang="0">
                  <a:pos x="0" y="152"/>
                </a:cxn>
                <a:cxn ang="0">
                  <a:pos x="46" y="77"/>
                </a:cxn>
                <a:cxn ang="0">
                  <a:pos x="85" y="0"/>
                </a:cxn>
              </a:cxnLst>
              <a:rect l="0" t="0" r="r" b="b"/>
              <a:pathLst>
                <a:path w="535" h="614">
                  <a:moveTo>
                    <a:pt x="85" y="0"/>
                  </a:moveTo>
                  <a:lnTo>
                    <a:pt x="178" y="56"/>
                  </a:lnTo>
                  <a:lnTo>
                    <a:pt x="299" y="171"/>
                  </a:lnTo>
                  <a:lnTo>
                    <a:pt x="253" y="217"/>
                  </a:lnTo>
                  <a:lnTo>
                    <a:pt x="188" y="217"/>
                  </a:lnTo>
                  <a:lnTo>
                    <a:pt x="56" y="181"/>
                  </a:lnTo>
                  <a:lnTo>
                    <a:pt x="65" y="246"/>
                  </a:lnTo>
                  <a:lnTo>
                    <a:pt x="140" y="265"/>
                  </a:lnTo>
                  <a:lnTo>
                    <a:pt x="253" y="275"/>
                  </a:lnTo>
                  <a:lnTo>
                    <a:pt x="292" y="378"/>
                  </a:lnTo>
                  <a:lnTo>
                    <a:pt x="376" y="426"/>
                  </a:lnTo>
                  <a:lnTo>
                    <a:pt x="506" y="472"/>
                  </a:lnTo>
                  <a:lnTo>
                    <a:pt x="535" y="549"/>
                  </a:lnTo>
                  <a:lnTo>
                    <a:pt x="506" y="614"/>
                  </a:lnTo>
                  <a:lnTo>
                    <a:pt x="460" y="556"/>
                  </a:lnTo>
                  <a:lnTo>
                    <a:pt x="431" y="549"/>
                  </a:lnTo>
                  <a:lnTo>
                    <a:pt x="419" y="571"/>
                  </a:lnTo>
                  <a:lnTo>
                    <a:pt x="412" y="599"/>
                  </a:lnTo>
                  <a:lnTo>
                    <a:pt x="412" y="614"/>
                  </a:lnTo>
                  <a:lnTo>
                    <a:pt x="356" y="614"/>
                  </a:lnTo>
                  <a:lnTo>
                    <a:pt x="308" y="556"/>
                  </a:lnTo>
                  <a:lnTo>
                    <a:pt x="299" y="491"/>
                  </a:lnTo>
                  <a:lnTo>
                    <a:pt x="234" y="491"/>
                  </a:lnTo>
                  <a:lnTo>
                    <a:pt x="263" y="585"/>
                  </a:lnTo>
                  <a:lnTo>
                    <a:pt x="188" y="585"/>
                  </a:lnTo>
                  <a:lnTo>
                    <a:pt x="130" y="482"/>
                  </a:lnTo>
                  <a:lnTo>
                    <a:pt x="85" y="445"/>
                  </a:lnTo>
                  <a:lnTo>
                    <a:pt x="188" y="417"/>
                  </a:lnTo>
                  <a:lnTo>
                    <a:pt x="188" y="340"/>
                  </a:lnTo>
                  <a:lnTo>
                    <a:pt x="85" y="330"/>
                  </a:lnTo>
                  <a:lnTo>
                    <a:pt x="0" y="275"/>
                  </a:lnTo>
                  <a:lnTo>
                    <a:pt x="0" y="152"/>
                  </a:lnTo>
                  <a:lnTo>
                    <a:pt x="46" y="77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8" name="Freeform 80"/>
            <p:cNvSpPr>
              <a:spLocks/>
            </p:cNvSpPr>
            <p:nvPr/>
          </p:nvSpPr>
          <p:spPr bwMode="auto">
            <a:xfrm>
              <a:off x="5426075" y="1639888"/>
              <a:ext cx="103188" cy="258763"/>
            </a:xfrm>
            <a:custGeom>
              <a:avLst/>
              <a:gdLst/>
              <a:ahLst/>
              <a:cxnLst>
                <a:cxn ang="0">
                  <a:pos x="65" y="122"/>
                </a:cxn>
                <a:cxn ang="0">
                  <a:pos x="48" y="65"/>
                </a:cxn>
                <a:cxn ang="0">
                  <a:pos x="34" y="0"/>
                </a:cxn>
                <a:cxn ang="0">
                  <a:pos x="0" y="12"/>
                </a:cxn>
                <a:cxn ang="0">
                  <a:pos x="0" y="74"/>
                </a:cxn>
                <a:cxn ang="0">
                  <a:pos x="17" y="163"/>
                </a:cxn>
                <a:cxn ang="0">
                  <a:pos x="65" y="122"/>
                </a:cxn>
              </a:cxnLst>
              <a:rect l="0" t="0" r="r" b="b"/>
              <a:pathLst>
                <a:path w="65" h="163">
                  <a:moveTo>
                    <a:pt x="65" y="122"/>
                  </a:moveTo>
                  <a:lnTo>
                    <a:pt x="48" y="65"/>
                  </a:lnTo>
                  <a:lnTo>
                    <a:pt x="34" y="0"/>
                  </a:lnTo>
                  <a:lnTo>
                    <a:pt x="0" y="12"/>
                  </a:lnTo>
                  <a:lnTo>
                    <a:pt x="0" y="74"/>
                  </a:lnTo>
                  <a:lnTo>
                    <a:pt x="17" y="163"/>
                  </a:lnTo>
                  <a:lnTo>
                    <a:pt x="65" y="122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9" name="Freeform 81"/>
            <p:cNvSpPr>
              <a:spLocks/>
            </p:cNvSpPr>
            <p:nvPr/>
          </p:nvSpPr>
          <p:spPr bwMode="auto">
            <a:xfrm>
              <a:off x="5510213" y="1555750"/>
              <a:ext cx="220663" cy="236538"/>
            </a:xfrm>
            <a:custGeom>
              <a:avLst/>
              <a:gdLst/>
              <a:ahLst/>
              <a:cxnLst>
                <a:cxn ang="0">
                  <a:pos x="139" y="108"/>
                </a:cxn>
                <a:cxn ang="0">
                  <a:pos x="123" y="26"/>
                </a:cxn>
                <a:cxn ang="0">
                  <a:pos x="96" y="0"/>
                </a:cxn>
                <a:cxn ang="0">
                  <a:pos x="38" y="0"/>
                </a:cxn>
                <a:cxn ang="0">
                  <a:pos x="0" y="26"/>
                </a:cxn>
                <a:cxn ang="0">
                  <a:pos x="53" y="38"/>
                </a:cxn>
                <a:cxn ang="0">
                  <a:pos x="12" y="79"/>
                </a:cxn>
                <a:cxn ang="0">
                  <a:pos x="70" y="86"/>
                </a:cxn>
                <a:cxn ang="0">
                  <a:pos x="70" y="113"/>
                </a:cxn>
                <a:cxn ang="0">
                  <a:pos x="43" y="118"/>
                </a:cxn>
                <a:cxn ang="0">
                  <a:pos x="74" y="149"/>
                </a:cxn>
                <a:cxn ang="0">
                  <a:pos x="113" y="149"/>
                </a:cxn>
                <a:cxn ang="0">
                  <a:pos x="139" y="108"/>
                </a:cxn>
              </a:cxnLst>
              <a:rect l="0" t="0" r="r" b="b"/>
              <a:pathLst>
                <a:path w="139" h="149">
                  <a:moveTo>
                    <a:pt x="139" y="108"/>
                  </a:moveTo>
                  <a:lnTo>
                    <a:pt x="123" y="26"/>
                  </a:lnTo>
                  <a:lnTo>
                    <a:pt x="96" y="0"/>
                  </a:lnTo>
                  <a:lnTo>
                    <a:pt x="38" y="0"/>
                  </a:lnTo>
                  <a:lnTo>
                    <a:pt x="0" y="26"/>
                  </a:lnTo>
                  <a:lnTo>
                    <a:pt x="53" y="38"/>
                  </a:lnTo>
                  <a:lnTo>
                    <a:pt x="12" y="79"/>
                  </a:lnTo>
                  <a:lnTo>
                    <a:pt x="70" y="86"/>
                  </a:lnTo>
                  <a:lnTo>
                    <a:pt x="70" y="113"/>
                  </a:lnTo>
                  <a:lnTo>
                    <a:pt x="43" y="118"/>
                  </a:lnTo>
                  <a:lnTo>
                    <a:pt x="74" y="149"/>
                  </a:lnTo>
                  <a:lnTo>
                    <a:pt x="113" y="149"/>
                  </a:lnTo>
                  <a:lnTo>
                    <a:pt x="139" y="108"/>
                  </a:lnTo>
                  <a:close/>
                </a:path>
              </a:pathLst>
            </a:custGeom>
            <a:solidFill>
              <a:srgbClr val="EDC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0" name="Freeform 82"/>
            <p:cNvSpPr>
              <a:spLocks/>
            </p:cNvSpPr>
            <p:nvPr/>
          </p:nvSpPr>
          <p:spPr bwMode="auto">
            <a:xfrm>
              <a:off x="6667500" y="1555750"/>
              <a:ext cx="190500" cy="24765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01" y="0"/>
                </a:cxn>
                <a:cxn ang="0">
                  <a:pos x="120" y="38"/>
                </a:cxn>
                <a:cxn ang="0">
                  <a:pos x="84" y="38"/>
                </a:cxn>
                <a:cxn ang="0">
                  <a:pos x="101" y="91"/>
                </a:cxn>
                <a:cxn ang="0">
                  <a:pos x="89" y="127"/>
                </a:cxn>
                <a:cxn ang="0">
                  <a:pos x="58" y="118"/>
                </a:cxn>
                <a:cxn ang="0">
                  <a:pos x="36" y="156"/>
                </a:cxn>
                <a:cxn ang="0">
                  <a:pos x="5" y="139"/>
                </a:cxn>
                <a:cxn ang="0">
                  <a:pos x="0" y="91"/>
                </a:cxn>
                <a:cxn ang="0">
                  <a:pos x="26" y="38"/>
                </a:cxn>
                <a:cxn ang="0">
                  <a:pos x="63" y="0"/>
                </a:cxn>
              </a:cxnLst>
              <a:rect l="0" t="0" r="r" b="b"/>
              <a:pathLst>
                <a:path w="120" h="156">
                  <a:moveTo>
                    <a:pt x="63" y="0"/>
                  </a:moveTo>
                  <a:lnTo>
                    <a:pt x="101" y="0"/>
                  </a:lnTo>
                  <a:lnTo>
                    <a:pt x="120" y="38"/>
                  </a:lnTo>
                  <a:lnTo>
                    <a:pt x="84" y="38"/>
                  </a:lnTo>
                  <a:lnTo>
                    <a:pt x="101" y="91"/>
                  </a:lnTo>
                  <a:lnTo>
                    <a:pt x="89" y="127"/>
                  </a:lnTo>
                  <a:lnTo>
                    <a:pt x="58" y="118"/>
                  </a:lnTo>
                  <a:lnTo>
                    <a:pt x="36" y="156"/>
                  </a:lnTo>
                  <a:lnTo>
                    <a:pt x="5" y="139"/>
                  </a:lnTo>
                  <a:lnTo>
                    <a:pt x="0" y="91"/>
                  </a:lnTo>
                  <a:lnTo>
                    <a:pt x="26" y="3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DC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6254750" y="1792288"/>
              <a:ext cx="274638" cy="255588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6" y="26"/>
                </a:cxn>
                <a:cxn ang="0">
                  <a:pos x="0" y="75"/>
                </a:cxn>
                <a:cxn ang="0">
                  <a:pos x="53" y="60"/>
                </a:cxn>
                <a:cxn ang="0">
                  <a:pos x="58" y="87"/>
                </a:cxn>
                <a:cxn ang="0">
                  <a:pos x="36" y="118"/>
                </a:cxn>
                <a:cxn ang="0">
                  <a:pos x="36" y="156"/>
                </a:cxn>
                <a:cxn ang="0">
                  <a:pos x="63" y="161"/>
                </a:cxn>
                <a:cxn ang="0">
                  <a:pos x="89" y="135"/>
                </a:cxn>
                <a:cxn ang="0">
                  <a:pos x="89" y="91"/>
                </a:cxn>
                <a:cxn ang="0">
                  <a:pos x="89" y="48"/>
                </a:cxn>
                <a:cxn ang="0">
                  <a:pos x="154" y="108"/>
                </a:cxn>
                <a:cxn ang="0">
                  <a:pos x="173" y="67"/>
                </a:cxn>
                <a:cxn ang="0">
                  <a:pos x="164" y="43"/>
                </a:cxn>
                <a:cxn ang="0">
                  <a:pos x="132" y="12"/>
                </a:cxn>
                <a:cxn ang="0">
                  <a:pos x="72" y="0"/>
                </a:cxn>
              </a:cxnLst>
              <a:rect l="0" t="0" r="r" b="b"/>
              <a:pathLst>
                <a:path w="173" h="161">
                  <a:moveTo>
                    <a:pt x="72" y="0"/>
                  </a:moveTo>
                  <a:lnTo>
                    <a:pt x="36" y="26"/>
                  </a:lnTo>
                  <a:lnTo>
                    <a:pt x="0" y="75"/>
                  </a:lnTo>
                  <a:lnTo>
                    <a:pt x="53" y="60"/>
                  </a:lnTo>
                  <a:lnTo>
                    <a:pt x="58" y="87"/>
                  </a:lnTo>
                  <a:lnTo>
                    <a:pt x="36" y="118"/>
                  </a:lnTo>
                  <a:lnTo>
                    <a:pt x="36" y="156"/>
                  </a:lnTo>
                  <a:lnTo>
                    <a:pt x="63" y="161"/>
                  </a:lnTo>
                  <a:lnTo>
                    <a:pt x="89" y="135"/>
                  </a:lnTo>
                  <a:lnTo>
                    <a:pt x="89" y="91"/>
                  </a:lnTo>
                  <a:lnTo>
                    <a:pt x="89" y="48"/>
                  </a:lnTo>
                  <a:lnTo>
                    <a:pt x="154" y="108"/>
                  </a:lnTo>
                  <a:lnTo>
                    <a:pt x="173" y="67"/>
                  </a:lnTo>
                  <a:lnTo>
                    <a:pt x="164" y="43"/>
                  </a:lnTo>
                  <a:lnTo>
                    <a:pt x="132" y="1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6327775" y="2193925"/>
              <a:ext cx="423863" cy="179388"/>
            </a:xfrm>
            <a:custGeom>
              <a:avLst/>
              <a:gdLst/>
              <a:ahLst/>
              <a:cxnLst>
                <a:cxn ang="0">
                  <a:pos x="17" y="101"/>
                </a:cxn>
                <a:cxn ang="0">
                  <a:pos x="0" y="74"/>
                </a:cxn>
                <a:cxn ang="0">
                  <a:pos x="0" y="36"/>
                </a:cxn>
                <a:cxn ang="0">
                  <a:pos x="7" y="0"/>
                </a:cxn>
                <a:cxn ang="0">
                  <a:pos x="26" y="36"/>
                </a:cxn>
                <a:cxn ang="0">
                  <a:pos x="48" y="89"/>
                </a:cxn>
                <a:cxn ang="0">
                  <a:pos x="91" y="84"/>
                </a:cxn>
                <a:cxn ang="0">
                  <a:pos x="118" y="67"/>
                </a:cxn>
                <a:cxn ang="0">
                  <a:pos x="154" y="67"/>
                </a:cxn>
                <a:cxn ang="0">
                  <a:pos x="197" y="67"/>
                </a:cxn>
                <a:cxn ang="0">
                  <a:pos x="192" y="12"/>
                </a:cxn>
                <a:cxn ang="0">
                  <a:pos x="240" y="31"/>
                </a:cxn>
                <a:cxn ang="0">
                  <a:pos x="262" y="79"/>
                </a:cxn>
                <a:cxn ang="0">
                  <a:pos x="267" y="113"/>
                </a:cxn>
                <a:cxn ang="0">
                  <a:pos x="236" y="105"/>
                </a:cxn>
                <a:cxn ang="0">
                  <a:pos x="180" y="105"/>
                </a:cxn>
                <a:cxn ang="0">
                  <a:pos x="123" y="101"/>
                </a:cxn>
                <a:cxn ang="0">
                  <a:pos x="55" y="110"/>
                </a:cxn>
                <a:cxn ang="0">
                  <a:pos x="17" y="101"/>
                </a:cxn>
              </a:cxnLst>
              <a:rect l="0" t="0" r="r" b="b"/>
              <a:pathLst>
                <a:path w="267" h="113">
                  <a:moveTo>
                    <a:pt x="17" y="101"/>
                  </a:moveTo>
                  <a:lnTo>
                    <a:pt x="0" y="74"/>
                  </a:lnTo>
                  <a:lnTo>
                    <a:pt x="0" y="36"/>
                  </a:lnTo>
                  <a:lnTo>
                    <a:pt x="7" y="0"/>
                  </a:lnTo>
                  <a:lnTo>
                    <a:pt x="26" y="36"/>
                  </a:lnTo>
                  <a:lnTo>
                    <a:pt x="48" y="89"/>
                  </a:lnTo>
                  <a:lnTo>
                    <a:pt x="91" y="84"/>
                  </a:lnTo>
                  <a:lnTo>
                    <a:pt x="118" y="67"/>
                  </a:lnTo>
                  <a:lnTo>
                    <a:pt x="154" y="67"/>
                  </a:lnTo>
                  <a:lnTo>
                    <a:pt x="197" y="67"/>
                  </a:lnTo>
                  <a:lnTo>
                    <a:pt x="192" y="12"/>
                  </a:lnTo>
                  <a:lnTo>
                    <a:pt x="240" y="31"/>
                  </a:lnTo>
                  <a:lnTo>
                    <a:pt x="262" y="79"/>
                  </a:lnTo>
                  <a:lnTo>
                    <a:pt x="267" y="113"/>
                  </a:lnTo>
                  <a:lnTo>
                    <a:pt x="236" y="105"/>
                  </a:lnTo>
                  <a:lnTo>
                    <a:pt x="180" y="105"/>
                  </a:lnTo>
                  <a:lnTo>
                    <a:pt x="123" y="101"/>
                  </a:lnTo>
                  <a:lnTo>
                    <a:pt x="55" y="110"/>
                  </a:lnTo>
                  <a:lnTo>
                    <a:pt x="17" y="101"/>
                  </a:lnTo>
                  <a:close/>
                </a:path>
              </a:pathLst>
            </a:custGeom>
            <a:solidFill>
              <a:srgbClr val="8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3" name="Freeform 85"/>
            <p:cNvSpPr>
              <a:spLocks/>
            </p:cNvSpPr>
            <p:nvPr/>
          </p:nvSpPr>
          <p:spPr bwMode="auto">
            <a:xfrm>
              <a:off x="6137275" y="2116138"/>
              <a:ext cx="125413" cy="16033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61"/>
                </a:cxn>
                <a:cxn ang="0">
                  <a:pos x="48" y="101"/>
                </a:cxn>
                <a:cxn ang="0">
                  <a:pos x="0" y="68"/>
                </a:cxn>
                <a:cxn ang="0">
                  <a:pos x="0" y="10"/>
                </a:cxn>
                <a:cxn ang="0">
                  <a:pos x="40" y="10"/>
                </a:cxn>
                <a:cxn ang="0">
                  <a:pos x="40" y="49"/>
                </a:cxn>
                <a:cxn ang="0">
                  <a:pos x="67" y="32"/>
                </a:cxn>
                <a:cxn ang="0">
                  <a:pos x="79" y="0"/>
                </a:cxn>
              </a:cxnLst>
              <a:rect l="0" t="0" r="r" b="b"/>
              <a:pathLst>
                <a:path w="79" h="101">
                  <a:moveTo>
                    <a:pt x="79" y="0"/>
                  </a:moveTo>
                  <a:lnTo>
                    <a:pt x="79" y="61"/>
                  </a:lnTo>
                  <a:lnTo>
                    <a:pt x="48" y="101"/>
                  </a:lnTo>
                  <a:lnTo>
                    <a:pt x="0" y="68"/>
                  </a:lnTo>
                  <a:lnTo>
                    <a:pt x="0" y="10"/>
                  </a:lnTo>
                  <a:lnTo>
                    <a:pt x="40" y="10"/>
                  </a:lnTo>
                  <a:lnTo>
                    <a:pt x="40" y="49"/>
                  </a:lnTo>
                  <a:lnTo>
                    <a:pt x="67" y="3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5983288" y="2759075"/>
              <a:ext cx="725488" cy="277813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22" y="69"/>
                </a:cxn>
                <a:cxn ang="0">
                  <a:pos x="75" y="134"/>
                </a:cxn>
                <a:cxn ang="0">
                  <a:pos x="149" y="134"/>
                </a:cxn>
                <a:cxn ang="0">
                  <a:pos x="188" y="113"/>
                </a:cxn>
                <a:cxn ang="0">
                  <a:pos x="195" y="69"/>
                </a:cxn>
                <a:cxn ang="0">
                  <a:pos x="236" y="57"/>
                </a:cxn>
                <a:cxn ang="0">
                  <a:pos x="270" y="24"/>
                </a:cxn>
                <a:cxn ang="0">
                  <a:pos x="315" y="4"/>
                </a:cxn>
                <a:cxn ang="0">
                  <a:pos x="424" y="0"/>
                </a:cxn>
                <a:cxn ang="0">
                  <a:pos x="455" y="24"/>
                </a:cxn>
                <a:cxn ang="0">
                  <a:pos x="457" y="64"/>
                </a:cxn>
                <a:cxn ang="0">
                  <a:pos x="436" y="81"/>
                </a:cxn>
                <a:cxn ang="0">
                  <a:pos x="421" y="101"/>
                </a:cxn>
                <a:cxn ang="0">
                  <a:pos x="392" y="113"/>
                </a:cxn>
                <a:cxn ang="0">
                  <a:pos x="390" y="86"/>
                </a:cxn>
                <a:cxn ang="0">
                  <a:pos x="383" y="134"/>
                </a:cxn>
                <a:cxn ang="0">
                  <a:pos x="349" y="151"/>
                </a:cxn>
                <a:cxn ang="0">
                  <a:pos x="347" y="115"/>
                </a:cxn>
                <a:cxn ang="0">
                  <a:pos x="323" y="144"/>
                </a:cxn>
                <a:cxn ang="0">
                  <a:pos x="289" y="153"/>
                </a:cxn>
                <a:cxn ang="0">
                  <a:pos x="282" y="115"/>
                </a:cxn>
                <a:cxn ang="0">
                  <a:pos x="248" y="115"/>
                </a:cxn>
                <a:cxn ang="0">
                  <a:pos x="248" y="161"/>
                </a:cxn>
                <a:cxn ang="0">
                  <a:pos x="224" y="175"/>
                </a:cxn>
                <a:cxn ang="0">
                  <a:pos x="202" y="153"/>
                </a:cxn>
                <a:cxn ang="0">
                  <a:pos x="174" y="173"/>
                </a:cxn>
                <a:cxn ang="0">
                  <a:pos x="147" y="173"/>
                </a:cxn>
                <a:cxn ang="0">
                  <a:pos x="123" y="163"/>
                </a:cxn>
                <a:cxn ang="0">
                  <a:pos x="97" y="144"/>
                </a:cxn>
                <a:cxn ang="0">
                  <a:pos x="58" y="156"/>
                </a:cxn>
                <a:cxn ang="0">
                  <a:pos x="29" y="129"/>
                </a:cxn>
                <a:cxn ang="0">
                  <a:pos x="0" y="93"/>
                </a:cxn>
                <a:cxn ang="0">
                  <a:pos x="0" y="55"/>
                </a:cxn>
                <a:cxn ang="0">
                  <a:pos x="5" y="48"/>
                </a:cxn>
                <a:cxn ang="0">
                  <a:pos x="17" y="36"/>
                </a:cxn>
                <a:cxn ang="0">
                  <a:pos x="29" y="21"/>
                </a:cxn>
                <a:cxn ang="0">
                  <a:pos x="32" y="16"/>
                </a:cxn>
              </a:cxnLst>
              <a:rect l="0" t="0" r="r" b="b"/>
              <a:pathLst>
                <a:path w="457" h="175">
                  <a:moveTo>
                    <a:pt x="32" y="16"/>
                  </a:moveTo>
                  <a:lnTo>
                    <a:pt x="22" y="69"/>
                  </a:lnTo>
                  <a:lnTo>
                    <a:pt x="75" y="134"/>
                  </a:lnTo>
                  <a:lnTo>
                    <a:pt x="149" y="134"/>
                  </a:lnTo>
                  <a:lnTo>
                    <a:pt x="188" y="113"/>
                  </a:lnTo>
                  <a:lnTo>
                    <a:pt x="195" y="69"/>
                  </a:lnTo>
                  <a:lnTo>
                    <a:pt x="236" y="57"/>
                  </a:lnTo>
                  <a:lnTo>
                    <a:pt x="270" y="24"/>
                  </a:lnTo>
                  <a:lnTo>
                    <a:pt x="315" y="4"/>
                  </a:lnTo>
                  <a:lnTo>
                    <a:pt x="424" y="0"/>
                  </a:lnTo>
                  <a:lnTo>
                    <a:pt x="455" y="24"/>
                  </a:lnTo>
                  <a:lnTo>
                    <a:pt x="457" y="64"/>
                  </a:lnTo>
                  <a:lnTo>
                    <a:pt x="436" y="81"/>
                  </a:lnTo>
                  <a:lnTo>
                    <a:pt x="421" y="101"/>
                  </a:lnTo>
                  <a:lnTo>
                    <a:pt x="392" y="113"/>
                  </a:lnTo>
                  <a:lnTo>
                    <a:pt x="390" y="86"/>
                  </a:lnTo>
                  <a:lnTo>
                    <a:pt x="383" y="134"/>
                  </a:lnTo>
                  <a:lnTo>
                    <a:pt x="349" y="151"/>
                  </a:lnTo>
                  <a:lnTo>
                    <a:pt x="347" y="115"/>
                  </a:lnTo>
                  <a:lnTo>
                    <a:pt x="323" y="144"/>
                  </a:lnTo>
                  <a:lnTo>
                    <a:pt x="289" y="153"/>
                  </a:lnTo>
                  <a:lnTo>
                    <a:pt x="282" y="115"/>
                  </a:lnTo>
                  <a:lnTo>
                    <a:pt x="248" y="115"/>
                  </a:lnTo>
                  <a:lnTo>
                    <a:pt x="248" y="161"/>
                  </a:lnTo>
                  <a:lnTo>
                    <a:pt x="224" y="175"/>
                  </a:lnTo>
                  <a:lnTo>
                    <a:pt x="202" y="153"/>
                  </a:lnTo>
                  <a:lnTo>
                    <a:pt x="174" y="173"/>
                  </a:lnTo>
                  <a:lnTo>
                    <a:pt x="147" y="173"/>
                  </a:lnTo>
                  <a:lnTo>
                    <a:pt x="123" y="163"/>
                  </a:lnTo>
                  <a:lnTo>
                    <a:pt x="97" y="144"/>
                  </a:lnTo>
                  <a:lnTo>
                    <a:pt x="58" y="156"/>
                  </a:lnTo>
                  <a:lnTo>
                    <a:pt x="29" y="129"/>
                  </a:lnTo>
                  <a:lnTo>
                    <a:pt x="0" y="93"/>
                  </a:lnTo>
                  <a:lnTo>
                    <a:pt x="0" y="55"/>
                  </a:lnTo>
                  <a:lnTo>
                    <a:pt x="5" y="48"/>
                  </a:lnTo>
                  <a:lnTo>
                    <a:pt x="17" y="36"/>
                  </a:lnTo>
                  <a:lnTo>
                    <a:pt x="29" y="21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EDC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6335713" y="2759075"/>
              <a:ext cx="347663" cy="185738"/>
            </a:xfrm>
            <a:custGeom>
              <a:avLst/>
              <a:gdLst/>
              <a:ahLst/>
              <a:cxnLst>
                <a:cxn ang="0">
                  <a:pos x="72" y="24"/>
                </a:cxn>
                <a:cxn ang="0">
                  <a:pos x="134" y="0"/>
                </a:cxn>
                <a:cxn ang="0">
                  <a:pos x="219" y="9"/>
                </a:cxn>
                <a:cxn ang="0">
                  <a:pos x="219" y="52"/>
                </a:cxn>
                <a:cxn ang="0">
                  <a:pos x="195" y="60"/>
                </a:cxn>
                <a:cxn ang="0">
                  <a:pos x="175" y="52"/>
                </a:cxn>
                <a:cxn ang="0">
                  <a:pos x="158" y="79"/>
                </a:cxn>
                <a:cxn ang="0">
                  <a:pos x="142" y="117"/>
                </a:cxn>
                <a:cxn ang="0">
                  <a:pos x="120" y="93"/>
                </a:cxn>
                <a:cxn ang="0">
                  <a:pos x="103" y="69"/>
                </a:cxn>
                <a:cxn ang="0">
                  <a:pos x="72" y="93"/>
                </a:cxn>
                <a:cxn ang="0">
                  <a:pos x="38" y="93"/>
                </a:cxn>
                <a:cxn ang="0">
                  <a:pos x="0" y="79"/>
                </a:cxn>
                <a:cxn ang="0">
                  <a:pos x="33" y="45"/>
                </a:cxn>
                <a:cxn ang="0">
                  <a:pos x="72" y="24"/>
                </a:cxn>
              </a:cxnLst>
              <a:rect l="0" t="0" r="r" b="b"/>
              <a:pathLst>
                <a:path w="219" h="117">
                  <a:moveTo>
                    <a:pt x="72" y="24"/>
                  </a:moveTo>
                  <a:lnTo>
                    <a:pt x="134" y="0"/>
                  </a:lnTo>
                  <a:lnTo>
                    <a:pt x="219" y="9"/>
                  </a:lnTo>
                  <a:lnTo>
                    <a:pt x="219" y="52"/>
                  </a:lnTo>
                  <a:lnTo>
                    <a:pt x="195" y="60"/>
                  </a:lnTo>
                  <a:lnTo>
                    <a:pt x="175" y="52"/>
                  </a:lnTo>
                  <a:lnTo>
                    <a:pt x="158" y="79"/>
                  </a:lnTo>
                  <a:lnTo>
                    <a:pt x="142" y="117"/>
                  </a:lnTo>
                  <a:lnTo>
                    <a:pt x="120" y="93"/>
                  </a:lnTo>
                  <a:lnTo>
                    <a:pt x="103" y="69"/>
                  </a:lnTo>
                  <a:lnTo>
                    <a:pt x="72" y="93"/>
                  </a:lnTo>
                  <a:lnTo>
                    <a:pt x="38" y="93"/>
                  </a:lnTo>
                  <a:lnTo>
                    <a:pt x="0" y="79"/>
                  </a:lnTo>
                  <a:lnTo>
                    <a:pt x="33" y="45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rgbClr val="FFED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5429250" y="2025650"/>
              <a:ext cx="619125" cy="112553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77"/>
                </a:cxn>
                <a:cxn ang="0">
                  <a:pos x="109" y="158"/>
                </a:cxn>
                <a:cxn ang="0">
                  <a:pos x="75" y="228"/>
                </a:cxn>
                <a:cxn ang="0">
                  <a:pos x="75" y="296"/>
                </a:cxn>
                <a:cxn ang="0">
                  <a:pos x="116" y="281"/>
                </a:cxn>
                <a:cxn ang="0">
                  <a:pos x="116" y="322"/>
                </a:cxn>
                <a:cxn ang="0">
                  <a:pos x="109" y="365"/>
                </a:cxn>
                <a:cxn ang="0">
                  <a:pos x="142" y="358"/>
                </a:cxn>
                <a:cxn ang="0">
                  <a:pos x="137" y="406"/>
                </a:cxn>
                <a:cxn ang="0">
                  <a:pos x="142" y="488"/>
                </a:cxn>
                <a:cxn ang="0">
                  <a:pos x="190" y="440"/>
                </a:cxn>
                <a:cxn ang="0">
                  <a:pos x="198" y="510"/>
                </a:cxn>
                <a:cxn ang="0">
                  <a:pos x="260" y="495"/>
                </a:cxn>
                <a:cxn ang="0">
                  <a:pos x="260" y="558"/>
                </a:cxn>
                <a:cxn ang="0">
                  <a:pos x="287" y="625"/>
                </a:cxn>
                <a:cxn ang="0">
                  <a:pos x="308" y="543"/>
                </a:cxn>
                <a:cxn ang="0">
                  <a:pos x="320" y="613"/>
                </a:cxn>
                <a:cxn ang="0">
                  <a:pos x="390" y="654"/>
                </a:cxn>
                <a:cxn ang="0">
                  <a:pos x="383" y="709"/>
                </a:cxn>
                <a:cxn ang="0">
                  <a:pos x="335" y="647"/>
                </a:cxn>
                <a:cxn ang="0">
                  <a:pos x="301" y="680"/>
                </a:cxn>
                <a:cxn ang="0">
                  <a:pos x="253" y="661"/>
                </a:cxn>
                <a:cxn ang="0">
                  <a:pos x="219" y="551"/>
                </a:cxn>
                <a:cxn ang="0">
                  <a:pos x="171" y="584"/>
                </a:cxn>
                <a:cxn ang="0">
                  <a:pos x="157" y="522"/>
                </a:cxn>
                <a:cxn ang="0">
                  <a:pos x="123" y="551"/>
                </a:cxn>
                <a:cxn ang="0">
                  <a:pos x="94" y="495"/>
                </a:cxn>
                <a:cxn ang="0">
                  <a:pos x="82" y="406"/>
                </a:cxn>
                <a:cxn ang="0">
                  <a:pos x="27" y="418"/>
                </a:cxn>
                <a:cxn ang="0">
                  <a:pos x="41" y="288"/>
                </a:cxn>
                <a:cxn ang="0">
                  <a:pos x="0" y="240"/>
                </a:cxn>
                <a:cxn ang="0">
                  <a:pos x="12" y="137"/>
                </a:cxn>
                <a:cxn ang="0">
                  <a:pos x="48" y="62"/>
                </a:cxn>
                <a:cxn ang="0">
                  <a:pos x="94" y="0"/>
                </a:cxn>
              </a:cxnLst>
              <a:rect l="0" t="0" r="r" b="b"/>
              <a:pathLst>
                <a:path w="390" h="709">
                  <a:moveTo>
                    <a:pt x="94" y="0"/>
                  </a:moveTo>
                  <a:lnTo>
                    <a:pt x="101" y="77"/>
                  </a:lnTo>
                  <a:lnTo>
                    <a:pt x="109" y="158"/>
                  </a:lnTo>
                  <a:lnTo>
                    <a:pt x="75" y="228"/>
                  </a:lnTo>
                  <a:lnTo>
                    <a:pt x="75" y="296"/>
                  </a:lnTo>
                  <a:lnTo>
                    <a:pt x="116" y="281"/>
                  </a:lnTo>
                  <a:lnTo>
                    <a:pt x="116" y="322"/>
                  </a:lnTo>
                  <a:lnTo>
                    <a:pt x="109" y="365"/>
                  </a:lnTo>
                  <a:lnTo>
                    <a:pt x="142" y="358"/>
                  </a:lnTo>
                  <a:lnTo>
                    <a:pt x="137" y="406"/>
                  </a:lnTo>
                  <a:lnTo>
                    <a:pt x="142" y="488"/>
                  </a:lnTo>
                  <a:lnTo>
                    <a:pt x="190" y="440"/>
                  </a:lnTo>
                  <a:lnTo>
                    <a:pt x="198" y="510"/>
                  </a:lnTo>
                  <a:lnTo>
                    <a:pt x="260" y="495"/>
                  </a:lnTo>
                  <a:lnTo>
                    <a:pt x="260" y="558"/>
                  </a:lnTo>
                  <a:lnTo>
                    <a:pt x="287" y="625"/>
                  </a:lnTo>
                  <a:lnTo>
                    <a:pt x="308" y="543"/>
                  </a:lnTo>
                  <a:lnTo>
                    <a:pt x="320" y="613"/>
                  </a:lnTo>
                  <a:lnTo>
                    <a:pt x="390" y="654"/>
                  </a:lnTo>
                  <a:lnTo>
                    <a:pt x="383" y="709"/>
                  </a:lnTo>
                  <a:lnTo>
                    <a:pt x="335" y="647"/>
                  </a:lnTo>
                  <a:lnTo>
                    <a:pt x="301" y="680"/>
                  </a:lnTo>
                  <a:lnTo>
                    <a:pt x="253" y="661"/>
                  </a:lnTo>
                  <a:lnTo>
                    <a:pt x="219" y="551"/>
                  </a:lnTo>
                  <a:lnTo>
                    <a:pt x="171" y="584"/>
                  </a:lnTo>
                  <a:lnTo>
                    <a:pt x="157" y="522"/>
                  </a:lnTo>
                  <a:lnTo>
                    <a:pt x="123" y="551"/>
                  </a:lnTo>
                  <a:lnTo>
                    <a:pt x="94" y="495"/>
                  </a:lnTo>
                  <a:lnTo>
                    <a:pt x="82" y="406"/>
                  </a:lnTo>
                  <a:lnTo>
                    <a:pt x="27" y="418"/>
                  </a:lnTo>
                  <a:lnTo>
                    <a:pt x="41" y="288"/>
                  </a:lnTo>
                  <a:lnTo>
                    <a:pt x="0" y="240"/>
                  </a:lnTo>
                  <a:lnTo>
                    <a:pt x="12" y="137"/>
                  </a:lnTo>
                  <a:lnTo>
                    <a:pt x="48" y="6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EDC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>
              <a:off x="6637338" y="2476500"/>
              <a:ext cx="538163" cy="76200"/>
            </a:xfrm>
            <a:custGeom>
              <a:avLst/>
              <a:gdLst/>
              <a:ahLst/>
              <a:cxnLst>
                <a:cxn ang="0">
                  <a:pos x="38" y="31"/>
                </a:cxn>
                <a:cxn ang="0">
                  <a:pos x="339" y="0"/>
                </a:cxn>
                <a:cxn ang="0">
                  <a:pos x="284" y="12"/>
                </a:cxn>
                <a:cxn ang="0">
                  <a:pos x="0" y="48"/>
                </a:cxn>
                <a:cxn ang="0">
                  <a:pos x="7" y="45"/>
                </a:cxn>
                <a:cxn ang="0">
                  <a:pos x="21" y="38"/>
                </a:cxn>
                <a:cxn ang="0">
                  <a:pos x="36" y="33"/>
                </a:cxn>
                <a:cxn ang="0">
                  <a:pos x="38" y="31"/>
                </a:cxn>
              </a:cxnLst>
              <a:rect l="0" t="0" r="r" b="b"/>
              <a:pathLst>
                <a:path w="339" h="48">
                  <a:moveTo>
                    <a:pt x="38" y="31"/>
                  </a:moveTo>
                  <a:lnTo>
                    <a:pt x="339" y="0"/>
                  </a:lnTo>
                  <a:lnTo>
                    <a:pt x="284" y="12"/>
                  </a:lnTo>
                  <a:lnTo>
                    <a:pt x="0" y="48"/>
                  </a:lnTo>
                  <a:lnTo>
                    <a:pt x="7" y="45"/>
                  </a:lnTo>
                  <a:lnTo>
                    <a:pt x="21" y="38"/>
                  </a:lnTo>
                  <a:lnTo>
                    <a:pt x="36" y="33"/>
                  </a:lnTo>
                  <a:lnTo>
                    <a:pt x="38" y="31"/>
                  </a:lnTo>
                  <a:close/>
                </a:path>
              </a:pathLst>
            </a:custGeom>
            <a:solidFill>
              <a:srgbClr val="EAE0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>
              <a:off x="6602413" y="2552700"/>
              <a:ext cx="531813" cy="25400"/>
            </a:xfrm>
            <a:custGeom>
              <a:avLst/>
              <a:gdLst/>
              <a:ahLst/>
              <a:cxnLst>
                <a:cxn ang="0">
                  <a:pos x="51" y="12"/>
                </a:cxn>
                <a:cxn ang="0">
                  <a:pos x="335" y="0"/>
                </a:cxn>
                <a:cxn ang="0">
                  <a:pos x="243" y="16"/>
                </a:cxn>
                <a:cxn ang="0">
                  <a:pos x="0" y="16"/>
                </a:cxn>
                <a:cxn ang="0">
                  <a:pos x="51" y="12"/>
                </a:cxn>
              </a:cxnLst>
              <a:rect l="0" t="0" r="r" b="b"/>
              <a:pathLst>
                <a:path w="335" h="16">
                  <a:moveTo>
                    <a:pt x="51" y="12"/>
                  </a:moveTo>
                  <a:lnTo>
                    <a:pt x="335" y="0"/>
                  </a:lnTo>
                  <a:lnTo>
                    <a:pt x="243" y="16"/>
                  </a:lnTo>
                  <a:lnTo>
                    <a:pt x="0" y="16"/>
                  </a:lnTo>
                  <a:lnTo>
                    <a:pt x="51" y="12"/>
                  </a:lnTo>
                  <a:close/>
                </a:path>
              </a:pathLst>
            </a:custGeom>
            <a:solidFill>
              <a:srgbClr val="EAE0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6637338" y="2605088"/>
              <a:ext cx="530225" cy="3492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34" y="0"/>
                </a:cxn>
                <a:cxn ang="0">
                  <a:pos x="226" y="12"/>
                </a:cxn>
                <a:cxn ang="0">
                  <a:pos x="0" y="22"/>
                </a:cxn>
                <a:cxn ang="0">
                  <a:pos x="0" y="12"/>
                </a:cxn>
              </a:cxnLst>
              <a:rect l="0" t="0" r="r" b="b"/>
              <a:pathLst>
                <a:path w="334" h="22">
                  <a:moveTo>
                    <a:pt x="0" y="12"/>
                  </a:moveTo>
                  <a:lnTo>
                    <a:pt x="334" y="0"/>
                  </a:lnTo>
                  <a:lnTo>
                    <a:pt x="226" y="12"/>
                  </a:lnTo>
                  <a:lnTo>
                    <a:pt x="0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AE0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5918200" y="2624138"/>
              <a:ext cx="520700" cy="252413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243" y="17"/>
                </a:cxn>
                <a:cxn ang="0">
                  <a:pos x="0" y="159"/>
                </a:cxn>
                <a:cxn ang="0">
                  <a:pos x="63" y="109"/>
                </a:cxn>
                <a:cxn ang="0">
                  <a:pos x="169" y="46"/>
                </a:cxn>
                <a:cxn ang="0">
                  <a:pos x="260" y="0"/>
                </a:cxn>
                <a:cxn ang="0">
                  <a:pos x="270" y="0"/>
                </a:cxn>
                <a:cxn ang="0">
                  <a:pos x="292" y="0"/>
                </a:cxn>
                <a:cxn ang="0">
                  <a:pos x="316" y="0"/>
                </a:cxn>
                <a:cxn ang="0">
                  <a:pos x="328" y="0"/>
                </a:cxn>
              </a:cxnLst>
              <a:rect l="0" t="0" r="r" b="b"/>
              <a:pathLst>
                <a:path w="328" h="159">
                  <a:moveTo>
                    <a:pt x="328" y="0"/>
                  </a:moveTo>
                  <a:lnTo>
                    <a:pt x="243" y="17"/>
                  </a:lnTo>
                  <a:lnTo>
                    <a:pt x="0" y="159"/>
                  </a:lnTo>
                  <a:lnTo>
                    <a:pt x="63" y="109"/>
                  </a:lnTo>
                  <a:lnTo>
                    <a:pt x="169" y="46"/>
                  </a:lnTo>
                  <a:lnTo>
                    <a:pt x="260" y="0"/>
                  </a:lnTo>
                  <a:lnTo>
                    <a:pt x="270" y="0"/>
                  </a:lnTo>
                  <a:lnTo>
                    <a:pt x="292" y="0"/>
                  </a:lnTo>
                  <a:lnTo>
                    <a:pt x="316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EAE0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0" name="Freeform 102"/>
            <p:cNvSpPr>
              <a:spLocks/>
            </p:cNvSpPr>
            <p:nvPr/>
          </p:nvSpPr>
          <p:spPr bwMode="auto">
            <a:xfrm>
              <a:off x="5846763" y="2552700"/>
              <a:ext cx="617538" cy="152400"/>
            </a:xfrm>
            <a:custGeom>
              <a:avLst/>
              <a:gdLst/>
              <a:ahLst/>
              <a:cxnLst>
                <a:cxn ang="0">
                  <a:pos x="334" y="24"/>
                </a:cxn>
                <a:cxn ang="0">
                  <a:pos x="255" y="29"/>
                </a:cxn>
                <a:cxn ang="0">
                  <a:pos x="0" y="96"/>
                </a:cxn>
                <a:cxn ang="0">
                  <a:pos x="96" y="57"/>
                </a:cxn>
                <a:cxn ang="0">
                  <a:pos x="250" y="24"/>
                </a:cxn>
                <a:cxn ang="0">
                  <a:pos x="389" y="0"/>
                </a:cxn>
                <a:cxn ang="0">
                  <a:pos x="334" y="24"/>
                </a:cxn>
              </a:cxnLst>
              <a:rect l="0" t="0" r="r" b="b"/>
              <a:pathLst>
                <a:path w="389" h="96">
                  <a:moveTo>
                    <a:pt x="334" y="24"/>
                  </a:moveTo>
                  <a:lnTo>
                    <a:pt x="255" y="29"/>
                  </a:lnTo>
                  <a:lnTo>
                    <a:pt x="0" y="96"/>
                  </a:lnTo>
                  <a:lnTo>
                    <a:pt x="96" y="57"/>
                  </a:lnTo>
                  <a:lnTo>
                    <a:pt x="250" y="24"/>
                  </a:lnTo>
                  <a:lnTo>
                    <a:pt x="389" y="0"/>
                  </a:lnTo>
                  <a:lnTo>
                    <a:pt x="334" y="24"/>
                  </a:lnTo>
                  <a:close/>
                </a:path>
              </a:pathLst>
            </a:custGeom>
            <a:solidFill>
              <a:srgbClr val="EAE0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5754688" y="2528888"/>
              <a:ext cx="649288" cy="61913"/>
            </a:xfrm>
            <a:custGeom>
              <a:avLst/>
              <a:gdLst/>
              <a:ahLst/>
              <a:cxnLst>
                <a:cxn ang="0">
                  <a:pos x="313" y="7"/>
                </a:cxn>
                <a:cxn ang="0">
                  <a:pos x="183" y="22"/>
                </a:cxn>
                <a:cxn ang="0">
                  <a:pos x="0" y="39"/>
                </a:cxn>
                <a:cxn ang="0">
                  <a:pos x="70" y="27"/>
                </a:cxn>
                <a:cxn ang="0">
                  <a:pos x="216" y="0"/>
                </a:cxn>
                <a:cxn ang="0">
                  <a:pos x="409" y="0"/>
                </a:cxn>
                <a:cxn ang="0">
                  <a:pos x="313" y="7"/>
                </a:cxn>
              </a:cxnLst>
              <a:rect l="0" t="0" r="r" b="b"/>
              <a:pathLst>
                <a:path w="409" h="39">
                  <a:moveTo>
                    <a:pt x="313" y="7"/>
                  </a:moveTo>
                  <a:lnTo>
                    <a:pt x="183" y="22"/>
                  </a:lnTo>
                  <a:lnTo>
                    <a:pt x="0" y="39"/>
                  </a:lnTo>
                  <a:lnTo>
                    <a:pt x="70" y="27"/>
                  </a:lnTo>
                  <a:lnTo>
                    <a:pt x="216" y="0"/>
                  </a:lnTo>
                  <a:lnTo>
                    <a:pt x="409" y="0"/>
                  </a:lnTo>
                  <a:lnTo>
                    <a:pt x="313" y="7"/>
                  </a:lnTo>
                  <a:close/>
                </a:path>
              </a:pathLst>
            </a:custGeom>
            <a:solidFill>
              <a:srgbClr val="EAE0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214290"/>
            <a:ext cx="8715436" cy="2214578"/>
          </a:xfrm>
          <a:prstGeom prst="rect">
            <a:avLst/>
          </a:prstGeom>
          <a:solidFill>
            <a:srgbClr val="FF66CC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C:\Program Files (x86)\Microsoft Office\MEDIA\CAGCAT10\j028536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788" y="285728"/>
            <a:ext cx="1667568" cy="2056529"/>
          </a:xfrm>
          <a:prstGeom prst="rect">
            <a:avLst/>
          </a:prstGeom>
          <a:noFill/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643182"/>
            <a:ext cx="3843342" cy="3643338"/>
          </a:xfrm>
        </p:spPr>
        <p:txBody>
          <a:bodyPr>
            <a:normAutofit/>
          </a:bodyPr>
          <a:lstStyle/>
          <a:p>
            <a:r>
              <a:rPr lang="en-IN" b="0" dirty="0" smtClean="0"/>
              <a:t>Global warming is the long-term heating of Earth's surface observed since the pre-industrial period (between 1850 and 1900) due to human activities, primarily fossil fuel burning, which increases heat-trapping greenhouse gas levels in Earth's atmosphere. This term is not interchangeable with the term "climate change."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958166" cy="1190612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Angsana New" pitchFamily="18" charset="-34"/>
                <a:cs typeface="Angsana New" pitchFamily="18" charset="-34"/>
              </a:rPr>
              <a:t>GOLBAL</a:t>
            </a:r>
            <a:r>
              <a:rPr lang="en-US" sz="60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6000" b="1" u="sng" dirty="0" smtClean="0">
                <a:latin typeface="Angsana New" pitchFamily="18" charset="-34"/>
                <a:cs typeface="Angsana New" pitchFamily="18" charset="-34"/>
              </a:rPr>
              <a:t>WARMING  </a:t>
            </a:r>
            <a:endParaRPr lang="en-IN" sz="60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14942" y="2643182"/>
            <a:ext cx="3571900" cy="335758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4282" y="1500174"/>
            <a:ext cx="8715436" cy="51435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14282" y="1500174"/>
            <a:ext cx="8643998" cy="51435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485090" cy="98582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CAUSES GLOBAL WARMING EFFECT?</a:t>
            </a:r>
            <a:endParaRPr lang="en-IN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2571744"/>
            <a:ext cx="8503920" cy="340215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Air pollution.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Disease.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Extreme weather events.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Forced displacement.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Pressures on mental health.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Poor nutrition  in places where people cannot grow or find suffcient food.</a:t>
            </a: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643702" y="2000240"/>
            <a:ext cx="2214578" cy="1928826"/>
          </a:xfrm>
          <a:prstGeom prst="foldedCorner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214290"/>
            <a:ext cx="8501090" cy="1143008"/>
          </a:xfrm>
        </p:spPr>
        <p:txBody>
          <a:bodyPr>
            <a:normAutofit/>
          </a:bodyPr>
          <a:lstStyle/>
          <a:p>
            <a:r>
              <a:rPr lang="en-IN" b="1" dirty="0" smtClean="0"/>
              <a:t>Top 10 things you can do about climate change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7158" y="1714488"/>
            <a:ext cx="5715040" cy="452431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1.Urge Government To Take Bold, Ambitious Climate Action Now. ...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2.Use Energy Wisely — And Save Money. ...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Green Your Commute. ...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3.Consume Less, Waste Less, Enjoy Life More. ...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4.Support Indigenous-led Climate Action. ...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5.Invest In Renewables And Divest From Fossil Fuels. ...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6.Eat For A Climate-stable Planet.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7884" y="1714488"/>
            <a:ext cx="3071834" cy="37147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</TotalTime>
  <Words>161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GOLBAL WARMING</vt:lpstr>
      <vt:lpstr>Slide 2</vt:lpstr>
      <vt:lpstr>GOLBAL WARMING  </vt:lpstr>
      <vt:lpstr>CAUSES GLOBAL WARMING EFFECT?</vt:lpstr>
      <vt:lpstr>Top 10 things you can do about climate change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GOLBAL WARMING</dc:title>
  <dc:creator>lendi</dc:creator>
  <cp:lastModifiedBy>lendi</cp:lastModifiedBy>
  <cp:revision>10</cp:revision>
  <dcterms:created xsi:type="dcterms:W3CDTF">2024-12-03T07:41:47Z</dcterms:created>
  <dcterms:modified xsi:type="dcterms:W3CDTF">2024-12-03T09:29:57Z</dcterms:modified>
</cp:coreProperties>
</file>