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7556500" cy="10693400"/>
  <p:notesSz cx="6858000" cy="9144000"/>
  <p:embeddedFontLst>
    <p:embeddedFont>
      <p:font typeface="Poppins Medium" panose="00000600000000000000"/>
      <p:regular r:id="rId7"/>
    </p:embeddedFont>
    <p:embeddedFont>
      <p:font typeface="Poppins Bold" panose="00000800000000000000"/>
      <p:bold r:id="rId8"/>
    </p:embeddedFont>
    <p:embeddedFont>
      <p:font typeface="Poppins" panose="00000500000000000000"/>
      <p:regular r:id="rId9"/>
    </p:embeddedFont>
    <p:embeddedFont>
      <p:font typeface="Calibri" panose="020F050202020403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780844" y="8761219"/>
            <a:ext cx="241963" cy="2419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319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5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6846787" y="8806711"/>
            <a:ext cx="110076" cy="150978"/>
          </a:xfrm>
          <a:custGeom>
            <a:avLst/>
            <a:gdLst/>
            <a:ahLst/>
            <a:cxnLst/>
            <a:rect l="l" t="t" r="r" b="b"/>
            <a:pathLst>
              <a:path w="110076" h="150978">
                <a:moveTo>
                  <a:pt x="0" y="0"/>
                </a:moveTo>
                <a:lnTo>
                  <a:pt x="110076" y="0"/>
                </a:lnTo>
                <a:lnTo>
                  <a:pt x="110076" y="150978"/>
                </a:lnTo>
                <a:lnTo>
                  <a:pt x="0" y="1509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01865" y="9112431"/>
            <a:ext cx="2503652" cy="39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95"/>
              </a:lnSpc>
            </a:pPr>
            <a:r>
              <a:rPr lang="en-US" sz="1190" b="1" spc="19">
                <a:solidFill>
                  <a:srgbClr val="292728"/>
                </a:solidFill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rPr>
              <a:t>www.codepar.com</a:t>
            </a:r>
            <a:endParaRPr lang="en-US" sz="1190" b="1" spc="19">
              <a:solidFill>
                <a:srgbClr val="292728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  <a:p>
            <a:pPr algn="r">
              <a:lnSpc>
                <a:spcPts val="1595"/>
              </a:lnSpc>
            </a:pPr>
            <a:r>
              <a:rPr lang="en-US" sz="1190" b="1" spc="19">
                <a:solidFill>
                  <a:srgbClr val="292728"/>
                </a:solidFill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rPr>
              <a:t>contact@codepar.com</a:t>
            </a:r>
            <a:endParaRPr lang="en-US" sz="1190" b="1" spc="19">
              <a:solidFill>
                <a:srgbClr val="292728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01865" y="9564525"/>
            <a:ext cx="2503652" cy="371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30"/>
              </a:lnSpc>
            </a:pPr>
            <a:r>
              <a:rPr lang="en-US" sz="1190" b="1" spc="-10">
                <a:solidFill>
                  <a:srgbClr val="292728"/>
                </a:solidFill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rPr>
              <a:t>123 Anywhere St., Any City</a:t>
            </a:r>
            <a:endParaRPr lang="en-US" sz="1190" b="1" spc="-10">
              <a:solidFill>
                <a:srgbClr val="292728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  <a:p>
            <a:pPr algn="r">
              <a:lnSpc>
                <a:spcPts val="1430"/>
              </a:lnSpc>
            </a:pPr>
            <a:r>
              <a:rPr lang="en-US" sz="1190" b="1" spc="-10">
                <a:solidFill>
                  <a:srgbClr val="292728"/>
                </a:solidFill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rPr>
              <a:t>500100</a:t>
            </a:r>
            <a:endParaRPr lang="en-US" sz="1190" b="1" spc="-10">
              <a:solidFill>
                <a:srgbClr val="292728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0" y="9149747"/>
            <a:ext cx="2498654" cy="1571586"/>
          </a:xfrm>
          <a:custGeom>
            <a:avLst/>
            <a:gdLst/>
            <a:ahLst/>
            <a:cxnLst/>
            <a:rect l="l" t="t" r="r" b="b"/>
            <a:pathLst>
              <a:path w="2498654" h="1571586">
                <a:moveTo>
                  <a:pt x="0" y="0"/>
                </a:moveTo>
                <a:lnTo>
                  <a:pt x="2498654" y="0"/>
                </a:lnTo>
                <a:lnTo>
                  <a:pt x="2498654" y="1571585"/>
                </a:lnTo>
                <a:lnTo>
                  <a:pt x="0" y="1571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9478768"/>
            <a:ext cx="4997308" cy="1213232"/>
          </a:xfrm>
          <a:custGeom>
            <a:avLst/>
            <a:gdLst/>
            <a:ahLst/>
            <a:cxnLst/>
            <a:rect l="l" t="t" r="r" b="b"/>
            <a:pathLst>
              <a:path w="4997308" h="1213232">
                <a:moveTo>
                  <a:pt x="0" y="0"/>
                </a:moveTo>
                <a:lnTo>
                  <a:pt x="4997308" y="0"/>
                </a:lnTo>
                <a:lnTo>
                  <a:pt x="4997308" y="1213232"/>
                </a:lnTo>
                <a:lnTo>
                  <a:pt x="0" y="121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63204" y="9936000"/>
            <a:ext cx="3744545" cy="785332"/>
          </a:xfrm>
          <a:custGeom>
            <a:avLst/>
            <a:gdLst/>
            <a:ahLst/>
            <a:cxnLst/>
            <a:rect l="l" t="t" r="r" b="b"/>
            <a:pathLst>
              <a:path w="3744545" h="785332">
                <a:moveTo>
                  <a:pt x="0" y="0"/>
                </a:moveTo>
                <a:lnTo>
                  <a:pt x="3744545" y="0"/>
                </a:lnTo>
                <a:lnTo>
                  <a:pt x="3744545" y="785332"/>
                </a:lnTo>
                <a:lnTo>
                  <a:pt x="0" y="7853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5087356" y="-29793"/>
            <a:ext cx="2498654" cy="1571586"/>
          </a:xfrm>
          <a:custGeom>
            <a:avLst/>
            <a:gdLst/>
            <a:ahLst/>
            <a:cxnLst/>
            <a:rect l="l" t="t" r="r" b="b"/>
            <a:pathLst>
              <a:path w="2498654" h="1571586">
                <a:moveTo>
                  <a:pt x="0" y="0"/>
                </a:moveTo>
                <a:lnTo>
                  <a:pt x="2498654" y="0"/>
                </a:lnTo>
                <a:lnTo>
                  <a:pt x="2498654" y="1571586"/>
                </a:lnTo>
                <a:lnTo>
                  <a:pt x="0" y="1571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1396922" y="776106"/>
            <a:ext cx="1673314" cy="480635"/>
            <a:chOff x="0" y="0"/>
            <a:chExt cx="2231086" cy="64084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2231086" cy="468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1" spc="260">
                  <a:solidFill>
                    <a:srgbClr val="292728"/>
                  </a:solidFill>
                  <a:latin typeface="Poppins Bold" panose="00000800000000000000"/>
                  <a:ea typeface="Poppins Bold" panose="00000800000000000000"/>
                  <a:cs typeface="Poppins Bold" panose="00000800000000000000"/>
                  <a:sym typeface="Poppins Bold" panose="00000800000000000000"/>
                </a:rPr>
                <a:t>CODEPAR</a:t>
              </a:r>
              <a:endParaRPr lang="en-US" sz="2000" b="1" spc="260">
                <a:solidFill>
                  <a:srgbClr val="29272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73592"/>
              <a:ext cx="2231086" cy="267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 spc="24">
                  <a:solidFill>
                    <a:srgbClr val="292728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FUTURE READY</a:t>
              </a:r>
              <a:endParaRPr lang="en-US" sz="1200" spc="24">
                <a:solidFill>
                  <a:srgbClr val="292728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 rot="-10800000">
            <a:off x="2588702" y="-461"/>
            <a:ext cx="4997308" cy="1213232"/>
          </a:xfrm>
          <a:custGeom>
            <a:avLst/>
            <a:gdLst/>
            <a:ahLst/>
            <a:cxnLst/>
            <a:rect l="l" t="t" r="r" b="b"/>
            <a:pathLst>
              <a:path w="4997308" h="1213232">
                <a:moveTo>
                  <a:pt x="0" y="0"/>
                </a:moveTo>
                <a:lnTo>
                  <a:pt x="4997308" y="0"/>
                </a:lnTo>
                <a:lnTo>
                  <a:pt x="4997308" y="1213232"/>
                </a:lnTo>
                <a:lnTo>
                  <a:pt x="0" y="121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278262" y="-29793"/>
            <a:ext cx="3744545" cy="785332"/>
          </a:xfrm>
          <a:custGeom>
            <a:avLst/>
            <a:gdLst/>
            <a:ahLst/>
            <a:cxnLst/>
            <a:rect l="l" t="t" r="r" b="b"/>
            <a:pathLst>
              <a:path w="3744545" h="785332">
                <a:moveTo>
                  <a:pt x="0" y="0"/>
                </a:moveTo>
                <a:lnTo>
                  <a:pt x="3744545" y="0"/>
                </a:lnTo>
                <a:lnTo>
                  <a:pt x="3744545" y="785332"/>
                </a:lnTo>
                <a:lnTo>
                  <a:pt x="0" y="7853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6780844" y="9208085"/>
            <a:ext cx="241963" cy="24196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319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5"/>
                </a:lnSpc>
              </a:pPr>
            </a:p>
          </p:txBody>
        </p:sp>
      </p:grpSp>
      <p:sp>
        <p:nvSpPr>
          <p:cNvPr id="20" name="Freeform 20"/>
          <p:cNvSpPr/>
          <p:nvPr/>
        </p:nvSpPr>
        <p:spPr>
          <a:xfrm>
            <a:off x="6846787" y="9286737"/>
            <a:ext cx="110076" cy="84659"/>
          </a:xfrm>
          <a:custGeom>
            <a:avLst/>
            <a:gdLst/>
            <a:ahLst/>
            <a:cxnLst/>
            <a:rect l="l" t="t" r="r" b="b"/>
            <a:pathLst>
              <a:path w="110076" h="84659">
                <a:moveTo>
                  <a:pt x="0" y="0"/>
                </a:moveTo>
                <a:lnTo>
                  <a:pt x="110076" y="0"/>
                </a:lnTo>
                <a:lnTo>
                  <a:pt x="110076" y="84659"/>
                </a:lnTo>
                <a:lnTo>
                  <a:pt x="0" y="846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6780844" y="9634881"/>
            <a:ext cx="241963" cy="2419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319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5"/>
                </a:lnSpc>
              </a:pPr>
            </a:p>
          </p:txBody>
        </p:sp>
      </p:grpSp>
      <p:sp>
        <p:nvSpPr>
          <p:cNvPr id="24" name="Freeform 24"/>
          <p:cNvSpPr/>
          <p:nvPr/>
        </p:nvSpPr>
        <p:spPr>
          <a:xfrm>
            <a:off x="6841936" y="9673771"/>
            <a:ext cx="114927" cy="164182"/>
          </a:xfrm>
          <a:custGeom>
            <a:avLst/>
            <a:gdLst/>
            <a:ahLst/>
            <a:cxnLst/>
            <a:rect l="l" t="t" r="r" b="b"/>
            <a:pathLst>
              <a:path w="114927" h="164182">
                <a:moveTo>
                  <a:pt x="0" y="0"/>
                </a:moveTo>
                <a:lnTo>
                  <a:pt x="114927" y="0"/>
                </a:lnTo>
                <a:lnTo>
                  <a:pt x="114927" y="164182"/>
                </a:lnTo>
                <a:lnTo>
                  <a:pt x="0" y="16418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07664" y="606155"/>
            <a:ext cx="820536" cy="820536"/>
          </a:xfrm>
          <a:custGeom>
            <a:avLst/>
            <a:gdLst/>
            <a:ahLst/>
            <a:cxnLst/>
            <a:rect l="l" t="t" r="r" b="b"/>
            <a:pathLst>
              <a:path w="820536" h="820536">
                <a:moveTo>
                  <a:pt x="0" y="0"/>
                </a:moveTo>
                <a:lnTo>
                  <a:pt x="820537" y="0"/>
                </a:lnTo>
                <a:lnTo>
                  <a:pt x="820537" y="820537"/>
                </a:lnTo>
                <a:lnTo>
                  <a:pt x="0" y="820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756000" y="2655100"/>
            <a:ext cx="2314236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1600" b="1" spc="-31">
                <a:solidFill>
                  <a:srgbClr val="29272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Dear </a:t>
            </a:r>
            <a:r>
              <a:rPr lang="en-IN" altLang="en-US" sz="1600" b="1" spc="-31">
                <a:solidFill>
                  <a:srgbClr val="29272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&lt;name&gt;</a:t>
            </a:r>
            <a:endParaRPr lang="en-IN" altLang="en-US" sz="1600" b="1" spc="-31">
              <a:solidFill>
                <a:srgbClr val="292728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56000" y="3403508"/>
            <a:ext cx="6048000" cy="355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 are pleased to offer you an internship position with Codepar for the role of &lt;internship_name&gt;. Your skills and enthusiasm impressed us, and we believe you will be a valuable addition to our team.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Internship Details: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59080" lvl="1" indent="-129540" algn="l">
              <a:lnSpc>
                <a:spcPts val="16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Position: &lt;internship_name&gt;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59080" lvl="1" indent="-129540" algn="l">
              <a:lnSpc>
                <a:spcPts val="16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Duration: [Start Date] to [End Date]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59080" lvl="1" indent="-129540" algn="l">
              <a:lnSpc>
                <a:spcPts val="16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Location: [Office Location/Remote]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59080" lvl="1" indent="-129540" algn="l">
              <a:lnSpc>
                <a:spcPts val="16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Compensation: [Stipend/Hourly Rate, if applicable]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 an intern, you will have the opportunity to work on various projects, gain hands-on experience, and learn from our experienced team members. We expect you to bring your creativity and dedication to your role.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Please confirm your acceptance of this offer by signing and returning a copy of this letter by [Response Deadline]. We are excited to have you join us!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 you have any questions, feel free to reach out to me directly at [Your Phone Number] or [Your Email Address].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200" u="none" spc="24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Welcome to the team!</a:t>
            </a:r>
            <a:endParaRPr lang="en-US" sz="1200" u="none" spc="24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56000" y="7392333"/>
            <a:ext cx="1544402" cy="29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400" b="1">
                <a:solidFill>
                  <a:srgbClr val="29272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Sincerely,</a:t>
            </a:r>
            <a:endParaRPr lang="en-US" sz="1400" b="1">
              <a:solidFill>
                <a:srgbClr val="292728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41114" y="7722534"/>
            <a:ext cx="1694363" cy="292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400" b="1">
                <a:solidFill>
                  <a:srgbClr val="29272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JAY CHOW</a:t>
            </a:r>
            <a:endParaRPr lang="en-US" sz="1400" b="1">
              <a:solidFill>
                <a:srgbClr val="292728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41114" y="7996642"/>
            <a:ext cx="1694363" cy="245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85"/>
              </a:lnSpc>
            </a:pPr>
            <a:r>
              <a:rPr lang="en-US" sz="1225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CTO CODPAR</a:t>
            </a:r>
            <a:endParaRPr lang="en-US" sz="1225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56000" y="2125510"/>
            <a:ext cx="2180365" cy="38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1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&lt;date&gt;</a:t>
            </a:r>
            <a:endParaRPr lang="en-US" sz="14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307749" y="8673709"/>
            <a:ext cx="2297768" cy="39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95"/>
              </a:lnSpc>
            </a:pPr>
            <a:r>
              <a:rPr lang="en-US" sz="1190" spc="19">
                <a:solidFill>
                  <a:srgbClr val="292728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+91 9346011959</a:t>
            </a:r>
            <a:endParaRPr lang="en-US" sz="1190" spc="19">
              <a:solidFill>
                <a:srgbClr val="292728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r">
              <a:lnSpc>
                <a:spcPts val="1595"/>
              </a:lnSpc>
            </a:pPr>
            <a:r>
              <a:rPr lang="en-US" sz="1190" spc="19">
                <a:solidFill>
                  <a:srgbClr val="292728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+91 8346011959</a:t>
            </a:r>
            <a:endParaRPr lang="en-US" sz="1190" spc="19">
              <a:solidFill>
                <a:srgbClr val="292728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Presentation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Poppins Medium</vt:lpstr>
      <vt:lpstr>Poppins Bold</vt:lpstr>
      <vt:lpstr>Poppins</vt:lpstr>
      <vt:lpstr>Arial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Corporate Simple Application Letter</dc:title>
  <dc:creator/>
  <cp:lastModifiedBy>WPS_1719856540</cp:lastModifiedBy>
  <cp:revision>2</cp:revision>
  <dcterms:created xsi:type="dcterms:W3CDTF">2006-08-16T00:00:00Z</dcterms:created>
  <dcterms:modified xsi:type="dcterms:W3CDTF">2024-11-01T13:35:35Z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5DE09059F3FC4BB0A3C4B0B54EEC4AB4_12</vt:lpwstr>
  </property>
  <property fmtid="{D5CDD505-2E9C-101B-9397-08002B2CF9AE}" pid="3" name="KSOProductBuildVer">
    <vt:lpwstr>1033-12.2.0.18638</vt:lpwstr>
  </property>
</Properties>
</file>