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7" r:id="rId14"/>
    <p:sldId id="268"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9B7D41-53AE-48CB-9FD9-8E4C7DA548E0}" v="204" dt="2020-01-30T04:35:21.179"/>
    <p1510:client id="{5BEC70ED-565E-4B08-9EC2-E024E5748C92}" v="2142" dt="2020-01-28T13:09:45.609"/>
    <p1510:client id="{966A0E7A-CAF3-458A-A220-3999711FF626}" v="1176" dt="2020-01-28T13:39:37.6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64" d="100"/>
          <a:sy n="64" d="100"/>
        </p:scale>
        <p:origin x="-696" y="-2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nth S P" userId="e39dcd9c4095265a" providerId="Windows Live" clId="Web-{5BEC70ED-565E-4B08-9EC2-E024E5748C92}"/>
    <pc:docChg chg="addSld modSld">
      <pc:chgData name="Jayanth S P" userId="e39dcd9c4095265a" providerId="Windows Live" clId="Web-{5BEC70ED-565E-4B08-9EC2-E024E5748C92}" dt="2020-01-28T13:09:45.609" v="2134" actId="14100"/>
      <pc:docMkLst>
        <pc:docMk/>
      </pc:docMkLst>
      <pc:sldChg chg="addSp delSp modSp mod setBg modShow">
        <pc:chgData name="Jayanth S P" userId="e39dcd9c4095265a" providerId="Windows Live" clId="Web-{5BEC70ED-565E-4B08-9EC2-E024E5748C92}" dt="2020-01-28T12:31:22.854" v="1461" actId="20577"/>
        <pc:sldMkLst>
          <pc:docMk/>
          <pc:sldMk cId="109857222" sldId="256"/>
        </pc:sldMkLst>
        <pc:spChg chg="mod">
          <ac:chgData name="Jayanth S P" userId="e39dcd9c4095265a" providerId="Windows Live" clId="Web-{5BEC70ED-565E-4B08-9EC2-E024E5748C92}" dt="2020-01-28T11:42:05.494" v="47" actId="20577"/>
          <ac:spMkLst>
            <pc:docMk/>
            <pc:sldMk cId="109857222" sldId="256"/>
            <ac:spMk id="2" creationId="{00000000-0000-0000-0000-000000000000}"/>
          </ac:spMkLst>
        </pc:spChg>
        <pc:spChg chg="mod">
          <ac:chgData name="Jayanth S P" userId="e39dcd9c4095265a" providerId="Windows Live" clId="Web-{5BEC70ED-565E-4B08-9EC2-E024E5748C92}" dt="2020-01-28T12:31:22.854" v="1461" actId="20577"/>
          <ac:spMkLst>
            <pc:docMk/>
            <pc:sldMk cId="109857222" sldId="256"/>
            <ac:spMk id="3" creationId="{00000000-0000-0000-0000-000000000000}"/>
          </ac:spMkLst>
        </pc:spChg>
        <pc:spChg chg="add">
          <ac:chgData name="Jayanth S P" userId="e39dcd9c4095265a" providerId="Windows Live" clId="Web-{5BEC70ED-565E-4B08-9EC2-E024E5748C92}" dt="2020-01-28T11:41:33.463" v="10"/>
          <ac:spMkLst>
            <pc:docMk/>
            <pc:sldMk cId="109857222" sldId="256"/>
            <ac:spMk id="6" creationId="{C0B27210-D0CA-4654-B3E3-9ABB4F178EA1}"/>
          </ac:spMkLst>
        </pc:spChg>
        <pc:spChg chg="add">
          <ac:chgData name="Jayanth S P" userId="e39dcd9c4095265a" providerId="Windows Live" clId="Web-{5BEC70ED-565E-4B08-9EC2-E024E5748C92}" dt="2020-01-28T11:41:33.463" v="10"/>
          <ac:spMkLst>
            <pc:docMk/>
            <pc:sldMk cId="109857222" sldId="256"/>
            <ac:spMk id="7" creationId="{1DB7C82F-AB7E-4F0C-B829-FA1B9C415180}"/>
          </ac:spMkLst>
        </pc:spChg>
        <pc:spChg chg="add del">
          <ac:chgData name="Jayanth S P" userId="e39dcd9c4095265a" providerId="Windows Live" clId="Web-{5BEC70ED-565E-4B08-9EC2-E024E5748C92}" dt="2020-01-28T11:41:33.447" v="9"/>
          <ac:spMkLst>
            <pc:docMk/>
            <pc:sldMk cId="109857222" sldId="256"/>
            <ac:spMk id="9" creationId="{87CC2527-562A-4F69-B487-4371E5B243E7}"/>
          </ac:spMkLst>
        </pc:spChg>
        <pc:spChg chg="add">
          <ac:chgData name="Jayanth S P" userId="e39dcd9c4095265a" providerId="Windows Live" clId="Web-{5BEC70ED-565E-4B08-9EC2-E024E5748C92}" dt="2020-01-28T11:41:33.463" v="10"/>
          <ac:spMkLst>
            <pc:docMk/>
            <pc:sldMk cId="109857222" sldId="256"/>
            <ac:spMk id="13" creationId="{70B66945-4967-4040-926D-DCA44313CDAB}"/>
          </ac:spMkLst>
        </pc:spChg>
        <pc:picChg chg="add mod ord">
          <ac:chgData name="Jayanth S P" userId="e39dcd9c4095265a" providerId="Windows Live" clId="Web-{5BEC70ED-565E-4B08-9EC2-E024E5748C92}" dt="2020-01-28T11:41:47.994" v="12" actId="14100"/>
          <ac:picMkLst>
            <pc:docMk/>
            <pc:sldMk cId="109857222" sldId="256"/>
            <ac:picMk id="4" creationId="{AF4ABED9-C568-421C-9BC2-07969FA76451}"/>
          </ac:picMkLst>
        </pc:picChg>
        <pc:picChg chg="add del mod">
          <ac:chgData name="Jayanth S P" userId="e39dcd9c4095265a" providerId="Windows Live" clId="Web-{5BEC70ED-565E-4B08-9EC2-E024E5748C92}" dt="2020-01-28T11:23:32.353" v="4"/>
          <ac:picMkLst>
            <pc:docMk/>
            <pc:sldMk cId="109857222" sldId="256"/>
            <ac:picMk id="4" creationId="{B5E8275A-0485-474B-B8AF-43D436B652C1}"/>
          </ac:picMkLst>
        </pc:picChg>
        <pc:cxnChg chg="add del">
          <ac:chgData name="Jayanth S P" userId="e39dcd9c4095265a" providerId="Windows Live" clId="Web-{5BEC70ED-565E-4B08-9EC2-E024E5748C92}" dt="2020-01-28T11:41:33.447" v="9"/>
          <ac:cxnSpMkLst>
            <pc:docMk/>
            <pc:sldMk cId="109857222" sldId="256"/>
            <ac:cxnSpMk id="11" creationId="{BCDAEC91-5BCE-4B55-9CC0-43EF94CB734B}"/>
          </ac:cxnSpMkLst>
        </pc:cxnChg>
      </pc:sldChg>
      <pc:sldChg chg="addSp delSp modSp new">
        <pc:chgData name="Jayanth S P" userId="e39dcd9c4095265a" providerId="Windows Live" clId="Web-{5BEC70ED-565E-4B08-9EC2-E024E5748C92}" dt="2020-01-28T11:51:43.230" v="473"/>
        <pc:sldMkLst>
          <pc:docMk/>
          <pc:sldMk cId="4059277726" sldId="257"/>
        </pc:sldMkLst>
        <pc:spChg chg="mod">
          <ac:chgData name="Jayanth S P" userId="e39dcd9c4095265a" providerId="Windows Live" clId="Web-{5BEC70ED-565E-4B08-9EC2-E024E5748C92}" dt="2020-01-28T11:45:09.713" v="126" actId="20577"/>
          <ac:spMkLst>
            <pc:docMk/>
            <pc:sldMk cId="4059277726" sldId="257"/>
            <ac:spMk id="2" creationId="{3BF5A7A7-122D-431C-AB08-655743FD70E2}"/>
          </ac:spMkLst>
        </pc:spChg>
        <pc:spChg chg="del mod">
          <ac:chgData name="Jayanth S P" userId="e39dcd9c4095265a" providerId="Windows Live" clId="Web-{5BEC70ED-565E-4B08-9EC2-E024E5748C92}" dt="2020-01-28T11:51:43.230" v="473"/>
          <ac:spMkLst>
            <pc:docMk/>
            <pc:sldMk cId="4059277726" sldId="257"/>
            <ac:spMk id="3" creationId="{8B840AED-7D95-4426-9323-50F58628754E}"/>
          </ac:spMkLst>
        </pc:spChg>
        <pc:graphicFrameChg chg="add">
          <ac:chgData name="Jayanth S P" userId="e39dcd9c4095265a" providerId="Windows Live" clId="Web-{5BEC70ED-565E-4B08-9EC2-E024E5748C92}" dt="2020-01-28T11:51:43.230" v="473"/>
          <ac:graphicFrameMkLst>
            <pc:docMk/>
            <pc:sldMk cId="4059277726" sldId="257"/>
            <ac:graphicFrameMk id="7" creationId="{58852F04-F459-44DE-B5ED-ABE7EA95B1D1}"/>
          </ac:graphicFrameMkLst>
        </pc:graphicFrameChg>
      </pc:sldChg>
      <pc:sldChg chg="modSp new">
        <pc:chgData name="Jayanth S P" userId="e39dcd9c4095265a" providerId="Windows Live" clId="Web-{5BEC70ED-565E-4B08-9EC2-E024E5748C92}" dt="2020-01-28T12:22:48.758" v="631" actId="20577"/>
        <pc:sldMkLst>
          <pc:docMk/>
          <pc:sldMk cId="3804599446" sldId="258"/>
        </pc:sldMkLst>
        <pc:spChg chg="mod">
          <ac:chgData name="Jayanth S P" userId="e39dcd9c4095265a" providerId="Windows Live" clId="Web-{5BEC70ED-565E-4B08-9EC2-E024E5748C92}" dt="2020-01-28T12:22:48.758" v="631" actId="20577"/>
          <ac:spMkLst>
            <pc:docMk/>
            <pc:sldMk cId="3804599446" sldId="258"/>
            <ac:spMk id="2" creationId="{00852F8A-2EED-4EFB-ADB9-A39C17DF2408}"/>
          </ac:spMkLst>
        </pc:spChg>
        <pc:spChg chg="mod">
          <ac:chgData name="Jayanth S P" userId="e39dcd9c4095265a" providerId="Windows Live" clId="Web-{5BEC70ED-565E-4B08-9EC2-E024E5748C92}" dt="2020-01-28T12:22:27.789" v="593" actId="20577"/>
          <ac:spMkLst>
            <pc:docMk/>
            <pc:sldMk cId="3804599446" sldId="258"/>
            <ac:spMk id="3" creationId="{3D3D7C6E-7493-474B-A1AB-2DB91831B2A8}"/>
          </ac:spMkLst>
        </pc:spChg>
      </pc:sldChg>
      <pc:sldChg chg="modSp new">
        <pc:chgData name="Jayanth S P" userId="e39dcd9c4095265a" providerId="Windows Live" clId="Web-{5BEC70ED-565E-4B08-9EC2-E024E5748C92}" dt="2020-01-28T12:30:50.292" v="1379" actId="20577"/>
        <pc:sldMkLst>
          <pc:docMk/>
          <pc:sldMk cId="3593136113" sldId="259"/>
        </pc:sldMkLst>
        <pc:spChg chg="mod">
          <ac:chgData name="Jayanth S P" userId="e39dcd9c4095265a" providerId="Windows Live" clId="Web-{5BEC70ED-565E-4B08-9EC2-E024E5748C92}" dt="2020-01-28T12:28:49.463" v="1195" actId="20577"/>
          <ac:spMkLst>
            <pc:docMk/>
            <pc:sldMk cId="3593136113" sldId="259"/>
            <ac:spMk id="2" creationId="{A04DCF18-AF0F-454A-ABAE-0AF446C36462}"/>
          </ac:spMkLst>
        </pc:spChg>
        <pc:spChg chg="mod">
          <ac:chgData name="Jayanth S P" userId="e39dcd9c4095265a" providerId="Windows Live" clId="Web-{5BEC70ED-565E-4B08-9EC2-E024E5748C92}" dt="2020-01-28T12:30:50.292" v="1379" actId="20577"/>
          <ac:spMkLst>
            <pc:docMk/>
            <pc:sldMk cId="3593136113" sldId="259"/>
            <ac:spMk id="3" creationId="{2487B754-2E0C-4BC9-A9E8-D37905586C2C}"/>
          </ac:spMkLst>
        </pc:spChg>
      </pc:sldChg>
      <pc:sldChg chg="modSp new">
        <pc:chgData name="Jayanth S P" userId="e39dcd9c4095265a" providerId="Windows Live" clId="Web-{5BEC70ED-565E-4B08-9EC2-E024E5748C92}" dt="2020-01-28T12:35:38.325" v="1598" actId="20577"/>
        <pc:sldMkLst>
          <pc:docMk/>
          <pc:sldMk cId="2146874296" sldId="260"/>
        </pc:sldMkLst>
        <pc:spChg chg="mod">
          <ac:chgData name="Jayanth S P" userId="e39dcd9c4095265a" providerId="Windows Live" clId="Web-{5BEC70ED-565E-4B08-9EC2-E024E5748C92}" dt="2020-01-28T12:31:51.511" v="1479" actId="20577"/>
          <ac:spMkLst>
            <pc:docMk/>
            <pc:sldMk cId="2146874296" sldId="260"/>
            <ac:spMk id="2" creationId="{546F256B-A0DE-4B07-B59C-F397BE69CB1E}"/>
          </ac:spMkLst>
        </pc:spChg>
        <pc:spChg chg="mod">
          <ac:chgData name="Jayanth S P" userId="e39dcd9c4095265a" providerId="Windows Live" clId="Web-{5BEC70ED-565E-4B08-9EC2-E024E5748C92}" dt="2020-01-28T12:35:38.325" v="1598" actId="20577"/>
          <ac:spMkLst>
            <pc:docMk/>
            <pc:sldMk cId="2146874296" sldId="260"/>
            <ac:spMk id="3" creationId="{39A8FC4D-A324-4CB7-98A2-57DA16B9DE0F}"/>
          </ac:spMkLst>
        </pc:spChg>
      </pc:sldChg>
      <pc:sldChg chg="addSp delSp modSp new">
        <pc:chgData name="Jayanth S P" userId="e39dcd9c4095265a" providerId="Windows Live" clId="Web-{5BEC70ED-565E-4B08-9EC2-E024E5748C92}" dt="2020-01-28T12:48:56.042" v="1664" actId="1076"/>
        <pc:sldMkLst>
          <pc:docMk/>
          <pc:sldMk cId="224291212" sldId="261"/>
        </pc:sldMkLst>
        <pc:spChg chg="del mod">
          <ac:chgData name="Jayanth S P" userId="e39dcd9c4095265a" providerId="Windows Live" clId="Web-{5BEC70ED-565E-4B08-9EC2-E024E5748C92}" dt="2020-01-28T12:37:55.904" v="1607"/>
          <ac:spMkLst>
            <pc:docMk/>
            <pc:sldMk cId="224291212" sldId="261"/>
            <ac:spMk id="2" creationId="{81A6DFB7-A86F-473A-A4CA-140746A4AD17}"/>
          </ac:spMkLst>
        </pc:spChg>
        <pc:spChg chg="del">
          <ac:chgData name="Jayanth S P" userId="e39dcd9c4095265a" providerId="Windows Live" clId="Web-{5BEC70ED-565E-4B08-9EC2-E024E5748C92}" dt="2020-01-28T12:37:32.403" v="1602"/>
          <ac:spMkLst>
            <pc:docMk/>
            <pc:sldMk cId="224291212" sldId="261"/>
            <ac:spMk id="3" creationId="{2BC92A3C-4D12-4CF8-943D-B895F2FFBDB3}"/>
          </ac:spMkLst>
        </pc:spChg>
        <pc:spChg chg="add mod">
          <ac:chgData name="Jayanth S P" userId="e39dcd9c4095265a" providerId="Windows Live" clId="Web-{5BEC70ED-565E-4B08-9EC2-E024E5748C92}" dt="2020-01-28T12:38:39.341" v="1628" actId="20577"/>
          <ac:spMkLst>
            <pc:docMk/>
            <pc:sldMk cId="224291212" sldId="261"/>
            <ac:spMk id="6" creationId="{6089E492-94DF-4D48-9AF6-F6CF57460CBB}"/>
          </ac:spMkLst>
        </pc:spChg>
        <pc:spChg chg="add del mod">
          <ac:chgData name="Jayanth S P" userId="e39dcd9c4095265a" providerId="Windows Live" clId="Web-{5BEC70ED-565E-4B08-9EC2-E024E5748C92}" dt="2020-01-28T12:40:10.576" v="1648"/>
          <ac:spMkLst>
            <pc:docMk/>
            <pc:sldMk cId="224291212" sldId="261"/>
            <ac:spMk id="7" creationId="{040BC57C-F994-45FD-9748-F739F36FCB7D}"/>
          </ac:spMkLst>
        </pc:spChg>
        <pc:spChg chg="add mod">
          <ac:chgData name="Jayanth S P" userId="e39dcd9c4095265a" providerId="Windows Live" clId="Web-{5BEC70ED-565E-4B08-9EC2-E024E5748C92}" dt="2020-01-28T12:39:54.092" v="1646" actId="20577"/>
          <ac:spMkLst>
            <pc:docMk/>
            <pc:sldMk cId="224291212" sldId="261"/>
            <ac:spMk id="8" creationId="{63A9331F-0AEE-4BE5-B590-E60A73EF89C4}"/>
          </ac:spMkLst>
        </pc:spChg>
        <pc:spChg chg="add mod">
          <ac:chgData name="Jayanth S P" userId="e39dcd9c4095265a" providerId="Windows Live" clId="Web-{5BEC70ED-565E-4B08-9EC2-E024E5748C92}" dt="2020-01-28T12:39:48.779" v="1641" actId="20577"/>
          <ac:spMkLst>
            <pc:docMk/>
            <pc:sldMk cId="224291212" sldId="261"/>
            <ac:spMk id="9" creationId="{55E33287-7BA9-42C5-87C9-7F29813E2B4F}"/>
          </ac:spMkLst>
        </pc:spChg>
        <pc:spChg chg="add mod">
          <ac:chgData name="Jayanth S P" userId="e39dcd9c4095265a" providerId="Windows Live" clId="Web-{5BEC70ED-565E-4B08-9EC2-E024E5748C92}" dt="2020-01-28T12:40:20.436" v="1650" actId="1076"/>
          <ac:spMkLst>
            <pc:docMk/>
            <pc:sldMk cId="224291212" sldId="261"/>
            <ac:spMk id="10" creationId="{FC6110F1-212C-4EEF-9AE0-1E036E33E98E}"/>
          </ac:spMkLst>
        </pc:spChg>
        <pc:spChg chg="add mod">
          <ac:chgData name="Jayanth S P" userId="e39dcd9c4095265a" providerId="Windows Live" clId="Web-{5BEC70ED-565E-4B08-9EC2-E024E5748C92}" dt="2020-01-28T12:40:29.451" v="1652" actId="1076"/>
          <ac:spMkLst>
            <pc:docMk/>
            <pc:sldMk cId="224291212" sldId="261"/>
            <ac:spMk id="11" creationId="{0A895AAD-C4A3-4369-80DD-1A41A718C912}"/>
          </ac:spMkLst>
        </pc:spChg>
        <pc:picChg chg="add mod ord">
          <ac:chgData name="Jayanth S P" userId="e39dcd9c4095265a" providerId="Windows Live" clId="Web-{5BEC70ED-565E-4B08-9EC2-E024E5748C92}" dt="2020-01-28T12:38:11.747" v="1610" actId="1076"/>
          <ac:picMkLst>
            <pc:docMk/>
            <pc:sldMk cId="224291212" sldId="261"/>
            <ac:picMk id="4" creationId="{3BD553CB-F0BB-4D41-B34B-7B6F8F10DA69}"/>
          </ac:picMkLst>
        </pc:picChg>
        <pc:picChg chg="add mod">
          <ac:chgData name="Jayanth S P" userId="e39dcd9c4095265a" providerId="Windows Live" clId="Web-{5BEC70ED-565E-4B08-9EC2-E024E5748C92}" dt="2020-01-28T12:47:16.779" v="1657" actId="1076"/>
          <ac:picMkLst>
            <pc:docMk/>
            <pc:sldMk cId="224291212" sldId="261"/>
            <ac:picMk id="12" creationId="{012BBA52-9F37-4423-8151-B4D9742C3C9C}"/>
          </ac:picMkLst>
        </pc:picChg>
        <pc:picChg chg="add mod">
          <ac:chgData name="Jayanth S P" userId="e39dcd9c4095265a" providerId="Windows Live" clId="Web-{5BEC70ED-565E-4B08-9EC2-E024E5748C92}" dt="2020-01-28T12:47:19.954" v="1658" actId="1076"/>
          <ac:picMkLst>
            <pc:docMk/>
            <pc:sldMk cId="224291212" sldId="261"/>
            <ac:picMk id="14" creationId="{6658B749-E7AB-4E99-B05B-86C035453A33}"/>
          </ac:picMkLst>
        </pc:picChg>
        <pc:picChg chg="add del mod">
          <ac:chgData name="Jayanth S P" userId="e39dcd9c4095265a" providerId="Windows Live" clId="Web-{5BEC70ED-565E-4B08-9EC2-E024E5748C92}" dt="2020-01-28T12:47:58.275" v="1660"/>
          <ac:picMkLst>
            <pc:docMk/>
            <pc:sldMk cId="224291212" sldId="261"/>
            <ac:picMk id="16" creationId="{F7EED30E-8810-4F1C-8D3A-26FE092C88B6}"/>
          </ac:picMkLst>
        </pc:picChg>
        <pc:picChg chg="add mod">
          <ac:chgData name="Jayanth S P" userId="e39dcd9c4095265a" providerId="Windows Live" clId="Web-{5BEC70ED-565E-4B08-9EC2-E024E5748C92}" dt="2020-01-28T12:48:20.463" v="1662" actId="1076"/>
          <ac:picMkLst>
            <pc:docMk/>
            <pc:sldMk cId="224291212" sldId="261"/>
            <ac:picMk id="18" creationId="{88DB5413-05C7-48A8-BEEF-AEED1BC1495D}"/>
          </ac:picMkLst>
        </pc:picChg>
        <pc:picChg chg="add mod">
          <ac:chgData name="Jayanth S P" userId="e39dcd9c4095265a" providerId="Windows Live" clId="Web-{5BEC70ED-565E-4B08-9EC2-E024E5748C92}" dt="2020-01-28T12:48:56.042" v="1664" actId="1076"/>
          <ac:picMkLst>
            <pc:docMk/>
            <pc:sldMk cId="224291212" sldId="261"/>
            <ac:picMk id="20" creationId="{E1769601-9233-4762-923B-BF9B70FC335D}"/>
          </ac:picMkLst>
        </pc:picChg>
      </pc:sldChg>
      <pc:sldChg chg="addSp modSp new">
        <pc:chgData name="Jayanth S P" userId="e39dcd9c4095265a" providerId="Windows Live" clId="Web-{5BEC70ED-565E-4B08-9EC2-E024E5748C92}" dt="2020-01-28T13:03:01.419" v="1852" actId="14100"/>
        <pc:sldMkLst>
          <pc:docMk/>
          <pc:sldMk cId="1715341901" sldId="262"/>
        </pc:sldMkLst>
        <pc:spChg chg="mod">
          <ac:chgData name="Jayanth S P" userId="e39dcd9c4095265a" providerId="Windows Live" clId="Web-{5BEC70ED-565E-4B08-9EC2-E024E5748C92}" dt="2020-01-28T13:00:14.902" v="1688" actId="20577"/>
          <ac:spMkLst>
            <pc:docMk/>
            <pc:sldMk cId="1715341901" sldId="262"/>
            <ac:spMk id="2" creationId="{98A3FA93-D82F-4166-8A05-7B4DD01427B3}"/>
          </ac:spMkLst>
        </pc:spChg>
        <pc:spChg chg="mod">
          <ac:chgData name="Jayanth S P" userId="e39dcd9c4095265a" providerId="Windows Live" clId="Web-{5BEC70ED-565E-4B08-9EC2-E024E5748C92}" dt="2020-01-28T13:01:20.622" v="1846" actId="20577"/>
          <ac:spMkLst>
            <pc:docMk/>
            <pc:sldMk cId="1715341901" sldId="262"/>
            <ac:spMk id="3" creationId="{4521550B-9069-4C57-B444-E6FC45AAF80D}"/>
          </ac:spMkLst>
        </pc:spChg>
        <pc:picChg chg="add mod">
          <ac:chgData name="Jayanth S P" userId="e39dcd9c4095265a" providerId="Windows Live" clId="Web-{5BEC70ED-565E-4B08-9EC2-E024E5748C92}" dt="2020-01-28T13:03:01.419" v="1852" actId="14100"/>
          <ac:picMkLst>
            <pc:docMk/>
            <pc:sldMk cId="1715341901" sldId="262"/>
            <ac:picMk id="4" creationId="{4F579C7D-4DF6-421D-8208-FFDEB27C2B13}"/>
          </ac:picMkLst>
        </pc:picChg>
      </pc:sldChg>
      <pc:sldChg chg="addSp modSp new">
        <pc:chgData name="Jayanth S P" userId="e39dcd9c4095265a" providerId="Windows Live" clId="Web-{5BEC70ED-565E-4B08-9EC2-E024E5748C92}" dt="2020-01-28T13:09:45.609" v="2134" actId="14100"/>
        <pc:sldMkLst>
          <pc:docMk/>
          <pc:sldMk cId="2718976337" sldId="263"/>
        </pc:sldMkLst>
        <pc:spChg chg="mod">
          <ac:chgData name="Jayanth S P" userId="e39dcd9c4095265a" providerId="Windows Live" clId="Web-{5BEC70ED-565E-4B08-9EC2-E024E5748C92}" dt="2020-01-28T13:03:26.388" v="1915" actId="20577"/>
          <ac:spMkLst>
            <pc:docMk/>
            <pc:sldMk cId="2718976337" sldId="263"/>
            <ac:spMk id="2" creationId="{D5F1DEF7-7E2A-4516-B0FD-A234359F9D50}"/>
          </ac:spMkLst>
        </pc:spChg>
        <pc:spChg chg="mod">
          <ac:chgData name="Jayanth S P" userId="e39dcd9c4095265a" providerId="Windows Live" clId="Web-{5BEC70ED-565E-4B08-9EC2-E024E5748C92}" dt="2020-01-28T13:09:07.640" v="2126" actId="20577"/>
          <ac:spMkLst>
            <pc:docMk/>
            <pc:sldMk cId="2718976337" sldId="263"/>
            <ac:spMk id="3" creationId="{14EE8D50-6ACB-4AD5-8F56-9122EA30DB08}"/>
          </ac:spMkLst>
        </pc:spChg>
        <pc:picChg chg="add mod">
          <ac:chgData name="Jayanth S P" userId="e39dcd9c4095265a" providerId="Windows Live" clId="Web-{5BEC70ED-565E-4B08-9EC2-E024E5748C92}" dt="2020-01-28T13:09:45.609" v="2134" actId="14100"/>
          <ac:picMkLst>
            <pc:docMk/>
            <pc:sldMk cId="2718976337" sldId="263"/>
            <ac:picMk id="4" creationId="{94144F62-5918-4C15-A552-74EF49B53E3B}"/>
          </ac:picMkLst>
        </pc:picChg>
      </pc:sldChg>
    </pc:docChg>
  </pc:docChgLst>
  <pc:docChgLst>
    <pc:chgData name="Jayanth S P" userId="e39dcd9c4095265a" providerId="Windows Live" clId="Web-{169B7D41-53AE-48CB-9FD9-8E4C7DA548E0}"/>
    <pc:docChg chg="addSld modSld sldOrd">
      <pc:chgData name="Jayanth S P" userId="e39dcd9c4095265a" providerId="Windows Live" clId="Web-{169B7D41-53AE-48CB-9FD9-8E4C7DA548E0}" dt="2020-01-30T04:35:21.179" v="203" actId="14100"/>
      <pc:docMkLst>
        <pc:docMk/>
      </pc:docMkLst>
      <pc:sldChg chg="modSp">
        <pc:chgData name="Jayanth S P" userId="e39dcd9c4095265a" providerId="Windows Live" clId="Web-{169B7D41-53AE-48CB-9FD9-8E4C7DA548E0}" dt="2020-01-30T04:35:21.179" v="203" actId="14100"/>
        <pc:sldMkLst>
          <pc:docMk/>
          <pc:sldMk cId="2718976337" sldId="263"/>
        </pc:sldMkLst>
        <pc:spChg chg="mod">
          <ac:chgData name="Jayanth S P" userId="e39dcd9c4095265a" providerId="Windows Live" clId="Web-{169B7D41-53AE-48CB-9FD9-8E4C7DA548E0}" dt="2020-01-30T04:34:57.273" v="190" actId="20577"/>
          <ac:spMkLst>
            <pc:docMk/>
            <pc:sldMk cId="2718976337" sldId="263"/>
            <ac:spMk id="2" creationId="{D5F1DEF7-7E2A-4516-B0FD-A234359F9D50}"/>
          </ac:spMkLst>
        </pc:spChg>
        <pc:spChg chg="mod">
          <ac:chgData name="Jayanth S P" userId="e39dcd9c4095265a" providerId="Windows Live" clId="Web-{169B7D41-53AE-48CB-9FD9-8E4C7DA548E0}" dt="2020-01-30T04:35:17.195" v="202" actId="1076"/>
          <ac:spMkLst>
            <pc:docMk/>
            <pc:sldMk cId="2718976337" sldId="263"/>
            <ac:spMk id="3" creationId="{14EE8D50-6ACB-4AD5-8F56-9122EA30DB08}"/>
          </ac:spMkLst>
        </pc:spChg>
        <pc:picChg chg="mod">
          <ac:chgData name="Jayanth S P" userId="e39dcd9c4095265a" providerId="Windows Live" clId="Web-{169B7D41-53AE-48CB-9FD9-8E4C7DA548E0}" dt="2020-01-30T04:35:21.179" v="203" actId="14100"/>
          <ac:picMkLst>
            <pc:docMk/>
            <pc:sldMk cId="2718976337" sldId="263"/>
            <ac:picMk id="4" creationId="{94144F62-5918-4C15-A552-74EF49B53E3B}"/>
          </ac:picMkLst>
        </pc:picChg>
      </pc:sldChg>
      <pc:sldChg chg="addSp modSp new mod ord setBg">
        <pc:chgData name="Jayanth S P" userId="e39dcd9c4095265a" providerId="Windows Live" clId="Web-{169B7D41-53AE-48CB-9FD9-8E4C7DA548E0}" dt="2020-01-30T04:34:47.179" v="173"/>
        <pc:sldMkLst>
          <pc:docMk/>
          <pc:sldMk cId="2030896016" sldId="269"/>
        </pc:sldMkLst>
        <pc:spChg chg="mod">
          <ac:chgData name="Jayanth S P" userId="e39dcd9c4095265a" providerId="Windows Live" clId="Web-{169B7D41-53AE-48CB-9FD9-8E4C7DA548E0}" dt="2020-01-30T04:34:27.445" v="170"/>
          <ac:spMkLst>
            <pc:docMk/>
            <pc:sldMk cId="2030896016" sldId="269"/>
            <ac:spMk id="2" creationId="{5F5BC1DD-C154-4F33-900D-430847C715C3}"/>
          </ac:spMkLst>
        </pc:spChg>
        <pc:spChg chg="mod">
          <ac:chgData name="Jayanth S P" userId="e39dcd9c4095265a" providerId="Windows Live" clId="Web-{169B7D41-53AE-48CB-9FD9-8E4C7DA548E0}" dt="2020-01-30T04:34:27.445" v="170"/>
          <ac:spMkLst>
            <pc:docMk/>
            <pc:sldMk cId="2030896016" sldId="269"/>
            <ac:spMk id="3" creationId="{7B98EC12-5AA6-4048-BE80-96DE1F5E98BC}"/>
          </ac:spMkLst>
        </pc:spChg>
        <pc:picChg chg="add mod">
          <ac:chgData name="Jayanth S P" userId="e39dcd9c4095265a" providerId="Windows Live" clId="Web-{169B7D41-53AE-48CB-9FD9-8E4C7DA548E0}" dt="2020-01-30T04:34:37.038" v="172" actId="14100"/>
          <ac:picMkLst>
            <pc:docMk/>
            <pc:sldMk cId="2030896016" sldId="269"/>
            <ac:picMk id="4" creationId="{C9CA1388-C04D-4424-A518-C05DE7034825}"/>
          </ac:picMkLst>
        </pc:picChg>
      </pc:sldChg>
    </pc:docChg>
  </pc:docChgLst>
  <pc:docChgLst>
    <pc:chgData name="Jayanth S P" userId="e39dcd9c4095265a" providerId="Windows Live" clId="Web-{966A0E7A-CAF3-458A-A220-3999711FF626}"/>
    <pc:docChg chg="addSld modSld">
      <pc:chgData name="Jayanth S P" userId="e39dcd9c4095265a" providerId="Windows Live" clId="Web-{966A0E7A-CAF3-458A-A220-3999711FF626}" dt="2020-01-28T13:39:37.344" v="1161" actId="20577"/>
      <pc:docMkLst>
        <pc:docMk/>
      </pc:docMkLst>
      <pc:sldChg chg="modSp">
        <pc:chgData name="Jayanth S P" userId="e39dcd9c4095265a" providerId="Windows Live" clId="Web-{966A0E7A-CAF3-458A-A220-3999711FF626}" dt="2020-01-28T13:11:44.984" v="111" actId="1076"/>
        <pc:sldMkLst>
          <pc:docMk/>
          <pc:sldMk cId="2718976337" sldId="263"/>
        </pc:sldMkLst>
        <pc:spChg chg="mod">
          <ac:chgData name="Jayanth S P" userId="e39dcd9c4095265a" providerId="Windows Live" clId="Web-{966A0E7A-CAF3-458A-A220-3999711FF626}" dt="2020-01-28T13:11:39.406" v="108" actId="20577"/>
          <ac:spMkLst>
            <pc:docMk/>
            <pc:sldMk cId="2718976337" sldId="263"/>
            <ac:spMk id="3" creationId="{14EE8D50-6ACB-4AD5-8F56-9122EA30DB08}"/>
          </ac:spMkLst>
        </pc:spChg>
        <pc:picChg chg="mod">
          <ac:chgData name="Jayanth S P" userId="e39dcd9c4095265a" providerId="Windows Live" clId="Web-{966A0E7A-CAF3-458A-A220-3999711FF626}" dt="2020-01-28T13:11:44.984" v="111" actId="1076"/>
          <ac:picMkLst>
            <pc:docMk/>
            <pc:sldMk cId="2718976337" sldId="263"/>
            <ac:picMk id="4" creationId="{94144F62-5918-4C15-A552-74EF49B53E3B}"/>
          </ac:picMkLst>
        </pc:picChg>
      </pc:sldChg>
      <pc:sldChg chg="addSp delSp modSp new mod setBg">
        <pc:chgData name="Jayanth S P" userId="e39dcd9c4095265a" providerId="Windows Live" clId="Web-{966A0E7A-CAF3-458A-A220-3999711FF626}" dt="2020-01-28T13:37:06.327" v="854" actId="20577"/>
        <pc:sldMkLst>
          <pc:docMk/>
          <pc:sldMk cId="797944541" sldId="264"/>
        </pc:sldMkLst>
        <pc:spChg chg="del mod">
          <ac:chgData name="Jayanth S P" userId="e39dcd9c4095265a" providerId="Windows Live" clId="Web-{966A0E7A-CAF3-458A-A220-3999711FF626}" dt="2020-01-28T13:15:46.486" v="114"/>
          <ac:spMkLst>
            <pc:docMk/>
            <pc:sldMk cId="797944541" sldId="264"/>
            <ac:spMk id="2" creationId="{7567AF16-B769-431B-A06B-989E8410E4DC}"/>
          </ac:spMkLst>
        </pc:spChg>
        <pc:spChg chg="mod">
          <ac:chgData name="Jayanth S P" userId="e39dcd9c4095265a" providerId="Windows Live" clId="Web-{966A0E7A-CAF3-458A-A220-3999711FF626}" dt="2020-01-28T13:35:47.467" v="828"/>
          <ac:spMkLst>
            <pc:docMk/>
            <pc:sldMk cId="797944541" sldId="264"/>
            <ac:spMk id="3" creationId="{ECFDF11D-9254-4E3B-AAAC-84D19159C3A1}"/>
          </ac:spMkLst>
        </pc:spChg>
        <pc:spChg chg="add del mod">
          <ac:chgData name="Jayanth S P" userId="e39dcd9c4095265a" providerId="Windows Live" clId="Web-{966A0E7A-CAF3-458A-A220-3999711FF626}" dt="2020-01-28T13:36:35.264" v="838"/>
          <ac:spMkLst>
            <pc:docMk/>
            <pc:sldMk cId="797944541" sldId="264"/>
            <ac:spMk id="6" creationId="{EAF442EB-448C-4468-8DC9-36BEB9C87EEC}"/>
          </ac:spMkLst>
        </pc:spChg>
        <pc:spChg chg="add del mod">
          <ac:chgData name="Jayanth S P" userId="e39dcd9c4095265a" providerId="Windows Live" clId="Web-{966A0E7A-CAF3-458A-A220-3999711FF626}" dt="2020-01-28T13:36:30.045" v="836"/>
          <ac:spMkLst>
            <pc:docMk/>
            <pc:sldMk cId="797944541" sldId="264"/>
            <ac:spMk id="7" creationId="{EA79A586-B803-450A-A613-4C78D5ECD42B}"/>
          </ac:spMkLst>
        </pc:spChg>
        <pc:spChg chg="add mod">
          <ac:chgData name="Jayanth S P" userId="e39dcd9c4095265a" providerId="Windows Live" clId="Web-{966A0E7A-CAF3-458A-A220-3999711FF626}" dt="2020-01-28T13:37:06.327" v="854" actId="20577"/>
          <ac:spMkLst>
            <pc:docMk/>
            <pc:sldMk cId="797944541" sldId="264"/>
            <ac:spMk id="8" creationId="{EADCCB2C-187B-412E-8B4C-3E935DC630C3}"/>
          </ac:spMkLst>
        </pc:spChg>
        <pc:picChg chg="add mod">
          <ac:chgData name="Jayanth S P" userId="e39dcd9c4095265a" providerId="Windows Live" clId="Web-{966A0E7A-CAF3-458A-A220-3999711FF626}" dt="2020-01-28T13:35:57.170" v="830" actId="14100"/>
          <ac:picMkLst>
            <pc:docMk/>
            <pc:sldMk cId="797944541" sldId="264"/>
            <ac:picMk id="4" creationId="{0D4A102D-4E9A-4E44-A3D9-4CA9FBAB2B2D}"/>
          </ac:picMkLst>
        </pc:picChg>
      </pc:sldChg>
      <pc:sldChg chg="addSp delSp modSp new">
        <pc:chgData name="Jayanth S P" userId="e39dcd9c4095265a" providerId="Windows Live" clId="Web-{966A0E7A-CAF3-458A-A220-3999711FF626}" dt="2020-01-28T13:29:17.119" v="802" actId="20577"/>
        <pc:sldMkLst>
          <pc:docMk/>
          <pc:sldMk cId="562493145" sldId="265"/>
        </pc:sldMkLst>
        <pc:spChg chg="mod">
          <ac:chgData name="Jayanth S P" userId="e39dcd9c4095265a" providerId="Windows Live" clId="Web-{966A0E7A-CAF3-458A-A220-3999711FF626}" dt="2020-01-28T13:23:22.116" v="533" actId="20577"/>
          <ac:spMkLst>
            <pc:docMk/>
            <pc:sldMk cId="562493145" sldId="265"/>
            <ac:spMk id="2" creationId="{86382C6C-B86B-4476-BF3C-3D686248B59B}"/>
          </ac:spMkLst>
        </pc:spChg>
        <pc:spChg chg="mod">
          <ac:chgData name="Jayanth S P" userId="e39dcd9c4095265a" providerId="Windows Live" clId="Web-{966A0E7A-CAF3-458A-A220-3999711FF626}" dt="2020-01-28T13:29:17.119" v="802" actId="20577"/>
          <ac:spMkLst>
            <pc:docMk/>
            <pc:sldMk cId="562493145" sldId="265"/>
            <ac:spMk id="3" creationId="{E394D378-C377-41D7-BC1B-AD9B1666D1A5}"/>
          </ac:spMkLst>
        </pc:spChg>
        <pc:spChg chg="add mod">
          <ac:chgData name="Jayanth S P" userId="e39dcd9c4095265a" providerId="Windows Live" clId="Web-{966A0E7A-CAF3-458A-A220-3999711FF626}" dt="2020-01-28T13:26:26.961" v="756" actId="1076"/>
          <ac:spMkLst>
            <pc:docMk/>
            <pc:sldMk cId="562493145" sldId="265"/>
            <ac:spMk id="4" creationId="{6A9C2A08-7ABD-47FF-AFAF-75AF0E50A6FC}"/>
          </ac:spMkLst>
        </pc:spChg>
        <pc:spChg chg="add mod">
          <ac:chgData name="Jayanth S P" userId="e39dcd9c4095265a" providerId="Windows Live" clId="Web-{966A0E7A-CAF3-458A-A220-3999711FF626}" dt="2020-01-28T13:26:24.336" v="755" actId="1076"/>
          <ac:spMkLst>
            <pc:docMk/>
            <pc:sldMk cId="562493145" sldId="265"/>
            <ac:spMk id="5" creationId="{4DB83A2B-9487-4467-A2AE-C20748DEFC38}"/>
          </ac:spMkLst>
        </pc:spChg>
        <pc:spChg chg="add mod">
          <ac:chgData name="Jayanth S P" userId="e39dcd9c4095265a" providerId="Windows Live" clId="Web-{966A0E7A-CAF3-458A-A220-3999711FF626}" dt="2020-01-28T13:26:21.414" v="754" actId="1076"/>
          <ac:spMkLst>
            <pc:docMk/>
            <pc:sldMk cId="562493145" sldId="265"/>
            <ac:spMk id="6" creationId="{9B10DEB1-E55A-4117-9244-4C8EAE7534F4}"/>
          </ac:spMkLst>
        </pc:spChg>
        <pc:spChg chg="add mod">
          <ac:chgData name="Jayanth S P" userId="e39dcd9c4095265a" providerId="Windows Live" clId="Web-{966A0E7A-CAF3-458A-A220-3999711FF626}" dt="2020-01-28T13:27:54.603" v="783" actId="1076"/>
          <ac:spMkLst>
            <pc:docMk/>
            <pc:sldMk cId="562493145" sldId="265"/>
            <ac:spMk id="7" creationId="{A0A5E30C-04FF-40B5-AFA4-EEDC3AE1CD0B}"/>
          </ac:spMkLst>
        </pc:spChg>
        <pc:spChg chg="add mod">
          <ac:chgData name="Jayanth S P" userId="e39dcd9c4095265a" providerId="Windows Live" clId="Web-{966A0E7A-CAF3-458A-A220-3999711FF626}" dt="2020-01-28T13:27:57.712" v="784" actId="1076"/>
          <ac:spMkLst>
            <pc:docMk/>
            <pc:sldMk cId="562493145" sldId="265"/>
            <ac:spMk id="8" creationId="{1C5A7595-3660-43CF-ACC9-3EE00F05B503}"/>
          </ac:spMkLst>
        </pc:spChg>
        <pc:spChg chg="add mod">
          <ac:chgData name="Jayanth S P" userId="e39dcd9c4095265a" providerId="Windows Live" clId="Web-{966A0E7A-CAF3-458A-A220-3999711FF626}" dt="2020-01-28T13:27:21.446" v="776" actId="1076"/>
          <ac:spMkLst>
            <pc:docMk/>
            <pc:sldMk cId="562493145" sldId="265"/>
            <ac:spMk id="9" creationId="{9374D862-553A-49AE-909B-92CB09803FED}"/>
          </ac:spMkLst>
        </pc:spChg>
        <pc:spChg chg="add mod">
          <ac:chgData name="Jayanth S P" userId="e39dcd9c4095265a" providerId="Windows Live" clId="Web-{966A0E7A-CAF3-458A-A220-3999711FF626}" dt="2020-01-28T13:27:42.946" v="781" actId="1076"/>
          <ac:spMkLst>
            <pc:docMk/>
            <pc:sldMk cId="562493145" sldId="265"/>
            <ac:spMk id="12" creationId="{9BFDC349-EC06-4513-B6A8-20801BBE81B7}"/>
          </ac:spMkLst>
        </pc:spChg>
        <pc:spChg chg="add mod">
          <ac:chgData name="Jayanth S P" userId="e39dcd9c4095265a" providerId="Windows Live" clId="Web-{966A0E7A-CAF3-458A-A220-3999711FF626}" dt="2020-01-28T13:28:01.009" v="785" actId="1076"/>
          <ac:spMkLst>
            <pc:docMk/>
            <pc:sldMk cId="562493145" sldId="265"/>
            <ac:spMk id="13" creationId="{866AD69D-6389-4BA5-8367-03BFE135BAB9}"/>
          </ac:spMkLst>
        </pc:spChg>
        <pc:spChg chg="add mod">
          <ac:chgData name="Jayanth S P" userId="e39dcd9c4095265a" providerId="Windows Live" clId="Web-{966A0E7A-CAF3-458A-A220-3999711FF626}" dt="2020-01-28T13:28:11.150" v="787" actId="1076"/>
          <ac:spMkLst>
            <pc:docMk/>
            <pc:sldMk cId="562493145" sldId="265"/>
            <ac:spMk id="14" creationId="{B429F54D-F461-48A2-9CAE-EA6A722D0FB0}"/>
          </ac:spMkLst>
        </pc:spChg>
        <pc:picChg chg="add del mod">
          <ac:chgData name="Jayanth S P" userId="e39dcd9c4095265a" providerId="Windows Live" clId="Web-{966A0E7A-CAF3-458A-A220-3999711FF626}" dt="2020-01-28T13:27:30.618" v="778"/>
          <ac:picMkLst>
            <pc:docMk/>
            <pc:sldMk cId="562493145" sldId="265"/>
            <ac:picMk id="10" creationId="{5C718766-C624-43C4-BD98-0173DC5635BD}"/>
          </ac:picMkLst>
        </pc:picChg>
      </pc:sldChg>
      <pc:sldChg chg="addSp delSp modSp new">
        <pc:chgData name="Jayanth S P" userId="e39dcd9c4095265a" providerId="Windows Live" clId="Web-{966A0E7A-CAF3-458A-A220-3999711FF626}" dt="2020-01-28T13:35:20.560" v="827" actId="14100"/>
        <pc:sldMkLst>
          <pc:docMk/>
          <pc:sldMk cId="108128002" sldId="266"/>
        </pc:sldMkLst>
        <pc:spChg chg="mod">
          <ac:chgData name="Jayanth S P" userId="e39dcd9c4095265a" providerId="Windows Live" clId="Web-{966A0E7A-CAF3-458A-A220-3999711FF626}" dt="2020-01-28T13:34:59.357" v="823" actId="20577"/>
          <ac:spMkLst>
            <pc:docMk/>
            <pc:sldMk cId="108128002" sldId="266"/>
            <ac:spMk id="2" creationId="{773C663B-6EC4-404B-A4BF-1146E7638EAB}"/>
          </ac:spMkLst>
        </pc:spChg>
        <pc:spChg chg="del">
          <ac:chgData name="Jayanth S P" userId="e39dcd9c4095265a" providerId="Windows Live" clId="Web-{966A0E7A-CAF3-458A-A220-3999711FF626}" dt="2020-01-28T13:35:15.357" v="826"/>
          <ac:spMkLst>
            <pc:docMk/>
            <pc:sldMk cId="108128002" sldId="266"/>
            <ac:spMk id="3" creationId="{9A838A90-1EDA-4D3D-A7C6-57033F18BCBC}"/>
          </ac:spMkLst>
        </pc:spChg>
        <pc:picChg chg="add mod ord">
          <ac:chgData name="Jayanth S P" userId="e39dcd9c4095265a" providerId="Windows Live" clId="Web-{966A0E7A-CAF3-458A-A220-3999711FF626}" dt="2020-01-28T13:35:20.560" v="827" actId="14100"/>
          <ac:picMkLst>
            <pc:docMk/>
            <pc:sldMk cId="108128002" sldId="266"/>
            <ac:picMk id="4" creationId="{A830946A-EC1E-49BA-9EDB-83C2DA949AB6}"/>
          </ac:picMkLst>
        </pc:picChg>
      </pc:sldChg>
      <pc:sldChg chg="modSp new">
        <pc:chgData name="Jayanth S P" userId="e39dcd9c4095265a" providerId="Windows Live" clId="Web-{966A0E7A-CAF3-458A-A220-3999711FF626}" dt="2020-01-28T13:38:56.265" v="1108" actId="20577"/>
        <pc:sldMkLst>
          <pc:docMk/>
          <pc:sldMk cId="1538674561" sldId="267"/>
        </pc:sldMkLst>
        <pc:spChg chg="mod">
          <ac:chgData name="Jayanth S P" userId="e39dcd9c4095265a" providerId="Windows Live" clId="Web-{966A0E7A-CAF3-458A-A220-3999711FF626}" dt="2020-01-28T13:37:36.983" v="875" actId="20577"/>
          <ac:spMkLst>
            <pc:docMk/>
            <pc:sldMk cId="1538674561" sldId="267"/>
            <ac:spMk id="2" creationId="{635C5559-2FC9-4C94-8DF4-7BD748FFFB2A}"/>
          </ac:spMkLst>
        </pc:spChg>
        <pc:spChg chg="mod">
          <ac:chgData name="Jayanth S P" userId="e39dcd9c4095265a" providerId="Windows Live" clId="Web-{966A0E7A-CAF3-458A-A220-3999711FF626}" dt="2020-01-28T13:38:56.265" v="1108" actId="20577"/>
          <ac:spMkLst>
            <pc:docMk/>
            <pc:sldMk cId="1538674561" sldId="267"/>
            <ac:spMk id="3" creationId="{5CD42B90-2972-4293-9F56-69DDBD55BB44}"/>
          </ac:spMkLst>
        </pc:spChg>
      </pc:sldChg>
      <pc:sldChg chg="modSp new">
        <pc:chgData name="Jayanth S P" userId="e39dcd9c4095265a" providerId="Windows Live" clId="Web-{966A0E7A-CAF3-458A-A220-3999711FF626}" dt="2020-01-28T13:39:36.844" v="1159" actId="20577"/>
        <pc:sldMkLst>
          <pc:docMk/>
          <pc:sldMk cId="3190177287" sldId="268"/>
        </pc:sldMkLst>
        <pc:spChg chg="mod">
          <ac:chgData name="Jayanth S P" userId="e39dcd9c4095265a" providerId="Windows Live" clId="Web-{966A0E7A-CAF3-458A-A220-3999711FF626}" dt="2020-01-28T13:39:10.328" v="1113" actId="20577"/>
          <ac:spMkLst>
            <pc:docMk/>
            <pc:sldMk cId="3190177287" sldId="268"/>
            <ac:spMk id="2" creationId="{278E2EC8-FC97-4C12-9AA5-84D8E4279007}"/>
          </ac:spMkLst>
        </pc:spChg>
        <pc:spChg chg="mod">
          <ac:chgData name="Jayanth S P" userId="e39dcd9c4095265a" providerId="Windows Live" clId="Web-{966A0E7A-CAF3-458A-A220-3999711FF626}" dt="2020-01-28T13:39:36.844" v="1159" actId="20577"/>
          <ac:spMkLst>
            <pc:docMk/>
            <pc:sldMk cId="3190177287" sldId="268"/>
            <ac:spMk id="3" creationId="{87BCF864-CCE4-4F1F-8D5A-BC566957E3C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DEB55-AFCD-4B4F-A00B-384F0C62B0E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2927555-E1B0-4C4F-8CFC-CBC7A13DE2E0}">
      <dgm:prSet/>
      <dgm:spPr/>
      <dgm:t>
        <a:bodyPr/>
        <a:lstStyle/>
        <a:p>
          <a:r>
            <a:rPr lang="en-GB"/>
            <a:t>The</a:t>
          </a:r>
          <a:r>
            <a:rPr lang="en-GB" b="1"/>
            <a:t> internet</a:t>
          </a:r>
          <a:r>
            <a:rPr lang="en-GB"/>
            <a:t> refers to any interconnection of computer network that can communicate and share files with each other. It may be owened by two or more organizations ( for example google, facebook)</a:t>
          </a:r>
          <a:endParaRPr lang="en-US"/>
        </a:p>
      </dgm:t>
    </dgm:pt>
    <dgm:pt modelId="{9E6A710F-5F9C-4CA4-83EB-C037D8DB5358}" type="parTrans" cxnId="{CA16B9CF-5DD3-4697-8C50-998441D7E6BE}">
      <dgm:prSet/>
      <dgm:spPr/>
      <dgm:t>
        <a:bodyPr/>
        <a:lstStyle/>
        <a:p>
          <a:endParaRPr lang="en-US"/>
        </a:p>
      </dgm:t>
    </dgm:pt>
    <dgm:pt modelId="{9355205B-6E31-4593-99A3-68A744A702AF}" type="sibTrans" cxnId="{CA16B9CF-5DD3-4697-8C50-998441D7E6BE}">
      <dgm:prSet/>
      <dgm:spPr/>
      <dgm:t>
        <a:bodyPr/>
        <a:lstStyle/>
        <a:p>
          <a:endParaRPr lang="en-US"/>
        </a:p>
      </dgm:t>
    </dgm:pt>
    <dgm:pt modelId="{A0243B40-ECFE-48F1-8719-392017BDA54F}">
      <dgm:prSet/>
      <dgm:spPr/>
      <dgm:t>
        <a:bodyPr/>
        <a:lstStyle/>
        <a:p>
          <a:r>
            <a:rPr lang="en-GB"/>
            <a:t>The </a:t>
          </a:r>
          <a:r>
            <a:rPr lang="en-GB" b="1"/>
            <a:t>Internet</a:t>
          </a:r>
          <a:r>
            <a:rPr lang="en-GB"/>
            <a:t> (big “I”) is the world wide network comprising of all other networks interconnected and communicating on the open Web. The IP addresses and DNS names are organized and issued by organization designated by the host country.</a:t>
          </a:r>
          <a:endParaRPr lang="en-US"/>
        </a:p>
      </dgm:t>
    </dgm:pt>
    <dgm:pt modelId="{DFEB3CB3-05F4-45F0-99BC-4927B044D68E}" type="parTrans" cxnId="{5D19E21E-DD42-4086-B55F-21E86637FE1D}">
      <dgm:prSet/>
      <dgm:spPr/>
      <dgm:t>
        <a:bodyPr/>
        <a:lstStyle/>
        <a:p>
          <a:endParaRPr lang="en-US"/>
        </a:p>
      </dgm:t>
    </dgm:pt>
    <dgm:pt modelId="{C8F11BBF-C1FF-4BA0-870C-2A9D6D846E2D}" type="sibTrans" cxnId="{5D19E21E-DD42-4086-B55F-21E86637FE1D}">
      <dgm:prSet/>
      <dgm:spPr/>
      <dgm:t>
        <a:bodyPr/>
        <a:lstStyle/>
        <a:p>
          <a:endParaRPr lang="en-US"/>
        </a:p>
      </dgm:t>
    </dgm:pt>
    <dgm:pt modelId="{76EF4110-C2C0-410C-9C07-96495850698A}" type="pres">
      <dgm:prSet presAssocID="{9B6DEB55-AFCD-4B4F-A00B-384F0C62B0E7}" presName="vert0" presStyleCnt="0">
        <dgm:presLayoutVars>
          <dgm:dir/>
          <dgm:animOne val="branch"/>
          <dgm:animLvl val="lvl"/>
        </dgm:presLayoutVars>
      </dgm:prSet>
      <dgm:spPr/>
      <dgm:t>
        <a:bodyPr/>
        <a:lstStyle/>
        <a:p>
          <a:endParaRPr lang="en-US"/>
        </a:p>
      </dgm:t>
    </dgm:pt>
    <dgm:pt modelId="{E92198BE-C4B2-4BBA-9137-9B8E59898254}" type="pres">
      <dgm:prSet presAssocID="{72927555-E1B0-4C4F-8CFC-CBC7A13DE2E0}" presName="thickLine" presStyleLbl="alignNode1" presStyleIdx="0" presStyleCnt="2"/>
      <dgm:spPr/>
    </dgm:pt>
    <dgm:pt modelId="{277ED4A4-59E9-4526-9076-95E2BECC2870}" type="pres">
      <dgm:prSet presAssocID="{72927555-E1B0-4C4F-8CFC-CBC7A13DE2E0}" presName="horz1" presStyleCnt="0"/>
      <dgm:spPr/>
    </dgm:pt>
    <dgm:pt modelId="{B406AB0F-3BE8-4B8C-860D-071B9B77F19F}" type="pres">
      <dgm:prSet presAssocID="{72927555-E1B0-4C4F-8CFC-CBC7A13DE2E0}" presName="tx1" presStyleLbl="revTx" presStyleIdx="0" presStyleCnt="2"/>
      <dgm:spPr/>
      <dgm:t>
        <a:bodyPr/>
        <a:lstStyle/>
        <a:p>
          <a:endParaRPr lang="en-US"/>
        </a:p>
      </dgm:t>
    </dgm:pt>
    <dgm:pt modelId="{6B47A7A2-9446-4CD2-AA99-250CCB3D777E}" type="pres">
      <dgm:prSet presAssocID="{72927555-E1B0-4C4F-8CFC-CBC7A13DE2E0}" presName="vert1" presStyleCnt="0"/>
      <dgm:spPr/>
    </dgm:pt>
    <dgm:pt modelId="{50AFD9BD-AC4C-41BE-ACF6-AC51A42D0A45}" type="pres">
      <dgm:prSet presAssocID="{A0243B40-ECFE-48F1-8719-392017BDA54F}" presName="thickLine" presStyleLbl="alignNode1" presStyleIdx="1" presStyleCnt="2"/>
      <dgm:spPr/>
    </dgm:pt>
    <dgm:pt modelId="{B3D475BB-39F7-48DA-9E14-FF7F14889655}" type="pres">
      <dgm:prSet presAssocID="{A0243B40-ECFE-48F1-8719-392017BDA54F}" presName="horz1" presStyleCnt="0"/>
      <dgm:spPr/>
    </dgm:pt>
    <dgm:pt modelId="{CF10AC28-5A0B-4C96-859E-15AC290D71C0}" type="pres">
      <dgm:prSet presAssocID="{A0243B40-ECFE-48F1-8719-392017BDA54F}" presName="tx1" presStyleLbl="revTx" presStyleIdx="1" presStyleCnt="2"/>
      <dgm:spPr/>
      <dgm:t>
        <a:bodyPr/>
        <a:lstStyle/>
        <a:p>
          <a:endParaRPr lang="en-US"/>
        </a:p>
      </dgm:t>
    </dgm:pt>
    <dgm:pt modelId="{04CB7D0D-995C-432D-8084-736515A82D76}" type="pres">
      <dgm:prSet presAssocID="{A0243B40-ECFE-48F1-8719-392017BDA54F}" presName="vert1" presStyleCnt="0"/>
      <dgm:spPr/>
    </dgm:pt>
  </dgm:ptLst>
  <dgm:cxnLst>
    <dgm:cxn modelId="{6A796E35-146E-4678-B453-A8D28E7C1967}" type="presOf" srcId="{72927555-E1B0-4C4F-8CFC-CBC7A13DE2E0}" destId="{B406AB0F-3BE8-4B8C-860D-071B9B77F19F}" srcOrd="0" destOrd="0" presId="urn:microsoft.com/office/officeart/2008/layout/LinedList"/>
    <dgm:cxn modelId="{49B1FA85-CFD8-4396-ABA6-05DF552BFABC}" type="presOf" srcId="{A0243B40-ECFE-48F1-8719-392017BDA54F}" destId="{CF10AC28-5A0B-4C96-859E-15AC290D71C0}" srcOrd="0" destOrd="0" presId="urn:microsoft.com/office/officeart/2008/layout/LinedList"/>
    <dgm:cxn modelId="{CA16B9CF-5DD3-4697-8C50-998441D7E6BE}" srcId="{9B6DEB55-AFCD-4B4F-A00B-384F0C62B0E7}" destId="{72927555-E1B0-4C4F-8CFC-CBC7A13DE2E0}" srcOrd="0" destOrd="0" parTransId="{9E6A710F-5F9C-4CA4-83EB-C037D8DB5358}" sibTransId="{9355205B-6E31-4593-99A3-68A744A702AF}"/>
    <dgm:cxn modelId="{5D19E21E-DD42-4086-B55F-21E86637FE1D}" srcId="{9B6DEB55-AFCD-4B4F-A00B-384F0C62B0E7}" destId="{A0243B40-ECFE-48F1-8719-392017BDA54F}" srcOrd="1" destOrd="0" parTransId="{DFEB3CB3-05F4-45F0-99BC-4927B044D68E}" sibTransId="{C8F11BBF-C1FF-4BA0-870C-2A9D6D846E2D}"/>
    <dgm:cxn modelId="{093DD245-D3B4-4FC2-8940-FFFB96449C94}" type="presOf" srcId="{9B6DEB55-AFCD-4B4F-A00B-384F0C62B0E7}" destId="{76EF4110-C2C0-410C-9C07-96495850698A}" srcOrd="0" destOrd="0" presId="urn:microsoft.com/office/officeart/2008/layout/LinedList"/>
    <dgm:cxn modelId="{F82AC533-FE79-42DE-873E-6067B7CF2EF8}" type="presParOf" srcId="{76EF4110-C2C0-410C-9C07-96495850698A}" destId="{E92198BE-C4B2-4BBA-9137-9B8E59898254}" srcOrd="0" destOrd="0" presId="urn:microsoft.com/office/officeart/2008/layout/LinedList"/>
    <dgm:cxn modelId="{A7FB336D-9B8B-49D5-86DA-CBDFD69BCEA6}" type="presParOf" srcId="{76EF4110-C2C0-410C-9C07-96495850698A}" destId="{277ED4A4-59E9-4526-9076-95E2BECC2870}" srcOrd="1" destOrd="0" presId="urn:microsoft.com/office/officeart/2008/layout/LinedList"/>
    <dgm:cxn modelId="{1F143987-D385-43E3-A303-D2A398B7B3D0}" type="presParOf" srcId="{277ED4A4-59E9-4526-9076-95E2BECC2870}" destId="{B406AB0F-3BE8-4B8C-860D-071B9B77F19F}" srcOrd="0" destOrd="0" presId="urn:microsoft.com/office/officeart/2008/layout/LinedList"/>
    <dgm:cxn modelId="{29834683-EAAF-41AA-AB67-BA053F91C14C}" type="presParOf" srcId="{277ED4A4-59E9-4526-9076-95E2BECC2870}" destId="{6B47A7A2-9446-4CD2-AA99-250CCB3D777E}" srcOrd="1" destOrd="0" presId="urn:microsoft.com/office/officeart/2008/layout/LinedList"/>
    <dgm:cxn modelId="{DEE46EAF-8CF1-4000-94C2-BD3EB95950A1}" type="presParOf" srcId="{76EF4110-C2C0-410C-9C07-96495850698A}" destId="{50AFD9BD-AC4C-41BE-ACF6-AC51A42D0A45}" srcOrd="2" destOrd="0" presId="urn:microsoft.com/office/officeart/2008/layout/LinedList"/>
    <dgm:cxn modelId="{1CFE83EF-EBD7-4E2C-BE36-A3D3D5A0F9A0}" type="presParOf" srcId="{76EF4110-C2C0-410C-9C07-96495850698A}" destId="{B3D475BB-39F7-48DA-9E14-FF7F14889655}" srcOrd="3" destOrd="0" presId="urn:microsoft.com/office/officeart/2008/layout/LinedList"/>
    <dgm:cxn modelId="{77EE2C7A-F4EA-48FD-97C1-87385185248A}" type="presParOf" srcId="{B3D475BB-39F7-48DA-9E14-FF7F14889655}" destId="{CF10AC28-5A0B-4C96-859E-15AC290D71C0}" srcOrd="0" destOrd="0" presId="urn:microsoft.com/office/officeart/2008/layout/LinedList"/>
    <dgm:cxn modelId="{96E6E901-431E-40E2-931C-E2DC0B7F320E}" type="presParOf" srcId="{B3D475BB-39F7-48DA-9E14-FF7F14889655}" destId="{04CB7D0D-995C-432D-8084-736515A82D7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198BE-C4B2-4BBA-9137-9B8E59898254}">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06AB0F-3BE8-4B8C-860D-071B9B77F19F}">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GB" sz="3200" kern="1200"/>
            <a:t>The</a:t>
          </a:r>
          <a:r>
            <a:rPr lang="en-GB" sz="3200" b="1" kern="1200"/>
            <a:t> internet</a:t>
          </a:r>
          <a:r>
            <a:rPr lang="en-GB" sz="3200" kern="1200"/>
            <a:t> refers to any interconnection of computer network that can communicate and share files with each other. It may be owened by two or more organizations ( for example google, facebook)</a:t>
          </a:r>
          <a:endParaRPr lang="en-US" sz="3200" kern="1200"/>
        </a:p>
      </dsp:txBody>
      <dsp:txXfrm>
        <a:off x="0" y="0"/>
        <a:ext cx="10515600" cy="2175669"/>
      </dsp:txXfrm>
    </dsp:sp>
    <dsp:sp modelId="{50AFD9BD-AC4C-41BE-ACF6-AC51A42D0A45}">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10AC28-5A0B-4C96-859E-15AC290D71C0}">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GB" sz="3200" kern="1200"/>
            <a:t>The </a:t>
          </a:r>
          <a:r>
            <a:rPr lang="en-GB" sz="3200" b="1" kern="1200"/>
            <a:t>Internet</a:t>
          </a:r>
          <a:r>
            <a:rPr lang="en-GB" sz="3200" kern="1200"/>
            <a:t> (big “I”) is the world wide network comprising of all other networks interconnected and communicating on the open Web. The IP addresses and DNS names are organized and issued by organization designated by the host country.</a:t>
          </a:r>
          <a:endParaRPr lang="en-US" sz="3200" kern="1200"/>
        </a:p>
      </dsp:txBody>
      <dsp:txXfrm>
        <a:off x="0" y="2175669"/>
        <a:ext cx="10515600" cy="21756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30/01/2020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30/01/2020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30/01/2020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30/01/2020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30/01/2020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30/01/2020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30/01/2020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30/01/2020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easycoding.tn/tuniot/demos/cod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arduino.esp8266.com/stable/package_esp8266com_index.js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 xmlns:a16="http://schemas.microsoft.com/office/drawing/2014/main" id="{C0B27210-D0CA-4654-B3E3-9ABB4F178E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46628" y="1783959"/>
            <a:ext cx="4645250" cy="2889114"/>
          </a:xfrm>
        </p:spPr>
        <p:txBody>
          <a:bodyPr anchor="b">
            <a:normAutofit/>
          </a:bodyPr>
          <a:lstStyle/>
          <a:p>
            <a:pPr algn="l"/>
            <a:r>
              <a:rPr lang="en-GB">
                <a:solidFill>
                  <a:schemeClr val="bg1"/>
                </a:solidFill>
                <a:cs typeface="Calibri Light"/>
              </a:rPr>
              <a:t>Internet of Things </a:t>
            </a:r>
            <a:endParaRPr lang="en-GB" dirty="0">
              <a:solidFill>
                <a:schemeClr val="bg1"/>
              </a:solidFill>
              <a:cs typeface="Calibri Light"/>
            </a:endParaRPr>
          </a:p>
        </p:txBody>
      </p:sp>
      <p:sp>
        <p:nvSpPr>
          <p:cNvPr id="3" name="Subtitle 2"/>
          <p:cNvSpPr>
            <a:spLocks noGrp="1"/>
          </p:cNvSpPr>
          <p:nvPr>
            <p:ph type="subTitle" idx="1"/>
          </p:nvPr>
        </p:nvSpPr>
        <p:spPr>
          <a:xfrm>
            <a:off x="6746627" y="4750893"/>
            <a:ext cx="4645250" cy="1147863"/>
          </a:xfrm>
        </p:spPr>
        <p:txBody>
          <a:bodyPr anchor="t">
            <a:normAutofit/>
          </a:bodyPr>
          <a:lstStyle/>
          <a:p>
            <a:pPr algn="l"/>
            <a:r>
              <a:rPr lang="en-GB" sz="2000">
                <a:solidFill>
                  <a:schemeClr val="bg1"/>
                </a:solidFill>
                <a:cs typeface="Calibri"/>
              </a:rPr>
              <a:t>Session 1 – Basic networking elements and Node MCU ( esp8266)</a:t>
            </a:r>
          </a:p>
          <a:p>
            <a:pPr algn="l"/>
            <a:endParaRPr lang="en-GB" sz="2000" dirty="0">
              <a:solidFill>
                <a:schemeClr val="bg1"/>
              </a:solidFill>
              <a:cs typeface="Calibri"/>
            </a:endParaRPr>
          </a:p>
        </p:txBody>
      </p:sp>
      <p:sp>
        <p:nvSpPr>
          <p:cNvPr id="7" name="Freeform: Shape 10">
            <a:extLst>
              <a:ext uri="{FF2B5EF4-FFF2-40B4-BE49-F238E27FC236}">
                <a16:creationId xmlns="" xmlns:a16="http://schemas.microsoft.com/office/drawing/2014/main" id="{1DB7C82F-AB7E-4F0C-B829-FA1B9C41518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 xmlns:a16="http://schemas.microsoft.com/office/drawing/2014/main" id="{70B66945-4967-4040-926D-DCA44313CD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icture containing device&#10;&#10;Description generated with very high confidence">
            <a:extLst>
              <a:ext uri="{FF2B5EF4-FFF2-40B4-BE49-F238E27FC236}">
                <a16:creationId xmlns="" xmlns:a16="http://schemas.microsoft.com/office/drawing/2014/main" id="{AF4ABED9-C568-421C-9BC2-07969FA76451}"/>
              </a:ext>
            </a:extLst>
          </p:cNvPr>
          <p:cNvPicPr>
            <a:picLocks noChangeAspect="1"/>
          </p:cNvPicPr>
          <p:nvPr/>
        </p:nvPicPr>
        <p:blipFill>
          <a:blip r:embed="rId2"/>
          <a:stretch>
            <a:fillRect/>
          </a:stretch>
        </p:blipFill>
        <p:spPr>
          <a:xfrm>
            <a:off x="197132" y="1057640"/>
            <a:ext cx="4566426" cy="3427465"/>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CFDF11D-9254-4E3B-AAAC-84D19159C3A1}"/>
              </a:ext>
            </a:extLst>
          </p:cNvPr>
          <p:cNvSpPr>
            <a:spLocks noGrp="1"/>
          </p:cNvSpPr>
          <p:nvPr>
            <p:ph idx="1"/>
          </p:nvPr>
        </p:nvSpPr>
        <p:spPr>
          <a:xfrm>
            <a:off x="838200" y="1825625"/>
            <a:ext cx="3797807" cy="4351338"/>
          </a:xfrm>
        </p:spPr>
        <p:txBody>
          <a:bodyPr vert="horz" lIns="91440" tIns="45720" rIns="91440" bIns="45720" rtlCol="0">
            <a:normAutofit/>
          </a:bodyPr>
          <a:lstStyle/>
          <a:p>
            <a:endParaRPr lang="en-GB" sz="2000">
              <a:cs typeface="Calibri"/>
            </a:endParaRPr>
          </a:p>
          <a:p>
            <a:r>
              <a:rPr lang="en-GB" sz="2000">
                <a:cs typeface="Calibri"/>
              </a:rPr>
              <a:t>After the procedure you should be able to select the com port from tools. </a:t>
            </a:r>
          </a:p>
          <a:p>
            <a:r>
              <a:rPr lang="en-GB" sz="2000">
                <a:cs typeface="Calibri"/>
              </a:rPr>
              <a:t>If the port is not visible then you will have to update your com port from Device manager. Search for Device manager on your device : Device Manager --&gt; Com port --&gt; update driver </a:t>
            </a:r>
          </a:p>
          <a:p>
            <a:endParaRPr lang="en-GB" sz="2000">
              <a:cs typeface="Calibri"/>
            </a:endParaRPr>
          </a:p>
        </p:txBody>
      </p:sp>
      <p:pic>
        <p:nvPicPr>
          <p:cNvPr id="4" name="Picture 4" descr="A screenshot of a cell phone&#10;&#10;Description generated with very high confidence">
            <a:extLst>
              <a:ext uri="{FF2B5EF4-FFF2-40B4-BE49-F238E27FC236}">
                <a16:creationId xmlns="" xmlns:a16="http://schemas.microsoft.com/office/drawing/2014/main" id="{0D4A102D-4E9A-4E44-A3D9-4CA9FBAB2B2D}"/>
              </a:ext>
            </a:extLst>
          </p:cNvPr>
          <p:cNvPicPr>
            <a:picLocks noChangeAspect="1"/>
          </p:cNvPicPr>
          <p:nvPr/>
        </p:nvPicPr>
        <p:blipFill rotWithShape="1">
          <a:blip r:embed="rId2"/>
          <a:srcRect r="17942" b="2"/>
          <a:stretch/>
        </p:blipFill>
        <p:spPr>
          <a:xfrm>
            <a:off x="4718474" y="1629115"/>
            <a:ext cx="6973992" cy="4558430"/>
          </a:xfrm>
          <a:prstGeom prst="rect">
            <a:avLst/>
          </a:prstGeom>
        </p:spPr>
      </p:pic>
      <p:sp>
        <p:nvSpPr>
          <p:cNvPr id="8" name="TextBox 7">
            <a:extLst>
              <a:ext uri="{FF2B5EF4-FFF2-40B4-BE49-F238E27FC236}">
                <a16:creationId xmlns="" xmlns:a16="http://schemas.microsoft.com/office/drawing/2014/main" id="{EADCCB2C-187B-412E-8B4C-3E935DC630C3}"/>
              </a:ext>
            </a:extLst>
          </p:cNvPr>
          <p:cNvSpPr txBox="1"/>
          <p:nvPr/>
        </p:nvSpPr>
        <p:spPr>
          <a:xfrm>
            <a:off x="1020234" y="501650"/>
            <a:ext cx="342053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200" dirty="0">
                <a:cs typeface="Calibri"/>
              </a:rPr>
              <a:t>Continued..</a:t>
            </a:r>
          </a:p>
        </p:txBody>
      </p:sp>
    </p:spTree>
    <p:extLst>
      <p:ext uri="{BB962C8B-B14F-4D97-AF65-F5344CB8AC3E}">
        <p14:creationId xmlns:p14="http://schemas.microsoft.com/office/powerpoint/2010/main" val="797944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382C6C-B86B-4476-BF3C-3D686248B59B}"/>
              </a:ext>
            </a:extLst>
          </p:cNvPr>
          <p:cNvSpPr>
            <a:spLocks noGrp="1"/>
          </p:cNvSpPr>
          <p:nvPr>
            <p:ph type="title"/>
          </p:nvPr>
        </p:nvSpPr>
        <p:spPr/>
        <p:txBody>
          <a:bodyPr/>
          <a:lstStyle/>
          <a:p>
            <a:r>
              <a:rPr lang="en-GB" dirty="0">
                <a:cs typeface="Calibri Light"/>
              </a:rPr>
              <a:t>TUNIOT</a:t>
            </a:r>
            <a:endParaRPr lang="en-GB" dirty="0"/>
          </a:p>
        </p:txBody>
      </p:sp>
      <p:sp>
        <p:nvSpPr>
          <p:cNvPr id="3" name="Content Placeholder 2">
            <a:extLst>
              <a:ext uri="{FF2B5EF4-FFF2-40B4-BE49-F238E27FC236}">
                <a16:creationId xmlns="" xmlns:a16="http://schemas.microsoft.com/office/drawing/2014/main" id="{E394D378-C377-41D7-BC1B-AD9B1666D1A5}"/>
              </a:ext>
            </a:extLst>
          </p:cNvPr>
          <p:cNvSpPr>
            <a:spLocks noGrp="1"/>
          </p:cNvSpPr>
          <p:nvPr>
            <p:ph idx="1"/>
          </p:nvPr>
        </p:nvSpPr>
        <p:spPr>
          <a:xfrm>
            <a:off x="838200" y="1391708"/>
            <a:ext cx="10515600" cy="4351338"/>
          </a:xfrm>
        </p:spPr>
        <p:txBody>
          <a:bodyPr vert="horz" lIns="91440" tIns="45720" rIns="91440" bIns="45720" rtlCol="0" anchor="t">
            <a:normAutofit/>
          </a:bodyPr>
          <a:lstStyle/>
          <a:p>
            <a:r>
              <a:rPr lang="en-GB" dirty="0">
                <a:cs typeface="Calibri"/>
              </a:rPr>
              <a:t>TUNIOT provides an easier way to code in the Arduino IDE </a:t>
            </a:r>
            <a:r>
              <a:rPr lang="en-GB" dirty="0">
                <a:ea typeface="+mn-lt"/>
                <a:cs typeface="+mn-lt"/>
              </a:rPr>
              <a:t> (</a:t>
            </a:r>
            <a:r>
              <a:rPr lang="en-GB" dirty="0">
                <a:ea typeface="+mn-lt"/>
                <a:cs typeface="+mn-lt"/>
                <a:hlinkClick r:id="rId2"/>
              </a:rPr>
              <a:t>http://www.easycoding.tn/tuniot/demos/code/</a:t>
            </a:r>
            <a:r>
              <a:rPr lang="en-GB" dirty="0">
                <a:cs typeface="Calibri"/>
              </a:rPr>
              <a:t> )</a:t>
            </a:r>
          </a:p>
          <a:p>
            <a:r>
              <a:rPr lang="en-GB" dirty="0">
                <a:cs typeface="Calibri"/>
              </a:rPr>
              <a:t>You only need to know  the logic.</a:t>
            </a:r>
          </a:p>
          <a:p>
            <a:endParaRPr lang="en-GB" dirty="0">
              <a:cs typeface="Calibri"/>
            </a:endParaRPr>
          </a:p>
        </p:txBody>
      </p:sp>
      <p:sp>
        <p:nvSpPr>
          <p:cNvPr id="4" name="Rectangle 3">
            <a:extLst>
              <a:ext uri="{FF2B5EF4-FFF2-40B4-BE49-F238E27FC236}">
                <a16:creationId xmlns="" xmlns:a16="http://schemas.microsoft.com/office/drawing/2014/main" id="{6A9C2A08-7ABD-47FF-AFAF-75AF0E50A6FC}"/>
              </a:ext>
            </a:extLst>
          </p:cNvPr>
          <p:cNvSpPr/>
          <p:nvPr/>
        </p:nvSpPr>
        <p:spPr>
          <a:xfrm>
            <a:off x="1087967" y="2876550"/>
            <a:ext cx="2169582" cy="88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cs typeface="Calibri"/>
              </a:rPr>
              <a:t>Disconnect from other networks </a:t>
            </a:r>
            <a:endParaRPr lang="en-GB" dirty="0"/>
          </a:p>
        </p:txBody>
      </p:sp>
      <p:sp>
        <p:nvSpPr>
          <p:cNvPr id="5" name="Rectangle 4">
            <a:extLst>
              <a:ext uri="{FF2B5EF4-FFF2-40B4-BE49-F238E27FC236}">
                <a16:creationId xmlns="" xmlns:a16="http://schemas.microsoft.com/office/drawing/2014/main" id="{4DB83A2B-9487-4467-A2AE-C20748DEFC38}"/>
              </a:ext>
            </a:extLst>
          </p:cNvPr>
          <p:cNvSpPr/>
          <p:nvPr/>
        </p:nvSpPr>
        <p:spPr>
          <a:xfrm>
            <a:off x="4659842" y="2871259"/>
            <a:ext cx="2158999" cy="88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cs typeface="Calibri"/>
              </a:rPr>
              <a:t>Start new connection</a:t>
            </a:r>
            <a:endParaRPr lang="en-GB" dirty="0"/>
          </a:p>
        </p:txBody>
      </p:sp>
      <p:sp>
        <p:nvSpPr>
          <p:cNvPr id="6" name="Rectangle 5">
            <a:extLst>
              <a:ext uri="{FF2B5EF4-FFF2-40B4-BE49-F238E27FC236}">
                <a16:creationId xmlns="" xmlns:a16="http://schemas.microsoft.com/office/drawing/2014/main" id="{9B10DEB1-E55A-4117-9244-4C8EAE7534F4}"/>
              </a:ext>
            </a:extLst>
          </p:cNvPr>
          <p:cNvSpPr/>
          <p:nvPr/>
        </p:nvSpPr>
        <p:spPr>
          <a:xfrm>
            <a:off x="8379883" y="2876549"/>
            <a:ext cx="1979082" cy="88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cs typeface="Calibri"/>
              </a:rPr>
              <a:t>Provide the network credentials </a:t>
            </a:r>
            <a:endParaRPr lang="en-GB" dirty="0"/>
          </a:p>
        </p:txBody>
      </p:sp>
      <p:sp>
        <p:nvSpPr>
          <p:cNvPr id="7" name="Rectangle 6">
            <a:extLst>
              <a:ext uri="{FF2B5EF4-FFF2-40B4-BE49-F238E27FC236}">
                <a16:creationId xmlns="" xmlns:a16="http://schemas.microsoft.com/office/drawing/2014/main" id="{A0A5E30C-04FF-40B5-AFA4-EEDC3AE1CD0B}"/>
              </a:ext>
            </a:extLst>
          </p:cNvPr>
          <p:cNvSpPr/>
          <p:nvPr/>
        </p:nvSpPr>
        <p:spPr>
          <a:xfrm>
            <a:off x="8416925" y="4829175"/>
            <a:ext cx="2127249" cy="920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cs typeface="Calibri"/>
              </a:rPr>
              <a:t>Wait for connection</a:t>
            </a:r>
            <a:endParaRPr lang="en-GB" dirty="0"/>
          </a:p>
        </p:txBody>
      </p:sp>
      <p:sp>
        <p:nvSpPr>
          <p:cNvPr id="8" name="Rectangle 7">
            <a:extLst>
              <a:ext uri="{FF2B5EF4-FFF2-40B4-BE49-F238E27FC236}">
                <a16:creationId xmlns="" xmlns:a16="http://schemas.microsoft.com/office/drawing/2014/main" id="{1C5A7595-3660-43CF-ACC9-3EE00F05B503}"/>
              </a:ext>
            </a:extLst>
          </p:cNvPr>
          <p:cNvSpPr/>
          <p:nvPr/>
        </p:nvSpPr>
        <p:spPr>
          <a:xfrm>
            <a:off x="4654551" y="4834467"/>
            <a:ext cx="2169582" cy="920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cs typeface="Calibri"/>
              </a:rPr>
              <a:t>Start loop</a:t>
            </a:r>
            <a:endParaRPr lang="en-GB" dirty="0"/>
          </a:p>
        </p:txBody>
      </p:sp>
      <p:sp>
        <p:nvSpPr>
          <p:cNvPr id="9" name="Arrow: Right 8">
            <a:extLst>
              <a:ext uri="{FF2B5EF4-FFF2-40B4-BE49-F238E27FC236}">
                <a16:creationId xmlns="" xmlns:a16="http://schemas.microsoft.com/office/drawing/2014/main" id="{9374D862-553A-49AE-909B-92CB09803FED}"/>
              </a:ext>
            </a:extLst>
          </p:cNvPr>
          <p:cNvSpPr/>
          <p:nvPr/>
        </p:nvSpPr>
        <p:spPr>
          <a:xfrm>
            <a:off x="3558921" y="3086141"/>
            <a:ext cx="973666" cy="486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Right 11">
            <a:extLst>
              <a:ext uri="{FF2B5EF4-FFF2-40B4-BE49-F238E27FC236}">
                <a16:creationId xmlns="" xmlns:a16="http://schemas.microsoft.com/office/drawing/2014/main" id="{9BFDC349-EC06-4513-B6A8-20801BBE81B7}"/>
              </a:ext>
            </a:extLst>
          </p:cNvPr>
          <p:cNvSpPr/>
          <p:nvPr/>
        </p:nvSpPr>
        <p:spPr>
          <a:xfrm>
            <a:off x="7130796" y="3080850"/>
            <a:ext cx="973666" cy="486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 xmlns:a16="http://schemas.microsoft.com/office/drawing/2014/main" id="{866AD69D-6389-4BA5-8367-03BFE135BAB9}"/>
              </a:ext>
            </a:extLst>
          </p:cNvPr>
          <p:cNvSpPr/>
          <p:nvPr/>
        </p:nvSpPr>
        <p:spPr>
          <a:xfrm>
            <a:off x="9129225" y="3823504"/>
            <a:ext cx="486833" cy="9736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Left 13">
            <a:extLst>
              <a:ext uri="{FF2B5EF4-FFF2-40B4-BE49-F238E27FC236}">
                <a16:creationId xmlns="" xmlns:a16="http://schemas.microsoft.com/office/drawing/2014/main" id="{B429F54D-F461-48A2-9CAE-EA6A722D0FB0}"/>
              </a:ext>
            </a:extLst>
          </p:cNvPr>
          <p:cNvSpPr/>
          <p:nvPr/>
        </p:nvSpPr>
        <p:spPr>
          <a:xfrm>
            <a:off x="7130796" y="5049350"/>
            <a:ext cx="973666" cy="4868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62493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3C663B-6EC4-404B-A4BF-1146E7638EAB}"/>
              </a:ext>
            </a:extLst>
          </p:cNvPr>
          <p:cNvSpPr>
            <a:spLocks noGrp="1"/>
          </p:cNvSpPr>
          <p:nvPr>
            <p:ph type="title"/>
          </p:nvPr>
        </p:nvSpPr>
        <p:spPr/>
        <p:txBody>
          <a:bodyPr/>
          <a:lstStyle/>
          <a:p>
            <a:r>
              <a:rPr lang="en-GB" dirty="0">
                <a:cs typeface="Calibri Light"/>
              </a:rPr>
              <a:t>TUNIOT continued..</a:t>
            </a:r>
            <a:endParaRPr lang="en-GB" dirty="0"/>
          </a:p>
        </p:txBody>
      </p:sp>
      <p:pic>
        <p:nvPicPr>
          <p:cNvPr id="4" name="Picture 4" descr="A screenshot of a cell phone&#10;&#10;Description generated with very high confidence">
            <a:extLst>
              <a:ext uri="{FF2B5EF4-FFF2-40B4-BE49-F238E27FC236}">
                <a16:creationId xmlns="" xmlns:a16="http://schemas.microsoft.com/office/drawing/2014/main" id="{A830946A-EC1E-49BA-9EDB-83C2DA949AB6}"/>
              </a:ext>
            </a:extLst>
          </p:cNvPr>
          <p:cNvPicPr>
            <a:picLocks noGrp="1" noChangeAspect="1"/>
          </p:cNvPicPr>
          <p:nvPr>
            <p:ph idx="1"/>
          </p:nvPr>
        </p:nvPicPr>
        <p:blipFill>
          <a:blip r:embed="rId2"/>
          <a:stretch>
            <a:fillRect/>
          </a:stretch>
        </p:blipFill>
        <p:spPr>
          <a:xfrm>
            <a:off x="2188506" y="1402292"/>
            <a:ext cx="7179988" cy="4774671"/>
          </a:xfrm>
        </p:spPr>
      </p:pic>
    </p:spTree>
    <p:extLst>
      <p:ext uri="{BB962C8B-B14F-4D97-AF65-F5344CB8AC3E}">
        <p14:creationId xmlns:p14="http://schemas.microsoft.com/office/powerpoint/2010/main" val="10812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5C5559-2FC9-4C94-8DF4-7BD748FFFB2A}"/>
              </a:ext>
            </a:extLst>
          </p:cNvPr>
          <p:cNvSpPr>
            <a:spLocks noGrp="1"/>
          </p:cNvSpPr>
          <p:nvPr>
            <p:ph type="title"/>
          </p:nvPr>
        </p:nvSpPr>
        <p:spPr/>
        <p:txBody>
          <a:bodyPr/>
          <a:lstStyle/>
          <a:p>
            <a:r>
              <a:rPr lang="en-GB" dirty="0">
                <a:cs typeface="Calibri Light"/>
              </a:rPr>
              <a:t>Continued..</a:t>
            </a:r>
            <a:endParaRPr lang="en-GB" dirty="0"/>
          </a:p>
        </p:txBody>
      </p:sp>
      <p:sp>
        <p:nvSpPr>
          <p:cNvPr id="3" name="Content Placeholder 2">
            <a:extLst>
              <a:ext uri="{FF2B5EF4-FFF2-40B4-BE49-F238E27FC236}">
                <a16:creationId xmlns="" xmlns:a16="http://schemas.microsoft.com/office/drawing/2014/main" id="{5CD42B90-2972-4293-9F56-69DDBD55BB44}"/>
              </a:ext>
            </a:extLst>
          </p:cNvPr>
          <p:cNvSpPr>
            <a:spLocks noGrp="1"/>
          </p:cNvSpPr>
          <p:nvPr>
            <p:ph idx="1"/>
          </p:nvPr>
        </p:nvSpPr>
        <p:spPr/>
        <p:txBody>
          <a:bodyPr vert="horz" lIns="91440" tIns="45720" rIns="91440" bIns="45720" rtlCol="0" anchor="t">
            <a:normAutofit/>
          </a:bodyPr>
          <a:lstStyle/>
          <a:p>
            <a:r>
              <a:rPr lang="en-GB" dirty="0">
                <a:cs typeface="Calibri"/>
              </a:rPr>
              <a:t>Get the code corresponding to the blocks and paste it in the Arduino IDE. </a:t>
            </a:r>
          </a:p>
          <a:p>
            <a:r>
              <a:rPr lang="en-GB" dirty="0">
                <a:cs typeface="Calibri"/>
              </a:rPr>
              <a:t>Select the corresponding board and com port </a:t>
            </a:r>
          </a:p>
          <a:p>
            <a:r>
              <a:rPr lang="en-GB" dirty="0">
                <a:cs typeface="Calibri"/>
              </a:rPr>
              <a:t>Upload the code </a:t>
            </a:r>
          </a:p>
          <a:p>
            <a:r>
              <a:rPr lang="en-GB" dirty="0">
                <a:cs typeface="Calibri"/>
              </a:rPr>
              <a:t>Open the Serial monitor </a:t>
            </a:r>
          </a:p>
        </p:txBody>
      </p:sp>
    </p:spTree>
    <p:extLst>
      <p:ext uri="{BB962C8B-B14F-4D97-AF65-F5344CB8AC3E}">
        <p14:creationId xmlns:p14="http://schemas.microsoft.com/office/powerpoint/2010/main" val="1538674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7BCF864-CCE4-4F1F-8D5A-BC566957E3C3}"/>
              </a:ext>
            </a:extLst>
          </p:cNvPr>
          <p:cNvSpPr>
            <a:spLocks noGrp="1"/>
          </p:cNvSpPr>
          <p:nvPr>
            <p:ph idx="1"/>
          </p:nvPr>
        </p:nvSpPr>
        <p:spPr/>
        <p:txBody>
          <a:bodyPr vert="horz" lIns="91440" tIns="45720" rIns="91440" bIns="45720" rtlCol="0" anchor="t">
            <a:normAutofit/>
          </a:bodyPr>
          <a:lstStyle/>
          <a:p>
            <a:pPr marL="0" indent="0">
              <a:buNone/>
            </a:pPr>
            <a:r>
              <a:rPr lang="en-GB" sz="6000" dirty="0">
                <a:cs typeface="Calibri"/>
              </a:rPr>
              <a:t>                 </a:t>
            </a:r>
            <a:endParaRPr lang="en-US" dirty="0"/>
          </a:p>
          <a:p>
            <a:pPr marL="0" indent="0">
              <a:buNone/>
            </a:pPr>
            <a:r>
              <a:rPr lang="en-GB" sz="6000" dirty="0">
                <a:cs typeface="Calibri"/>
              </a:rPr>
              <a:t>                  THANK YOU</a:t>
            </a:r>
            <a:endParaRPr lang="en-GB" dirty="0"/>
          </a:p>
        </p:txBody>
      </p:sp>
    </p:spTree>
    <p:extLst>
      <p:ext uri="{BB962C8B-B14F-4D97-AF65-F5344CB8AC3E}">
        <p14:creationId xmlns:p14="http://schemas.microsoft.com/office/powerpoint/2010/main" val="3190177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F5A7A7-122D-431C-AB08-655743FD70E2}"/>
              </a:ext>
            </a:extLst>
          </p:cNvPr>
          <p:cNvSpPr>
            <a:spLocks noGrp="1"/>
          </p:cNvSpPr>
          <p:nvPr>
            <p:ph type="title"/>
          </p:nvPr>
        </p:nvSpPr>
        <p:spPr/>
        <p:txBody>
          <a:bodyPr/>
          <a:lstStyle/>
          <a:p>
            <a:r>
              <a:rPr lang="en-GB">
                <a:cs typeface="Calibri Light"/>
              </a:rPr>
              <a:t>Difference between (I)nternet and (i)nternet</a:t>
            </a:r>
            <a:endParaRPr lang="en-GB"/>
          </a:p>
        </p:txBody>
      </p:sp>
      <p:graphicFrame>
        <p:nvGraphicFramePr>
          <p:cNvPr id="7" name="Diagram 7">
            <a:extLst>
              <a:ext uri="{FF2B5EF4-FFF2-40B4-BE49-F238E27FC236}">
                <a16:creationId xmlns="" xmlns:a16="http://schemas.microsoft.com/office/drawing/2014/main" id="{58852F04-F459-44DE-B5ED-ABE7EA95B1D1}"/>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9277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852F8A-2EED-4EFB-ADB9-A39C17DF2408}"/>
              </a:ext>
            </a:extLst>
          </p:cNvPr>
          <p:cNvSpPr>
            <a:spLocks noGrp="1"/>
          </p:cNvSpPr>
          <p:nvPr>
            <p:ph type="title"/>
          </p:nvPr>
        </p:nvSpPr>
        <p:spPr/>
        <p:txBody>
          <a:bodyPr/>
          <a:lstStyle/>
          <a:p>
            <a:r>
              <a:rPr lang="en-GB">
                <a:cs typeface="Calibri Light"/>
              </a:rPr>
              <a:t>What is IP(public and private) address ?</a:t>
            </a:r>
            <a:endParaRPr lang="en-GB"/>
          </a:p>
        </p:txBody>
      </p:sp>
      <p:sp>
        <p:nvSpPr>
          <p:cNvPr id="3" name="Content Placeholder 2">
            <a:extLst>
              <a:ext uri="{FF2B5EF4-FFF2-40B4-BE49-F238E27FC236}">
                <a16:creationId xmlns="" xmlns:a16="http://schemas.microsoft.com/office/drawing/2014/main" id="{3D3D7C6E-7493-474B-A1AB-2DB91831B2A8}"/>
              </a:ext>
            </a:extLst>
          </p:cNvPr>
          <p:cNvSpPr>
            <a:spLocks noGrp="1"/>
          </p:cNvSpPr>
          <p:nvPr>
            <p:ph idx="1"/>
          </p:nvPr>
        </p:nvSpPr>
        <p:spPr/>
        <p:txBody>
          <a:bodyPr vert="horz" lIns="91440" tIns="45720" rIns="91440" bIns="45720" rtlCol="0" anchor="t">
            <a:normAutofit/>
          </a:bodyPr>
          <a:lstStyle/>
          <a:p>
            <a:endParaRPr lang="en-GB" dirty="0">
              <a:ea typeface="+mn-lt"/>
              <a:cs typeface="+mn-lt"/>
            </a:endParaRPr>
          </a:p>
          <a:p>
            <a:r>
              <a:rPr lang="en-GB">
                <a:ea typeface="+mn-lt"/>
                <a:cs typeface="+mn-lt"/>
              </a:rPr>
              <a:t>A </a:t>
            </a:r>
            <a:r>
              <a:rPr lang="en-GB" b="1">
                <a:ea typeface="+mn-lt"/>
                <a:cs typeface="+mn-lt"/>
              </a:rPr>
              <a:t>Public IP address</a:t>
            </a:r>
            <a:r>
              <a:rPr lang="en-GB">
                <a:ea typeface="+mn-lt"/>
                <a:cs typeface="+mn-lt"/>
              </a:rPr>
              <a:t> is an IP address that can be accessed over the Internet. Like postal address used to deliver a postal mail to your home, a public IP address is the globally unique IP address assigned to a computing device.</a:t>
            </a:r>
          </a:p>
          <a:p>
            <a:r>
              <a:rPr lang="en-GB" b="1">
                <a:ea typeface="+mn-lt"/>
                <a:cs typeface="+mn-lt"/>
              </a:rPr>
              <a:t>Private IP address</a:t>
            </a:r>
            <a:r>
              <a:rPr lang="en-GB">
                <a:ea typeface="+mn-lt"/>
                <a:cs typeface="+mn-lt"/>
              </a:rPr>
              <a:t>, on the other hand, is used to assign computers within your private space without letting them directly expose to the Internet.</a:t>
            </a:r>
            <a:endParaRPr lang="en-GB" dirty="0">
              <a:cs typeface="Calibri"/>
            </a:endParaRPr>
          </a:p>
        </p:txBody>
      </p:sp>
    </p:spTree>
    <p:extLst>
      <p:ext uri="{BB962C8B-B14F-4D97-AF65-F5344CB8AC3E}">
        <p14:creationId xmlns:p14="http://schemas.microsoft.com/office/powerpoint/2010/main" val="3804599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4DCF18-AF0F-454A-ABAE-0AF446C36462}"/>
              </a:ext>
            </a:extLst>
          </p:cNvPr>
          <p:cNvSpPr>
            <a:spLocks noGrp="1"/>
          </p:cNvSpPr>
          <p:nvPr>
            <p:ph type="title"/>
          </p:nvPr>
        </p:nvSpPr>
        <p:spPr/>
        <p:txBody>
          <a:bodyPr/>
          <a:lstStyle/>
          <a:p>
            <a:r>
              <a:rPr lang="en-GB">
                <a:cs typeface="Calibri Light"/>
              </a:rPr>
              <a:t>What happens when you type an URL? </a:t>
            </a:r>
            <a:endParaRPr lang="en-GB"/>
          </a:p>
        </p:txBody>
      </p:sp>
      <p:sp>
        <p:nvSpPr>
          <p:cNvPr id="3" name="Content Placeholder 2">
            <a:extLst>
              <a:ext uri="{FF2B5EF4-FFF2-40B4-BE49-F238E27FC236}">
                <a16:creationId xmlns="" xmlns:a16="http://schemas.microsoft.com/office/drawing/2014/main" id="{2487B754-2E0C-4BC9-A9E8-D37905586C2C}"/>
              </a:ext>
            </a:extLst>
          </p:cNvPr>
          <p:cNvSpPr>
            <a:spLocks noGrp="1"/>
          </p:cNvSpPr>
          <p:nvPr>
            <p:ph idx="1"/>
          </p:nvPr>
        </p:nvSpPr>
        <p:spPr/>
        <p:txBody>
          <a:bodyPr vert="horz" lIns="91440" tIns="45720" rIns="91440" bIns="45720" rtlCol="0" anchor="t">
            <a:normAutofit/>
          </a:bodyPr>
          <a:lstStyle/>
          <a:p>
            <a:r>
              <a:rPr lang="en-GB">
                <a:cs typeface="Calibri"/>
              </a:rPr>
              <a:t>DNS Search – searches the browser, OS, ISP cache if the requested URL is not found it performs a DNS query to find the ip address.</a:t>
            </a:r>
          </a:p>
          <a:p>
            <a:r>
              <a:rPr lang="en-GB">
                <a:cs typeface="Calibri"/>
              </a:rPr>
              <a:t>Browser enables a TCP connection with server.</a:t>
            </a:r>
          </a:p>
          <a:p>
            <a:r>
              <a:rPr lang="en-GB">
                <a:cs typeface="Calibri"/>
              </a:rPr>
              <a:t>Browser sends a  HTTP request to the server.</a:t>
            </a:r>
          </a:p>
          <a:p>
            <a:r>
              <a:rPr lang="en-GB">
                <a:cs typeface="Calibri"/>
              </a:rPr>
              <a:t>Server handles the request and sends a HTTP response </a:t>
            </a:r>
          </a:p>
          <a:p>
            <a:r>
              <a:rPr lang="en-GB">
                <a:cs typeface="Calibri"/>
              </a:rPr>
              <a:t>The browser displays the HTML content.</a:t>
            </a:r>
          </a:p>
          <a:p>
            <a:endParaRPr lang="en-GB" dirty="0">
              <a:cs typeface="Calibri"/>
            </a:endParaRPr>
          </a:p>
        </p:txBody>
      </p:sp>
    </p:spTree>
    <p:extLst>
      <p:ext uri="{BB962C8B-B14F-4D97-AF65-F5344CB8AC3E}">
        <p14:creationId xmlns:p14="http://schemas.microsoft.com/office/powerpoint/2010/main" val="359313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6F256B-A0DE-4B07-B59C-F397BE69CB1E}"/>
              </a:ext>
            </a:extLst>
          </p:cNvPr>
          <p:cNvSpPr>
            <a:spLocks noGrp="1"/>
          </p:cNvSpPr>
          <p:nvPr>
            <p:ph type="title"/>
          </p:nvPr>
        </p:nvSpPr>
        <p:spPr/>
        <p:txBody>
          <a:bodyPr/>
          <a:lstStyle/>
          <a:p>
            <a:r>
              <a:rPr lang="en-GB">
                <a:cs typeface="Calibri Light"/>
              </a:rPr>
              <a:t>What is IoT ?</a:t>
            </a:r>
            <a:endParaRPr lang="en-GB"/>
          </a:p>
        </p:txBody>
      </p:sp>
      <p:sp>
        <p:nvSpPr>
          <p:cNvPr id="3" name="Content Placeholder 2">
            <a:extLst>
              <a:ext uri="{FF2B5EF4-FFF2-40B4-BE49-F238E27FC236}">
                <a16:creationId xmlns="" xmlns:a16="http://schemas.microsoft.com/office/drawing/2014/main" id="{39A8FC4D-A324-4CB7-98A2-57DA16B9DE0F}"/>
              </a:ext>
            </a:extLst>
          </p:cNvPr>
          <p:cNvSpPr>
            <a:spLocks noGrp="1"/>
          </p:cNvSpPr>
          <p:nvPr>
            <p:ph idx="1"/>
          </p:nvPr>
        </p:nvSpPr>
        <p:spPr/>
        <p:txBody>
          <a:bodyPr vert="horz" lIns="91440" tIns="45720" rIns="91440" bIns="45720" rtlCol="0" anchor="t">
            <a:normAutofit/>
          </a:bodyPr>
          <a:lstStyle/>
          <a:p>
            <a:endParaRPr lang="en-GB" dirty="0">
              <a:ea typeface="+mn-lt"/>
              <a:cs typeface="+mn-lt"/>
            </a:endParaRPr>
          </a:p>
          <a:p>
            <a:pPr marL="0" indent="0">
              <a:buNone/>
            </a:pPr>
            <a:r>
              <a:rPr lang="en-GB">
                <a:ea typeface="+mn-lt"/>
                <a:cs typeface="+mn-lt"/>
              </a:rPr>
              <a:t>A raw Internet searched explanation :</a:t>
            </a:r>
            <a:endParaRPr lang="en-GB" dirty="0">
              <a:ea typeface="+mn-lt"/>
              <a:cs typeface="+mn-lt"/>
            </a:endParaRPr>
          </a:p>
          <a:p>
            <a:r>
              <a:rPr lang="en-GB">
                <a:ea typeface="+mn-lt"/>
                <a:cs typeface="+mn-lt"/>
              </a:rPr>
              <a:t>The Internet of Things (</a:t>
            </a:r>
            <a:r>
              <a:rPr lang="en-GB" b="1">
                <a:ea typeface="+mn-lt"/>
                <a:cs typeface="+mn-lt"/>
              </a:rPr>
              <a:t>IoT</a:t>
            </a:r>
            <a:r>
              <a:rPr lang="en-GB">
                <a:ea typeface="+mn-lt"/>
                <a:cs typeface="+mn-lt"/>
              </a:rPr>
              <a:t>) is a system of interrelated computing devices, mechanical and digital machines, objects, animals or people that are provided with unique identifiers and the ability to transfer data over a network without requiring human-to-human or human-to-computer interaction.</a:t>
            </a:r>
            <a:endParaRPr lang="en-GB">
              <a:cs typeface="Calibri"/>
            </a:endParaRPr>
          </a:p>
          <a:p>
            <a:pPr marL="0" indent="0">
              <a:buNone/>
            </a:pPr>
            <a:endParaRPr lang="en-GB" dirty="0">
              <a:cs typeface="Calibri"/>
            </a:endParaRPr>
          </a:p>
        </p:txBody>
      </p:sp>
    </p:spTree>
    <p:extLst>
      <p:ext uri="{BB962C8B-B14F-4D97-AF65-F5344CB8AC3E}">
        <p14:creationId xmlns:p14="http://schemas.microsoft.com/office/powerpoint/2010/main" val="214687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clock&#10;&#10;Description generated with very high confidence">
            <a:extLst>
              <a:ext uri="{FF2B5EF4-FFF2-40B4-BE49-F238E27FC236}">
                <a16:creationId xmlns="" xmlns:a16="http://schemas.microsoft.com/office/drawing/2014/main" id="{3BD553CB-F0BB-4D41-B34B-7B6F8F10DA69}"/>
              </a:ext>
            </a:extLst>
          </p:cNvPr>
          <p:cNvPicPr>
            <a:picLocks noGrp="1" noChangeAspect="1"/>
          </p:cNvPicPr>
          <p:nvPr>
            <p:ph idx="1"/>
          </p:nvPr>
        </p:nvPicPr>
        <p:blipFill>
          <a:blip r:embed="rId2"/>
          <a:stretch>
            <a:fillRect/>
          </a:stretch>
        </p:blipFill>
        <p:spPr>
          <a:xfrm>
            <a:off x="2252134" y="-1322"/>
            <a:ext cx="7338483" cy="4121150"/>
          </a:xfrm>
        </p:spPr>
      </p:pic>
      <p:sp>
        <p:nvSpPr>
          <p:cNvPr id="6" name="Rectangle 5">
            <a:extLst>
              <a:ext uri="{FF2B5EF4-FFF2-40B4-BE49-F238E27FC236}">
                <a16:creationId xmlns="" xmlns:a16="http://schemas.microsoft.com/office/drawing/2014/main" id="{6089E492-94DF-4D48-9AF6-F6CF57460CBB}"/>
              </a:ext>
            </a:extLst>
          </p:cNvPr>
          <p:cNvSpPr/>
          <p:nvPr/>
        </p:nvSpPr>
        <p:spPr>
          <a:xfrm>
            <a:off x="1479550" y="4781550"/>
            <a:ext cx="1799166" cy="1068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cs typeface="Calibri"/>
              </a:rPr>
              <a:t>IoT device </a:t>
            </a:r>
            <a:endParaRPr lang="en-GB" dirty="0">
              <a:cs typeface="Calibri"/>
            </a:endParaRPr>
          </a:p>
        </p:txBody>
      </p:sp>
      <p:sp>
        <p:nvSpPr>
          <p:cNvPr id="8" name="Rectangle 7">
            <a:extLst>
              <a:ext uri="{FF2B5EF4-FFF2-40B4-BE49-F238E27FC236}">
                <a16:creationId xmlns="" xmlns:a16="http://schemas.microsoft.com/office/drawing/2014/main" id="{63A9331F-0AEE-4BE5-B590-E60A73EF89C4}"/>
              </a:ext>
            </a:extLst>
          </p:cNvPr>
          <p:cNvSpPr/>
          <p:nvPr/>
        </p:nvSpPr>
        <p:spPr>
          <a:xfrm>
            <a:off x="5151967" y="4781550"/>
            <a:ext cx="1799166" cy="1068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cs typeface="Calibri"/>
              </a:rPr>
              <a:t>Gateway</a:t>
            </a:r>
            <a:endParaRPr lang="en-GB"/>
          </a:p>
        </p:txBody>
      </p:sp>
      <p:sp>
        <p:nvSpPr>
          <p:cNvPr id="9" name="Thought Bubble: Cloud 8">
            <a:extLst>
              <a:ext uri="{FF2B5EF4-FFF2-40B4-BE49-F238E27FC236}">
                <a16:creationId xmlns="" xmlns:a16="http://schemas.microsoft.com/office/drawing/2014/main" id="{55E33287-7BA9-42C5-87C9-7F29813E2B4F}"/>
              </a:ext>
            </a:extLst>
          </p:cNvPr>
          <p:cNvSpPr/>
          <p:nvPr/>
        </p:nvSpPr>
        <p:spPr>
          <a:xfrm>
            <a:off x="8565092" y="4630800"/>
            <a:ext cx="2307166" cy="121708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cs typeface="Calibri"/>
              </a:rPr>
              <a:t>Cloud</a:t>
            </a:r>
            <a:endParaRPr lang="en-GB"/>
          </a:p>
        </p:txBody>
      </p:sp>
      <p:sp>
        <p:nvSpPr>
          <p:cNvPr id="10" name="Arrow: Right 9">
            <a:extLst>
              <a:ext uri="{FF2B5EF4-FFF2-40B4-BE49-F238E27FC236}">
                <a16:creationId xmlns="" xmlns:a16="http://schemas.microsoft.com/office/drawing/2014/main" id="{FC6110F1-212C-4EEF-9AE0-1E036E33E98E}"/>
              </a:ext>
            </a:extLst>
          </p:cNvPr>
          <p:cNvSpPr/>
          <p:nvPr/>
        </p:nvSpPr>
        <p:spPr>
          <a:xfrm>
            <a:off x="3701796" y="5070516"/>
            <a:ext cx="973666" cy="486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 xmlns:a16="http://schemas.microsoft.com/office/drawing/2014/main" id="{0A895AAD-C4A3-4369-80DD-1A41A718C912}"/>
              </a:ext>
            </a:extLst>
          </p:cNvPr>
          <p:cNvSpPr/>
          <p:nvPr/>
        </p:nvSpPr>
        <p:spPr>
          <a:xfrm>
            <a:off x="7368921" y="5107558"/>
            <a:ext cx="973666" cy="486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2" descr="A circuit board&#10;&#10;Description generated with high confidence">
            <a:extLst>
              <a:ext uri="{FF2B5EF4-FFF2-40B4-BE49-F238E27FC236}">
                <a16:creationId xmlns="" xmlns:a16="http://schemas.microsoft.com/office/drawing/2014/main" id="{012BBA52-9F37-4423-8151-B4D9742C3C9C}"/>
              </a:ext>
            </a:extLst>
          </p:cNvPr>
          <p:cNvPicPr>
            <a:picLocks noChangeAspect="1"/>
          </p:cNvPicPr>
          <p:nvPr/>
        </p:nvPicPr>
        <p:blipFill>
          <a:blip r:embed="rId3"/>
          <a:stretch>
            <a:fillRect/>
          </a:stretch>
        </p:blipFill>
        <p:spPr>
          <a:xfrm>
            <a:off x="9349316" y="2172157"/>
            <a:ext cx="2743200" cy="1942186"/>
          </a:xfrm>
          <a:prstGeom prst="rect">
            <a:avLst/>
          </a:prstGeom>
        </p:spPr>
      </p:pic>
      <p:pic>
        <p:nvPicPr>
          <p:cNvPr id="14" name="Picture 14" descr="A circuit board&#10;&#10;Description generated with high confidence">
            <a:extLst>
              <a:ext uri="{FF2B5EF4-FFF2-40B4-BE49-F238E27FC236}">
                <a16:creationId xmlns="" xmlns:a16="http://schemas.microsoft.com/office/drawing/2014/main" id="{6658B749-E7AB-4E99-B05B-86C035453A33}"/>
              </a:ext>
            </a:extLst>
          </p:cNvPr>
          <p:cNvPicPr>
            <a:picLocks noChangeAspect="1"/>
          </p:cNvPicPr>
          <p:nvPr/>
        </p:nvPicPr>
        <p:blipFill>
          <a:blip r:embed="rId4"/>
          <a:stretch>
            <a:fillRect/>
          </a:stretch>
        </p:blipFill>
        <p:spPr>
          <a:xfrm>
            <a:off x="478896" y="197380"/>
            <a:ext cx="2619375" cy="1743075"/>
          </a:xfrm>
          <a:prstGeom prst="rect">
            <a:avLst/>
          </a:prstGeom>
        </p:spPr>
      </p:pic>
      <p:pic>
        <p:nvPicPr>
          <p:cNvPr id="18" name="Picture 18" descr="A circuit board&#10;&#10;Description generated with high confidence">
            <a:extLst>
              <a:ext uri="{FF2B5EF4-FFF2-40B4-BE49-F238E27FC236}">
                <a16:creationId xmlns="" xmlns:a16="http://schemas.microsoft.com/office/drawing/2014/main" id="{88DB5413-05C7-48A8-BEEF-AEED1BC1495D}"/>
              </a:ext>
            </a:extLst>
          </p:cNvPr>
          <p:cNvPicPr>
            <a:picLocks noChangeAspect="1"/>
          </p:cNvPicPr>
          <p:nvPr/>
        </p:nvPicPr>
        <p:blipFill>
          <a:blip r:embed="rId5"/>
          <a:stretch>
            <a:fillRect/>
          </a:stretch>
        </p:blipFill>
        <p:spPr>
          <a:xfrm>
            <a:off x="717021" y="2283355"/>
            <a:ext cx="2143125" cy="2143125"/>
          </a:xfrm>
          <a:prstGeom prst="rect">
            <a:avLst/>
          </a:prstGeom>
        </p:spPr>
      </p:pic>
      <p:pic>
        <p:nvPicPr>
          <p:cNvPr id="20" name="Picture 20" descr="A circuit board&#10;&#10;Description generated with very high confidence">
            <a:extLst>
              <a:ext uri="{FF2B5EF4-FFF2-40B4-BE49-F238E27FC236}">
                <a16:creationId xmlns="" xmlns:a16="http://schemas.microsoft.com/office/drawing/2014/main" id="{E1769601-9233-4762-923B-BF9B70FC335D}"/>
              </a:ext>
            </a:extLst>
          </p:cNvPr>
          <p:cNvPicPr>
            <a:picLocks noChangeAspect="1"/>
          </p:cNvPicPr>
          <p:nvPr/>
        </p:nvPicPr>
        <p:blipFill>
          <a:blip r:embed="rId6"/>
          <a:stretch>
            <a:fillRect/>
          </a:stretch>
        </p:blipFill>
        <p:spPr>
          <a:xfrm>
            <a:off x="8873067" y="117043"/>
            <a:ext cx="2743200" cy="2051914"/>
          </a:xfrm>
          <a:prstGeom prst="rect">
            <a:avLst/>
          </a:prstGeom>
        </p:spPr>
      </p:pic>
    </p:spTree>
    <p:extLst>
      <p:ext uri="{BB962C8B-B14F-4D97-AF65-F5344CB8AC3E}">
        <p14:creationId xmlns:p14="http://schemas.microsoft.com/office/powerpoint/2010/main" val="224291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A3FA93-D82F-4166-8A05-7B4DD01427B3}"/>
              </a:ext>
            </a:extLst>
          </p:cNvPr>
          <p:cNvSpPr>
            <a:spLocks noGrp="1"/>
          </p:cNvSpPr>
          <p:nvPr>
            <p:ph type="title"/>
          </p:nvPr>
        </p:nvSpPr>
        <p:spPr/>
        <p:txBody>
          <a:bodyPr/>
          <a:lstStyle/>
          <a:p>
            <a:r>
              <a:rPr lang="en-GB">
                <a:cs typeface="Calibri Light"/>
              </a:rPr>
              <a:t>Node MCU pinout </a:t>
            </a:r>
            <a:endParaRPr lang="en-GB"/>
          </a:p>
        </p:txBody>
      </p:sp>
      <p:sp>
        <p:nvSpPr>
          <p:cNvPr id="3" name="Content Placeholder 2">
            <a:extLst>
              <a:ext uri="{FF2B5EF4-FFF2-40B4-BE49-F238E27FC236}">
                <a16:creationId xmlns="" xmlns:a16="http://schemas.microsoft.com/office/drawing/2014/main" id="{4521550B-9069-4C57-B444-E6FC45AAF80D}"/>
              </a:ext>
            </a:extLst>
          </p:cNvPr>
          <p:cNvSpPr>
            <a:spLocks noGrp="1"/>
          </p:cNvSpPr>
          <p:nvPr>
            <p:ph idx="1"/>
          </p:nvPr>
        </p:nvSpPr>
        <p:spPr/>
        <p:txBody>
          <a:bodyPr vert="horz" lIns="91440" tIns="45720" rIns="91440" bIns="45720" rtlCol="0" anchor="t">
            <a:normAutofit/>
          </a:bodyPr>
          <a:lstStyle/>
          <a:p>
            <a:r>
              <a:rPr lang="en-GB">
                <a:cs typeface="Calibri"/>
              </a:rPr>
              <a:t>The node MCU pinout is not convectionally numbered like the arduino so use the pinout to program the GPIO pins.</a:t>
            </a:r>
          </a:p>
          <a:p>
            <a:endParaRPr lang="en-GB" dirty="0">
              <a:cs typeface="Calibri"/>
            </a:endParaRPr>
          </a:p>
        </p:txBody>
      </p:sp>
      <p:pic>
        <p:nvPicPr>
          <p:cNvPr id="4" name="Picture 4" descr="A close up of a scoreboard&#10;&#10;Description generated with high confidence">
            <a:extLst>
              <a:ext uri="{FF2B5EF4-FFF2-40B4-BE49-F238E27FC236}">
                <a16:creationId xmlns="" xmlns:a16="http://schemas.microsoft.com/office/drawing/2014/main" id="{4F579C7D-4DF6-421D-8208-FFDEB27C2B13}"/>
              </a:ext>
            </a:extLst>
          </p:cNvPr>
          <p:cNvPicPr>
            <a:picLocks noChangeAspect="1"/>
          </p:cNvPicPr>
          <p:nvPr/>
        </p:nvPicPr>
        <p:blipFill>
          <a:blip r:embed="rId2"/>
          <a:stretch>
            <a:fillRect/>
          </a:stretch>
        </p:blipFill>
        <p:spPr>
          <a:xfrm>
            <a:off x="3549651" y="2644257"/>
            <a:ext cx="4785782" cy="4024818"/>
          </a:xfrm>
          <a:prstGeom prst="rect">
            <a:avLst/>
          </a:prstGeom>
        </p:spPr>
      </p:pic>
    </p:spTree>
    <p:extLst>
      <p:ext uri="{BB962C8B-B14F-4D97-AF65-F5344CB8AC3E}">
        <p14:creationId xmlns:p14="http://schemas.microsoft.com/office/powerpoint/2010/main" val="1715341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5BC1DD-C154-4F33-900D-430847C715C3}"/>
              </a:ext>
            </a:extLst>
          </p:cNvPr>
          <p:cNvSpPr>
            <a:spLocks noGrp="1"/>
          </p:cNvSpPr>
          <p:nvPr>
            <p:ph type="title"/>
          </p:nvPr>
        </p:nvSpPr>
        <p:spPr>
          <a:xfrm>
            <a:off x="838200" y="365125"/>
            <a:ext cx="10515600" cy="1325563"/>
          </a:xfrm>
        </p:spPr>
        <p:txBody>
          <a:bodyPr>
            <a:normAutofit/>
          </a:bodyPr>
          <a:lstStyle/>
          <a:p>
            <a:r>
              <a:rPr lang="en-GB">
                <a:cs typeface="Calibri Light"/>
              </a:rPr>
              <a:t>Getting started with Arduino IDE</a:t>
            </a:r>
            <a:endParaRPr lang="en-GB"/>
          </a:p>
        </p:txBody>
      </p:sp>
      <p:sp>
        <p:nvSpPr>
          <p:cNvPr id="3" name="Content Placeholder 2">
            <a:extLst>
              <a:ext uri="{FF2B5EF4-FFF2-40B4-BE49-F238E27FC236}">
                <a16:creationId xmlns="" xmlns:a16="http://schemas.microsoft.com/office/drawing/2014/main" id="{7B98EC12-5AA6-4048-BE80-96DE1F5E98BC}"/>
              </a:ext>
            </a:extLst>
          </p:cNvPr>
          <p:cNvSpPr>
            <a:spLocks noGrp="1"/>
          </p:cNvSpPr>
          <p:nvPr>
            <p:ph idx="1"/>
          </p:nvPr>
        </p:nvSpPr>
        <p:spPr>
          <a:xfrm>
            <a:off x="838200" y="1825625"/>
            <a:ext cx="3797807" cy="4351338"/>
          </a:xfrm>
        </p:spPr>
        <p:txBody>
          <a:bodyPr vert="horz" lIns="91440" tIns="45720" rIns="91440" bIns="45720" rtlCol="0">
            <a:normAutofit/>
          </a:bodyPr>
          <a:lstStyle/>
          <a:p>
            <a:r>
              <a:rPr lang="en-GB" sz="2000">
                <a:ea typeface="+mn-lt"/>
                <a:cs typeface="+mn-lt"/>
              </a:rPr>
              <a:t>Download the latest version of Arduino IDE from the official site. </a:t>
            </a:r>
          </a:p>
          <a:p>
            <a:r>
              <a:rPr lang="en-GB" sz="2000">
                <a:cs typeface="Calibri"/>
              </a:rPr>
              <a:t>Open the IDE and go to File --&gt; preferences. In additional board manager URL type </a:t>
            </a:r>
            <a:r>
              <a:rPr lang="en-GB" sz="2000">
                <a:ea typeface="+mn-lt"/>
                <a:cs typeface="+mn-lt"/>
                <a:hlinkClick r:id="rId2"/>
              </a:rPr>
              <a:t>http://arduino.esp8266.com/stable/package_esp8266com_index.json</a:t>
            </a:r>
            <a:endParaRPr lang="en-GB" sz="2000">
              <a:cs typeface="Calibri"/>
            </a:endParaRPr>
          </a:p>
          <a:p>
            <a:endParaRPr lang="en-GB" sz="2000">
              <a:cs typeface="Calibri"/>
            </a:endParaRPr>
          </a:p>
          <a:p>
            <a:endParaRPr lang="en-GB" sz="2000">
              <a:cs typeface="Calibri"/>
            </a:endParaRPr>
          </a:p>
        </p:txBody>
      </p:sp>
      <p:pic>
        <p:nvPicPr>
          <p:cNvPr id="4" name="Picture 4" descr="A screenshot of a cell phone&#10;&#10;Description generated with very high confidence">
            <a:extLst>
              <a:ext uri="{FF2B5EF4-FFF2-40B4-BE49-F238E27FC236}">
                <a16:creationId xmlns="" xmlns:a16="http://schemas.microsoft.com/office/drawing/2014/main" id="{C9CA1388-C04D-4424-A518-C05DE7034825}"/>
              </a:ext>
            </a:extLst>
          </p:cNvPr>
          <p:cNvPicPr>
            <a:picLocks noChangeAspect="1"/>
          </p:cNvPicPr>
          <p:nvPr/>
        </p:nvPicPr>
        <p:blipFill rotWithShape="1">
          <a:blip r:embed="rId3"/>
          <a:srcRect r="2262" b="3"/>
          <a:stretch/>
        </p:blipFill>
        <p:spPr>
          <a:xfrm>
            <a:off x="4830866" y="1700366"/>
            <a:ext cx="6952229" cy="4777103"/>
          </a:xfrm>
          <a:prstGeom prst="rect">
            <a:avLst/>
          </a:prstGeom>
        </p:spPr>
      </p:pic>
    </p:spTree>
    <p:extLst>
      <p:ext uri="{BB962C8B-B14F-4D97-AF65-F5344CB8AC3E}">
        <p14:creationId xmlns:p14="http://schemas.microsoft.com/office/powerpoint/2010/main" val="2030896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F1DEF7-7E2A-4516-B0FD-A234359F9D50}"/>
              </a:ext>
            </a:extLst>
          </p:cNvPr>
          <p:cNvSpPr>
            <a:spLocks noGrp="1"/>
          </p:cNvSpPr>
          <p:nvPr>
            <p:ph type="title"/>
          </p:nvPr>
        </p:nvSpPr>
        <p:spPr/>
        <p:txBody>
          <a:bodyPr/>
          <a:lstStyle/>
          <a:p>
            <a:r>
              <a:rPr lang="en-GB">
                <a:cs typeface="Calibri Light"/>
              </a:rPr>
              <a:t>Getting started with Arduino</a:t>
            </a:r>
            <a:r>
              <a:rPr lang="en-GB" dirty="0">
                <a:cs typeface="Calibri Light"/>
              </a:rPr>
              <a:t> IDE continued.. </a:t>
            </a:r>
            <a:br>
              <a:rPr lang="en-GB" dirty="0">
                <a:cs typeface="Calibri Light"/>
              </a:rPr>
            </a:br>
            <a:endParaRPr lang="en-GB"/>
          </a:p>
        </p:txBody>
      </p:sp>
      <p:sp>
        <p:nvSpPr>
          <p:cNvPr id="3" name="Content Placeholder 2">
            <a:extLst>
              <a:ext uri="{FF2B5EF4-FFF2-40B4-BE49-F238E27FC236}">
                <a16:creationId xmlns="" xmlns:a16="http://schemas.microsoft.com/office/drawing/2014/main" id="{14EE8D50-6ACB-4AD5-8F56-9122EA30DB08}"/>
              </a:ext>
            </a:extLst>
          </p:cNvPr>
          <p:cNvSpPr>
            <a:spLocks noGrp="1"/>
          </p:cNvSpPr>
          <p:nvPr>
            <p:ph idx="1"/>
          </p:nvPr>
        </p:nvSpPr>
        <p:spPr>
          <a:xfrm>
            <a:off x="776191" y="707667"/>
            <a:ext cx="10515600" cy="4351338"/>
          </a:xfrm>
        </p:spPr>
        <p:txBody>
          <a:bodyPr vert="horz" lIns="91440" tIns="45720" rIns="91440" bIns="45720" rtlCol="0" anchor="t">
            <a:normAutofit/>
          </a:bodyPr>
          <a:lstStyle/>
          <a:p>
            <a:pPr marL="0" indent="0">
              <a:buNone/>
            </a:pPr>
            <a:endParaRPr lang="en-GB">
              <a:cs typeface="Calibri"/>
            </a:endParaRPr>
          </a:p>
          <a:p>
            <a:r>
              <a:rPr lang="en-GB" dirty="0">
                <a:cs typeface="Calibri"/>
              </a:rPr>
              <a:t>Open the IDE and go to Tools --&gt; Board --&gt; Board Manager </a:t>
            </a:r>
          </a:p>
          <a:p>
            <a:r>
              <a:rPr lang="en-GB" dirty="0">
                <a:cs typeface="Calibri"/>
              </a:rPr>
              <a:t>Search esp8266 and install the latest version available.</a:t>
            </a:r>
          </a:p>
          <a:p>
            <a:endParaRPr lang="en-GB" dirty="0">
              <a:cs typeface="Calibri"/>
            </a:endParaRPr>
          </a:p>
        </p:txBody>
      </p:sp>
      <p:pic>
        <p:nvPicPr>
          <p:cNvPr id="4" name="Picture 4" descr="A screenshot of a cell phone&#10;&#10;Description generated with very high confidence">
            <a:extLst>
              <a:ext uri="{FF2B5EF4-FFF2-40B4-BE49-F238E27FC236}">
                <a16:creationId xmlns="" xmlns:a16="http://schemas.microsoft.com/office/drawing/2014/main" id="{94144F62-5918-4C15-A552-74EF49B53E3B}"/>
              </a:ext>
            </a:extLst>
          </p:cNvPr>
          <p:cNvPicPr>
            <a:picLocks noChangeAspect="1"/>
          </p:cNvPicPr>
          <p:nvPr/>
        </p:nvPicPr>
        <p:blipFill>
          <a:blip r:embed="rId2"/>
          <a:stretch>
            <a:fillRect/>
          </a:stretch>
        </p:blipFill>
        <p:spPr>
          <a:xfrm>
            <a:off x="1487988" y="2345790"/>
            <a:ext cx="8890028" cy="4997984"/>
          </a:xfrm>
          <a:prstGeom prst="rect">
            <a:avLst/>
          </a:prstGeom>
        </p:spPr>
      </p:pic>
    </p:spTree>
    <p:extLst>
      <p:ext uri="{BB962C8B-B14F-4D97-AF65-F5344CB8AC3E}">
        <p14:creationId xmlns:p14="http://schemas.microsoft.com/office/powerpoint/2010/main" val="27189763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360</Words>
  <Application>Microsoft Office PowerPoint</Application>
  <PresentationFormat>Custom</PresentationFormat>
  <Paragraphs>51</Paragraphs>
  <Slides>14</Slides>
  <Notes>0</Notes>
  <HiddenSlides>1</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Internet of Things </vt:lpstr>
      <vt:lpstr>Difference between (I)nternet and (i)nternet</vt:lpstr>
      <vt:lpstr>What is IP(public and private) address ?</vt:lpstr>
      <vt:lpstr>What happens when you type an URL? </vt:lpstr>
      <vt:lpstr>What is IoT ?</vt:lpstr>
      <vt:lpstr>PowerPoint Presentation</vt:lpstr>
      <vt:lpstr>Node MCU pinout </vt:lpstr>
      <vt:lpstr>Getting started with Arduino IDE</vt:lpstr>
      <vt:lpstr>Getting started with Arduino IDE continued..  </vt:lpstr>
      <vt:lpstr>PowerPoint Presentation</vt:lpstr>
      <vt:lpstr>TUNIOT</vt:lpstr>
      <vt:lpstr>TUNIOT continued..</vt:lpstr>
      <vt:lpstr>Continued..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Mridhu</dc:creator>
  <cp:lastModifiedBy>Shoba</cp:lastModifiedBy>
  <cp:revision>445</cp:revision>
  <dcterms:created xsi:type="dcterms:W3CDTF">2020-01-28T11:22:15Z</dcterms:created>
  <dcterms:modified xsi:type="dcterms:W3CDTF">2020-01-30T05:10:46Z</dcterms:modified>
</cp:coreProperties>
</file>