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A59F1-58BE-4F62-B817-2A125046F7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0F3CE5-A601-48EE-B24E-C14D9EE4EE73}">
      <dgm:prSet phldrT="[Text]"/>
      <dgm:spPr/>
      <dgm:t>
        <a:bodyPr/>
        <a:lstStyle/>
        <a:p>
          <a:r>
            <a:rPr lang="en-GB" dirty="0"/>
            <a:t>Cancer Samples</a:t>
          </a:r>
          <a:endParaRPr lang="en-IN" dirty="0"/>
        </a:p>
      </dgm:t>
    </dgm:pt>
    <dgm:pt modelId="{583A4306-8F96-409E-A47A-B92381EF4264}" type="parTrans" cxnId="{CCBFA876-93A1-4660-888A-4981D6ACAA93}">
      <dgm:prSet/>
      <dgm:spPr/>
      <dgm:t>
        <a:bodyPr/>
        <a:lstStyle/>
        <a:p>
          <a:endParaRPr lang="en-IN"/>
        </a:p>
      </dgm:t>
    </dgm:pt>
    <dgm:pt modelId="{E8AEBB12-9008-4B96-AEFA-5D62CA2B6D48}" type="sibTrans" cxnId="{CCBFA876-93A1-4660-888A-4981D6ACAA93}">
      <dgm:prSet/>
      <dgm:spPr/>
      <dgm:t>
        <a:bodyPr/>
        <a:lstStyle/>
        <a:p>
          <a:endParaRPr lang="en-IN"/>
        </a:p>
      </dgm:t>
    </dgm:pt>
    <dgm:pt modelId="{13EE6CFB-F7E6-4900-AFBF-2D0467086C5C}">
      <dgm:prSet phldrT="[Text]"/>
      <dgm:spPr/>
      <dgm:t>
        <a:bodyPr/>
        <a:lstStyle/>
        <a:p>
          <a:r>
            <a:rPr lang="en-GB" dirty="0"/>
            <a:t>BRCA</a:t>
          </a:r>
          <a:endParaRPr lang="en-IN" dirty="0"/>
        </a:p>
      </dgm:t>
    </dgm:pt>
    <dgm:pt modelId="{849B8796-2202-45EC-963A-3F9D51EB9097}" type="parTrans" cxnId="{41E2871C-4570-4DF4-8CB7-9BBC6D006061}">
      <dgm:prSet/>
      <dgm:spPr/>
      <dgm:t>
        <a:bodyPr/>
        <a:lstStyle/>
        <a:p>
          <a:endParaRPr lang="en-IN"/>
        </a:p>
      </dgm:t>
    </dgm:pt>
    <dgm:pt modelId="{1EA85BF3-F449-44D5-8BC8-2E0773FC0697}" type="sibTrans" cxnId="{41E2871C-4570-4DF4-8CB7-9BBC6D006061}">
      <dgm:prSet/>
      <dgm:spPr/>
      <dgm:t>
        <a:bodyPr/>
        <a:lstStyle/>
        <a:p>
          <a:endParaRPr lang="en-IN"/>
        </a:p>
      </dgm:t>
    </dgm:pt>
    <dgm:pt modelId="{34F597A0-D92F-4107-A197-219294C60861}">
      <dgm:prSet phldrT="[Text]"/>
      <dgm:spPr/>
      <dgm:t>
        <a:bodyPr/>
        <a:lstStyle/>
        <a:p>
          <a:r>
            <a:rPr lang="en-GB" dirty="0"/>
            <a:t>KIRC</a:t>
          </a:r>
          <a:endParaRPr lang="en-IN" dirty="0"/>
        </a:p>
      </dgm:t>
    </dgm:pt>
    <dgm:pt modelId="{20AA7581-05C8-4548-97BA-C6FC51A0D833}" type="parTrans" cxnId="{30F079AF-A719-468D-95DE-F354484B9866}">
      <dgm:prSet/>
      <dgm:spPr/>
      <dgm:t>
        <a:bodyPr/>
        <a:lstStyle/>
        <a:p>
          <a:endParaRPr lang="en-IN"/>
        </a:p>
      </dgm:t>
    </dgm:pt>
    <dgm:pt modelId="{6728EA7E-31AB-45D4-842E-0DCF20249ABE}" type="sibTrans" cxnId="{30F079AF-A719-468D-95DE-F354484B9866}">
      <dgm:prSet/>
      <dgm:spPr/>
      <dgm:t>
        <a:bodyPr/>
        <a:lstStyle/>
        <a:p>
          <a:endParaRPr lang="en-IN"/>
        </a:p>
      </dgm:t>
    </dgm:pt>
    <dgm:pt modelId="{04F68F35-06BD-4E3A-AD96-7944E59C88EF}">
      <dgm:prSet phldrT="[Text]"/>
      <dgm:spPr/>
      <dgm:t>
        <a:bodyPr/>
        <a:lstStyle/>
        <a:p>
          <a:r>
            <a:rPr lang="en-GB" dirty="0"/>
            <a:t>LUAD</a:t>
          </a:r>
          <a:endParaRPr lang="en-IN" dirty="0"/>
        </a:p>
      </dgm:t>
    </dgm:pt>
    <dgm:pt modelId="{F2121138-BCDF-4B64-8FC7-7C74888284F6}" type="parTrans" cxnId="{10B89D15-883C-408C-96C4-5EC6FA899DB4}">
      <dgm:prSet/>
      <dgm:spPr/>
      <dgm:t>
        <a:bodyPr/>
        <a:lstStyle/>
        <a:p>
          <a:endParaRPr lang="en-IN"/>
        </a:p>
      </dgm:t>
    </dgm:pt>
    <dgm:pt modelId="{470F0E5F-3FBB-42DA-BF35-F660BE8474B3}" type="sibTrans" cxnId="{10B89D15-883C-408C-96C4-5EC6FA899DB4}">
      <dgm:prSet/>
      <dgm:spPr/>
      <dgm:t>
        <a:bodyPr/>
        <a:lstStyle/>
        <a:p>
          <a:endParaRPr lang="en-IN"/>
        </a:p>
      </dgm:t>
    </dgm:pt>
    <dgm:pt modelId="{9D6A7526-8585-4180-865B-CA9BA9AE5AD3}">
      <dgm:prSet phldrT="[Text]"/>
      <dgm:spPr/>
      <dgm:t>
        <a:bodyPr/>
        <a:lstStyle/>
        <a:p>
          <a:r>
            <a:rPr lang="en-GB" dirty="0"/>
            <a:t>PRAD</a:t>
          </a:r>
          <a:endParaRPr lang="en-IN" dirty="0"/>
        </a:p>
      </dgm:t>
    </dgm:pt>
    <dgm:pt modelId="{A830A8F7-5603-44CF-80E9-0F3C63F81E2A}" type="parTrans" cxnId="{C395A1DE-E480-4778-BCB1-6D29DECCD092}">
      <dgm:prSet/>
      <dgm:spPr/>
      <dgm:t>
        <a:bodyPr/>
        <a:lstStyle/>
        <a:p>
          <a:endParaRPr lang="en-IN"/>
        </a:p>
      </dgm:t>
    </dgm:pt>
    <dgm:pt modelId="{180FBA86-FBB8-46AC-AE65-E5109FAE0268}" type="sibTrans" cxnId="{C395A1DE-E480-4778-BCB1-6D29DECCD092}">
      <dgm:prSet/>
      <dgm:spPr/>
      <dgm:t>
        <a:bodyPr/>
        <a:lstStyle/>
        <a:p>
          <a:endParaRPr lang="en-IN"/>
        </a:p>
      </dgm:t>
    </dgm:pt>
    <dgm:pt modelId="{74F17E5E-FE1C-4A77-84E5-E6227A9915BD}">
      <dgm:prSet phldrT="[Text]"/>
      <dgm:spPr/>
      <dgm:t>
        <a:bodyPr/>
        <a:lstStyle/>
        <a:p>
          <a:r>
            <a:rPr lang="en-GB" dirty="0"/>
            <a:t>COAD</a:t>
          </a:r>
          <a:endParaRPr lang="en-IN" dirty="0"/>
        </a:p>
      </dgm:t>
    </dgm:pt>
    <dgm:pt modelId="{8AC5075B-8836-461E-8245-65E3FF1D71F6}" type="parTrans" cxnId="{E8C35726-9E29-4A60-AA6F-5F9123F5B93F}">
      <dgm:prSet/>
      <dgm:spPr/>
      <dgm:t>
        <a:bodyPr/>
        <a:lstStyle/>
        <a:p>
          <a:endParaRPr lang="en-IN"/>
        </a:p>
      </dgm:t>
    </dgm:pt>
    <dgm:pt modelId="{2C33BD4A-38B9-41C0-B166-0750DD4FC6C5}" type="sibTrans" cxnId="{E8C35726-9E29-4A60-AA6F-5F9123F5B93F}">
      <dgm:prSet/>
      <dgm:spPr/>
      <dgm:t>
        <a:bodyPr/>
        <a:lstStyle/>
        <a:p>
          <a:endParaRPr lang="en-IN"/>
        </a:p>
      </dgm:t>
    </dgm:pt>
    <dgm:pt modelId="{390535B3-B4B4-468B-98F4-6EB4F1FD9F17}" type="pres">
      <dgm:prSet presAssocID="{353A59F1-58BE-4F62-B817-2A125046F7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025F25-1005-44BB-8EC0-BE4AA06FE627}" type="pres">
      <dgm:prSet presAssocID="{910F3CE5-A601-48EE-B24E-C14D9EE4EE73}" presName="hierRoot1" presStyleCnt="0">
        <dgm:presLayoutVars>
          <dgm:hierBranch val="init"/>
        </dgm:presLayoutVars>
      </dgm:prSet>
      <dgm:spPr/>
    </dgm:pt>
    <dgm:pt modelId="{95FAE37D-AF61-4493-9EDB-DC3485770262}" type="pres">
      <dgm:prSet presAssocID="{910F3CE5-A601-48EE-B24E-C14D9EE4EE73}" presName="rootComposite1" presStyleCnt="0"/>
      <dgm:spPr/>
    </dgm:pt>
    <dgm:pt modelId="{1BFAFB1B-906D-40D3-B4C4-3CD88865B3AC}" type="pres">
      <dgm:prSet presAssocID="{910F3CE5-A601-48EE-B24E-C14D9EE4EE73}" presName="rootText1" presStyleLbl="node0" presStyleIdx="0" presStyleCnt="1">
        <dgm:presLayoutVars>
          <dgm:chPref val="3"/>
        </dgm:presLayoutVars>
      </dgm:prSet>
      <dgm:spPr/>
    </dgm:pt>
    <dgm:pt modelId="{AE4D4348-DDCC-4BEC-B799-8C7F51457AD1}" type="pres">
      <dgm:prSet presAssocID="{910F3CE5-A601-48EE-B24E-C14D9EE4EE73}" presName="rootConnector1" presStyleLbl="node1" presStyleIdx="0" presStyleCnt="0"/>
      <dgm:spPr/>
    </dgm:pt>
    <dgm:pt modelId="{4789F2D8-8997-42FA-814D-8BF959F4CB1E}" type="pres">
      <dgm:prSet presAssocID="{910F3CE5-A601-48EE-B24E-C14D9EE4EE73}" presName="hierChild2" presStyleCnt="0"/>
      <dgm:spPr/>
    </dgm:pt>
    <dgm:pt modelId="{839C6E2C-05D0-4CD2-80DC-C9D99297DC61}" type="pres">
      <dgm:prSet presAssocID="{849B8796-2202-45EC-963A-3F9D51EB9097}" presName="Name37" presStyleLbl="parChTrans1D2" presStyleIdx="0" presStyleCnt="5"/>
      <dgm:spPr/>
    </dgm:pt>
    <dgm:pt modelId="{3E92DCA4-A721-4F02-BBBD-24D7002E44D9}" type="pres">
      <dgm:prSet presAssocID="{13EE6CFB-F7E6-4900-AFBF-2D0467086C5C}" presName="hierRoot2" presStyleCnt="0">
        <dgm:presLayoutVars>
          <dgm:hierBranch val="init"/>
        </dgm:presLayoutVars>
      </dgm:prSet>
      <dgm:spPr/>
    </dgm:pt>
    <dgm:pt modelId="{FB098A50-6BF3-4D18-9542-C04FC86B79DD}" type="pres">
      <dgm:prSet presAssocID="{13EE6CFB-F7E6-4900-AFBF-2D0467086C5C}" presName="rootComposite" presStyleCnt="0"/>
      <dgm:spPr/>
    </dgm:pt>
    <dgm:pt modelId="{67FC012E-1EBF-4D6D-9B68-F8615398931E}" type="pres">
      <dgm:prSet presAssocID="{13EE6CFB-F7E6-4900-AFBF-2D0467086C5C}" presName="rootText" presStyleLbl="node2" presStyleIdx="0" presStyleCnt="5">
        <dgm:presLayoutVars>
          <dgm:chPref val="3"/>
        </dgm:presLayoutVars>
      </dgm:prSet>
      <dgm:spPr/>
    </dgm:pt>
    <dgm:pt modelId="{3AA8645A-692B-45D2-BC69-2B4F9D114CB4}" type="pres">
      <dgm:prSet presAssocID="{13EE6CFB-F7E6-4900-AFBF-2D0467086C5C}" presName="rootConnector" presStyleLbl="node2" presStyleIdx="0" presStyleCnt="5"/>
      <dgm:spPr/>
    </dgm:pt>
    <dgm:pt modelId="{95D8B341-9EF6-4687-A35B-DF70E821B9BE}" type="pres">
      <dgm:prSet presAssocID="{13EE6CFB-F7E6-4900-AFBF-2D0467086C5C}" presName="hierChild4" presStyleCnt="0"/>
      <dgm:spPr/>
    </dgm:pt>
    <dgm:pt modelId="{12B0F435-D359-4302-B7CA-2624DE5FC7AA}" type="pres">
      <dgm:prSet presAssocID="{13EE6CFB-F7E6-4900-AFBF-2D0467086C5C}" presName="hierChild5" presStyleCnt="0"/>
      <dgm:spPr/>
    </dgm:pt>
    <dgm:pt modelId="{6C85991E-2F08-494A-8651-C989A933749D}" type="pres">
      <dgm:prSet presAssocID="{20AA7581-05C8-4548-97BA-C6FC51A0D833}" presName="Name37" presStyleLbl="parChTrans1D2" presStyleIdx="1" presStyleCnt="5"/>
      <dgm:spPr/>
    </dgm:pt>
    <dgm:pt modelId="{60A94EF7-8718-4408-A981-E3FF684FEAFD}" type="pres">
      <dgm:prSet presAssocID="{34F597A0-D92F-4107-A197-219294C60861}" presName="hierRoot2" presStyleCnt="0">
        <dgm:presLayoutVars>
          <dgm:hierBranch val="init"/>
        </dgm:presLayoutVars>
      </dgm:prSet>
      <dgm:spPr/>
    </dgm:pt>
    <dgm:pt modelId="{7DF61AC3-2CBE-4176-B72E-98CDC6F2F13B}" type="pres">
      <dgm:prSet presAssocID="{34F597A0-D92F-4107-A197-219294C60861}" presName="rootComposite" presStyleCnt="0"/>
      <dgm:spPr/>
    </dgm:pt>
    <dgm:pt modelId="{C3850F1A-788B-4715-8D31-805F07B2ADBA}" type="pres">
      <dgm:prSet presAssocID="{34F597A0-D92F-4107-A197-219294C60861}" presName="rootText" presStyleLbl="node2" presStyleIdx="1" presStyleCnt="5">
        <dgm:presLayoutVars>
          <dgm:chPref val="3"/>
        </dgm:presLayoutVars>
      </dgm:prSet>
      <dgm:spPr/>
    </dgm:pt>
    <dgm:pt modelId="{F610376B-F203-49FE-BF57-2E1B72654BF5}" type="pres">
      <dgm:prSet presAssocID="{34F597A0-D92F-4107-A197-219294C60861}" presName="rootConnector" presStyleLbl="node2" presStyleIdx="1" presStyleCnt="5"/>
      <dgm:spPr/>
    </dgm:pt>
    <dgm:pt modelId="{78B1B11B-A7B8-42EB-9E7D-3210FEAFE225}" type="pres">
      <dgm:prSet presAssocID="{34F597A0-D92F-4107-A197-219294C60861}" presName="hierChild4" presStyleCnt="0"/>
      <dgm:spPr/>
    </dgm:pt>
    <dgm:pt modelId="{07507957-0F30-4D8E-9135-3F6DCAD1888C}" type="pres">
      <dgm:prSet presAssocID="{34F597A0-D92F-4107-A197-219294C60861}" presName="hierChild5" presStyleCnt="0"/>
      <dgm:spPr/>
    </dgm:pt>
    <dgm:pt modelId="{73DC2495-C994-4FCC-AE22-22ACB5509964}" type="pres">
      <dgm:prSet presAssocID="{F2121138-BCDF-4B64-8FC7-7C74888284F6}" presName="Name37" presStyleLbl="parChTrans1D2" presStyleIdx="2" presStyleCnt="5"/>
      <dgm:spPr/>
    </dgm:pt>
    <dgm:pt modelId="{870B2BAE-ED21-467F-85C7-BF822101350E}" type="pres">
      <dgm:prSet presAssocID="{04F68F35-06BD-4E3A-AD96-7944E59C88EF}" presName="hierRoot2" presStyleCnt="0">
        <dgm:presLayoutVars>
          <dgm:hierBranch val="init"/>
        </dgm:presLayoutVars>
      </dgm:prSet>
      <dgm:spPr/>
    </dgm:pt>
    <dgm:pt modelId="{4E70CC64-9B77-4970-A571-2E95123E98F5}" type="pres">
      <dgm:prSet presAssocID="{04F68F35-06BD-4E3A-AD96-7944E59C88EF}" presName="rootComposite" presStyleCnt="0"/>
      <dgm:spPr/>
    </dgm:pt>
    <dgm:pt modelId="{B48EE258-94F9-45E9-ABF9-CF6784FF596E}" type="pres">
      <dgm:prSet presAssocID="{04F68F35-06BD-4E3A-AD96-7944E59C88EF}" presName="rootText" presStyleLbl="node2" presStyleIdx="2" presStyleCnt="5">
        <dgm:presLayoutVars>
          <dgm:chPref val="3"/>
        </dgm:presLayoutVars>
      </dgm:prSet>
      <dgm:spPr/>
    </dgm:pt>
    <dgm:pt modelId="{117AF69E-1834-4239-8C24-D1148ADB6CB9}" type="pres">
      <dgm:prSet presAssocID="{04F68F35-06BD-4E3A-AD96-7944E59C88EF}" presName="rootConnector" presStyleLbl="node2" presStyleIdx="2" presStyleCnt="5"/>
      <dgm:spPr/>
    </dgm:pt>
    <dgm:pt modelId="{E8A3A19C-3EA7-41A4-B133-4E4339BFFB7B}" type="pres">
      <dgm:prSet presAssocID="{04F68F35-06BD-4E3A-AD96-7944E59C88EF}" presName="hierChild4" presStyleCnt="0"/>
      <dgm:spPr/>
    </dgm:pt>
    <dgm:pt modelId="{3B14076B-1AF4-4CE7-93E5-37C8AC229EDF}" type="pres">
      <dgm:prSet presAssocID="{04F68F35-06BD-4E3A-AD96-7944E59C88EF}" presName="hierChild5" presStyleCnt="0"/>
      <dgm:spPr/>
    </dgm:pt>
    <dgm:pt modelId="{74AA4191-882B-4C79-AF95-E47C4167F597}" type="pres">
      <dgm:prSet presAssocID="{A830A8F7-5603-44CF-80E9-0F3C63F81E2A}" presName="Name37" presStyleLbl="parChTrans1D2" presStyleIdx="3" presStyleCnt="5"/>
      <dgm:spPr/>
    </dgm:pt>
    <dgm:pt modelId="{25DE64BB-FC71-4CD3-ABC6-2F01455508BB}" type="pres">
      <dgm:prSet presAssocID="{9D6A7526-8585-4180-865B-CA9BA9AE5AD3}" presName="hierRoot2" presStyleCnt="0">
        <dgm:presLayoutVars>
          <dgm:hierBranch val="init"/>
        </dgm:presLayoutVars>
      </dgm:prSet>
      <dgm:spPr/>
    </dgm:pt>
    <dgm:pt modelId="{3AD7A767-08BB-4B88-8E07-CDC765A28B8A}" type="pres">
      <dgm:prSet presAssocID="{9D6A7526-8585-4180-865B-CA9BA9AE5AD3}" presName="rootComposite" presStyleCnt="0"/>
      <dgm:spPr/>
    </dgm:pt>
    <dgm:pt modelId="{51BF2FC7-804E-4C2D-8E86-5892C8882B4E}" type="pres">
      <dgm:prSet presAssocID="{9D6A7526-8585-4180-865B-CA9BA9AE5AD3}" presName="rootText" presStyleLbl="node2" presStyleIdx="3" presStyleCnt="5">
        <dgm:presLayoutVars>
          <dgm:chPref val="3"/>
        </dgm:presLayoutVars>
      </dgm:prSet>
      <dgm:spPr/>
    </dgm:pt>
    <dgm:pt modelId="{48A1C6ED-E601-4576-A03B-EE4A4E54D7ED}" type="pres">
      <dgm:prSet presAssocID="{9D6A7526-8585-4180-865B-CA9BA9AE5AD3}" presName="rootConnector" presStyleLbl="node2" presStyleIdx="3" presStyleCnt="5"/>
      <dgm:spPr/>
    </dgm:pt>
    <dgm:pt modelId="{66A15192-5C96-44C5-93D7-C3C16E2F6D38}" type="pres">
      <dgm:prSet presAssocID="{9D6A7526-8585-4180-865B-CA9BA9AE5AD3}" presName="hierChild4" presStyleCnt="0"/>
      <dgm:spPr/>
    </dgm:pt>
    <dgm:pt modelId="{BCD14A74-09C5-4A4C-9DBA-DC0960CBF698}" type="pres">
      <dgm:prSet presAssocID="{9D6A7526-8585-4180-865B-CA9BA9AE5AD3}" presName="hierChild5" presStyleCnt="0"/>
      <dgm:spPr/>
    </dgm:pt>
    <dgm:pt modelId="{F02E527E-1FA4-4769-ABFE-13DDDC1AD77C}" type="pres">
      <dgm:prSet presAssocID="{8AC5075B-8836-461E-8245-65E3FF1D71F6}" presName="Name37" presStyleLbl="parChTrans1D2" presStyleIdx="4" presStyleCnt="5"/>
      <dgm:spPr/>
    </dgm:pt>
    <dgm:pt modelId="{4B52DF7D-480A-4990-AF50-13C00B42E45A}" type="pres">
      <dgm:prSet presAssocID="{74F17E5E-FE1C-4A77-84E5-E6227A9915BD}" presName="hierRoot2" presStyleCnt="0">
        <dgm:presLayoutVars>
          <dgm:hierBranch val="init"/>
        </dgm:presLayoutVars>
      </dgm:prSet>
      <dgm:spPr/>
    </dgm:pt>
    <dgm:pt modelId="{C81B9786-D942-44C5-9365-207C6B789BC1}" type="pres">
      <dgm:prSet presAssocID="{74F17E5E-FE1C-4A77-84E5-E6227A9915BD}" presName="rootComposite" presStyleCnt="0"/>
      <dgm:spPr/>
    </dgm:pt>
    <dgm:pt modelId="{B69E8D43-B55D-47E4-8B37-B0C647AA38C7}" type="pres">
      <dgm:prSet presAssocID="{74F17E5E-FE1C-4A77-84E5-E6227A9915BD}" presName="rootText" presStyleLbl="node2" presStyleIdx="4" presStyleCnt="5">
        <dgm:presLayoutVars>
          <dgm:chPref val="3"/>
        </dgm:presLayoutVars>
      </dgm:prSet>
      <dgm:spPr/>
    </dgm:pt>
    <dgm:pt modelId="{3909F6BF-B727-4161-BC9A-01797AC7DDE6}" type="pres">
      <dgm:prSet presAssocID="{74F17E5E-FE1C-4A77-84E5-E6227A9915BD}" presName="rootConnector" presStyleLbl="node2" presStyleIdx="4" presStyleCnt="5"/>
      <dgm:spPr/>
    </dgm:pt>
    <dgm:pt modelId="{CC2C8CB9-38D0-4E5F-9983-DA120829A0A8}" type="pres">
      <dgm:prSet presAssocID="{74F17E5E-FE1C-4A77-84E5-E6227A9915BD}" presName="hierChild4" presStyleCnt="0"/>
      <dgm:spPr/>
    </dgm:pt>
    <dgm:pt modelId="{0576F3DE-2937-4304-99C4-E2273114D075}" type="pres">
      <dgm:prSet presAssocID="{74F17E5E-FE1C-4A77-84E5-E6227A9915BD}" presName="hierChild5" presStyleCnt="0"/>
      <dgm:spPr/>
    </dgm:pt>
    <dgm:pt modelId="{068B073C-B9DB-4065-A9F4-0CD443ADA061}" type="pres">
      <dgm:prSet presAssocID="{910F3CE5-A601-48EE-B24E-C14D9EE4EE73}" presName="hierChild3" presStyleCnt="0"/>
      <dgm:spPr/>
    </dgm:pt>
  </dgm:ptLst>
  <dgm:cxnLst>
    <dgm:cxn modelId="{10B89D15-883C-408C-96C4-5EC6FA899DB4}" srcId="{910F3CE5-A601-48EE-B24E-C14D9EE4EE73}" destId="{04F68F35-06BD-4E3A-AD96-7944E59C88EF}" srcOrd="2" destOrd="0" parTransId="{F2121138-BCDF-4B64-8FC7-7C74888284F6}" sibTransId="{470F0E5F-3FBB-42DA-BF35-F660BE8474B3}"/>
    <dgm:cxn modelId="{41E2871C-4570-4DF4-8CB7-9BBC6D006061}" srcId="{910F3CE5-A601-48EE-B24E-C14D9EE4EE73}" destId="{13EE6CFB-F7E6-4900-AFBF-2D0467086C5C}" srcOrd="0" destOrd="0" parTransId="{849B8796-2202-45EC-963A-3F9D51EB9097}" sibTransId="{1EA85BF3-F449-44D5-8BC8-2E0773FC0697}"/>
    <dgm:cxn modelId="{E8C35726-9E29-4A60-AA6F-5F9123F5B93F}" srcId="{910F3CE5-A601-48EE-B24E-C14D9EE4EE73}" destId="{74F17E5E-FE1C-4A77-84E5-E6227A9915BD}" srcOrd="4" destOrd="0" parTransId="{8AC5075B-8836-461E-8245-65E3FF1D71F6}" sibTransId="{2C33BD4A-38B9-41C0-B166-0750DD4FC6C5}"/>
    <dgm:cxn modelId="{89CAE73A-B1F7-4C5F-A9DE-F1841E997518}" type="presOf" srcId="{04F68F35-06BD-4E3A-AD96-7944E59C88EF}" destId="{B48EE258-94F9-45E9-ABF9-CF6784FF596E}" srcOrd="0" destOrd="0" presId="urn:microsoft.com/office/officeart/2005/8/layout/orgChart1"/>
    <dgm:cxn modelId="{6059353E-8122-4C04-899F-713B99EDFEAD}" type="presOf" srcId="{13EE6CFB-F7E6-4900-AFBF-2D0467086C5C}" destId="{67FC012E-1EBF-4D6D-9B68-F8615398931E}" srcOrd="0" destOrd="0" presId="urn:microsoft.com/office/officeart/2005/8/layout/orgChart1"/>
    <dgm:cxn modelId="{45619D47-E72B-4443-A709-660EC0FF1F6B}" type="presOf" srcId="{9D6A7526-8585-4180-865B-CA9BA9AE5AD3}" destId="{48A1C6ED-E601-4576-A03B-EE4A4E54D7ED}" srcOrd="1" destOrd="0" presId="urn:microsoft.com/office/officeart/2005/8/layout/orgChart1"/>
    <dgm:cxn modelId="{96A7B869-1F2D-4F76-AFEC-242A8D5EE4C2}" type="presOf" srcId="{34F597A0-D92F-4107-A197-219294C60861}" destId="{C3850F1A-788B-4715-8D31-805F07B2ADBA}" srcOrd="0" destOrd="0" presId="urn:microsoft.com/office/officeart/2005/8/layout/orgChart1"/>
    <dgm:cxn modelId="{46F6444B-CC69-45D1-892A-0353DEE6F780}" type="presOf" srcId="{8AC5075B-8836-461E-8245-65E3FF1D71F6}" destId="{F02E527E-1FA4-4769-ABFE-13DDDC1AD77C}" srcOrd="0" destOrd="0" presId="urn:microsoft.com/office/officeart/2005/8/layout/orgChart1"/>
    <dgm:cxn modelId="{1482834C-6C02-440C-8EA9-09283393956B}" type="presOf" srcId="{13EE6CFB-F7E6-4900-AFBF-2D0467086C5C}" destId="{3AA8645A-692B-45D2-BC69-2B4F9D114CB4}" srcOrd="1" destOrd="0" presId="urn:microsoft.com/office/officeart/2005/8/layout/orgChart1"/>
    <dgm:cxn modelId="{A2335872-F484-40B8-842F-BAC308EE718D}" type="presOf" srcId="{849B8796-2202-45EC-963A-3F9D51EB9097}" destId="{839C6E2C-05D0-4CD2-80DC-C9D99297DC61}" srcOrd="0" destOrd="0" presId="urn:microsoft.com/office/officeart/2005/8/layout/orgChart1"/>
    <dgm:cxn modelId="{B1787755-AAF7-4787-BAE1-462682129D7B}" type="presOf" srcId="{34F597A0-D92F-4107-A197-219294C60861}" destId="{F610376B-F203-49FE-BF57-2E1B72654BF5}" srcOrd="1" destOrd="0" presId="urn:microsoft.com/office/officeart/2005/8/layout/orgChart1"/>
    <dgm:cxn modelId="{CCBFA876-93A1-4660-888A-4981D6ACAA93}" srcId="{353A59F1-58BE-4F62-B817-2A125046F767}" destId="{910F3CE5-A601-48EE-B24E-C14D9EE4EE73}" srcOrd="0" destOrd="0" parTransId="{583A4306-8F96-409E-A47A-B92381EF4264}" sibTransId="{E8AEBB12-9008-4B96-AEFA-5D62CA2B6D48}"/>
    <dgm:cxn modelId="{1BF97989-E753-42E9-85D2-80767B88ACFF}" type="presOf" srcId="{20AA7581-05C8-4548-97BA-C6FC51A0D833}" destId="{6C85991E-2F08-494A-8651-C989A933749D}" srcOrd="0" destOrd="0" presId="urn:microsoft.com/office/officeart/2005/8/layout/orgChart1"/>
    <dgm:cxn modelId="{D573808B-BCA5-40A1-B45C-2058349B1DD9}" type="presOf" srcId="{74F17E5E-FE1C-4A77-84E5-E6227A9915BD}" destId="{3909F6BF-B727-4161-BC9A-01797AC7DDE6}" srcOrd="1" destOrd="0" presId="urn:microsoft.com/office/officeart/2005/8/layout/orgChart1"/>
    <dgm:cxn modelId="{30F079AF-A719-468D-95DE-F354484B9866}" srcId="{910F3CE5-A601-48EE-B24E-C14D9EE4EE73}" destId="{34F597A0-D92F-4107-A197-219294C60861}" srcOrd="1" destOrd="0" parTransId="{20AA7581-05C8-4548-97BA-C6FC51A0D833}" sibTransId="{6728EA7E-31AB-45D4-842E-0DCF20249ABE}"/>
    <dgm:cxn modelId="{9AD6CEB1-9E2F-48CC-8BCF-E24337074B81}" type="presOf" srcId="{910F3CE5-A601-48EE-B24E-C14D9EE4EE73}" destId="{AE4D4348-DDCC-4BEC-B799-8C7F51457AD1}" srcOrd="1" destOrd="0" presId="urn:microsoft.com/office/officeart/2005/8/layout/orgChart1"/>
    <dgm:cxn modelId="{557FF7B6-C04F-4126-9A0E-428865EF87E5}" type="presOf" srcId="{9D6A7526-8585-4180-865B-CA9BA9AE5AD3}" destId="{51BF2FC7-804E-4C2D-8E86-5892C8882B4E}" srcOrd="0" destOrd="0" presId="urn:microsoft.com/office/officeart/2005/8/layout/orgChart1"/>
    <dgm:cxn modelId="{93D072C0-A4B1-43FB-B9C8-677CEE6A7B89}" type="presOf" srcId="{910F3CE5-A601-48EE-B24E-C14D9EE4EE73}" destId="{1BFAFB1B-906D-40D3-B4C4-3CD88865B3AC}" srcOrd="0" destOrd="0" presId="urn:microsoft.com/office/officeart/2005/8/layout/orgChart1"/>
    <dgm:cxn modelId="{A686E8C8-D0C3-4486-9712-67C1E579509E}" type="presOf" srcId="{04F68F35-06BD-4E3A-AD96-7944E59C88EF}" destId="{117AF69E-1834-4239-8C24-D1148ADB6CB9}" srcOrd="1" destOrd="0" presId="urn:microsoft.com/office/officeart/2005/8/layout/orgChart1"/>
    <dgm:cxn modelId="{D253C7CF-D299-4BB5-AB94-F1D49168EC7A}" type="presOf" srcId="{353A59F1-58BE-4F62-B817-2A125046F767}" destId="{390535B3-B4B4-468B-98F4-6EB4F1FD9F17}" srcOrd="0" destOrd="0" presId="urn:microsoft.com/office/officeart/2005/8/layout/orgChart1"/>
    <dgm:cxn modelId="{9ECF0FDE-0062-4979-9E33-4E5E9E2E13B4}" type="presOf" srcId="{F2121138-BCDF-4B64-8FC7-7C74888284F6}" destId="{73DC2495-C994-4FCC-AE22-22ACB5509964}" srcOrd="0" destOrd="0" presId="urn:microsoft.com/office/officeart/2005/8/layout/orgChart1"/>
    <dgm:cxn modelId="{C395A1DE-E480-4778-BCB1-6D29DECCD092}" srcId="{910F3CE5-A601-48EE-B24E-C14D9EE4EE73}" destId="{9D6A7526-8585-4180-865B-CA9BA9AE5AD3}" srcOrd="3" destOrd="0" parTransId="{A830A8F7-5603-44CF-80E9-0F3C63F81E2A}" sibTransId="{180FBA86-FBB8-46AC-AE65-E5109FAE0268}"/>
    <dgm:cxn modelId="{A67A83F0-72AF-4481-BEE2-29BF6E69F630}" type="presOf" srcId="{74F17E5E-FE1C-4A77-84E5-E6227A9915BD}" destId="{B69E8D43-B55D-47E4-8B37-B0C647AA38C7}" srcOrd="0" destOrd="0" presId="urn:microsoft.com/office/officeart/2005/8/layout/orgChart1"/>
    <dgm:cxn modelId="{9BABD5FD-E557-4D53-A63C-B8288C6C83D8}" type="presOf" srcId="{A830A8F7-5603-44CF-80E9-0F3C63F81E2A}" destId="{74AA4191-882B-4C79-AF95-E47C4167F597}" srcOrd="0" destOrd="0" presId="urn:microsoft.com/office/officeart/2005/8/layout/orgChart1"/>
    <dgm:cxn modelId="{1F4C8A19-F963-4356-BD11-0DDE638D3080}" type="presParOf" srcId="{390535B3-B4B4-468B-98F4-6EB4F1FD9F17}" destId="{72025F25-1005-44BB-8EC0-BE4AA06FE627}" srcOrd="0" destOrd="0" presId="urn:microsoft.com/office/officeart/2005/8/layout/orgChart1"/>
    <dgm:cxn modelId="{255CF3AD-99E4-4FF4-8BD0-0FD255F35803}" type="presParOf" srcId="{72025F25-1005-44BB-8EC0-BE4AA06FE627}" destId="{95FAE37D-AF61-4493-9EDB-DC3485770262}" srcOrd="0" destOrd="0" presId="urn:microsoft.com/office/officeart/2005/8/layout/orgChart1"/>
    <dgm:cxn modelId="{472FBFC8-A230-4EF5-9335-22522221529C}" type="presParOf" srcId="{95FAE37D-AF61-4493-9EDB-DC3485770262}" destId="{1BFAFB1B-906D-40D3-B4C4-3CD88865B3AC}" srcOrd="0" destOrd="0" presId="urn:microsoft.com/office/officeart/2005/8/layout/orgChart1"/>
    <dgm:cxn modelId="{CB0057CF-82AC-4338-AB19-400C8F652A80}" type="presParOf" srcId="{95FAE37D-AF61-4493-9EDB-DC3485770262}" destId="{AE4D4348-DDCC-4BEC-B799-8C7F51457AD1}" srcOrd="1" destOrd="0" presId="urn:microsoft.com/office/officeart/2005/8/layout/orgChart1"/>
    <dgm:cxn modelId="{D7DD90E4-86F6-484A-9920-35BDBD2C3B1A}" type="presParOf" srcId="{72025F25-1005-44BB-8EC0-BE4AA06FE627}" destId="{4789F2D8-8997-42FA-814D-8BF959F4CB1E}" srcOrd="1" destOrd="0" presId="urn:microsoft.com/office/officeart/2005/8/layout/orgChart1"/>
    <dgm:cxn modelId="{797C3617-979C-4097-9163-18A4501FCDC0}" type="presParOf" srcId="{4789F2D8-8997-42FA-814D-8BF959F4CB1E}" destId="{839C6E2C-05D0-4CD2-80DC-C9D99297DC61}" srcOrd="0" destOrd="0" presId="urn:microsoft.com/office/officeart/2005/8/layout/orgChart1"/>
    <dgm:cxn modelId="{26C1E034-56D1-4A25-B8A7-A49EA63A854A}" type="presParOf" srcId="{4789F2D8-8997-42FA-814D-8BF959F4CB1E}" destId="{3E92DCA4-A721-4F02-BBBD-24D7002E44D9}" srcOrd="1" destOrd="0" presId="urn:microsoft.com/office/officeart/2005/8/layout/orgChart1"/>
    <dgm:cxn modelId="{36B120EA-6D6F-402D-B579-860FAE0C3933}" type="presParOf" srcId="{3E92DCA4-A721-4F02-BBBD-24D7002E44D9}" destId="{FB098A50-6BF3-4D18-9542-C04FC86B79DD}" srcOrd="0" destOrd="0" presId="urn:microsoft.com/office/officeart/2005/8/layout/orgChart1"/>
    <dgm:cxn modelId="{2663F139-BB1D-40BE-96E9-12DB50139022}" type="presParOf" srcId="{FB098A50-6BF3-4D18-9542-C04FC86B79DD}" destId="{67FC012E-1EBF-4D6D-9B68-F8615398931E}" srcOrd="0" destOrd="0" presId="urn:microsoft.com/office/officeart/2005/8/layout/orgChart1"/>
    <dgm:cxn modelId="{F2891DC3-65CB-4059-95F2-4730DEB0DCEE}" type="presParOf" srcId="{FB098A50-6BF3-4D18-9542-C04FC86B79DD}" destId="{3AA8645A-692B-45D2-BC69-2B4F9D114CB4}" srcOrd="1" destOrd="0" presId="urn:microsoft.com/office/officeart/2005/8/layout/orgChart1"/>
    <dgm:cxn modelId="{E77A041D-4C61-4AB5-BE80-AF4B7747BF81}" type="presParOf" srcId="{3E92DCA4-A721-4F02-BBBD-24D7002E44D9}" destId="{95D8B341-9EF6-4687-A35B-DF70E821B9BE}" srcOrd="1" destOrd="0" presId="urn:microsoft.com/office/officeart/2005/8/layout/orgChart1"/>
    <dgm:cxn modelId="{0E955F21-31A9-488D-AF00-C83FBC563421}" type="presParOf" srcId="{3E92DCA4-A721-4F02-BBBD-24D7002E44D9}" destId="{12B0F435-D359-4302-B7CA-2624DE5FC7AA}" srcOrd="2" destOrd="0" presId="urn:microsoft.com/office/officeart/2005/8/layout/orgChart1"/>
    <dgm:cxn modelId="{D0E8F9B2-2C6A-427E-9A13-B654190D0547}" type="presParOf" srcId="{4789F2D8-8997-42FA-814D-8BF959F4CB1E}" destId="{6C85991E-2F08-494A-8651-C989A933749D}" srcOrd="2" destOrd="0" presId="urn:microsoft.com/office/officeart/2005/8/layout/orgChart1"/>
    <dgm:cxn modelId="{C6FC5D96-20A3-4C26-9D32-60E2836C327E}" type="presParOf" srcId="{4789F2D8-8997-42FA-814D-8BF959F4CB1E}" destId="{60A94EF7-8718-4408-A981-E3FF684FEAFD}" srcOrd="3" destOrd="0" presId="urn:microsoft.com/office/officeart/2005/8/layout/orgChart1"/>
    <dgm:cxn modelId="{22B96B33-428F-4D6E-A55C-13982569026E}" type="presParOf" srcId="{60A94EF7-8718-4408-A981-E3FF684FEAFD}" destId="{7DF61AC3-2CBE-4176-B72E-98CDC6F2F13B}" srcOrd="0" destOrd="0" presId="urn:microsoft.com/office/officeart/2005/8/layout/orgChart1"/>
    <dgm:cxn modelId="{4F0C48DF-766F-433F-B029-AC19BE7D34E3}" type="presParOf" srcId="{7DF61AC3-2CBE-4176-B72E-98CDC6F2F13B}" destId="{C3850F1A-788B-4715-8D31-805F07B2ADBA}" srcOrd="0" destOrd="0" presId="urn:microsoft.com/office/officeart/2005/8/layout/orgChart1"/>
    <dgm:cxn modelId="{90430F39-3CCB-4660-845C-6F871CBBA7A4}" type="presParOf" srcId="{7DF61AC3-2CBE-4176-B72E-98CDC6F2F13B}" destId="{F610376B-F203-49FE-BF57-2E1B72654BF5}" srcOrd="1" destOrd="0" presId="urn:microsoft.com/office/officeart/2005/8/layout/orgChart1"/>
    <dgm:cxn modelId="{B48C5AEB-83AC-41E6-AC8C-9C85444E632A}" type="presParOf" srcId="{60A94EF7-8718-4408-A981-E3FF684FEAFD}" destId="{78B1B11B-A7B8-42EB-9E7D-3210FEAFE225}" srcOrd="1" destOrd="0" presId="urn:microsoft.com/office/officeart/2005/8/layout/orgChart1"/>
    <dgm:cxn modelId="{49115F16-4CEE-46A1-A0CE-96D657B61EFD}" type="presParOf" srcId="{60A94EF7-8718-4408-A981-E3FF684FEAFD}" destId="{07507957-0F30-4D8E-9135-3F6DCAD1888C}" srcOrd="2" destOrd="0" presId="urn:microsoft.com/office/officeart/2005/8/layout/orgChart1"/>
    <dgm:cxn modelId="{198DF75A-300E-4F95-B08A-873473819231}" type="presParOf" srcId="{4789F2D8-8997-42FA-814D-8BF959F4CB1E}" destId="{73DC2495-C994-4FCC-AE22-22ACB5509964}" srcOrd="4" destOrd="0" presId="urn:microsoft.com/office/officeart/2005/8/layout/orgChart1"/>
    <dgm:cxn modelId="{4429D284-08B8-4562-A7E8-3552AB08A364}" type="presParOf" srcId="{4789F2D8-8997-42FA-814D-8BF959F4CB1E}" destId="{870B2BAE-ED21-467F-85C7-BF822101350E}" srcOrd="5" destOrd="0" presId="urn:microsoft.com/office/officeart/2005/8/layout/orgChart1"/>
    <dgm:cxn modelId="{5C184D73-5E4E-47F4-9DC7-2DE63BEE72A4}" type="presParOf" srcId="{870B2BAE-ED21-467F-85C7-BF822101350E}" destId="{4E70CC64-9B77-4970-A571-2E95123E98F5}" srcOrd="0" destOrd="0" presId="urn:microsoft.com/office/officeart/2005/8/layout/orgChart1"/>
    <dgm:cxn modelId="{B439D8D3-D6CB-41C2-88E8-9456398D0132}" type="presParOf" srcId="{4E70CC64-9B77-4970-A571-2E95123E98F5}" destId="{B48EE258-94F9-45E9-ABF9-CF6784FF596E}" srcOrd="0" destOrd="0" presId="urn:microsoft.com/office/officeart/2005/8/layout/orgChart1"/>
    <dgm:cxn modelId="{2CE88A8D-1093-49A3-AAFA-CF630B3FD809}" type="presParOf" srcId="{4E70CC64-9B77-4970-A571-2E95123E98F5}" destId="{117AF69E-1834-4239-8C24-D1148ADB6CB9}" srcOrd="1" destOrd="0" presId="urn:microsoft.com/office/officeart/2005/8/layout/orgChart1"/>
    <dgm:cxn modelId="{7DDF7193-FC92-4F1D-85D6-E4A659C983CA}" type="presParOf" srcId="{870B2BAE-ED21-467F-85C7-BF822101350E}" destId="{E8A3A19C-3EA7-41A4-B133-4E4339BFFB7B}" srcOrd="1" destOrd="0" presId="urn:microsoft.com/office/officeart/2005/8/layout/orgChart1"/>
    <dgm:cxn modelId="{16ACB97C-55A9-4BFD-986E-5C5229DAAFD6}" type="presParOf" srcId="{870B2BAE-ED21-467F-85C7-BF822101350E}" destId="{3B14076B-1AF4-4CE7-93E5-37C8AC229EDF}" srcOrd="2" destOrd="0" presId="urn:microsoft.com/office/officeart/2005/8/layout/orgChart1"/>
    <dgm:cxn modelId="{C8A8204E-103C-4335-AA29-D5EFF6B6CD91}" type="presParOf" srcId="{4789F2D8-8997-42FA-814D-8BF959F4CB1E}" destId="{74AA4191-882B-4C79-AF95-E47C4167F597}" srcOrd="6" destOrd="0" presId="urn:microsoft.com/office/officeart/2005/8/layout/orgChart1"/>
    <dgm:cxn modelId="{F09CD895-56C2-43C9-92BA-E22BC6E12CA9}" type="presParOf" srcId="{4789F2D8-8997-42FA-814D-8BF959F4CB1E}" destId="{25DE64BB-FC71-4CD3-ABC6-2F01455508BB}" srcOrd="7" destOrd="0" presId="urn:microsoft.com/office/officeart/2005/8/layout/orgChart1"/>
    <dgm:cxn modelId="{6B47DFB3-9B02-4382-BDD4-19C4D3212871}" type="presParOf" srcId="{25DE64BB-FC71-4CD3-ABC6-2F01455508BB}" destId="{3AD7A767-08BB-4B88-8E07-CDC765A28B8A}" srcOrd="0" destOrd="0" presId="urn:microsoft.com/office/officeart/2005/8/layout/orgChart1"/>
    <dgm:cxn modelId="{9BBAD8BE-9E2A-41F8-9D42-33639F1964B3}" type="presParOf" srcId="{3AD7A767-08BB-4B88-8E07-CDC765A28B8A}" destId="{51BF2FC7-804E-4C2D-8E86-5892C8882B4E}" srcOrd="0" destOrd="0" presId="urn:microsoft.com/office/officeart/2005/8/layout/orgChart1"/>
    <dgm:cxn modelId="{128675FC-45F8-4E23-B75C-19C672DB51DE}" type="presParOf" srcId="{3AD7A767-08BB-4B88-8E07-CDC765A28B8A}" destId="{48A1C6ED-E601-4576-A03B-EE4A4E54D7ED}" srcOrd="1" destOrd="0" presId="urn:microsoft.com/office/officeart/2005/8/layout/orgChart1"/>
    <dgm:cxn modelId="{C991F06B-35FD-4E2D-BC90-3ACE7A6BC2DA}" type="presParOf" srcId="{25DE64BB-FC71-4CD3-ABC6-2F01455508BB}" destId="{66A15192-5C96-44C5-93D7-C3C16E2F6D38}" srcOrd="1" destOrd="0" presId="urn:microsoft.com/office/officeart/2005/8/layout/orgChart1"/>
    <dgm:cxn modelId="{FCE553AE-6006-43EC-AD56-4117B0D5E80A}" type="presParOf" srcId="{25DE64BB-FC71-4CD3-ABC6-2F01455508BB}" destId="{BCD14A74-09C5-4A4C-9DBA-DC0960CBF698}" srcOrd="2" destOrd="0" presId="urn:microsoft.com/office/officeart/2005/8/layout/orgChart1"/>
    <dgm:cxn modelId="{E3031624-6CB0-4EA4-B919-98A20CFB648B}" type="presParOf" srcId="{4789F2D8-8997-42FA-814D-8BF959F4CB1E}" destId="{F02E527E-1FA4-4769-ABFE-13DDDC1AD77C}" srcOrd="8" destOrd="0" presId="urn:microsoft.com/office/officeart/2005/8/layout/orgChart1"/>
    <dgm:cxn modelId="{DF816439-3BE2-44D5-B6FB-B82CDACC71BA}" type="presParOf" srcId="{4789F2D8-8997-42FA-814D-8BF959F4CB1E}" destId="{4B52DF7D-480A-4990-AF50-13C00B42E45A}" srcOrd="9" destOrd="0" presId="urn:microsoft.com/office/officeart/2005/8/layout/orgChart1"/>
    <dgm:cxn modelId="{B0C02F54-FAD7-468A-9F53-FB7DE0385604}" type="presParOf" srcId="{4B52DF7D-480A-4990-AF50-13C00B42E45A}" destId="{C81B9786-D942-44C5-9365-207C6B789BC1}" srcOrd="0" destOrd="0" presId="urn:microsoft.com/office/officeart/2005/8/layout/orgChart1"/>
    <dgm:cxn modelId="{CB792E5A-A248-4F12-85AC-FFEDABB9BBAD}" type="presParOf" srcId="{C81B9786-D942-44C5-9365-207C6B789BC1}" destId="{B69E8D43-B55D-47E4-8B37-B0C647AA38C7}" srcOrd="0" destOrd="0" presId="urn:microsoft.com/office/officeart/2005/8/layout/orgChart1"/>
    <dgm:cxn modelId="{20297F2F-504B-44C1-BE72-F9D5EB5EA8E3}" type="presParOf" srcId="{C81B9786-D942-44C5-9365-207C6B789BC1}" destId="{3909F6BF-B727-4161-BC9A-01797AC7DDE6}" srcOrd="1" destOrd="0" presId="urn:microsoft.com/office/officeart/2005/8/layout/orgChart1"/>
    <dgm:cxn modelId="{3A1FDDE4-71C2-4E46-BBD7-FD187FD6EAE1}" type="presParOf" srcId="{4B52DF7D-480A-4990-AF50-13C00B42E45A}" destId="{CC2C8CB9-38D0-4E5F-9983-DA120829A0A8}" srcOrd="1" destOrd="0" presId="urn:microsoft.com/office/officeart/2005/8/layout/orgChart1"/>
    <dgm:cxn modelId="{BDD96951-3858-4AC0-81C7-2BEACBE0D2BD}" type="presParOf" srcId="{4B52DF7D-480A-4990-AF50-13C00B42E45A}" destId="{0576F3DE-2937-4304-99C4-E2273114D075}" srcOrd="2" destOrd="0" presId="urn:microsoft.com/office/officeart/2005/8/layout/orgChart1"/>
    <dgm:cxn modelId="{6A9AB49C-E1B5-40D3-B25F-17D2E64239DE}" type="presParOf" srcId="{72025F25-1005-44BB-8EC0-BE4AA06FE627}" destId="{068B073C-B9DB-4065-A9F4-0CD443ADA0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E527E-1FA4-4769-ABFE-13DDDC1AD77C}">
      <dsp:nvSpPr>
        <dsp:cNvPr id="0" name=""/>
        <dsp:cNvSpPr/>
      </dsp:nvSpPr>
      <dsp:spPr>
        <a:xfrm>
          <a:off x="4064000" y="1317067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A4191-882B-4C79-AF95-E47C4167F597}">
      <dsp:nvSpPr>
        <dsp:cNvPr id="0" name=""/>
        <dsp:cNvSpPr/>
      </dsp:nvSpPr>
      <dsp:spPr>
        <a:xfrm>
          <a:off x="4064000" y="1317067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C2495-C994-4FCC-AE22-22ACB5509964}">
      <dsp:nvSpPr>
        <dsp:cNvPr id="0" name=""/>
        <dsp:cNvSpPr/>
      </dsp:nvSpPr>
      <dsp:spPr>
        <a:xfrm>
          <a:off x="4018280" y="1317067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5991E-2F08-494A-8651-C989A933749D}">
      <dsp:nvSpPr>
        <dsp:cNvPr id="0" name=""/>
        <dsp:cNvSpPr/>
      </dsp:nvSpPr>
      <dsp:spPr>
        <a:xfrm>
          <a:off x="2380233" y="1317067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C6E2C-05D0-4CD2-80DC-C9D99297DC61}">
      <dsp:nvSpPr>
        <dsp:cNvPr id="0" name=""/>
        <dsp:cNvSpPr/>
      </dsp:nvSpPr>
      <dsp:spPr>
        <a:xfrm>
          <a:off x="696466" y="1317067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AFB1B-906D-40D3-B4C4-3CD88865B3AC}">
      <dsp:nvSpPr>
        <dsp:cNvPr id="0" name=""/>
        <dsp:cNvSpPr/>
      </dsp:nvSpPr>
      <dsp:spPr>
        <a:xfrm>
          <a:off x="3368228" y="621296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Cancer Samples</a:t>
          </a:r>
          <a:endParaRPr lang="en-IN" sz="2600" kern="1200" dirty="0"/>
        </a:p>
      </dsp:txBody>
      <dsp:txXfrm>
        <a:off x="3368228" y="621296"/>
        <a:ext cx="1391542" cy="695771"/>
      </dsp:txXfrm>
    </dsp:sp>
    <dsp:sp modelId="{67FC012E-1EBF-4D6D-9B68-F8615398931E}">
      <dsp:nvSpPr>
        <dsp:cNvPr id="0" name=""/>
        <dsp:cNvSpPr/>
      </dsp:nvSpPr>
      <dsp:spPr>
        <a:xfrm>
          <a:off x="694" y="1609292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BRCA</a:t>
          </a:r>
          <a:endParaRPr lang="en-IN" sz="2600" kern="1200" dirty="0"/>
        </a:p>
      </dsp:txBody>
      <dsp:txXfrm>
        <a:off x="694" y="1609292"/>
        <a:ext cx="1391542" cy="695771"/>
      </dsp:txXfrm>
    </dsp:sp>
    <dsp:sp modelId="{C3850F1A-788B-4715-8D31-805F07B2ADBA}">
      <dsp:nvSpPr>
        <dsp:cNvPr id="0" name=""/>
        <dsp:cNvSpPr/>
      </dsp:nvSpPr>
      <dsp:spPr>
        <a:xfrm>
          <a:off x="1684461" y="1609292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KIRC</a:t>
          </a:r>
          <a:endParaRPr lang="en-IN" sz="2600" kern="1200" dirty="0"/>
        </a:p>
      </dsp:txBody>
      <dsp:txXfrm>
        <a:off x="1684461" y="1609292"/>
        <a:ext cx="1391542" cy="695771"/>
      </dsp:txXfrm>
    </dsp:sp>
    <dsp:sp modelId="{B48EE258-94F9-45E9-ABF9-CF6784FF596E}">
      <dsp:nvSpPr>
        <dsp:cNvPr id="0" name=""/>
        <dsp:cNvSpPr/>
      </dsp:nvSpPr>
      <dsp:spPr>
        <a:xfrm>
          <a:off x="3368228" y="1609292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LUAD</a:t>
          </a:r>
          <a:endParaRPr lang="en-IN" sz="2600" kern="1200" dirty="0"/>
        </a:p>
      </dsp:txBody>
      <dsp:txXfrm>
        <a:off x="3368228" y="1609292"/>
        <a:ext cx="1391542" cy="695771"/>
      </dsp:txXfrm>
    </dsp:sp>
    <dsp:sp modelId="{51BF2FC7-804E-4C2D-8E86-5892C8882B4E}">
      <dsp:nvSpPr>
        <dsp:cNvPr id="0" name=""/>
        <dsp:cNvSpPr/>
      </dsp:nvSpPr>
      <dsp:spPr>
        <a:xfrm>
          <a:off x="5051995" y="1609292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PRAD</a:t>
          </a:r>
          <a:endParaRPr lang="en-IN" sz="2600" kern="1200" dirty="0"/>
        </a:p>
      </dsp:txBody>
      <dsp:txXfrm>
        <a:off x="5051995" y="1609292"/>
        <a:ext cx="1391542" cy="695771"/>
      </dsp:txXfrm>
    </dsp:sp>
    <dsp:sp modelId="{B69E8D43-B55D-47E4-8B37-B0C647AA38C7}">
      <dsp:nvSpPr>
        <dsp:cNvPr id="0" name=""/>
        <dsp:cNvSpPr/>
      </dsp:nvSpPr>
      <dsp:spPr>
        <a:xfrm>
          <a:off x="6735762" y="1609292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COAD</a:t>
          </a:r>
          <a:endParaRPr lang="en-IN" sz="2600" kern="1200" dirty="0"/>
        </a:p>
      </dsp:txBody>
      <dsp:txXfrm>
        <a:off x="6735762" y="1609292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0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5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7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58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43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2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3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8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2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2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2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6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212FE9-CD63-402F-8C0B-8F3097ABEB5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D0BB1A-62F5-4425-926C-A0214E03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6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6A66A3-E6B7-C07A-D50B-C1266D9C0770}"/>
              </a:ext>
            </a:extLst>
          </p:cNvPr>
          <p:cNvSpPr txBox="1"/>
          <p:nvPr/>
        </p:nvSpPr>
        <p:spPr>
          <a:xfrm>
            <a:off x="1493177" y="2690336"/>
            <a:ext cx="92056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500" b="1" i="0" dirty="0"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Advancements in Cancer Subtype Detection: Techniques and Analysis</a:t>
            </a:r>
            <a:endParaRPr lang="en-IN" sz="4500" b="1" dirty="0">
              <a:latin typeface="Bahnschrift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90AE7-87D3-70C3-2122-62F081354DD2}"/>
              </a:ext>
            </a:extLst>
          </p:cNvPr>
          <p:cNvSpPr txBox="1"/>
          <p:nvPr/>
        </p:nvSpPr>
        <p:spPr>
          <a:xfrm>
            <a:off x="1493177" y="5702158"/>
            <a:ext cx="383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</a:t>
            </a:r>
          </a:p>
          <a:p>
            <a:r>
              <a:rPr lang="en-GB" dirty="0"/>
              <a:t>Jayanth Sri Hari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81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7D18-408E-D368-92F1-0DC2D44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Techniques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D642-D9C7-F1FF-9DDC-E08B67BB26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i="0" dirty="0">
                <a:effectLst/>
                <a:latin typeface="+mj-lt"/>
              </a:rPr>
              <a:t>Random Forest Classifier:</a:t>
            </a:r>
          </a:p>
          <a:p>
            <a:pPr lvl="1"/>
            <a:r>
              <a:rPr lang="en-GB" cap="none" dirty="0">
                <a:latin typeface="Söhne"/>
              </a:rPr>
              <a:t>E</a:t>
            </a:r>
            <a:r>
              <a:rPr lang="en-GB" b="0" i="0" cap="none" dirty="0">
                <a:effectLst/>
                <a:latin typeface="Söhne"/>
              </a:rPr>
              <a:t>nsemble learning method that constructs multiple decision trees and aggregates their predictions.</a:t>
            </a:r>
            <a:endParaRPr lang="en-IN" cap="none" dirty="0">
              <a:latin typeface="+mj-lt"/>
            </a:endParaRPr>
          </a:p>
        </p:txBody>
      </p:sp>
      <p:pic>
        <p:nvPicPr>
          <p:cNvPr id="3074" name="Picture 2" descr="Random Forest Regression. Random Forest Regression is a… | by Chaya | Level  Up Coding">
            <a:extLst>
              <a:ext uri="{FF2B5EF4-FFF2-40B4-BE49-F238E27FC236}">
                <a16:creationId xmlns:a16="http://schemas.microsoft.com/office/drawing/2014/main" id="{7E015806-AA28-D3A7-E017-F263277A7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49" y="3429000"/>
            <a:ext cx="54006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7D18-408E-D368-92F1-0DC2D44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Techniques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D642-D9C7-F1FF-9DDC-E08B67BB26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i="0" dirty="0">
                <a:effectLst/>
                <a:latin typeface="+mj-lt"/>
              </a:rPr>
              <a:t>MLP Classifier:</a:t>
            </a:r>
          </a:p>
          <a:p>
            <a:pPr lvl="1"/>
            <a:r>
              <a:rPr lang="en-GB" cap="none" dirty="0">
                <a:latin typeface="Söhne"/>
              </a:rPr>
              <a:t>M</a:t>
            </a:r>
            <a:r>
              <a:rPr lang="en-GB" b="0" i="0" cap="none" dirty="0">
                <a:effectLst/>
                <a:latin typeface="Söhne"/>
              </a:rPr>
              <a:t>ultilayer perceptron (MLP) neural network model used for classification tasks.</a:t>
            </a:r>
            <a:endParaRPr lang="en-IN" dirty="0">
              <a:latin typeface="+mj-lt"/>
            </a:endParaRPr>
          </a:p>
        </p:txBody>
      </p:sp>
      <p:pic>
        <p:nvPicPr>
          <p:cNvPr id="4098" name="Picture 2" descr="Scikit-Learn - Neural Network">
            <a:extLst>
              <a:ext uri="{FF2B5EF4-FFF2-40B4-BE49-F238E27FC236}">
                <a16:creationId xmlns:a16="http://schemas.microsoft.com/office/drawing/2014/main" id="{0728200E-3139-AEA8-17F1-214EF9FF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54" y="3513761"/>
            <a:ext cx="3331466" cy="29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8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cience background design">
            <a:extLst>
              <a:ext uri="{FF2B5EF4-FFF2-40B4-BE49-F238E27FC236}">
                <a16:creationId xmlns:a16="http://schemas.microsoft.com/office/drawing/2014/main" id="{90A98C66-D501-1C30-E706-07CD4528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81" y="4244"/>
            <a:ext cx="4948719" cy="68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CE7D18-408E-D368-92F1-0DC2D44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Techniques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D642-D9C7-F1FF-9DDC-E08B67BB26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257588" cy="3424107"/>
          </a:xfrm>
        </p:spPr>
        <p:txBody>
          <a:bodyPr/>
          <a:lstStyle/>
          <a:p>
            <a:r>
              <a:rPr lang="en-IN" i="0" dirty="0">
                <a:effectLst/>
                <a:latin typeface="+mj-lt"/>
              </a:rPr>
              <a:t>Gene Selection:</a:t>
            </a:r>
          </a:p>
          <a:p>
            <a:pPr lvl="1"/>
            <a:r>
              <a:rPr lang="en-GB" cap="none" dirty="0">
                <a:latin typeface="+mj-lt"/>
              </a:rPr>
              <a:t>R</a:t>
            </a:r>
            <a:r>
              <a:rPr lang="en-GB" i="0" cap="none" dirty="0">
                <a:effectLst/>
                <a:latin typeface="+mj-lt"/>
              </a:rPr>
              <a:t>emoval of common genes across all samples to enhance subtype segregation.</a:t>
            </a:r>
            <a:endParaRPr lang="en-IN" i="0" cap="none" dirty="0"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F401A-8B69-07A6-2D6B-601DA7228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9" y="3819244"/>
            <a:ext cx="650648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9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7D18-408E-D368-92F1-0DC2D445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239988"/>
            <a:ext cx="10364451" cy="1596177"/>
          </a:xfrm>
        </p:spPr>
        <p:txBody>
          <a:bodyPr/>
          <a:lstStyle/>
          <a:p>
            <a:pPr algn="l"/>
            <a:r>
              <a:rPr lang="en-IN" dirty="0"/>
              <a:t>evaluation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D642-D9C7-F1FF-9DDC-E08B67BB26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6189"/>
            <a:ext cx="10038478" cy="5085708"/>
          </a:xfrm>
        </p:spPr>
        <p:txBody>
          <a:bodyPr>
            <a:normAutofit fontScale="62500" lnSpcReduction="20000"/>
          </a:bodyPr>
          <a:lstStyle/>
          <a:p>
            <a:r>
              <a:rPr lang="en-GB" i="0" cap="none" dirty="0">
                <a:effectLst/>
                <a:latin typeface="+mj-lt"/>
              </a:rPr>
              <a:t>Decision Tree: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Accuracy: 98.13%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Balanced Accuracy: 98.02%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Precision: 98.23%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Recall: 98.13%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F1 Score: 98.13%</a:t>
            </a:r>
          </a:p>
          <a:p>
            <a:r>
              <a:rPr lang="en-GB" i="0" cap="none" dirty="0">
                <a:effectLst/>
                <a:latin typeface="+mj-lt"/>
              </a:rPr>
              <a:t>Random Forest: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Accuracy: 99.75%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Balanced Accuracy: 99.72%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Precision: 99.75%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Recall: 99.75%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F1 Score: 99.75%</a:t>
            </a:r>
          </a:p>
          <a:p>
            <a:r>
              <a:rPr lang="en-GB" i="0" cap="none" dirty="0">
                <a:effectLst/>
                <a:latin typeface="+mj-lt"/>
              </a:rPr>
              <a:t>MLP Classifier: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Accuracy: 99.38%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Balanced Accuracy: 99.15%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Precision: 99.39%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Recall: 99.38%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Average F1 Score: 99.38%</a:t>
            </a:r>
          </a:p>
          <a:p>
            <a:r>
              <a:rPr lang="en-GB" i="0" cap="none" dirty="0">
                <a:effectLst/>
                <a:latin typeface="+mj-lt"/>
              </a:rPr>
              <a:t>These metrics demonstrate the performance of each classifier, indicating that Random Forest achieves the highest accuracy and F1 score among the three classifiers.</a:t>
            </a:r>
            <a:endParaRPr lang="en-IN" i="0" cap="none" dirty="0"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9CE0E2-52A1-FD84-4701-7D25AAB58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84" y="1409997"/>
            <a:ext cx="7188323" cy="40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6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7D18-408E-D368-92F1-0DC2D44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D642-D9C7-F1FF-9DDC-E08B67BB26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cap="none" dirty="0">
                <a:latin typeface="+mj-lt"/>
              </a:rPr>
              <a:t>C</a:t>
            </a:r>
            <a:r>
              <a:rPr lang="en-GB" i="0" cap="none" dirty="0">
                <a:effectLst/>
                <a:latin typeface="+mj-lt"/>
              </a:rPr>
              <a:t>onclusion:</a:t>
            </a:r>
          </a:p>
          <a:p>
            <a:pPr lvl="1"/>
            <a:r>
              <a:rPr lang="en-GB" cap="none" dirty="0">
                <a:latin typeface="+mj-lt"/>
              </a:rPr>
              <a:t>T</a:t>
            </a:r>
            <a:r>
              <a:rPr lang="en-GB" i="0" cap="none" dirty="0">
                <a:effectLst/>
                <a:latin typeface="+mj-lt"/>
              </a:rPr>
              <a:t>he study demonstrates the effectiveness of machine learning algorithms in cancer subtype detection.</a:t>
            </a:r>
          </a:p>
          <a:p>
            <a:pPr lvl="1"/>
            <a:r>
              <a:rPr lang="en-GB" cap="none" dirty="0">
                <a:latin typeface="+mj-lt"/>
              </a:rPr>
              <a:t>R</a:t>
            </a:r>
            <a:r>
              <a:rPr lang="en-GB" i="0" cap="none" dirty="0">
                <a:effectLst/>
                <a:latin typeface="+mj-lt"/>
              </a:rPr>
              <a:t>andom forest exhibited the highest accuracy and f1 score among the classifiers evaluated.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Utilizing robust scaler for data normalization improved model robustness, particularly in the presence of outliers.</a:t>
            </a:r>
          </a:p>
          <a:p>
            <a:r>
              <a:rPr lang="en-GB" cap="none" dirty="0">
                <a:latin typeface="+mj-lt"/>
              </a:rPr>
              <a:t>F</a:t>
            </a:r>
            <a:r>
              <a:rPr lang="en-GB" i="0" cap="none" dirty="0">
                <a:effectLst/>
                <a:latin typeface="+mj-lt"/>
              </a:rPr>
              <a:t>uture work:</a:t>
            </a:r>
          </a:p>
          <a:p>
            <a:pPr lvl="1"/>
            <a:r>
              <a:rPr lang="en-GB" cap="none" dirty="0">
                <a:latin typeface="+mj-lt"/>
              </a:rPr>
              <a:t>E</a:t>
            </a:r>
            <a:r>
              <a:rPr lang="en-GB" i="0" cap="none" dirty="0">
                <a:effectLst/>
                <a:latin typeface="+mj-lt"/>
              </a:rPr>
              <a:t>xplore ensemble methods to further enhance classification performance.</a:t>
            </a:r>
          </a:p>
          <a:p>
            <a:pPr lvl="1"/>
            <a:r>
              <a:rPr lang="en-GB" cap="none" dirty="0">
                <a:latin typeface="+mj-lt"/>
              </a:rPr>
              <a:t>I</a:t>
            </a:r>
            <a:r>
              <a:rPr lang="en-GB" i="0" cap="none" dirty="0">
                <a:effectLst/>
                <a:latin typeface="+mj-lt"/>
              </a:rPr>
              <a:t>nvestigate deep learning approaches for feature extraction and classification.</a:t>
            </a:r>
          </a:p>
          <a:p>
            <a:pPr lvl="1"/>
            <a:r>
              <a:rPr lang="en-GB" cap="none" dirty="0">
                <a:latin typeface="+mj-lt"/>
              </a:rPr>
              <a:t>I</a:t>
            </a:r>
            <a:r>
              <a:rPr lang="en-GB" i="0" cap="none" dirty="0">
                <a:effectLst/>
                <a:latin typeface="+mj-lt"/>
              </a:rPr>
              <a:t>ncorporate multi-omics data integration for a more comprehensive analysis.</a:t>
            </a:r>
          </a:p>
          <a:p>
            <a:pPr lvl="1"/>
            <a:r>
              <a:rPr lang="en-GB" i="0" cap="none" dirty="0">
                <a:effectLst/>
                <a:latin typeface="+mj-lt"/>
              </a:rPr>
              <a:t>Extend the study to include additional cancer types and larger datasets for improved generalization.</a:t>
            </a:r>
            <a:endParaRPr lang="en-IN" i="0" cap="none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9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650D-E1F1-E44C-C643-DCF433FD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0" dirty="0">
                <a:effectLst/>
                <a:cs typeface="Times New Roman" panose="02020603050405020304" pitchFamily="18" charset="0"/>
              </a:rPr>
              <a:t>Motivation and Significance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5151-1AFF-8E63-7FA0-F31A22FAAD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27621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cap="none" dirty="0">
                <a:latin typeface="+mj-lt"/>
              </a:rPr>
              <a:t>I</a:t>
            </a:r>
            <a:r>
              <a:rPr lang="en-GB" b="0" i="0" cap="none" dirty="0">
                <a:effectLst/>
                <a:latin typeface="+mj-lt"/>
              </a:rPr>
              <a:t>ntroduction to the importance of identifying cancer subtypes for personalized treatment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+mj-lt"/>
              </a:rPr>
              <a:t>Highlight the impact of machine learning in improving subtype classification accuracy and treatment outcomes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+mj-lt"/>
              </a:rPr>
              <a:t>Emphasize the potential to tailor treatment strategies to individual patients based on subtype information</a:t>
            </a:r>
          </a:p>
        </p:txBody>
      </p:sp>
      <p:pic>
        <p:nvPicPr>
          <p:cNvPr id="1026" name="Picture 2" descr="Pink Awareness Ribbon Png Illustration. Breast cancer design. 8513820 PNG">
            <a:extLst>
              <a:ext uri="{FF2B5EF4-FFF2-40B4-BE49-F238E27FC236}">
                <a16:creationId xmlns:a16="http://schemas.microsoft.com/office/drawing/2014/main" id="{E7315E51-A1B0-1D4C-3229-74AB2387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172" y="287432"/>
            <a:ext cx="1669551" cy="200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4C52F-49FF-C14D-21D1-25F625214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68" y="3972246"/>
            <a:ext cx="2997913" cy="29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9346-5A8C-E506-54F9-132B7E81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Related Work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FB16-563B-E48D-69C4-F94A27A6C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cap="none" dirty="0"/>
              <a:t>Issue: </a:t>
            </a:r>
            <a:r>
              <a:rPr lang="en-GB" cap="none" dirty="0"/>
              <a:t>previous models face challenges with overlapping clusters after clustering.</a:t>
            </a:r>
          </a:p>
          <a:p>
            <a:r>
              <a:rPr lang="en-GB" b="1" cap="none" dirty="0"/>
              <a:t>Illustration: </a:t>
            </a:r>
            <a:r>
              <a:rPr lang="en-GB" cap="none" dirty="0"/>
              <a:t>fig 1 showcasing overlapping clusters, leading to classification ambiguity.</a:t>
            </a:r>
          </a:p>
          <a:p>
            <a:r>
              <a:rPr lang="en-GB" b="1" cap="none" dirty="0"/>
              <a:t>Contributing factors:</a:t>
            </a:r>
            <a:r>
              <a:rPr lang="en-GB" cap="none" dirty="0"/>
              <a:t> inadequate feature selection, preprocessing, and clustering algorithms contribute to overlapping clusters.</a:t>
            </a:r>
          </a:p>
          <a:p>
            <a:r>
              <a:rPr lang="en-GB" b="1" cap="none" dirty="0"/>
              <a:t>Proposed solutions: </a:t>
            </a:r>
            <a:r>
              <a:rPr lang="en-GB" cap="none" dirty="0"/>
              <a:t>introduce novel approaches to mitigate overlapping clusters, focusing on enhanced feature selection, preprocessing, and clustering techniques.</a:t>
            </a:r>
          </a:p>
          <a:p>
            <a:r>
              <a:rPr lang="en-GB" b="1" cap="none" dirty="0"/>
              <a:t>Expected benefits: </a:t>
            </a:r>
            <a:r>
              <a:rPr lang="en-GB" cap="none" dirty="0"/>
              <a:t>overcoming overlapping clusters improves accuracy, reliability, and interpretability of subtype classification results.</a:t>
            </a:r>
          </a:p>
          <a:p>
            <a:r>
              <a:rPr lang="en-GB" b="1" cap="none" dirty="0"/>
              <a:t>Implementation: </a:t>
            </a:r>
            <a:r>
              <a:rPr lang="en-GB" cap="none" dirty="0"/>
              <a:t>outline the implementation strategy for integrating proposed solutions, emphasizing rigorous validation and testing.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0638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06EB0-1866-5DBE-0D21-6F5457A388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41783" y="951453"/>
            <a:ext cx="6708434" cy="49550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88919-1107-CFCA-AA4B-422519F75F47}"/>
              </a:ext>
            </a:extLst>
          </p:cNvPr>
          <p:cNvSpPr txBox="1"/>
          <p:nvPr/>
        </p:nvSpPr>
        <p:spPr>
          <a:xfrm>
            <a:off x="4765496" y="6031199"/>
            <a:ext cx="26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 1 Overlapped clusters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80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A2DA-5FBE-8240-FDC4-87C7A545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21D2-45C4-3CA0-2CC7-409D3FD7E7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16947"/>
            <a:ext cx="10363826" cy="2433814"/>
          </a:xfrm>
        </p:spPr>
        <p:txBody>
          <a:bodyPr/>
          <a:lstStyle/>
          <a:p>
            <a:r>
              <a:rPr lang="en-GB" cap="none" dirty="0"/>
              <a:t>Dataset description:</a:t>
            </a:r>
          </a:p>
          <a:p>
            <a:pPr lvl="1"/>
            <a:r>
              <a:rPr lang="en-GB" cap="none" dirty="0"/>
              <a:t>Utilizes gene expression data from the TCGA PAN cancer project. </a:t>
            </a:r>
          </a:p>
          <a:p>
            <a:pPr lvl="1"/>
            <a:r>
              <a:rPr lang="en-GB" cap="none" dirty="0"/>
              <a:t>Aims to identify informative genes for accurate cancer type prediction.</a:t>
            </a:r>
          </a:p>
          <a:p>
            <a:pPr lvl="1"/>
            <a:r>
              <a:rPr lang="en-GB" cap="none" dirty="0"/>
              <a:t>Includes gene expression data of 800 patients across five cancer types: breast, lung, kidney, colon, and prostate.</a:t>
            </a:r>
          </a:p>
          <a:p>
            <a:pPr marL="457200" lvl="1" indent="0">
              <a:buNone/>
            </a:pPr>
            <a:endParaRPr lang="en-GB" cap="non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CA8B9A-09E0-67FC-5A74-5F3D549A7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410341"/>
              </p:ext>
            </p:extLst>
          </p:nvPr>
        </p:nvGraphicFramePr>
        <p:xfrm>
          <a:off x="3963542" y="-295448"/>
          <a:ext cx="8128000" cy="292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0A322D-01C4-0746-2F51-C869CAD47F45}"/>
              </a:ext>
            </a:extLst>
          </p:cNvPr>
          <p:cNvSpPr txBox="1">
            <a:spLocks/>
          </p:cNvSpPr>
          <p:nvPr/>
        </p:nvSpPr>
        <p:spPr>
          <a:xfrm>
            <a:off x="913775" y="4150761"/>
            <a:ext cx="10363826" cy="243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BA1A1-CDA5-02A1-8CFD-DDB530E527A1}"/>
              </a:ext>
            </a:extLst>
          </p:cNvPr>
          <p:cNvSpPr txBox="1"/>
          <p:nvPr/>
        </p:nvSpPr>
        <p:spPr>
          <a:xfrm>
            <a:off x="913151" y="3936507"/>
            <a:ext cx="85712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Data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data.csv: Contains gene expression data with 20532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labels.csv: Includes corresponding labels for each patient, with one column.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18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7D18-408E-D368-92F1-0DC2D44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Techniques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D642-D9C7-F1FF-9DDC-E08B67BB26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Robust Scaler:</a:t>
            </a:r>
          </a:p>
          <a:p>
            <a:pPr lvl="1"/>
            <a:r>
              <a:rPr lang="en-GB" cap="none" dirty="0"/>
              <a:t>Preprocessing technique used to scale features robustly against outliers.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2AC19-2735-3306-7655-0EA4CE04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01" y="3578217"/>
            <a:ext cx="6956598" cy="32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7D18-408E-D368-92F1-0DC2D44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Techniques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D642-D9C7-F1FF-9DDC-E08B67BB26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Spectral Clustering:</a:t>
            </a:r>
          </a:p>
          <a:p>
            <a:pPr lvl="1"/>
            <a:r>
              <a:rPr lang="en-GB" cap="none" dirty="0"/>
              <a:t>Unsupervised clustering algorithm based on spectral graph theory.</a:t>
            </a:r>
            <a:endParaRPr lang="en-IN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9C7E1-F1BA-2FE2-6FF2-20EDE31D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48" y="3295057"/>
            <a:ext cx="6481227" cy="33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7D18-408E-D368-92F1-0DC2D44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Techniques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D642-D9C7-F1FF-9DDC-E08B67BB26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K-Fold Cross-Validation:</a:t>
            </a:r>
          </a:p>
          <a:p>
            <a:pPr lvl="1"/>
            <a:r>
              <a:rPr lang="en-GB" cap="none" dirty="0"/>
              <a:t>Cross-validation technique used to assess model performance by splitting the dataset into k folds.</a:t>
            </a:r>
            <a:endParaRPr lang="en-IN" cap="none" dirty="0"/>
          </a:p>
        </p:txBody>
      </p:sp>
      <p:pic>
        <p:nvPicPr>
          <p:cNvPr id="2050" name="Picture 2" descr="What is K-fold Cross Validation?. Let's say that you have trained a… | by  Praveen Nellihela | Towards Data Science">
            <a:extLst>
              <a:ext uri="{FF2B5EF4-FFF2-40B4-BE49-F238E27FC236}">
                <a16:creationId xmlns:a16="http://schemas.microsoft.com/office/drawing/2014/main" id="{B5AB8FFD-24C6-4E74-3EEA-CE8473CE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61" y="3429000"/>
            <a:ext cx="6685052" cy="32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0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7D18-408E-D368-92F1-0DC2D44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Techniques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D642-D9C7-F1FF-9DDC-E08B67BB26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Decision Tree Classifier:</a:t>
            </a:r>
          </a:p>
          <a:p>
            <a:pPr lvl="1"/>
            <a:r>
              <a:rPr lang="en-GB" cap="none" dirty="0"/>
              <a:t>Supervised learning algorithm used for classification tasks based on decision tree structures.</a:t>
            </a:r>
            <a:endParaRPr lang="en-IN" cap="none" dirty="0"/>
          </a:p>
        </p:txBody>
      </p:sp>
      <p:pic>
        <p:nvPicPr>
          <p:cNvPr id="5122" name="Picture 2" descr="What is a Decision Tree? | IBM">
            <a:extLst>
              <a:ext uri="{FF2B5EF4-FFF2-40B4-BE49-F238E27FC236}">
                <a16:creationId xmlns:a16="http://schemas.microsoft.com/office/drawing/2014/main" id="{AE9AB48B-BBC9-970F-F3FD-9944DB91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74" y="3429000"/>
            <a:ext cx="4823717" cy="27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589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138</TotalTime>
  <Words>594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Söhne</vt:lpstr>
      <vt:lpstr>Times New Roman</vt:lpstr>
      <vt:lpstr>Tw Cen MT</vt:lpstr>
      <vt:lpstr>Droplet</vt:lpstr>
      <vt:lpstr>PowerPoint Presentation</vt:lpstr>
      <vt:lpstr>Motivation and Significance</vt:lpstr>
      <vt:lpstr>Related Work and Techniques</vt:lpstr>
      <vt:lpstr>PowerPoint Presentation</vt:lpstr>
      <vt:lpstr>Dataset</vt:lpstr>
      <vt:lpstr>Techniques and Implementation</vt:lpstr>
      <vt:lpstr>Techniques and Implementation</vt:lpstr>
      <vt:lpstr>Techniques and Implementation</vt:lpstr>
      <vt:lpstr>Techniques and Implementation</vt:lpstr>
      <vt:lpstr>Techniques and Implementation</vt:lpstr>
      <vt:lpstr>Techniques and Implementation</vt:lpstr>
      <vt:lpstr>Techniques and Implementation</vt:lpstr>
      <vt:lpstr>evaluation and analysis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vardhan</dc:creator>
  <cp:lastModifiedBy>vishnu vardhan</cp:lastModifiedBy>
  <cp:revision>1</cp:revision>
  <dcterms:created xsi:type="dcterms:W3CDTF">2024-04-26T05:35:39Z</dcterms:created>
  <dcterms:modified xsi:type="dcterms:W3CDTF">2024-04-26T07:54:28Z</dcterms:modified>
</cp:coreProperties>
</file>