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  <p:boldItalic r:id="rId33"/>
    </p:embeddedFont>
    <p:embeddedFont>
      <p:font typeface="Noto Sans Symbols" panose="020B0502040504020204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AUdQPS41lFcFSmLLTfbjNoJQE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70CBA-1038-4E21-B3C8-1C189264E1CA}">
  <a:tblStyle styleId="{80B70CBA-1038-4E21-B3C8-1C189264E1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8:46:2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5738 12045 724 0,'0'0'365'0,"0"0"-214"16,0 0-32-16,0 0-5 16,0 0-14-16,0 0-27 15,0 0-1-15,0 0-23 0,0 0-13 16,0 0 3-16,0 0-6 16,0 0-8-16,0 0-1 15,0 0-7-15,0 0 4 16,0 0-4-16,0 0 2 15,1 0-1-15,9 0 3 16,1 0-11-16,11 0-10 16,5 0 0-16,3 0 0 15,7 0 0-15,4 0 0 16,3 0 0-16,1 0 0 16,-1 0 0-16,0 0 0 0,-5 0 0 15,4 0 0 1,-4 0 0-16,3 0 0 0,-2 0 0 15,0 0 0-15,-1 0 0 16,0 0 0-16,1 0 0 16,2 0 0-16,-2 0 0 15,0 0 0-15,-2 0 0 16,-2 0 0-16,-2 0 0 16,3 0 0-16,2 0 0 15,-5 0 0-15,2 0 0 16,-3 0 0-16,0 0 0 15,-2 0 0-15,-1 0 0 16,3 2 0-16,-2 3 0 16,2-4 0-16,4 2 0 15,3-3 0-15,2 0 0 0,0 0 0 16,1 0 0 0,-2 0 0-16,-4 0 0 0,3 0 0 15,-1 0 0-15,1 0 0 16,-4 0 0-16,-3 0 0 15,-3 0 0-15,3 0 0 16,-2 0 0-16,-1 0 0 16,4 0 0-16,0 0 0 15,1 0 0-15,-1 0 0 16,0 0 0-16,-2 0 0 16,-4 0 0-16,0 0 0 15,-1 0 0-15,-3 0 0 16,2 0 0-16,-4 0 0 15,-3 0 0-15,-1 0 0 0,-3 0 0 16,-3 0 0-16,-4 0 0 16,-4 0 0-16,-1 0 0 15,-2 0 0-15,-1 0 0 16,0 0 0-16,0 0 0 16,0 0 0-16,0 0 0 15,0 0 0-15,0 0 0 16,0 0 0-16,0 0 0 15,0 0 0-15,0 0 0 16,0 0 0-16,0 0 0 16,0 0 0-16,0 0 0 15,0 0 0-15,0 0 0 0,-16 0-15 16,-6 9-274-16,-5 1-126 16,10-7-483-16</inkml:trace>
  <inkml:trace contextRef="#ctx0" brushRef="#br0" timeOffset="5626.52">7519 14552 741 0,'0'0'305'0,"0"0"-249"0,0 0-36 15,0 0-12 1,100-28-8-16,-57 28-2 0,2 0-130 16,0 15-540-16</inkml:trace>
  <inkml:trace contextRef="#ctx0" brushRef="#br0" timeOffset="6428.15">8280 15352 760 0,'0'0'264'15,"0"0"-263"-15,0 0-1 16,0 0-1-16,118 0 1 15,-57 0-3-15,6 6-155 16</inkml:trace>
  <inkml:trace contextRef="#ctx0" brushRef="#br0" timeOffset="7219.52">11422 16343 192 0,'0'0'960'0,"0"0"-912"16,79 0-48-16,-31 0-5 16,4 2-4-16,2 1-107 15,1-2-425-15</inkml:trace>
  <inkml:trace contextRef="#ctx0" brushRef="#br0" timeOffset="15009.11">25484 15240 839 0,'0'0'243'0,"0"0"-190"15,0 0-13-15,0 0 20 0,0 0-50 16,0 0-10-16,113-4-2 16,-69 4-58-16,4 0-222 15</inkml:trace>
  <inkml:trace contextRef="#ctx0" brushRef="#br0" timeOffset="16260.85">28841 16274 972 0,'0'0'201'0,"0"0"-102"15,0 0-65-15,0 0-18 16,99-41 4-16,-61 35-14 16,3 5-5-16,7-1-1 15,6 2-205-15</inkml:trace>
  <inkml:trace contextRef="#ctx0" brushRef="#br0" timeOffset="32324.03">17342 13970 779 0,'0'0'151'16,"0"0"-26"-16,0 0-51 16,0 0-9-16,-79-38 15 15,52 34-24-15,-2 4-31 16,0 0-10-16,-1 0 9 0,-2 4 8 16,0 5 0-1,-4 5-8-15,-3 6-1 0,-1 4-5 16,-5 7 2-16,-1 8 7 15,4 1-12-15,2 6 5 16,6 1-11-16,4 0-1 16,3 0 4-16,7-2 9 15,3 1-4-15,3 0 7 16,-1 4 14-16,3 4-24 16,-1 2 0-16,1 5 4 15,3 7-7-15,-1 7-1 16,2 5 15-16,2 2 10 15,-2-4-24-15,2-1-5 16,-1-1-1-16,3-4-2 16,1-1 1-16,3-6 1 15,0-5-2-15,0 0 0 16,0-1 2-16,-3 0 1 0,0 3-4 16,0-1-1-16,1 1 1 15,-1 3-1-15,3 4 3 16,0-1-2-16,0-4 0 15,0-5 0-15,0-10-1 16,0-5-1-16,6-3 2 16,2-2 1-16,2-2 1 15,2 0 5-15,-1-4 0 16,3 0-2-16,-3-2-3 16,3 2 5-16,-1-2-2 15,0 1 1-15,0-1-5 0,3 0 1 16,-2 0 1-16,1-4-2 15,3 1 6-15,-1-1-7 16,4-3 4-16,2 0 0 16,4 0 7-16,3-2-8 15,0-2-5-15,0 0 0 16,-2-2 0-16,1-1 0 16,-4-1 0-16,-1-1 0 15,-2-2 0-15,-2 0 0 16,2-2 0-16,0-1 0 15,5-1 0-15,-1-3 0 16,2-3 0-16,-1 0 0 16,0-2 0-16,-4 2 0 15,0-2 0-15,-2-1 0 0,0 0 0 16,-2 0 0-16,0 0 0 16,4 0 0-16,0-1 0 15,6-6 0-15,2-2 0 16,2 0 0-16,1-2 0 15,-1-2 0-15,2 0 0 16,-3-2 0-16,-2 1 0 16,-3-4 0-16,-2 2 0 15,-5-3 0-15,1-1 0 16,-1-1 0-16,4-1 0 0,2-2 0 16,1-2 0-1,1-2 0-15,2 0 0 0,-3 0 0 16,1-2 0-16,-1 1 0 15,-3-3 0-15,-2 3 0 16,1-1 0-16,-3-1 0 16,2-1 0-16,0-2 0 15,0-2 0-15,2 3 0 16,2 0 0-16,-3 2 0 16,1 0 0-16,-5-1 0 15,-2-2 0-15,1-4 0 16,-2-2 0-16,4 1 0 15,-4-4 0-15,-1-2 0 16,-1-2 0-16,-1 0 0 16,-1-1 0-16,4 0 0 0,-1 0 0 15,-2 0 0-15,-4 1 0 16,-1 1 0-16,0 3 0 16,0 1 0-16,1 0 0 15,0-2 0-15,1-1 0 16,-5-2 0-16,0 1 0 15,-5 1 0-15,0-2 0 16,1 0 0-16,-1-1 0 16,0-1 0-16,0 0 0 15,0 0 0-15,0 0 0 16,0-4 0-16,0 1 0 16,0 2 0-16,-4 3 0 0,-3 7 0 15,0 4 0-15,1 4 0 16,0 0 0-16,0 3 0 15,2 1 0-15,-2 0 0 16,5 1 0-16,-1-1 0 16,1-1 0-16,1-1 0 15,-2 0 0-15,-1 1 0 16,-2-2 0-16,-2 3 0 16,1-3 0-16,-4-3 0 15,1-1 0-15,-6-2 0 16,0 1 0-16,-3-2 0 15,1 1 0-15,-5 2 0 16,-3 0 0-16,-5 0 0 16,-7 2 0-16,-8-2 0 15,-1 2 0-15,-5 0 0 0,-3 1 0 16,-3 2 0-16,-10 5 0 16,-15 3 0-16,-15 10 0 15,-10 6 0-15,-7 6 0 16,-2 0 0-16,1 21 0 15,12 12-66-15,9 13-124 16,12 8-107-16,6-2-143 16</inkml:trace>
  <inkml:trace contextRef="#ctx0" brushRef="#br0" timeOffset="35142.82">1132 13600 718 0,'0'0'298'0,"0"0"-203"0,0 0 24 15,0 0 6-15,-96-13-38 16,82 13-17-16,0 0-35 16,-4 0-19-16,0 15-12 15,-4 5 1-15,-3 9 5 16,-1 4-1-16,-2 7 1 15,3 7 9-15,-1 2-7 16,7 5-1-16,5-1-5 16,1 0 4-16,7 6 2 15,3 1-7-15,-2 7 5 16,-2 2 30-16,1-2-30 16,-3 2 4-16,0-4 4 15,-4-2-5-15,2 0 8 0,-5-3 13 16,4 2-12-16,0-2-4 15,-1 4-3-15,2 2 0 16,2 6 7-16,2 1-4 16,-1-1-8-16,1-5 0 15,1-7-7-15,4 1 2 16,0 0 2-16,2-3-1 16,0-2 3-16,0-3-3 15,0-4-2-15,0-1-1 16,0-2 2-16,0 2 8 15,2-5-7-15,3 3 2 16,-1 1-2-16,4-4-6 0,1 0 0 16,1 0 0-16,2 6 0 15,-1 4 0-15,-1 4 0 16,-4 0 0-16,3-5 0 16,0-2 0-16,-3-4 0 15,0 0 0-15,1-1 0 16,1-1 0-16,-1 4 0 15,-1-4 0-15,2-4 0 16,-1 0 0-16,0-3 0 16,1-2 0-16,-2-1 0 15,3-5 0-15,1 3 0 16,-1-6 0-16,2 3 0 16,2 2 0-16,-4-3 0 15,2-1 0-15,0-2 0 0,0-5 0 16,1 1 0-16,0-2 0 15,0 3 0-15,1-1 0 16,-1-1 0-16,0-1 0 16,0 1 0-16,0-1 0 15,3 0 0-15,-3-2 0 16,-3-2 0-16,4 0 0 16,-2 0 0-16,-2-7 0 15,1 3 0-15,-1-5 0 16,0 2 0-16,0-3 0 15,-5-2 0-15,2-1 0 16,0-1 0-16,-1 0 0 0,5 2 0 16,2-3 0-16,0 0 0 15,3 0 0-15,4 0 0 16,1 0 0-16,4-5 0 16,1-9 0-16,3-5 0 15,-1-2 0-15,4-2 0 16,1 1 0-16,-4-2 0 15,3-2 0-15,-1 0 0 16,-1-1 0-16,2 0 0 16,-4-1 0-16,-2 0 0 15,-1 3 0-15,-3-3 0 16,-3 0 0-16,4 1 0 16,-5-4 0-16,5-2 0 0,2-3 0 15,0-1 0-15,1-3 0 16,-1-1 0-16,3-3 0 15,1 1 0-15,-7 3 0 16,1 0 0-16,-8 1 0 16,-5 2 0-16,3-2 0 15,-2-7 0-15,1-4 0 16,-1-9 0-16,4-3 0 16,-1 2 0-16,-1 5 0 15,0 8 0-15,0 9 0 16,-3 3 0-16,-3-3 0 15,0 0 0-15,1-8 0 16,-4-1 0-16,8-9 0 16,-2-5 0-16,2-1 0 0,-3-1 0 15,-5 7 0-15,-3 5 0 16,0 1 0-16,0 0 0 16,0-2 0-16,0-3 0 15,0-4 0-15,0-2 0 16,0-6 0-16,0-1 0 15,0 5 0-15,0 6 0 16,0 10 0-16,3 4 0 16,0 3 0-16,2 3 0 15,-4 1 0-15,-1 1 0 16,0-5 0-16,0 3 0 16,0-4 0-16,0 3 0 15,0 2 0-15,-3 4 0 0,-3 1 0 16,0-1 0-16,0 1 0 15,1-4 0-15,-2 3 0 16,3 0 0-16,1 1 0 16,1 1 0-16,-1-3 0 15,0-1 0-15,-3-2 0 16,-4-6 0-16,-2 2 0 16,-6-2 0-16,-6-2 0 15,-6 0 0-15,-7 3 0 16,-3 2 0-16,-5 5 0 15,-3 2 0-15,3 2 0 16,1 0 0-16,3 5 0 0,1 4 0 16,-3 2 0-16,7 9 0 15,-3 4 0-15,5 6 0 16,-1 9 0-16,0 25 0 16,5 14-174-16,7 7-196 15,1-4-222-15</inkml:trace>
  <inkml:trace contextRef="#ctx0" brushRef="#br0" timeOffset="37708.41">9283 14258 569 0,'0'0'515'0,"0"0"-342"16,0 0-39-1,0 0-8-15,0 0-4 0,0 0-3 16,0 0-50-16,5-17-36 16,-5 17-6-16,0 11-5 15,-14 11-12-15,-13 15-7 16,-8 10 17-16,-5 3-5 16,4-3-9-16,2-5-4 15,1-5 2-15,8-3-4 16,2-5 0-16,4-4-21 15,4-4-61-15,-1-4-41 16,2-5-73-16,-2-3-36 0,-1-5-220 16</inkml:trace>
  <inkml:trace contextRef="#ctx0" brushRef="#br0" timeOffset="37927.33">8786 14374 755 0,'0'0'302'15,"0"0"-89"-15,0 0-29 16,0 0-60-16,0 0-49 16,0 0-22-16,113-8 78 15,-53 26-60-15,-2 2-13 16,-7 2-34-16,-4-5-13 16,-3 4-8-16,0-5 1 15,-2-1-4-15,4-1-19 16,-2-5-117-16,-5-3-115 0,-5-3-138 15,-4-3-746-15</inkml:trace>
  <inkml:trace contextRef="#ctx0" brushRef="#br0" timeOffset="38237.23">8880 13936 1070 0,'0'0'193'0,"0"0"-184"16,0 0 51-16,134-4 5 16,-64 4-30-16,16 0-31 15,5 2-4-15,0 10-147 16,-7 0-498-16</inkml:trace>
  <inkml:trace contextRef="#ctx0" brushRef="#br0" timeOffset="43251.76">15467 14477 717 0,'0'0'83'0,"0"0"-30"16,0 0 7-16,0 0 21 15,0 0 16-15,0 0-17 16,0 0-15-16,0 2-13 16,0-2 7-16,0 0-13 15,0 0 2-15,0 0 2 16,0 0-9-16,0 0-11 16,0 0-13-16,0 0-6 15,0 0-4-15,0 0 2 16,0 0 2-16,0 0 0 0,0 0 4 15,0 0 1-15,0 0-5 16,0 0-3-16,0 0 11 16,1 0 7-16,12-6-3 15,1-5-6-15,4-2-8 16,0 0-4-16,-2-3 0 16,4-2-2-16,-3-2 0 15,0 0 0-15,-4-1-2 16,-1 1 6-16,0-1-4 15,-1-2-1-15,2-2 0 16,-1 0-2-16,-2-4 1 16,2 1-1-16,-4 3 1 0,-2 1 0 15,-2 5-1 1,-1 7 0-16,-1 2 1 0,-2 2 0 16,0 5 7-16,0 0-6 15,0 1 5-15,0-2-2 16,0-2 2-16,0 1-1 15,0-1-5-15,0 2 6 16,0-1 4-16,0 4 10 16,0 0 2-16,0 1-1 15,1 0-11-15,-1 0-7 16,0 0-4-16,0 0-7 16,0 0-4-16,0 9-4 15,0 14 3-15,0 12 12 0,-6 9 1 16,-1 2 0-1,-1 0 0-15,1-3-1 0,-1 1-2 16,2-2 2-16,3-3 0 16,2-2 1-16,1-5-1 15,0-5-1-15,0-4 1 16,0-6-1-16,7-4 1 16,4-6-3-16,-2-2 3 15,0-3 0-15,-2-2 3 16,6 0-2-16,-2 0-1 15,2 0 6-15,2-5 1 16,2-7 0-16,-1-1-5 0,2-3 0 16,0-1 1-16,1-1-2 15,1-1 0-15,-5 0 0 16,-2 3 0-16,-3 1 2 16,-3 1-2-16,-3 1 4 15,1-2-3-15,-1 0 1 16,2-3-2-16,-3 1-1 15,0 1 0-15,-2 2 1 16,1 4 3-16,-2 2-2 16,0 4 0-16,0 3 3 15,0-1 19-15,0 2 2 16,0 0-10-16,0 0 0 16,0 0-13-16,0 0-3 15,0 0 0-15,0 0 0 16,0 0 0-16,0 5 0 0,0 21 0 15,0 11 0 1,0 8 0-16,-2 1 0 0,1-1 0 16,-2 0 0-16,1-1 0 15,-1 0 0-15,-1 2 0 16,3 7-86-16,1 0-243 16,1 3-394-16</inkml:trace>
  <inkml:trace contextRef="#ctx0" brushRef="#br0" timeOffset="46331.25">15669 15473 645 0,'0'0'163'0,"0"0"-49"15,0 0 23-15,0 0-12 0,0 0 4 16,0 0-49-1,0 0-33-15,0 0 0 0,0 0-13 16,0 1-14-16,0 9 3 16,0 3 33-16,0 1-27 15,0-2-10-15,-11 2-11 16,-8 1 11-16,-6-3-2 16,-3 0-8-16,-3-5 0 15,-1-2-4-15,4-5-3 16,4 0 3-16,3 0-3 15,3 0 0-15,5-9 1 16,1-4 1-16,4-1-4 16,5 1 3-16,2 1-2 15,1 4 1-15,0 0-2 16,15-2 0-16,13 2-5 0,12-2 5 16,7 2 1-16,6 4 2 15,4 1 3-15,0 1-4 16,-2 2-2-16,3 0-1 15,3 0-1-15,7 0-5 16,3-1-112-16,-2-3-99 16,-7-3-187-16</inkml:trace>
  <inkml:trace contextRef="#ctx0" brushRef="#br0" timeOffset="46715.94">16126 15108 890 0,'0'0'209'16,"0"0"-54"-16,0 0-69 15,0 0-31-15,0 0-11 16,0 0-12-16,70 2 18 16,-45 10-18-16,-7 3-16 15,-7 0-7-15,-7 2 3 0,-4 3-3 16,0-1-3 0,-4 0 6-16,-11 0-6 0,4-7 11 15,5-2-17-15,5-5 0 16,1 1-2-16,0 0-14 15,13-2 10-15,16 0-9 16,11-2-55-16,11-2-76 16,-2 0-150-16,-3 0-501 15</inkml:trace>
  <inkml:trace contextRef="#ctx0" brushRef="#br0" timeOffset="47762.75">15796 16383 699 0,'0'0'169'0,"0"0"-28"16,0 0-46-16,0 0 21 15,0 0-40-15,0 0-38 0,-1-3-11 16,1 3-11-16,-2 0-10 15,-4 10 0-15,-4 6 44 16,-4 3-23-16,-5-5-15 16,-9 1 2-16,-4-3-10 15,-3-2-2-15,-1-6 4 16,4-1-4-16,4-3 2 16,4 0-4-16,5 0 3 15,2-10 2-15,7-2-2 16,1 2 4-16,6 1-1 15,3 4-1-15,0 1 0 16,2 0-2-16,23-2 4 16,15-5-7-16,11 4 11 0,12 1-6 15,4 3-3 1,4 0-2-16,1 2-3 0,0 1-96 16,-4 0-121-16,-7 0-430 15</inkml:trace>
  <inkml:trace contextRef="#ctx0" brushRef="#br0" timeOffset="68971.39">9499 15059 757 0,'0'0'99'0,"0"0"-75"0,0 0-14 15,-94 14 32-15,71-3 19 16,4-4 6-16,5 0-4 16,4-1-10-16,7 1-35 15,2 3-14-15,1 2-4 16,0 0 0-16,3 1 1 16,14-3-1-16,5-1 6 15,3 0 2-15,5-2 8 16,-2-1 6-16,-3 1 0 15,1 1-11-15,-8 5-4 16,-5 1-6-16,-2 4-1 16,-5 2 1-16,-6-1 3 0,0 1-3 15,0-2 8 1,-19 1 27-16,-3-1-1 0,-3-4-7 16,-3-2 6-16,-1-3 11 15,1-4-13-15,1 0-12 16,1-1-13-16,3-3 1 15,2-1-6-15,9 0-2 16,4 0-1-16,7 0-53 16,1 0-55-16,9-7-160 15,18-5-314-15</inkml:trace>
  <inkml:trace contextRef="#ctx0" brushRef="#br0" timeOffset="69389.22">9733 14768 956 0,'0'0'151'0,"0"0"-106"16,0 0-16-16,0 0 22 16,0 0-9-16,0 0-15 15,61 86 8-15,-65-60-4 16,-14-4 2-16,3-6-2 15,0-5-8-15,6-7-10 16,6-4-6-16,3 0-7 16,0 0 0-16,11 0-5 15,20 0 5-15,15-4 6 16,17-4-6-16,5 0-70 16,3 6-88-16,3 0-270 15</inkml:trace>
  <inkml:trace contextRef="#ctx0" brushRef="#br0" timeOffset="70713.64">12215 16296 703 0,'0'0'165'0,"0"0"-6"15,0 0-52-15,0 0 26 16,0 0-35-16,0 0-47 16,-7-23 9-16,0 14 11 15,-2 1-19-15,-6 2 4 16,3-1-24-16,-3 3-14 16,-6 2 5-16,3 1-4 15,-1 1-6-15,-4 0-12 16,3 0 2-16,0 12-3 15,1 2-1-15,-4 3 1 16,4 2-2-16,-2 2 2 16,5-3-2-16,4 1 0 0,4-2 2 15,5-3-4 1,2 0 1-16,1 0 2 0,0 0-1 16,0-4 2-16,7 0-1 15,4 0 0-15,-1-3 1 16,2 1 1-16,2-2-1 15,0-2 0-15,3 0 1 16,4 1 3-16,-1 0-3 16,2-1-1-16,3 2 0 15,-4-2 1-15,1 2-1 16,-2 0-2-16,-3 0 2 16,-3-2 0-16,2-1 1 15,-4 2-2-15,1 2 1 0,-2 0 0 16,0 0 1-1,-1 3-1-15,-1 1-1 0,0 3 1 16,0 4 0-16,-2 2 0 16,-1 0 0-16,-1 0 1 15,-2 0-2-15,-2-4 2 16,-1-1-1-16,0 0 0 16,0-2 2-16,-4 0-1 15,-17-2 5-15,-6-4-5 16,-10 2 8-16,-4-3-5 15,-2-3-1-15,-5-3-1 16,3 0 2-16,-2 0-4 0,5-9-28 16,2-5-155-1,10-6-254-15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8:48:36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6848 186 0,'0'0'420'0,"0"0"-289"15,0 0 18-15,0 0-15 16,0 0-23-16,0 0-7 16,0 0-28-16,-9-7-11 15,9 5 1-15,0 1 13 16,0-1-18-16,0 1 5 15,3 0 4-15,0-1-24 16,-3-1-8-16,6 3-2 0,-3-1 6 16,-2 0 3-1,2-1-8-15,3 0-17 0,5 1 1 16,5 1-1-16,11 0 4 16,3 0-24-16,13 0 0 15,11 0 0-15,10 0 0 16,9 0 0-16,0 0 0 15,-1 0 0-15,-8 0 0 16,-4 0 0-16,-5 0 0 16,0 0 0-16,-1 1 0 15,1 4 0-15,2-1 0 16,2-1 0-16,4 0 0 16,0 0 0-16,-1-1 0 15,-5 2 0-15,-2-2 0 0,-7 2 0 16,1-2 0-16,1 2 0 15,5 0 0-15,1 0 0 16,1-2 0-16,1-1 0 16,2 1 0-16,-5-2 0 15,2 0 0-15,-2 1 0 16,0 1 0-16,-1-1 0 16,-3 2 0-16,-1 0 0 15,-6 0 0-15,-3-2 0 16,-5 1 0-16,-3-2 0 15,3 0 0-15,-2 0 0 16,1 0 0-16,3 0 0 16,1 0 0-16,1-2 0 0,3-4 0 15,-1-1 0-15,0 3 0 16,1-2 0-16,-2 2 0 16,-1 1 0-16,0 0 0 15,-3 3 0-15,-1-3 0 16,0 2 0-16,0 1 0 15,-3-1 0-15,0 1 0 16,1 0 0-16,0 0 0 16,5 0 0-16,3 0 0 15,7 0 0-15,-1 0 0 16,-2 0 0-16,-1 2 0 16,-2 1 0-16,-4 0 0 0,-2 0 0 15,-2-3 0-15,-1 1 0 16,4 0 0-16,1-1 0 15,3 0 0-15,1 0 0 16,-2 2 0-16,-4-2 0 16,-7 0 0-16,0 2 0 15,-5-2 0-15,0 0 0 16,-1 0 0-16,0 0 0 16,-3 0 0-16,4 0 0 15,-1 0 0-15,3 0 0 16,-1 0 0-16,2 0 0 15,-3 0 0-15,2 0 0 16,0 0 0-16,-2 0 0 16,5 0 0-16,3 0 0 15,6 0 0-15,6 0 0 0,5 1 0 16,4 2 0-16,4 0 0 16,5 3 0-16,2-2 0 15,1-1 0-15,0 0 0 16,-10 1 0-16,-7-4 0 15,-7 2 0-15,-9 0 0 16,-9-2 0-16,-9 0 0 16,-6 0 0-16,-6 0 0 15,-3 0 0-15,0 0 0 16,0 0 0-16,0 0 0 0,0 0 0 16,0 0 0-1,0 0 0-15,0 10-19 0,-10 3-349 16,-7 4-193-16</inkml:trace>
  <inkml:trace contextRef="#ctx0" brushRef="#br0" timeOffset="2890.28">1748 12916 645 0,'0'0'261'0,"0"0"-99"16,0 0-50-16,0 0 9 15,0 0-38-15,0 0-31 16,-3-6-6-16,3 6-7 16,0-2-3-16,0 0 6 15,0 2 6-15,0 0 3 16,14 0-10-16,8-2-4 15,11 0 18-15,6 0-10 16,5-1-11-16,0 2-3 16,3-4-5-16,3 4-6 15,5-3 5-15,3 2-3 0,3 1-9 16,0 0-13-16,-1 1 0 16,-2 0 0-16,5 0 0 15,-1 1 0-15,1 5 0 16,3 1 0-16,-5-3 0 15,-3 4 0-15,-1-2 0 16,-8-2 0-16,0 4 0 16,-1-4 0-16,-2 2 0 15,2-2 0-15,-2 0 0 16,-2-3 0-16,-1 1 0 16,-3 1 0-16,-4-2 0 15,0-1 0-15,2 0 0 0,-3 0 0 16,-4 0 0-16,-3 0 0 15,-5 0 0-15,-1 0 0 16,-1 0 0-16,3 0 0 16,0 0 0-16,3 0 0 15,0 0 0-15,1 0 0 16,2 0 0-16,3 0 0 16,-2 0 0-16,6 0 0 15,5 0 0-15,0 0 0 16,0 0 0-16,2 0 0 15,0 2 0-15,-1 0 0 16,-3 2 0-16,2 2 0 16,-2-2 0-16,5-1 0 0,4 0 0 15,5-1 0 1,4-2 0-16,3 0 0 0,4 0 0 16,3 0 0-16,2 0 0 15,5-4 0-15,8 2 0 16,1 0 0-16,-2 1 0 15,0 1 0-15,-2 0 0 16,-2 0 0-16,-2 0 0 16,0-2 0-16,2 0 0 15,1-3 0-15,3-1 0 16,1 3 0-16,-5-3 0 16,-6 1 0-16,1-3 0 0,-6-1 0 15,5 1 0-15,-5-2 0 16,0 2 0-16,-5 1 0 15,-2 0 0-15,-3 3 0 16,-2-1 0-16,-3 0 0 16,2 2 0-16,-3-3 0 15,1 2 0-15,0 0 0 16,-10 0 0-16,-3 1 0 16,-1 0 0-16,-3 1 0 15,-4 0 0-15,-8 0 0 16,-7 2 0-16,-10-1 0 15,-4-2 0-15,-2 3 0 16,0-2 0-16,0 2 0 16,0 0 0-16,0 0 0 0,0 0 0 15,0 0 0-15,0 0 0 16,0-1 0-16,0 1 0 16,0-1 0-16,0 1 0 15,0 0 0-15,0 0 0 16,0 0 0-16,-11 0 0 15,-16 8-8-15,-12-4-601 16</inkml:trace>
  <inkml:trace contextRef="#ctx0" brushRef="#br0" timeOffset="16991.4">5843 7803 382 0,'0'0'134'16,"0"0"-16"-16,0 0-49 15,0 0 34-15,0 0-43 16,0 0 3-16,0 0 2 16,0 0 7-16,0 0 2 0,-10-17 23 15,10 17-38-15,0 0-5 16,0 0-3-16,0 0 24 16,-1 0-10-16,1 0-6 15,-2 0-12-15,2 0-12 16,0 0-5-16,0 0-7 15,0 0-9-15,0 0-9 16,0 0 0-16,0 0 0 16,15 0 4-16,6-3 12 15,6 1 2-15,7-2-11 16,5-1 2-16,3 1-7 16,4-3 2-16,3 3-3 0,2 1 3 15,4-1-2-15,-4 1 3 16,4 0 1-16,-1 2-4 15,-3-1-1-15,-2 1 1 16,-2 1-2-16,-3-2-2 16,-7 2 1-16,-4-2 0 15,1 1-4-15,-4 1 2 16,0-1 0-16,3 1 1 16,-2 0-3-16,2-2 3 15,-1 2-3-15,1-1 3 16,0 1-3-16,-2 0 0 15,-4 0-1-15,-1 0 0 16,-1 0 1-16,2 0 1 0,6-1 0 16,-2-1 1-16,4 2-2 15,-1-4 0-15,4 4 2 16,-2-2-2-16,2 0 0 16,-4 0 1-16,5 0-1 15,2 0 0-15,1-1 0 16,0 0 0-16,3 1 4 15,-6-1-4-15,-2 2 5 16,0 1-4-16,-4 0 2 16,-2 0-3-16,2 0 11 0,-2 0-1 15,2 0-6 1,-1 0 8-16,-1 0-5 0,-3 0-2 16,1 0-1-16,-3 0-1 15,-3 0-3-15,2 0 1 16,-2 0-1-16,0 0 5 15,-1 0-4-15,0 0-1 16,2 0 1-16,-1 0 0 16,0 0 0-16,-1 0 0 15,-4 0 0-15,-1 0-1 16,-3 1-2-16,0 0 1 16,-2 1 1-16,1-2 0 15,1 1 0-15,1-1 0 16,0 0 0-16,1 0 0 15,-1 0 0-15,0 0 0 0,-2 0 0 16,2 0 0-16,-1 0 1 16,0 0 0-16,3 0 0 15,4 0 2-15,-3 0-1 16,12-4 3-16,1 1-5 16,8 0 0-16,1-1 0 15,2-1 0-15,1 3 0 16,-7-1 0-16,-5 1 0 15,-7-1 0-15,-9 1 0 16,-5 2 0-16,-5 0 0 16,-5 0 0-16,0-1 0 15,0 1 0-15,0 0 0 0,0 0 0 16,0 0 0-16,0 0 0 16,0 0 0-16,-15 8 0 15,-24 13-129-15,-19 3-342 16</inkml:trace>
  <inkml:trace contextRef="#ctx0" brushRef="#br0" timeOffset="22524.55">2475 8636 461 0,'0'0'171'15,"0"0"-97"-15,0 0 24 0,0 0 1 16,0 0 50 0,0 0-40-16,0 0-1 0,0 0-18 15,-3 0-15-15,3 0 16 16,0 0-28-16,0 0-1 15,0 0 10-15,0 0-19 16,0 0-23-16,0 0-6 16,6 0-11-16,18 0-6 15,7 0 17-15,15 0 14 16,5 0-15-16,10 0 3 16,2-2 5-16,5 0-10 15,-4-1-5-15,2 0-1 16,3 1-11-16,4 2-4 15,3-4 0-15,6 3 0 0,0 0 0 16,2-1 0-16,-1 0 0 16,1 2 0-16,-5 0 0 15,-9 0 0-15,-6-1 0 16,-6-2 0-16,-1-1 0 16,-2 1 0-16,-3 0 0 15,-2 0 0-15,-4-1 0 16,-3 0 0-16,-1 0 0 15,1 1 0-15,-1-1 0 16,1 0 0-16,-1-2 0 16,-5 1 0-16,-4-1 0 15,-3 0 0-15,-5 2 0 16,2 0 0-16,0-1 0 0,1 3 0 16,-1-2 0-16,4 3 0 15,1 0 0-15,-1-1 0 16,-1 0 0-16,-3 2 0 15,0-2 0-15,0 2 0 16,-2 0 0-16,3-4 0 16,2 2 0-16,0 0 0 15,0 2 0-15,-2-2 0 16,5 2 0-16,0 0 0 16,0 0 0-16,1 0 0 15,0 0 0-15,2 0 0 16,-1 0 0-16,0 0 0 0,1 2 0 15,0 0 0-15,-5 2 0 16,-1-2 0-16,0 0 0 16,0 0 0-16,1 0 0 15,2 0 0-15,-2 2 0 16,2 0 0-16,3 0 0 16,-2-1 0-16,2 0 0 15,-2 0 0-15,0 0 0 16,-2-2 0-16,-1-1 0 15,0 0 0-15,1 0 0 16,-4 0 0-16,-1 0 0 16,-9-3 0-16,0 0 0 15,-8 1 0-15,-5-1 0 0,-2 1 0 16,-3 1 0-16,0-1 0 16,3-1 0-16,-3 3 0 15,0 0 0-15,0 0 0 16,0 15 0-16,-14 17 0 15,-17 5-367-15,-15-6-686 16</inkml:trace>
  <inkml:trace contextRef="#ctx0" brushRef="#br0" timeOffset="25712.31">15807 8553 175 0,'0'0'33'0,"0"0"-10"16,0 0 53-16,0 0 32 0,0 0 15 15,0 0-17-15,0 0-1 16,0 0-8-16,-39 16 17 15,39-16 12-15,-2 0 0 16,2 0-41-16,0 0-11 16,0 0 0-16,0 0-2 15,0 0-12-15,0 0 12 16,0 0-11-16,0 0-4 16,0 0-21-16,0 0-10 15,0 0-6-15,0 0-5 0,0 2-7 16,20-2-3-1,9 0 17-15,12 0 20 0,7 0-21 16,11 0 2-16,10-8-11 16,3 2 1-16,2 3 3 15,2-1-8-15,2 1-1 16,4 0-1-16,3 3-6 16,-3 0 0-16,0 0 0 15,-3 0 0-15,-4 0 0 16,2 0 0-16,-4 2 0 15,2 1 0-15,-1-2 0 16,3-1 0-16,-1 1 0 16,-5-1 0-16,-6 0 0 0,-12 0 0 15,-14 0 0 1,-8 0 0-16,-8 0 0 0,-8 0 0 16,-2 0 0-1,-7 0 0-15,-3-1 0 0,-3 0 0 16,0-1 0-16,0 2 0 15,0-1 0-15,0 1 0 16,0 0 0-16,0 0 0 16,2 0 0-16,-2 0 0 15,0 0 0-15,0 0 0 16,-6 0-266-16,-17-5-209 16,-7-5-632-16</inkml:trace>
  <inkml:trace contextRef="#ctx0" brushRef="#br0" timeOffset="38742.03">28692 9769 800 0,'0'0'196'16,"0"0"-139"-16,0 0 47 16,0 0 36-16,0 0-47 0,0 0-34 15,0 0-18 1,0 0-18-16,0 5-4 0,0-4-17 16,13-1-2-16,12 1-54 15,14 3-50-15,13 2-79 16,4-4-223-16</inkml:trace>
  <inkml:trace contextRef="#ctx0" brushRef="#br0" timeOffset="39970.66">28773 9810 298 0,'0'0'413'15,"0"0"-346"-15,0 0-43 16,0 0-22-16,91-9-1 0,-40 9-1 16,1 0-38-1,-1 0-259-15</inkml:trace>
  <inkml:trace contextRef="#ctx0" brushRef="#br0" timeOffset="43321.13">29956 9220 748 0,'0'0'312'0,"0"0"-180"16,0 0 28-16,0 0-22 15,0 0-27-15,0 0-51 16,0 0-4-16,-107-37-13 0,79 37-7 16,2 0-12-16,5 5-11 15,5 6-4-15,7 3-4 16,3-1-5-16,4 4-1 16,2 1 1-16,6 3 5 15,23 3 11-15,11 0-2 16,9 0-1-16,-2 0-6 15,-6-2-4-15,-11 2-3 16,-9-5 0-16,-6 1-5 16,-8-4 3-16,-5 0-5 15,-2-4 1-15,-15 2 6 16,-22-3 1-16,-11 0 10 16,-6-4-8-16,2-3-1 15,9-1 0-15,1-3 5 16,8 0-2-16,7 0-5 0,3 0 5 15,5 0-4-15,6-1-1 16,3-2 0-16,7 0-4 16,3 3-65-16,0 0-52 15,12 0-131-15,19 0-74 16,14 0-208-16</inkml:trace>
  <inkml:trace contextRef="#ctx0" brushRef="#br0" timeOffset="43771.19">30252 8979 977 0,'0'0'343'15,"0"0"-165"-15,0 0-52 16,0 0-51-16,0 0-53 15,46 76 65-15,-25-13-21 16,-6 5-18-16,-8 0-16 16,-7-9-1-16,0-9-25 15,0-6-3-15,-6-7-2 16,-4-6 0-16,0-5-1 16,2-9-1-16,3-6-2 0,4-7-20 15,1-2-6-15,0-2 26 16,3-4 3-16,22-22 16 15,13-11-13-15,8-9-3 16,0-2 8-16,-5 4 5 16,-9 10 24-16,-9 14-4 15,-13 13-33-15,2 7 0 16,-3 2 0-16,3 20 0 16,-2 9 0-16,-4 6 0 15,-1 1 0-15,-1-2 0 16,6-3 0-16,4 0-40 15,7-2-118-15,9-6-152 16,9-4-178-16</inkml:trace>
  <inkml:trace contextRef="#ctx0" brushRef="#br0" timeOffset="44077.86">31026 9318 859 0,'0'0'299'0,"0"0"-138"16,-88-44-21-16,52 44-36 16,4 14-42-16,3 12-38 15,14 4-24-15,12 1-1 16,3-6-8-16,17-5 6 16,13-8 3-16,2-6 5 15,1-6 2-15,-4 0-2 0,-7-9 16 16,-12-5 2-16,-3 0 73 15,-7 8-14-15,0 4-10 16,0 2-49-16,0 0-23 16,0 22-30-16,0 7 19 15,0 8-3-15,0-2-81 16,7-2-146-16,9-8-175 16</inkml:trace>
  <inkml:trace contextRef="#ctx0" brushRef="#br0" timeOffset="44306.57">31233 9134 792 0,'0'0'458'0,"0"0"-307"16,0 0 64-16,0 0-11 16,0 0-135-16,0 0-69 15,18 41 0-15,-9 33 7 16,-4 3 4-16,-5-4-10 15,0-4 0-15,0-5-2 16,0-8-27-16,-3-7-104 16,-2-10-77-16,2-12-50 15,-1-9-229-15</inkml:trace>
  <inkml:trace contextRef="#ctx0" brushRef="#br0" timeOffset="44750.89">31321 9228 736 0,'23'-71'241'0,"2"15"-55"16,-2 21 7-16,0 15-21 15,1 17-50-15,1 3-26 16,-2 6-51-16,-4 19-23 16,-11 7 1-16,-8 11-6 15,-11 0-6-15,-26-4-3 16,-12-5 2-16,-3-9-6 15,2-5-3-15,7-4-1 16,14-6-6-16,12-2-14 16,9-2 8-16,8 2-8 15,0 1-15-15,9 3 21 0,20-1 14 16,11-1 2-16,9-1-2 16,8-6 2-16,2-2 0 15,4-1-1-15,-2 0 2 16,-5-18 3-16,-7-8 5 15,-15-3 31-15,-15-2 33 16,-14 1 9-16,-5 5-45 16,-16 5-39-16,-11 10 0 15,-2 10 0-15,-2 2 0 16,4 29 0-16,6 9 0 16,8 9 0-16,4 4 0 15,9 4-32-15,0 0-163 16,22-2-140-16,11-8-128 15</inkml:trace>
  <inkml:trace contextRef="#ctx0" brushRef="#br0" timeOffset="45267.34">28946 10318 1387 0,'0'0'196'0,"0"0"-55"16,0 0-47-16,0 0-44 15,0 0-45-15,84-9-5 16,-25 9-3-16,7 10-63 15,0 5-179-15,-2 4-184 16</inkml:trace>
  <inkml:trace contextRef="#ctx0" brushRef="#br0" timeOffset="46217.81">29964 10250 292 0,'0'0'712'0,"0"0"-574"16,-100-34 3-16,52 34-15 0,2 6-22 15,4 19-37-15,11 8-6 16,11 5-12-16,10 0-21 16,10-3-14-16,0-4-4 15,16-6-5-15,14-6 0 16,9-6 3-16,4-10-2 16,5-3-2-16,1 0 2 15,-6-17 0-15,-7-11-4 16,-6-12 4-16,-8-15 1 15,-8-11-5-15,-5-5-2 16,-9-5 3-16,0 6 5 16,-4 8 20-16,-13 15 10 0,-4 12 12 15,4 14-3-15,3 11-24 16,3 9-2-16,1 1-21 16,-4 17-5-16,1 17 1 15,0 13-1-15,7 8 4 16,3 2 1-16,3-3 0 15,0-2-2-15,7-2 2 16,12-4-6-16,4-7 6 16,-1-7-4-16,4-8 4 15,2-8-4-15,2-9 2 16,4-2-2-16,2-5 3 16,1 0-1-16,5-11 2 0,-6-14 4 15,-3-10 0-15,-8-7 2 16,-7-6 3-16,-9 6-1 15,-9 5 2-15,0 13 19 16,-10 10-29-16,-10 10 0 16,-5 4 0-16,-1 10 0 15,1 18 0-15,7 7 0 16,6 3 0-16,12-1 0 16,0-3-6-16,22-9 3 15,11-5 3-15,5-9 2 16,8-7-2-16,0-4 1 15,0 0-1-15,-5-10 0 16,-9-18 2-16,-6-5 2 0,-7-9-4 16,-8 2 0-1,-5 4 0-15,-5 11 0 0,-1 12 0 16,2 9 0-16,-2 4 0 16,3 11 0-16,1 26 0 15,-1 12 0-15,1 8 0 16,-4-5 0-16,0-12 0 15,0-12 0-15,-3-6 0 16,-14-9 0-16,-6-3 0 16,-2-2 0-16,-2-3 0 15,6-4 0-15,7-1-40 16,7 0-45-16,7 0-51 16,15-6-126-16,21-12-268 15</inkml:trace>
  <inkml:trace contextRef="#ctx0" brushRef="#br0" timeOffset="46792.77">30926 10191 926 0,'0'0'269'0,"0"0"-123"16,0 0 19-16,-81-42-29 16,47 58-75-16,2 18-32 15,6 4-9-15,10 3-18 16,13-1-2-16,3-7-5 15,6-4 5-15,17-6 0 16,6-8 2-16,2-4-2 16,2-7 0-16,-2-4-10 0,-4 0 0 15,-3-9 10-15,-6-15 2 16,0-12 1-16,-5-4 2 16,2-3-1-16,-3 8 0 15,-4 11-2-15,-1 13 2 16,-4 6-4-16,1 5-1 15,7 0-14-15,5 0-18 16,2 15 30-16,3 4-1 16,-6 3-9-16,1 1 3 15,-2 1 8-15,-1-4 0 16,1-2 2-16,0-2 1 16,-1-3 6-16,-4-1 8 15,-2 1-1-15,-4-2-7 0,-3-2-6 16,0-2-1-16,0-3 0 15,-12-1 1-15,-3-1 8 16,2-2-4-16,4 0-1 16,3-5 6-16,6-10-1 15,0-5-1-15,9-7-4 16,18-6 2-16,7 0-2 16,3 1 26-16,0 10-12 15,-7 10 0-15,-7 12 4 16,-1 0-9-16,-4 18-13 15,-5 13-6-15,-5 7 1 16,-8 3-2-16,0 0-101 0,0-3-203 16,-9-9-329-16</inkml:trace>
  <inkml:trace contextRef="#ctx0" brushRef="#br0" timeOffset="46949.95">31377 10138 1106 0,'0'0'317'0,"0"-94"-149"16,1 69 18-16,2 13-84 16,0 11-73-16,0 1-29 15,0 7-26-15,0 18-189 16,-1 6-70-16,3 0-572 16</inkml:trace>
  <inkml:trace contextRef="#ctx0" brushRef="#br0" timeOffset="47601.7">31642 9925 1069 0,'0'0'265'16,"0"0"-228"-16,0 0 98 16,49 88 55-16,-29-38-60 15,-5 3-56-15,-8-7-27 16,-4-7-6-16,-3-4-28 15,0-7-8-15,-15-4 2 16,-8-7 2-16,-1-5-1 16,1-5-5-16,5-7-3 0,8 0 1 15,5 0 5-15,5-17 1 16,0-2-7-16,17-5 0 16,11 0 0-16,5 6 0 15,1 8 0-15,-2 10 0 16,-4 0 0-16,-3 6 0 15,-4 13 0-15,-7 4 0 16,-10 4 0-16,-4 1-6 16,0-1-4-16,-15-5 8 15,-13-4 0-15,-10-3-2 16,-12-5 1-16,-2-4-20 16,4-1-59-16,10-5 6 0,15 0 48 15,11 0 28-15,7 0 0 16,4 0 4-16,1 0 3 15,0 0 4-15,21 0-7 16,11 0-1-16,16 0-3 16,5 4 0-16,6 2 2 15,7-2 0-15,4-4-1 16,0 0 0-16,-6-1 6 16,-9-19 34-16,-14-11 14 15,-15-9-11-15,-10-6 0 16,-11-2-34-16,-5 8-10 15,-4 10 0-15,-11 16 0 16,-3 9 0-16,2 5 0 16,1 5 0-16,4 16 0 15,5 11 0-15,6 6 0 0,0 2 0 16,12 4 0-16,8-5-10 16,-1 0-153-16,5-4-142 15,0-3-233-15</inkml:trace>
  <inkml:trace contextRef="#ctx0" brushRef="#br0" timeOffset="75986.17">1682 6816 34 0,'0'0'100'0,"0"0"-62"16,0 0 56-16,0 0 17 16,0 0-10-16,0 0-43 15,0 0-8-15,0 0-9 16,0 0 20-16,-14 3-4 0,14 0 10 15,4-3 29-15,3 0-6 16,-1 0-24-16,-1 0-27 16,-2 1 9-16,3-1 3 15,-3 0-25-15,3 0-11 16,1 2 6-16,2-2 0 16,5 0 4-16,4 0-7 15,4 0-3-15,-4 0-5 16,4 2-1-16,-1-2-6 15,2 0 1-15,-4 1-2 16,0 0-1-16,-5 1 1 16,-1 1-1-16,-4 1-1 0,3 0 0 15,3 1 0-15,-3-2 2 16,1 3-2-16,-2-1-5 16,-1 1 5-16,-1-1 3 15,0 1-1-15,2-4-2 16,-5 2 0-16,2 0 1 15,-3-4 0-15,4 2 4 16,3 0 9-16,3 0-2 16,0 0-1-16,6-1 2 15,-4 2-7-15,0 0-6 16,1 1 0-16,-3 2 1 16,1-2 2-16,-2 1-3 15,2 1 0-15,-4-3 2 0,6 0 0 16,-5 1-2-1,-1-1 1-15,2 1-1 0,-4 2 1 16,2 0 0-16,0-2 1 16,3 2-2-16,-2-1 2 15,-2 0-1-15,-1-1 1 16,-1-1-2-16,2 1 1 16,0-1 0-16,0 0 0 15,7 0 3-15,-2 0-1 16,7 0 0-16,-1-2-1 15,-4-1-1-15,3 3 5 16,-6-1-3-16,1-2-2 0,-4 2 7 16,3 0-2-1,-3-2 3-15,6 0-2 0,-3 0 3 16,7 0-5-16,-1 0 0 16,0 0-4-16,3 0 1 15,0 0-2-15,-1 0 6 16,-3 0-4-16,2 0 0 15,-4 0 1-15,2 0 0 16,2 0-2-16,0-3 0 16,1-1-1-16,5-2 6 15,-1 3-4-15,-2-1 1 16,-4 3-3-16,-3-3 2 16,0 4 1-16,-6 0-2 15,6-2 0-15,-6 2-1 0,7 0 0 16,-2 0 0-16,2 0 0 15,2 0 0-15,0 0 1 16,6 0 1-16,-2 0-2 16,3-1 1-16,1 0 0 15,-4-2 6-15,-5 1-1 16,-3 1-2-16,-6 0 4 16,2 1-8-16,-2 0 1 15,1 0-1-15,4 0 2 16,2 0 0-16,0 0-1 15,1-2 2-15,2-1-2 16,0 0 0-16,0-1-1 16,-3 0 4-16,4 2-2 0,-3-2-1 15,1 0 4-15,1 2-2 16,1 1-3-16,-1-2 2 16,0 0-3-16,3 0 5 15,-2-1-2-15,5 1 1 16,-3 0 0-16,3-1-2 15,-2 1 4-15,2 0-1 16,3 0 0-16,-2-2-1 16,5 3-2-16,0-3 1 15,-2 3-2-15,-1-2 4 16,-2 0-2-16,-1 2 2 16,-4 0-4-16,-1 0 0 0,3 2 0 15,-1 0-2-15,3-3 2 16,0 2 1-16,3-3 0 15,5 3-1-15,0 0 1 16,-4 1-1-16,2 0-1 16,-5 0 0-16,-5 0 2 15,1 0-2-15,-2 0-1 16,6 0 2-16,2 0-1 16,3 0 0-16,3 0 1 15,4 0 0-15,3 0 0 16,1 0 0-16,3 0-4 15,0-3 10-15,-1-2-10 16,0 1 4-16,0-1 0 0,2 3 6 16,1-4-6-1,-1 3 1-15,1 1-1 0,-5 1 0 16,0-1-3-16,-6 2 3 16,-7 0 0-16,-1 0 2 15,-5 0-2-15,-3 0 0 16,-5 0 0-16,5 0 0 15,-5 0 0-15,1 0 0 16,-1 0 1-16,-3 0 2 16,2 0-3-16,-1 0-3 15,-1 0 3-15,2 0 3 16,0 0-3-16,-2 0 0 16,4 0-2-16,-3 0 0 0,1 0 4 15,4 0-3-15,-3 0 1 16,2 0-1-16,0 0 1 15,0 0-1-15,1 0 1 16,-4 2-1-16,4 0 1 16,-3 2-1-16,-3-1 0 15,4 0 1-15,-2 1 4 16,-4-1-3-16,6 0-1 16,-2 0-3-16,5 0 3 15,0 0 0-15,3 1 4 16,6-1-4-16,0 0 0 15,-2-3 0-15,-1 2 0 16,-2 0 0-16,-2-2 1 16,-4 0 0-16,2 0-1 0,0 0 0 15,1 0 0 1,8 0 1-16,0 0 0 0,3 0-1 16,0 0 0-16,-4 0-2 15,0 0 2-15,-4 0 3 16,-3 0-2-16,-2-2-1 15,-2 0 0-15,-3 2 0 16,1 0-2-16,1 0 3 16,-3-2-1-16,0 1 0 15,2 1 0-15,-4 0 0 16,1 0 1-16,-2-1 1 16,0 1-3-16,0 0 2 0,0 0 2 15,2 0-2-15,1-2-1 16,2 0 1-16,-1 1 2 15,-1 0-1-15,0 1 1 16,0-2-2-16,-1 2 0 16,-1 0 1-16,1 0-2 15,-2 0 1-15,3 0 0 16,2-1 1-16,3 1-1 16,1 0-1-16,2-2-1 15,3 2 1-15,-8-1 0 16,4-1 0-16,-8 2-2 15,-1-1 2-15,0 1 2 16,-3 0 1-16,3-2-2 16,-2 2-1-16,8 0-2 15,3-1 2-15,5 1 0 0,2 0 2 16,5 0 1-16,1 0-1 16,-1 0 0-16,5 0 1 15,-3 0 5-15,-2 0 9 16,-5 0-3-16,0 0 4 15,-5 0 4-15,-1-5 0 16,-1 0-10-16,-6 2 7 16,-5-3-1-16,-2 0-4 15,-5 3 1-15,-3-1 3 16,0 2-12-16,0 2-6 16,0 0-3-16,-6 0-73 15,-29 18-215-15,-20-1 29 0,-15-8-712 16</inkml:trace>
  <inkml:trace contextRef="#ctx0" brushRef="#br0" timeOffset="92320.27">1687 14982 1160 0,'0'0'115'15,"0"0"-97"-15,0 0 30 0,0 0 27 16,0 0-10-16,0 0-8 16,0 0-27-16,0 0-9 15,-63 36-5-15,38-52-7 16,4-4-5-16,0-7 4 15,3-5-5-15,6 0-2 16,5 1 3-16,7 4-1 16,0 6 2-16,0 6 4 15,3 7 7-15,6 3 14 16,1 5 2-16,5 0-10 16,9 9-5-16,3 21 6 15,9 13 6-15,-5 20-1 16,-4 6-15-16,-5 7 9 15,-11 4 5-15,-11-2-19 16,0-4-7-16,-3-1 0 0,-12-4-1 16,-6-10-1-16,-1-10 0 15,-5-7 1-15,-6-11-1 16,-3-8-4-16,-3-9 3 16,0-8 2-16,1-6 1 15,2 0 3-15,6-2 5 16,6-13 29-16,3-5 5 15,5-6-16-15,7 0-16 16,3 2-11-16,6 2-6 16,0 8-72-16,9 2-68 0,18 2-183 15,6 6-195 1</inkml:trace>
  <inkml:trace contextRef="#ctx0" brushRef="#br0" timeOffset="92718.75">1933 15241 1057 0,'0'0'189'16,"0"0"-118"-16,0 0 22 15,33 108 1-15,-27-56-29 16,-6-3-35-16,3-6-16 15,-3-9-12-15,0-11-2 0,0-7 0 16,0-6 1-16,-3-5 5 16,-3-3 0-16,3-2 23 15,0 0 37-15,3-6-15 16,0-12-1-16,9-12 6 16,16-9-4-16,11-13 6 15,6-7-7-15,4 4-45 16,-4 11-6-16,-11 19 0 15,-10 19 0-15,-6 6 0 16,-3 24 0-16,-3 18 0 16,-3 5 0-16,-6 4 0 15,0-6 0-15,0-1 0 0,3-6 0 16,12-1-30 0,0-6-301-16,1-9-289 0</inkml:trace>
  <inkml:trace contextRef="#ctx0" brushRef="#br0" timeOffset="93936.73">2606 15098 378 0,'0'0'847'0,"0"0"-670"16,0 0-58-16,0 0-22 15,0 0 27-15,-12 114-38 16,-6-40-43-16,8 1-21 0,2-4-11 15,7-8-6 1,1-9-4-16,0-10-1 0,12-6-17 16,9-10-15-16,1-10-2 15,-2-7-7-15,0-8 7 16,-2-3 33-16,-6 0 1 16,-1-18 18-16,-6-10 35 15,-5-13 9-15,0-9 2 16,-11-9-16-16,-16-7-14 15,-6-2-17-15,0 11-17 16,3 15 0-16,12 20 0 16,8 14 0-16,10 8 0 0,9 0 0 15,22 8 0 1,17 7 0-16,15-1 0 0,4-4 0 16,6-9 0-16,-6-1 0 15,-7-3 0-15,-17-16 0 16,-13-2 0-16,-14-2 0 15,-16 3 0-15,0 3 0 16,-13 5 0-16,-13 10 0 16,-4 2 0-16,-5 24 0 15,9 21 0-15,7 6 0 16,13 0 0-16,6-4 0 16,15-10 0-16,12-5 0 15,6-9-14-15,3-9-16 16,2-6-20-16,4-6 8 15,0-2 17-15,1-4 25 16,-7-15-1-16,-3-9 2 0,-2-6 0 16,0-1 28-16,2 4 20 15,-6 8-15-15,0 12-19 16,-5 11-2-16,-2 4-4 16,-1 20 2-16,-7 9-11 15,0 3 0-15,-12-1 0 16,0-5 0-16,-9-6 0 15,-8-6 0-15,-8-5 0 16,-3-5 0-16,1-5 0 16,10-3-4-16,6 0-8 15,8-4 12-15,3-9-1 0,6-9 1 16,22-6-4 0,15-8 0-16,14-6 3 0,13-5 0 15,3-5-17-15,-1 3-8 16,-11 4 18-16,-15 9 8 15,-19 13 1-15,-15 9 1 16,-12 7 11-16,-3 7 21 16,-19 7-26-16,-8 19-1 15,4 12 4-15,4 7-8 16,10 3-3-16,12-4 0 16,0-6 0-16,21-4 0 15,4-9 0-15,2-6-47 16,0-7-42-16,-4-6-50 15,-3-6-44-15,-2 0 120 16,-1-18 26-16,-1-10-23 0,-4-5 46 16,3 2 14-16,-3 4 7 15,-5 9 60-15,-2 9 13 16,2 8 30-16,-1 1-20 16,0 7-56-16,2 17 42 15,3 7 3-15,-3 5-24 16,1-4-24-16,1-3-28 15,-5-6-3-15,-2-6 0 16,-3-8 0-16,0-5 0 16,1-3 0-16,2-1 0 15,8-1 0-15,11-19 0 16,11-11 0-16,13-11 0 0,8-5 0 16,3 2 0-16,-8 10 0 15,-12 15 0-15,-13 17 0 16,-9 3 0-16,-9 17 0 15,-4 13 0-15,-2 7 0 16,0-2 0-16,-11 1 0 16,8-4-109-16,3-6-252 15,6-6-264-15</inkml:trace>
  <inkml:trace contextRef="#ctx0" brushRef="#br0" timeOffset="94319.9">4898 15084 1113 0,'0'0'117'0,"0"0"4"16,-112 74 10-16,73-24-13 16,0 3-13-16,9 2-55 15,8 2-16-15,13-7 5 16,9-2 12-16,0-7-25 15,25-7-12-15,10-7-11 16,8-12 1-16,6-5-3 16,5-9 9-16,-3-1-7 15,-1-12 5-15,-3-17 0 0,-4-14 42 16,-9-10-9 0,-12 3-41-16,-14 6 0 0,-8 14 0 15,0 16 0-15,-15 14 0 16,0 2 0-16,-1 27 0 15,7 7 0-15,6 7 0 16,3 0 0-16,15-2 0 16,20-3 0-16,7-3-86 15,7-3-232-15,2-6-161 16,3-7-672-16</inkml:trace>
  <inkml:trace contextRef="#ctx0" brushRef="#br0" timeOffset="94506.78">5824 15365 1382 0,'0'0'133'16,"0"0"-37"-16,0 0-12 15,0 0-84-15,0 0-6 16,0 0-71-16,19 44-174 15,-19-7-524-15</inkml:trace>
  <inkml:trace contextRef="#ctx0" brushRef="#br0" timeOffset="94611.58">5597 15816 1143 0,'0'0'152'0,"0"0"-152"15,126-25-40-15,-73 6-302 16</inkml:trace>
  <inkml:trace contextRef="#ctx0" brushRef="#br0" timeOffset="95238.32">1372 16096 1107 0,'0'0'172'16,"0"0"-159"-16,117-17 104 16,-13 6 50-16,54-5-19 15,66 0-25-15,71-8-51 16,67 2-29-16,43 5-30 15,32 7 1-15,5 10-11 16,-23 0 0-16,-35 8-2 0,-50 1 3 16,-52-3 19-16,-48-2 1 15,-57-4-24-15,-50 0 0 16,-55 0 0-16,-38-3 0 16,-26-5 0-16,-8-4-116 15,-21-4-334-15,-12-5-654 16</inkml:trace>
  <inkml:trace contextRef="#ctx0" brushRef="#br0" timeOffset="132151.7">13418 12798 594 0,'0'0'179'0,"0"0"-61"16,0 0 21-16,0 0-46 15,0 0-7-15,0 0 16 16,0 0-37-16,0 0-16 16,0 0 7-16,-13-8 2 15,13 8-9-15,0 0 13 16,0-1 6-16,0 1-22 0,0 0-11 15,0 0-13 1,0 0-4-16,0 0-5 0,0 0-6 16,0 0-3-1,6 0-4-15,7 0 5 0,11 0 7 16,0 4 5-16,4-1 8 16,4-1-7-16,3 0-2 15,-4 0-6-15,1-1 0 16,1 0 2-16,2 1 1 15,6-2 0-15,3 0 3 16,0 0-4-16,-2 0-7 16,-1 0-5-16,0 0 0 15,-2 0 0-15,1 0 0 16,-2 0 0-16,1 0 0 0,-4 0 0 16,-1 0 0-16,-1 0 0 15,1 0 0-15,5 0 0 16,-2 0 0-16,2 0 0 15,0 0 0-15,-2 0 0 16,-1 0 0-16,1 0 0 16,1 2 0-16,3 1 0 15,0-2 0-15,2 1 0 16,3-2 0-16,2 0 0 16,4 0 0-16,3 0 0 15,0 0 0-15,-1 0 0 16,0 0 0-16,-2 0 0 15,0 0 0-15,-4 0 0 0,1 0 0 16,-4 0 0 0,0 0 0-16,-5 0 0 0,-1 0 0 15,0 0 0-15,1 0 0 16,2 0 0-16,2 0 0 16,3-2 0-16,-1-1 0 15,-1 0 0-15,-2-1 0 16,0-2 0-16,-1 0 0 15,0 2 0-15,-4-1 0 16,3-1 0-16,1-1 0 0,5 0 0 16,4-2 0-1,0 0 0-15,4 1 0 0,-1 2 0 16,1 0 0-16,-3 2 0 16,2 0 0-16,-1 1 0 15,1-1 0-15,-3 3 0 16,0 0 0-16,-5-2 0 15,2 2 0-15,-2-1 0 16,5-1 0-16,2 0 0 16,1 0 0-16,-5 2 0 15,-3 0 0-15,-5-2 0 16,-5 1 0-16,-2 1 0 16,-1-2 0-16,0-1 0 15,-2 0 0-15,-1 1 0 16,0-2 0-16,-3 1 0 15,-2 0 0-15,-1 0 0 16,-5-1 0-16,-1 1 0 0,-4 1 0 16,-3 0 0-1,0 1 0-15,-2 0 0 0,0 2 0 16,-5 0 0-16,1-2 0 16,-2 2 0-16,-3 0 0 15,1 0 0-15,1 0 0 16,-1 0 0-16,2 0 0 15,-1 0 0-15,-1 0 0 16,-1 0 0-16,3 0 0 16,-2 0 0-16,1 0 0 0,-1 0 0 15,4 0 0 1,0 0 0-16,1 0 0 0,0 0 0 16,-2 0 0-16,-3 0 0 15,1 0 0-15,-2 0 0 16,0 0 0-16,0 0 0 15,1 0 0-15,-1 0 0 16,2 0 0-16,1 0 0 16,1 0 0-16,-1 0 0 15,2 0 0-15,-2 0 0 16,0 0 0-16,-1 0 0 16,0 0 0-16,-2 0 0 15,0 0 0-15,0 0 0 16,0 0 0-16,0 0 0 0,0 0 0 15,0 0 0-15,0 0 0 16,0 0 0 0,0 0 0-16,0 0 0 0,2 0 0 15,-2 0 0-15,0 0 0 16,1 0 0-16,-1 0 0 16,2 0 0-16,1 0 0 15,0 0 0-15,0 0 0 16,-2 0 0-16,2 0 0 15,2 0 0-15,-2 2 0 16,4-2 0-16,-1 2 0 16,2 0 0-16,-1 0 0 15,3 0 0-15,-1 0 0 0,2 0 0 16,2-1 0-16,-1 0 0 16,0 2 0-16,3-1 0 15,-1 0 0-15,2 2 0 16,1-3 0-16,2 0 0 15,1 3 0-15,0-2 0 16,1-2 0-16,-2 4 0 16,-1-2 0-16,0 0 0 15,-3 1 0-15,0-2 0 16,-1 1 0-16,2 0 0 16,-3-1 0-16,5 2 0 15,-3-2 0-15,3 1 0 0,0-1 0 16,1 0 0-1,0 2 0-15,1-1 0 16,2 0 0-16,4 2 0 0,0-3 0 16,6 3 0-16,-1-2 0 15,4 1 0-15,-3 0 0 16,1 0 0-16,3 0 0 16,0 1 0-16,2 0 0 15,1 0 0-15,2-2 0 16,0 2 0-16,0-4 0 15,-1 0 0-15,-1 2 0 16,1-2 0-16,-4 0 0 16,-3 0 0-16,-3 4 0 15,-1-2 0-15,-2 2 0 16,1-2 0-16,1 0 0 0,-1 2 0 16,-1-1 0-16,2 1 0 15,-1 1 0-15,2-4 0 16,0 5 0-16,-1-2 0 15,0 0 0-15,-2 0 0 16,-2-1 0-16,-4 1 0 16,0 2 0-16,1-1 0 15,-1-4 0-15,-3 2 0 16,3 0 0-16,-5 0 0 16,1 0 0-16,1 0 0 15,-2 0 0-15,3-1 0 16,1 0 0-16,-1 1 0 15,3-2 0-15,0 1 0 16,0 0 0-16,2 0 0 0,-1-2 0 16,-1 0 0-16,-2 3 0 15,-1 0 0-15,0-3 0 16,0 4 0-16,1-2 0 16,0 2 0-16,-2-2 0 15,2 1 0-15,2 0 0 16,-1 0 0-16,0 0 0 15,1-2 0-15,0 2 0 16,1-1 0-16,-2-1 0 16,3 3 0-16,-1-2 0 15,1 1 0-15,-1 0 0 0,1 0 0 16,-1 1 0 0,0-1 0-16,-4 0 0 0,1 0 0 15,-2-1 0-15,1 4 0 16,-1-4 0-16,-3 0 0 15,1 2 0-15,-2 0 0 16,2-2 0-16,-1 3 0 16,1-2 0-16,-1 1 0 15,1-1 0-15,0 1 0 16,0-1 0-16,-3 0 0 16,0 1 0-16,-2-2 0 15,0 1 0-15,0 0 0 16,0 0 0-16,0 0 0 15,3-1 0-15,0 0 0 16,2 1 0-16,-4-2 0 0,0 1 0 16,0 0 0-16,0-2 0 15,-2 3 0-15,1-3 0 16,-2 1 0-16,3 1 0 16,-3-1 0-16,0-1 0 15,2 1 0-15,-1-1 0 16,-3 0 0-16,2 2 0 15,1-2 0-15,-1 0 0 16,-1 0 0-16,1 0 0 16,-3 0 0-16,0 0 0 15,3 0 0-15,1 1 0 16,-1-1 0-16,2 2 0 0,0-1 0 16,1-1 0-16,2 2 0 15,-1 1 0-15,2-3 0 16,0 2 0-16,-3 0 0 15,3 0 0-15,-5-1 0 16,3 0 0-16,0 1 0 16,-1 0 0-16,4-2 0 15,-1 0 0-15,4 0 0 16,1 2 0-16,-1-2 0 16,2 0 0-16,-1 0 0 0,-1 0 0 15,-1 0 0 1,-2 3 0-16,2-3 0 15,-3 0 0-15,3 0 0 0,-4 0 0 16,3 0 0 0,1 0 0-16,0 0 0 0,4 0 0 15,-3 0 0-15,0 0 0 16,0 0 0-16,-4 0 0 16,3 0 0-16,-3 0 0 15,3 0 0-15,-2 0 0 16,-1 0 0-16,-1 0 0 15,0 0 0-15,-2 0 0 16,5 0 0-16,-2 0 0 16,2 0 0-16,0 0 0 15,1 0 0-15,0 0 0 0,-2 0 0 16,1 0 0-16,-1 0 0 16,-2 0 0-16,0 0 0 15,0 0 0-15,-1 0 0 16,1 0 0-16,-1 0 0 15,2 0 0-15,1 0 0 16,4 0 0-16,-1 0 0 16,2 0 0-16,-3 0 0 15,0 0 0-15,-1 0 0 16,-1 0 0-16,2 0 0 16,0 0 0-16,2 0 0 15,0 0 0-15,1 0 0 16,1-3 0-16,-2 1 0 15,5-3 0-15,0 0 0 16,2 1 0-16,0 0 0 0,-3-2 0 16,0 2 0-16,0 1 0 15,-2-3 0-15,-2 1 0 16,-3 2 0-16,-2-1 0 16,0 1 0-16,-1 0 0 15,-1 1 0-15,-1-2 0 16,3-2 0-16,1 3 0 15,1-1 0-15,2-2 0 16,3 2 0-16,2-2 0 16,5 0 0-16,-3 2 0 15,-1 0 0-15,0 0 0 16,-1 0 0-16,-1-1 0 0,3 1 0 16,-4 0 0-16,2 1 0 15,0-1 0-15,-2 0 0 16,-1 3 0-16,2-3 0 15,0 2 0-15,3-1 0 16,-2-1 0-16,0-1 0 16,1 3 0-16,-1-2 0 15,3 2 0-15,-2 0 0 16,4 0 0-16,3 0 0 16,2 1 0-16,1-2 0 15,-1 1 0-15,0 0 0 16,2-1 0-16,2 0 0 15,-2 0 0-15,1 0 0 0,-2 2 0 16,1-2 0-16,3 0 0 16,4 0 0-16,4-1 0 15,3 1 0-15,4 1 0 16,-2 0 0-16,3 2 0 16,-1 0 0-16,-3 0 0 15,0 0 0-15,-2 0 0 16,-3 0 0-16,0 0 0 15,-2 0 0-15,2-2 0 16,0-3 0-16,0 1 0 16,-2 0 0-16,-2-1 0 15,-2 2 0-15,-3 0 0 0,-4-3 0 16,-3 5 0-16,-1-4 0 16,0 1 0-16,1-2 0 15,1 3 0-15,2 1 0 16,-2-2 0-16,2 2 0 15,-2-2 0-15,-1 2 0 16,-2-2 0-16,1 2 0 16,-1 2 0-16,0 0 0 15,2 0 0-15,3 0 0 16,4 0 0-16,4 0 0 16,2 0 0-16,-1 0 0 15,0 2 0-15,-1 2 0 16,-2-4 0-16,-1 0 0 15,-3 0 0-15,0 0 0 0,-2 0 0 16,2 0 0-16,1 0 0 16,0 0 0-16,0 0 0 15,-2-6 0-15,-3 2 0 16,2 0 0-16,-1 0 0 16,-3-1 0-16,1 1 0 15,0 1 0-15,0 1 0 16,-3 1 0-16,-1 1 0 15,1 0 0-15,2 0 0 16,-1 0 0-16,2 0 0 16,0 0 0-16,-1 0 0 0,-3 0 0 15,2 0 0 1,-2 0 0-16,-3 0 0 0,0 0 0 16,-4 0 0-16,-1 0 0 15,2 0 0-15,-1 0 0 16,2 0 0-16,-2 0 0 15,1 0 0-15,0 2 0 16,-3-1 0-16,4 1 0 16,-4-1 0-16,2 1 0 15,-3-2 0-15,-1 1 0 16,0 0 0-16,-2 1 0 16,-1-1 0-16,2 1 0 15,-5-1 0-15,-2 0 0 16,2 1 0-16,-2-2 0 0,4 0 0 15,1 0 0-15,0 0 0 16,-2 0 0-16,1 0 0 16,-1 0 0-16,2 0 0 15,3 0 0-15,0 0 0 16,1 0 0-16,-1 0 0 16,0 0 0-16,0 0 0 15,1 0 0-15,0 0 0 16,1 0 0-16,3 0 0 15,1 0 0-15,4-2 0 16,0-2 0-16,1 1 0 16,-5-2 0-16,1 2 0 15,-3-2 0-15,-1 4 0 0,5-3 0 16,-3 2 0 0,2 0 0-16,1 2 0 0,3 0 0 15,-1 0 0-15,3 0 0 16,2 0 0-16,-2 0 0 15,1 0 0-15,1-3 0 16,2-2 0-16,4-1 0 16,3 0 0-16,0 1 0 15,1 0 0-15,-6 0 0 16,1 2 0-16,-4 1 0 16,0 2 0-16,1 0 0 15,1 0 0-15,-2 0 0 0,2 5 0 16,1 2 0-1,-2 4 0-15,-1-1 0 16,-1-1 0-16,-2-2 0 0,0-3 0 16,2 0 0-16,3-4 0 15,1 0 0-15,2 0 0 16,-3 0 0-16,-1 0 0 16,-4 0 0-16,0 0 0 15,0 0 0-15,1-3 0 16,-1-2 0-16,2 2 0 15,1-3 0-15,1 3 0 16,3 2 0-16,1 0 0 16,1 1 0-16,-4 0 0 0,-3 0 0 15,-4 0 0 1,-6 0 0-16,1 0 0 0,-1 0 0 16,1-2 0-16,-2-1 0 15,0-1 0-15,4 2 0 16,-1 0 0-16,2 2 0 15,-2 0 0-15,4 0 0 16,-1 0 0-16,0 0 0 16,-1 0 0-16,0 0 0 15,3 0 0-15,1 1 0 16,2 5 0-16,5 1 0 16,1-1 0-16,2-4 0 15,2 0 0-15,-1-2 0 16,0 0 0-16,1 0 0 15,-1 0 0-15,0-7 0 16,-2-2 0-16,2-1 0 16,-5 0 0-16,-2 2 0 0,-9 1 0 15,-5 3 0-15,-6 0 0 16,-7 2 0-16,-2 0 0 16,-3 1 0-16,0 1 0 15,0 0 0-15,-5 0 0 16,-23 14-27-16,-20 6-72 15,-16 1-143-15,-9-9-106 16,-1-7-548-16</inkml:trace>
  <inkml:trace contextRef="#ctx0" brushRef="#br0" timeOffset="138271.43">1784 13699 814 0,'0'0'136'16,"0"0"-3"-16,0 0 28 15,0 0-42-15,0 0-51 16,0 0-16-16,0 0-23 16,3-3-1-16,0 1-3 15,0 2-3-15,13 0 8 16,4 0 24-16,8 0 20 0,2 0-39 15,0-1 1-15,1-2-3 16,-1-1-13-16,6 0 0 16,4-1 9-16,0 0-8 15,8-1-4-15,1 2-2 16,2 0 0-16,-3-1-4 16,1 2 0-16,0-2 4 15,-1 0-1-15,1-2-4 16,-1-2-10-16,4 0 0 15,3 2 0-15,-2-3 0 16,0 5 0-16,-2-1 0 16,-3 3 0-16,-2 1 0 15,-6-2 0-15,2 3 0 16,-3 0 0-16,1 0 0 0,1 1 0 16,0 0 0-16,-2 0 0 15,3 0 0-15,-1 0 0 16,0 0 0-16,-2 0 0 15,2 0 0-15,0-2 0 16,-4 1 0-16,-1 0 0 16,1-1 0-16,-4 2 0 15,-2-1 0-15,0-1 0 16,1 1 0-16,-4 0 0 16,3-1 0-16,-2 1 0 15,-5 1 0-15,1-2 0 16,2 2 0-16,1 0 0 15,4-1 0-15,-1-2 0 0,5 0 0 16,-3 0 0-16,-5 0 0 16,-1 3 0-16,-5 0 0 15,-5 0 0-15,-1 0 0 16,-1 0 0-16,4 0 0 16,2 0 0-16,0 0 0 15,0 0 0-15,0 0 0 16,-6 0 0-16,1 0 0 15,-2 0 0-15,-4 0 0 16,2 0 0-16,-3 0 0 16,0 0 0-16,1 3 0 15,2 0 0-15,3-2 0 16,0 1 0-16,4-1 0 16,1 2 0-16,1 0 0 0,1-1 0 15,-1 0 0-15,0 1 0 16,0 0 0-16,-3 0 0 15,3-1 0-15,-5 1 0 16,2 0 0-16,-2-2 0 16,-1 4 0-16,0-3 0 15,0 3 0-15,1-1 0 16,1 1 0-16,8 0 0 16,2-1 0-16,3 0 0 15,6-1 0-15,-2 3 0 0,2-2 0 16,0 2 0-1,1 0 0-15,-3-2 0 16,2 2 0-16,0 0 0 0,3 0 0 16,4-2 0-16,-1 1 0 15,1 1 0-15,2 1 0 16,4-1 0-16,-3 0 0 16,3-1 0-16,1-1 0 15,-1-1 0-15,6 0 0 16,3 2 0-16,-2-3 0 15,-3 3 0-15,1-3 0 16,-2 0 0-16,-1-1 0 16,7-1 0-16,0 0 0 15,2 0 0-15,0 0 0 16,1 0 0-16,0 0 0 0,0 0 0 16,-1 0 0-16,-2 2 0 15,-1-1 0-15,-2 1 0 16,-1-2 0-16,-4 0 0 15,0 1 0-15,0-1 0 16,4 0 0-16,0 0 0 16,1 0 0-16,-3 0 0 15,-2 0 0-15,-3 0 0 16,-2 0 0-16,-2 0 0 16,-4 0 0-16,0 0 0 15,1 0 0-15,-4 0 0 16,0 0 0-16,-2 0 0 0,2 0 0 15,-2 0 0-15,-1 0 0 16,1 0 0-16,-4-1 0 16,0-1 0-16,1-1 0 15,-2 2 0-15,1-1 0 16,-2 0 0-16,5 0 0 16,-3 2 0-16,1-3 0 15,4 3 0-15,-3 0 0 16,-5 0 0-16,1-1 0 15,-4 0 0-15,-3-2 0 16,1 3 0-16,-4 0 0 16,1 0 0-16,0 0 0 15,0 0 0-15,0 0 0 0,-1 0 0 16,-2 0 0 0,1 0 0-16,1 0 0 0,-3 0 0 15,10 0 0-15,-1 0 0 16,4 0 0-16,-4 0 0 15,-3 0 0-15,0 0 0 16,-3 0 0-16,-3 0 0 16,-3 0 0-16,4 0 0 15,-4 0 0-15,0 0 0 16,0 0 0-16,0 0 0 16,-2 0 0-16,4-2 0 15,-1 2 0-15,-2-3 0 16,1 2 0-16,-2 1 0 15,2-1 0-15,0 0 0 16,-2 1 0-16,1 0 0 0,-1 0 0 16,1 0 0-16,-2 0 0 15,1 0 0-15,-1 0 0 16,2 0 0-16,2 0 0 16,0 0 0-16,2 0 0 15,2 0 0-15,0 0 0 16,2 0 0-16,-3 0 0 15,-1 0 0-15,1 0 0 16,-4 0 0-16,3 0 0 16,-3 0 0-16,6 1 0 15,-5 1 0-15,2 1 0 16,-1-3 0-16,1 2 0 0,1-2 0 16,8 5 0-16,-3-4 0 15,3 3 0-15,-2-2 0 16,2 0 0-16,-6 2 0 15,1-1 0-15,-1 0 0 16,-6-3 0-16,3 1 0 16,1 1 0-16,-2-1 0 15,4 1 0-15,-3-1 0 16,1 0 0-16,-1 0 0 16,3-1 0-16,-2 2 0 15,4-2 0-15,-3 0 0 16,2 1 0-16,1-1 0 0,0 0 0 15,-1 1 0 1,-1 1 0-16,3 1 0 0,-2 0 0 16,1 0 0-16,-1-2 0 15,2 0 0-15,1 1 0 16,5-1 0-16,3 2 0 16,1-2 0-16,4-1 0 15,-4 0 0-15,2 0 0 16,-6 2 0-16,-4-2 0 15,-4 0 0-15,-3 0 0 16,-4 0 0-16,-3 0 0 16,7 0 0-16,1 0 0 15,-1 0 0-15,5 0 0 0,-3 0 0 16,1-2 0 0,3 1 0-16,0 0 0 0,-2-2 0 15,1 1 0-15,-4 1 0 16,0 0 0-16,-3 1 0 15,2-2 0-15,1-1 0 16,1 2 0-16,0 0 0 16,1-1 0-16,2 0 0 15,0 1 0-15,7 1 0 16,-2-3 0-16,-3 3 0 16,-2 0 0-16,-3 0 0 15,-2 0 0-15,-2 0 0 0,-1 0 0 16,2 0 0-16,-1 0 0 15,5 0 0-15,2 0 0 16,0 0 0-16,1 0 0 16,2 0 0-16,-2 0 0 15,-2 0 0-15,-2 0 0 16,-3 0 0-16,4 0 0 16,-1 0 0-16,-1 0 0 15,0 0 0-15,0 0 0 16,2-1 0-16,-1 0 0 15,2 1 0-15,-1-1 0 16,-3-1 0-16,4 2 0 16,-4-3 0-16,-1 3 0 15,0-1 0-15,-2 0 0 16,-1-1 0-16,0 1 0 0,2 1 0 16,-4-2 0-16,2 2 0 15,-1-3 0-15,-1 3 0 16,3-1 0-16,-1-1 0 15,2 2 0-15,-1-1 0 16,-2-2 0-16,0 1 0 16,0 1 0-16,1 0 0 15,0 0 0-15,-2-2 0 16,4 3 0-16,-2-2 0 16,2-1 0-16,0 1 0 15,4-1 0-15,-2 1 0 16,1 0 0-16,1 0 0 0,-2 1 0 15,1-1 0-15,0 1 0 16,-3-2 0-16,5 1 0 16,2 1 0-16,0 1 0 15,3 0 0-15,1 0 0 16,2 0 0-16,-3 0 0 16,-3-1 0-16,1 1 0 15,-3 0 0-15,0 0 0 16,-2 0 0-16,-2 0 0 15,3 0 0-15,-1 0 0 16,2 0 0-16,2 0 0 16,0 0 0-16,0 0 0 15,-1 0 0-15,-1 0 0 0,-2 0 0 16,0 0 0-16,-1 0 0 16,-1 0 0-16,5 0 0 15,-1 0 0-15,2 0 0 16,3 0 0-16,1 0 0 15,0 0 0-15,-1 0 0 16,2 0 0-16,1 0 0 16,-2 0 0-16,0 0 0 15,3 0 0-15,2 0 0 16,3 0 0-16,0 0 0 16,4 0 0-16,-5 0 0 15,-2 0 0-15,-2-2 0 0,-1 2 0 16,-2-1 0-16,-1 1 0 15,-2 0 0-15,1-2 0 16,-1 2 0-16,-1 0 0 16,0-1 0-16,-2 0 0 15,1-1 0-15,-1 2 0 16,5-1 0-16,-3 1 0 16,1 0 0-16,2 0 0 15,0 0 0-15,-3 0 0 16,4 0 0-16,1 0 0 15,0 0 0-15,0 0 0 16,-2 0 0-16,0 0 0 16,-2 0 0-16,-1 0 0 15,-3 0 0-15,-2 1 0 16,-2 2 0-16,0-3 0 0,0 1 0 16,2-1 0-16,1 0 0 15,2 0 0-15,3 0 0 16,-1 0 0-16,2 0 0 15,-1 0 0-15,-2 0 0 16,-3-1 0-16,0-2 0 16,1 0 0-16,-2 3 0 15,1-4 0-15,2 2 0 16,0 0 0-16,5 2 0 16,0 0 0-16,3 0 0 15,1 0 0-15,2 0 0 16,0 0 0-16,-3 0 0 0,1 0 0 15,-4 0 0-15,1 0 0 16,-1 0 0-16,-3 0 0 16,2 0 0-16,0 0 0 15,1-1 0-15,3 1 0 16,-1-2 0-16,0 1 0 16,1 1 0-16,-1-1 0 15,-3-1 0-15,1 1 0 16,-3 1 0-16,3-3 0 15,1 2 0-15,2-1 0 16,3-2 0-16,1 0 0 16,1 2 0-16,-3 0 0 15,-3-1 0-15,1 2 0 0,-3-1 0 16,-2-1 0 0,3 0 0-16,-5 0 0 0,4 0 0 15,-4 0 0-15,2 2 0 16,-2-2 0-16,0 1 0 15,-2 1 0-15,1 0 0 16,0 1 0-16,-2 0 0 16,1 0 0-16,-3 0 0 15,2 0 0-15,-3 0 0 16,2-3 0-16,1 3 0 16,-1-1 0-16,-1-1 0 15,1-1 0-15,-2 2 0 16,1 0 0-16,-2 1 0 15,1-1 0-15,-4-1 0 0,1 2 0 16,0-2 0-16,0 1 0 16,-2 0 0-16,4 1 0 15,-2-2 0-15,-2 2 0 16,3-1 0-16,0-1 0 16,-3 1 0-16,2 0 0 15,-1 1 0-15,-1-2 0 16,-1 1 0-16,-2-1 0 15,2 1 0-15,-2 1 0 16,3-1 0-16,-2-3 0 16,1 3 0-16,-2 0 0 0,2 0 0 15,0-1 0 1,1 1 0-16,0 1 0 0,1 0 0 16,-1-1 0-16,-3 1 0 15,2-2 0-15,1 1 0 16,1-1 0-16,-1 1 0 15,3 1 0-15,0 0 0 16,0 0 0-16,-2 0 0 16,2 0 0-16,0 0 0 15,-1 0 0-15,1 0 0 16,6 0 0-16,1 0 0 16,2 0 0-16,6 0 0 15,-5 0 0-15,2 3 0 16,-6 1 0-16,1-3 0 0,-2 1 0 15,1 0 0-15,-1-1 0 16,3 1 0-16,-1 0 0 16,-1-1 0-16,2 0 0 15,-3-1 0-15,0 2 0 16,4-2 0-16,1 1 0 16,-2-1 0-16,0 2 0 15,-3-1 0-15,-1-1 0 16,-4 0 0-16,3 0 0 15,-3 0 0-15,1 0 0 16,-4 0 0-16,-3 0 0 16,-4 0 0-16,-1 0 0 15,-1 0 0-15,0 0 0 0,0 0 0 16,0 0 0 0,0 0 0-16,0 0 0 0,0 0 0 15,0 0 0-15,-18 0 0 16,-17 0 0-16,-13 0-172 15,-9 0-288-15,2 0-881 16</inkml:trace>
  <inkml:trace contextRef="#ctx0" brushRef="#br0" timeOffset="148326.94">19235 15672 349 0,'0'0'170'16,"0"0"-117"-16,0 0 4 16,0 0 48-16,0 0-1 15,0 0-21-15,0 0 12 16,0 0-21-16,4-2 19 15,-4 0 17-15,2 2-22 16,-2 0-11-16,2-2 5 16,-2 1-5-16,0 1 21 0,0-3-25 15,0 3-24 1,0 0 3-16,0 0-17 0,0 0 5 16,0 0-14-16,0 0-6 15,0 0-9-15,0 0-1 16,0-2-5-16,0 1-2 15,-4-2-3-15,-4 1 0 16,0-2-1-16,-1 2 1 16,0 0-3-16,-1-1 2 15,1 0 1-15,-3 0 1 16,-4 2-1-16,0 0-1 16,-1-1 1-16,1 2-1 15,0-2 1-15,3 2 0 16,-2 0 0-16,3 0 3 0,-1 0-1 15,2 0 2-15,-2 0 1 16,4 0-5-16,-2 0 0 16,0 0 0-16,2 0 0 15,-2 4 0-15,-1 1 0 16,0 1 0-16,-1 2 0 16,-1 0 0-16,2 0 0 15,1 2 0-15,0 0 0 16,2-1 0-16,-1 3 0 15,2 0 0-15,4-1 0 16,-2 1 0-16,0 0 0 16,0 1 0-16,0-1 0 15,3-1 0-15,-2 1 0 0,2 2 0 16,0 0 0-16,0 0 0 16,2 0 0-16,1-2 0 15,-2-2 0-15,2-1 0 16,0 2 0-16,0-4 0 15,0 3 0-15,0 0 0 16,0-1 0-16,0 0 0 16,0 1 0-16,0-1 0 15,0-2 0-15,0 1 0 16,3-1 0-16,0 1 0 16,2 0 0-16,1 1 0 15,2-2 0-15,3 1 0 0,1 2 0 16,3-3 0-16,-1 0 0 15,0-2 0-15,0 0 0 16,2-1 0-16,-2 1 0 16,3-1 0-16,2-2 0 15,1 0 0-15,3 1 0 16,-2-2 0-16,4-1 0 16,-3 0 0-16,2 0 0 15,-3 0 0-15,0 0 0 16,0 0 0-16,-1 0 0 15,-1 0 0-15,-1 0 0 16,1-4 0-16,-3 2 0 16,-1-4 0-16,0 1 0 0,-1-2 0 15,-2 0 0 1,3 0 0-16,-2-2 0 0,2 1 0 16,-3-2 0-16,1 0 0 15,-2-1 0-15,-2-1 0 16,4 2 0-16,-1-2 0 15,-1 1 0-15,0 0 0 16,-3 1 0-16,0 0 0 16,-1-1 0-16,0 1 0 15,1-2 0-15,-2-1 0 16,0 1 0-16,2-4 0 16,-1 1 0-16,-3 1 0 15,1 0 0-15,-2 6 0 16,-2-4 0-16,1 2 0 0,-2 0 0 15,0 0 0-15,0 2 0 16,0-1 0-16,0 1 0 16,0 0 0-16,0-1 0 15,0 0 0-15,-5 2 0 16,1 0 0-16,-1 2 0 16,2-1 0-16,-2 2 0 15,1 0 0-15,-5 0 0 16,2 1 0-16,-2-2 0 15,-1 3 0-15,2-2 0 16,0-2 0-16,1 3 0 16,-3-2 0-16,-1 1 0 15,2 1 0-15,-1 0 0 0,1 0 0 16,1-1 0 0,1 4 0-16,-2-4 0 0,3 4 0 15,0-1 0-15,-2 1 0 16,1 0 0-16,-2 0 0 15,2 0 0-15,-4 0 0 16,-2 0 0-16,-1 0 0 16,-1 0 0-16,3 0 0 15,1 0 0-15,2 0 0 16,3 0 0-16,-1 0 0 16,3 0 0-16,-2 1 0 15,0 1 0-15,2 0 0 0,-1-2 0 16,1 2 0-1,-2 0 0-15,0 0 0 0,0 0 0 16,1 0 0-16,2 0 0 16,0-2 0-16,0 1 0 15,2-1 0-15,-1 0 0 16,2 0 0-16,0 0 0 16,0 0 0-16,0 0 0 15,0 0 0-15,0 0 0 16,0 0 0-16,0 0 0 15,0 0 0-15,0 0 0 16,0 0 0-16,0 0 0 16,0 0 0-16,0 0 0 15,0 0 0-15,0 0 0 16,0 0 0-16,0 0 0 0,0 0 0 16,0 0 0-16,0 0 0 15,0 0 0-15,0 0 0 16,0 0 0-16,0 0 0 15,0 0 0-15,0 0 0 16,0 0 0-16,0 0 0 16,0 0 0-16,0 0 0 15,0 0 0-15,0 0 0 16,0 0 0-16,0 0 0 16,0 0 0-16,0 0 0 15,0 0 0-15,0 0 0 16,0 0 0-16,0 0 0 0,0 0 0 15,0 0 0-15,0 0 0 16,0 0 0-16,0 0 0 16,0 3 0-16,-3 6-146 15,-7 5-157-15,-3 4 97 16,-7 4-162-16,4-3-565 16</inkml:trace>
  <inkml:trace contextRef="#ctx0" brushRef="#br0" timeOffset="149694.5">19104 15735 514 0,'0'0'208'0,"0"0"-168"16,0 0 40-16,0 0-13 16,-85 10-10-16,58 0-32 15,2-2-12-15,1 1-9 0,5-1 4 16,5-2 10-1,6-4-11-15,4 0 0 0,4-2-5 16,0 0-1-16,0 0 1 16,1 0-2-16,14 0 0 15,9-2 3-15,5-6 0 16,3-4 4-16,3 0-7 16,-1-1 25-16,-3 1 12 15,-4 2 29-15,-8 4-4 16,-8 3-11-16,-8 2-16 15,-3 1-7-15,0-2 2 16,0 2-9-16,-10 0-7 16,-13 0-5-16,-7 5-8 0,-5 6-1 15,-1 1 1 1,0 3 3-16,-4 1 1 0,4-3 14 16,5 2 17-16,4-6 2 15,10 0-8-15,6-3-9 16,7-3-20-16,4-2 2 15,0-1-1-15,0 0-2 16,12 0-3-16,14 0 3 16,12 0 6-16,10 0-6 15,3-6-5-15,2-6-18 16,-3 0 16-16,-2-5 3 16,-8-1 4-16,-6 0 1 15,-5 1 1-15,-7 4 1 16,-8 6 11-16,-7 5 8 0,-6-1 20 15,-1 3 11-15,0 0-22 16,0 0-22-16,-8 0-9 16,-9 3 0-16,-7 13 1 15,-6 3-1-15,-3 6 3 16,-6 3-3-16,-3 0 2 16,-3 1 3-16,6-5-2 15,6-5 2-15,14-3-4 16,5-4-1-16,8-6 2 15,5-3-2-15,1-1-2 16,0-2 2-16,0 0 1 16,6 0-1-16,16-3 0 15,11-9 14-15,10-8-13 0,6-2 5 16,2-7-6 0,-1-3 0-16,-1 1 0 0,-6 6 0 15,-5 5 0-15,-11 9 1 16,-12 3 2-16,-10 7 2 15,-5 1 9-15,0 0-4 16,0 0-10-16,-12 6-11 16,-10 12 11-16,-8 8 3 15,-6 3-2-15,2 6 2 16,-2-3-2-16,1-1 2 16,5-5-1-16,4-3 3 15,5-5-5-15,7-6 1 16,6-4 0-16,5-7-1 15,3-1 2-15,0 0-2 0,0 0 4 16,4 0-4-16,18 0 0 16,8-11 2-16,8-9 3 15,2-3 2-15,2-11-7 16,1-3 1-16,5 3 1 16,-6 4-2-16,-8 12 2 15,-13 8 0-15,-15 6 16 16,-6 4 39-16,0 0-35 15,-23 14-22-15,-12 17 0 16,-9 8 0-16,2 1 0 16,8-5 1-16,15-10-2 0,7-7 1 15,12-6 0 1,0-5-1-16,4-1 1 0,17-5 1 16,7-1 10-1,7 0 2-15,-2-10-6 0,-5-9-1 16,-3-5 0-16,-4-4 1 15,-7 2 0-15,-8 5-3 16,-2 7-3-16,-4 9-1 16,0 5-4-16,0 0-71 15,0 7-94-15,0 14-157 16,0 3-147-16</inkml:trace>
  <inkml:trace contextRef="#ctx0" brushRef="#br0" timeOffset="157627.91">19606 14312 561 0,'0'0'371'16,"0"0"-225"-16,0 0-21 15,0 0-21-15,0 0-14 16,0 0 5-16,0 0-36 16,0 0-1-16,0 0-12 15,0 0-2-15,0 0-12 16,0 2 10-16,0-2-6 0,0 0 8 15,0 0-2-15,0 0-8 16,0 0-9-16,0 0 3 16,0 0-3-16,-1 0-18 15,-8 0-4-15,5-3 5 16,-2 0-4-16,-3 0-2 16,-1 0 1-16,-1 1-3 15,-1 0 0-15,-3 1 1 16,-2 0-1-16,-2 1 0 15,-6 0-1-15,0 0 1 16,-4 0 0-16,4 0-1 16,-2 0-1-16,0 0 2 15,-4 0 0-15,1 0 0 0,0 2-1 16,3 0 1-16,4 0 0 16,1 0-1-16,5 2 1 15,0-2 0-15,5 0 0 16,-1 1 0-16,-2 0 0 15,3 0 0-15,-4-2 0 16,0 2 1-16,0-1 0 16,1-1-1-16,-1 1 2 15,1-2 5-15,-4 1-4 16,-2 1 1-16,3-1-4 16,-3 0 0-16,3 3 0 15,0-3 0-15,2 2 0 0,-1 1 0 16,1 0 0-1,-1 2 0-15,0-2 0 0,0 0 0 16,-2 2 0-16,2-3 0 16,-2 2 0-16,0 0 0 15,0 0 0-15,-1 0 0 16,-4 3 0-16,-3-2 0 16,-3 2 0-16,1 0 0 15,-3 1 0-15,2-1 0 16,3 2 0-16,0 0 0 15,1 0 0-15,-3-1 0 16,1 1 0-16,-2 2 0 16,-1 0 0-16,-1 0 0 15,-2 1 0-15,0 0 0 16,-2 0 0-16,-1 1 0 0,1 2 0 16,0 0 0-16,0 0 0 15,2 3 0-15,-1 0 0 16,3 3 0-16,-4 0 0 15,0 2 0-15,0 1 0 16,-1 1 0-16,1 4 0 16,2 0 0-16,2 0 0 15,4 0 0-15,0-1 0 16,3 0 0-16,1 2 0 16,2-2 0-16,-1 3 0 15,-2-3 0-15,-4 4 0 16,-4 2 0-16,-3 0 0 15,-3 5 0-15,-2-1 0 0,4 0 0 16,2-3 0-16,6 1 0 16,0-2 0-16,4 1 0 15,1-1 0-15,1 0 0 16,0 3 0-16,0 4 0 16,-3 5 0-16,-1 2 0 15,0 2 0-15,-2 2 0 16,1 0 0-16,1 2 0 15,3 6 0-15,4-4 0 16,6 0 0-16,-2-2 0 16,2-4 0-16,4 4 0 15,-2-1 0-15,4-1 0 0,2 0 0 16,2-1 0 0,0-4 0-16,2-1 0 0,1-3 0 15,1-1 0-15,0-4 0 16,0-2 0-16,0-1 0 15,1 1 0-15,8 0 0 16,1 2 0-16,0-3 0 16,3 0 0-16,-1 1 0 15,1-1 0-15,1 2 0 16,2-1 0-16,-1 0 0 16,6-1 0-16,-3-4 0 15,3-1 0-15,1 0 0 0,-1-5 0 16,4 0 0-1,1-3 0-15,-1-4 0 0,0-2 0 16,2 0 0 0,2 0 0-16,5 2 0 0,1-1 0 15,6 1 0-15,2 0 0 16,6 0 0-16,0 3 0 16,-1-7 0-16,3 3 0 15,-1-5 0-15,-3 1 0 16,1-2 0-16,-5 0 0 15,-3 1 0-15,2-3 0 16,0 0 0-16,0-2 0 16,-1 0 0-16,1-2 0 15,-3 0 0-15,4 1 0 16,1-1 0-16,0 1 0 0,4 0 0 16,1-1 0-16,-1 2 0 15,0 1 0-15,-3-5 0 16,-2 1 0-16,2-1 0 15,5 2 0-15,0-5 0 16,5 4 0-16,1-1 0 16,3-4 0-16,-1 1 0 15,-2-1 0-15,-3 0 0 16,-1 2 0-16,-3-2 0 16,0 1 0-16,5-1 0 15,1 0 0-15,3 0 0 16,2 0 0-16,0 0 0 0,2 0 0 15,2 0 0-15,1-1 0 16,-3-2 0-16,-5-4 0 16,-3 0 0-16,3 1 0 15,-1-2 0-15,1 0 0 16,-2 2 0-16,-4 0 0 16,0 0 0-16,-5 1 0 15,3-2 0-15,-1 1 0 16,1 0 0-16,3-1 0 15,2-1 0-15,-2-2 0 16,3 0 0-16,-2-1 0 16,-5-2 0-16,-1 2 0 15,-2-1 0-15,1-2 0 0,-1 3 0 16,3-6 0 0,-2 0 0-16,3-2 0 0,-1-1 0 15,-3-3 0-15,-2 4 0 16,-1-2 0-16,-5-1 0 15,0 2 0-15,-5-1 0 16,-4 1 0-16,0-5 0 16,1-2 0-16,2-1 0 15,3-4 0-15,-1-5 0 16,2-1 0-16,-1-2 0 16,-3 0 0-16,-2 5 0 15,-4 5 0-15,-4-5 0 16,-3 4 0-16,-2-2 0 15,-4-4 0-15,3-1 0 0,-3-4 0 16,3 4 0-16,-2-5 0 16,2 2 0-16,-2 2 0 15,0-1 0-15,0 2 0 16,-3-2 0-16,-2 0 0 16,1 1 0-16,-5-4 0 15,-1 0 0-15,0-1 0 16,-1 1 0-16,-1 2 0 15,1 2 0-15,-2-1 0 16,1-1 0-16,1 0 0 16,-1-2 0-16,-1 0 0 0,0 2 0 15,0 1 0 1,-3 2 0-16,-6 5 0 0,0 0 0 16,-1 1 0-16,1 1 0 15,1 0 0-15,-2 0 0 16,-1-2 0-16,-1 5 0 15,-2-2 0-15,-1 2 0 16,-5 0 0-16,2 2 0 16,-1-3 0-16,0 2 0 15,2 1 0-15,-1-2 0 16,0 3 0-16,0 3 0 16,2-1 0-16,0 3 0 15,-2-4 0-15,1 3 0 16,-2-1 0-16,1 0 0 0,0 0 0 15,-1 1 0-15,1-1 0 16,-1 3 0-16,-1 0 0 16,2 3 0-16,0-1 0 15,3 0 0-15,1 2 0 16,1 1 0-16,1-1 0 16,1 2 0-16,-1-1 0 15,-2 2 0-15,1-1 0 16,-1 1 0-16,-2-4 0 15,1 2 0-15,-1-2 0 16,0-1 0-16,0-3 0 16,-1-1 0-16,0 0 0 15,-4 1 0-15,1 0 0 16,0 2 0-16,-1 1 0 16,3 0 0-16,-3 2 0 0,-1-1 0 15,2 0 0-15,-4 3 0 16,2-3 0-16,-2 2 0 15,0 0 0-15,0 1 0 16,1 1 0-16,0 1 0 16,8 3 0-16,-1-1 0 15,1 1 0-15,-1 0 0 16,1-1 0-16,0 1 0 16,3 1 0-16,-1 0 0 15,-3-1 0-15,-1-1 0 0,-1 1 0 16,-6 0 0-1,2-1 0-15,-5 1 0 0,2-3 0 16,-1 3 0-16,0-3 0 16,1-1 0-16,0 4 0 15,2-4 0-15,-1 0 0 16,-1 2 0-16,1 1 0 16,3 1 0-16,-1-2 0 15,0 3 0-15,-2 0 0 16,3-2 0-16,-2 1 0 15,4 2 0-15,4 1 0 16,3 2 0-16,3-2 0 16,3 2 0-16,0 0 0 0,0 1 0 15,1-1 0 1,-2 0 0-16,0-2 0 0,1 4 0 16,-4 0 0-16,2-1 0 15,-1 0 0-15,-3 1 0 16,3-1 0-16,0 1 0 15,3-1 0-15,-1 1 0 16,4 1 0-16,0 0 0 16,2 0 0-16,-3 0 0 15,3 0 0-15,-1-1 0 16,1 1 0-16,-1-2 0 16,2 2 0-16,-1 0 0 15,1 0 0-15,0 0 0 16,-3-1 0-16,0-1 0 0,0 2 0 15,-6 0 0-15,5-1 0 16,-2 1 0-16,-2-2 0 16,-1 1 0-16,2-1 0 15,1 2 0-15,0-1 0 16,0 1 0-16,-3-1 0 16,1-1 0-16,-1 2 0 15,1-2 0-15,-1 2 0 16,3 0 0-16,-4-1 0 15,0 1 0-15,0 0 0 16,-1 0 0-16,1-1 0 16,2 1 0-16,4-1 0 0,-1-2 0 15,2 3 0 1,-4 0 0-16,1-2 0 16,-1 2 0-16,-2 0 0 0,-3-4 0 15,1 4 0-15,2 0 0 16,-2-1 0-16,1 1 0 15,0-1 0-15,-5-1 0 16,5 2 0-16,-4 0 0 16,5-2 0-16,2 2 0 15,2-1 0-15,1 1 0 16,2 0 0-16,1 0 0 16,-6 0 0-16,-6 11 0 15,-4 18 0-15,-9 11-90 0,-2-7-342 16,-2-5-531-1</inkml:trace>
  <inkml:trace contextRef="#ctx0" brushRef="#br0" timeOffset="161761.43">15675 15830 913 0,'0'0'250'16,"0"0"-130"-16,0 0 14 15,0 0-10-15,0 0-6 16,0 0-17-16,0 0-43 15,0 0-19-15,-7-6-2 16,7 6-8-16,0 0 9 16,0 0-12-16,0 0-6 15,0-1 0-15,0 1-13 0,10 0-7 16,13-2 8-16,8 2-7 16,8-1-1-16,8-3 1 15,8 4-2-15,11-2 2 16,11 0-1-16,4 1 0 15,2 0 3-15,0-1-3 16,1 0 0-16,2 0 0 16,1 2 0-16,2-6 0 15,1 4 0-15,-4 0 0 16,-1 1 0-16,-5-1 0 16,-6 1 0-16,-5-1 0 15,-4 0 0-15,1-1 0 0,0 0 0 16,4-3 0-1,-3 4 0-15,-1-4 0 16,-5 2 0-16,-3 1 0 0,-6-1 0 16,-4 3 0-16,-4-2 0 15,-2 1 0-15,0 1 0 16,3 1 0-16,0 0 0 16,2 0 0-16,3 0 0 15,6 0 0-15,4 0 0 16,1 0 0-16,-1 0 0 15,-6 1 0-15,-8 1 0 16,-3-1 0-16,-3 1 0 16,1-2 0-16,-1 1 0 15,0 0 0-15,-1 1 0 16,-3-1 0-16,1 1 0 0,-6-1 0 16,-5 0 0-16,-5-1 0 15,-7 0 0-15,-4 0 0 16,-4 0 0-16,-3 0 0 15,-2 2 0-15,-1-2 0 16,0 0 0-16,0 0 0 16,2 0 0-16,-2 0 0 15,0 0 0-15,0 0 0 16,0 0 0-16,0 0 0 16,0 0 0-16,0 0 0 15,0 0 0-15,0 0 0 16,-2-11 0-16,-10-6 0 0,-4-1 0 15,-4-2 0-15,-2 4 0 16,0 1 0-16,3 6 0 16,5 4 0-16,6-1 0 15,4 4 0-15,4 1 0 16,0 1 0-16,0 0 0 16,0 0 0-16,0 0 0 15,0 0 0-15,0 0 0 16,0 0 0-16,9 0 0 15,7 13 0-15,7 3 0 16,0 3 0-16,3 2 0 16,-6 0 0-16,-6 0 0 15,-6 0 0-15,-8 0 0 0,0-1 0 16,-2-1 0-16,-16 3 0 16,-10 0 0-16,-8 1 0 15,-7 3 0-15,-1 2-4 16,1 3-178-16,4 0-162 15,4 1-209-15</inkml:trace>
  <inkml:trace contextRef="#ctx0" brushRef="#br0" timeOffset="162763.41">13242 15670 1154 0,'0'0'183'0,"0"0"-31"16,0 0-14-16,0 0 13 16,0 0-32-16,0 0-63 15,-77-24-45-15,17 24 4 0,-12 6-10 16,-3 16 0-16,3 6-2 16,12-3 2-16,17-1-2 15,14-3-1-15,16-3-1 16,10 0 2-16,3 5-2 15,10 1-1-15,25 1 4 16,11 1 1-16,12-1 4 16,10 0 0-16,-2 2 4 15,-6 0-13-15,-14 1 0 16,-16-1 0-16,-14-1 0 16,-14-2 0-16,-2-1 0 15,-22 1 0-15,-19 1 0 0,-9-3 0 16,-9-2 0-1,-3-3 0-15,2-4 0 0,5-5 0 16,7-5 0-16,9-3 0 16,6 0 0-16,6-6 0 15,5-9 0-15,1-4 0 16,8-2 0-16,4-1 0 16,3 6 0-16,6 7 0 15,0 2 0-15,9 4 0 16,18 3-166-16,13 0-100 15,14 0-91-15,10 0-455 16</inkml:trace>
  <inkml:trace contextRef="#ctx0" brushRef="#br0" timeOffset="163167.54">13660 15837 1184 0,'0'0'179'0,"-105"-10"-80"16,50 10-1-16,6 10 37 15,11 16-54-15,16 3-38 16,9 0-30-16,13-1-8 16,0-6 1-16,9-6 7 15,6-4-3-15,4-6 1 16,5-6 10-16,0 0 5 15,1-6 11-15,1-14 8 0,-6-4-12 16,-6-2-25-16,-8 1-8 16,-3 4 0-16,-3 6 0 15,0 8 0-15,0 4 0 16,0 3 0-16,-3 0 0 16,0 22 0-16,-2 12 0 15,2 10 0-15,3-3 0 16,0-3 0-16,8-7 0 15,10-1 0-15,3-5 0 16,3-2-87-16,2-7-215 16,-2-1-25-16,-2-8-247 15</inkml:trace>
  <inkml:trace contextRef="#ctx0" brushRef="#br0" timeOffset="164277.38">13824 15758 1021 0,'0'0'266'15,"0"0"-58"-15,0 0-4 16,0 0-23-16,0 0-64 16,0 0-67-16,-8-56-50 15,8 56 0-15,0 17 0 0,2 15 0 16,4 5 0-1,-2 5 0-15,-4-1 0 16,0-2 0-16,0-1 0 0,0-3 0 16,-4-6 0-16,-1-7 0 15,1-8 0-15,0-6 0 16,2-3 0-16,2-5 0 16,0 0 0-16,0 0 0 15,0-6 0-15,7-18 0 16,11-14 0-16,6-9 0 15,3-1 0-15,-2 6 0 16,-7 16 0-16,-4 11 0 16,-8 14 0-16,0 1 0 15,3 6 0-15,2 11 0 16,3 1 0-16,2 0 0 0,4-1 0 16,7-3 0-16,7-8 0 15,6-6 0-15,1 0 0 16,-3-11 0-16,-5-9 0 15,-9 0 0-15,-6 4 0 16,-11 7 0-16,-4 4 0 16,-3 3 0-16,0 2 0 15,0 0 0-15,0 0 0 16,0 6 0-16,5 13 0 16,8 8 0-16,-1 4 0 15,2 2 0-15,-1 3 0 16,-7 1 0-16,-3 1 0 15,-3-5 0-15,0 1 0 0,-3-7 0 16,-8-7 0 0,3-7 0-16,2-4 0 0,0-9-11 15,0 0 11-15,-2-5 11 16,-4-16-11-16,5-10 0 16,1-13 0-16,4-16 0 15,1-21 0-15,1-13 0 16,0-14 0-16,0-5 0 15,7 9 0-15,7 19 0 16,7 26 0-16,-1 26 0 16,0 19 0-16,5 14 0 15,1 6 0-15,-4 29 0 0,-4 10 0 16,-13 14 0 0,-5 1 0-16,-9-2 0 0,-18-4 0 15,2-11 0-15,3-10 0 16,6-9 0-16,9-8 0 15,2-4 0-15,5-1 0 16,0 0 0-16,3-2 0 16,18-2 0-16,6-5 0 15,14-2 0-15,6 0 0 16,8-12 0-16,2-6 0 16,-1-10 0-16,4-12 0 15,-5-12 0-15,-7-9 0 0,-11-3 0 16,-16 1 0-16,-21 12 0 15,-3 14 0 1,-27 14 0-16,-10 13 0 0,-3 10 0 16,1 15 0-16,11 24 0 15,10 11 0-15,12 5 0 16,9-2 0-16,0-6 0 16,13-2 0-16,11-8 0 15,0-5 0-15,4-1 0 16,1-1 0-16,0-1 0 15,4 0-150-15,5 4-254 16,4-2-357-16</inkml:trace>
  <inkml:trace contextRef="#ctx0" brushRef="#br0" timeOffset="168932.14">21138 14061 978 0,'0'0'234'0,"0"0"-115"16,0 0 10-16,0 0-10 15,0 0 16-15,0 0-48 16,0 0-80-16,28-40-3 16,-17 68-4-16,2 13 32 15,-3 8-11-15,-3 6-11 16,-7 4 0-16,0-1-6 16,0-5-1-16,-5-6-3 15,-6-6-2-15,2-6-40 0,-1-6-58 16,4-8-40-1,1-6-2-15,2-9 3 0,-1-5-36 16,-4-1 109-16,-5-1 64 16,-2-18-1-16,-1-6 3 15,2-9 6-15,4-3 37 16,5-8 51-16,4-6-16 16,1-5-5-16,0-2-17 15,0-1 11-15,10 7-23 16,5 10 9-16,6 9 5 15,7 13-11-15,10 8 6 16,7 9-20-16,2 3 6 16,-2 10-2-16,-12 15-4 15,-14 6-13-15,-14 0-10 16,-5 0-6-16,-12-1 1 0,-21-3-2 16,-12-5 1-16,-3-2 1 15,-2-6-5-15,9-5-2 16,11-3-34-16,14-5-4 15,10-1-11-15,6 0-3 16,0 0-43-16,12-8-29 16,15-4-148-16,9 2-188 15</inkml:trace>
  <inkml:trace contextRef="#ctx0" brushRef="#br0" timeOffset="169214.84">21406 14290 699 0,'0'0'178'0,"0"0"-68"16,0 0-3-16,0 0-35 15,0 0-9-15,9 72-6 16,37-69 11-16,4-3-10 16,0 0 1-16,-5-8-5 15,-11-8 4-15,-10-1 31 16,-9-3 12-16,-11-2-49 15,-4-4 6-15,-3-1-29 16,-20 3-11-16,-7 6-18 16,-5 9-3-16,0 9-4 15,0 0 0-15,2 18-53 0,7 10-78 16,3 7-95-16,8 2-57 16,4 0-351-16</inkml:trace>
  <inkml:trace contextRef="#ctx0" brushRef="#br0" timeOffset="169483.43">21800 14145 1166 0,'0'0'196'0,"0"0"-149"16,0 0-4-16,0 0-19 16,15 88 49-16,-8-37-49 15,1-1-19-15,-2-4-4 16,-2-5-1-16,1-7-40 16,-5-4-64-16,0-7-41 15,0-5-117-15,-14-5-91 16</inkml:trace>
  <inkml:trace contextRef="#ctx0" brushRef="#br0" timeOffset="169764.58">21768 14158 681 0,'0'0'165'15,"26"-75"-34"-15,-7 51 4 0,7 8 0 16,10 9-44-16,8 7-30 15,6 0-5-15,-1 20-7 16,-12 10 6-16,-16 2-11 16,-17 0-15-16,-4-2-11 15,-13-2-1-15,-20-3-9 16,-9-5 3-16,-3-1-4 16,-2-4-7-16,9-4-8 15,13-4-67-15,13-2-20 16,9-1-29-16,3-3-46 0,6-1-87 15,22 0-5-15</inkml:trace>
  <inkml:trace contextRef="#ctx0" brushRef="#br0" timeOffset="170397.66">22149 14284 734 0,'0'0'211'0,"0"0"-23"16,0 0-36-16,0 0-69 16,0 0-50-16,0 0-21 15,-45 41 17-15,39-14 21 16,6-2 0-16,0-4-14 15,17-3-12-15,8-4-11 16,6-5 6-16,4-7 2 16,2-2-1-16,0 0 12 15,-3-13 9-15,-8-5 13 16,-10-5 11-16,-8-3-33 16,-8 0 14-16,0 5-11 15,0 7-18-15,-8 10-6 0,-2 4-11 16,0 0-12-1,2 14-2-15,5 3 12 0,3-3-15 16,4-4-12-16,22-4 15 16,10-6 12-16,3 0 2 15,2-5 2-15,-4-13 1 16,-5-6 2-16,-8-6 3 16,-8-9-6-16,-8-8 4 15,-7-10-3-15,-1-2-1 16,-3 4 3-16,-12 12-4 15,-3 13 10-15,3 14 20 16,1 12-9-16,-2 4-21 16,2 13-1-16,0 21-5 15,3 11 4-15,7 7 2 16,4 1 0-16,0 0-1 0,11-5 0 16,5-5 0-16,3-6 0 15,4-6 0-15,-1-5-1 16,4-5-3-16,1-1-82 15,2-4-55-15,3-1-174 16,-1-3-70-16</inkml:trace>
  <inkml:trace contextRef="#ctx0" brushRef="#br0" timeOffset="170966.43">23010 14224 830 0,'0'0'167'0,"0"0"-83"16,0 0-4-16,-91-6 27 15,56 23-49-15,4 4-42 16,9 0 0-16,11-1 9 15,11-5-5-15,0-3-10 16,21-2 6-16,9-5 24 16,6-4 4-16,-2-1-6 15,-1 0-1-15,-5-9-6 0,-7-2 28 16,-9-1 35-16,-9 4-34 16,-3 2 2-16,0 3-20 15,-7 3-42-15,-7 0-7 16,5 9-1-16,6 6 3 15,3 0-4-15,11-4-18 16,20-1 0-16,11-6 26 16,6-4 1-16,2 0-1 15,1-8 4-15,-3-8-1 16,-6-7-2-16,-4-11 0 16,-6-7 5-16,-10-10 2 15,-9-8 3-15,-13 2 7 0,0 6 13 16,-9 11 0-1,-8 17 10-15,-1 11-14 0,3 12-15 16,-3 6-11-16,4 26-6 16,7 17 3-16,7 13 2 15,0-1-4-15,14 1-37 16,9-5-75-16,6-10-88 16,0-6-113-16,0-12-318 15</inkml:trace>
  <inkml:trace contextRef="#ctx0" brushRef="#br0" timeOffset="171230.64">23341 14058 791 0,'0'0'194'0,"0"0"-46"15,0 0 31-15,97-31-66 16,-70 31 11-16,0 19-48 16,-2 9-30-16,-2 6 5 15,-4 4-18-15,-4 2-18 16,0-4-10-16,-6 0-5 16,-3-5 0-16,1-5-135 15,-3-2-107-15,1-11-309 16</inkml:trace>
  <inkml:trace contextRef="#ctx0" brushRef="#br0" timeOffset="171534.7">23662 14064 1084 0,'0'0'101'15,"0"0"-97"-15,3 77 77 16,10-42-12-16,4-7-17 15,7-5-14-15,4-9 23 16,2-6 5-16,-2-5 0 16,-3-3 13-16,-7 0 14 15,-4-17-17-15,-8-6-6 0,-6-7-15 16,0-6-22-16,-12-2-14 16,-9 2-19-16,-4 10 0 15,-1 10 0-15,1 13-7 16,1 3-4-16,-3 13-71 15,2 17-39-15,4 7-94 16,4 3-20-16,10-3-355 16</inkml:trace>
  <inkml:trace contextRef="#ctx0" brushRef="#br0" timeOffset="171902.03">24020 13983 1238 0,'0'0'60'0,"0"0"26"16,0 118 66-16,0-70-28 15,-2-4-34-15,-2-6-54 16,-1-7-9-16,0-9-6 15,3-9-9-15,2-8-9 16,0-3 2-16,0-2 31 16,7 0 27-16,17-2-20 0,12-17 8 15,6-8-51 1,0-1 0-16,-6 2 0 16,-10 8 0-16,-8 8 0 0,-10 10 0 15,-4 0 0-15,1 17 0 16,2 11 0-16,0 9 0 15,0 1-7-15,-3-1-238 16,1-3-185-16</inkml:trace>
  <inkml:trace contextRef="#ctx0" brushRef="#br0" timeOffset="172116.64">24651 13946 902 0,'0'0'389'15,"0"0"-371"-15,30 73 52 16,-15-12-2-16,-6 5-40 16,-6-3-19-16,-3-3-9 15,0-8-24-15,-5-7-165 16,-10-8-350-16</inkml:trace>
  <inkml:trace contextRef="#ctx0" brushRef="#br0" timeOffset="172438.6">24647 14053 1033 0,'0'0'157'0,"0"0"-5"0,123-68-44 15,-78 68-33-15,-2 27-6 16,-4 21-4-16,-9 11-11 16,-9 4-9-16,-15-6-24 15,-6-10 6-15,-2-9-14 16,-17-9-6-16,-5-5-6 16,-3-8 8-16,-1-5-7 15,-4-4 4-15,0-4 1 0,-3-3-3 16,2 0-1-1,4 0-2-15,3 0-1 0,6 0-32 16,4-3-26-16,3 0-56 16,9-1-43-16,4 0-41 15,0 1-191-15</inkml:trace>
  <inkml:trace contextRef="#ctx0" brushRef="#br0" timeOffset="173150.34">25313 14297 739 0,'0'0'194'16,"0"0"-13"-16,0 0-35 16,0 0-42-16,0 0-22 15,0 0-20-15,-22-29-18 16,8 23-7-16,-6 3 19 0,-4 2-12 15,-3 1-25-15,1 0-6 16,6 7-3-16,5 6-6 16,9 3-3-16,6 0 0 15,0-1 1-15,19 1 0 16,11-5 4-16,4-4 1 16,2-2-1-16,-3-5-1 15,-6 0 3-15,-6-2 9 16,-9-11 21-16,-9-2 3 15,-3 1-5-15,0 2-5 16,0 4-8-16,-9 5-22 16,0 3-1-16,1 0-5 15,5 0-2-15,3 5 0 16,5 4 1-16,20-4 6 0,8-5 5 16,9 0 2-16,0-4 6 15,-4-15-2-15,1-9 21 16,-8-12 12-16,-2-11-44 15,-7-8 0-15,-6 0 0 16,-6 5 0-16,-10 12 0 16,0 18 0-16,0 11 0 15,-14 13 0-15,-7 7 0 16,-4 27 0-16,-2 13 0 16,6 8 0-16,9 0 0 15,11-4 0-15,1 1 0 0,11-7 0 16,18-3 0-1,8-6-95-15,7-6-108 0,2-9-113 16,-3-5-73-16</inkml:trace>
  <inkml:trace contextRef="#ctx0" brushRef="#br0" timeOffset="173915.69">25582 13950 1033 0,'0'0'127'0,"0"0"5"16,0 0-23-16,0 0 4 0,0 0-63 15,0 0-32-15,106 12 6 16,-39 6 6-16,7 3-1 16,4 2-13-16,0 2-6 15,-7-3-7-15,-2-2 1 16,-6-3-3-16,-7-3-1 16,-8-3 2-16,-9-7 0 15,-9-2 2-15,-14-2 0 16,-6 0-2-16,-8 0 11 15,-2-4 11-15,0-4-19 16,0-1 8-16,-12 2 1 16,-9 5-14-16,-9 2 0 15,-4 2-3-15,-2 14 3 0,6 7 9 16,8 1 6 0,9 0-3-16,11-1 5 0,2-3-10 15,13-2 7-15,17-3 1 16,6-3-1-16,5-7-6 15,0-5-2-15,-7 0-3 16,-5-4 5-16,-11-12 1 16,-5-6 16-16,-7 2 22 15,-4 5-14-15,-2 6-7 16,0 6-26-16,0 3 0 16,0 0 0-16,0 16 0 15,0 10 0-15,0 7 0 0,4 1 0 16,17 2 0-1,7 0 0-15,5-3 0 0,4 2-42 16,-2-1-140-16,-1-3-126 16,-2 0-307-16</inkml:trace>
  <inkml:trace contextRef="#ctx0" brushRef="#br0" timeOffset="-190989.76">30164 11024 1105 0,'0'0'253'15,"-84"0"-147"-15,53 13-73 16,14-3 83-16,17-1 39 16,46-9-74-16,58 0-9 15,67-25 6-15,68-24-57 0,65-15-11 16,47-8-10 0,32-6-4-16,14-7-1 0,0-11-109 15,7-9-195-15,-4-9-215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8:56:05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5672 9224 475 0,'0'0'345'0,"0"0"-266"16,0 0 46-16,0 0 70 15,0 0-41-15,0 0-20 16,-12 0-41-16,12 0 15 16,0 0-18-16,0 0-15 15,0 0 2-15,0 0-20 16,0 0-17-16,0 0-40 15,3 0 0-15,12 0 0 16,10 0 0-16,11 0 0 16,9 0 0-16,10 0 0 15,12 0 0-15,11 0 0 16,10 0 0-16,6-8 0 16,0-1 0-16,0-1 0 0,0 1 0 15,-3 4 0-15,-3 3 0 16,-3 2 0-16,1 0 0 15,-2 0 0-15,1 2 0 16,0 3 0-16,3-2 0 16,1-2 0-16,-2-1 0 15,-6 0 0-15,-4 0 0 16,-5 0 0-16,-3 0 0 16,-2 0 0-16,-2 0 0 15,4 0 0-15,1-6 0 16,3 1 0-16,6-2 0 15,3-2 0-15,-1 1 0 0,1 2 0 16,-12-1 0-16,-4 2 0 16,-5 1 0-16,-1 0 0 15,-1 1 0-15,1 0 0 16,-2 0 0-16,-3 2 0 16,0-1 0-16,-1 1 0 15,6 1 0-15,4-2 0 16,3-1 0-16,-1 2 0 15,1-3 0-15,3 2 0 16,6-1 0-16,-1 1 0 16,2-2 0-16,-5-1 0 15,-2-2 0-15,0 0 0 16,2 1 0-16,-2 0 0 0,-1 0 0 16,-4 2 0-16,-2-1 0 15,1 3 0-15,-7-2 0 16,-2 2 0-16,-6-2 0 15,-9 3 0-15,-8-2 0 16,-10 1 0-16,-5 1 0 16,-9 1 0-16,-3-1 0 15,-4-1 0-15,1 2 0 16,-2 0 0-16,1 0 0 16,-1 0 0-16,2 0 0 15,-2-1 0-15,0 1 0 16,0-2 0-16,0 0 0 0,-8-3-361 15,-23 3-528 1</inkml:trace>
  <inkml:trace contextRef="#ctx0" brushRef="#br0" timeOffset="87901.4">14315 8647 1193 0,'0'0'337'16,"0"0"-125"-16,0 0-72 16,0 0-44-16,0 0-64 15,0 0-20-15,-15 134 13 16,15-62-25-16,0-1 0 15,0-3 0-15,0-5 0 0,9-6 0 16,-6-8 0-16,-3-6 0 16,0-9 0-16,0-7 0 15,0-13 0-15,0-6 0 16,0-7 0-16,0-1 0 16,0-16 0-16,-2-19 0 15,-8-19 0-15,1-16 0 16,1-17 0-16,4-11 0 15,4-9 0-15,0 4 0 16,0 17 0-16,6 26 0 0,0 28 0 16,-2 18 0-1,-2 12 0-15,10 2 0 0,13 27 0 16,18 26 0-16,14 22 0 16,0 10 0-16,-9 4 0 15,-10-4 0-15,-6-10 0 16,-5-9 0-16,-4-11 0 15,-2-15 0-15,-3-14-102 16,0-12-288-16,0-10-62 16,0-4-314-16</inkml:trace>
  <inkml:trace contextRef="#ctx0" brushRef="#br0" timeOffset="88119.78">14285 9007 1289 0,'0'0'200'0,"0"0"-63"16,0 0 71-16,0 0-54 15,0 0-95-15,0 0-59 16,-57-25 0-16,78 17 0 16,16-3 0-16,17-5 0 15,12 1 0-15,8-2 0 16,8 1-65-16,5 1-117 15,-2 1-135-15,-3 0-136 16</inkml:trace>
  <inkml:trace contextRef="#ctx0" brushRef="#br0" timeOffset="88415.69">15062 8713 842 0,'0'0'292'15,"0"0"-88"-15,-111-4-52 16,83 4-28-16,11 10-26 15,12 9-63-15,5 5-23 16,18 5 2-16,19 5-4 16,10 1-1-16,6-1-7 15,-2-4 1-15,-12-3-2 16,-11-4-1-16,-14-1 0 16,-13-2 0-16,-1-3 0 15,-15 1 21-15,-13 1 23 0,-7-1-9 16,1-6-21-1,4-2-11-15,9-4-1 0,7-6-2 16,9 0-1-16,5-17-41 16,15-19-101-16,22-10-176 15,14-1-219-15</inkml:trace>
  <inkml:trace contextRef="#ctx0" brushRef="#br0" timeOffset="88698.48">15437 8703 811 0,'0'0'338'0,"0"0"-164"0,0 0-36 16,0 0 25-1,-72 82-76-15,72-42-56 0,28-1-19 16,11 2-5-16,6-3 5 16,-5-7 5-16,-12-4 21 15,-11-4-23-15,-17-6-15 16,0-1 14-16,-23 1 30 15,-12-3 12-15,-1-5-36 16,3-3-10-16,5-3-10 16,8-3 7-16,4-3-4 15,7-20-3-15,6-8-14 16,3-8-101-16,8 3-117 16,18 5-138-16,7 10-639 15</inkml:trace>
  <inkml:trace contextRef="#ctx0" brushRef="#br0" timeOffset="89049.73">15639 8807 979 0,'0'0'287'16,"0"0"-190"-16,0 0 41 15,-58 96-22-15,58-67-21 16,16-2-45-16,13-6-21 15,8-8-1-15,7-6-11 16,-1-7 4-16,5 0-9 16,-5-10-6-16,-4-10 3 0,-7-4 40 15,-7-5 5 1,-6-3-5-16,-10 0-38 0,-5 5-11 16,-4 8 0-16,0 11 0 15,0 4 0-15,-4 4 0 16,-10 6 0-16,-2 19 0 15,1 7 0-15,6 4 0 16,9-1 0-16,0 0 0 16,12 0 0-16,16-6 0 15,11-7-280-15,7-3-234 16</inkml:trace>
  <inkml:trace contextRef="#ctx0" brushRef="#br0" timeOffset="89834.06">16120 8666 1215 0,'0'0'275'15,"0"0"-194"-15,0 0 17 16,0 0-4-16,45 72 66 15,-22-26-55-15,-6 2-86 16,-5-2-19-16,-9-5 0 16,-3-3 0-16,0-9 0 15,0-7 0-15,0-6 0 0,-7-7 0 16,4-4 0-16,0-4 0 16,1-1 0-16,2 0 0 15,0-7 0-15,0-19 0 16,0-14 0-16,15-8 0 15,4 0 0-15,-1 11 0 16,-4 15 0-16,-7 12 0 16,0 10 0-16,6 0 0 15,6 6 0-15,6 5 0 16,3-3 0-16,5-2 0 16,5-6 0-16,2 0 0 15,-1-8 0-15,-8-9 0 16,-8 3 0-16,-12 5 0 15,-8 6 0-15,-3 3 0 0,0 16 0 16,-3 18 0-16,-4 11 0 16,6 5 0-16,1-2 0 15,10-9 0-15,9-3 0 16,4-10 0-16,-4-5 0 16,-7-7 0-16,-4-6 0 15,-4-5 0-15,-4-3 0 16,0 0 0-16,0-5 0 15,-3-19 0-15,-6-17 0 16,-2-11 0-16,4-16 0 16,4-10 0-16,3-6 0 15,0 2 0-15,0 5 0 0,13 11 0 16,1 16 0-16,1 18 0 16,-2 17 0-16,7 13 0 15,1 2 0-15,10 23 0 16,1 17 0-16,-6 15 0 15,-10 2 0-15,-12-2 0 16,-4-5 0-16,-14-7 0 16,-8-6 0-16,-5-4 0 15,2-3 0-15,1-5 0 16,7-5 0-16,7-5 0 16,5-5-222-16,5-7-197 15,0-3-662-15</inkml:trace>
  <inkml:trace contextRef="#ctx0" brushRef="#br0" timeOffset="90049.56">16972 8408 1211 0,'0'0'298'0,"0"0"-196"16,0 0 16-16,30 123 73 15,-6-53-83-15,1 4-89 16,-2-6-19-16,-4-10 0 16,0-2 0-16,-4-6 0 15,0-7-170-15,-5-3-190 0,-4-8-328 16</inkml:trace>
  <inkml:trace contextRef="#ctx0" brushRef="#br0" timeOffset="90259.28">17032 8719 1129 0,'0'0'274'15,"0"0"-106"-15,0 0-8 16,122-24 6-16,-70 48-30 16,-2 7-122-16,-5 3-14 15,-9-1 0-15,-6-6 0 16,-6 0 0-16,-1-4 0 0,-1 0 0 15,2-5-138-15,1-6-262 16,-1-8-436-16</inkml:trace>
  <inkml:trace contextRef="#ctx0" brushRef="#br0" timeOffset="90518.42">17557 8758 739 0,'0'0'421'15,"0"0"-251"-15,0 0-136 16,0 0 15-16,0 0 98 15,0 0-74-15,55 85-48 16,-19-70-14-16,6-7 33 16,1-8 12-16,-7 0-13 15,-10-19 24-15,-10-7 44 0,-15-8-54 16,-1-6-57-16,-20-6 0 16,-14-2 0-16,-1 5 0 15,2 14 0-15,4 15 0 16,5 14 0-16,2 9 0 15,0 25 0-15,8 13-18 16,2 2-270-16,8 2-231 16</inkml:trace>
  <inkml:trace contextRef="#ctx0" brushRef="#br0" timeOffset="90816.46">17855 8663 1272 0,'0'0'117'15,"0"0"56"-15,-24 97 13 16,21-69-87-16,3-4-67 16,0-5-22-16,14-7-5 15,11-9-2-15,10-3 14 16,7-4-2-16,2-16-10 15,-2-3 10-15,-7 3 11 16,-13 9-1-16,-6 7-18 16,-6 4-7-16,-1 0-12 15,3 15-2-15,-1 7-23 0,0 5-111 16,1 1-246-16,2 4-690 16</inkml:trace>
  <inkml:trace contextRef="#ctx0" brushRef="#br0" timeOffset="92069.2">19184 8382 907 0,'0'0'335'0,"0"0"-164"0,-12-75 7 15,10 61 22 1,2 6-46-16,0 5-52 0,0 3-102 16,-2 17 0-16,-1 35 0 15,0 29 0-15,3 19 0 16,0 2 0-16,0-12 0 15,5-17 0-15,9-17 0 16,9-15 0-16,5-16 0 16,14-9 0-16,7-10 0 15,13-6 0-15,3 0 0 16,-3-16-65-16,-3-4-262 16,-8 0-156-16</inkml:trace>
  <inkml:trace contextRef="#ctx0" brushRef="#br0" timeOffset="92640.34">19129 8640 1129 0,'0'0'298'0,"0"0"-179"16,0 0 0-16,0 0 39 15,0 0-83-15,0 0-47 16,39-26-16-16,24 1 3 15,16-4-1-15,7-3 0 16,1 1-3-16,-8 3-7 0,-13 3-4 16,-13 5 2-1,-12 3-2-15,-11 3 3 0,-8 3-1 16,-8 3-2-16,-7 0 7 16,-7 1 1-16,0-1 2 15,-24 6 4-15,-9 2-14 16,-5 0-2-16,-3 25 1 15,4 17-1-15,8 10-3 16,14 4-2-16,14-8 4 16,1-11-6-16,21-14 1 15,16-9 8-15,9-9 3 16,9-5-2-16,7 0 3 16,-1-17-3-16,-6-4 1 15,-9-4 0-15,-8-2 3 16,-8 4 1-16,-10 9 12 0,-9 6-18 15,-1 8 0-15,-2 6 0 16,-2 16 0-16,-2 9 0 16,-4 3 0-16,0 1 0 15,-20-3 0-15,-9-2 0 16,-8-1 0-16,-1-7 0 16,2-5 0-16,5-6 0 15,9-5 0-15,10-3 0 16,7-3 0-16,5 0 0 15,0-7 0-15,14-18-117 16,22-9-213-16,11-6-168 16</inkml:trace>
  <inkml:trace contextRef="#ctx0" brushRef="#br0" timeOffset="92823.62">20211 8203 1290 0,'0'0'246'0,"0"0"-99"16,0 0-38-16,0 0-24 16,-51 138-5-16,51-59-37 15,14-2-40-15,6-11-3 16,2-9-37-16,3-10-122 16,0-8-193-16,-3-7-317 15</inkml:trace>
  <inkml:trace contextRef="#ctx0" brushRef="#br0" timeOffset="93022.61">20200 8547 1072 0,'0'0'290'16,"27"-90"-139"-16,3 61-14 16,7 17 2-16,8 12-84 15,3 2-26-15,-6 24-6 16,-5 9-6-16,-13 4-9 15,-5 0-4-15,-8-2-4 16,-4 1-12-16,-7-4-169 16,0-5-224-16</inkml:trace>
  <inkml:trace contextRef="#ctx0" brushRef="#br0" timeOffset="93182.73">20424 8088 1343 0,'0'0'273'0,"0"0"-120"16,0 0-83-16,0 0-70 15,0 0-19-15,30 100 17 16,-2-28-230-16,-2-1-296 16</inkml:trace>
  <inkml:trace contextRef="#ctx0" brushRef="#br0" timeOffset="93900.54">20779 8203 1161 0,'0'0'187'0,"0"0"-148"16,0 0 52-16,0 73 43 16,0-33-37-16,0-5-58 15,0-1-23-15,0-9-9 16,0-9-5-16,0-3-2 0,6-7 1 16,6-4 0-1,11-2 17-15,5-9-6 0,5-16-7 16,1-3 4-16,1 0-4 15,-4 8-2-15,5 5 4 16,2 5-7-16,0 1-2 16,-3 3 0-16,-3-1-2 15,-8 2-12-15,-12-1-42 16,-8 2 26-16,-4 3 9 16,-21 1-13-16,-15 0-16 15,-4 13 34-15,7 4 6 16,17-3-17-16,14-4-19 15,2-6 22-15,18-4 22 0,12 0 4 16,5-6 1-16,-4-7 0 16,-7 4 5-16,-11 4 12 15,-4 5 10-15,-6 7-13 16,1 36 2-16,4 22 63 16,5 22 44-16,5 13-65 15,0 0-17-15,-6-2 4 16,-7-9-1-16,-5-3-17 15,-20-7-17-15,-26-4-4 16,-12-12-1-16,-3-17 3 16,7-20-7-16,14-22 13 15,11-4 0-15,11-24-15 0,7-25 0 16,11-14 0-16,4-19 0 16,32-17 0-16,19-8 0 15,15 0 0-15,9 13 0 16,6 24 0-16,0 29 0 15,-6 30 0-15,-3 11 0 16,-9 24-209-16,-2 11-214 16,-1 2-484-16</inkml:trace>
  <inkml:trace contextRef="#ctx0" brushRef="#br0" timeOffset="93991.54">22107 8712 1149 0,'0'0'134'16,"0"0"-134"-16,0 0-62 15,0 0-167-15</inkml:trace>
  <inkml:trace contextRef="#ctx0" brushRef="#br0" timeOffset="202916.48">25728 9149 155 0,'0'0'118'0,"0"0"-68"16,0 0 28-16,0 0-58 15,0 0-18-15,0 0-2 16,-9-23 0-16,9 23 0 16,0 0-23-16,0 0-56 0,0 0 1 15,0 6-143-15</inkml:trace>
  <inkml:trace contextRef="#ctx0" brushRef="#br0" timeOffset="204510.11">25737 8949 839 0,'0'0'153'0,"0"0"-40"15,0 0-26-15,-107-28 1 16,68 61-19-16,-5 26-17 16,-2 32-6-16,4 21-1 15,7 10-8-15,8 0-12 16,11-14-13-16,16-19 0 16,1-17-7-16,32-19-1 15,17-20 2-15,13-17 1 16,15-16 1-16,5-12 2 15,5-25-2-15,-6-13-2 16,-5-13 5-16,-7-16-8 0,-7-16-1 16,-11-21 4-16,-15-8 1 15,-18 1-3-15,-19 15-4 16,0 27 4-16,-16 20 39 16,-4 25 19-16,6 16-4 15,5 12-5-15,2 8-22 16,1 14-31-16,-1 28-8 15,6 19 8-15,1 14 15 16,16 11 3-16,14 3 2 16,4 0 8-16,-4-5-12 15,-6-10-8-15,-9-7-2 16,-5-19-5-16,-2-13 1 16,-4-16-1-16,4-13 1 15,8-6 2-15,5-2 7 16,9-23-4-16,3-18-7 0,-6-9 0 15,-7-3 0-15,-9 14 0 16,-5 15 0-16,-5 17 0 16,-1 9 0-16,0 21 0 15,0 11 0-15,0 11 0 16,3-4 0-16,17-6 0 16,14-6 0-16,14-11 0 15,7-10 0-15,10-6 0 16,9-6-8-16,-3-16-7 15,-5-9 10-15,-12-7 5 16,-11-10 4-16,-15-13 1 16,-14-5-3-16,-13 7 0 0,-1 15 1 15,-7 22 4-15,-14 22-2 16,-7 12-5-16,0 30-7 16,2 15 1-16,8 2 2 15,16-8 2-15,2-8 0 16,26-14 2-16,13-7 3 15,10-10 0-15,9-12-3 16,3 0-3-16,0-5-9 16,-4-13 3-16,-11-4 3 15,-13-5 1-15,-18-3 5 16,-15-1 5-16,0 4-2 16,-18 10-6-16,-1 9 1 15,4 8-5-15,7 4-10 0,6 16-1 16,2 3-10-16,14-3-68 15,18-10-34-15,6-10 49 16,5-3 29-16,-1-19 23 16,-9-10 25-16,-6-4 4 15,-13 7 7-15,-6 8 18 16,-6 12 65-16,-1 9 7 16,4 2-97-16,8 20-16 15,11 6 16-15,9 0 1 16,12-6 2-16,6-12 1 15,8-10 1-15,7-2 4 16,4-20-4-16,-6-14-1 0,-7-7 5 16,-20-10-4-16,-17 1 1 15,-19 7 5-15,-2 11 31 16,-28 17-6-16,-2 14-10 16,4 6-20-16,8 34-6 15,14 18-10-15,5 10 10 16,15 5-4-16,20-3-57 15,10-7-135-15,5-10-121 16,8-10-463-16</inkml:trace>
  <inkml:trace contextRef="#ctx0" brushRef="#br0" timeOffset="206513.99">28604 8166 606 0,'0'0'163'0,"0"0"-49"16,0 0 7-16,0 0-38 0,0 0 3 15,0 0-33-15,0 0-53 16,-35-5 0-16,54 72 46 16,7 33 34-16,5 35-19 15,0 42 21-15,-4 49-12 16,-9 47 20-16,-14 45-33 15,-4 39 8-15,-4 11 12 16,2 1-52-16,2-1 11 16,21-9 26-16,8-1-2 15,-5-7-50-15,-11-16-10 16,-6-26 0-16,-7-36 0 16,0-40 0-16,-5-47 0 15,-9-43 0-15,-1-38 0 0,5-36-16 16,4-27-33-16,4-21-31 15,2-15-61-15,0-11-99 16,0-37-25-16,14-29-954 16</inkml:trace>
  <inkml:trace contextRef="#ctx0" brushRef="#br0" timeOffset="207573.34">29291 8776 1019 0,'0'0'255'0,"0"0"-82"15,0 0-63-15,0 0-77 16,0 0-29-16,0 0-4 16,1 123 14-16,7-69-7 15,-1-1-7-15,-2-4-1 16,-5-1-82-16,0 3-30 16,-3-5-124-16,-12-5-251 15</inkml:trace>
  <inkml:trace contextRef="#ctx0" brushRef="#br0" timeOffset="207915.56">29327 8850 745 0,'0'0'216'0,"0"0"-74"15,0 0-10-15,80-28-75 16,-66 32-20-16,-1 12-16 15,2 2-16-15,6 2 4 0,12 4-5 16,13-2 6-16,18 1 15 16,6 0 17-16,-4-2 0 15,-16-4-10-15,-24-2-28 16,-26 3-4-16,-3-1 3 16,-31 5 0-16,-8 0 8 15,-3-2-2-15,3-5 2 16,10-3-3-16,8-6-5 15,9-6 2-15,9 0-2 16,6 0-3-16,0-13-35 16,19-19-97-16,26-15-248 15</inkml:trace>
  <inkml:trace contextRef="#ctx0" brushRef="#br0" timeOffset="208383.12">30032 8824 824 0,'0'0'351'16,"0"0"-180"-16,0 0-108 16,0 0-14-16,10 71 20 15,-10-27-28-15,0-1-33 16,0-4-6-16,0-5 0 16,-8-7-2-16,0-8-31 15,-1-7-24-15,-1-7 3 16,3-5 7-16,-1 0 32 15,3-18 13-15,1-16 10 16,4-14-8-16,0-16 0 16,7-9 2-16,10-1 38 0,2 17 24 15,-1 22 19-15,-3 23 22 16,7 12-47-16,5 21-57 16,6 13 9-16,2 9 8 15,-6 5-13-15,0-3-4 16,0-4-3-16,1-8 2 15,2-11-2-15,-3-11-2 16,4-11-14-16,-3 0 16 16,0-14 7-16,-2-19 0 15,-3-11 0-15,0-12-3 16,-4 1 4-16,-6 12 0 16,-5 17 30-16,-7 20 25 15,-3 6-49-15,0 6-14 16,0 20-33-16,0 12 31 0,4 9-53 15,10 5-117-15,17-2-62 16,21-9-122-16</inkml:trace>
  <inkml:trace contextRef="#ctx0" brushRef="#br0" timeOffset="208525.77">31068 8691 1080 0,'0'0'285'0,"0"0"-84"16,0 0-28-16,0 0-110 15,0 0-63-15,0 0-12 0,39 102 10 16,-7-15-44-16,-5 13-171 16,-15 5-168-16</inkml:trace>
  <inkml:trace contextRef="#ctx0" brushRef="#br0" timeOffset="209078.54">24939 10301 824 0,'0'0'180'0,"-96"0"-94"16,86 0-42-16,40-2 39 15,76-27 21-15,70-17 15 16,94-29-38-16,101-21-34 16,102-19 15-16,113-11 8 15,93-4-21-15,69 10-29 16,49 11-19-16,-11 23-1 15,-27 26 0-15,-83 25 0 16,-97 18-24-16,-100 9-5 16,-115 5-39-16,-94 3 32 15,-96 0 25-15,-88 0-28 16,-70 0-63-16,-41 6-94 16,-53 1-25-16,-13-1-262 15</inkml:trace>
  <inkml:trace contextRef="#ctx0" brushRef="#br0" timeOffset="209890.96">24021 10492 941 0,'0'0'309'0,"0"0"-162"15,0 0-86-15,0 0-40 16,0 0-21-16,0 0-1 0,-7 95 1 15,7-23 0-15,0 13-49 16,-6-1-191-16,-17-7-347 16</inkml:trace>
  <inkml:trace contextRef="#ctx0" brushRef="#br0" timeOffset="210039.06">23717 11400 621 0,'0'0'143'0,"0"0"-138"16,0 0-10-16,0 0-36 0,91 53-337 15</inkml:trace>
  <inkml:trace contextRef="#ctx0" brushRef="#br0" timeOffset="210160.84">23963 11982 667 0,'0'0'0'0,"0"0"-19"15,0 0-175-15</inkml:trace>
  <inkml:trace contextRef="#ctx0" brushRef="#br0" timeOffset="210256.33">24092 12503 606 0,'0'0'0'16,"0"0"-270"-16</inkml:trace>
  <inkml:trace contextRef="#ctx0" brushRef="#br0" timeOffset="210356.37">24199 13016 538 0,'0'0'0'0,"0"0"-78"0</inkml:trace>
  <inkml:trace contextRef="#ctx0" brushRef="#br0" timeOffset="210460.84">24332 13631 857 0,'0'0'0'15,"0"0"-306"-15</inkml:trace>
  <inkml:trace contextRef="#ctx0" brushRef="#br0" timeOffset="210566.35">24330 14304 1083 0,'0'0'0'16,"0"0"-393"-16</inkml:trace>
  <inkml:trace contextRef="#ctx0" brushRef="#br0" timeOffset="210679.13">24351 15005 1145 0,'0'0'0'16,"0"0"-388"-16</inkml:trace>
  <inkml:trace contextRef="#ctx0" brushRef="#br0" timeOffset="210785.36">24332 15650 294 0,'0'0'146'0,"0"0"-146"15</inkml:trace>
  <inkml:trace contextRef="#ctx0" brushRef="#br0" timeOffset="210995.75">25550 15983 1044 0,'0'0'0'0,"113"-28"-179"0</inkml:trace>
  <inkml:trace contextRef="#ctx0" brushRef="#br0" timeOffset="-190855.74">28132 15381 962 0,'0'0'371'16,"0"0"-275"-16,0 0-67 15,0 0-29-15,0 0-7 16,0 0-40-16,0 0-237 16</inkml:trace>
  <inkml:trace contextRef="#ctx0" brushRef="#br0" timeOffset="-169582.22">5884 11767 1065 0,'0'0'230'0,"0"0"-76"16,0 0 38-16,0 0-32 15,0 0-27-15,-33-74-37 16,30 70-79-16,3 4-17 16,0 0 0-16,0 0 0 0,0 27 0 15,6 17 0 1,13 19 0-16,1 7 0 0,5-4 0 15,-6-6 0-15,-5-7 0 16,-2-9 0-16,-9-3-126 16,-3-11-155-16,0-5-90 15,-13-10-485-15</inkml:trace>
  <inkml:trace contextRef="#ctx0" brushRef="#br0" timeOffset="-167822.34">5766 11753 1044 0,'0'0'242'16,"2"-77"-84"-16,18 59 14 15,13 13-30-15,15 5-84 0,14 26-17 16,7 20 19-16,-3 10-21 16,-11 4-17-16,-15 0-11 15,-13-5-4-15,-18-4-5 16,-9-5 2-16,-13-1 0 15,-25-2-3-15,-11-7-1 16,-6-10 0-16,7-8-26 16,-1-9 14-16,15-6 7 15,4-3 5-15,3 0 2 16,8-13 0-16,-2-7 1 0,3-3 3 16,6 1 13-1,6 8 13-15,4 7-13 0,2 7-19 16,0 0 0-16,20 0 0 15,13 7 0-15,13 9 0 16,-1-1 0-16,5 0 0 16,4 1 0-16,0-5 0 15,1-4 0-15,3-6 0 16,-3-1 0-16,-1 0 0 16,-3-10 0-16,-2-11 0 15,-1-8 0-15,-2-11 0 16,-12-10 0-16,-8-10 0 15,-13-1 0-15,-11 6 0 16,-2 10 0-16,-6 15 0 16,-15 14 0-16,3 8 0 0,-9 8 0 15,3 10 0 1,-4 20-5-16,8 19-4 0,1 10 5 16,13 5 2-16,6-1-1 15,9-5-2-15,18-13 1 16,9-8 2-16,4-12-2 15,3-6 3-15,1-11-1 16,-3-6 2-16,1-2 6 16,0-1-4-16,-1-18-1 15,-6-11 3-15,-5-5 0 16,-9-15 0-16,-5-12-1 16,-8-9-1-16,-5 4-2 15,-3 10 2-15,0 17 1 16,-2 21 7-16,-4 12-10 0,0 6 0 15,3 3 0-15,-3 35 0 16,0 24 0-16,6 21 0 16,0 5 0-16,18-4 0 15,9-9 0-15,4-14 0 16,2-9 0-16,1-10 0 16,-1-10 0-16,-3-10 0 15,-5-6 0-15,-8-9 0 16,-7-6 0-16,-4 0 0 15,-3-8 0-15,-3-16 0 16,0-13 0-16,-15-11 0 16,-16-6 0-16,-12-2 0 15,-11 3 0-15,-3 6 0 0,2 9 0 16,9 14 0-16,25 11 0 16,11 6 0-16,10 5 0 15,1-4 0-15,32 0 0 16,16-4 0-16,11-3 0 15,-8-1 0-15,-9-1-23 16,-10-2 17-16,-8 1 5 16,-8 3 1-16,-2 4 0 15,-11 3 1-15,-1 5 0 16,-3 1-1-16,0 0 0 16,0 0-3-16,-4 20-12 15,-5 15 4-15,0 5 11 0,6-1-1 16,3-5 1-16,0-9 0 15,12-5-1-15,6-7 0 16,4-8 1-16,8-5 1 16,0 0 0-16,-2-5 2 15,0-12 2-15,-11-5-2 16,-1-8 2-16,-7-2-2 16,-6 5 4-16,-1 9-3 15,-2 8-1-15,0 10 11 16,0 0-14-16,0 7-13 15,0 13 2-15,3 3 11 16,7-5-2-16,2-2 2 16,4-7-1-16,2-3 0 0,5-6 2 15,0 0 1-15,-3-1-2 16,-2-13 1-16,-3-6 4 16,-5-7-2-16,-4-5-3 15,-1-4-2-15,-5 4 1 16,1 10 1-16,-1 10 0 15,0 8 1-15,0 4 0 16,0 0-2-16,0 0 1 16,0 0-7-16,6 13-5 15,4 6 12-15,7 2 0 16,4-4 1-16,1-5 2 16,6-1-1-16,-2-8 2 15,1-3-2-15,3 0 4 16,-5 0-5-16,-3-14 5 0,-7-3-4 15,-6 3 4-15,-1 4-2 16,-8 5-1-16,0 5-3 16,0 0 0-16,0 9-15 15,0 11 0-15,1 1 14 16,10-1 1-16,11-7 0 16,12-6 0-16,7-7 4 15,6 0 0-15,4-8 3 16,-5-11-2-16,-5-6 1 15,-8-8 3-15,-10-5-5 16,-8-9-4-16,-12-5 0 0,-3-3 0 16,0 1 0-1,-13 9 0-15,2 14 0 0,2 12 0 16,2 16 0-16,6 3 0 16,-5 6 0-16,1 33 0 15,5 18 0-15,0 14 0 16,0-2 0-16,21-4 0 15,4-10 0-15,6-8 0 16,4-12 0-16,5-7 0 16,2-9 0-16,6-6-90 15,-2-7-171-15,2-6-132 16</inkml:trace>
  <inkml:trace contextRef="#ctx0" brushRef="#br0" timeOffset="-167646.02">8411 11668 1363 0,'0'0'137'0,"0"0"-105"16,0 0-28-16,0 0 104 16,82-24 11-16,-12 23-111 15,11 1-8-15,3 3-222 16,-1 7-421-16</inkml:trace>
  <inkml:trace contextRef="#ctx0" brushRef="#br0" timeOffset="-167542.36">9518 11662 1168 0,'0'0'0'0,"0"0"-575"15</inkml:trace>
  <inkml:trace contextRef="#ctx0" brushRef="#br0" timeOffset="-166297.89">9609 11282 777 0,'0'0'164'15,"0"0"-20"-15,0 0 13 16,0 0-23-16,0 0-25 16,0 0-75-16,-15-26-30 15,15 77-1-15,0 35 105 16,27 30-10-16,18 33 9 15,14 30-15-15,9 21-36 16,0 22-6-16,-2 22-40 16,-8 21-10-16,-4 10 0 15,-2 0 0-15,2-11 0 0,6-22 0 16,-2-22 0-16,-9-20 0 16,-12-23 0-16,-10-15 0 15,-6-9 0-15,-6-9 0 16,-3-6 0-16,4-9 0 15,-2-17 0-15,-4-23 0 16,-4-30 0-16,-6-28 0 16,0-15 0-16,0-16 0 15,0 0 0-15,0-16 0 16,0-20-34-16,0-22-297 16,0-23-331-16</inkml:trace>
  <inkml:trace contextRef="#ctx0" brushRef="#br0" timeOffset="-162361.62">10694 11255 892 0,'0'0'260'16,"0"0"-120"-16,0 0-21 15,0 0 25-15,0 0-14 16,0 0-45-16,0 0-36 16,-69-47-34-16,47 76-6 0,5 12 4 15,1 15 13 1,7 4 22-16,4 5-21 0,4 0-15 16,-1-4-5-16,2-6-3 15,0-10-2-15,0-14-2 16,0-10 0-16,3-10 0 15,-1-8-3-15,9-3-5 16,5 0 8-16,8-12 5 16,10-18 7-16,-1-14-8 15,1-12 5-15,-4-2-4 16,-5 7-1-16,-5 13 8 16,-4 19 13-16,-2 15-25 15,3 4 0-15,2 8 0 16,3 24 0-16,0 5 0 0,-2 0 0 15,-1 0 0-15,0-8 0 16,-2-6 0-16,4-8 0 16,1-5 0-16,1-6 0 15,2-4 0-15,5 0 0 16,0-7 0-16,-2-13 0 16,-4-6 0-16,-6-7 0 15,-10-8 0-15,-8-4 0 16,0 5 0-16,-11 11 0 15,-4 13 0-15,-2 10 0 16,2 6 0-16,1 25 0 16,0 14 0-16,8 9 0 15,6 0-4-15,0-7-45 0,12-13-111 16,13-12-15-16,4-11 6 16,2-5 29-16,3-5-49 15,-4-18 3-15,-3-10 118 16,-10-7 68-16,-6-9 1 15,-8-2 7-15,-3 6 88 16,0 14 36-16,0 15 30 16,0 10 11-16,0 6-54 15,0 2-50-15,0 15-46 16,8 11 45-16,1 1-11 16,0 1-13-16,-5-5-12 15,-2-6-12-15,-1-7 8 0,-1-5-13 16,2-5-13-16,-1-2-1 15,4 0 8-15,9-8 8 16,5-13 29-16,7-9-28 16,4-11-18-16,-5 5 0 15,-6 8 0-15,-8 13 0 16,-5 11 0-16,-3 4 0 16,3 6 0-16,5 14 0 15,2 7 0-15,3 3 0 16,0-3 0-16,7-3-126 15,6-8-76-15,5-7-97 16,2-7-172-16,-3-2-246 16</inkml:trace>
  <inkml:trace contextRef="#ctx0" brushRef="#br0" timeOffset="-161789.73">11804 11396 502 0,'0'0'328'0,"0"0"-124"16,0 0-12-16,0 0-57 15,0 0-86-15,0 0-27 16,-75 1-1-16,62 37 5 15,10 0-15-15,3-5-9 16,0-8-1-16,19-8 6 16,5-7 2-16,6-7 7 15,3-3 6-15,1-5-5 16,0-14 2-16,-2-4-9 16,-7-7 8-16,-8-1 27 15,-10-10-7-15,-7-7-7 16,0-8 1-16,-13-5-12 0,-16 3-6 15,-10 6-3-15,0 18 11 16,8 13 6-16,9 15 21 16,13 6-19-16,4 18-30 15,5 16-22-15,0 10 20 16,11 5-5-16,20-6 1 16,4-9 3-16,3-7 3 15,2-7-1-15,-2-6 0 16,-1-5 1-16,1-5 1 15,-1-4 0-15,1 0 2 16,-8 0-1-16,-10-3-2 16,-7-1 4-16,-11 1-1 15,-2 2 10-15,-2 1-13 0,-14 0-8 16,2 4-15-16,7 7 3 16,7 0-7-16,0-4-19 15,18-1 18-15,15-6 23 16,6 0 5-16,7-10 7 15,-3-8 3-15,-4-1 38 16,-7-2-16-16,-6 1-8 16,-5-3-1-16,-5-1-11 15,-4 2-8-15,0 1-4 16,0 8-7-16,5 7-79 16,8 6-152-16,8 0-156 15,11 0-707-15</inkml:trace>
  <inkml:trace contextRef="#ctx0" brushRef="#br0" timeOffset="-161108.56">12883 10710 64 0,'0'0'736'0,"0"0"-633"16,0 0-99-16,0 0 38 16,0 0 47-16,0 0-44 15,-6 89 152-15,20-23-110 16,9 18 6-16,2 23-12 16,4 26-16-16,-6 40 33 15,-6 36-27-15,-4 25-9 16,-2 19-23-16,-2 8-9 15,4-6-10-15,12-7-1 16,11-18-1-16,12-29 40 16,4-21-32-16,-6-22-26 15,-13-12 0-15,-13-17 0 0,-13-11 0 16,-7-9 0-16,0-15 0 16,-3-10 0-16,-4-16 0 15,4-17 0-15,1-13 0 16,2-11 0-16,0-11 0 15,3-8-88-15,10-8-206 16,4-4-99-16,2-24-701 16</inkml:trace>
  <inkml:trace contextRef="#ctx0" brushRef="#br0" timeOffset="-159592.75">13769 10846 947 0,'0'0'236'15,"0"0"-157"-15,-103-6-45 16,61 19 32-16,5 8-22 16,8 0 2-16,17 2-2 15,12 3-22-15,0 6-10 16,33 4 0-16,19 2 11 15,12-1-4-15,5-3-2 16,-9-5-9-16,-18-3 0 16,-17-5 0-16,-16-6-6 15,-9-2-2-15,-7 1 14 0,-26 2 31 16,-12 1 15-16,-7-3-45 16,-2-4-7-16,6-5-3 15,7-2 4-15,8-3-7 16,6 0-1-16,6-7 4 15,3-12-4-15,10-4-1 16,8-7-50-16,23 1-96 16,22 5-73-16,11 9-247 15</inkml:trace>
  <inkml:trace contextRef="#ctx0" brushRef="#br0" timeOffset="-158576.2">14136 11009 1131 0,'0'0'202'15,"0"0"-124"-15,-85 28 46 16,67-3-21-16,6 0-29 16,10-1-35-16,2-4-29 15,2-4-4-15,16-6-3 16,1-5 1-16,4-5 3 15,-3 0 7-15,-3-5 28 16,-4-9 24-16,-7-3-4 16,-4 2-32-16,-2 4 3 15,0 4-14-15,0 4-19 0,-3 3 0 16,1 0 0-16,2 0 0 16,0 5 0-16,0 11 0 15,6 2-3-15,15-7-9 16,12-5 3-16,7-6 9 15,8 0 0-15,4-17-1 16,-1-5-3-16,-12-5 4 16,-12-6 0-16,-13-7 0 15,-11-9 4-15,-3-8 0 16,0-1 1-16,-16 5-2 16,-1 13 0-16,3 14 1 0,5 15 2 15,3 8-6 1,3 3 0-16,-3 0 0 0,-3 24 0 15,1 10 0-15,1 12 0 16,5-1 0-16,2-3 0 16,2-3 0-16,14-5 0 15,8-3 0-15,6-3-3 16,3-4-2-16,4-5 5 16,3-5-5-16,4-7-2 15,2-4-30-15,3-3-16 16,0 0 2-16,-7-11 17 15,-6-8 21-15,-9-5 13 16,-8-3 1-16,-10-3 3 16,-9 3 6-16,0 4 6 15,-24 9 2-15,-2 8-4 0,-1 6-14 16,7 0-4-16,11 13-4 16,7 4 2-16,2-4-6 15,20-3-11-15,19-10-15 16,12 0 27-16,7-8 5 15,-2-10 0-15,-9 0-1 16,-13 4 7-16,-14 3 2 16,-14 7-2-16,-6 4 6 15,0 0-5-15,3 0-1 16,10 8-15-16,5 4 4 0,15-3-99 16,8-9-24-1,3 0 52-15,2-16 70 0,-7-7 12 16,-10-7 7-16,-10 8 12 15,-9 9 74-15,-9 5 14 16,-1 8 6-16,0 14-77 16,-9 21-35-16,-5 14 40 15,4 5-9-15,7 0-25 16,3-3 2-16,0-6-6 16,0-6-2-16,-1-6-1 15,-18-5 2-15,-10-6 5 16,-5-7-6-16,-3-8 2 15,2-5-1-15,4-2 1 16,6 0-3-16,1-5 0 16,5-5-55-16,7 0-87 0,5 0-162 15,7 2-563 1</inkml:trace>
  <inkml:trace contextRef="#ctx0" brushRef="#br0" timeOffset="-158039.58">15732 9993 1051 0,'0'0'207'15,"0"0"-137"-15,0 0-58 16,-61 96 35-16,53-7 43 16,8 30-48-16,9 29 29 15,24 35 50-15,9 29-31 16,0 29-20-16,-10 33 16 0,-10 25-29 16,-12 13-24-16,-6 1-33 15,1-26 0-15,1-29 0 16,7-42 0-16,1-42 0 15,-4-30 0-15,-3-30 0 16,-5-20 0-16,-2-19 0 16,0-19 0-16,0-14 0 15,0-22 0-15,0-10-25 16,0-10-63-16,1-11-7 16,9-21-39-16,2-21-123 15,2-17-292-15</inkml:trace>
  <inkml:trace contextRef="#ctx0" brushRef="#br0" timeOffset="-157393.36">16301 10951 951 0,'0'0'300'16,"0"0"-168"-16,0 0-48 0,0 0-26 15,0 0-56-15,0 0 3 16,0 92 35-16,3-48-14 15,-3-5-16-15,0-6-5 16,0-6-1-16,-2-10-3 16,-2-5 4-16,-1-6-2 15,4-5 0-15,-1-1 4 16,2 0 6-16,-1-7 5 16,1-15-7-16,0-14-5 15,0-12 37-15,12-15 15 16,8-15-10-16,3-11-8 15,1 6-2-15,-2 19-20 16,-6 28 32-16,-7 23 15 0,8 13-62 16,5 25-3-1,11 20 0-15,10 16 0 0,-5 0 0 16,-4-4 0-16,-3-5 0 16,2-10-15-16,-3-4-112 15,-5-8-106-15,-6-6-97 16,-8-9-340-16</inkml:trace>
  <inkml:trace contextRef="#ctx0" brushRef="#br0" timeOffset="-156707.56">16412 11007 860 0,'0'0'277'0,"0"0"-145"16,0 0-39-16,0 0 93 15,0 0-79-15,0 0-56 16,47-42-50-16,3 35 0 16,9 3 1-16,3-1-2 15,5-1 0-15,4-1 0 16,-2-3 0-16,-3-1 1 16,-12-1-1-16,-21 0 0 15,-15 4 4-15,-17 0 4 16,-1 2 16-16,-21 1 37 15,-20 3-61-15,-6 2 0 16,0 6 0-16,12 9-2 16,15 1-6-16,12-5 1 15,8-2-3-15,1-3-3 16,26-6 9-16,9 0 4 0,6 0 3 16,-2-11 0-16,-7-2 0 15,-12 5-2-15,-11 4 2 16,-2 4-3-16,-2 14-6 15,-1 25 6-15,2 14 11 16,-4 10 12-16,-3 2-7 16,0-1-8-16,-3-6-2 15,-18-9-4-15,-8-6 3 16,-5-14-5-16,0-9 2 16,2-12-2-16,6-8 3 0,3 0 6 15,7-18-1 1,3-5-2-16,8-8-5 0,5-4 5 15,10-6-3-15,21 1-3 16,13 3-2-16,11 5 2 16,6 2-8-16,3 4 2 15,-2-2 2-15,-7 1 3 16,-13 2 1-16,-16 3 0 16,-12 7 6-16,-14 4 5 15,0 4 9-15,-20 4 17 16,-6 3-29-16,0 4-4 15,7 17-4-15,8 6-5 16,11 4-3-16,0 1-11 16,21 0-79-16,15-10-148 15,4-11-221-15</inkml:trace>
  <inkml:trace contextRef="#ctx0" brushRef="#br0" timeOffset="-156271.52">17411 9921 839 0,'0'0'239'0,"0"0"-65"15,0 0-169-15,0 0-4 16,1 111 102-16,20-11 34 16,4 28-30-16,7 29 42 15,5 29-59-15,3 20-13 16,6 32 11-16,-4 36-50 16,-7 33-38-16,-7 30 0 15,-4 10 0-15,-2-16 0 16,-7-27 0-16,-12-42 0 15,-4-38 0-15,-34-41 0 16,-4-34 0-16,8-39 0 0,13-37-4 16,15-30 2-16,3-22 2 15,0-11 0 1,6-10 0-16,6 0 1 0,-4 0-1 16,-2-6-79-16,-5-7-126 15,-1-5-187-15,0-6-640 16</inkml:trace>
  <inkml:trace contextRef="#ctx0" brushRef="#br0" timeOffset="-154709.45">18139 10474 358 0,'0'0'675'0,"0"0"-544"16,0 0-27-16,0 0 3 0,-102-9-40 16,75 34-26-16,0 11 2 15,1 13 8-15,3 7 10 16,8 5 0-16,9-4-17 16,6-7-20-16,0-9-5 15,14-10-9-15,13-9 5 16,8-10 0-16,14-8-9 15,13-4 4-15,9 0-10 16,8-10-9-16,-2-2-119 16,-7 0-124-16,-10-4-175 15</inkml:trace>
  <inkml:trace contextRef="#ctx0" brushRef="#br0" timeOffset="-154502.58">18541 10543 1094 0,'0'0'240'0,"0"0"-61"0,0 0 49 16,0 0-59-16,0 0-81 16,0 0-61-16,-26-18-27 15,26 46 0-15,6 12 22 16,2 4-22-16,0 1 0 16,-2-3 0-16,0-4 0 15,-1-4 0-15,0-4-90 16,-2-3-111-16,3-4-161 15,6-3-353-15</inkml:trace>
  <inkml:trace contextRef="#ctx0" brushRef="#br0" timeOffset="-154303.62">18770 10535 911 0,'0'0'437'16,"0"0"-281"-16,0 0-28 15,0 0 12-15,0 0-105 16,0 0-33-16,-9 72 10 16,20-28-11-16,-1-2 1 15,-1-4-2-15,1-2-64 16,0-6-137-16,-1-5-49 0,2-7-224 16</inkml:trace>
  <inkml:trace contextRef="#ctx0" brushRef="#br0" timeOffset="-153922.83">18753 10572 789 0,'0'0'230'16,"0"0"-110"-16,0 0 24 15,0 0-45-15,0 0-57 16,91-46-17-16,-62 61-15 15,-6 9-8-15,-6 4 0 16,-12 4 0-16,-5 2 0 16,0-1-1-16,-14-4-1 0,2-3-5 15,8-5-44-15,4-7 34 16,8-3 6-16,15-3 9 16,5 1 1-16,-2 0 4 15,-7 0 22-15,-10 2 4 16,-8 0-15-16,-1 1 0 15,-3 1 19-15,-16 1 19 16,-6-2-12-16,-2 2-28 16,-5-3-4-16,1-3-7 15,1 1-3-15,3-3-4 16,7-2-71-16,7-1-63 16,6-3-122-16,7 0-263 15</inkml:trace>
  <inkml:trace contextRef="#ctx0" brushRef="#br0" timeOffset="-153673.59">19158 10418 1256 0,'0'0'230'0,"0"0"-82"15,0 0-18-15,0 0-75 16,0 0-32-16,50 85-6 0,-39-37 0 16,-5-2-15-16,-3-2-2 15,-2-2 0-15,-1-1-73 16,0-6-152-16,0-4-130 16,0-3-614-16</inkml:trace>
  <inkml:trace contextRef="#ctx0" brushRef="#br0" timeOffset="-153437.81">19469 10412 1067 0,'0'0'247'15,"0"0"-191"-15,0 0-53 0,0 0 91 16,-26 95-11-16,21-51-30 15,4-7-40-15,1-4-10 16,6-5 0-16,16-2-1 16,9-5 4-16,10-3-4 15,6-4-2-15,10-1-13 16,6-1-161-16,8-3-206 16</inkml:trace>
  <inkml:trace contextRef="#ctx0" brushRef="#br0" timeOffset="-152273.98">19847 9697 731 0,'0'0'219'0,"0"0"-149"16,0 0-30-16,9 124 119 0,13-24-36 15,18 38-55 1,15 45 36-16,17 47-26 15,5 38-30-15,-13 36 112 0,-23 25-77 16,-32 7 2-16,-12 7-9 16,-47-8-73-16,-30-16-3 15,-18-36 0-15,-2-51 0 16,21-67-110-16,30-64-34 16,31-47 133-16,18-40 8 15,10-18-176-15,28-45 8 16,14-28-199-16</inkml:trace>
  <inkml:trace contextRef="#ctx0" brushRef="#br0" timeOffset="-151655.73">20566 10325 1099 0,'0'0'191'15,"0"0"-106"-15,0 0-26 16,0 0-32-16,0 0-27 16,0 0-68-16,116-13-101 0,-68 18-191 15,-6 2-351 1</inkml:trace>
  <inkml:trace contextRef="#ctx0" brushRef="#br0" timeOffset="-151555.81">20856 10297 801 0,'0'0'149'0,"0"0"-68"16,0 0-81-16,0 0-93 16,80-12-168-16</inkml:trace>
  <inkml:trace contextRef="#ctx0" brushRef="#br0" timeOffset="-151452.23">21239 10317 811 0,'0'0'81'0,"0"0"-81"15,94-13-48-15,-52 9-399 0</inkml:trace>
  <inkml:trace contextRef="#ctx0" brushRef="#br0" timeOffset="-151332.99">21812 10209 1107 0,'0'0'0'0,"0"0"-20"16,0 0-80-16,109-30-39 15,-83 26-321-15</inkml:trace>
  <inkml:trace contextRef="#ctx0" brushRef="#br0" timeOffset="-151225.77">22044 10153 1018 0,'0'0'129'0,"0"0"-96"15,0 0-33-15,117-9-7 16,-53 9-85-16,14 0-339 16</inkml:trace>
  <inkml:trace contextRef="#ctx0" brushRef="#br0" timeOffset="-151126.87">22956 10093 1244 0,'0'0'0'0,"0"0"-29"15,88-17-50-15,-46 9-264 16</inkml:trace>
  <inkml:trace contextRef="#ctx0" brushRef="#br0" timeOffset="-138020.64">6326 13300 703 0,'0'0'207'16,"0"0"-19"-16,0 0-62 16,0 0 20-16,0 0-72 15,0 0-47-15,0 0-12 16,0 0-2-16,20-20 56 15,16 12-11-15,9-4 6 16,9-7-12-16,14-6-8 0,16-4-2 16,14-4-5-1,13-3 5-15,5-3-25 0,9 0 3 16,4-4-5-16,2 1-2 16,0-2 1-16,-4-2 2 15,1-1-2-15,-1 1-3 16,0 2 1-16,-3 5-4 15,3 2-8-15,-3 3 0 16,-2 3 0-16,-1 2 0 16,-8 4 0-16,0 4 0 15,-10 3 0-15,-1 2 0 16,-5 4 0-16,1 6 0 16,-7 4 0-16,-7-2 0 15,-2 4 0-15,-6-1 0 0,0-4 0 16,0 0 0-16,2-4 0 15,-4-3 0-15,1 1 0 16,-8-4 0-16,2 2 0 16,-5-2 0-16,-1 3 0 15,-4-1 0-15,1 0 0 16,3-1 0-16,5 4 0 16,7-3 0-16,1 3 0 15,9-4 0-15,3 1 0 16,7-3 0-16,5 0 0 15,5 1 0-15,-4 0 0 16,-1 2 0-16,-1 1 0 16,-7 0 0-16,-2 0 0 0,-4 1 0 15,1-2 0-15,2-2 0 16,2-2 0-16,3-1 0 16,2 0 0-16,-4 4 0 15,-1-1 0-15,-4 0 0 16,-7 2 0-16,-1-1 0 15,1-2 0-15,2 0 0 16,1 3 0-16,6-2 0 16,2 1 0-16,0 2 0 15,-5-1 0-15,-6-1 0 16,-8 1 0-16,-2-2 0 16,-2 2 0-16,3-3 0 15,5-1 0-15,-2 0 0 0,1-1 0 16,-1 0 0-16,-6-1 0 15,-4 4 0-15,-7 1 0 16,-4 1 0-16,-5 3 0 16,1-3 0-16,-2 3 0 15,2-2 0-15,0 1 0 16,-3 1 0-16,2-2 0 16,-3 2 0-16,-3 2 0 15,-2-2 0-15,-1 2 0 16,-1-3 0-16,7-2 0 15,3-2 0-15,4-1 0 16,5-2 0-16,-1 3 0 16,-2 1 0-16,3 0 0 15,0 3 0-15,-2 1 0 0,-2 1 0 16,3 0 0-16,-1 0 0 16,3-1 0-16,2 1 0 15,-2 0 0-15,3-1 0 16,0-2 0-16,2 2 0 15,3-2 0-15,-2 2 0 16,-2 1 0-16,-5 3 0 16,-3-2 0-16,-2 2 0 15,0 0 0-15,3 0 0 16,2 1 0-16,-4-1 0 16,0 2 0-16,-4-1 0 15,-2 2 0-15,0 2 0 0,0-2 0 16,2 1 0-16,-4 2 0 15,-1-1 0-15,-3 1 0 16,-6-1 0-16,-2 1 0 16,3 0 0-16,0-2 0 15,6 2 0-15,4-1 0 16,2-2 0-16,4 3 0 16,-4-3 0-16,-2 2 0 15,-4 1 0-15,-6-2 0 16,-4 0 0-16,-3-1 0 15,-3 0 0-15,-2 0 0 16,2 0 0-16,-3-1 0 16,2 2 0-16,1-1 0 0,3 0 0 15,-1 0 0-15,0 1 0 16,-1-1 0-16,-2 3 0 16,-2 0 0-16,1 0 0 15,1 0 0-15,-1 0 0 16,3 0 0-16,2 0 0 15,4 0 0-15,2 0 0 16,1 0 0-16,-1 0 0 16,0 0 0-16,1 0 0 15,1 0 0-15,-3 0 0 16,2 0 0-16,0-3 0 16,-2 0 0-16,2-2 0 15,4 0 0-15,2-2 0 16,0 1 0-16,1 0 0 0,-4-2 0 15,-3 2 0-15,-2 1 0 16,-1-1 0-16,5 0 0 16,3-3 0-16,2 0 0 15,5 1 0-15,0 0 0 16,1-1 0-16,0 0 0 16,0 0 0-16,-3 3 0 15,-4 0 0-15,-4 0 0 16,-5 2 0-16,-1 0 0 15,5 0 0-15,1 0 0 16,4-1 0-16,1-1 0 0,0 0 0 16,-1 0 0-1,3-1 0-15,-2-2 0 0,5 1 0 16,4-3 0 0,0-1 0-16,8 2 0 0,1-3 0 15,0 0 0-15,0 1 0 16,-4 0 0-16,1-1 0 15,-1 3 0-15,-8-3 0 16,-6 4 0-16,-12-1 0 16,-9-1 0-16,-5 1 0 15,1-2 0-15,3 2 0 16,3-5 0-16,3 3 0 16,3 0 0-16,-2 2 0 15,3 2 0-15,-1 4 0 0,-2 1 0 16,-3 3 0-16,-3 0 0 15,-1 0 0-15,-2 0 0 16,5 0 0-16,3-3 0 16,1 0 0-16,8-3 0 15,3 0 0-15,9 0 0 16,5 0 0-16,7-4 0 16,4 0 0-16,5-3 0 15,1 1 0-15,0-2 0 16,0 0 0-16,-3-2 0 15,-3-1 0-15,-4 3 0 16,-6-2 0-16,-12 3 0 16,-9 1 0-16,-10 2 0 0,-8 4 0 15,-7 0 0-15,-5 4 0 16,-3 2 0-16,0 0 0 16,0 0-5-16,-3 3-239 15,-20 4-194-15,-7-7-850 16</inkml:trace>
  <inkml:trace contextRef="#ctx0" brushRef="#br0" timeOffset="-134680.28">7641 10768 594 0,'0'0'279'0,"0"0"-69"15,0 0-28-15,0 0-40 16,0 0-28-16,0 0-11 15,0 0-21-15,0 0-23 16,-70-12-22-16,70 12 10 16,0 0-4-16,0-3 2 15,0-4-10-15,20-9-9 16,18-6-8-16,16-8-14 16,10 1 0-16,0-5 0 15,-3 3-2-15,-5 3 1 16,1 7-3-16,-11 4 0 15,-15 8-1-15,-11 6-2 16,-13 3-47-16,-7 0-82 16,0 9-82-16,-24 13 38 0,-1 3 44 15,-7 0-134-15,1-2-4 16,6-4 12-16,1-1-26 16</inkml:trace>
  <inkml:trace contextRef="#ctx0" brushRef="#br0" timeOffset="-134429.83">7875 10675 230 0,'0'0'351'15,"0"0"-164"-15,0 0-48 16,0 0 43-16,0 0-35 16,0 0-46-16,-4 0-47 15,4 0-14-15,0 8-18 0,0 12-15 16,0 9 70-16,0 6-21 16,3-1-6-16,3 1 6 15,0-4-31-15,2-3-6 16,-4-3-13-16,2-1-4 15,-2-3 2-15,-1-5-4 16,2-2-1-16,-2-4-3 16,1 0 0-16,1-1-76 15,-1-2-28-15,2 1-49 16,-3-3-50-16,0-1-123 16,2-4-314-16</inkml:trace>
  <inkml:trace contextRef="#ctx0" brushRef="#br0" timeOffset="-133894.08">8211 10759 600 0,'0'0'210'16,"0"0"-110"-16,-94-2 25 16,66 20-6-16,1 3-20 15,11 2-30-15,8 0-31 16,8-3-14-16,0-6-8 16,9-1-5-16,12-3 0 15,0-8-2-15,0-2-1 16,1 0-1-16,-3 0 1 15,-3-8-1-15,-5-7 0 0,-3-4 3 16,-7 3 15 0,-1 5 19-16,0 3-9 0,0 6 19 15,0 2-25-15,0 2-29 16,0 14-31-16,8 6 30 16,5 5 0-16,1-2-38 15,3-2-112-15,-3-2-10 16,4-4-248-16</inkml:trace>
  <inkml:trace contextRef="#ctx0" brushRef="#br0" timeOffset="-132968.45">8235 10730 600 0,'0'0'240'0,"0"0"-171"15,0 0 59-15,0 0-8 16,85 13 6-16,-64-5-50 16,-7 0-36-16,-7-2-14 15,-7 3-14-15,0 0-2 16,0 1 9-16,-15 0-6 16,0-3-5-16,2-3-6 15,5-4 0-15,4 0 2 16,2 0 5-16,2-4-5 15,0-12-4-15,8 0-7 16,12-3 1-16,6 1 3 0,8 1 3 16,3 1-2-16,1 4-5 15,-5-1 4-15,-5-1 1 16,-9 4 2-16,-10 2 3 16,-6 6-3-16,-3 2 7 15,0 0-5-15,-16 0-2 16,-5 8-9-16,2 7 3 15,7-4 3-15,7-6-2 16,5-1-8-16,0-4-5 16,20 0 12-16,5-5 6 15,0-8 3-15,-4-4-2 16,-1 5 2-16,-7 4-3 0,-7 2 1 16,0 6-1-1,-3 0 0-15,0 10-8 0,0 23 8 16,0 11 2-16,-3 6 6 15,6 4 1-15,1-5-5 16,1-4 12-16,1-4 4 16,-6-3-7-16,-3-1-7 15,0-5-3-15,-8-5-1 16,-4-11-1-16,-1-6-1 16,1-10 4-16,0 0 12 15,-4-10-12-15,2-7 3 16,4-8-2-16,5 0-2 15,5-1-3-15,0 1-1 0,12 0-2 16,12 5 0-16,6 2-5 16,3 1 6-16,1 1-5 15,-1-2 5-15,-9-1 1 16,0-1 1-16,-10-2 1 16,-8 7 0-16,-4 3 3 15,-2 9 3-15,0 3-4 16,-6 0-3-16,-7 16-13 15,5 4 7-15,8-3 2 16,0-7-6-16,15-6 3 16,12-4 1-16,3-1 6 15,3-17 4-15,-5-4-2 0,-6-6-1 16,-8-4 3-16,-4 0 1 16,-8 2 1-16,-2 11 2 15,0 7 17-15,0 12 36 16,0 0-32-16,0 14-29 15,0 15-25-15,9 11 24 16,5 1-18-16,0 2-138 16,-9-3-73-16,-5-1-324 15</inkml:trace>
  <inkml:trace contextRef="#ctx0" brushRef="#br0" timeOffset="-132819.99">8982 10851 756 0,'0'0'60'0,"0"0"-57"16,0 0-2-16,91-17-1 15,-65 17-6-15,8 9-214 16</inkml:trace>
  <inkml:trace contextRef="#ctx0" brushRef="#br0" timeOffset="-131646.96">10364 10356 737 0,'0'0'173'0,"0"0"10"16,0 0-83-16,0 0-45 16,0 0-33-16,0 0 38 15,-58 120-20-15,13-59-26 16,-10-4-4-16,-9-2-1 16,0-7-5-16,1-7-3 15,5-12 0-15,11-14-1 16,6-13 3-16,8-2 1 15,12-10 4-15,8-11 5 0,11 2 43 16,2 5 0 0,13 4-29-16,17 6-15 0,11 4-4 15,5 0-1-15,8 8-4 16,4 6-2-16,6 1-1 16,8-2 0-16,7-4-31 15,4-2-133-15,5-5-110 16,-7-2-364-16</inkml:trace>
  <inkml:trace contextRef="#ctx0" brushRef="#br0" timeOffset="-131149.7">10231 10647 650 0,'0'0'223'0,"0"0"-76"16,0 0-69-16,0 0 11 15,0 0-20-15,0 0-14 16,118-59-23-16,-34 32-14 16,32-13 32-16,32-12 5 15,37-10-12-15,27-3-20 16,22-5-2-16,26 1 3 15,27-2-11-15,19 2 2 16,4 0-3-16,-2 1 48 0,-22 5-4 16,-23 7-2-1,-30 5-26-15,-42 8-12 0,-42 10-1 16,-46 6-3-16,-32 9 6 16,-35 7 10-16,-19 4 6 15,-13 3 19-15,-3 4 3 16,-1 0-56-16,0 0 0 15,0 0 0-15,0 0 0 16,0 0 0-16,0 0 0 16,0 0 0-16,0 0 0 15,0 0 0-15,-5 0 0 16,0 0 0-16,-1 0 0 0,3 4-62 16,3 14-174-1,0 4-104-15,0 5-166 0</inkml:trace>
  <inkml:trace contextRef="#ctx0" brushRef="#br0" timeOffset="-130280.68">14346 9708 763 0,'0'0'62'15,"0"0"29"-15,0 0 94 16,0 0-104-16,0 0-12 15,0 0-6-15,-28 39-42 0,4-35-15 16,3-4 0-16,3 0-3 16,6-2 0-16,6-14 7 15,3-5-5-15,3-5-3 16,0-9-2-16,12 1 2 16,5 2-1-16,3 7 15 15,0 9 15-15,7 12-16 16,6 4 7-16,4 11 6 15,3 22 1-15,-4 8 22 16,-6 5 5-16,-7 0-4 16,-7-4-13-16,-6-1-7 15,-7-4-16-15,-3-5-10 0,0-2-1 16,-12-5-1 0,-3-4-1-16,0-4-3 0,3-7-1 15,6-4-2-15,2-6-21 16,-2 0 19-16,1-9 4 15,2-17 0-15,3-13-2 16,0-8-9-16,20 2 0 16,3 7 8-16,2 9 0 15,0 12 3-15,-1 10-2 16,-1 7 1-16,0 0 1 16,-1 17 1-16,-1 5 3 15,-4 3 6-15,-4-4-5 16,-2-6-3-16,2-4 0 15,3-6-1-15,10-5 0 16,7-2 4-16,2-15 1 0,0-7-4 16,-7 0 1-16,-9 5 7 15,-5 7-4-15,-5 12-5 16,-2 0-6-16,1 23-5 16,1 9 11-16,-1 5 4 15,0-2-1-15,1-4-3 16,-1-7 0-16,2-7 0 15,-4-5-1-15,-5-7 0 16,1-3 0-16,-2-2 1 16,0 0 9-16,-6-13 3 15,-9-11-11-15,-3-9-1 16,0-10 1-16,5-14 0 0,3-8-1 16,8-6 3-1,2 8-2-15,0 13 2 0,15 19 4 16,3 17 12-16,4 14 5 15,5 0-16-15,1 20-2 16,-1 17 3-16,-9 6 11 16,-8 1-5-16,-10-1-8 15,0-2-1-15,-6-3-4 16,-11-3-2-16,-1-3-2 16,1-3-80-16,7-8-127 15,6-7-86-15,4-8-481 16</inkml:trace>
  <inkml:trace contextRef="#ctx0" brushRef="#br0" timeOffset="-129733.31">15298 9722 862 0,'0'0'226'16,"0"0"-66"-16,0 0-26 15,0 0-13-15,0 0-46 16,0 0-48-16,0-9-27 16,0 9-10-16,7 8 5 15,7 3 5-15,-1 0 1 16,1-5-1-16,0-2 1 0,2-2-1 16,4-2 7-16,3 0-6 15,-2-5 3-15,-2-2-2 16,-4-5 2-16,-5 0 2 15,-5 1 7-15,-4 0-10 16,-1 2 7-16,0 3 21 16,0 4 0-16,0-2-19 15,2 2-11-15,-1-6-1 16,2-5 0-16,8-3-3 16,-1-3 1-16,2-5 2 15,1 0 0-15,-3 1 1 16,-6 7 0-16,-1 6 4 0,-3 5 21 15,0 5 25 1,0 0-35-16,0 6-16 0,0 18-12 16,0 5 12-16,10 7 0 15,4-4-2-15,1-4 0 16,1-3 2-16,2-6 0 16,-3-5 0-16,6-3-3 15,3-5 2-15,0-1 0 16,3-3 0-16,-4 0-96 15,-6-2-81-15,-2 0-41 16,-11-2-177-16,-4-12-431 16</inkml:trace>
  <inkml:trace contextRef="#ctx0" brushRef="#br0" timeOffset="-129538.96">15622 9607 526 0,'0'0'500'0,"0"0"-340"15,0 0-120-15,0 0-33 16,0 0 0-16,102-37-7 16,-58 35-4-16,8-1-126 15,5 0-174-15</inkml:trace>
  <inkml:trace contextRef="#ctx0" brushRef="#br0" timeOffset="-128616.11">16229 9553 960 0,'0'0'170'0,"0"0"-158"16,0 0-5-16,0 0 103 15,98-24-21-15,-22 7-45 16,18-1-17-16,15-5 11 16,25-1 18-16,19-3-10 15,18-3-17-15,21-3-14 16,7-5-13-16,3 0 1 15,-4-3 5-15,-7 4 20 16,-14 2 29-16,-9 2-23 0,-10 5 6 16,-12 3-27-16,-6 0 4 15,-13 6-4-15,-15 2-8 16,-12 2 0-16,-16-1-1 16,-15 2 2-16,-10 1 3 15,-11 1 17-15,-13 4-6 16,-8 0-3-16,-11 4 3 15,-5 2-2-15,-3-1-10 16,-2 2-7-16,4 1 0 16,-3 0-2-16,1-1-1 15,-5 1 2-15,0-2 0 16,-3 2 0-16,0 0 3 0,0-1 10 16,0-1-3-16,0 0 1 15,0-2-3-15,-4-2-8 16,-3 3 0-16,0-1-1 15,-1-1 1-15,0 1-3 16,2 0 3-16,0 1-1 16,3 1 2-16,3 2 0 15,0 0-1-15,0 0 0 16,0 0-1-16,0 0-1 16,0 0-1-16,0 0-3 15,9 0-3-15,13 3-1 16,12 12 8-16,8 3 3 15,9 5-1-15,7 0 0 0,2 6 14 16,-1-1-9 0,-9 0-1-16,-12-2 4 0,-15-2-4 15,-10-5-1-15,-13-2 3 16,0 3-5-16,-16-1 6 16,-9-1 0-16,-8 0-6 15,-3 3-1-15,-5 2-80 16,-5 1-85-16,-2-1-138 15,-4-4-68-15,-6-3-631 16</inkml:trace>
  <inkml:trace contextRef="#ctx0" brushRef="#br0" timeOffset="-74560.79">16554 15232 1099 0,'0'0'258'16,"0"0"-29"-16,-22-101-49 15,19 76-24-15,-2 7-52 16,1 9-83-16,3 7-21 16,-1-1 0-16,0 3 0 15,1 0 0-15,-1 0 0 16,2 23 0-16,0 17 0 16,2 27 0-16,17 12 0 15,3 4 0-15,-2-1 0 16,-1-9 0-16,-4-11 0 15,0-6 0-15,-1-8 0 0,0-6 0 16,2-8 0-16,-2-3 0 16,1-1 0-16,0-6 0 15,-3-7-87-15,-1-5-332 16,-1-12-209-16</inkml:trace>
  <inkml:trace contextRef="#ctx0" brushRef="#br0" timeOffset="-74240.63">16648 15577 778 0,'0'0'295'0,"0"0"-91"0,0 0-78 16,0 0 10-1,0 0-37-15,0 0-22 0,84-64-33 16,-14 38 2-16,4-3-18 16,-5-6-8-16,-11-3-10 15,-16-4 7-15,-17-8-9 16,-14-3 3-16,-11-4-4 15,-11 4 16-15,-14 10-2 16,2 17 10-16,9 16 35 16,6 10-66-16,2 10 0 15,3 31 0-15,2 16 0 16,1 16 0-16,4-1 0 16,18-7 0-16,6-7 0 15,2-6 0-15,6-8 0 16,2-6 0-16,5-3 0 0,5-8-144 15,1-10-227-15,2-7-279 16</inkml:trace>
  <inkml:trace contextRef="#ctx0" brushRef="#br0" timeOffset="-73262.14">17373 15399 1071 0,'0'0'265'16,"0"0"-191"-16,0 0 7 15,0 0 15-15,0 0-37 16,0 0-28-16,-15 23 4 16,54-23 34-16,6 0 21 0,4-14-29 15,-5-11-22-15,-8-6-14 16,-10-1-3-16,-11 3-9 16,-9 9 3-16,-6 8-16 15,0 11 0-15,0 1 0 16,-3 0 0-16,-6 7 0 15,-3 11 0-15,2 8 0 16,2 8 0-16,8 6 0 16,0 9 0-16,0 6 0 15,15 4 0-15,6-4 0 16,3-7 0-16,-5-11 0 16,1-11 0-16,-8-9 0 15,-2-5 0-15,-4-7 0 0,-3-2 0 16,-2-1 0-1,1-2 0-15,-2 0 0 0,0 0 0 16,0 0 0-16,0 0 0 16,0 0 0-16,0 0 0 15,0 0 0-15,0 0 0 16,0 0 0-16,0 0 0 16,0 0 0-16,0 0 0 15,0 1 0-15,0-1 0 16,0 0 0-16,0 0 0 15,0 0 0-15,0 0 0 16,0 0 0-16,0 0 0 16,0 0 0-16,0 0 0 15,0 0 0-15,0 0 0 0,0 0 0 16,0 0 0-16,0 0 0 16,0 0 0-16,0 0 0 15,0 0 0-15,0 0 0 16,0 0 0-16,0 0 0 15,1 0 0-15,-1 0 0 16,0 0 0-16,0 0 0 16,0 0 0-16,0 0 0 15,2 0 0-15,-2 0 0 16,0 0 0-16,0 0 0 16,0 0 0-16,0 0 0 15,0 0 0-15,0 0 0 16,0 0 0-16,0 0 0 0,0 0 0 15,0 0 0-15,0 0 0 16,0 0 0-16,0 0 0 16,0 4 0-16,1 17 0 15,2 12 0-15,2 6 0 16,2 2 0-16,-2-2 0 16,-4-9 0-16,-1-3 0 15,0-7 0-15,-1-4 0 16,-16-4 0-16,-8-3 0 15,-5-4 0-15,-2-4 0 16,-1-1 0-16,3 0 0 16,4-5 0-16,4-8 0 0,1-1 0 15,6-4 0-15,2 0 0 16,7 0 0-16,6-2 0 16,4 1 0-16,29-1 0 15,13-3-199-15,8 3-186 16,4-1-221-16</inkml:trace>
  <inkml:trace contextRef="#ctx0" brushRef="#br0" timeOffset="-72508.57">18079 15172 981 0,'0'0'288'0,"0"0"-93"16,0 0-112-16,0 0-46 16,-9 105 135-16,29-34-101 0,9-4-41 15,3-3-23 1,-4-10-7-16,-3-11 0 0,-9-8-2 15,-5-11-11-15,-8-7-54 16,-3-7-63-16,0-4-11 16,-12-6 62-16,-9 0 46 15,-1-14 29-15,-3-13 4 16,0-9 3-16,3-11 8 16,3-10 41-16,10-12 25 15,6-9-24-15,3 3 22 16,6 12-4-16,15 18-12 15,5 22-5-15,6 23-18 16,1 1-18-16,-5 30 6 16,-10 13 21-16,-13 5-25 0,-5 1-7 15,-12-4-1 1,-14-3-12-16,0-7 1 0,7-6-2 16,13-7-84-16,6-12-113 15,15-11-82-15,23 0-31 16,11-13-45-16,7-12-150 15</inkml:trace>
  <inkml:trace contextRef="#ctx0" brushRef="#br0" timeOffset="-72271.66">18479 15352 270 0,'0'0'269'16,"0"0"-77"-16,0 0-27 15,0 0-4-15,0 0-109 16,0 0-52-16,-15 60 8 16,15-29-2-16,13-10 20 15,29-11 63-15,12-9 16 0,5-1-41 16,-2-7-10-1,-10-11-4-15,-13-5 10 0,-13-5 47 16,-18-3 5-16,-3-7-28 16,-19-1-25-16,-19 6-32 15,-5 9-10-15,-1 13-12 16,1 11-5-16,9 0-1 16,9 18-11-16,9 10-79 15,13 5-126-15,3-2-106 16,12-6-559-16</inkml:trace>
  <inkml:trace contextRef="#ctx0" brushRef="#br0" timeOffset="-72066.26">18801 14994 785 0,'0'0'617'0,"0"0"-401"16,0 0-45-16,0 0-69 15,0 0-72-15,-1 97 38 16,26-34-50-16,6-3-16 16,2-1-2-16,-1 0-5 15,-6-4-111-15,-6-5-198 16,-10-8-339-16</inkml:trace>
  <inkml:trace contextRef="#ctx0" brushRef="#br0" timeOffset="-71543.59">18783 15385 837 0,'0'0'250'0,"0"0"-103"15,33-106-56-15,7 65-23 16,11 1-32-16,2-1-19 16,-5 0-10-16,-9-1 0 15,-15 5-3-15,-12 2 10 16,-12 7 2-16,-3 10 7 15,-19 14 7-15,-7 4-4 16,4 27-19-16,4 15-7 16,12 10-4-16,9 0 0 15,9-3 3-15,23-5 0 16,11-8-5-16,6-11 3 0,2-14 3 16,1-6-1-16,0-5 1 15,-4 0-37-15,-8-12-1 16,-13 0 25-16,-12 0 13 15,-12 2 2-15,-3 2 7 16,0 3 3-16,0 1-5 16,0-1 15-16,0 1-7 15,6-3-10-15,19 3-5 16,14 4-6-16,13 0 0 16,9 22 6-16,2 6 20 15,-8 3 29-15,-18-6 5 0,-17-3-29 16,-18-4-11-1,-2-2-2-15,-26-3 7 0,-13-1-1 16,-6-3-1-16,-2-4-8 16,3-2-7-16,7-3 3 15,7 0-4-15,9-7 2 16,11-13-3-16,10-11-53 16,0-11-178-16,24-5-333 15</inkml:trace>
  <inkml:trace contextRef="#ctx0" brushRef="#br0" timeOffset="-70944.43">19935 14807 836 0,'0'0'275'15,"0"0"-11"-15,0 0-100 16,0 0 54-16,0 0-72 16,0 0-92-16,9-28-51 15,-9 64-1-15,0 15 33 16,0 1-10-16,0-2-19 16,0-9-4-16,-14-9-2 15,4-10 0-15,-2-8 0 16,5-7-2-16,4-5-6 0,1-2-15 15,2 0 7-15,0-13-3 16,0-11-28-16,0-10 15 16,0-9 32-16,8-10 0 15,2 0 0-15,-1 5 1 16,-3 17 7-16,-3 14 32 16,-1 15 6-16,2 2-23 15,8 25-20-15,4 21-3 16,7 17 14-16,-3 7-3 15,0 3-11-15,-2-8 2 16,-6-6-1-16,-5-2-1 16,-7-8 0-16,0-6-2 0,-16-7 2 15,-3-9-1-15,0-10-2 16,5-7 1-16,5-7 2 16,3-3 3-16,3 0 9 15,3 0-4-15,0-3-8 16,0-10 0-16,13-1 0 15,11-1 0-15,6 4 0 16,3 2 0-16,6 0 0 16,3 4 0-16,-1-1 0 15,-4 2-115-15,-4-6-267 16,-8-4-566-16</inkml:trace>
  <inkml:trace contextRef="#ctx0" brushRef="#br0" timeOffset="-70805.05">20330 14779 1267 0,'0'0'135'15,"0"0"-100"-15,0 0-34 16,0 0 2-16,79 80-3 16,-46-18-269-16</inkml:trace>
  <inkml:trace contextRef="#ctx0" brushRef="#br0" timeOffset="-70687.88">20484 15412 996 0,'0'0'207'0,"0"0"-183"15,0 0 4-15,109-15-28 0,-50-3-137 16,7-3-365-16</inkml:trace>
  <inkml:trace contextRef="#ctx0" brushRef="#br0" timeOffset="-70593.59">20893 15163 592 0,'0'0'779'0,"0"0"-641"16,0 0-138-16,0 0-84 16,0 0-160-16</inkml:trace>
  <inkml:trace contextRef="#ctx0" brushRef="#br0" timeOffset="-69727.8">22161 14255 1088 0,'0'0'317'0,"0"0"-158"15,0 0-24-15,-87-46-23 16,28 46-58-16,-9 12-35 15,3 14 3-15,6 7-10 16,18 2-8-16,14 2 4 0,17 1 0 16,10 2 2-1,6 2 2-15,28 1 12 0,18-3 3 16,17-2 9-16,10-2-36 16,6-5 0-16,2 0 0 15,-4 1 0-15,-14-1 0 16,-19 2 0-16,-24-2 0 15,-23-3 0-15,-5 3 0 16,-32-1 0-16,-18-2 0 16,-10-4 0-16,-3-6 0 15,-1-8 0-15,3-4 0 16,5-6 0-16,6 0 0 16,9-14 0-16,7-6 0 15,9-6 0-15,9-2 0 16,8-1 0-16,8 0 0 0,2 9 0 15,25 11-28-15,22 9-231 16,19 0-88-16,11 0-220 16</inkml:trace>
  <inkml:trace contextRef="#ctx0" brushRef="#br0" timeOffset="-68542.09">22899 14557 1061 0,'0'0'287'15,"-88"-35"-143"-15,27 35-32 16,-5 11-9-16,1 22-42 0,13 9-38 16,17-3-8-16,21-5-11 15,14-8-1-15,9-9 6 16,24-4 2-16,12-7 3 15,11-6-1-15,-1 0 0 16,-6-11-5-16,-10-6 0 16,-12-3 12-16,-11 4 37 15,-11 2-18-15,-5 7-3 16,0 3-30-16,0 4-6 16,-2 6 0-16,-2 15 0 15,4 7 0-15,0-1-3 16,26-7-11-16,18-10 6 15,12-8 8-15,10-2-3 0,3-14-5 16,-6-10-14-16,-16-7 7 16,-14-8 15-16,-19-10 4 15,-9-15 1-15,-5-15-3 16,-8-10 1-16,-21-7 2 16,-7 7-3-16,-1 20 1 15,3 21 2-15,7 24 15 16,9 18 4-16,3 6-24 15,4 24 0-15,3 17 0 16,6 13 0-16,2 7-5 0,10 1 4 16,12 1 1-1,1-1 0-15,4-4 0 0,4-6 0 16,2-7-1-16,2-6-6 16,1-7 3-16,3-8 1 15,3-7-2-15,5-7 2 16,5-8-24-16,0-2-20 15,-1 0-2-15,-5-18 14 16,-8-9 31-16,-7-10 4 16,-6-10 4-16,-7-5 3 15,-11 4 0-15,-7 10 26 16,-7 10 10-16,-23 14-32 16,-8 14-11-16,-3 0-1 15,5 27-3-15,8 5-2 16,14 2-7-16,14-2-1 0,9-9-51 15,26-9-41 1,8-8 39-16,6-6 13 0,-4 0 5 16,-9-5 14-16,-12-6 28 15,-9-1 7-15,-9 4 7 16,-6 4 16-16,0 4 48 16,1 0-56-16,7 0-15 15,8 10-30-15,8 4 29 16,9-3-4-16,7-6-10 15,3-5-16-15,-1 0 5 16,-8-13 26-16,-8-6 0 16,-14-1 3-16,-6 0 4 0,-3 8 10 15,-3 3 30 1,0 7-1-16,7 2-43 0,3 0-3 16,11 0-23-16,5 0 23 15,6 0 1-15,0-14-1 16,-1-5 7-16,-7-3 4 15,-5 3 0-15,-8 5 19 16,-8 10 77-16,-3 4-29 16,0 14-53-16,-4 23-21 15,-7 19 50-15,5 11-22 16,6 2-23-16,0-3-5 16,6-4 11-16,-6-2-4 15,-3 0-11-15,-36-1 0 16,-21-6 0-16,-9-7 0 0,0-17 0 15,9-13 0-15,15-12 0 16,14-4 0-16,6-5 0 16,7-14 0-16,9-6 0 15,7-7 0-15,2-11 0 16,18 0 0-16,19 1-127 16,13 9-147-16,5 8-202 15</inkml:trace>
  <inkml:trace contextRef="#ctx0" brushRef="#br0" timeOffset="-68191.72">25055 14383 631 0,'0'0'709'0,"-138"-4"-604"15,75 19-38-15,12 9 76 16,21 1-62-16,18-4-53 16,12-5-21-16,9-3 0 15,26-6 4-15,11-7 20 16,2 0-3-16,-1-9-12 16,-6-9 22-16,-10 0 25 15,-12 2 0-15,-10 5-44 16,-7 7-19-16,-2 4 0 0,0 0 0 15,3 19 0-15,6 13 0 16,1 8 0-16,9 2 0 16,4-2 0-16,4-3-97 15,1-9-226-15,2-7-300 16</inkml:trace>
  <inkml:trace contextRef="#ctx0" brushRef="#br0" timeOffset="-67858.94">25196 14235 1343 0,'0'0'216'0,"0"0"-213"16,0 0 166-16,62 108 12 16,-49-64-73-16,-4 0-81 15,-4-6-27-15,-3-8 0 16,-2-7 0-16,0-9 0 15,0-9 0-15,0-3 0 16,3-2 0-16,8 0 0 16,10-10 0-16,12-17 0 15,10-13 0-15,2-4 0 16,-7 5 0-16,-10 13 0 16,-12 10 0-16,-10 16 0 15,2 0 0-15,2 17 0 0,5 11 0 16,6 6 0-1,3 3 0-15,7-4 0 0,9-1-219 16,14-8-328-16</inkml:trace>
  <inkml:trace contextRef="#ctx0" brushRef="#br0" timeOffset="-67551.85">25880 14406 996 0,'0'0'186'0,"0"0"-83"16,-119 24 32-16,85 7 36 15,16 1-48-15,18-1-89 16,0-6-3-16,31-6 3 16,11-8 4-16,7-11-11 15,-3 0 2-15,-4-18-14 0,-12-15 3 16,-15-8 4-16,-9-10-1 16,-6-13-13-16,0-11-2 15,-20-7-5-15,-2 6 8 16,1 20 7-16,8 22 8 15,7 21-24-15,2 13 0 16,2 20 0-16,2 31 0 16,2 20 0-16,20 17 0 15,11 3 0-15,16-5 0 16,13-3-50-16,15-13-349 16,22-12-720-16</inkml:trace>
  <inkml:trace contextRef="#ctx0" brushRef="#br0" timeOffset="-65436.94">26787 13571 1210 0,'0'0'183'16,"0"0"-108"-16,0 0-61 15,-17 131 113-15,23-38 13 16,17 9-72-16,1 0-35 15,0-7-24-15,-4-12-5 16,-4-13-3-16,-4-12-1 16,-3-12-1-16,-6-11-51 15,-3-11-134-15,0-10-50 0,-9-10-42 16,-3-4 18-16,-2-8 110 16,1-21 123-16,-1-11 27 15,1-18 3-15,3-19 44 16,2-14-3-16,8-16-8 15,0-6 33-15,6 11 85 16,18 20-28-16,7 29 64 16,10 30-36-16,11 23-35 15,6 6-2-15,5 34-24 16,-2 21-18-16,-7 11-22 16,-16 5-15-16,-18-6-25 15,-20-6-5-15,-11-4-5 16,-32-4-3-16,-18-3 0 0,-11 1-1 15,-7-11-35 1,11-12-25-16,17-15 18 0,18-15 32 16,15-2 11-16,9-12 7 15,2-13 4-15,1-1 28 16,6 4-6-16,0 10-15 16,0 8 0-16,6 4-18 15,15 0-6-15,10 10 4 16,11 5 2-16,3-1-1 15,4-3 1-15,5-7-4 16,5-4 0-16,7 0 4 16,8-16 0-16,0-8 0 0,-7-4-1 15,-9-7 1-15,-11-5 3 16,-12-11 3-16,-10-13-6 16,-10-9 3-16,-10-5-1 15,-5 15 0-15,0 19 3 16,-11 21 1-16,-2 23 1 15,-8 10-7-15,-3 34-6 16,2 23-1-16,8 9 4 16,13-5 2-16,1-11-3 15,13-15-2-15,21-14-6 16,10-12 1-16,9-16-6 16,8-3-30-16,-1-8 16 0,-6-17 27 15,-8-8 4 1,-13-4 2-16,-8-12 8 15,-8-13 11-15,-4-12 17 0,-5 2 0 16,-5 18-12-16,-3 21 0 16,0 29 3-16,0 15-29 15,-5 42 0-15,-9 21 0 16,-3 25 0-16,9 10 0 16,8-1 0-16,18-5 0 15,27-10 0-15,16-16-20 16,8-16-44-16,0-18-3 15,-11-14-15-15,-18-15 18 16,-18-9 38-16,-16-5 26 0,-6-6 0 16,-1-19 21-1,-20-10 36-15,-13-10 3 0,-10-6 4 16,-6-10-23-16,-4-2-13 16,-1 4-18-16,6 10-8 15,11 14 1-15,14 17-3 16,14 10 0-16,8 5-1 15,2 0-3-15,15 2-17 16,20-2-14-16,12-3 35 16,10 0-32-16,-3-1-21 15,-6-3 12-15,-8 0 15 16,-13 2 15-16,-11 2 7 16,-10 5 4-16,-6 1 0 15,0 1-11-15,-1 20-3 16,-17 9 13-16,-2 7 1 15,4-5 1-15,8-6-1 0,8-5-3 16,0-8 0-16,21-5-3 16,10-8 6-16,7 0 2 15,-1-7 0-15,-4-14 0 16,-6-7 0-16,-11-1 0 16,-8-3 6-16,-5 7-2 15,-3 6 3-15,0 10 3 16,0 9 7-16,0 0-19 15,0 12-6-15,-3 7 2 16,3 0 2-16,0-3-1 16,15-7-2-16,12-6-2 0,2-3-2 15,-2 0-7 1,-3-9-2-16,-9-9 13 0,-6-4 5 16,-6-1 1-16,-3 4 6 15,0 6-3-15,0 6 2 16,0 7 7-16,0 0-13 15,0 7-11-15,0 8 5 16,15-1 1-16,15-5 2 16,9-8 3-16,8-1 0 15,2-1 0-15,-5-15 0 16,-10-2 2-16,-10 0 2 16,-15 2 1-16,-9 4 2 15,0 6 3-15,-9 6-6 0,-12 3-4 16,0 22-5-1,9 5-1-15,12 0-3 0,8-6-7 16,32-12-9-16,9-11-49 16,8-1 24-16,-4-14 24 15,-6-17 20-15,-7-5 6 16,-12-9 27-16,-10-10 87 16,-7-14-18-16,-5-10-19 15,-6 3-23-15,0 17-6 16,-12 22 7-16,1 28-34 15,-3 9-21-15,-1 42 0 16,2 20 0-16,3 18 0 16,10 7 0-16,0-4 0 0,20 2-77 15,9-3-146-15,6-6-139 16,4-13-832-16</inkml:trace>
  <inkml:trace contextRef="#ctx0" brushRef="#br0" timeOffset="-65290.03">29285 14030 1146 0,'0'0'86'16,"82"-43"-83"-16,-15 31-3 16,14 7-3-16,14 1-75 15,19 3-334-15</inkml:trace>
  <inkml:trace contextRef="#ctx0" brushRef="#br0" timeOffset="-64174.86">30473 13659 432 0,'0'0'422'16,"0"0"-325"-16,0 0-26 16,-90 12 14-16,53 20 38 15,9 5-63-15,14 2-9 16,14-4-21-16,0-5 7 16,18-2 17-16,6-3-24 15,4 2-13-15,0-1-9 16,-2-2 2-16,-7-1-9 0,-5-8-1 15,-7-3 0-15,-2-6-1 16,-5-3 1-16,0-3 1 16,0 0 7-16,0 0 7 15,0-4 5-15,0-11-16 16,-2-2-4-16,-1 0 2 16,0-1 3-16,2 2 7 15,1-3 0-15,0 4 4 16,0 4 7-16,0 4 1 15,0 4 6-15,0 1-8 16,0 2-20-16,0 0-2 0,0 0-4 16,0 0 3-1,0 0-2-15,0 0 2 0,0 0 1 16,0 0 0-16,0 0 1 16,0 0 1-16,0 0 3 15,0 0 0-15,0 0 5 16,0-5 1-16,0-2 7 15,0-6-7-15,1 1-6 16,2 0 3-16,-1 4 2 16,-2 2-1-16,0 2-2 15,1 4-3-15,-1 0-2 16,0 0-2-16,0 0-2 16,4 0-7-16,4 10-5 15,4 5 11-15,7-1 3 16,6-3 0-16,4-5 0 0,5-6-1 15,5 0 1-15,0-13 1 16,-3-12 1-16,-8-10 2 16,-9-9-4-16,-8-7 0 15,-9-4 1-15,-2-2-3 16,0 0-1-16,-5 7 1 16,-3 12 2-16,4 15 1 15,2 16-1-15,2 9 0 16,0 37-14-16,12 21 1 15,9 18 12-15,-1 7-1 16,2-7 4-16,3-13-1 16,4-16-1-16,2-16 5 0,5-13 1 15,6-13 0 1,8-7 1-16,4 0 9 0,-3-23-7 16,-8-7-1-16,-12-8 4 15,-12-11 22-15,-8-4-4 16,-11 1-18-16,0 11 0 15,-9 18 16-15,-7 14-2 16,1 9-20-16,2 12-6 16,2 23-9-16,9 13 4 15,6 11 0-15,36 5-14 16,24-1-59-16,23-4-105 16,11-6-154-16,1-8-262 15</inkml:trace>
  <inkml:trace contextRef="#ctx0" brushRef="#br0" timeOffset="-62472.92">23463 16360 793 0,'0'0'235'0,"91"-74"-131"16,-22 18-58-1,11-16 38-15,4-13 20 0,-3-5-10 16,-13 5-45-16,-17 8-22 16,-21 7-4-16,-21 5-11 15,-9 8-10-15,-11 12 2 16,-13 17-4-16,1 13 3 16,6 15 10-16,4 0 5 15,8 29-18-15,5 19-12 16,5 17 12-16,23 10 7 15,8 4 38-15,1-2 11 16,-4-4-2-16,-7-6-31 0,-4-10-12 16,-1-13-7-1,-1-12-2-15,0-13-2 0,4-12 6 16,1-7-5-16,6-2 4 16,4-25 2-16,2-13 0 15,-1-12 1-15,-3-13 0 16,-11-10 0-16,-11-5-5 15,-11 2 0-15,0 15 0 16,-3 25 1-16,-8 19 10 16,-5 19 18-16,1 16-32 15,-3 25-11-15,8 16 0 16,10 7 5-16,10-7 3 16,30-14-2-16,10-12-5 15,11-15 5-15,3-13 3 16,7-3-2-16,3-21 2 15,-3-12-9-15,-4-11 10 0,-14-5 1 16,-13-8 5-16,-16-14 3 16,-10-11-3-16,-9-13 0 15,-5-1 8-15,0 4-4 16,-12 23 0-16,-1 24 10 16,2 26 43-16,7 14-15 15,-7 5-37-15,1 23-10 16,-2 21-16-16,-1 20 14 15,8 10-1-15,5 4 3 16,2-2-1-16,17-4 0 16,5-6 0-16,4-10-4 0,5-8 4 15,4-6-1-15,3-11 0 16,4-6 0-16,2-5-3 16,0-11-4-16,2-5-32 15,-6-4-4-15,-8-2 23 16,-7-15 14-16,-8-8 4 15,-8-4 4-15,-7-7 2 16,-4-3 1-16,-1 4-1 16,-17 8 2-16,-6 12 4 15,-1 13-6-15,-1 2-2 16,8 10-3-16,7 13-6 16,11 1 6-16,0-6-8 0,29-11 4 15,14-7 4 1,8-5 3-16,11-25 2 0,2-11-2 15,1-10 0-15,-4-10 1 16,-14-8 3-16,-11-11-2 16,-16-7 8-16,-14 2 12 15,-6 16 16-15,0 20 14 16,-13 27 11-16,0 19-56 16,-3 7-7-16,3 37 0 15,3 23 0-15,7 16 0 16,3 5 0-16,10-3 0 15,16-4 0-15,0-6-64 16,3-8-136-16,0-12-186 0,1-15-500 16</inkml:trace>
  <inkml:trace contextRef="#ctx0" brushRef="#br0" timeOffset="-61854.64">25771 15597 906 0,'0'0'190'0,"-36"-73"-36"15,36 51-21-15,0 1 15 16,30 0-93-16,17-3-53 16,12-1-2-16,15-3-1 15,3-3-5-15,-5-3 6 16,-16 5 0-16,-23 5 6 16,-20 5 2-16,-13 3 6 15,0 0 48-15,-19 6-14 16,-9 5-23-16,-3 5-9 0,-4 15-10 15,2 25-5-15,7 11 3 16,8 8 0-16,15-1-3 16,3-7 2-16,30-8 2 15,16-7-5-15,13-11-1 16,8-5-8-16,8-6-88 16,4-7-50-16,-4-2 13 15,-7-5 28-15,-14 0 62 16,-18-10 15-16,-18-5 6 15,-18 0 23-15,-3 2 52 16,-27 5 15-16,-7 8-45 16,-5 2-7-16,6 18 8 0,11 1-7 15,11 1-4-15,14-6-1 16,8-7-1-16,28-9 9 16,11 0 6-16,11-19-2 15,-1-13-13-15,-6-9-5 16,-11-6 2-16,-17-8 1 15,-10-10 38-15,-13-10 4 16,0-3 20-16,-13 7 7 16,-5 20 3-16,1 23 43 15,7 21-41-15,-5 7-82 16,3 31 0-16,-2 26 0 16,3 20 0-16,11 11 0 0,1-2 0 15,23-7 0 1,7-14 0-16,5-8 0 15,9-12 0-15,9-8-65 0,14-7-153 16,10-9-156-16,10-5-309 16</inkml:trace>
  <inkml:trace contextRef="#ctx0" brushRef="#br0" timeOffset="-61600.42">27681 15568 1476 0,'0'0'140'0,"0"0"-122"15,0 0-18-15,0 0 0 16,0 0 0-16,0 0-20 16,70-2-255-16</inkml:trace>
  <inkml:trace contextRef="#ctx0" brushRef="#br0" timeOffset="-57987.03">21407 17172 1073 0,'0'0'217'16,"0"0"-104"-16,0 0-44 16,0 0 6-16,0 0 7 15,0 0-6-15,0 0-25 16,0 0-29-16,-9-12-14 16,-11 12-8-16,-9 0 0 15,-5 14 0-15,-3 4 0 0,-2 1 0 16,3-1 0-1,10-4 4-15,7 1-4 0,7-3 0 16,4 1-1-16,5 2-1 16,3-5-1-16,0 3 0 15,0-3 0-15,3 0-1 16,10-2 3-16,0-1-1 16,8 0 2-16,6-3 4 15,1 2 4-15,4-3 4 16,2 0 5-16,-1-2-8 15,1 3 2-15,-1 5-5 16,-5-2-5-16,-1 5 2 16,-9 2-3-16,-5 0 0 15,-5 0-2-15,-5 0 2 16,-1-1 0-16,-2 5 0 0,0-5 0 16,0 5 0-16,-3 0 3 15,-13 2-3-15,-3-3 0 16,-6 3 3-16,-5-2-3 15,-6-1 0-15,-3-2 0 16,-5 0 1-16,-1-1 1 16,-1-7 2-16,2-3-1 15,4-4-1-15,1 0 4 16,4 0 0-16,2-8 2 16,4-5-3-16,10 3-5 15,4 1-1-15,9 5-1 16,4 3-21-16,2 1-82 0,11 0-144 15,23-2-108-15,14 2-144 16</inkml:trace>
  <inkml:trace contextRef="#ctx0" brushRef="#br0" timeOffset="-56506.02">21921 17340 906 0,'0'0'227'0,"0"0"-90"16,0 0-56-16,-81-28 12 16,50 28-19-16,-4 8-23 15,0 15-15-15,3 7 6 16,10-3 20-16,10-4-37 16,10-4-15-16,2-5-8 15,12-3-2-15,17-8 9 0,8-3 2 16,6 0 3-1,1-15-3-15,-5-7-3 0,-7-2 8 16,-8 1 47-16,-11 7-29 16,-7 9-16-16,-6 3 12 15,0 4 0-15,0 0-27 16,-4 8-3-16,-9 15-7 16,1 10 0-16,5-1 2 15,7-4-1-15,5-5-3 16,18-6-1-16,11-7 6 15,3-5 4-15,7-5 0 16,2 0 0-16,-3-12 0 16,-6-4-12-16,-5-5 6 15,-10-5 1-15,-3-4 5 0,-8-9 2 16,-7-10 1 0,-4-13 1-16,0-16-2 0,-9-4-1 15,-10 3 1-15,1 12 0 16,-1 16-1-16,1 18 5 15,6 14-2-15,4 10 3 16,4 6-3-16,2 3-4 16,-3 2-1-16,-1 25-18 15,3 15 11-15,1 16 8 16,2 7 0-16,0 4 1 16,15-6-1-16,0-3-1 15,4-10 1-15,1-11 1 16,2-3-1-16,0-5 1 0,5-12-1 15,1 0-1 1,2-6-1-16,8-1 1 0,2-4-2 16,6-4-16-16,2-4-13 15,-2 0 17-15,-7-4 4 16,-8-15 3-16,-10 0 8 16,-12-4 5-16,-9-2-2 15,0-1-1-15,-4 3 5 16,-17 3 5-16,-6 5 4 15,-3 10-2-15,-3 5-13 16,4 0-2-16,3 15 1 16,8 7-2-16,12 0-6 0,6-2 5 15,5-5-3-15,24-3 1 16,9-8 4-16,7-4 1 16,1 0-1-16,-4-1-16 15,-8-10 7-15,-9-1 10 16,-7 0 0-16,-6 1 4 15,-7 0-2-15,-2 6-2 16,-3 0 14-16,0 5 17 16,0 0-10-16,0 0-20 15,0 0-1-15,0 0-5 16,3 0-10-16,14 0-14 16,12 0 28-16,10 0-4 15,4-2-27-15,-3-14 7 16,-9 2 20-16,-14 2 5 0,-8 8 4 15,-9 3-1-15,0 1 12 16,0 0 13-16,0 0-28 16,0 5-5-16,3 5 0 15,7 0-2-15,10-5-20 16,2-5-11-16,4 0 12 16,0-6 6-16,0-13 14 15,-7 1 6-15,-5 0 5 16,-10 4 4-16,-2 7 31 15,-2 3 32-15,0 4-20 16,0 11-34-16,-2 21-14 16,1 23-3-16,1 19 29 15,6 3 13-15,20 1-25 0,1-8-11 16,-5-5-2-16,-6-8-3 16,-8-4-2-16,-8-3 1 15,-7-4 0-15,-24-6 2 16,-8-6 0-16,-2-13-3 15,4-13 4-15,6-8-4 16,4 0 9-16,5-21-9 16,5-10 0-16,8-13 0 15,9-9 0-15,0-15 0 16,27 0 0-16,12 6 0 16,12 10 0-16,8 12 0 15,9 9-54-15,2 5-60 16,3 7-52-16,0 2-130 0,3 2-183 15</inkml:trace>
  <inkml:trace contextRef="#ctx0" brushRef="#br0" timeOffset="-55421.67">24047 17168 689 0,'0'0'495'0,"0"0"-358"16,0 0-121-16,0 0 41 15,-57 105 49-15,57-64-18 16,0-10-53-16,22-9-11 16,11-6 14-16,3-6-6 15,1-10 11-15,1 0 10 0,-4-6-14 16,0-14 3-16,-3-4 4 16,-1-4 7-16,-3-6 1 15,0 1-54-15,-4 0 0 16,-6 12 0-16,-6 14 0 15,1 7 0-15,4 18 0 16,5 18 0-16,-1 7 0 16,-7 2 0-16,-7-7 0 15,-5-1 0-15,-1-5 0 16,0-6-235-16,0-3-197 16,-1-8-947-16</inkml:trace>
  <inkml:trace contextRef="#ctx0" brushRef="#br0" timeOffset="-55234.9">24060 16927 1437 0,'0'0'197'0,"0"0"-65"16,0 0 15-16,0 0-68 15,0 0-79-15,0 0-7 16,-40 4-14-16,65 29 19 15,8 2-90-15,1 3-137 16,2 2-90-16,3-5-388 16</inkml:trace>
  <inkml:trace contextRef="#ctx0" brushRef="#br0" timeOffset="-54805.44">25086 16917 776 0,'0'0'300'0,"-98"31"-161"15,47 12-39-15,10 6 23 16,18-1 19-16,20-10-74 16,3-9-50-16,24-8 13 15,15-10-11-15,7-10 0 16,5-1 6-16,0-14-2 16,-8-11-9-16,-10-5 30 15,-15 3 41-15,-8 3-15 16,-9 10-28-16,-1 9-43 15,0 5 0-15,0 0 0 16,0 7 0-16,0 21 0 16,0 13 0-16,0 4 0 0,20-6 0 15,16-3 0-15,16-13-156 16,19-8-210-16,16-6-430 16</inkml:trace>
  <inkml:trace contextRef="#ctx0" brushRef="#br0" timeOffset="-54132.24">25940 16742 1204 0,'0'0'156'0,"-118"9"-52"15,81 8-20-15,20-4-9 16,16-2-46-16,1-2-27 15,27-4 5-15,11-2 18 0,12-3 3 16,5-3-18-16,-7-11-7 16,-9 1-3-16,-16 1 2 15,-12 6 4-15,-7 6-6 16,-1 4-2-16,-1 33-10 16,-2 23 12-16,0 22 1 15,0 13 30-15,0 3-20 16,6-4-10-16,13-5-1 15,10-10 1-15,-6-11-2 16,-8-12 1-16,-15-10 0 0,-1-9 1 16,-32-6-1-16,-10-8 3 15,-3-9-3-15,7-11 0 16,7-3 1-16,10-7 9 16,5-19 6-16,6-17 34 15,6-19-23-15,5-12-15 16,3-15-11-16,21-3 1 15,9 3 0-15,3 17-1 16,7 11 2-16,0 22 1 16,5 13 7-16,-5 13 0 15,-1 10 4-15,-8 3-6 16,-4 12-9-16,-7 14-7 16,-1 4 7-16,-1 1 0 15,0-5 0-15,6-6-1 16,7-9 0-16,7-9 1 0,4-2 1 15,1-13 2 1,-8-11 0-16,-10-6 2 0,-14-6 4 16,-13-3 7-16,-1-4-1 15,-22-2 30-15,-17 5-30 16,-6 9-15-16,-2 15 0 16,5 12 0-16,7 4 0 15,7 11 0-15,12 15 0 16,14 8-124-16,2 0-132 15,26-6-180-15</inkml:trace>
  <inkml:trace contextRef="#ctx0" brushRef="#br0" timeOffset="-53854.06">26722 16934 95 0,'0'0'1158'0,"0"0"-1097"15,0 0-4-15,0 0 31 16,-45 92-1-16,61-68-53 15,19-7-11-15,5-11 20 16,6-6 30-16,1-3-20 16,-1-18 1-16,-7-5 3 15,-14 0 19-15,-13-4-2 16,-12-3-60-16,-5-3-14 16,-26-4 0-16,-9 0 0 15,-5 3 0-15,6 14 0 16,6 11 0-16,8 9 0 15,8 3 0-15,6 19-26 0,11 10-252 16,0 2-140-16,20-2-764 16</inkml:trace>
  <inkml:trace contextRef="#ctx0" brushRef="#br0" timeOffset="-53504.5">27220 16806 1139 0,'0'0'219'0,"-107"56"-30"16,79-27-12-16,21-7-58 0,9-8-80 15,32-4-26-15,17-10 6 16,13 0 15-16,3-15-15 16,-4-14-7-16,-14-2-5 15,-19-5 0-15,-21-4 5 16,-9-4-2-16,-8-9 1 15,-18 0-3-15,-7 3 2 16,0 12-7-16,8 14-3 16,6 14 0-16,8 10 0 15,3 7 0-15,4 23 0 16,4 12 0-16,0 11 0 16,16 0 0-16,14 3 0 15,6 1 0-15,5-5 0 16,4-5-124-16,9-8-202 0,10-8-354 15</inkml:trace>
  <inkml:trace contextRef="#ctx0" brushRef="#br0" timeOffset="-53264.46">28276 16374 1227 0,'0'0'217'16,"0"0"-121"-16,0 0 35 0,-55 98 24 15,51-27-58 1,4 13-29-16,0 1-40 0,6-2-27 16,4-13 1-16,1-8-4 15,2-9-2-15,0-10-147 16,1-14-186-16,2-13-182 15</inkml:trace>
  <inkml:trace contextRef="#ctx0" brushRef="#br0" timeOffset="-52988.18">28170 16449 915 0,'-4'-87'231'15,"4"18"-63"-15,0 22 31 16,22 23 23-16,20 14-98 15,10 10-55-15,11 32-37 0,1 21 17 16,-9 12-11-16,-13 2-38 16,-21-9 0-16,-19-8 0 15,-4-13 0-15,-28-5 0 16,-13-7 0-16,-8-7 0 16,0-5 0-16,2-7 0 15,10-6 0-15,9 0 0 16,14 0-29-16,12-6-70 15,4-9-86-15,27-3-198 16,14-7-558-16</inkml:trace>
  <inkml:trace contextRef="#ctx0" brushRef="#br0" timeOffset="-52565.05">28634 16279 948 0,'0'0'345'16,"0"0"-317"-16,66 91 157 16,-29-32-45-16,-4-5-51 15,-10-7-41-15,-14-10-29 16,-9-11-9-16,-5-3-3 16,-26-6 5-16,-10-7-5 15,-3-4-1-15,5-6 0 16,9 0 0-16,9 0 0 0,9-12 2 15,11-2 0 1,1-11-1-16,26-2-2 0,23-9-1 16,17 1-4-16,11 1-7 15,9 3 3-15,-4 0-3 16,-7-3-20-16,-19 1 25 16,-20 5 2-16,-18 6 1 15,-14 6 3-15,-4 7 18 16,-25 8-3-16,-9 1-16 15,-2 20-1-15,5 17 4 16,8 10 3-16,17 2-8 16,6-1-1-16,12-5-3 0,23-6 0 15,11-6-70 1,5-10-212-16,4-5-313 0</inkml:trace>
  <inkml:trace contextRef="#ctx0" brushRef="#br0" timeOffset="-52117.2">29413 16409 1100 0,'0'0'43'0,"-85"14"19"15,46 18 65-15,11 6-4 16,14 0-58-16,14 2-44 16,0-7-11-16,22-7 5 15,11-9 6-15,6-9 6 16,2-8-11-16,-5 0-4 15,-6-12 8-15,-10-11 4 0,-9-11 21 16,-6-12-14-16,-5-15-15 16,-2-19 10-16,-15-11 5 15,-5-9-8-15,-3 5-7 16,4 20 20-16,1 26 23 16,7 22-8-16,6 27-24 15,-2 9-27-15,2 36-5 16,7 20 2-16,0 9 0 15,23 2 0-15,19-2 2 16,4-9 1-16,6-10-1 16,-3-15-3-16,-2-11 3 15,-1-9-2-15,-9-10-7 0,-9-9-41 16,-9-1 40-16,-9-10 11 16,-7-7 18-16,-3-2-10 15,0 8-2-15,0 5-5 16,0 6-1-16,0 0-72 15,0 15-237-15,0 2-90 16</inkml:trace>
  <inkml:trace contextRef="#ctx0" brushRef="#br0" timeOffset="-51965.56">29760 16192 821 0,'0'0'466'0,"0"0"-366"15,0 0 6-15,0 0-106 16,0 0-20-16,0 0 12 16,31 34-146-16,18-4-419 15</inkml:trace>
  <inkml:trace contextRef="#ctx0" brushRef="#br0" timeOffset="-51636.8">30101 16168 1032 0,'0'0'180'0,"0"0"-39"16,0 0-82-16,0 0 14 0,-75 105-11 15,75-52 14 1,20-5-17-16,12-8-28 0,7-12-15 16,2-11-5-16,5-11-1 15,0-6-3-15,2-3 14 16,-9-17-16-16,-8-8 6 15,-9-10 22-15,-13-12 18 16,-7-10-21-16,-2-8 10 16,-8 1-18-16,-12 13 2 15,1 17 16-15,6 21-27 16,4 16-13-16,5 24 0 16,1 23 0-16,3 13-5 15,0 6-133-15,4-3-144 0,8-8-104 16,0-10-583-1</inkml:trace>
  <inkml:trace contextRef="#ctx0" brushRef="#br0" timeOffset="-51349.98">30376 16262 1135 0,'0'0'203'0,"0"0"-59"15,85-31-28-15,-56 46-69 16,0 20-27-16,-2 10 7 15,-4-1-20-15,2-5-7 16,1-9 5-16,3-11 1 0,-3-9 35 16,-2-7 45-1,-9-3-8-15,-2 0 14 0,-9-12-52 16,-4-10-40-16,0-7 0 16,-18-6 0-16,-9-7 0 15,-4 4 0 1,1 4 0-16,0 6 0 0,4 14 0 15,-2 10 0-15,-2 4 0 16,5 13-208-16,6 9-343 16</inkml:trace>
  <inkml:trace contextRef="#ctx0" brushRef="#br0" timeOffset="-51070.13">30750 16206 986 0,'0'0'225'16,"0"0"-98"-16,0 91 7 15,6-63-35-15,-3-10 8 16,-3-5-52-16,0-7-33 16,0-3-13-16,0-3 12 15,-6 0 58-15,-6-5 6 16,2-10-51-16,3-7 4 15,6-2-12-15,1-5-26 16,11-4 0-16,18-6 0 16,15-7 0-16,9 0 0 0,12 5-28 15,3 14-219-15,-1 16-418 16</inkml:trace>
  <inkml:trace contextRef="#ctx0" brushRef="#br0" timeOffset="-50249.11">31425 15874 1038 0,'0'0'169'0,"-19"80"-134"16,9-17 92-16,3 5-5 15,4 3-45-15,3 0-35 0,4-5-25 16,20-5-6-1,6-13 30-15,3-9 12 0,-1-12-27 16,3-11-4-16,-4-6 10 16,-1-8 12-16,-5-2-10 15,-7-6 16-15,-9-16 36 16,-7-13-65-16,-2-12-21 16,-11-14 0-16,-23-13 0 15,-17-6 0-15,-13-2 0 16,-10 8 0-16,3 15 0 15,13 21 0-15,22 20 0 16,19 11 0-16,15 7 0 16,2 0 0-16,24 1 0 15,22 14 0-15,20 2 0 0,11-2 0 16,-1-4 0-16,-13-1-16 16,-18-1 6-16,-15 0 6 15,-8 4 1-15,-8 4-4 16,-1 7 1-16,-3 6 2 15,3 4 4-15,3-1-1 16,1-3 1-16,3-4 0 16,1-9 0-16,1-8-1 15,-1-4 1-15,-2-5 6 16,-1 0-1-16,-4-5 2 16,-7-15 3-16,-4-6-3 15,-3-11-1-15,0-7-1 16,-16-6-4-16,-11-5 0 0,-9 5-1 15,-7 12-1 1,1 14-1-16,5 14-4 0,11 10 0 16,16 0-7-16,10 14-68 15,13 9 21-15,28 2 41 16,16 3 4-16,7 2 4 16,-3 1 11-16,-12-1 1 15,-12-1 2-15,-13-2 21 16,-10-7 11-16,-6-3-12 15,-8-7-1-15,0-5-20 0,0-1 4 16,0-4 2 0,0 0 15-16,2 0 10 0,10-12 5 15,10-10-38-15,10-5 0 16,6-8 0-16,11-3 0 16,3-3 0-16,0 4 0 15,-6 9-17-15,-11 20-99 16,-12 8-111-16,-7 6-154 15,-3 17-578-15</inkml:trace>
  <inkml:trace contextRef="#ctx0" brushRef="#br0" timeOffset="-47880.78">25583 17901 993 0,'0'0'263'16,"0"0"-99"-16,0 0-27 15,0 0 36-15,0 0-58 16,0 0-69-16,9-14-40 15,15 64 4-15,6 17 27 16,-3 2-25-16,-6 1-10 16,-3 3-2-16,-6-13-1 0,-6-9 0 15,-2-11-70-15,-4-20-57 16,0-6-75-16,0-14 21 16,-2 0-8-16,-12-26-36 15,-6-15 7-15,-1-14 50 16,-2-14 79-16,-1-4 44 15,3-2 46-15,1 0 59 16,6 5 142-16,8 5 7 16,6 12-11-16,0 18-30 15,11 13-57-15,15 13-15 16,14 9-28-16,15 0-24 16,11 21-9-16,7 14 12 15,-3 11-3-15,-10 8-19 16,-14 6-23-16,-18-1 1 15,-17 0-2-15,-11 0-21 0,-18 1-66 16,-21 3 2-16,-10 0-22 16,-3-17 4-16,4-13-13 15,11-23 48-15,5-10 63 16,7-7 5-16,5-16 51 16,1 0 36-16,7 1-2 15,3 8-11-15,6 7 1 16,3 3-28-16,0 4-30 15,0 0-17-15,14 0-10 16,14 11 5-16,11 3 4 16,3-3 1-16,7-6 0 15,7-5 1-15,9 0 1 0,9-20-2 16,8-7 1-16,-1-12-1 16,-5-1 0-16,-13-3 1 15,-14 0 1-15,-13-6 4 16,-11 2-4-16,-11-3 1 15,-11 1 0-15,-3 9-1 16,-2 13 4-16,-16 13-1 16,-1 10 1-16,-7 4 1 15,0 12-7-15,0 20-2 16,7 9 1-16,4 1 0 16,12 5 1-16,3-1-2 15,12-4-3-15,18 0 3 16,8-6 1-16,7-6 0 0,6-14 1 15,0-16 1 1,5 0 0-16,1-24-1 0,-5-11 0 16,-5-5 1-16,-7-10 0 15,-5-7 2-15,-2-11 2 16,-1-8-4-16,-4-4 4 16,-7 11 0-16,-5 17 10 15,-8 21 86-15,-8 21 11 16,0 10-6-16,0 7-104 15,-14 33-2-15,-3 20-4 16,1 20 1-16,3 14 1 16,13 6 1-16,7 14-1 0,32 2 1 15,18-6 1-15,10-13-5 16,5-26 2-16,-6-24 1 16,-8-22 1-16,-15-18 1 15,-16-7 0-15,-14-4 11 16,-10-21 12-16,-3-12 35 15,-9-12-27-15,-18-18-31 16,-12-18 0-16,-7-8 0 16,-7 0 0-16,-7 7 0 15,1 19 0-15,7 23 0 16,15 17 0-16,18 13 0 16,13 10 0-16,6 4 0 15,1 0 0-15,25-2 0 16,11-5 0-16,11 0-19 15,3-2-35-15,-5-3-2 0,-6 0 31 16,-7 0-1-16,-5-2 10 16,-8 1 11-16,-9 3 5 15,-6 3 2-15,-5 6 4 16,0 1 4-16,-3 0-4 16,-15 2-6-16,-1 18-9 15,-2 6 5-15,6 3 3 16,11 0-1-16,4-4 2 15,5-3-4-15,19-5 3 16,8-4 1-16,2-7 4 0,2-5-2 16,-4-1-1-1,-3 0 6-15,-8-15-3 0,-6-7 5 16,-11-1 34-16,-4-3-18 16,0 3-15-16,0 10-2 15,-4 4 0-15,-1 7-1 16,2 2-7-16,3 0-5 15,0 13-21-15,0 4 22 16,12 0 0-16,10-3-2 16,7-8-1-16,4-4 6 15,-1-2 0-15,0-1-2 16,-7-12 3-16,-7-8 3 16,-5-2 0-16,-7-1-1 15,-3 0 2-15,-3 8-3 16,0 6 11-16,0 7-2 0,0 3-10 15,0 0-9 1,0 11-14-16,0 6 17 0,17 2 1 16,10-8 4-16,6-3 0 15,5-4 2-15,-2-4 0 16,0 0 2-16,-5-6-3 16,-7-10 7-16,-7-3 2 15,-7 3-5-15,-9 0 7 16,-1 6 4-16,0 5 12 15,-5 5-20-15,-4 0-7 0,0 17-13 16,6 7-2 0,3 3 9-16,10-3-4 15,22-8 1-15,7-10 3 0,10-6 3 16,4-3-5-16,-3-20 7 16,-4-7 1-16,-10-6 6 15,-11-6 2-15,-10-5 14 16,-10-9 23-16,-5-3-13 15,-7 5-22-15,-12 15-10 16,0 11 0-16,5 22 0 16,-1 6 0-16,5 18 0 15,0 22 0-15,10 11 0 16,0 7 0-16,25-1 0 16,15 0 0-16,5-1 0 15,8-2 0-15,4-5-170 16,-1-13-160-16,2-13-307 15</inkml:trace>
  <inkml:trace contextRef="#ctx0" brushRef="#br0" timeOffset="-47739.02">28719 17671 1230 0,'0'0'93'16,"0"0"-57"-16,0 0-26 15,111-21-3-15,-47 21-7 16,12 4-373-16</inkml:trace>
  <inkml:trace contextRef="#ctx0" brushRef="#br0" timeOffset="-47631.95">29674 17664 924 0,'0'0'0'0,"0"0"-811"15</inkml:trace>
  <inkml:trace contextRef="#ctx0" brushRef="#br0" timeOffset="-39321.77">30188 17812 1334 0,'0'0'90'15,"0"0"-90"-15,0 0-307 0,0 0-629 16</inkml:trace>
  <inkml:trace contextRef="#ctx0" brushRef="#br0" timeOffset="4951.37">17179 16510 909 0,'0'0'19'0,"0"0"-14"16,0 0 29-16,90 35 79 15,-48-35 29-15,5 0-27 16,9-14-48-16,15-11 17 16,23-13-32-16,25-12-7 15,36-13-5-15,40-11 16 16,43-8-9-16,43-6-6 15,31-3-16-15,28 7 0 16,16 6-5-16,-7 11-3 16,-19 11-4-16,-42 9-9 15,-51 11 3-15,-50 9-7 0,-50 11-4 16,-37 11-42 0,-28 5-188-16,-24 0-188 0</inkml:trace>
  <inkml:trace contextRef="#ctx0" brushRef="#br0" timeOffset="30766.82">9751 14899 907 0,'0'0'192'16,"0"0"-40"-1,0 0-118-15,0 0 23 0,0 0-16 16,0 0-7-16,0 0-26 15,0 0-8-15,0-6-20 16,3 6-159-16,7 5-201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9:12:0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8005 3185 948 0,'0'0'156'16,"0"0"-53"-16,0 0 12 15,0 0 15-15,0 0-21 0,0 0-27 16,0 0-3 0,-28-20-22-16,22 18-17 0,0 2-1 15,-3 0-3-15,0 0-8 16,-6 0 4-16,-3 3 2 15,-10 17-10-15,-8 11-5 16,-14 15-3-16,-7 11-16 16,9 4 0-16,5 4 0 15,17 4 0-15,10 1 0 16,13-1 0-16,3-3 0 16,18-16 0-16,24-13 0 15,20-17 0-15,26-20 0 16,23-10 0-16,13-31 0 15,7-8 0-15,3-5 0 0,-2 6 0 16,-3 5 0-16,-11 7-189 16,-17-1-272-16,-20-4-895 15</inkml:trace>
  <inkml:trace contextRef="#ctx0" brushRef="#br0" timeOffset="4202.33">19435 3399 590 0,'0'0'221'0,"0"0"-131"0,0 0 16 15,0 0-7-15,0 0 19 16,0 0-43-16,0 0-3 16,0 0-17-16,-50 64 12 15,11-1 20-15,-8 18 5 16,-3 8-37-16,1 5-28 15,8-9-4-15,11-15 12 16,20-17-11-16,10-13-10 16,18-13-6-16,32-14 10 15,24-13 1-15,20-5-2 0,7-26-9 16,2-7-5-16,-4-3-3 16,-2-2-10-16,1 2-42 15,-1 0-51-15,-3-1-111 16,0 0-105-16,3-2-426 15</inkml:trace>
  <inkml:trace contextRef="#ctx0" brushRef="#br0" timeOffset="8319.67">26170 3540 643 0,'0'0'146'16,"0"0"-102"-16,0 0 19 15,0 0 107-15,0 0-15 16,0 0-53-16,0 0-34 0,6-11 7 15,-6 9-9 1,0 2-3-16,0-1-3 0,0 1-16 16,0 0-15-16,0 0-10 15,0 0 10-15,-15 0-12 16,-12 3-15-16,-15 22 3 16,-9 17 5-16,-7 21 3 15,0 15 13-15,0 8 0 16,9 0-4-16,11-7-5 15,16-10-5-15,21-14-11 16,9-16 0-16,43-13-1 16,37-17 6-16,33-9-3 0,27-16 2 15,17-18 3 1,8-10-1-16,-1-2-1 0,-5 3-6 16,-21 3-49-16,-19 0-175 15,-29 2-131-15,-24-2-453 16</inkml:trace>
  <inkml:trace contextRef="#ctx0" brushRef="#br0" timeOffset="12446.95">1669 11744 1062 0,'0'0'190'0,"0"0"-102"16,0 0 1-16,0 0 11 15,0 0-34-15,0 0-10 16,0 0-35-16,-6 39-14 16,17 36 93-16,5 16-20 15,-4 7-37-15,1-1-32 0,-5-10-9 16,-2-8 0-16,0-8-2 16,1-13-28-16,2-10-98 15,5-10-103-15,-3-13-33 16,3-9-248-16</inkml:trace>
  <inkml:trace contextRef="#ctx0" brushRef="#br0" timeOffset="12836.75">1486 11839 926 0,'0'0'175'0,"-17"-103"-20"0,17 48-24 15,15-4-4-15,24-5-19 16,26 2 1-16,29 7-18 16,23 14-28-16,14 19 5 15,2 22-21-15,-8 4-10 16,-16 29-27-16,-18 11-10 16,-24 11 0-16,-23 14 0 15,-22 7 0-15,-22 8 0 16,-6 4 0-16,-39 2 0 15,-22 1 0-15,-19 0 0 16,-13-3 0-16,-4-6 0 16,2-5 0-16,7-11 0 0,13-10 0 15,8-13 0 1,15-14 0-16,13-12 0 0,11-8 0 16,10-9 0-16,6 0-22 15,6 0-101-15,9-10-54 16,3-6-107-16,12-3-128 15,15-5-384-15</inkml:trace>
  <inkml:trace contextRef="#ctx0" brushRef="#br0" timeOffset="16272.9">11319 10759 947 0,'0'0'265'16,"0"0"-137"-16,0 0-12 16,0 0-14-16,0 0 6 15,0 0-56-15,0 0-27 16,12 109 86-16,0-13-27 15,-2 4-39-15,-1-10-31 16,0-9-11-16,1-15-1 16,1-11-2-16,0-8-4 15,-3-7-81-15,0-4-112 16,-2-3-161-16,-2-8-446 16</inkml:trace>
  <inkml:trace contextRef="#ctx0" brushRef="#br0" timeOffset="16721.87">10806 10816 892 0,'0'0'172'16,"0"0"-45"-16,-33-75-50 15,33 52 8-15,3-2-23 0,21-6 19 16,10-3-9 0,14 0 8-16,23 3-12 0,23 9-19 15,20 16 1-15,15 9-1 16,3 40-13-16,-7 20-3 16,-9 19-13-16,-12 12-10 15,-18 4-4-15,-17 1-3 16,-25-5 4-16,-30-5 11 15,-14-5-6-15,-45-3-1 16,-29-1-4-16,-20 1 4 16,-8-6-5-16,-1-5-3 15,5-10-3-15,7-11 0 16,8-11 0-16,14-9 0 16,15-10 0-16,12-11 0 15,9-8-49-15,0-3-54 16,-4-25-41-16,-2-15-88 15,2-18 3-15,11-11-133 0,13-5-216 16</inkml:trace>
  <inkml:trace contextRef="#ctx0" brushRef="#br0" timeOffset="25411.16">22944 11375 1001 0,'0'0'360'16,"0"0"-202"-16,0 0-36 15,0 0-6-15,0 0-38 16,0 0-45-16,41 112 79 15,-19-10-45-15,-6 6-67 16,-8 2 0-16,-7-14 0 16,-1-12 0-16,0-12 0 15,0-11 0-15,0-9-44 0,0-8-169 16,0-7-230-16</inkml:trace>
  <inkml:trace contextRef="#ctx0" brushRef="#br0" timeOffset="25959.48">22622 11307 181 0,'0'0'707'0,"0"0"-508"16,0 0-98-16,0 0 1 16,88-50-8-16,-42 39-2 0,12 2-13 15,8 3 22 1,10 3-14-16,12 3-19 0,8 3-16 16,3 17 4-16,-2 11-30 15,-3 11-7-15,-4 10-6 16,-9 11 20-16,-8 12 4 15,-17 4-37-15,-18 2 0 16,-16 3 0-16,-18-5 0 16,-8 0 0-16,-45 1 0 15,-41-5 0-15,-35-5 0 16,-39-1 0-16,-18-1 0 16,-5-2 0-16,13-5 0 0,31-8 0 15,31-9 0 1,31-12-102-16,23-13-296 0,8-16-426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9:12:4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9106 4732 992 0,'0'0'155'16,"0"0"-135"-16,0 0 22 16,0 0 61-16,0 0-33 15,0 0-18-15,0 0 6 16,0 0 0-16,-7-3 25 16,7 3 0-16,-1 0-21 0,-1 0-36 15,-2 0-11-15,-4 0-12 16,0 9-1-16,-6 6 5 15,-3 4-4-15,-8 10 2 16,-5 5 6-16,-4 4 7 16,1 0 3-16,3-1 2 15,5-1-2-15,4 3-5 16,7 5 0-16,5 5-9 16,7 3 2-16,2-3-5 15,0-3-3-15,19-9-1 16,11-8 0-16,9-10 0 15,13-11 2-15,10-8 0 16,9-3 3-16,4-18 3 16,5-4-8-16,0 2-16 15,2 0-107-15,-1 5-149 0,2 2-215 16</inkml:trace>
  <inkml:trace contextRef="#ctx0" brushRef="#br0" timeOffset="6750.4">18855 4359 678 0,'0'0'135'0,"0"0"-69"15,0 0 57-15,0 0-10 16,0 0 25-16,0 0-33 16,0 0-37-16,0 0-3 15,-38 0-15-15,38 0-4 16,0 0 10-16,0 0 9 16,0 0-5-16,-9 0-10 15,-7 0-8-15,-8 0-30 16,-3 0 8-16,-8 7 4 0,-4 6-9 15,-8 9 0-15,-3 5-4 16,-7 6 2-16,1 9 1 16,1 4-7-16,3 8 1 15,8 6 3-15,3 9-2 16,13 2 2-16,11-1-8 16,10-9 4-16,7-14 0 15,21-8-7-15,25-11 0 16,24-10 0-16,29-14 0 15,19-4 0-15,16-16 0 16,5-13 0-16,-6-3 0 16,-14 2 0-16,-19 3 0 15,-21 14-42-15,-27 1-347 0,-22 4-480 16</inkml:trace>
  <inkml:trace contextRef="#ctx0" brushRef="#br0" timeOffset="16043.19">25876 6392 629 0,'0'0'159'0,"0"0"-92"0,0 0-3 16,0 0 110-16,0 0-28 15,0 0-51-15,0 0-22 16,0 0 21-16,-31-8-20 16,11 8-20-16,-19 15 8 15,-19 22-23-15,-10 18 8 16,-6 10-4-16,9 2-21 15,16-2-1-15,19-10 4 16,19-12-3-16,11-7-14 16,33-10-3-16,34-14 4 15,32-11 14-15,19-1-6 0,10-22-15 16,2-7-2-16,-2-2-10 16,0 1-57-16,-3 4-61 15,-2 3-152-15,-11 1-161 16</inkml:trace>
  <inkml:trace contextRef="#ctx0" brushRef="#br0" timeOffset="25741.98">25929 6634 1127 0,'0'0'57'0,"0"0"-57"0,0 0 3 16,0 0-3-16,98-31 26 16,-17 2 0-16,13-3-21 15,-1-4-3-15,-14 2-1 16,-22-2 3-16,-27 4 2 15,-26 3-3-15,-10 5 15 16,-42 7-2-16,-29 11-13 16,-28 9-2-16,-19 37 14 15,-10 18 24-15,5 12-7 16,19-1-15-16,28-12 9 0,35-15-1 16,38-11-13-1,25-12-9-15,51-7 3 0,33-12 1 16,26-8-2-16,8-29-5 15,-7-11-3-15,-21-9-1 16,-27-1 4-16,-31-2 6 16,-25 9 0-16,-23 10-3 15,-17 19 5-15,-43 22-4 16,-33 12-4-16,-23 39-2 16,-12 21 2-16,11 10 7 15,29-7 0-15,42-11-1 16,46-14-6-16,43-21 1 15,54-15 3-15,33-14-3 16,10-12-1-16,-5-25 0 0,-24-9 1 16,-30-5 8-16,-32 5-1 15,-34 8 0-15,-16 13 3 16,-50 18 33-16,-31 7-31 16,-23 32-6-16,-8 19 6 15,16 2-2-15,34-6-3 16,43-11-8-16,32-15-8 15,56-11 3-15,24-10 5 16,12-12 0-16,-10-18-2 16,-26-1-8-16,-28 4 10 15,-37 7 8-15,-23 15 6 16,-55 5-14-16,-32 27-6 16,-20 22 6-16,6 2 3 0,30 1 2 15,36-15-4-15,46-8-1 16,28-11-14-16,53-18 8 15,29 0 6-15,16-30-17 16,-7-9-33-16,-23-11 37 16,-32 0 13-16,-39 1 7 15,-28 5 10-15,-55 15 10 16,-41 20-2-16,-29 10 6 16,-13 39 18-16,6 14-6 15,29 1-29-15,44-8-6 16,48-7-8-16,44-15-11 15,57-15 0-15,32-10 10 0,17-12-5 16,-2-27-44-16,-17-12 12 16,-29-7 38-16,-39-6 6 15,-38 5 11-15,-23 12 36 16,-51 22-27-16,-31 25-19 16,-21 15-6-16,-17 32 4 15,5 6-3-15,21 3-2 16,36-9-2-16,37-6 1 15,42-10-10-15,29-13-93 16,50-15-27-16,24-3-10 16,10-23-41-16,-4-10 25 0,-15-4-8 15,-7-3-110 1</inkml:trace>
  <inkml:trace contextRef="#ctx0" brushRef="#br0" timeOffset="26227.64">26971 6379 956 0,'0'0'291'15,"0"0"-144"-15,0 0-9 0,0 0 43 16,0 0-75-16,0 0-24 16,-15-51-51-16,14 63-31 15,-2 36-7-15,0 25 7 16,-2 22 52-16,5 1-45 15,0-10-6-15,0-13-2 16,6-12-4-16,10-11-106 16,4-5-95-16,1-13-135 15,-1-14-468-15</inkml:trace>
  <inkml:trace contextRef="#ctx0" brushRef="#br0" timeOffset="26524.06">26719 6216 1064 0,'0'0'224'16,"0"0"-125"-16,55-88 37 16,18 77 34-16,22 11-88 15,20 15-12-15,4 35-18 16,-8 19-12-16,-8 16 10 15,-13 9-18-15,-20 8-4 16,-27 1-28-16,-31-2 0 16,-16 2 0-16,-47-6 0 15,-33-5 0-15,-20-9 0 16,-11-10 0-16,-6-8 0 0,6-3-11 16,12-10-283-16,15-15-330 15</inkml:trace>
  <inkml:trace contextRef="#ctx0" brushRef="#br0" timeOffset="32049.13">25283 9935 1053 0,'0'0'98'16,"0"0"34"-16,0 0-87 15,0 0 3-15,0 0 65 16,0 0-26-16,0 0-21 15,0 0-29-15,39-5-16 16,30-7 2-16,38-5 28 16,35-5-3-16,37-8-2 15,46-9-15-15,32-9-11 16,30-8-5-16,17-7 3 16,2 0-6-16,-14 5-6 15,-37 8 22-15,-43 16 17 0,-40 11-41 16,-34 11-4-16,-23 8 0 15,-29 4 0-15,-31 0 0 16,-26 0 0-16,-18 0 0 16,-8-3 0-16,-3 0 0 15,0 3 0-15,0-3 0 16,0 2 0-16,0 0 0 16,0 1 0-16,0 0 0 15,-14 7-150-15,-6 16-102 16,-5-1-50-16,3-6-382 15</inkml:trace>
  <inkml:trace contextRef="#ctx0" brushRef="#br0" timeOffset="34483.11">32576 9066 795 0,'0'0'161'0,"0"0"-70"15,0 0-32-15,0 0 85 16,0 0-36-16,0 0-19 16,0 0-21-16,0 0-19 15,0 0-6-15,0 0-6 16,0 0 0-16,-12 0-7 15,-25 13-16-15,-24 15 15 16,-24 16 5-16,-11 21-18 16,-11 12 28-16,-8 8-13 15,12 5-4-15,15-7 8 16,28-6-13-16,32-6-7 0,26-10-2 16,19-4-3-16,48-5 13 15,32-9-4-15,27-11-15 16,17-13-4-16,2-11 0 15,-7-8 0-15,-10 0 0 16,-18 0 0-16,-14-9 0 16,-12-2-95-16,-7 0-75 15,-10-7-161-15,-10-1-243 16</inkml:trace>
  <inkml:trace contextRef="#ctx0" brushRef="#br0" timeOffset="38712.12">4551 11243 1081 0,'0'0'231'0,"0"0"-107"15,0 0-28-15,0 0-15 16,0 0 3-16,0 0-49 16,0 0-34-16,30 114 81 0,-10-14-11 15,1 0-46 1,-2-9-22-16,-1-8 2 0,0-14-5 15,0-5-3-15,0-6-126 16,-5-8-220-16,-7-13-305 16</inkml:trace>
  <inkml:trace contextRef="#ctx0" brushRef="#br0" timeOffset="39068.43">4031 11344 1054 0,'0'0'255'0,"0"0"-149"0,0 0-11 15,48-93-41 1,10 70-9-16,30 3 38 0,19 4-9 16,18 4 13-16,11 4-27 15,7 8-16-15,1 2-7 16,-1 25-11-16,-19 15-9 15,-27 8-12-15,-24 8 0 16,-33 6-5-16,-25 10 0 16,-15 6 0-16,-21 7 0 15,-31 0 0-15,-20-1 0 16,-13-4 0-16,-6-3 0 16,6-10 0-16,6-12 0 15,15-11 0-15,10-14 0 16,15-10 0-16,11-8-29 15,7-8-145-15,4-6-202 16,0-12-396-16</inkml:trace>
  <inkml:trace contextRef="#ctx0" brushRef="#br0" timeOffset="47132.64">5933 14485 1219 0,'0'0'180'15,"0"0"-82"-15,0 0-21 16,0 0 74-16,0 0-49 16,0 0-14-16,0 0-40 15,0 0-40-15,-2 11-1 16,53 72 17-16,17 27 21 15,-2 9-45-15,-6 0 0 16,-12-9 0-16,-6-14 0 16,-7-15 0-16,-5-15 0 15,-7-9-115-15,-1-13-155 16,-10-14-153-16,-8-15-608 16</inkml:trace>
  <inkml:trace contextRef="#ctx0" brushRef="#br0" timeOffset="47489.5">5341 14427 1089 0,'0'0'85'16,"-54"-97"112"-16,54 43-145 15,9-6 48-15,55-7-8 16,39-8 19-16,45 4-22 15,29 14-19-15,14 20-14 16,2 33-15-16,-8 18 3 0,-15 45-23 16,-15 24-21-16,-25 16 0 15,-33 10 0-15,-33 5 0 16,-42 8 0-16,-22 2 0 16,-37 3 0-16,-29 5 0 15,-20-2 0-15,-7-8 0 16,4-10 0-16,11-18 0 15,11-19 0-15,13-19 0 16,8-18 0-16,6-17 0 16,5-16 0-16,4-5-61 15,3-14-109-15,1-23-136 16,0-9-224-16</inkml:trace>
  <inkml:trace contextRef="#ctx0" brushRef="#br0" timeOffset="51524.23">18291 14624 1217 0,'0'0'180'16,"0"0"-131"-16,0 0-16 16,-100 37 14-16,41 18 60 15,-6 28-23-15,-5 30-34 16,6 18-12-16,11 10-10 16,15-2-7-16,17-18 2 15,15-21 11-15,9-21-3 16,37-22-12-16,33-22 4 15,38-23 33-15,31-12-49 0,27-37-7 16,12-20 0-16,1-10 0 16,-7-4 0-16,-8 3 0 15,-14 9 0-15,-17 9 0 16,-17 9-24-16,-18 5-171 16,-18 4-183-16,-13 2-372 15</inkml:trace>
  <inkml:trace contextRef="#ctx0" brushRef="#br0" timeOffset="55739.47">27475 14162 1170 0,'0'0'224'16,"0"0"-92"-16,0 0-100 16,0 0-16-16,15 74-16 15,-3 23 179-15,2 19-90 16,-3 4-55-16,1-4-24 15,-1-5-8-15,-1-9-2 16,-1-6-5-16,-4-8-153 16,-4-16-200-16,-1-20-619 15</inkml:trace>
  <inkml:trace contextRef="#ctx0" brushRef="#br0" timeOffset="56104.02">26632 14193 1068 0,'0'0'228'16,"0"0"-115"-16,9-106-85 15,43 62-3-15,22-2 22 16,15 4 9-16,17 13 7 15,25 19 23-15,26 10-27 16,20 32-5-16,13 22-18 16,-14 14-21-16,-17 7-7 0,-33 2-3 15,-37 1-4-15,-32-4 2 16,-31-1-1-16,-26 2 13 16,-12-2 3-16,-47 0 16 15,-19 3-1-15,-20 2-22 16,-8-2-9-16,-2 0-2 15,3-3 0-15,11-12-3 16,14-8-3-16,17-10-110 16,18-7-101-16,11-13-84 15,13-13-299-15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9:14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4642 1103 0,'0'0'256'16,"0"0"-124"-16,0 0 8 0,0 0 9 16,0 0-46-16,0 0-30 15,0 0-21-15,0 0-25 16,0-7-15-16,0 7-12 16,0 0 0-16,0-1 0 15,0 1 0-15,0 0 0 16,13 1 0-16,8 17 0 15,3 5 0-15,7 5 0 16,-2 6 0-16,-1 3 0 16,0 4 0-16,-1 0 0 15,-2-5 0-15,-2-3 0 0,-2-9 0 16,-2-7 0-16,-4-6 0 16,1-5 0-16,1-6 0 15,16-8 0-15,13-34 0 16,21-25 0-16,18-23 0 15,18-28 0-15,15-24 0 16,24-21 0-16,17-14 0 16,4 9 0-16,-3 22 0 15,-23 34 0-15,-33 37 0 16,-29 28 0-16,-23 25-133 16,-14 9-306-16,-12-2-644 15</inkml:trace>
  <inkml:trace contextRef="#ctx0" brushRef="#br0" timeOffset="15554.55">3306 6302 1165 0,'0'0'198'0,"0"0"-140"15,0 0 29-15,0 0 32 16,0 0 3-16,0 0-64 15,0 0-25-15,0 0-11 0,-8-9-6 16,8 8 0 0,0 1 0-16,0 0-4 0,0 0-2 15,5 0-8-15,11 0 2 16,8 14 24-16,3 10-1 16,3 10-4-16,1 8 5 15,5 8-25-15,-2 3-3 16,-1-2 0-16,-5-2 0 15,-5-5 0-15,-4-9 0 16,-3-6 0-16,-5-8 0 16,-5-6 0-16,3-7 0 15,-2-3 0-15,-2-4 0 16,1-1 0-16,3 0 0 0,7-3 0 16,8-17 0-1,6-11 0-15,7-12 0 0,5-10 0 16,13-12 0-16,12-14 0 15,17-10 0-15,22-16 0 16,21-13 0-16,17-5 0 16,7 5 0-16,-8 7 0 15,-10 13 0-15,-12 15 0 16,-18 9 0-16,-11 13 0 16,-13 10 0-16,-16 12 0 15,-12 8 0-15,-11 7 0 16,-12 8 0-16,-10 5 0 15,-10 6 0-15,-1 3 0 16,-7 2 0-16,0 0 0 0,0 0 0 16,0 0 0-16,-15 15 0 15,-11 11 0-15,-6 8 0 16,-5 4 0-16,-5 2 0 16,-4 3 0-16,-5 6 0 15,-9-1 0-15,-8 4 0 16,1 0 0-16,-5 1 0 15,-5 5 0-15,-6 4 0 16,-6 6 0-16,-4 3 0 16,-1 0 0-16,3-6 0 15,5-6 0-15,7-2 0 16,10-4 0-16,8-2 0 16,10-2 0-16,5-9 0 15,7-3 0-15,3-6 0 0,5-3 0 16,1-1 0-16,6-4 0 15,2-5 0-15,5-2 0 16,4-4 0-16,4-2 0 16,3-4 0-16,3-2 0 15,0-3 0-15,3 2 0 16,0-3 0-16,-4 0 0 16,4 2 0-16,0-2 0 15,0 0 0-15,0 0 0 16,-3 2 0-16,3 0 0 15,-3-1 0-15,-2 2 0 0,-2 0 0 16,-2 0 0 0,-3 0 0-16,-2-1 0 0,0 3 0 15,0-2 0-15,1-3 0 16,2 0 0-16,2 0 0 16,-1 0 0-16,1 0 0 15,-3 0 0-15,-3-9 0 16,0-4 0-16,-3-4 0 15,-4-5 0-15,-4-7 0 16,-2-3 0-16,-3-6 0 16,1 0 0-16,3 0 0 15,5 3 0-15,8 3 0 16,4 4 0-16,1 3 0 16,3 2 0-16,1-1 0 15,1 5 0-15,-2 0 0 0,2 6 0 16,1-2 0-1,0 5 0-15,0 1 0 0,1 4 0 16,-1 2 0-16,3 2 0 16,0 1 0-16,0 0 0 15,0 0 0-15,0 0 0 16,0 0 0-16,0 0 0 16,0 0 0-16,6 19 0 15,16 10 0-15,11 10 0 16,5 5 0-16,2 4 0 15,3-1 0-15,-4 0 0 16,-2-2 0-16,-5-5 0 0,-7-5 0 16,-3-3 0-16,-5-6 0 15,-4-3 0-15,-1-4 0 16,-3-7 0-16,-3-4 0 16,-2-3 0-16,-2-4 0 15,1-1 0-15,3 0 0 16,6-6 0-16,13-22 0 15,11-16 0-15,9-21 0 16,10-21 0-16,9-23 0 16,32-29 0-16,32-15 0 15,33 1 0-15,23 14 0 16,-5 22 0-16,-29 26 0 16,-32 20 0-16,-30 16 0 0,-27 16 0 15,-20 12 0-15,-15 7 0 16,-12 8 0-16,-4 5 0 15,-5 6-73-15,-2 0-192 16,0-4-177-16</inkml:trace>
  <inkml:trace contextRef="#ctx0" brushRef="#br0" timeOffset="29176.06">3404 7936 722 0,'0'0'336'16,"0"0"-192"-16,0 0-48 16,0 0-14-16,0 0 17 15,0 0-20-15,0 0-26 16,0 0-14-16,-7-7-5 15,7 7-10-15,0-1-4 16,0 1 2-16,0 0-7 16,0 0-2-16,0 0-7 15,0 0-6-15,0 0-2 16,0 10-7-16,7 19 5 0,2 10 4 16,3 9 6-16,3 8 8 15,0 2-13-15,4 2 2 16,-2-3 5-16,-1-4-7 15,-1-5-1-15,-3-4-1 16,-3-5 1-16,0-2 0 16,-2-5 0-16,-1-3 1 15,-1-7 0-15,-2-7 2 16,0-3-3-16,-2-4 0 16,2-3 0-16,-3-2-3 0,5-3 6 15,10 0 2 1,3-8 2-16,14-17 1 0,4-14-5 15,12-14-1-15,12-11 0 16,10-14-2-16,15-11 3 16,4-5-1-16,13-4 0 15,13-2 0-15,13 1 2 16,9 3-4-16,-1 6-7 16,-14 8 6-16,-13 12 0 15,-25 9 0-15,-13 13 1 16,-14 7 1-16,-17 10-1 15,-8 6 1-15,-12 10 0 16,-12 8 2-16,-5 4 0 16,-3 3 0-16,0 0 2 0,0 0 4 15,0 0 6-15,0 0-4 16,-3 0-11-16,-10 9 0 16,-5 4-1-16,-11 6 0 15,-5 8 0-15,-2 4 1 16,-2 6-1-16,-6 3 1 15,-3 4-3-15,-3 2 2 16,-2 1 0-16,-3-1 1 16,5-5 0-16,1-3 0 15,4-1 0-15,-1-4 0 16,0 0 2-16,-2 3-1 16,0 0-1-16,-2-1 3 15,-2 0-3-15,2 1-3 0,1-3 3 16,6 0 0-16,3-5-2 15,7-1 1-15,6-5 1 16,4 0-1-16,1-3 1 16,0 0 0-16,2-1 0 15,1 0 0-15,0-2 0 16,-1-2-1-16,5 0 1 16,2-3 0-16,1-2 0 15,3-4 0-15,6 1 0 16,0-4 0-16,0 0 0 15,1 1 0-15,-1 2 0 16,-2-3 1-16,0 3-1 16,-1-1 0-16,-1 2 0 0,-1 1 1 15,1-4-1-15,2 2 0 16,-1 1 0-16,-1 1 0 16,-6 3 0-16,-4 2 0 15,2 1 0-15,0 0 0 16,2-2 0-16,-1 0 0 15,1 1 0-15,-5-1 0 16,6 2 0-16,-3-3 1 16,0 0 2-16,0 2-6 15,0-2 7-15,-1 2-4 16,1-2 0-16,-1 1 1 16,2-4-1-16,-1 2 0 0,3 0 1 15,-1-1-1 1,4-2 0-16,0 0 0 0,6-2 0 15,0-3 0-15,0 0 0 16,2 1 0-16,-1-2 3 16,2 0 6-16,-1 0 8 15,1 0 1-15,0 0-2 16,0 0-4-16,0 0-2 16,0 0-2-16,-3 0 7 15,-3-8 3-15,-5-6-17 16,1-7 1-16,-4-4-1 15,0-3-2-15,-3-8 3 16,-2-3-4-16,-1-6 4 16,-1-5-4-16,2-6 2 15,4 1 0-15,9 3 0 0,0 5 1 16,3 7-2-16,3 2 1 16,-3 6-1-16,0 2 1 15,0 1 0-15,-1 0 0 16,-1 1 0-16,2 3 0 15,0 3 3-15,-1 3-5 16,1 4 2-16,3 7 0 16,-3 0 2-16,3 5-2 15,0 1 0-15,0 2 0 16,0 0 2-16,0 0-4 16,0 0 2-16,0 0-12 15,0 15 4-15,16 13-1 0,5 15 8 16,6 9-1-16,3 9 2 15,3 5 0-15,0 3 0 16,-5 2 0-16,2-6 2 16,-5-5-2-16,-4-6 1 15,-6-5-2-15,-2-5 1 16,-2-6 0-16,-5-6 0 16,-3-8 0-16,-2-9 0 15,1-8 0-15,0-4 0 16,0-3 5-16,-1 0-3 15,2 0 5-15,5-12-1 16,8-25 8-16,10-20-13 16,15-20 1-16,12-17-1 0,15-10-1 15,10 0 3 1,13 1-2-16,16 3 1 0,13 3 2 16,6 4-3-16,-3 11-1 15,-20 14-2-15,-30 19-2 16,-22 15-17-16,-17 13-75 15,-6 9-119-15,-7 5-206 16</inkml:trace>
  <inkml:trace contextRef="#ctx0" brushRef="#br0" timeOffset="54404.35">30555 7685 658 0,'0'0'321'15,"0"0"-201"-15,0 0 42 16,0 0-31-16,0 0-12 16,0 0-35-16,0 0 4 15,0 0-5-15,-11-13-11 16,11 12 6-16,0-2-16 15,3 1-5-15,9 2-45 16,13 0-12-16,10 3 0 16,9 21 0-16,-6 5 0 15,-10 6 0-15,-14-1 0 0,-14 1 0 16,-6 2 0 0,-26 5 0-16,-7-1 0 0,-2-8 0 15,10-7 0 1,12-10 0-16,12-9 0 0,4-6-25 15,3-1 9-15,6 0 7 16,24 0 5-16,18 2 4 16,13-1 4-16,5 5 1 15,-2 9 8-15,-8 4 3 16,-10 10-9-16,-16 3-7 16,-19-1 0-16,-11 2 0 15,-12-5 6-15,-25 2-3 16,-11-3-3-16,-9-2 0 15,-9-1 0-15,2-4 0 16,1-2 0-16,7-6 0 0,14-5 0 16,8-4 0-1,13-3 0-15,8 0 0 0,5-6 0 16,7-16 0-16,1-10 0 16,20-11 0-16,27-6-84 15,24 3-155-15,11 4-160 16,11 9-650-16</inkml:trace>
  <inkml:trace contextRef="#ctx0" brushRef="#br0" timeOffset="54701.22">31165 7674 1116 0,'0'0'335'0,"0"0"-258"15,0 0 34-15,100 20 17 16,-63 24-19-16,-8 9-38 16,-16 5-30-16,-13-4-2 15,-13-1-19-15,-20-10-20 16,0-7 0-16,9-13 0 16,12-6 0-16,12-6 0 15,1-4 0-15,32-5 0 16,21-2 0-16,16 0 0 15,12-1 0-15,4-9-45 16,-2 0-74-16,-2 0-94 16,-3 6-96-16,-3 4-315 0</inkml:trace>
  <inkml:trace contextRef="#ctx0" brushRef="#br0" timeOffset="56002.86">30340 9121 814 0,'0'0'149'0,"0"0"-13"15,0 0 2-15,0 0-16 16,0 0-49-16,0 0-9 16,46-56-41-16,-4 47 26 15,3 9 31-15,-5 6-11 16,-9 22-23-16,-11 10-15 16,-13 5-16-16,-7 0 1 15,-7 0-10-15,-13-3-1 16,-2 1-5-16,1-3 2 15,9-4-5-15,10-6-6 16,2-4-8-16,32-7 9 0,18-3 8 16,16-6 2-16,-2 2 0 15,-13-2 4-15,-21 2 4 16,-21 4-3-16,-9 5 11 16,-29 4 52-16,-20 9 9 15,-13 0-27-15,-6 0-52 16,0-2 0-16,5-2 0 15,8-7 0-15,6-5 0 16,10-5 0-16,11-6 0 16,5-5 0-16,10 0 0 15,5-4 0-15,8-18 0 16,0-15 0-16,21-10-8 0,27-4-159 16,13-2-119-16,9 7-188 15</inkml:trace>
  <inkml:trace contextRef="#ctx0" brushRef="#br0" timeOffset="56390.64">31149 8907 874 0,'0'0'403'15,"0"0"-253"-15,0 0-104 0,0 0-10 16,-52 115 133-16,35-45-30 16,14-11-83-16,3-11-2 15,31-15-18-15,15-10-12 16,10-15-1-16,12-8 1 16,4-19-11-16,-7-13-13 15,-9-6 0-15,-16-4 0 16,-16 4 0-16,-14 4 0 15,-8 11 0-15,-2 10 0 16,0 11 0-16,-17 8 0 16,-14 31 0-16,-5 16 0 15,-2 10 0-15,18 10 0 0,18 9 0 16,2 8 0 0,17 10 0-16,8 9 0 0,4 2-194 15,0-1-293-15,6-9-354 16</inkml:trace>
  <inkml:trace contextRef="#ctx0" brushRef="#br0" timeOffset="56867.88">30685 10374 1147 0,'0'0'160'0,"0"0"-123"16,0 0 3-16,99-40 101 16,-36 34-15-16,4 6-9 15,-4 0-54-15,-15 18-20 16,-15 12-5-16,-19 5-11 15,-14 7-5-15,-12 5-3 16,-23 4 0-16,-3-3-9 16,8-10-7-16,15-8 2 15,15-9-4-15,14-1-1 16,40 0 0-16,17 3-1 0,8 1 1 16,-12 2 2-16,-23 3 10 15,-28 3 4-15,-16 5-16 16,-44 3 0-1,-25 0 0-15,-18 2 0 0,-1-7 0 16,3-6 0-16,16-7 0 16,17-6 0-16,19-8 0 15,19-8 0-15,14-9 0 16,25-35 0-16,36-31 0 16,32-25-289-16,20-20-218 15</inkml:trace>
  <inkml:trace contextRef="#ctx0" brushRef="#br0" timeOffset="57138.4">31785 10069 1401 0,'0'0'315'0,"0"0"-294"15,-113 137 58-15,51-38 51 16,-1 8-29-16,19-7-101 16,27-13 0-16,17-25 0 15,44-23 0-15,23-19 0 16,15-16 0-16,4-4 0 15,-10-14 0-15,-17-12 0 16,-23 3 0-16,-30-3 0 16,-7-1 0-16,-38 1 0 15,-16 7 0-15,-11 11 0 0,-1 8 0 16,1 16 0 0,12 16 0-16,15 12 0 0,16 3-277 15,14 2-464-15</inkml:trace>
  <inkml:trace contextRef="#ctx0" brushRef="#br0" timeOffset="57704.44">30990 11812 1231 0,'0'0'203'0,"99"-23"-172"16,-19 18 2-16,2 5 62 15,-15 1-11-15,-20 15-27 16,-25 4-33-16,-19 6-12 15,-3 8-1-15,-18 4 13 16,-9 5 17-16,3-8-27 16,14-6-9-16,10-3-5 15,20-6-1-15,21 1 1 16,-1-2 4-16,-10-6 5 16,-19 2 13-16,-11 7-1 15,-36 6 73-15,-25 9-61 16,-19 2-33-16,0-3 0 15,13-8 0-15,21-8 0 0,25-11 0 16,17-6 0-16,12-3-86 16,46-35-171-16,27-20-187 15</inkml:trace>
  <inkml:trace contextRef="#ctx0" brushRef="#br0" timeOffset="57987.07">31857 11721 1296 0,'0'0'105'0,"-57"107"29"16,35-48 34-16,14-3-62 15,8-9-77-15,32-13-16 0,19-11-5 16,16-15-1 0,4-8 4-16,-4 0-8 0,-16-14 0 15,-21-3 7 1,-23-1 65-16,-7-5 4 0,-22-1-79 15,-24 2 0-15,-14 8 0 16,-11 12 0-16,2 3 0 16,6 30 0-16,10 14 0 15,12 12 0-15,10 4-172 16,10 7-266-16,14 5-956 16</inkml:trace>
  <inkml:trace contextRef="#ctx0" brushRef="#br0" timeOffset="58426.34">30762 12989 1369 0,'0'0'82'0,"136"-12"-74"15,-56 12 51-15,-16 7 65 16,-17 15-34-16,-23 5-50 0,-23 6-24 16,-1 4 3-16,-27 3 44 15,-2-4-6-15,7-6-38 16,21-3-17-16,11-9-2 15,46-6-6-15,18 0 6 16,7-5 0-16,-14 3 0 16,-25 2 0-16,-26 2 0 15,-19 5 0-15,-41 7 18 16,-25 5 69-16,-15 1-87 16,2-3 0-16,12-5 0 15,16-8 0-15,23-6 0 16,13-6 0-16,17-4 0 15,5-10 0-15,44-26-209 0,27-23-299 16</inkml:trace>
  <inkml:trace contextRef="#ctx0" brushRef="#br0" timeOffset="58720.46">31975 12564 1475 0,'-100'51'203'16,"-2"27"-26"-16,20 11-40 16,33 1-82-16,36-9-55 15,17-18 0-15,51-13 0 16,27-13 0-16,17-14 0 16,4-13 0-16,-14-9 0 0,-27-1 0 15,-31 0 0-15,-25 0 0 16,-6-3 0-16,-36-1 0 15,-24 0 0-15,-20 4 0 16,-10 0 0-16,8 4 0 16,13 18 0-16,16 11 0 15,12 7-244-15,15-1-318 16</inkml:trace>
  <inkml:trace contextRef="#ctx0" brushRef="#br0" timeOffset="59887.47">30995 13902 866 0,'0'0'299'0,"0"0"-115"15,0 0-97-15,0 0-3 16,118-88-19-16,-33 71-4 16,-1 16 12-16,-15 2-28 15,-21 26-24-15,-25 8-9 16,-20 8-5-16,-3 5 2 15,-32 4 8-15,-14-1-2 16,-3-1-9-16,7-8-1 16,19-7-5-16,23-7-1 15,23-9-8-15,41-5 9 16,22-6 1-16,7-1 2 0,-14 1-3 16,-28 0 1-1,-29 2 1-15,-22 2-1 0,-18 8 15 16,-28 6 113-16,-22 3-81 15,-7-2-48-15,3-5 0 16,11-3 0-16,13-5 0 16,15-4 0-16,13-3 0 15,9-3 0-15,7-4 0 16,4 0 0-16,0 0 0 16,16-11-3-16,27-20-127 15,14-10-183-15,10-5-124 16</inkml:trace>
  <inkml:trace contextRef="#ctx0" brushRef="#br0" timeOffset="60354.5">32038 13773 328 0,'0'0'889'16,"0"0"-684"-16,0 0-63 16,0 0-2-16,0 0-50 15,94-30-55-15,-47 60 4 16,-14 16-10-16,-19 10-9 16,-14 6-5-16,-12-2 2 15,-20-10 0-15,2-13-4 16,10-16-6-16,11-7-7 15,9-6-1-15,6 0 1 16,30-2 2-16,22-4 0 0,19-2 3 16,11-3-5-16,-3-16-64 15,-4-4-111-15,-12 2-138 16,-8 8-305-16</inkml:trace>
  <inkml:trace contextRef="#ctx0" brushRef="#br0" timeOffset="61227.43">31238 14758 1194 0,'0'0'203'0,"0"0"-65"15,0 0-20-15,0 0-3 16,139-47-55-16,-59 45-5 15,-1 2-6-15,-15 9-9 16,-23 7-17-16,-22 4-14 16,-16 3-4-16,-3 7-4 15,-31 4 8-15,-17 11 4 16,-12 0 2-16,2-5-15 16,15-12 0-16,20-12 0 15,19-9 0-15,7-2 0 16,36 2 0-16,25 2 0 0,19 5 0 15,6 1 0 1,-7 1 0-16,-17 7 0 0,-19-1 0 16,-20-3 0-16,-23 0 0 15,-9 0 0-15,-37 1 0 16,-25 6 0-16,-15 1 0 16,-8-3 0-16,3 1 0 15,10-7 0-15,12-2 0 16,16-4 0-16,16-8 0 15,13-2 0-15,13-2 0 16,7 0 0-16,1 0 0 16,0-12 0-16,13-8 0 0,24-6 0 15,16 5-113 1,11 5-244-16,7 10-269 0</inkml:trace>
  <inkml:trace contextRef="#ctx0" brushRef="#br0" timeOffset="62141.47">32330 14555 814 0,'0'0'288'0,"0"0"-73"15,0 0-3-15,0 0-21 16,0 0-115-16,0 0-62 16,-137 103 9-16,77-29 41 15,17 6 0-15,25-4-43 16,18-6-1-16,35-10-4 0,24-13-2 16,21-18 1-16,8-15-15 15,0-14 0 1,-10 0 0-16,-20-18 0 0,-20 1 0 15,-19 1 0-15,-18-4 0 16,-1-6 0-16,-31-2 0 16,-24 0 0-16,-21 12 0 15,-9 16 0-15,-2 8 0 16,16 31 0-16,17 14 0 16,23 10-25-16,23-2-421 15,8-1-723-15</inkml:trace>
  <inkml:trace contextRef="#ctx0" brushRef="#br0" timeOffset="63341.45">31298 15645 741 0,'0'0'414'0,"0"0"-302"15,143-30-31-15,-78 30 52 16,-8 0-10-16,-18 6-38 15,-17 12-52-15,-16 3-16 16,-6 7-1-16,-20 7 22 16,-22 4-5-16,-9 1-14 15,0-5-11-15,10-7-5 16,15-10-1-16,13-8-2 0,13-5-5 16,1-1-5-16,34 0 7 15,17 1 3-15,10 4 6 16,1 2-4-16,-6 5 2 15,-17 2-2-15,-12 0-2 16,-16-1 6-16,-12 3 3 16,-1 2 13-16,-32 4 60 15,-15 4-8-15,-12-2-74 16,-7-2 0-16,0-3 0 16,6-5 0-16,7-6 0 15,13-6 0-15,13-6 0 16,11 0 0-16,8 0 0 0,7-9 0 15,2-16 0 1,6-16 0-16,32-10 0 0,21-4 0 16,18 2-220-16,12 3-173 15,-1 2-273-15</inkml:trace>
  <inkml:trace contextRef="#ctx0" brushRef="#br0" timeOffset="63722.06">32035 15559 1165 0,'0'0'204'16,"0"0"-184"-16,0 0 54 0,4 77 154 15,-4-20-82 1,-6 1-68-16,-9-4-36 0,-3-8-31 16,3-8 4-16,2-10 7 15,7-9-5-15,4-7-13 16,2-4 0-16,0-3-3 15,14-3 3-15,16-2 3 16,11 0-2-16,7-14-5 16,6-9 0-16,-5-7 0 15,-4-5 0-15,-5-2 0 16,-7 3 0-16,-12 3 0 16,-12 8 0-16,-9 10 0 15,0 5 0-15,-3 8 0 16,-14 0 0-16,-5 24 0 15,0 20 0-15,5 16 0 16,11 9 0-16,6 11 0 16,0 3 0-16,21 2 0 0,6-1 0 15,1-7-261-15,-5-10-806 16</inkml:trace>
  <inkml:trace contextRef="#ctx0" brushRef="#br0" timeOffset="66207.49">30117 16933 230 0,'0'0'1053'0,"0"0"-976"16,0 0-73-16,0 0 65 15,0 0 87-15,0 0-60 16,-25 28-35-16,41-22-25 15,31 1 17-15,39-7 50 16,49 0-38-16,58-20-21 16,58-16-44-16,48-3 0 15,39-4 0-15,20-4 0 0,-1 0 0 16,-23 3 0 0,-34 7 0-16,-39 6 0 0,-49 5 0 15,-45 3 0-15,-42 5 0 16,-46 6 0-16,-35 4 0 15,-27 5 0-15,-14-2 0 16,-3 1 0-16,0 3 0 16,-10 0-236-16,-18 1-289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9:39:19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3479 12670 679 0,'0'0'277'0,"0"0"-126"15,0 0 10-15,0 0-35 16,0 0-16-16,0 0-31 16,0 0 8-16,0 0-27 15,0-6-5-15,0 6-13 0,0-2-6 16,0 0 0-1,0 2 2-15,0 0-2 0,0 0 3 16,0 0-7-16,0 0-29 16,0 0-3-16,0 0 0 15,0 0 0-15,0 0 0 16,0 4 0-16,0 18 0 16,0 8 0-16,0 5 0 15,0 0 0-15,0-2 0 16,1-1 0-16,4-2 0 15,-2-5 0-15,0-3 0 16,-3 0 0-16,3-6 0 16,1 1 0-16,-4-7 0 15,0 0 0-15,3-3 0 0,-3-1 0 16,0 0 0-16,0-2 0 16,0-2 0-16,0 0 0 15,0 0 0-15,0-1 0 16,0 0 0-16,0 1 0 15,0-1 0-15,0-1 0 16,0 0 0-16,0 0 0 16,0 3 0-16,0 3 0 15,0 3 0-15,-10 5-116 16,1 3-138-16,6 3-239 16</inkml:trace>
  <inkml:trace contextRef="#ctx0" brushRef="#br0" timeOffset="980.11">4435 12703 677 0,'0'0'471'16,"0"0"-268"-16,0 0-83 16,0 0 31-16,0 0-11 15,0 0-69-15,2 25-18 16,-2 3-3-16,0 0-20 15,0-3-22-15,6 1-3 16,2 1-4-16,0 0-1 16,-2-2-44-16,3 2-122 0,0 1-198 15,3 0-438 1</inkml:trace>
  <inkml:trace contextRef="#ctx0" brushRef="#br0" timeOffset="1621.13">5442 12690 224 0,'0'0'768'16,"0"0"-623"-16,0 0 16 16,0 0 14-16,0 0-19 15,0 0-12-15,-13-49-56 16,13 49-36-16,-3 17-32 0,1 15-2 15,-1 11 12 1,3 0-19-16,0-1-8 0,0-3-2 16,0-2-1-16,8 0-39 15,5-2-116-15,4-1-241 16,2-1-979-16</inkml:trace>
  <inkml:trace contextRef="#ctx0" brushRef="#br0" timeOffset="2078.25">6088 12607 1091 0,'0'0'190'0,"0"0"-95"16,-46 111 48-16,29-57 8 15,1-4-87-15,6 0-26 16,2-2-30-16,4-4-4 15,4-5-4-15,0-2 0 16,0-5-53-16,0-1-169 16,7-2-226-16</inkml:trace>
  <inkml:trace contextRef="#ctx0" brushRef="#br0" timeOffset="3703.26">7212 12507 856 0,'0'0'384'0,"0"0"-277"16,0 0-46-16,0 0 16 15,-24 73 33-15,18-18-14 16,-3 16-35-16,-2 10 3 16,-2 14 5-16,1 6 5 0,-3 7-25 15,5 3-10-15,-1-2-39 16,4 1 0-16,4-2 0 16,3 6 0-16,0 0 0 15,0-3 0-15,0 1 0 16,1-8 0-16,-1-2 0 15,0-6 0-15,0-5 0 16,-4-5 0-16,-5-5 0 16,0-3 0-16,-1-7 0 15,2-6 0-15,8-3 0 16,0-2 0-16,0 2 0 16,0-2 0-16,0 0 0 15,0-4 0-15,0-2 0 16,0-4 0-16,0 0 0 0,6-6 0 15,2 2 0-15,-1 0 0 16,-1 0 0-16,0 3 0 16,0 4 0-16,0 0 0 15,4 1 0-15,1-4 0 16,5 0 0-16,-1 1 0 16,7-3 0-16,-5 0 0 15,4 0 0-15,-5 2 0 16,-7 2 0-16,2 4 0 15,-7 0 0-15,2-2 0 16,-3-3 0-16,1-3 0 16,4-2 0-16,1-1 0 0,3-1 0 15,-2-2 0 1,1-6 0-16,-1-3 0 0,-4-4 0 16,0-4 0-16,-3 2 0 15,-1-2 0-15,-1-2 0 16,2-7 0-16,1 2 0 15,1-5 0-15,-4-2 0 16,2-2 0-16,0-1 0 16,0 0 0-16,0-6 0 15,0 3 0-15,-3-4 0 16,0-1 0-16,0 0 0 16,0 0 0-16,0 0 0 15,0 0 0-15,0 0 0 16,-1-2 0-16,-13-8 0 15,-5 0 0-15,1-3 0 0,-7-1 0 16,-4-1 0 0,-2-2 0-16,0 3 0 0,1-1 0 15,0 3 0-15,11 2 0 16,4 3 0-16,3 2 0 16,7 2 0-16,5 3 0 15,0-3 0-15,0 3 0 16,0 0 0-16,0 0 0 15,5 17 0-15,8 4 0 16,-1 2 0-16,1-3 0 16,-2-1 0-16,0-4 0 15,2-4 0-15,-1-1 0 0,1-4 0 16,2-4 0-16,3-2 0 16,2 0 0-16,5-10 0 15,6-13 0-15,8-9 0 16,7-11 0-16,5-6 0 15,6 1-34-15,1 9-160 16,-6 14-156-16,-4 18-289 16</inkml:trace>
  <inkml:trace contextRef="#ctx0" brushRef="#br0" timeOffset="4649.68">8211 16620 893 0,'0'0'395'16,"0"0"-166"-16,0 0-78 0,0 0-62 15,0 0 49 1,0 92-11-16,0-45-102 0,0 0-25 16,0-2 0-16,11-3 0 15,-1-4 0-15,3-7 0 16,-2-6 0-16,4-4 0 16,-2-6-83-16,5-5-185 15,-1-6-96-15,2-4-331 16</inkml:trace>
  <inkml:trace contextRef="#ctx0" brushRef="#br0" timeOffset="4918.49">8468 16758 1017 0,'0'0'287'0,"0"0"-102"0,0 0 9 16,69-81-46-16,-49 80-5 15,4 1-79-15,-6 9-55 16,-5 16-9-16,-13 7 0 15,0 1 0-15,-20 0 0 16,-6-5 0-16,1-8 0 16,10-5 0-16,6-7 0 15,9-6 0-15,0-2 0 16,9 0 0-16,19 0 0 16,11 0 0-16,9-10 0 15,1-3-4-15,3 0-153 16,2-1-159-16,-3 4-209 15</inkml:trace>
  <inkml:trace contextRef="#ctx0" brushRef="#br0" timeOffset="5336.79">9108 16549 975 0,'0'0'313'0,"0"0"-191"0,0 88 44 16,1-33-38-16,8-1-58 15,-1-7-38-15,5-6-20 16,-4-10-12-16,-3-9 5 15,-3-11-4-15,-1-7 0 16,-2-4 0-16,0 0 9 16,0-9 76-16,0-15-39 15,-6-11-3-15,-5-12-10 16,-5-11-34-16,7-16 0 16,1-13 0-16,8-5 0 15,0 3 0-15,20 15 0 16,7 27 0-16,3 20 0 0,-1 24 0 15,-2 3-63-15,-3 26-112 16,-9 11-159-16,-6 7-313 16</inkml:trace>
  <inkml:trace contextRef="#ctx0" brushRef="#br0" timeOffset="5588.36">9038 16620 1328 0,'0'0'162'16,"0"0"-113"-16,118-32-15 16,-57 21 75-16,12-3-32 0,0 2-36 15,2-2-29-15,-14 2-5 16,-15 2-1-16,-16 3 52 16,-18 4 6-16,-9 3-14 15,-3 6-12-15,-3 24-26 16,-11 10-12-16,0 12 0 15,3-2 0-15,8 1 0 16,0 0 0-16,-2-3-140 16,4-6-269-16,-2-8-438 15</inkml:trace>
  <inkml:trace contextRef="#ctx0" brushRef="#br0" timeOffset="5729.06">9533 16763 935 0,'0'0'420'0,"57"-73"-250"0,-14 45-90 16,8 6-55-16,9 6-19 16,-2 6-6-16,0 8-64 15,-9 2-204-15,-9 2-621 16</inkml:trace>
  <inkml:trace contextRef="#ctx0" brushRef="#br0" timeOffset="7448">9405 12654 879 0,'0'0'290'0,"0"0"-81"15,0 0-60-15,0 0 0 0,0 0-39 16,0 0-59-16,0 0-10 16,13 58 26-16,-4-17-37 15,-1 2-19-15,0 0-6 16,0 1-4-16,1 1-1 15,3 0-14-15,1 2-93 16,1-5-201-16,4-4-390 16</inkml:trace>
  <inkml:trace contextRef="#ctx0" brushRef="#br0" timeOffset="7942.37">10274 12594 939 0,'0'0'321'0,"0"0"-214"15,0 0 54-15,-8 106 36 16,8-57-72-16,0 5-54 16,0 1-19-16,0 1-23 15,0-6-15-15,0-2-10 16,4-7-4-16,2-3 0 15,0-3-83-15,3-8-93 0,3-5-191 16,3-6-670-16</inkml:trace>
  <inkml:trace contextRef="#ctx0" brushRef="#br0" timeOffset="8383.79">11006 12576 1098 0,'0'0'264'0,"0"0"-185"16,0 0 53-16,-2 106 87 0,2-59-103 16,7-1-58-16,4-5-34 15,1-2-10-15,1-3-14 16,2 1-1-16,0 1-86 16,-1 0-156-16,-4 1-260 15</inkml:trace>
  <inkml:trace contextRef="#ctx0" brushRef="#br0" timeOffset="12705.15">3491 10151 600 0,'0'0'181'0,"0"0"-74"16,0 0 8-16,-108-2 2 15,72 2-43-15,-5 1-9 16,2 3-47-16,2-1 15 16,-2-2-5-16,-4 3 2 15,-1 2-6-15,-6 2-14 0,-2 4-9 16,-1 1 0 0,4 2 1-16,4 1-1 0,2 2 0 15,6 4-1 1,1 6 4-16,0 1-4 0,3 10 0 15,-1 0-1-15,1 9 1 16,3 4 0-16,8 9 1 16,4 12 2-16,9 12-1 15,6 13 14-15,3 4 13 16,0-7-12-16,9-11-12 16,7-11-2-16,-2-5 1 15,-5 1 7-15,6 3 25 16,-3 3-19-16,1 3-12 15,2 0-3-15,1-3 2 16,1-1-3-16,7-1-1 0,1-7 0 16,3-7 2-16,5-15-1 15,0-12 1-15,1-5 4 16,2-9 27-16,2-6 3 16,6-2-2-16,6-2-11 15,9-2-7-15,4-3-7 16,10 0 2-16,0-1 1 15,12-2-5-15,6 0 0 16,6 0-4-16,10 0 3 16,-4-14-5-16,0-4 7 15,0-5 9-15,-3-5 13 16,0-1-6-16,2 0-9 0,-1-1-4 16,-6 2-8-16,-2 0-1 15,-14 5-3-15,-3 2 2 16,-4 1 1-16,-2-1-1 15,3-5 0-15,3-2 0 16,6-11 1-16,3-11 1 16,-4-3 0-16,2-2 0 15,-9 4 1-15,-10 8 1 16,-9 10 1-16,-11 5-2 16,-12 0-4-16,-11 1 4 15,-6-4 2-15,-6-6 1 16,-5-9-3-16,-1-5 1 15,-3-10-4-15,2-8-1 16,-2-4-3-16,0 2 2 0,0 2-1 16,0 7 2-16,-8 11-3 15,-10 7 3-15,-3 5 3 16,-4 4-3-16,-5-1 2 16,2 0-2-16,1-1 0 15,6-2-5-15,5-3 5 16,2-4 0-16,4 2 0 15,4 7 0-15,1 4 0 16,1 3 5-16,-2 7-4 16,-3 1-1-16,0 1 0 15,0-1 2-15,-4-2 2 0,-2 1-1 16,-5-1-1 0,2 1 2-16,-4-1-4 0,4 4 0 15,-3-2-1-15,-1 1 1 16,-5-3 1-16,-1-3 3 15,-5 1-4-15,-3-5 0 16,-10 1-1-16,-2 0 1 16,-6 3 0-16,-8 2-1 15,-13 5 0-15,-13 4 0 16,-18 6 1-16,-19 0 0 16,-16 4 2-16,-25 5-2 15,-30 1 0-15,-31 18-10 16,-22 18 9-16,3 14 0 15,37 11 0-15,57 13-9 16,53 10-168-16,46 6-136 0,26-7-184 16</inkml:trace>
  <inkml:trace contextRef="#ctx0" brushRef="#br0" timeOffset="53220.34">1130 10012 850 0,'0'0'143'15,"0"0"-107"-15,0 0 29 16,0 0 45-16,0 0-45 16,0 0-9-16,0 0-7 0,0 0 11 15,0 0 5-15,0 0-12 16,0 0 0-16,0 0 1 15,0 0 5-15,0 0-13 16,2 0-18-16,-2 0-21 16,3 1-7-16,9 12-3 15,9 8 3-15,7 10 12 16,2 3 10-16,3 3-2 16,-2-5-3-16,-4-4-7 15,3-3-8-15,-5-2 3 16,-1-5-1-16,0-5 4 15,-3-2-6-15,0-9 2 16,7-2 1-16,9-7 7 16,13-25 11-16,17-24 0 15,24-18 0-15,22-22 1 0,20-26-4 16,25-17-19-16,15-11-1 16,9 6 0-16,-13 17-1 15,-13 24 1-15,-26 27 7 16,-36 23-4-16,-25 19-3 15,-32 18-2-15,-24 9-1 16,-10 7-2-16,2 0-69 16,1 3-160-16,3 11-80 15,-2 3-223-15</inkml:trace>
  <inkml:trace contextRef="#ctx0" brushRef="#br0" timeOffset="110761.25">1580 12778 875 0,'0'0'149'0,"0"0"-87"16,0 0-39-1,0 0 46-15,0 0 25 0,0 0-23 16,0 0-21-16,4 0-26 16,-4 0-19-16,0 0-5 15,0 0-24-15,0 0-46 16,0 0-73-16,0 0-76 16,0 3-82-16,0-3-164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28T09:41:25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22723 9240 1564 0,'0'0'136'0,"0"0"-19"16,0 0 28-16,0 0-60 16,0 0-85-16,0 0 0 15,0 0 0-15,-14-54 0 16,14 54 0-16,1 10-91 16,18 18-237-16,5 8-28 15</inkml:trace>
  <inkml:trace contextRef="#ctx0" brushRef="#br0" timeOffset="710.48">23563 9272 1226 0,'0'0'204'16,"-88"-48"-91"-16,33 48-16 15,-9 6 30-15,0 31-79 16,7 15-12-16,14 11-19 16,19 8-12-16,18 1-2 0,6-6-3 15,12-10 0-15,18-10 0 16,5-13-1-16,3-10 1 16,2-10-1-16,5-12-3 15,1-1-14-15,8-16-3 16,-1-20 10-16,1-24 10 15,-3-23 1-15,-5-29 0 16,-4-26 0-16,-12-11-4 16,-15 2-11-16,-15 13 3 15,0 25 10-15,-23 21 2 16,-7 21 2-16,2 19 6 16,4 19 32-16,8 13 6 15,4 16 36-15,-6 15-61 16,-3 38-16-16,0 29-2 15,4 24 19-15,12 10 4 0,5 3-20 16,0-4-6-16,15-11 0 16,4-11 0-16,7-12 0 15,4-12 0-15,1-9 0 16,2-10 0-16,1-11 0 16,6-12 0-16,0-11 0 15,10-11 0-15,2-5 0 16,9-7 0-16,5-27 0 15,7-21 0-15,-1-23 0 16,-2-17 0-16,-11-13 0 16,-16 8 0-16,-21 15 0 0,-22 23 0 15,-5 23 0-15,-29 17 0 16,-11 19 0-16,-6 7 0 16,-2 42 0-16,3 27 0 15,7 14 0-15,15 3 0 16,16-7 0-16,12-10 0 15,0-13 0-15,20-11 0 16,19-7 0-16,13-11-217 16,14-13-152-16,10-13-155 15</inkml:trace>
  <inkml:trace contextRef="#ctx0" brushRef="#br0" timeOffset="1011.62">24694 8926 891 0,'0'0'239'0,"-124"-13"-40"16,63 31-64-16,15 25-50 15,28 21-57-15,18 19-21 16,43 12 38-16,23 3 34 16,8-6-65-16,-2-13-12 15,-14-13-1-15,-13-10 3 16,-19-14-3-16,-23-10 0 15,-8-6 0-15,-31-8 16 16,-13-4 31-16,-2-8-24 16,1-4-8-16,5-2 19 0,8 0-21 15,11-8-9 1,10-14-5-16,14-13-14 0,2-12-149 16,22-8-225-16</inkml:trace>
  <inkml:trace contextRef="#ctx0" brushRef="#br0" timeOffset="1383.31">24967 9075 1065 0,'0'0'200'0,"91"33"-129"16,-33 24 72-1,-4 8 12-15,-6 5-41 0,-12-5-79 16,-16-8-16-16,-12-10-15 16,-8-10-1-16,0-7 4 15,-21-8-7-15,-3-6 8 16,3-9-4-16,1-6-1 16,4-1 3-16,5-1 5 15,8-20-2-15,3-10-3 16,16-13-5-16,23-15-1 15,16-7 6-15,3 0 6 16,-5 16 11-16,-7 24 11 16,-9 26-1-16,-7 13-25 15,-3 31-7-15,-5 11-1 0,-10 4 0 16,0 2 0-16,0 0-4 16,0-1-120-16,7-5-309 15</inkml:trace>
  <inkml:trace contextRef="#ctx0" brushRef="#br0" timeOffset="1545">25494 8874 1126 0,'0'0'196'15,"0"0"-109"-15,0 0 13 16,0 0-100-16,0 0-4 0,86 48-188 15,-39 12-751 1</inkml:trace>
  <inkml:trace contextRef="#ctx0" brushRef="#br0" timeOffset="2244.67">26033 8557 1093 0,'0'0'228'0,"0"0"-224"16,58 93 148-16,-31-19-10 0,-4 13-22 15,-5 6-60-15,-7 3-26 16,-8-3-20-16,-3-8 0 16,0-9-9-16,-15-16-3 15,-2-16-1-15,0-13-1 16,3-14 1-16,4-10 0 15,4-7 5-15,1 0 10 16,4-6 14-16,1-18-22 16,7-10 1-16,32-18 16 15,13-14-18-15,16-4-5 16,-2 9 2-16,-9 20-4 16,-8 28 0-16,-16 16-2 15,-9 36-10-15,-13 17 2 16,-11 12 8-16,-3 1 0 15,-24-6-1-15,-11-6 3 0,-12-4 0 16,-14-6-2-16,-11-12-1 16,-3-11-32-16,10-10-26 15,14-13 37-15,17-1 20 16,13-1 4-16,10-13 9 16,8-2 2-16,6 3 35 15,0 0 11-15,0 1-24 16,17 5-26-16,14 2-7 15,15 5-3-15,15 0-4 16,16 0 4-16,9 5-1 0,7 0 2 16,-1-5 2-1,-4 0-1-15,-6-22 1 0,-9-13 0 16,-8-13 4-16,-10-8 2 16,-13-2-5-16,-17 4 6 15,-18 11-7-15,-7 16 8 16,-19 15 5-16,-17 12-13 15,-9 30-2-15,3 21-1 16,10 7 2-16,12-2 1 16,20-1 0-16,5-5-2 15,32 0 0-15,21 0 1 16,23 0-143-16,13-5-208 16,7-7-203-16</inkml:trace>
  <inkml:trace contextRef="#ctx0" brushRef="#br0" timeOffset="2334.76">27526 9580 724 0,'0'0'0'0,"0"0"-311"15</inkml:trace>
  <inkml:trace contextRef="#ctx0" brushRef="#br0" timeOffset="10918.06">27673 8732 653 0,'0'0'224'0,"0"0"-106"0,-123 37 19 16,77-2 24-16,5 8-87 16,7 9-19-16,13 3-5 15,15 10-4-15,6 4-11 16,27 4 3-16,21-3-24 16,16-4-5-16,12-9-6 15,6-10-3-15,0-4-78 16,-5-11-128-16,-12-9-186 15,-14-21-260-15</inkml:trace>
  <inkml:trace contextRef="#ctx0" brushRef="#br0" timeOffset="11148.59">28576 8921 824 0,'0'0'138'0,"88"92"32"16,-60-26-14-16,-17 9-67 15,-11 3-9-15,-22 4 2 16,-20-6-12-16,-15-3-47 16,-5-5-15-16,-6-2-8 15,-14 0-13-15,-6-1-204 16,-4-3-355-16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2013 ExcelR Solutions. All Rights Reserved</a:t>
            </a: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Normal blood sugar levels are less than 100 mg/dL after not eating (fasting) for at least eight hours. And they're less than 140 mg/dL two hours after eating.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2013 ExcelR Solutions. All Rights Reserved</a:t>
            </a: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Here’s the problem with interval scales: they don’t have a “true zero.”  For example, there is no such thing as “no temperature.”  Without a true zero, it is impossible to compute ratios.  With interval data, we can add and subtract, but cannot multiply or divide.  Confused?  Ok, consider this: 10 degrees + 10 degrees = 20 degrees.  No problem there.  20 degrees is not twice as hot as 10 degrees, however, because there is no such thing as “no temperature” when it comes to the Celsius scale.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8975"/>
            <a:ext cx="6124575" cy="3446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Interval data always appears in the form of numbers or numerical values where the distance between the two points is standardized and equal.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Interval data cannot be multiplied or divided, however, it can be added or subtracted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72966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713" y="688975"/>
            <a:ext cx="6124575" cy="3446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:notes"/>
          <p:cNvSpPr txBox="1">
            <a:spLocks noGrp="1"/>
          </p:cNvSpPr>
          <p:nvPr>
            <p:ph type="sldNum" idx="12"/>
          </p:nvPr>
        </p:nvSpPr>
        <p:spPr>
          <a:xfrm>
            <a:off x="3884613" y="872966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customXml" Target="../ink/ink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507901"/>
            <a:ext cx="91440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6000"/>
              <a:buFont typeface="Garamond"/>
              <a:buNone/>
            </a:pPr>
            <a:r>
              <a:rPr lang="en-US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Basic 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2"/>
          <p:cNvGrpSpPr/>
          <p:nvPr/>
        </p:nvGrpSpPr>
        <p:grpSpPr>
          <a:xfrm>
            <a:off x="0" y="228600"/>
            <a:ext cx="11887201" cy="6629400"/>
            <a:chOff x="0" y="144"/>
            <a:chExt cx="5616" cy="4176"/>
          </a:xfrm>
        </p:grpSpPr>
        <p:sp>
          <p:nvSpPr>
            <p:cNvPr id="203" name="Google Shape;203;p12"/>
            <p:cNvSpPr/>
            <p:nvPr/>
          </p:nvSpPr>
          <p:spPr>
            <a:xfrm>
              <a:off x="288" y="768"/>
              <a:ext cx="1584" cy="768"/>
            </a:xfrm>
            <a:prstGeom prst="cloudCallout">
              <a:avLst>
                <a:gd name="adj1" fmla="val 56250"/>
                <a:gd name="adj2" fmla="val 90625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Volume of a cereal box</a:t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552" y="720"/>
              <a:ext cx="1584" cy="768"/>
            </a:xfrm>
            <a:prstGeom prst="cloudCallout">
              <a:avLst>
                <a:gd name="adj1" fmla="val -43750"/>
                <a:gd name="adj2" fmla="val 7005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Population of a town</a:t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240" y="3408"/>
              <a:ext cx="1632" cy="912"/>
            </a:xfrm>
            <a:prstGeom prst="cloudCallout">
              <a:avLst>
                <a:gd name="adj1" fmla="val 62009"/>
                <a:gd name="adj2" fmla="val -9331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Number of goals in a season</a:t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888" y="3408"/>
              <a:ext cx="1728" cy="912"/>
            </a:xfrm>
            <a:prstGeom prst="cloudCallout">
              <a:avLst>
                <a:gd name="adj1" fmla="val -51389"/>
                <a:gd name="adj2" fmla="val -87829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Number of matches in a box</a:t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3984" y="1776"/>
              <a:ext cx="1584" cy="768"/>
            </a:xfrm>
            <a:prstGeom prst="cloudCallout">
              <a:avLst>
                <a:gd name="adj1" fmla="val -77148"/>
                <a:gd name="adj2" fmla="val 13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Length of a crocodile</a:t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0" y="2016"/>
              <a:ext cx="1584" cy="768"/>
            </a:xfrm>
            <a:prstGeom prst="cloudCallout">
              <a:avLst>
                <a:gd name="adj1" fmla="val 75380"/>
                <a:gd name="adj2" fmla="val -3255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# Shirts</a:t>
              </a: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2064" y="480"/>
              <a:ext cx="1584" cy="768"/>
            </a:xfrm>
            <a:prstGeom prst="cloudCallout">
              <a:avLst>
                <a:gd name="adj1" fmla="val 8208"/>
                <a:gd name="adj2" fmla="val 97134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Speed of a car</a:t>
              </a: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064" y="3456"/>
              <a:ext cx="1632" cy="816"/>
            </a:xfrm>
            <a:prstGeom prst="cloudCallout">
              <a:avLst>
                <a:gd name="adj1" fmla="val -13727"/>
                <a:gd name="adj2" fmla="val -97671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Temperature of oven</a:t>
              </a: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632" y="1392"/>
              <a:ext cx="2352" cy="1872"/>
            </a:xfrm>
            <a:prstGeom prst="sun">
              <a:avLst>
                <a:gd name="adj" fmla="val 25000"/>
              </a:avLst>
            </a:prstGeom>
            <a:solidFill>
              <a:srgbClr val="FFCC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 txBox="1"/>
            <p:nvPr/>
          </p:nvSpPr>
          <p:spPr>
            <a:xfrm>
              <a:off x="2304" y="2064"/>
              <a:ext cx="1104" cy="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33"/>
                <a:buFont typeface="Arial"/>
                <a:buNone/>
              </a:pPr>
              <a:r>
                <a:rPr lang="en-US" sz="2933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Discrete? Continuous?</a:t>
              </a:r>
              <a:endParaRPr/>
            </a:p>
          </p:txBody>
        </p:sp>
        <p:sp>
          <p:nvSpPr>
            <p:cNvPr id="213" name="Google Shape;213;p12"/>
            <p:cNvSpPr txBox="1"/>
            <p:nvPr/>
          </p:nvSpPr>
          <p:spPr>
            <a:xfrm>
              <a:off x="144" y="144"/>
              <a:ext cx="5472" cy="291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Group the following as either discrete or continuous data.</a:t>
              </a: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DAFE33-AEE2-15F2-ABC2-EA828E3B4597}"/>
                  </a:ext>
                </a:extLst>
              </p14:cNvPr>
              <p14:cNvContentPartPr/>
              <p14:nvPr/>
            </p14:nvContentPartPr>
            <p14:xfrm>
              <a:off x="1451160" y="1569240"/>
              <a:ext cx="10468800" cy="409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DAFE33-AEE2-15F2-ABC2-EA828E3B45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800" y="1559880"/>
                <a:ext cx="10487520" cy="411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13"/>
          <p:cNvGraphicFramePr/>
          <p:nvPr/>
        </p:nvGraphicFramePr>
        <p:xfrm>
          <a:off x="1524000" y="889000"/>
          <a:ext cx="9144000" cy="2260575"/>
        </p:xfrm>
        <a:graphic>
          <a:graphicData uri="http://schemas.openxmlformats.org/drawingml/2006/table">
            <a:tbl>
              <a:tblPr firstRow="1" bandRow="1">
                <a:noFill/>
                <a:tableStyleId>{80B70CBA-1038-4E21-B3C8-1C189264E1CA}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Central Tendency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Population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Sample</a:t>
                      </a:r>
                      <a:endParaRPr/>
                    </a:p>
                  </a:txBody>
                  <a:tcPr marL="109725" marR="109725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Mean / Average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Median</a:t>
                      </a:r>
                      <a:endParaRPr/>
                    </a:p>
                  </a:txBody>
                  <a:tcPr marL="109725" marR="109725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Middle value of the data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Mode</a:t>
                      </a:r>
                      <a:endParaRPr/>
                    </a:p>
                  </a:txBody>
                  <a:tcPr marL="109725" marR="109725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Most occurring value in the data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9784" y="1447800"/>
            <a:ext cx="2114549" cy="52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3985" y="1462618"/>
            <a:ext cx="2010833" cy="5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0" y="10584"/>
            <a:ext cx="5583348" cy="87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Measures of Central Tendency</a:t>
            </a:r>
            <a:endParaRPr sz="3500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1257301" y="5532967"/>
            <a:ext cx="9783233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“Every American should have above average income, and my Administration is going to see they get it.” – American President</a:t>
            </a:r>
            <a:endParaRPr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418" y="3337985"/>
            <a:ext cx="2586567" cy="21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3337985"/>
            <a:ext cx="2652184" cy="21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15818" y="3337985"/>
            <a:ext cx="2660649" cy="210184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960AC4-8D66-31E9-31D9-9BF7773021DD}"/>
                  </a:ext>
                </a:extLst>
              </p14:cNvPr>
              <p14:cNvContentPartPr/>
              <p14:nvPr/>
            </p14:nvContentPartPr>
            <p14:xfrm>
              <a:off x="1122480" y="1288440"/>
              <a:ext cx="11014920" cy="482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960AC4-8D66-31E9-31D9-9BF7773021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120" y="1279080"/>
                <a:ext cx="11033640" cy="484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5770813" cy="60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Sample Mean for a Distribution</a:t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4078818" y="5949951"/>
            <a:ext cx="3731986" cy="694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0650" tIns="59250" rIns="120650" bIns="59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</a:pPr>
            <a:r>
              <a:rPr lang="en-US" sz="37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= Average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3803651" y="2635251"/>
            <a:ext cx="6680100" cy="3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650" tIns="59250" rIns="120650" bIns="59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Coating weights:   8.47, 8.67, 9.34, 7.99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Coating AVERAGE = </a:t>
            </a:r>
            <a:r>
              <a:rPr lang="en-US" sz="23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8.47 +8.67 + 9.34 + 7.99</a:t>
            </a: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= 8.62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		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Batting Performance:   0, 0, 1, 0, 1  (0= no hit, 1=hit)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BATTING AVERAGE = </a:t>
            </a:r>
            <a:r>
              <a:rPr lang="en-US" sz="23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0+ 0 +1 +0 + 1</a:t>
            </a: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= 0.400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		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679711" y="1087845"/>
            <a:ext cx="3289364" cy="48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650" tIns="59250" rIns="120650" bIns="59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discrete function</a:t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3407833" y="1604432"/>
            <a:ext cx="6705600" cy="1042988"/>
            <a:chOff x="1499" y="1066"/>
            <a:chExt cx="3168" cy="657"/>
          </a:xfrm>
        </p:grpSpPr>
        <p:sp>
          <p:nvSpPr>
            <p:cNvPr id="237" name="Google Shape;237;p14"/>
            <p:cNvSpPr/>
            <p:nvPr/>
          </p:nvSpPr>
          <p:spPr>
            <a:xfrm>
              <a:off x="1499" y="1156"/>
              <a:ext cx="1030" cy="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 </a:t>
              </a: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</a:t>
              </a:r>
              <a:r>
                <a:rPr lang="en-US" sz="32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   </a:t>
              </a: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2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/</a:t>
              </a:r>
              <a:r>
                <a:rPr lang="en-US" sz="21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820" y="1419"/>
              <a:ext cx="247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i=1</a:t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824" y="1066"/>
              <a:ext cx="185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552" y="1182"/>
              <a:ext cx="2115" cy="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= </a:t>
              </a:r>
              <a:r>
                <a:rPr lang="en-US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u="sng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X</a:t>
              </a:r>
              <a:r>
                <a:rPr lang="en-US" sz="2400" u="sng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+....X</a:t>
              </a:r>
              <a:r>
                <a:rPr lang="en-US" sz="2400" u="sng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             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  <p:sp>
        <p:nvSpPr>
          <p:cNvPr id="241" name="Google Shape;241;p14"/>
          <p:cNvSpPr/>
          <p:nvPr/>
        </p:nvSpPr>
        <p:spPr>
          <a:xfrm>
            <a:off x="8382553" y="1123952"/>
            <a:ext cx="3645913" cy="46252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 y means, “Add up all the Y's”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3466533" y="1711538"/>
            <a:ext cx="3289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endParaRPr sz="5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2726267" y="1905001"/>
            <a:ext cx="569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2734734" y="161501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2923344" cy="61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Sample Median</a:t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588425" y="1348326"/>
            <a:ext cx="8427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Assume that x1, x2, …xn is a list of sample data sorted in ascending order.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Then…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       X = 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2766485" y="1966384"/>
            <a:ext cx="7057168" cy="98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middle value, if n is odd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average of the two middle values, if n is even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2472275" y="2095500"/>
            <a:ext cx="6264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500"/>
              <a:t>{</a:t>
            </a:r>
            <a:endParaRPr sz="4500"/>
          </a:p>
        </p:txBody>
      </p:sp>
      <p:sp>
        <p:nvSpPr>
          <p:cNvPr id="253" name="Google Shape;253;p15"/>
          <p:cNvSpPr/>
          <p:nvPr/>
        </p:nvSpPr>
        <p:spPr>
          <a:xfrm>
            <a:off x="2291588" y="3077634"/>
            <a:ext cx="7706192" cy="49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Find the sample mean and median for the two data sets below: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1299634" y="3731684"/>
            <a:ext cx="7432384" cy="242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X:  Data Set 1 :  10, 12, 11, 14, 11, 13, 12, 14, 16,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endParaRPr sz="2133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= 		X 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endParaRPr sz="2133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Y:  Data Set 2:   10, 12, 11, 14, 11, 13, 12, 14, 44,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endParaRPr sz="2133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 =		Y =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1833034" y="2055285"/>
            <a:ext cx="408232" cy="45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/>
          </a:p>
        </p:txBody>
      </p:sp>
      <p:cxnSp>
        <p:nvCxnSpPr>
          <p:cNvPr id="256" name="Google Shape;256;p15"/>
          <p:cNvCxnSpPr/>
          <p:nvPr/>
        </p:nvCxnSpPr>
        <p:spPr>
          <a:xfrm>
            <a:off x="1422400" y="4267200"/>
            <a:ext cx="10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5"/>
          <p:cNvCxnSpPr/>
          <p:nvPr/>
        </p:nvCxnSpPr>
        <p:spPr>
          <a:xfrm>
            <a:off x="1422400" y="5181600"/>
            <a:ext cx="10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p15"/>
          <p:cNvSpPr/>
          <p:nvPr/>
        </p:nvSpPr>
        <p:spPr>
          <a:xfrm>
            <a:off x="3763434" y="4112685"/>
            <a:ext cx="408232" cy="45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3763434" y="5084234"/>
            <a:ext cx="408232" cy="45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0" y="0"/>
            <a:ext cx="2592917" cy="58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Mode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250824" y="1570892"/>
            <a:ext cx="1083250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modal value of a set of data is the most frequently occurring value.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Find the mode for: 2, 6, 3, 9, 5, 6, 2,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 It can be seen that the most frequently occurring value is 6. (There are 3 of these)</a:t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444772" y="4252408"/>
            <a:ext cx="52223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Bi model and Multi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 for:</a:t>
            </a:r>
            <a:endParaRPr/>
          </a:p>
          <a:p>
            <a:pPr marL="609585" marR="0" lvl="0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arenR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1,2,3,3,3,4,4,4,5,6,7</a:t>
            </a:r>
            <a:endParaRPr/>
          </a:p>
          <a:p>
            <a:pPr marL="609585" marR="0" lvl="0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arenR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2,2,3,10,11,17,3,10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87086" y="74200"/>
            <a:ext cx="5449556" cy="41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Measures of Variability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170544" y="1261022"/>
            <a:ext cx="1152101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mean, mode, and median do a nice job in telling where the center of the data set is, but often we are interested in more…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example, a pharmaceutical engineer develops a new drug that regulates sugar in the blood.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Suppose she finds out that the average sugar content after taking the medication is the optimal level.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This does not mean that the drug is effective. There is a possibility that half of the patients have dangerously low sugar content while the other half has dangerously high content.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Instead of the drug being an effective regulator, it is a deadly poison.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What the pharmacist needs is a measure of how far the data is spread apart. This is what the variance and standard deviation do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19"/>
          <p:cNvGraphicFramePr/>
          <p:nvPr/>
        </p:nvGraphicFramePr>
        <p:xfrm>
          <a:off x="1356784" y="1143000"/>
          <a:ext cx="9144000" cy="2260575"/>
        </p:xfrm>
        <a:graphic>
          <a:graphicData uri="http://schemas.openxmlformats.org/drawingml/2006/table">
            <a:tbl>
              <a:tblPr firstRow="1" bandRow="1">
                <a:noFill/>
                <a:tableStyleId>{80B70CBA-1038-4E21-B3C8-1C189264E1CA}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Dispersion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Population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Sample</a:t>
                      </a:r>
                      <a:endParaRPr/>
                    </a:p>
                  </a:txBody>
                  <a:tcPr marL="109725" marR="109725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Variance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Standard Deviation</a:t>
                      </a:r>
                      <a:endParaRPr/>
                    </a:p>
                  </a:txBody>
                  <a:tcPr marL="109725" marR="109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109725" marR="1097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Range</a:t>
                      </a:r>
                      <a:endParaRPr/>
                    </a:p>
                  </a:txBody>
                  <a:tcPr marL="109725" marR="109725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Max – Min</a:t>
                      </a:r>
                      <a:endParaRPr/>
                    </a:p>
                  </a:txBody>
                  <a:tcPr marL="109725" marR="109725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0" name="Google Shape;2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301" y="2281767"/>
            <a:ext cx="2561167" cy="54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951" y="2288118"/>
            <a:ext cx="2491316" cy="53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4951" y="1720851"/>
            <a:ext cx="2491316" cy="50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3301" y="1739901"/>
            <a:ext cx="2561167" cy="48683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 txBox="1"/>
          <p:nvPr/>
        </p:nvSpPr>
        <p:spPr>
          <a:xfrm>
            <a:off x="1" y="0"/>
            <a:ext cx="4401178" cy="87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Measures of Dispersion</a:t>
            </a:r>
            <a:endParaRPr sz="3500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5784" y="3704167"/>
            <a:ext cx="3291416" cy="26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81601" y="4343400"/>
            <a:ext cx="6125633" cy="1828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03B1D-2D55-1D9D-A24C-955C20444EED}"/>
                  </a:ext>
                </a:extLst>
              </p14:cNvPr>
              <p14:cNvContentPartPr/>
              <p14:nvPr/>
            </p14:nvContentPartPr>
            <p14:xfrm>
              <a:off x="406800" y="3263400"/>
              <a:ext cx="3589920" cy="287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03B1D-2D55-1D9D-A24C-955C20444E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440" y="3254040"/>
                <a:ext cx="3608640" cy="288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02784" y="1341967"/>
            <a:ext cx="8483600" cy="179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8517" y="3429000"/>
            <a:ext cx="6891867" cy="158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/>
          <p:nvPr/>
        </p:nvSpPr>
        <p:spPr>
          <a:xfrm>
            <a:off x="429964" y="1097062"/>
            <a:ext cx="10847916" cy="40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Variance and Standard Deviation: Step by Step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09585" marR="0" lvl="0" indent="-609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Calculate the mean, x. </a:t>
            </a:r>
            <a:endParaRPr/>
          </a:p>
          <a:p>
            <a:pPr marL="609585" marR="0" lvl="0" indent="-609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Write a table that subtracts the mean from each observed value. </a:t>
            </a:r>
            <a:endParaRPr/>
          </a:p>
          <a:p>
            <a:pPr marL="609585" marR="0" lvl="0" indent="-609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Square each of the differences. </a:t>
            </a:r>
            <a:endParaRPr/>
          </a:p>
          <a:p>
            <a:pPr marL="609585" marR="0" lvl="0" indent="-609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Add this column. </a:t>
            </a:r>
            <a:endParaRPr/>
          </a:p>
          <a:p>
            <a:pPr marL="609585" marR="0" lvl="0" indent="-609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Divide by n -1 where n is the number of items in the sample This is the variance. </a:t>
            </a:r>
            <a:endParaRPr/>
          </a:p>
          <a:p>
            <a:pPr marL="609585" marR="0" lvl="0" indent="-6095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 get the standard deviation we take the square root of the variance. 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0" y="0"/>
            <a:ext cx="8064500" cy="58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Computing step by step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body" idx="1"/>
          </p:nvPr>
        </p:nvSpPr>
        <p:spPr>
          <a:xfrm>
            <a:off x="568325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Garamond"/>
                <a:ea typeface="Garamond"/>
                <a:cs typeface="Garamond"/>
                <a:sym typeface="Garamond"/>
              </a:rPr>
              <a:t>Deviation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 is the distance from the mean.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Garamond"/>
                <a:ea typeface="Garamond"/>
                <a:cs typeface="Garamond"/>
                <a:sym typeface="Garamond"/>
              </a:rPr>
              <a:t>Deviation score 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= observation - true mean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Garamond"/>
                <a:ea typeface="Garamond"/>
                <a:cs typeface="Garamond"/>
                <a:sym typeface="Garamond"/>
              </a:rPr>
              <a:t>Variance 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= mean or average of squared deviation scores.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Garamond"/>
                <a:ea typeface="Garamond"/>
                <a:cs typeface="Garamond"/>
                <a:sym typeface="Garamond"/>
              </a:rPr>
              <a:t>Standard Deviation 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= square root of variance.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		</a:t>
            </a:r>
            <a:endParaRPr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3723451" y="4371280"/>
            <a:ext cx="6682930" cy="1742016"/>
            <a:chOff x="3210985" y="3697817"/>
            <a:chExt cx="6682930" cy="1742016"/>
          </a:xfrm>
        </p:grpSpPr>
        <p:grpSp>
          <p:nvGrpSpPr>
            <p:cNvPr id="305" name="Google Shape;305;p22"/>
            <p:cNvGrpSpPr/>
            <p:nvPr/>
          </p:nvGrpSpPr>
          <p:grpSpPr>
            <a:xfrm>
              <a:off x="3718985" y="3862917"/>
              <a:ext cx="4754033" cy="661984"/>
              <a:chOff x="1757" y="2433"/>
              <a:chExt cx="2246" cy="418"/>
            </a:xfrm>
          </p:grpSpPr>
          <p:sp>
            <p:nvSpPr>
              <p:cNvPr id="306" name="Google Shape;306;p22"/>
              <p:cNvSpPr/>
              <p:nvPr/>
            </p:nvSpPr>
            <p:spPr>
              <a:xfrm>
                <a:off x="1757" y="2436"/>
                <a:ext cx="704" cy="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7" name="Google Shape;307;p22"/>
              <p:cNvGrpSpPr/>
              <p:nvPr/>
            </p:nvGrpSpPr>
            <p:grpSpPr>
              <a:xfrm>
                <a:off x="2904" y="2433"/>
                <a:ext cx="1099" cy="418"/>
                <a:chOff x="2904" y="2433"/>
                <a:chExt cx="1099" cy="418"/>
              </a:xfrm>
            </p:grpSpPr>
            <p:sp>
              <p:nvSpPr>
                <p:cNvPr id="308" name="Google Shape;308;p22"/>
                <p:cNvSpPr/>
                <p:nvPr/>
              </p:nvSpPr>
              <p:spPr>
                <a:xfrm>
                  <a:off x="2904" y="2433"/>
                  <a:ext cx="203" cy="2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1375" tIns="31725" rIns="61375" bIns="3172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133"/>
                    <a:buFont typeface="Arial"/>
                    <a:buNone/>
                  </a:pPr>
                  <a:r>
                    <a:rPr lang="en-US" sz="2133">
                      <a:solidFill>
                        <a:schemeClr val="dk1"/>
                      </a:solidFill>
                      <a:latin typeface="Noto Sans Symbols"/>
                      <a:ea typeface="Noto Sans Symbols"/>
                      <a:cs typeface="Noto Sans Symbols"/>
                      <a:sym typeface="Noto Sans Symbols"/>
                    </a:rPr>
                    <a:t>μ</a:t>
                  </a:r>
                  <a:endParaRPr/>
                </a:p>
              </p:txBody>
            </p:sp>
            <p:sp>
              <p:nvSpPr>
                <p:cNvPr id="309" name="Google Shape;309;p22"/>
                <p:cNvSpPr/>
                <p:nvPr/>
              </p:nvSpPr>
              <p:spPr>
                <a:xfrm>
                  <a:off x="3064" y="2448"/>
                  <a:ext cx="939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1375" tIns="31725" rIns="61375" bIns="3172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r>
                    <a:rPr lang="en-US" sz="1867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= Population  Mean</a:t>
                  </a:r>
                  <a:endParaRPr/>
                </a:p>
              </p:txBody>
            </p:sp>
          </p:grpSp>
        </p:grpSp>
        <p:sp>
          <p:nvSpPr>
            <p:cNvPr id="310" name="Google Shape;310;p22"/>
            <p:cNvSpPr/>
            <p:nvPr/>
          </p:nvSpPr>
          <p:spPr>
            <a:xfrm>
              <a:off x="3210985" y="4083051"/>
              <a:ext cx="4337049" cy="1265767"/>
            </a:xfrm>
            <a:custGeom>
              <a:avLst/>
              <a:gdLst/>
              <a:ahLst/>
              <a:cxnLst/>
              <a:rect l="l" t="t" r="r" b="b"/>
              <a:pathLst>
                <a:path w="2049" h="797" extrusionOk="0">
                  <a:moveTo>
                    <a:pt x="0" y="796"/>
                  </a:moveTo>
                  <a:lnTo>
                    <a:pt x="25" y="796"/>
                  </a:lnTo>
                  <a:lnTo>
                    <a:pt x="51" y="796"/>
                  </a:lnTo>
                  <a:lnTo>
                    <a:pt x="76" y="796"/>
                  </a:lnTo>
                  <a:lnTo>
                    <a:pt x="100" y="796"/>
                  </a:lnTo>
                  <a:lnTo>
                    <a:pt x="127" y="796"/>
                  </a:lnTo>
                  <a:lnTo>
                    <a:pt x="151" y="796"/>
                  </a:lnTo>
                  <a:lnTo>
                    <a:pt x="176" y="796"/>
                  </a:lnTo>
                  <a:lnTo>
                    <a:pt x="201" y="792"/>
                  </a:lnTo>
                  <a:lnTo>
                    <a:pt x="227" y="792"/>
                  </a:lnTo>
                  <a:lnTo>
                    <a:pt x="251" y="792"/>
                  </a:lnTo>
                  <a:lnTo>
                    <a:pt x="276" y="787"/>
                  </a:lnTo>
                  <a:lnTo>
                    <a:pt x="301" y="782"/>
                  </a:lnTo>
                  <a:lnTo>
                    <a:pt x="335" y="777"/>
                  </a:lnTo>
                  <a:lnTo>
                    <a:pt x="360" y="772"/>
                  </a:lnTo>
                  <a:lnTo>
                    <a:pt x="385" y="763"/>
                  </a:lnTo>
                  <a:lnTo>
                    <a:pt x="409" y="753"/>
                  </a:lnTo>
                  <a:lnTo>
                    <a:pt x="435" y="743"/>
                  </a:lnTo>
                  <a:lnTo>
                    <a:pt x="460" y="728"/>
                  </a:lnTo>
                  <a:lnTo>
                    <a:pt x="485" y="709"/>
                  </a:lnTo>
                  <a:lnTo>
                    <a:pt x="511" y="689"/>
                  </a:lnTo>
                  <a:lnTo>
                    <a:pt x="536" y="665"/>
                  </a:lnTo>
                  <a:lnTo>
                    <a:pt x="560" y="641"/>
                  </a:lnTo>
                  <a:lnTo>
                    <a:pt x="585" y="612"/>
                  </a:lnTo>
                  <a:lnTo>
                    <a:pt x="611" y="578"/>
                  </a:lnTo>
                  <a:lnTo>
                    <a:pt x="636" y="539"/>
                  </a:lnTo>
                  <a:lnTo>
                    <a:pt x="661" y="500"/>
                  </a:lnTo>
                  <a:lnTo>
                    <a:pt x="695" y="457"/>
                  </a:lnTo>
                  <a:lnTo>
                    <a:pt x="719" y="412"/>
                  </a:lnTo>
                  <a:lnTo>
                    <a:pt x="744" y="364"/>
                  </a:lnTo>
                  <a:lnTo>
                    <a:pt x="769" y="316"/>
                  </a:lnTo>
                  <a:lnTo>
                    <a:pt x="795" y="267"/>
                  </a:lnTo>
                  <a:lnTo>
                    <a:pt x="820" y="218"/>
                  </a:lnTo>
                  <a:lnTo>
                    <a:pt x="845" y="175"/>
                  </a:lnTo>
                  <a:lnTo>
                    <a:pt x="871" y="131"/>
                  </a:lnTo>
                  <a:lnTo>
                    <a:pt x="895" y="97"/>
                  </a:lnTo>
                  <a:lnTo>
                    <a:pt x="920" y="64"/>
                  </a:lnTo>
                  <a:lnTo>
                    <a:pt x="945" y="34"/>
                  </a:lnTo>
                  <a:lnTo>
                    <a:pt x="971" y="19"/>
                  </a:lnTo>
                  <a:lnTo>
                    <a:pt x="995" y="5"/>
                  </a:lnTo>
                  <a:lnTo>
                    <a:pt x="1029" y="0"/>
                  </a:lnTo>
                  <a:lnTo>
                    <a:pt x="1053" y="5"/>
                  </a:lnTo>
                  <a:lnTo>
                    <a:pt x="1078" y="19"/>
                  </a:lnTo>
                  <a:lnTo>
                    <a:pt x="1104" y="34"/>
                  </a:lnTo>
                  <a:lnTo>
                    <a:pt x="1129" y="64"/>
                  </a:lnTo>
                  <a:lnTo>
                    <a:pt x="1153" y="97"/>
                  </a:lnTo>
                  <a:lnTo>
                    <a:pt x="1178" y="131"/>
                  </a:lnTo>
                  <a:lnTo>
                    <a:pt x="1204" y="175"/>
                  </a:lnTo>
                  <a:lnTo>
                    <a:pt x="1229" y="218"/>
                  </a:lnTo>
                  <a:lnTo>
                    <a:pt x="1254" y="267"/>
                  </a:lnTo>
                  <a:lnTo>
                    <a:pt x="1280" y="316"/>
                  </a:lnTo>
                  <a:lnTo>
                    <a:pt x="1304" y="364"/>
                  </a:lnTo>
                  <a:lnTo>
                    <a:pt x="1329" y="412"/>
                  </a:lnTo>
                  <a:lnTo>
                    <a:pt x="1354" y="457"/>
                  </a:lnTo>
                  <a:lnTo>
                    <a:pt x="1388" y="500"/>
                  </a:lnTo>
                  <a:lnTo>
                    <a:pt x="1413" y="539"/>
                  </a:lnTo>
                  <a:lnTo>
                    <a:pt x="1438" y="578"/>
                  </a:lnTo>
                  <a:lnTo>
                    <a:pt x="1462" y="612"/>
                  </a:lnTo>
                  <a:lnTo>
                    <a:pt x="1488" y="641"/>
                  </a:lnTo>
                  <a:lnTo>
                    <a:pt x="1513" y="665"/>
                  </a:lnTo>
                  <a:lnTo>
                    <a:pt x="1538" y="689"/>
                  </a:lnTo>
                  <a:lnTo>
                    <a:pt x="1562" y="709"/>
                  </a:lnTo>
                  <a:lnTo>
                    <a:pt x="1589" y="728"/>
                  </a:lnTo>
                  <a:lnTo>
                    <a:pt x="1614" y="743"/>
                  </a:lnTo>
                  <a:lnTo>
                    <a:pt x="1638" y="753"/>
                  </a:lnTo>
                  <a:lnTo>
                    <a:pt x="1664" y="763"/>
                  </a:lnTo>
                  <a:lnTo>
                    <a:pt x="1689" y="772"/>
                  </a:lnTo>
                  <a:lnTo>
                    <a:pt x="1714" y="777"/>
                  </a:lnTo>
                  <a:lnTo>
                    <a:pt x="1748" y="782"/>
                  </a:lnTo>
                  <a:lnTo>
                    <a:pt x="1773" y="787"/>
                  </a:lnTo>
                  <a:lnTo>
                    <a:pt x="1797" y="792"/>
                  </a:lnTo>
                  <a:lnTo>
                    <a:pt x="1822" y="792"/>
                  </a:lnTo>
                  <a:lnTo>
                    <a:pt x="1848" y="792"/>
                  </a:lnTo>
                  <a:lnTo>
                    <a:pt x="1873" y="796"/>
                  </a:lnTo>
                  <a:lnTo>
                    <a:pt x="1897" y="796"/>
                  </a:lnTo>
                  <a:lnTo>
                    <a:pt x="1924" y="796"/>
                  </a:lnTo>
                  <a:lnTo>
                    <a:pt x="1948" y="796"/>
                  </a:lnTo>
                  <a:lnTo>
                    <a:pt x="1973" y="796"/>
                  </a:lnTo>
                  <a:lnTo>
                    <a:pt x="1998" y="796"/>
                  </a:lnTo>
                  <a:lnTo>
                    <a:pt x="2024" y="796"/>
                  </a:lnTo>
                  <a:lnTo>
                    <a:pt x="2048" y="7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" name="Google Shape;311;p22"/>
            <p:cNvCxnSpPr/>
            <p:nvPr/>
          </p:nvCxnSpPr>
          <p:spPr>
            <a:xfrm>
              <a:off x="3293534" y="5397500"/>
              <a:ext cx="4171951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22"/>
            <p:cNvCxnSpPr/>
            <p:nvPr/>
          </p:nvCxnSpPr>
          <p:spPr>
            <a:xfrm rot="10800000">
              <a:off x="5378451" y="3697817"/>
              <a:ext cx="0" cy="1742016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3" name="Google Shape;313;p22"/>
            <p:cNvSpPr/>
            <p:nvPr/>
          </p:nvSpPr>
          <p:spPr>
            <a:xfrm>
              <a:off x="6005156" y="4910667"/>
              <a:ext cx="456857" cy="447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33"/>
                <a:buFont typeface="Arial"/>
                <a:buNone/>
              </a:pPr>
              <a:r>
                <a:rPr lang="en-US" sz="2133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♓</a:t>
              </a:r>
              <a:endParaRPr/>
            </a:p>
          </p:txBody>
        </p:sp>
        <p:cxnSp>
          <p:nvCxnSpPr>
            <p:cNvPr id="314" name="Google Shape;314;p22"/>
            <p:cNvCxnSpPr/>
            <p:nvPr/>
          </p:nvCxnSpPr>
          <p:spPr>
            <a:xfrm>
              <a:off x="5441951" y="5080000"/>
              <a:ext cx="76834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15" name="Google Shape;315;p22"/>
            <p:cNvSpPr/>
            <p:nvPr/>
          </p:nvSpPr>
          <p:spPr>
            <a:xfrm>
              <a:off x="6328834" y="4929718"/>
              <a:ext cx="3565081" cy="407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rPr lang="en-US"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Deviation (distance from mean)</a:t>
              </a:r>
              <a:endParaRPr/>
            </a:p>
          </p:txBody>
        </p:sp>
      </p:grpSp>
      <p:sp>
        <p:nvSpPr>
          <p:cNvPr id="316" name="Google Shape;316;p22"/>
          <p:cNvSpPr txBox="1">
            <a:spLocks noGrp="1"/>
          </p:cNvSpPr>
          <p:nvPr>
            <p:ph type="title"/>
          </p:nvPr>
        </p:nvSpPr>
        <p:spPr>
          <a:xfrm>
            <a:off x="0" y="41319"/>
            <a:ext cx="10972800" cy="41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Measures of Variability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7BBFC1-773D-F1F5-FF36-2F1E84E6C286}"/>
                  </a:ext>
                </a:extLst>
              </p14:cNvPr>
              <p14:cNvContentPartPr/>
              <p14:nvPr/>
            </p14:nvContentPartPr>
            <p14:xfrm>
              <a:off x="8175240" y="3071160"/>
              <a:ext cx="2158200" cy="45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7BBFC1-773D-F1F5-FF36-2F1E84E6C2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5880" y="3061800"/>
                <a:ext cx="2176920" cy="47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111899" y="48867"/>
            <a:ext cx="2597573" cy="60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STATISTICS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624419" y="1845733"/>
            <a:ext cx="844924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Statistics is the science of data.  It involves </a:t>
            </a:r>
            <a:endParaRPr/>
          </a:p>
          <a:p>
            <a:pPr marL="4572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Collecting, </a:t>
            </a:r>
            <a:endParaRPr/>
          </a:p>
          <a:p>
            <a:pPr marL="4572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Classifying, </a:t>
            </a:r>
            <a:endParaRPr/>
          </a:p>
          <a:p>
            <a:pPr marL="4572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Summarizing, </a:t>
            </a:r>
            <a:endParaRPr/>
          </a:p>
          <a:p>
            <a:pPr marL="4572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Analyzing,</a:t>
            </a:r>
            <a:endParaRPr/>
          </a:p>
          <a:p>
            <a:pPr marL="4572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interpreting numerical information.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Statistics is used in several different disciplines (both scientific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non-scientific) to make decisions and draw conclusions based on data.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7" y="55033"/>
            <a:ext cx="1841500" cy="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8481485" y="886884"/>
            <a:ext cx="2038381" cy="45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650" tIns="59250" rIns="120650" bIns="59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POPULATION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6096000" y="3238500"/>
            <a:ext cx="4921006" cy="283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Population Parameters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hypothetical set of N observations from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which the sample is obtained (typically 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very large)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  =  Population mean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 </a:t>
            </a: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Population Variance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  = Population Standard Deviation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2863852" y="886884"/>
            <a:ext cx="1354540" cy="44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650" tIns="59250" rIns="120650" bIns="59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311151" y="3306234"/>
            <a:ext cx="5041808" cy="283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61375" rIns="122750" bIns="613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Sample Statistics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sample is a set of n observations actually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obtained and a statistic is a numerical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that describes the sample.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 =  Sample Mean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= Sample Variance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  = Sample Standard Deviation</a:t>
            </a:r>
            <a:endParaRPr/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679451" y="944033"/>
          <a:ext cx="4584700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84700" imgH="2294467" progId="MinitabGraph.Document">
                  <p:embed/>
                </p:oleObj>
              </mc:Choice>
              <mc:Fallback>
                <p:oleObj r:id="rId3" imgW="4584700" imgH="2294467" progId="MinitabGraph.Document">
                  <p:embed/>
                  <p:pic>
                    <p:nvPicPr>
                      <p:cNvPr id="144" name="Google Shape;144;p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79451" y="944033"/>
                        <a:ext cx="4584700" cy="2294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Google Shape;145;p5"/>
          <p:cNvSpPr/>
          <p:nvPr/>
        </p:nvSpPr>
        <p:spPr>
          <a:xfrm>
            <a:off x="2080685" y="886884"/>
            <a:ext cx="1311258" cy="45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650" tIns="59250" rIns="120650" bIns="59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SAMPLE</a:t>
            </a:r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4064000" y="234952"/>
            <a:ext cx="4013200" cy="1428749"/>
            <a:chOff x="1920" y="148"/>
            <a:chExt cx="1896" cy="900"/>
          </a:xfrm>
        </p:grpSpPr>
        <p:sp>
          <p:nvSpPr>
            <p:cNvPr id="147" name="Google Shape;147;p5"/>
            <p:cNvSpPr/>
            <p:nvPr/>
          </p:nvSpPr>
          <p:spPr>
            <a:xfrm>
              <a:off x="2142" y="148"/>
              <a:ext cx="1500" cy="9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920" y="377"/>
              <a:ext cx="1896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650" tIns="59250" rIns="120650" bIns="592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ENTIRE POPULATION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299" y="578"/>
              <a:ext cx="1124" cy="396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650" tIns="59250" rIns="120650" bIns="59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SAMPLE WITHIN</a:t>
              </a:r>
              <a:endParaRPr/>
            </a:p>
            <a:p>
              <a:pPr marL="0" marR="0" lvl="0" indent="0" algn="ctr" rtl="0">
                <a:lnSpc>
                  <a:spcPct val="4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(subset)</a:t>
              </a:r>
              <a:endParaRPr/>
            </a:p>
          </p:txBody>
        </p:sp>
      </p:grpSp>
      <p:sp>
        <p:nvSpPr>
          <p:cNvPr id="150" name="Google Shape;150;p5"/>
          <p:cNvSpPr/>
          <p:nvPr/>
        </p:nvSpPr>
        <p:spPr>
          <a:xfrm>
            <a:off x="8331200" y="1447800"/>
            <a:ext cx="2237317" cy="1373717"/>
          </a:xfrm>
          <a:custGeom>
            <a:avLst/>
            <a:gdLst/>
            <a:ahLst/>
            <a:cxnLst/>
            <a:rect l="l" t="t" r="r" b="b"/>
            <a:pathLst>
              <a:path w="1057" h="865" extrusionOk="0">
                <a:moveTo>
                  <a:pt x="0" y="864"/>
                </a:moveTo>
                <a:lnTo>
                  <a:pt x="13" y="864"/>
                </a:lnTo>
                <a:lnTo>
                  <a:pt x="25" y="864"/>
                </a:lnTo>
                <a:lnTo>
                  <a:pt x="39" y="864"/>
                </a:lnTo>
                <a:lnTo>
                  <a:pt x="51" y="864"/>
                </a:lnTo>
                <a:lnTo>
                  <a:pt x="64" y="864"/>
                </a:lnTo>
                <a:lnTo>
                  <a:pt x="77" y="864"/>
                </a:lnTo>
                <a:lnTo>
                  <a:pt x="91" y="864"/>
                </a:lnTo>
                <a:lnTo>
                  <a:pt x="102" y="858"/>
                </a:lnTo>
                <a:lnTo>
                  <a:pt x="116" y="858"/>
                </a:lnTo>
                <a:lnTo>
                  <a:pt x="128" y="858"/>
                </a:lnTo>
                <a:lnTo>
                  <a:pt x="142" y="852"/>
                </a:lnTo>
                <a:lnTo>
                  <a:pt x="154" y="847"/>
                </a:lnTo>
                <a:lnTo>
                  <a:pt x="172" y="841"/>
                </a:lnTo>
                <a:lnTo>
                  <a:pt x="185" y="837"/>
                </a:lnTo>
                <a:lnTo>
                  <a:pt x="198" y="826"/>
                </a:lnTo>
                <a:lnTo>
                  <a:pt x="210" y="816"/>
                </a:lnTo>
                <a:lnTo>
                  <a:pt x="224" y="804"/>
                </a:lnTo>
                <a:lnTo>
                  <a:pt x="235" y="789"/>
                </a:lnTo>
                <a:lnTo>
                  <a:pt x="249" y="768"/>
                </a:lnTo>
                <a:lnTo>
                  <a:pt x="262" y="747"/>
                </a:lnTo>
                <a:lnTo>
                  <a:pt x="275" y="721"/>
                </a:lnTo>
                <a:lnTo>
                  <a:pt x="288" y="695"/>
                </a:lnTo>
                <a:lnTo>
                  <a:pt x="302" y="663"/>
                </a:lnTo>
                <a:lnTo>
                  <a:pt x="313" y="627"/>
                </a:lnTo>
                <a:lnTo>
                  <a:pt x="327" y="584"/>
                </a:lnTo>
                <a:lnTo>
                  <a:pt x="340" y="542"/>
                </a:lnTo>
                <a:lnTo>
                  <a:pt x="357" y="494"/>
                </a:lnTo>
                <a:lnTo>
                  <a:pt x="370" y="447"/>
                </a:lnTo>
                <a:lnTo>
                  <a:pt x="382" y="394"/>
                </a:lnTo>
                <a:lnTo>
                  <a:pt x="396" y="342"/>
                </a:lnTo>
                <a:lnTo>
                  <a:pt x="409" y="290"/>
                </a:lnTo>
                <a:lnTo>
                  <a:pt x="421" y="236"/>
                </a:lnTo>
                <a:lnTo>
                  <a:pt x="435" y="189"/>
                </a:lnTo>
                <a:lnTo>
                  <a:pt x="449" y="142"/>
                </a:lnTo>
                <a:lnTo>
                  <a:pt x="460" y="105"/>
                </a:lnTo>
                <a:lnTo>
                  <a:pt x="473" y="69"/>
                </a:lnTo>
                <a:lnTo>
                  <a:pt x="487" y="37"/>
                </a:lnTo>
                <a:lnTo>
                  <a:pt x="499" y="20"/>
                </a:lnTo>
                <a:lnTo>
                  <a:pt x="512" y="5"/>
                </a:lnTo>
                <a:lnTo>
                  <a:pt x="529" y="0"/>
                </a:lnTo>
                <a:lnTo>
                  <a:pt x="542" y="5"/>
                </a:lnTo>
                <a:lnTo>
                  <a:pt x="556" y="20"/>
                </a:lnTo>
                <a:lnTo>
                  <a:pt x="568" y="37"/>
                </a:lnTo>
                <a:lnTo>
                  <a:pt x="582" y="69"/>
                </a:lnTo>
                <a:lnTo>
                  <a:pt x="594" y="105"/>
                </a:lnTo>
                <a:lnTo>
                  <a:pt x="606" y="142"/>
                </a:lnTo>
                <a:lnTo>
                  <a:pt x="620" y="189"/>
                </a:lnTo>
                <a:lnTo>
                  <a:pt x="634" y="236"/>
                </a:lnTo>
                <a:lnTo>
                  <a:pt x="645" y="290"/>
                </a:lnTo>
                <a:lnTo>
                  <a:pt x="658" y="342"/>
                </a:lnTo>
                <a:lnTo>
                  <a:pt x="671" y="394"/>
                </a:lnTo>
                <a:lnTo>
                  <a:pt x="684" y="447"/>
                </a:lnTo>
                <a:lnTo>
                  <a:pt x="698" y="494"/>
                </a:lnTo>
                <a:lnTo>
                  <a:pt x="715" y="542"/>
                </a:lnTo>
                <a:lnTo>
                  <a:pt x="727" y="584"/>
                </a:lnTo>
                <a:lnTo>
                  <a:pt x="741" y="627"/>
                </a:lnTo>
                <a:lnTo>
                  <a:pt x="752" y="663"/>
                </a:lnTo>
                <a:lnTo>
                  <a:pt x="767" y="695"/>
                </a:lnTo>
                <a:lnTo>
                  <a:pt x="780" y="721"/>
                </a:lnTo>
                <a:lnTo>
                  <a:pt x="793" y="747"/>
                </a:lnTo>
                <a:lnTo>
                  <a:pt x="805" y="768"/>
                </a:lnTo>
                <a:lnTo>
                  <a:pt x="817" y="789"/>
                </a:lnTo>
                <a:lnTo>
                  <a:pt x="831" y="804"/>
                </a:lnTo>
                <a:lnTo>
                  <a:pt x="845" y="816"/>
                </a:lnTo>
                <a:lnTo>
                  <a:pt x="858" y="826"/>
                </a:lnTo>
                <a:lnTo>
                  <a:pt x="869" y="837"/>
                </a:lnTo>
                <a:lnTo>
                  <a:pt x="883" y="841"/>
                </a:lnTo>
                <a:lnTo>
                  <a:pt x="900" y="847"/>
                </a:lnTo>
                <a:lnTo>
                  <a:pt x="913" y="852"/>
                </a:lnTo>
                <a:lnTo>
                  <a:pt x="925" y="858"/>
                </a:lnTo>
                <a:lnTo>
                  <a:pt x="939" y="858"/>
                </a:lnTo>
                <a:lnTo>
                  <a:pt x="952" y="858"/>
                </a:lnTo>
                <a:lnTo>
                  <a:pt x="964" y="864"/>
                </a:lnTo>
                <a:lnTo>
                  <a:pt x="977" y="864"/>
                </a:lnTo>
                <a:lnTo>
                  <a:pt x="991" y="864"/>
                </a:lnTo>
                <a:lnTo>
                  <a:pt x="1002" y="864"/>
                </a:lnTo>
                <a:lnTo>
                  <a:pt x="1016" y="864"/>
                </a:lnTo>
                <a:lnTo>
                  <a:pt x="1027" y="864"/>
                </a:lnTo>
                <a:lnTo>
                  <a:pt x="1042" y="864"/>
                </a:lnTo>
                <a:lnTo>
                  <a:pt x="1056" y="864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0867" y="55033"/>
            <a:ext cx="1841500" cy="279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353035-4AE6-96DB-F729-5AA47A1C77EC}"/>
                  </a:ext>
                </a:extLst>
              </p14:cNvPr>
              <p14:cNvContentPartPr/>
              <p14:nvPr/>
            </p14:nvContentPartPr>
            <p14:xfrm>
              <a:off x="216000" y="4336200"/>
              <a:ext cx="10267920" cy="18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353035-4AE6-96DB-F729-5AA47A1C77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40" y="4326840"/>
                <a:ext cx="10286640" cy="190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169308" y="0"/>
            <a:ext cx="2597573" cy="60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STATISTICS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527048" y="1228782"/>
            <a:ext cx="104648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There are two types of statistics that are often referred to when making a statistical decision or working on a statistical problem.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Descriptive Statistics : Descriptive statistics utilize numerical and graphical methods to look for patterns in a data set, to summarize the information revealed in a data set, and to present the information in a convenient form that individuals can use to make decisions. The main goal of descriptive statistics is to describe a data set. Thus, the class of descriptive statistics includes both numerical measures (e.g. the mean or the median) and graphical displays of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(e.g. pie charts or bar graphs).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Inferential Statistics: Inferential statistics utilizes sample data to make estimates, decisions, predictions, or other generalizations about a larger set of data. Some examples of inferential statistics might be a z statistics or a t-statistics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7" y="55033"/>
            <a:ext cx="1841500" cy="279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E598C7-1498-183F-1408-ADD40F027B2C}"/>
                  </a:ext>
                </a:extLst>
              </p14:cNvPr>
              <p14:cNvContentPartPr/>
              <p14:nvPr/>
            </p14:nvContentPartPr>
            <p14:xfrm>
              <a:off x="475200" y="2453760"/>
              <a:ext cx="11487240" cy="39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E598C7-1498-183F-1408-ADD40F027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840" y="2444400"/>
                <a:ext cx="11505960" cy="395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0" y="0"/>
            <a:ext cx="2597573" cy="60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STATISTICS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312919" y="1397552"/>
            <a:ext cx="1123314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Inferential Statistics: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main goal of inferential statistics is to make a conclusion about a population based off of a sample of data from that population. One of the most commonly used inferential techniques is </a:t>
            </a:r>
            <a:r>
              <a:rPr lang="en-US" sz="2400" i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hypothesis testing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Ex: New drug tests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7" y="55033"/>
            <a:ext cx="1841500" cy="279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A337D3-B9D8-F4DE-D419-70D71ACFF1DE}"/>
                  </a:ext>
                </a:extLst>
              </p14:cNvPr>
              <p14:cNvContentPartPr/>
              <p14:nvPr/>
            </p14:nvContentPartPr>
            <p14:xfrm>
              <a:off x="2037600" y="2911680"/>
              <a:ext cx="9935640" cy="378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A337D3-B9D8-F4DE-D419-70D71ACFF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240" y="2902320"/>
                <a:ext cx="9954360" cy="380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3882317" y="2721114"/>
            <a:ext cx="44273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C55A11"/>
                </a:solidFill>
                <a:latin typeface="Garamond"/>
                <a:ea typeface="Garamond"/>
                <a:cs typeface="Garamond"/>
                <a:sym typeface="Garamond"/>
              </a:rPr>
              <a:t>Descriptive Statistics </a:t>
            </a:r>
            <a:endParaRPr sz="4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151" y="1126067"/>
            <a:ext cx="9313333" cy="5073651"/>
          </a:xfrm>
          <a:prstGeom prst="rect">
            <a:avLst/>
          </a:prstGeom>
          <a:noFill/>
          <a:ln w="12700" cap="flat" cmpd="sng">
            <a:solidFill>
              <a:srgbClr val="FC0128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867" y="55033"/>
            <a:ext cx="18415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-6270" y="55033"/>
            <a:ext cx="1206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Data Types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0" y="2117"/>
            <a:ext cx="10972800" cy="87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Data Types – Preliminaries</a:t>
            </a:r>
            <a:endParaRPr sz="3500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1143000"/>
            <a:ext cx="5588000" cy="5029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9201" y="1143000"/>
            <a:ext cx="5416551" cy="5029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/>
          </p:nvPr>
        </p:nvSpPr>
        <p:spPr>
          <a:xfrm>
            <a:off x="0" y="2117"/>
            <a:ext cx="10972800" cy="87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3500"/>
              <a:buFont typeface="Garamond"/>
              <a:buNone/>
            </a:pPr>
            <a:r>
              <a:rPr lang="en-US" sz="3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Data Types – Continuous &amp; Discrete</a:t>
            </a:r>
            <a:endParaRPr sz="3500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301" y="1375834"/>
            <a:ext cx="2806700" cy="185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0" y="1371600"/>
            <a:ext cx="3556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3200" y="1375833"/>
            <a:ext cx="3860800" cy="18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" y="3953934"/>
            <a:ext cx="3251200" cy="203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4000" y="3953933"/>
            <a:ext cx="3759200" cy="206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26400" y="3953934"/>
            <a:ext cx="3674533" cy="203835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EB475C-84DC-DBBB-C89C-E3815CABC301}"/>
                  </a:ext>
                </a:extLst>
              </p14:cNvPr>
              <p14:cNvContentPartPr/>
              <p14:nvPr/>
            </p14:nvContentPartPr>
            <p14:xfrm>
              <a:off x="528840" y="1138680"/>
              <a:ext cx="9297720" cy="338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EB475C-84DC-DBBB-C89C-E3815CABC3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9480" y="1129320"/>
                <a:ext cx="9316440" cy="340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1235</Words>
  <Application>Microsoft Office PowerPoint</Application>
  <PresentationFormat>Widescreen</PresentationFormat>
  <Paragraphs>169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Garamond</vt:lpstr>
      <vt:lpstr>Comic Sans MS</vt:lpstr>
      <vt:lpstr>Noto Sans Symbols</vt:lpstr>
      <vt:lpstr>Office Theme</vt:lpstr>
      <vt:lpstr>MinitabGraph.Document</vt:lpstr>
      <vt:lpstr>Basic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 – Preliminaries</vt:lpstr>
      <vt:lpstr>Data Types – Continuous &amp; Discrete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Measures of Variability</vt:lpstr>
      <vt:lpstr>PowerPoint Presentation</vt:lpstr>
      <vt:lpstr>PowerPoint Presentation</vt:lpstr>
      <vt:lpstr>PowerPoint Presentation</vt:lpstr>
      <vt:lpstr>Measures of Variability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</dc:title>
  <dc:creator>Tinge Photography</dc:creator>
  <cp:lastModifiedBy>Jayantilal Bhanushali</cp:lastModifiedBy>
  <cp:revision>3</cp:revision>
  <dcterms:created xsi:type="dcterms:W3CDTF">2020-04-07T15:57:26Z</dcterms:created>
  <dcterms:modified xsi:type="dcterms:W3CDTF">2023-05-28T11:08:36Z</dcterms:modified>
</cp:coreProperties>
</file>