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theme/theme6.xml" ContentType="application/vnd.openxmlformats-officedocument.theme+xml"/>
  <Override PartName="/ppt/slideLayouts/slideLayout16.xml" ContentType="application/vnd.openxmlformats-officedocument.presentationml.slideLayout+xml"/>
  <Override PartName="/ppt/theme/theme7.xml" ContentType="application/vnd.openxmlformats-officedocument.theme+xml"/>
  <Override PartName="/ppt/slideLayouts/slideLayout17.xml" ContentType="application/vnd.openxmlformats-officedocument.presentationml.slideLayout+xml"/>
  <Override PartName="/ppt/theme/theme8.xml" ContentType="application/vnd.openxmlformats-officedocument.theme+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theme/theme10.xml" ContentType="application/vnd.openxmlformats-officedocument.theme+xml"/>
  <Override PartName="/ppt/slideLayouts/slideLayout20.xml" ContentType="application/vnd.openxmlformats-officedocument.presentationml.slideLayout+xml"/>
  <Override PartName="/ppt/theme/theme11.xml" ContentType="application/vnd.openxmlformats-officedocument.theme+xml"/>
  <Override PartName="/ppt/slideLayouts/slideLayout2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2.xml" ContentType="application/inkml+xml"/>
  <Override PartName="/ppt/notesSlides/notesSlide12.xml" ContentType="application/vnd.openxmlformats-officedocument.presentationml.notesSlide+xml"/>
  <Override PartName="/ppt/ink/ink3.xml" ContentType="application/inkml+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0" r:id="rId1"/>
    <p:sldMasterId id="2147483662" r:id="rId2"/>
    <p:sldMasterId id="2147483663" r:id="rId3"/>
    <p:sldMasterId id="2147483665" r:id="rId4"/>
    <p:sldMasterId id="2147483667" r:id="rId5"/>
    <p:sldMasterId id="2147483669" r:id="rId6"/>
    <p:sldMasterId id="2147483671" r:id="rId7"/>
    <p:sldMasterId id="2147483673" r:id="rId8"/>
    <p:sldMasterId id="2147483675" r:id="rId9"/>
    <p:sldMasterId id="2147483677" r:id="rId10"/>
    <p:sldMasterId id="2147483679" r:id="rId11"/>
    <p:sldMasterId id="2147483681" r:id="rId12"/>
  </p:sldMasterIdLst>
  <p:notesMasterIdLst>
    <p:notesMasterId r:id="rId26"/>
  </p:notesMasterIdLst>
  <p:sldIdLst>
    <p:sldId id="257" r:id="rId13"/>
    <p:sldId id="299" r:id="rId14"/>
    <p:sldId id="258" r:id="rId15"/>
    <p:sldId id="259" r:id="rId16"/>
    <p:sldId id="260" r:id="rId17"/>
    <p:sldId id="261" r:id="rId18"/>
    <p:sldId id="263" r:id="rId19"/>
    <p:sldId id="269" r:id="rId20"/>
    <p:sldId id="270" r:id="rId21"/>
    <p:sldId id="271" r:id="rId22"/>
    <p:sldId id="272" r:id="rId23"/>
    <p:sldId id="273" r:id="rId24"/>
    <p:sldId id="274" r:id="rId25"/>
  </p:sldIdLst>
  <p:sldSz cx="9144000" cy="5143500" type="screen16x9"/>
  <p:notesSz cx="6858000" cy="9190038"/>
  <p:embeddedFontLst>
    <p:embeddedFont>
      <p:font typeface="Calibri" panose="020F0502020204030204" pitchFamily="34" charset="0"/>
      <p:regular r:id="rId27"/>
      <p:bold r:id="rId28"/>
      <p:italic r:id="rId29"/>
      <p:boldItalic r:id="rId30"/>
    </p:embeddedFont>
    <p:embeddedFont>
      <p:font typeface="Garamond" panose="02020404030301010803" pitchFamily="18" charset="0"/>
      <p:regular r:id="rId31"/>
      <p:bold r:id="rId32"/>
      <p:italic r:id="rId33"/>
      <p:boldItalic r:id="rId34"/>
    </p:embeddedFont>
    <p:embeddedFont>
      <p:font typeface="Noto Sans Symbols" panose="020B0502040504020204" pitchFamily="3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24">
          <p15:clr>
            <a:srgbClr val="000000"/>
          </p15:clr>
        </p15:guide>
        <p15:guide id="2" pos="2928">
          <p15:clr>
            <a:srgbClr val="000000"/>
          </p15:clr>
        </p15:guide>
      </p15:sldGuideLst>
    </p:ext>
    <p:ext uri="{2D200454-40CA-4A62-9FC3-DE9A4176ACB9}">
      <p15:notesGuideLst xmlns:p15="http://schemas.microsoft.com/office/powerpoint/2012/main">
        <p15:guide id="1" orient="horz" pos="2174">
          <p15:clr>
            <a:srgbClr val="000000"/>
          </p15:clr>
        </p15:guide>
        <p15:guide id="2" pos="2880">
          <p15:clr>
            <a:srgbClr val="000000"/>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4" roundtripDataSignature="AMtx7miV9sDuJuKCmS5i5B/yU1qeJrbLf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9A71D8-462C-434D-8D6C-CE557F688C3E}">
  <a:tblStyle styleId="{119A71D8-462C-434D-8D6C-CE557F688C3E}"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2124"/>
        <p:guide pos="2928"/>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74"/>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notesMaster" Target="notesMasters/notesMaster1.xml"/><Relationship Id="rId21" Type="http://schemas.openxmlformats.org/officeDocument/2006/relationships/slide" Target="slides/slide9.xml"/><Relationship Id="rId34" Type="http://schemas.openxmlformats.org/officeDocument/2006/relationships/font" Target="fonts/font8.fntdata"/><Relationship Id="rId76"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font" Target="fonts/font3.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font" Target="fonts/font6.fntdata"/><Relationship Id="rId74" Type="http://customschemas.google.com/relationships/presentationmetadata" Target="metadata"/><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font" Target="fonts/font2.fntdata"/><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font" Target="fonts/font5.fntdata"/><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77"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1T10:08:47.848"/>
    </inkml:context>
    <inkml:brush xml:id="br0">
      <inkml:brushProperty name="width" value="0.05" units="cm"/>
      <inkml:brushProperty name="height" value="0.05" units="cm"/>
    </inkml:brush>
  </inkml:definitions>
  <inkml:trace contextRef="#ctx0" brushRef="#br0">1 135 1489,'0'0'14772,"14"0"-14692,261-22 230,-36 1-321,78-2 243,71-1 597,34 16-199,-53-9 172,-1 0-606,122 15 388,-170 11-493,239-18 296,-163 9-219,-285 8-148,19 0-14,479 9-83,-153 4 125,-93-3 123,-125-13-249,-178-5 156,90-13-78,-99 13 19,-25 0 50,0-1 0,0-1 1,37-7-1,-63 9-45,0 0 0,0 0 0,1 0-1,-1 0 1,0 0 0,0 0 0,0 0 0,0-1 0,0 1 0,0 0 0,0 0-1,1 0 1,-1 0 0,0 0 0,0 0 0,0 0 0,0 0 0,0 0 0,0 0-1,0 0 1,1 1 0,-1-1 0,0 0 0,0 0 0,0 0 0,0 0 0,0 0-1,0 0 1,0 0 0,0 0 0,1 0 0,-1 0 0,0 0 0,0 0 0,0 0-1,0 1 1,0-1 0,0 0 0,0 0 0,0 0 0,0 0 0,0 0 0,0 0-1,0 0 1,0 0 0,0 1 0,0-1 0,0 0 0,0 0 0,0 0 0,0 0-1,0 0 1,0 0 0,0 1 0,0-1 0,0 0 0,0 0 0,0 0 0,0 0-1,0 0 1,0 0 0,0 0 0,0 0 0,0 1 0,0-1 0,-8 13-774,-13 13-1450,-5 1-1186,-1-3-3337</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4-23T06:27:33.598"/>
    </inkml:context>
    <inkml:brush xml:id="br0">
      <inkml:brushProperty name="width" value="0.05292" units="cm"/>
      <inkml:brushProperty name="height" value="0.05292" units="cm"/>
      <inkml:brushProperty name="color" value="#92D050"/>
    </inkml:brush>
  </inkml:definitions>
  <inkml:trace contextRef="#ctx0" brushRef="#br0">767 6792 363 0,'0'0'349'0,"0"0"-283"0,0 0-49 16,0 0-10-16,0 0 20 15,0 0 15-15,0 0-3 16,0 0-17-16,0 0-22 16,0 0-25-16,0 0-157 15,0 0-91-15,0 0-150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12-11T09:55:58.313"/>
    </inkml:context>
    <inkml:brush xml:id="br0">
      <inkml:brushProperty name="width" value="0.05292" units="cm"/>
      <inkml:brushProperty name="height" value="0.05292" units="cm"/>
      <inkml:brushProperty name="color" value="#00B0F0"/>
    </inkml:brush>
  </inkml:definitions>
  <inkml:trace contextRef="#ctx0" brushRef="#br0">2050 4939 549 0,'0'0'55'15,"0"0"-16"-15,0 0 5 16,0 0-13-16,0 0-10 16,0 0-11-16,0 0-10 15,0 0-3-15,11 0 3 16,33 0 33-16,28-4 34 16,28-10-21-16,28-6-22 15,20-5-9-15,6-4-3 16,-5 0-4-16,-14 6-3 15,-16 7-1-15,-24 7-4 16,-24 5 0-16,-23 1-1 16,-23 2 1-16,-12 0-8 15,-8 1-4-15,-5-1 5 0,2 0 3 16,-2 1-7-16,1 0-22 16,3 0-70-16,0 1-42 15,8 6 11-15,3-4-286 16</inkml:trace>
  <inkml:trace contextRef="#ctx0" brushRef="#br0" timeOffset="8219.89">3190 9879 392 0,'0'0'108'0,"0"0"-101"16,0 0 13-16,0 0 69 16,0 0 1-16,0 0-47 15,0 0-17-15,-25 7-15 16,24-5 0-16,0-2 0 16,1 1-11-16,0 0 1 0,0-1-1 15,0 0 0-15,0 1 0 16,2 1-18-16,20 3 7 15,14-2 11-15,17 0 9 16,22-2 13-16,16-1-8 16,7 0-5-16,8-7 0 15,0-1-9-15,-6-1 3 16,-6 1 4-16,-11 3-6 16,-15 1 1-16,-22 4-1 15,-17-1-1-15,-17 1-3 16,-10 0-4-16,-2 0 7 15,0 0 54-15,0 0 2 16,0-2-17-16,0 2-5 16,0 0-24-16,0-1-4 0,0 1-6 15,0 0-20-15,1 0-97 16,7 0-149-16,4 3-57 16</inkml:trace>
  <inkml:trace contextRef="#ctx0" brushRef="#br0" timeOffset="9122.6">4408 9817 235 0,'0'0'69'16,"0"0"-35"-16,0 0 68 15,0 0-21-15,0 0-23 16,0 0-15-16,-33 0-8 0,33 0-5 16,0 0-10-16,0 0-15 15,0 0-5-15,2 0-10 16,22 0 0-16,18 0 10 16,20-5 8-16,19-1 2 15,14 0-9-15,8 0-1 16,8 0 3-16,3-1 0 15,0 3 1-15,-5 1-4 16,-16 0-20-16,-16 1-6 16,-22 2 23-16,-23 0-4 15,-17 0 7-15,-10 0-17 16,-5 0 17-16,0 0 19 16,0 0 9-16,-2 0-28 15,-9 0-29-15,0 0-82 0,1 0-295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a:spLocks noGrp="1" noRot="1" noChangeAspect="1"/>
          </p:cNvSpPr>
          <p:nvPr>
            <p:ph type="sldImg" idx="2"/>
          </p:nvPr>
        </p:nvSpPr>
        <p:spPr>
          <a:xfrm>
            <a:off x="369887" y="690562"/>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5" name="Google Shape;5;n"/>
          <p:cNvSpPr txBox="1"/>
          <p:nvPr/>
        </p:nvSpPr>
        <p:spPr>
          <a:xfrm>
            <a:off x="6389687" y="8791575"/>
            <a:ext cx="398462" cy="303212"/>
          </a:xfrm>
          <a:prstGeom prst="rect">
            <a:avLst/>
          </a:prstGeom>
          <a:noFill/>
          <a:ln>
            <a:noFill/>
          </a:ln>
        </p:spPr>
        <p:txBody>
          <a:bodyPr spcFirstLastPara="1" wrap="square" lIns="90475" tIns="44450" rIns="90475" bIns="44450" anchor="ctr" anchorCtr="0">
            <a:sp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2: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5: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15: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6: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314" name="Google Shape;314;p16: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7: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324" name="Google Shape;324;p17: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8: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338" name="Google Shape;338;p18: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2: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841605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3: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4: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4: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5: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5: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6: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6: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7: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7: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13: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4:notes"/>
          <p:cNvSpPr txBox="1">
            <a:spLocks noGrp="1"/>
          </p:cNvSpPr>
          <p:nvPr>
            <p:ph type="body" idx="1"/>
          </p:nvPr>
        </p:nvSpPr>
        <p:spPr>
          <a:xfrm>
            <a:off x="914400" y="4365625"/>
            <a:ext cx="5029200" cy="3871912"/>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14:notes"/>
          <p:cNvSpPr>
            <a:spLocks noGrp="1" noRot="1" noChangeAspect="1"/>
          </p:cNvSpPr>
          <p:nvPr>
            <p:ph type="sldImg" idx="2"/>
          </p:nvPr>
        </p:nvSpPr>
        <p:spPr>
          <a:xfrm>
            <a:off x="369888" y="690563"/>
            <a:ext cx="6121400" cy="34432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46"/>
          <p:cNvSpPr txBox="1">
            <a:spLocks noGrp="1"/>
          </p:cNvSpPr>
          <p:nvPr>
            <p:ph type="title"/>
          </p:nvPr>
        </p:nvSpPr>
        <p:spPr>
          <a:xfrm>
            <a:off x="722313" y="3305177"/>
            <a:ext cx="7772400" cy="102155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55" name="Google Shape;55;p46"/>
          <p:cNvSpPr txBox="1">
            <a:spLocks noGrp="1"/>
          </p:cNvSpPr>
          <p:nvPr>
            <p:ph type="body" idx="1"/>
          </p:nvPr>
        </p:nvSpPr>
        <p:spPr>
          <a:xfrm>
            <a:off x="722313" y="2180035"/>
            <a:ext cx="7772400" cy="1125140"/>
          </a:xfrm>
          <a:prstGeom prst="rect">
            <a:avLst/>
          </a:prstGeom>
          <a:noFill/>
          <a:ln>
            <a:noFill/>
          </a:ln>
        </p:spPr>
        <p:txBody>
          <a:bodyPr spcFirstLastPara="1" wrap="square" lIns="90475" tIns="44450" rIns="90475" bIns="44450" anchor="b" anchorCtr="0">
            <a:noAutofit/>
          </a:bodyPr>
          <a:lstStyle>
            <a:lvl1pPr marL="457200" lvl="0" indent="-228600" algn="l">
              <a:lnSpc>
                <a:spcPct val="100000"/>
              </a:lnSpc>
              <a:spcBef>
                <a:spcPts val="400"/>
              </a:spcBef>
              <a:spcAft>
                <a:spcPts val="0"/>
              </a:spcAft>
              <a:buSzPts val="1000"/>
              <a:buNone/>
              <a:defRPr sz="2000"/>
            </a:lvl1pPr>
            <a:lvl2pPr marL="914400" lvl="1" indent="-228600" algn="l">
              <a:lnSpc>
                <a:spcPct val="100000"/>
              </a:lnSpc>
              <a:spcBef>
                <a:spcPts val="360"/>
              </a:spcBef>
              <a:spcAft>
                <a:spcPts val="0"/>
              </a:spcAft>
              <a:buSzPts val="1350"/>
              <a:buNone/>
              <a:defRPr sz="1800"/>
            </a:lvl2pPr>
            <a:lvl3pPr marL="1371600" lvl="2" indent="-228600" algn="l">
              <a:lnSpc>
                <a:spcPct val="100000"/>
              </a:lnSpc>
              <a:spcBef>
                <a:spcPts val="320"/>
              </a:spcBef>
              <a:spcAft>
                <a:spcPts val="0"/>
              </a:spcAft>
              <a:buSzPts val="1008"/>
              <a:buNone/>
              <a:defRPr sz="1600"/>
            </a:lvl3pPr>
            <a:lvl4pPr marL="1828800" lvl="3" indent="-228600" algn="l">
              <a:lnSpc>
                <a:spcPct val="100000"/>
              </a:lnSpc>
              <a:spcBef>
                <a:spcPts val="280"/>
              </a:spcBef>
              <a:spcAft>
                <a:spcPts val="0"/>
              </a:spcAft>
              <a:buClr>
                <a:schemeClr val="dk1"/>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Arial"/>
              <a:buNone/>
              <a:defRPr sz="1400"/>
            </a:lvl5pPr>
            <a:lvl6pPr marL="2743200" lvl="5" indent="-228600" algn="l">
              <a:lnSpc>
                <a:spcPct val="100000"/>
              </a:lnSpc>
              <a:spcBef>
                <a:spcPts val="280"/>
              </a:spcBef>
              <a:spcAft>
                <a:spcPts val="0"/>
              </a:spcAft>
              <a:buClr>
                <a:schemeClr val="dk1"/>
              </a:buClr>
              <a:buSzPts val="1400"/>
              <a:buFont typeface="Arial"/>
              <a:buNone/>
              <a:defRPr sz="1400"/>
            </a:lvl6pPr>
            <a:lvl7pPr marL="3200400" lvl="6" indent="-228600" algn="l">
              <a:lnSpc>
                <a:spcPct val="100000"/>
              </a:lnSpc>
              <a:spcBef>
                <a:spcPts val="280"/>
              </a:spcBef>
              <a:spcAft>
                <a:spcPts val="0"/>
              </a:spcAft>
              <a:buClr>
                <a:schemeClr val="dk1"/>
              </a:buClr>
              <a:buSzPts val="1400"/>
              <a:buFont typeface="Arial"/>
              <a:buNone/>
              <a:defRPr sz="1400"/>
            </a:lvl7pPr>
            <a:lvl8pPr marL="3657600" lvl="7" indent="-228600" algn="l">
              <a:lnSpc>
                <a:spcPct val="100000"/>
              </a:lnSpc>
              <a:spcBef>
                <a:spcPts val="280"/>
              </a:spcBef>
              <a:spcAft>
                <a:spcPts val="0"/>
              </a:spcAft>
              <a:buClr>
                <a:schemeClr val="dk1"/>
              </a:buClr>
              <a:buSzPts val="1400"/>
              <a:buFont typeface="Arial"/>
              <a:buNone/>
              <a:defRPr sz="1400"/>
            </a:lvl8pPr>
            <a:lvl9pPr marL="4114800" lvl="8" indent="-228600" algn="l">
              <a:lnSpc>
                <a:spcPct val="100000"/>
              </a:lnSpc>
              <a:spcBef>
                <a:spcPts val="280"/>
              </a:spcBef>
              <a:spcAft>
                <a:spcPts val="0"/>
              </a:spcAft>
              <a:buClr>
                <a:schemeClr val="dk1"/>
              </a:buClr>
              <a:buSzPts val="1400"/>
              <a:buFont typeface="Arial"/>
              <a:buNone/>
              <a:defRPr sz="1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47"/>
          <p:cNvSpPr txBox="1">
            <a:spLocks noGrp="1"/>
          </p:cNvSpPr>
          <p:nvPr>
            <p:ph type="ctrTitle"/>
          </p:nvPr>
        </p:nvSpPr>
        <p:spPr>
          <a:xfrm>
            <a:off x="685800" y="1597830"/>
            <a:ext cx="7772400" cy="1102519"/>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58" name="Google Shape;58;p47"/>
          <p:cNvSpPr txBox="1">
            <a:spLocks noGrp="1"/>
          </p:cNvSpPr>
          <p:nvPr>
            <p:ph type="subTitle" idx="1"/>
          </p:nvPr>
        </p:nvSpPr>
        <p:spPr>
          <a:xfrm>
            <a:off x="1371600" y="2914650"/>
            <a:ext cx="6400800" cy="1314450"/>
          </a:xfrm>
          <a:prstGeom prst="rect">
            <a:avLst/>
          </a:prstGeom>
          <a:noFill/>
          <a:ln>
            <a:noFill/>
          </a:ln>
        </p:spPr>
        <p:txBody>
          <a:bodyPr spcFirstLastPara="1" wrap="square" lIns="90475" tIns="44450" rIns="90475" bIns="44450" anchor="t" anchorCtr="0">
            <a:noAutofit/>
          </a:bodyPr>
          <a:lstStyle>
            <a:lvl1pPr lvl="0" algn="ctr">
              <a:lnSpc>
                <a:spcPct val="100000"/>
              </a:lnSpc>
              <a:spcBef>
                <a:spcPts val="360"/>
              </a:spcBef>
              <a:spcAft>
                <a:spcPts val="0"/>
              </a:spcAft>
              <a:buSzPts val="900"/>
              <a:buNone/>
              <a:defRPr/>
            </a:lvl1pPr>
            <a:lvl2pPr lvl="1" algn="ctr">
              <a:lnSpc>
                <a:spcPct val="100000"/>
              </a:lnSpc>
              <a:spcBef>
                <a:spcPts val="360"/>
              </a:spcBef>
              <a:spcAft>
                <a:spcPts val="0"/>
              </a:spcAft>
              <a:buSzPts val="1350"/>
              <a:buNone/>
              <a:defRPr/>
            </a:lvl2pPr>
            <a:lvl3pPr lvl="2" algn="ctr">
              <a:lnSpc>
                <a:spcPct val="100000"/>
              </a:lnSpc>
              <a:spcBef>
                <a:spcPts val="360"/>
              </a:spcBef>
              <a:spcAft>
                <a:spcPts val="0"/>
              </a:spcAft>
              <a:buSzPts val="1134"/>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5"/>
        <p:cNvGrpSpPr/>
        <p:nvPr/>
      </p:nvGrpSpPr>
      <p:grpSpPr>
        <a:xfrm>
          <a:off x="0" y="0"/>
          <a:ext cx="0" cy="0"/>
          <a:chOff x="0" y="0"/>
          <a:chExt cx="0" cy="0"/>
        </a:xfrm>
      </p:grpSpPr>
      <p:sp>
        <p:nvSpPr>
          <p:cNvPr id="76" name="Google Shape;76;p50"/>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4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50"/>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lvl="0" indent="-388620" algn="l">
              <a:lnSpc>
                <a:spcPct val="100000"/>
              </a:lnSpc>
              <a:spcBef>
                <a:spcPts val="504"/>
              </a:spcBef>
              <a:spcAft>
                <a:spcPts val="0"/>
              </a:spcAft>
              <a:buClr>
                <a:schemeClr val="dk1"/>
              </a:buClr>
              <a:buSzPts val="2520"/>
              <a:buChar char="•"/>
              <a:defRPr sz="2520">
                <a:latin typeface="Times New Roman"/>
                <a:ea typeface="Times New Roman"/>
                <a:cs typeface="Times New Roman"/>
                <a:sym typeface="Times New Roman"/>
              </a:defRPr>
            </a:lvl1pPr>
            <a:lvl2pPr marL="914400" lvl="1" indent="-365760" algn="l">
              <a:lnSpc>
                <a:spcPct val="100000"/>
              </a:lnSpc>
              <a:spcBef>
                <a:spcPts val="432"/>
              </a:spcBef>
              <a:spcAft>
                <a:spcPts val="0"/>
              </a:spcAft>
              <a:buClr>
                <a:schemeClr val="dk1"/>
              </a:buClr>
              <a:buSzPts val="2160"/>
              <a:buChar char="–"/>
              <a:defRPr sz="2160">
                <a:latin typeface="Times New Roman"/>
                <a:ea typeface="Times New Roman"/>
                <a:cs typeface="Times New Roman"/>
                <a:sym typeface="Times New Roman"/>
              </a:defRPr>
            </a:lvl2pPr>
            <a:lvl3pPr marL="1371600" lvl="2" indent="-342900" algn="l">
              <a:lnSpc>
                <a:spcPct val="100000"/>
              </a:lnSpc>
              <a:spcBef>
                <a:spcPts val="360"/>
              </a:spcBef>
              <a:spcAft>
                <a:spcPts val="0"/>
              </a:spcAft>
              <a:buClr>
                <a:schemeClr val="dk1"/>
              </a:buClr>
              <a:buSzPts val="1800"/>
              <a:buChar char="•"/>
              <a:defRPr sz="1800">
                <a:latin typeface="Times New Roman"/>
                <a:ea typeface="Times New Roman"/>
                <a:cs typeface="Times New Roman"/>
                <a:sym typeface="Times New Roman"/>
              </a:defRPr>
            </a:lvl3pPr>
            <a:lvl4pPr marL="1828800" lvl="3" indent="-331469" algn="l">
              <a:lnSpc>
                <a:spcPct val="100000"/>
              </a:lnSpc>
              <a:spcBef>
                <a:spcPts val="324"/>
              </a:spcBef>
              <a:spcAft>
                <a:spcPts val="0"/>
              </a:spcAft>
              <a:buClr>
                <a:schemeClr val="dk1"/>
              </a:buClr>
              <a:buSzPts val="1620"/>
              <a:buChar char="–"/>
              <a:defRPr sz="1620">
                <a:latin typeface="Times New Roman"/>
                <a:ea typeface="Times New Roman"/>
                <a:cs typeface="Times New Roman"/>
                <a:sym typeface="Times New Roman"/>
              </a:defRPr>
            </a:lvl4pPr>
            <a:lvl5pPr marL="2286000" lvl="4" indent="-331470" algn="l">
              <a:lnSpc>
                <a:spcPct val="100000"/>
              </a:lnSpc>
              <a:spcBef>
                <a:spcPts val="324"/>
              </a:spcBef>
              <a:spcAft>
                <a:spcPts val="0"/>
              </a:spcAft>
              <a:buClr>
                <a:schemeClr val="dk1"/>
              </a:buClr>
              <a:buSzPts val="1620"/>
              <a:buChar char="»"/>
              <a:defRPr sz="1620">
                <a:latin typeface="Times New Roman"/>
                <a:ea typeface="Times New Roman"/>
                <a:cs typeface="Times New Roman"/>
                <a:sym typeface="Times New Roman"/>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8" name="Google Shape;78;p50"/>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50"/>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50"/>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9"/>
        <p:cNvGrpSpPr/>
        <p:nvPr/>
      </p:nvGrpSpPr>
      <p:grpSpPr>
        <a:xfrm>
          <a:off x="0" y="0"/>
          <a:ext cx="0" cy="0"/>
          <a:chOff x="0" y="0"/>
          <a:chExt cx="0" cy="0"/>
        </a:xfrm>
      </p:grpSpPr>
      <p:sp>
        <p:nvSpPr>
          <p:cNvPr id="90" name="Google Shape;90;p52"/>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36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1" name="Google Shape;91;p52"/>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360"/>
              </a:spcBef>
              <a:spcAft>
                <a:spcPts val="0"/>
              </a:spcAft>
              <a:buClr>
                <a:srgbClr val="888888"/>
              </a:buClr>
              <a:buSzPts val="1800"/>
              <a:buNone/>
              <a:defRPr sz="1800">
                <a:solidFill>
                  <a:srgbClr val="888888"/>
                </a:solidFill>
              </a:defRPr>
            </a:lvl1pPr>
            <a:lvl2pPr marL="914400" lvl="1" indent="-228600" algn="l">
              <a:lnSpc>
                <a:spcPct val="100000"/>
              </a:lnSpc>
              <a:spcBef>
                <a:spcPts val="324"/>
              </a:spcBef>
              <a:spcAft>
                <a:spcPts val="0"/>
              </a:spcAft>
              <a:buClr>
                <a:srgbClr val="888888"/>
              </a:buClr>
              <a:buSzPts val="1620"/>
              <a:buNone/>
              <a:defRPr sz="1620">
                <a:solidFill>
                  <a:srgbClr val="888888"/>
                </a:solidFill>
              </a:defRPr>
            </a:lvl2pPr>
            <a:lvl3pPr marL="1371600" lvl="2" indent="-228600" algn="l">
              <a:lnSpc>
                <a:spcPct val="100000"/>
              </a:lnSpc>
              <a:spcBef>
                <a:spcPts val="288"/>
              </a:spcBef>
              <a:spcAft>
                <a:spcPts val="0"/>
              </a:spcAft>
              <a:buClr>
                <a:srgbClr val="888888"/>
              </a:buClr>
              <a:buSzPts val="1440"/>
              <a:buNone/>
              <a:defRPr sz="1440">
                <a:solidFill>
                  <a:srgbClr val="888888"/>
                </a:solidFill>
              </a:defRPr>
            </a:lvl3pPr>
            <a:lvl4pPr marL="1828800" lvl="3" indent="-228600" algn="l">
              <a:lnSpc>
                <a:spcPct val="100000"/>
              </a:lnSpc>
              <a:spcBef>
                <a:spcPts val="252"/>
              </a:spcBef>
              <a:spcAft>
                <a:spcPts val="0"/>
              </a:spcAft>
              <a:buClr>
                <a:srgbClr val="888888"/>
              </a:buClr>
              <a:buSzPts val="1260"/>
              <a:buNone/>
              <a:defRPr sz="1260">
                <a:solidFill>
                  <a:srgbClr val="888888"/>
                </a:solidFill>
              </a:defRPr>
            </a:lvl4pPr>
            <a:lvl5pPr marL="2286000" lvl="4" indent="-228600" algn="l">
              <a:lnSpc>
                <a:spcPct val="100000"/>
              </a:lnSpc>
              <a:spcBef>
                <a:spcPts val="252"/>
              </a:spcBef>
              <a:spcAft>
                <a:spcPts val="0"/>
              </a:spcAft>
              <a:buClr>
                <a:srgbClr val="888888"/>
              </a:buClr>
              <a:buSzPts val="1260"/>
              <a:buNone/>
              <a:defRPr sz="1260">
                <a:solidFill>
                  <a:srgbClr val="888888"/>
                </a:solidFill>
              </a:defRPr>
            </a:lvl5pPr>
            <a:lvl6pPr marL="2743200" lvl="5" indent="-228600" algn="l">
              <a:lnSpc>
                <a:spcPct val="100000"/>
              </a:lnSpc>
              <a:spcBef>
                <a:spcPts val="252"/>
              </a:spcBef>
              <a:spcAft>
                <a:spcPts val="0"/>
              </a:spcAft>
              <a:buClr>
                <a:srgbClr val="888888"/>
              </a:buClr>
              <a:buSzPts val="1260"/>
              <a:buNone/>
              <a:defRPr sz="1260">
                <a:solidFill>
                  <a:srgbClr val="888888"/>
                </a:solidFill>
              </a:defRPr>
            </a:lvl6pPr>
            <a:lvl7pPr marL="3200400" lvl="6" indent="-228600" algn="l">
              <a:lnSpc>
                <a:spcPct val="100000"/>
              </a:lnSpc>
              <a:spcBef>
                <a:spcPts val="252"/>
              </a:spcBef>
              <a:spcAft>
                <a:spcPts val="0"/>
              </a:spcAft>
              <a:buClr>
                <a:srgbClr val="888888"/>
              </a:buClr>
              <a:buSzPts val="1260"/>
              <a:buNone/>
              <a:defRPr sz="1260">
                <a:solidFill>
                  <a:srgbClr val="888888"/>
                </a:solidFill>
              </a:defRPr>
            </a:lvl7pPr>
            <a:lvl8pPr marL="3657600" lvl="7" indent="-228600" algn="l">
              <a:lnSpc>
                <a:spcPct val="100000"/>
              </a:lnSpc>
              <a:spcBef>
                <a:spcPts val="252"/>
              </a:spcBef>
              <a:spcAft>
                <a:spcPts val="0"/>
              </a:spcAft>
              <a:buClr>
                <a:srgbClr val="888888"/>
              </a:buClr>
              <a:buSzPts val="1260"/>
              <a:buNone/>
              <a:defRPr sz="1260">
                <a:solidFill>
                  <a:srgbClr val="888888"/>
                </a:solidFill>
              </a:defRPr>
            </a:lvl8pPr>
            <a:lvl9pPr marL="4114800" lvl="8" indent="-228600" algn="l">
              <a:lnSpc>
                <a:spcPct val="100000"/>
              </a:lnSpc>
              <a:spcBef>
                <a:spcPts val="252"/>
              </a:spcBef>
              <a:spcAft>
                <a:spcPts val="0"/>
              </a:spcAft>
              <a:buClr>
                <a:srgbClr val="888888"/>
              </a:buClr>
              <a:buSzPts val="1260"/>
              <a:buNone/>
              <a:defRPr sz="1260">
                <a:solidFill>
                  <a:srgbClr val="888888"/>
                </a:solidFill>
              </a:defRPr>
            </a:lvl9pPr>
          </a:lstStyle>
          <a:p>
            <a:endParaRPr/>
          </a:p>
        </p:txBody>
      </p:sp>
      <p:sp>
        <p:nvSpPr>
          <p:cNvPr id="92" name="Google Shape;92;p52"/>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52"/>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52"/>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3"/>
        <p:cNvGrpSpPr/>
        <p:nvPr/>
      </p:nvGrpSpPr>
      <p:grpSpPr>
        <a:xfrm>
          <a:off x="0" y="0"/>
          <a:ext cx="0" cy="0"/>
          <a:chOff x="0" y="0"/>
          <a:chExt cx="0" cy="0"/>
        </a:xfrm>
      </p:grpSpPr>
      <p:sp>
        <p:nvSpPr>
          <p:cNvPr id="104" name="Google Shape;104;p54"/>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5" name="Google Shape;105;p54"/>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Autofit/>
          </a:bodyPr>
          <a:lstStyle>
            <a:lvl1pPr marL="457200" lvl="0" indent="-388620" algn="l">
              <a:lnSpc>
                <a:spcPct val="100000"/>
              </a:lnSpc>
              <a:spcBef>
                <a:spcPts val="504"/>
              </a:spcBef>
              <a:spcAft>
                <a:spcPts val="0"/>
              </a:spcAft>
              <a:buClr>
                <a:schemeClr val="dk1"/>
              </a:buClr>
              <a:buSzPts val="2520"/>
              <a:buChar char="•"/>
              <a:defRPr sz="2520"/>
            </a:lvl1pPr>
            <a:lvl2pPr marL="914400" lvl="1" indent="-365760" algn="l">
              <a:lnSpc>
                <a:spcPct val="100000"/>
              </a:lnSpc>
              <a:spcBef>
                <a:spcPts val="432"/>
              </a:spcBef>
              <a:spcAft>
                <a:spcPts val="0"/>
              </a:spcAft>
              <a:buClr>
                <a:schemeClr val="dk1"/>
              </a:buClr>
              <a:buSzPts val="2160"/>
              <a:buChar char="–"/>
              <a:defRPr sz="2160"/>
            </a:lvl2pPr>
            <a:lvl3pPr marL="1371600" lvl="2" indent="-342900" algn="l">
              <a:lnSpc>
                <a:spcPct val="100000"/>
              </a:lnSpc>
              <a:spcBef>
                <a:spcPts val="360"/>
              </a:spcBef>
              <a:spcAft>
                <a:spcPts val="0"/>
              </a:spcAft>
              <a:buClr>
                <a:schemeClr val="dk1"/>
              </a:buClr>
              <a:buSzPts val="1800"/>
              <a:buChar char="•"/>
              <a:defRPr sz="1800"/>
            </a:lvl3pPr>
            <a:lvl4pPr marL="1828800" lvl="3" indent="-331469" algn="l">
              <a:lnSpc>
                <a:spcPct val="100000"/>
              </a:lnSpc>
              <a:spcBef>
                <a:spcPts val="324"/>
              </a:spcBef>
              <a:spcAft>
                <a:spcPts val="0"/>
              </a:spcAft>
              <a:buClr>
                <a:schemeClr val="dk1"/>
              </a:buClr>
              <a:buSzPts val="1620"/>
              <a:buChar char="–"/>
              <a:defRPr sz="1620"/>
            </a:lvl4pPr>
            <a:lvl5pPr marL="2286000" lvl="4" indent="-331470" algn="l">
              <a:lnSpc>
                <a:spcPct val="100000"/>
              </a:lnSpc>
              <a:spcBef>
                <a:spcPts val="324"/>
              </a:spcBef>
              <a:spcAft>
                <a:spcPts val="0"/>
              </a:spcAft>
              <a:buClr>
                <a:schemeClr val="dk1"/>
              </a:buClr>
              <a:buSzPts val="1620"/>
              <a:buChar char="»"/>
              <a:defRPr sz="1620"/>
            </a:lvl5pPr>
            <a:lvl6pPr marL="2743200" lvl="5" indent="-331470" algn="l">
              <a:lnSpc>
                <a:spcPct val="100000"/>
              </a:lnSpc>
              <a:spcBef>
                <a:spcPts val="324"/>
              </a:spcBef>
              <a:spcAft>
                <a:spcPts val="0"/>
              </a:spcAft>
              <a:buClr>
                <a:schemeClr val="dk1"/>
              </a:buClr>
              <a:buSzPts val="1620"/>
              <a:buChar char="•"/>
              <a:defRPr sz="1620"/>
            </a:lvl6pPr>
            <a:lvl7pPr marL="3200400" lvl="6" indent="-331470" algn="l">
              <a:lnSpc>
                <a:spcPct val="100000"/>
              </a:lnSpc>
              <a:spcBef>
                <a:spcPts val="324"/>
              </a:spcBef>
              <a:spcAft>
                <a:spcPts val="0"/>
              </a:spcAft>
              <a:buClr>
                <a:schemeClr val="dk1"/>
              </a:buClr>
              <a:buSzPts val="1620"/>
              <a:buChar char="•"/>
              <a:defRPr sz="1620"/>
            </a:lvl7pPr>
            <a:lvl8pPr marL="3657600" lvl="7" indent="-331470" algn="l">
              <a:lnSpc>
                <a:spcPct val="100000"/>
              </a:lnSpc>
              <a:spcBef>
                <a:spcPts val="324"/>
              </a:spcBef>
              <a:spcAft>
                <a:spcPts val="0"/>
              </a:spcAft>
              <a:buClr>
                <a:schemeClr val="dk1"/>
              </a:buClr>
              <a:buSzPts val="1620"/>
              <a:buChar char="•"/>
              <a:defRPr sz="1620"/>
            </a:lvl8pPr>
            <a:lvl9pPr marL="4114800" lvl="8" indent="-331470" algn="l">
              <a:lnSpc>
                <a:spcPct val="100000"/>
              </a:lnSpc>
              <a:spcBef>
                <a:spcPts val="324"/>
              </a:spcBef>
              <a:spcAft>
                <a:spcPts val="0"/>
              </a:spcAft>
              <a:buClr>
                <a:schemeClr val="dk1"/>
              </a:buClr>
              <a:buSzPts val="1620"/>
              <a:buChar char="•"/>
              <a:defRPr sz="1620"/>
            </a:lvl9pPr>
          </a:lstStyle>
          <a:p>
            <a:endParaRPr/>
          </a:p>
        </p:txBody>
      </p:sp>
      <p:sp>
        <p:nvSpPr>
          <p:cNvPr id="106" name="Google Shape;106;p54"/>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Autofit/>
          </a:bodyPr>
          <a:lstStyle>
            <a:lvl1pPr marL="457200" lvl="0" indent="-388620" algn="l">
              <a:lnSpc>
                <a:spcPct val="100000"/>
              </a:lnSpc>
              <a:spcBef>
                <a:spcPts val="504"/>
              </a:spcBef>
              <a:spcAft>
                <a:spcPts val="0"/>
              </a:spcAft>
              <a:buClr>
                <a:schemeClr val="dk1"/>
              </a:buClr>
              <a:buSzPts val="2520"/>
              <a:buChar char="•"/>
              <a:defRPr sz="2520"/>
            </a:lvl1pPr>
            <a:lvl2pPr marL="914400" lvl="1" indent="-365760" algn="l">
              <a:lnSpc>
                <a:spcPct val="100000"/>
              </a:lnSpc>
              <a:spcBef>
                <a:spcPts val="432"/>
              </a:spcBef>
              <a:spcAft>
                <a:spcPts val="0"/>
              </a:spcAft>
              <a:buClr>
                <a:schemeClr val="dk1"/>
              </a:buClr>
              <a:buSzPts val="2160"/>
              <a:buChar char="–"/>
              <a:defRPr sz="2160"/>
            </a:lvl2pPr>
            <a:lvl3pPr marL="1371600" lvl="2" indent="-342900" algn="l">
              <a:lnSpc>
                <a:spcPct val="100000"/>
              </a:lnSpc>
              <a:spcBef>
                <a:spcPts val="360"/>
              </a:spcBef>
              <a:spcAft>
                <a:spcPts val="0"/>
              </a:spcAft>
              <a:buClr>
                <a:schemeClr val="dk1"/>
              </a:buClr>
              <a:buSzPts val="1800"/>
              <a:buChar char="•"/>
              <a:defRPr sz="1800"/>
            </a:lvl3pPr>
            <a:lvl4pPr marL="1828800" lvl="3" indent="-331469" algn="l">
              <a:lnSpc>
                <a:spcPct val="100000"/>
              </a:lnSpc>
              <a:spcBef>
                <a:spcPts val="324"/>
              </a:spcBef>
              <a:spcAft>
                <a:spcPts val="0"/>
              </a:spcAft>
              <a:buClr>
                <a:schemeClr val="dk1"/>
              </a:buClr>
              <a:buSzPts val="1620"/>
              <a:buChar char="–"/>
              <a:defRPr sz="1620"/>
            </a:lvl4pPr>
            <a:lvl5pPr marL="2286000" lvl="4" indent="-331470" algn="l">
              <a:lnSpc>
                <a:spcPct val="100000"/>
              </a:lnSpc>
              <a:spcBef>
                <a:spcPts val="324"/>
              </a:spcBef>
              <a:spcAft>
                <a:spcPts val="0"/>
              </a:spcAft>
              <a:buClr>
                <a:schemeClr val="dk1"/>
              </a:buClr>
              <a:buSzPts val="1620"/>
              <a:buChar char="»"/>
              <a:defRPr sz="1620"/>
            </a:lvl5pPr>
            <a:lvl6pPr marL="2743200" lvl="5" indent="-331470" algn="l">
              <a:lnSpc>
                <a:spcPct val="100000"/>
              </a:lnSpc>
              <a:spcBef>
                <a:spcPts val="324"/>
              </a:spcBef>
              <a:spcAft>
                <a:spcPts val="0"/>
              </a:spcAft>
              <a:buClr>
                <a:schemeClr val="dk1"/>
              </a:buClr>
              <a:buSzPts val="1620"/>
              <a:buChar char="•"/>
              <a:defRPr sz="1620"/>
            </a:lvl6pPr>
            <a:lvl7pPr marL="3200400" lvl="6" indent="-331470" algn="l">
              <a:lnSpc>
                <a:spcPct val="100000"/>
              </a:lnSpc>
              <a:spcBef>
                <a:spcPts val="324"/>
              </a:spcBef>
              <a:spcAft>
                <a:spcPts val="0"/>
              </a:spcAft>
              <a:buClr>
                <a:schemeClr val="dk1"/>
              </a:buClr>
              <a:buSzPts val="1620"/>
              <a:buChar char="•"/>
              <a:defRPr sz="1620"/>
            </a:lvl7pPr>
            <a:lvl8pPr marL="3657600" lvl="7" indent="-331470" algn="l">
              <a:lnSpc>
                <a:spcPct val="100000"/>
              </a:lnSpc>
              <a:spcBef>
                <a:spcPts val="324"/>
              </a:spcBef>
              <a:spcAft>
                <a:spcPts val="0"/>
              </a:spcAft>
              <a:buClr>
                <a:schemeClr val="dk1"/>
              </a:buClr>
              <a:buSzPts val="1620"/>
              <a:buChar char="•"/>
              <a:defRPr sz="1620"/>
            </a:lvl8pPr>
            <a:lvl9pPr marL="4114800" lvl="8" indent="-331470" algn="l">
              <a:lnSpc>
                <a:spcPct val="100000"/>
              </a:lnSpc>
              <a:spcBef>
                <a:spcPts val="324"/>
              </a:spcBef>
              <a:spcAft>
                <a:spcPts val="0"/>
              </a:spcAft>
              <a:buClr>
                <a:schemeClr val="dk1"/>
              </a:buClr>
              <a:buSzPts val="1620"/>
              <a:buChar char="•"/>
              <a:defRPr sz="1620"/>
            </a:lvl9pPr>
          </a:lstStyle>
          <a:p>
            <a:endParaRPr/>
          </a:p>
        </p:txBody>
      </p:sp>
      <p:sp>
        <p:nvSpPr>
          <p:cNvPr id="107" name="Google Shape;107;p54"/>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54"/>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54"/>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8"/>
        <p:cNvGrpSpPr/>
        <p:nvPr/>
      </p:nvGrpSpPr>
      <p:grpSpPr>
        <a:xfrm>
          <a:off x="0" y="0"/>
          <a:ext cx="0" cy="0"/>
          <a:chOff x="0" y="0"/>
          <a:chExt cx="0" cy="0"/>
        </a:xfrm>
      </p:grpSpPr>
      <p:sp>
        <p:nvSpPr>
          <p:cNvPr id="119" name="Google Shape;119;p56"/>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0" name="Google Shape;120;p56"/>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32"/>
              </a:spcBef>
              <a:spcAft>
                <a:spcPts val="0"/>
              </a:spcAft>
              <a:buClr>
                <a:schemeClr val="dk1"/>
              </a:buClr>
              <a:buSzPts val="2160"/>
              <a:buNone/>
              <a:defRPr sz="2160" b="1"/>
            </a:lvl1pPr>
            <a:lvl2pPr marL="914400" lvl="1" indent="-228600" algn="l">
              <a:lnSpc>
                <a:spcPct val="100000"/>
              </a:lnSpc>
              <a:spcBef>
                <a:spcPts val="360"/>
              </a:spcBef>
              <a:spcAft>
                <a:spcPts val="0"/>
              </a:spcAft>
              <a:buClr>
                <a:schemeClr val="dk1"/>
              </a:buClr>
              <a:buSzPts val="1800"/>
              <a:buNone/>
              <a:defRPr sz="1800" b="1"/>
            </a:lvl2pPr>
            <a:lvl3pPr marL="1371600" lvl="2" indent="-228600" algn="l">
              <a:lnSpc>
                <a:spcPct val="100000"/>
              </a:lnSpc>
              <a:spcBef>
                <a:spcPts val="324"/>
              </a:spcBef>
              <a:spcAft>
                <a:spcPts val="0"/>
              </a:spcAft>
              <a:buClr>
                <a:schemeClr val="dk1"/>
              </a:buClr>
              <a:buSzPts val="1620"/>
              <a:buNone/>
              <a:defRPr sz="1620" b="1"/>
            </a:lvl3pPr>
            <a:lvl4pPr marL="1828800" lvl="3" indent="-228600" algn="l">
              <a:lnSpc>
                <a:spcPct val="100000"/>
              </a:lnSpc>
              <a:spcBef>
                <a:spcPts val="288"/>
              </a:spcBef>
              <a:spcAft>
                <a:spcPts val="0"/>
              </a:spcAft>
              <a:buClr>
                <a:schemeClr val="dk1"/>
              </a:buClr>
              <a:buSzPts val="1440"/>
              <a:buNone/>
              <a:defRPr sz="1440" b="1"/>
            </a:lvl4pPr>
            <a:lvl5pPr marL="2286000" lvl="4" indent="-228600" algn="l">
              <a:lnSpc>
                <a:spcPct val="100000"/>
              </a:lnSpc>
              <a:spcBef>
                <a:spcPts val="288"/>
              </a:spcBef>
              <a:spcAft>
                <a:spcPts val="0"/>
              </a:spcAft>
              <a:buClr>
                <a:schemeClr val="dk1"/>
              </a:buClr>
              <a:buSzPts val="1440"/>
              <a:buNone/>
              <a:defRPr sz="1440" b="1"/>
            </a:lvl5pPr>
            <a:lvl6pPr marL="2743200" lvl="5" indent="-228600" algn="l">
              <a:lnSpc>
                <a:spcPct val="100000"/>
              </a:lnSpc>
              <a:spcBef>
                <a:spcPts val="288"/>
              </a:spcBef>
              <a:spcAft>
                <a:spcPts val="0"/>
              </a:spcAft>
              <a:buClr>
                <a:schemeClr val="dk1"/>
              </a:buClr>
              <a:buSzPts val="1440"/>
              <a:buNone/>
              <a:defRPr sz="1440" b="1"/>
            </a:lvl6pPr>
            <a:lvl7pPr marL="3200400" lvl="6" indent="-228600" algn="l">
              <a:lnSpc>
                <a:spcPct val="100000"/>
              </a:lnSpc>
              <a:spcBef>
                <a:spcPts val="288"/>
              </a:spcBef>
              <a:spcAft>
                <a:spcPts val="0"/>
              </a:spcAft>
              <a:buClr>
                <a:schemeClr val="dk1"/>
              </a:buClr>
              <a:buSzPts val="1440"/>
              <a:buNone/>
              <a:defRPr sz="1440" b="1"/>
            </a:lvl7pPr>
            <a:lvl8pPr marL="3657600" lvl="7" indent="-228600" algn="l">
              <a:lnSpc>
                <a:spcPct val="100000"/>
              </a:lnSpc>
              <a:spcBef>
                <a:spcPts val="288"/>
              </a:spcBef>
              <a:spcAft>
                <a:spcPts val="0"/>
              </a:spcAft>
              <a:buClr>
                <a:schemeClr val="dk1"/>
              </a:buClr>
              <a:buSzPts val="1440"/>
              <a:buNone/>
              <a:defRPr sz="1440" b="1"/>
            </a:lvl8pPr>
            <a:lvl9pPr marL="4114800" lvl="8" indent="-228600" algn="l">
              <a:lnSpc>
                <a:spcPct val="100000"/>
              </a:lnSpc>
              <a:spcBef>
                <a:spcPts val="288"/>
              </a:spcBef>
              <a:spcAft>
                <a:spcPts val="0"/>
              </a:spcAft>
              <a:buClr>
                <a:schemeClr val="dk1"/>
              </a:buClr>
              <a:buSzPts val="1440"/>
              <a:buNone/>
              <a:defRPr sz="1440" b="1"/>
            </a:lvl9pPr>
          </a:lstStyle>
          <a:p>
            <a:endParaRPr/>
          </a:p>
        </p:txBody>
      </p:sp>
      <p:sp>
        <p:nvSpPr>
          <p:cNvPr id="121" name="Google Shape;121;p56"/>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Autofit/>
          </a:bodyPr>
          <a:lstStyle>
            <a:lvl1pPr marL="457200" lvl="0" indent="-365760" algn="l">
              <a:lnSpc>
                <a:spcPct val="100000"/>
              </a:lnSpc>
              <a:spcBef>
                <a:spcPts val="432"/>
              </a:spcBef>
              <a:spcAft>
                <a:spcPts val="0"/>
              </a:spcAft>
              <a:buClr>
                <a:schemeClr val="dk1"/>
              </a:buClr>
              <a:buSzPts val="2160"/>
              <a:buChar char="•"/>
              <a:defRPr sz="2160"/>
            </a:lvl1pPr>
            <a:lvl2pPr marL="914400" lvl="1" indent="-342900" algn="l">
              <a:lnSpc>
                <a:spcPct val="100000"/>
              </a:lnSpc>
              <a:spcBef>
                <a:spcPts val="360"/>
              </a:spcBef>
              <a:spcAft>
                <a:spcPts val="0"/>
              </a:spcAft>
              <a:buClr>
                <a:schemeClr val="dk1"/>
              </a:buClr>
              <a:buSzPts val="1800"/>
              <a:buChar char="–"/>
              <a:defRPr sz="1800"/>
            </a:lvl2pPr>
            <a:lvl3pPr marL="1371600" lvl="2" indent="-331469" algn="l">
              <a:lnSpc>
                <a:spcPct val="100000"/>
              </a:lnSpc>
              <a:spcBef>
                <a:spcPts val="324"/>
              </a:spcBef>
              <a:spcAft>
                <a:spcPts val="0"/>
              </a:spcAft>
              <a:buClr>
                <a:schemeClr val="dk1"/>
              </a:buClr>
              <a:buSzPts val="1620"/>
              <a:buChar char="•"/>
              <a:defRPr sz="1620"/>
            </a:lvl3pPr>
            <a:lvl4pPr marL="1828800" lvl="3" indent="-320039" algn="l">
              <a:lnSpc>
                <a:spcPct val="100000"/>
              </a:lnSpc>
              <a:spcBef>
                <a:spcPts val="288"/>
              </a:spcBef>
              <a:spcAft>
                <a:spcPts val="0"/>
              </a:spcAft>
              <a:buClr>
                <a:schemeClr val="dk1"/>
              </a:buClr>
              <a:buSzPts val="1440"/>
              <a:buChar char="–"/>
              <a:defRPr sz="1440"/>
            </a:lvl4pPr>
            <a:lvl5pPr marL="2286000" lvl="4" indent="-320039" algn="l">
              <a:lnSpc>
                <a:spcPct val="100000"/>
              </a:lnSpc>
              <a:spcBef>
                <a:spcPts val="288"/>
              </a:spcBef>
              <a:spcAft>
                <a:spcPts val="0"/>
              </a:spcAft>
              <a:buClr>
                <a:schemeClr val="dk1"/>
              </a:buClr>
              <a:buSzPts val="1440"/>
              <a:buChar char="»"/>
              <a:defRPr sz="1440"/>
            </a:lvl5pPr>
            <a:lvl6pPr marL="2743200" lvl="5" indent="-320039" algn="l">
              <a:lnSpc>
                <a:spcPct val="100000"/>
              </a:lnSpc>
              <a:spcBef>
                <a:spcPts val="288"/>
              </a:spcBef>
              <a:spcAft>
                <a:spcPts val="0"/>
              </a:spcAft>
              <a:buClr>
                <a:schemeClr val="dk1"/>
              </a:buClr>
              <a:buSzPts val="1440"/>
              <a:buChar char="•"/>
              <a:defRPr sz="1440"/>
            </a:lvl6pPr>
            <a:lvl7pPr marL="3200400" lvl="6" indent="-320039" algn="l">
              <a:lnSpc>
                <a:spcPct val="100000"/>
              </a:lnSpc>
              <a:spcBef>
                <a:spcPts val="288"/>
              </a:spcBef>
              <a:spcAft>
                <a:spcPts val="0"/>
              </a:spcAft>
              <a:buClr>
                <a:schemeClr val="dk1"/>
              </a:buClr>
              <a:buSzPts val="1440"/>
              <a:buChar char="•"/>
              <a:defRPr sz="1440"/>
            </a:lvl7pPr>
            <a:lvl8pPr marL="3657600" lvl="7" indent="-320040" algn="l">
              <a:lnSpc>
                <a:spcPct val="100000"/>
              </a:lnSpc>
              <a:spcBef>
                <a:spcPts val="288"/>
              </a:spcBef>
              <a:spcAft>
                <a:spcPts val="0"/>
              </a:spcAft>
              <a:buClr>
                <a:schemeClr val="dk1"/>
              </a:buClr>
              <a:buSzPts val="1440"/>
              <a:buChar char="•"/>
              <a:defRPr sz="1440"/>
            </a:lvl8pPr>
            <a:lvl9pPr marL="4114800" lvl="8" indent="-320040" algn="l">
              <a:lnSpc>
                <a:spcPct val="100000"/>
              </a:lnSpc>
              <a:spcBef>
                <a:spcPts val="288"/>
              </a:spcBef>
              <a:spcAft>
                <a:spcPts val="0"/>
              </a:spcAft>
              <a:buClr>
                <a:schemeClr val="dk1"/>
              </a:buClr>
              <a:buSzPts val="1440"/>
              <a:buChar char="•"/>
              <a:defRPr sz="1440"/>
            </a:lvl9pPr>
          </a:lstStyle>
          <a:p>
            <a:endParaRPr/>
          </a:p>
        </p:txBody>
      </p:sp>
      <p:sp>
        <p:nvSpPr>
          <p:cNvPr id="122" name="Google Shape;122;p56"/>
          <p:cNvSpPr txBox="1">
            <a:spLocks noGrp="1"/>
          </p:cNvSpPr>
          <p:nvPr>
            <p:ph type="body" idx="3"/>
          </p:nvPr>
        </p:nvSpPr>
        <p:spPr>
          <a:xfrm>
            <a:off x="4645033" y="1151335"/>
            <a:ext cx="4041775" cy="47982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32"/>
              </a:spcBef>
              <a:spcAft>
                <a:spcPts val="0"/>
              </a:spcAft>
              <a:buClr>
                <a:schemeClr val="dk1"/>
              </a:buClr>
              <a:buSzPts val="2160"/>
              <a:buNone/>
              <a:defRPr sz="2160" b="1"/>
            </a:lvl1pPr>
            <a:lvl2pPr marL="914400" lvl="1" indent="-228600" algn="l">
              <a:lnSpc>
                <a:spcPct val="100000"/>
              </a:lnSpc>
              <a:spcBef>
                <a:spcPts val="360"/>
              </a:spcBef>
              <a:spcAft>
                <a:spcPts val="0"/>
              </a:spcAft>
              <a:buClr>
                <a:schemeClr val="dk1"/>
              </a:buClr>
              <a:buSzPts val="1800"/>
              <a:buNone/>
              <a:defRPr sz="1800" b="1"/>
            </a:lvl2pPr>
            <a:lvl3pPr marL="1371600" lvl="2" indent="-228600" algn="l">
              <a:lnSpc>
                <a:spcPct val="100000"/>
              </a:lnSpc>
              <a:spcBef>
                <a:spcPts val="324"/>
              </a:spcBef>
              <a:spcAft>
                <a:spcPts val="0"/>
              </a:spcAft>
              <a:buClr>
                <a:schemeClr val="dk1"/>
              </a:buClr>
              <a:buSzPts val="1620"/>
              <a:buNone/>
              <a:defRPr sz="1620" b="1"/>
            </a:lvl3pPr>
            <a:lvl4pPr marL="1828800" lvl="3" indent="-228600" algn="l">
              <a:lnSpc>
                <a:spcPct val="100000"/>
              </a:lnSpc>
              <a:spcBef>
                <a:spcPts val="288"/>
              </a:spcBef>
              <a:spcAft>
                <a:spcPts val="0"/>
              </a:spcAft>
              <a:buClr>
                <a:schemeClr val="dk1"/>
              </a:buClr>
              <a:buSzPts val="1440"/>
              <a:buNone/>
              <a:defRPr sz="1440" b="1"/>
            </a:lvl4pPr>
            <a:lvl5pPr marL="2286000" lvl="4" indent="-228600" algn="l">
              <a:lnSpc>
                <a:spcPct val="100000"/>
              </a:lnSpc>
              <a:spcBef>
                <a:spcPts val="288"/>
              </a:spcBef>
              <a:spcAft>
                <a:spcPts val="0"/>
              </a:spcAft>
              <a:buClr>
                <a:schemeClr val="dk1"/>
              </a:buClr>
              <a:buSzPts val="1440"/>
              <a:buNone/>
              <a:defRPr sz="1440" b="1"/>
            </a:lvl5pPr>
            <a:lvl6pPr marL="2743200" lvl="5" indent="-228600" algn="l">
              <a:lnSpc>
                <a:spcPct val="100000"/>
              </a:lnSpc>
              <a:spcBef>
                <a:spcPts val="288"/>
              </a:spcBef>
              <a:spcAft>
                <a:spcPts val="0"/>
              </a:spcAft>
              <a:buClr>
                <a:schemeClr val="dk1"/>
              </a:buClr>
              <a:buSzPts val="1440"/>
              <a:buNone/>
              <a:defRPr sz="1440" b="1"/>
            </a:lvl6pPr>
            <a:lvl7pPr marL="3200400" lvl="6" indent="-228600" algn="l">
              <a:lnSpc>
                <a:spcPct val="100000"/>
              </a:lnSpc>
              <a:spcBef>
                <a:spcPts val="288"/>
              </a:spcBef>
              <a:spcAft>
                <a:spcPts val="0"/>
              </a:spcAft>
              <a:buClr>
                <a:schemeClr val="dk1"/>
              </a:buClr>
              <a:buSzPts val="1440"/>
              <a:buNone/>
              <a:defRPr sz="1440" b="1"/>
            </a:lvl7pPr>
            <a:lvl8pPr marL="3657600" lvl="7" indent="-228600" algn="l">
              <a:lnSpc>
                <a:spcPct val="100000"/>
              </a:lnSpc>
              <a:spcBef>
                <a:spcPts val="288"/>
              </a:spcBef>
              <a:spcAft>
                <a:spcPts val="0"/>
              </a:spcAft>
              <a:buClr>
                <a:schemeClr val="dk1"/>
              </a:buClr>
              <a:buSzPts val="1440"/>
              <a:buNone/>
              <a:defRPr sz="1440" b="1"/>
            </a:lvl8pPr>
            <a:lvl9pPr marL="4114800" lvl="8" indent="-228600" algn="l">
              <a:lnSpc>
                <a:spcPct val="100000"/>
              </a:lnSpc>
              <a:spcBef>
                <a:spcPts val="288"/>
              </a:spcBef>
              <a:spcAft>
                <a:spcPts val="0"/>
              </a:spcAft>
              <a:buClr>
                <a:schemeClr val="dk1"/>
              </a:buClr>
              <a:buSzPts val="1440"/>
              <a:buNone/>
              <a:defRPr sz="1440" b="1"/>
            </a:lvl9pPr>
          </a:lstStyle>
          <a:p>
            <a:endParaRPr/>
          </a:p>
        </p:txBody>
      </p:sp>
      <p:sp>
        <p:nvSpPr>
          <p:cNvPr id="123" name="Google Shape;123;p56"/>
          <p:cNvSpPr txBox="1">
            <a:spLocks noGrp="1"/>
          </p:cNvSpPr>
          <p:nvPr>
            <p:ph type="body" idx="4"/>
          </p:nvPr>
        </p:nvSpPr>
        <p:spPr>
          <a:xfrm>
            <a:off x="4645033" y="1631156"/>
            <a:ext cx="4041775" cy="2963466"/>
          </a:xfrm>
          <a:prstGeom prst="rect">
            <a:avLst/>
          </a:prstGeom>
          <a:noFill/>
          <a:ln>
            <a:noFill/>
          </a:ln>
        </p:spPr>
        <p:txBody>
          <a:bodyPr spcFirstLastPara="1" wrap="square" lIns="91425" tIns="45700" rIns="91425" bIns="45700" anchor="t" anchorCtr="0">
            <a:noAutofit/>
          </a:bodyPr>
          <a:lstStyle>
            <a:lvl1pPr marL="457200" lvl="0" indent="-365760" algn="l">
              <a:lnSpc>
                <a:spcPct val="100000"/>
              </a:lnSpc>
              <a:spcBef>
                <a:spcPts val="432"/>
              </a:spcBef>
              <a:spcAft>
                <a:spcPts val="0"/>
              </a:spcAft>
              <a:buClr>
                <a:schemeClr val="dk1"/>
              </a:buClr>
              <a:buSzPts val="2160"/>
              <a:buChar char="•"/>
              <a:defRPr sz="2160"/>
            </a:lvl1pPr>
            <a:lvl2pPr marL="914400" lvl="1" indent="-342900" algn="l">
              <a:lnSpc>
                <a:spcPct val="100000"/>
              </a:lnSpc>
              <a:spcBef>
                <a:spcPts val="360"/>
              </a:spcBef>
              <a:spcAft>
                <a:spcPts val="0"/>
              </a:spcAft>
              <a:buClr>
                <a:schemeClr val="dk1"/>
              </a:buClr>
              <a:buSzPts val="1800"/>
              <a:buChar char="–"/>
              <a:defRPr sz="1800"/>
            </a:lvl2pPr>
            <a:lvl3pPr marL="1371600" lvl="2" indent="-331469" algn="l">
              <a:lnSpc>
                <a:spcPct val="100000"/>
              </a:lnSpc>
              <a:spcBef>
                <a:spcPts val="324"/>
              </a:spcBef>
              <a:spcAft>
                <a:spcPts val="0"/>
              </a:spcAft>
              <a:buClr>
                <a:schemeClr val="dk1"/>
              </a:buClr>
              <a:buSzPts val="1620"/>
              <a:buChar char="•"/>
              <a:defRPr sz="1620"/>
            </a:lvl3pPr>
            <a:lvl4pPr marL="1828800" lvl="3" indent="-320039" algn="l">
              <a:lnSpc>
                <a:spcPct val="100000"/>
              </a:lnSpc>
              <a:spcBef>
                <a:spcPts val="288"/>
              </a:spcBef>
              <a:spcAft>
                <a:spcPts val="0"/>
              </a:spcAft>
              <a:buClr>
                <a:schemeClr val="dk1"/>
              </a:buClr>
              <a:buSzPts val="1440"/>
              <a:buChar char="–"/>
              <a:defRPr sz="1440"/>
            </a:lvl4pPr>
            <a:lvl5pPr marL="2286000" lvl="4" indent="-320039" algn="l">
              <a:lnSpc>
                <a:spcPct val="100000"/>
              </a:lnSpc>
              <a:spcBef>
                <a:spcPts val="288"/>
              </a:spcBef>
              <a:spcAft>
                <a:spcPts val="0"/>
              </a:spcAft>
              <a:buClr>
                <a:schemeClr val="dk1"/>
              </a:buClr>
              <a:buSzPts val="1440"/>
              <a:buChar char="»"/>
              <a:defRPr sz="1440"/>
            </a:lvl5pPr>
            <a:lvl6pPr marL="2743200" lvl="5" indent="-320039" algn="l">
              <a:lnSpc>
                <a:spcPct val="100000"/>
              </a:lnSpc>
              <a:spcBef>
                <a:spcPts val="288"/>
              </a:spcBef>
              <a:spcAft>
                <a:spcPts val="0"/>
              </a:spcAft>
              <a:buClr>
                <a:schemeClr val="dk1"/>
              </a:buClr>
              <a:buSzPts val="1440"/>
              <a:buChar char="•"/>
              <a:defRPr sz="1440"/>
            </a:lvl6pPr>
            <a:lvl7pPr marL="3200400" lvl="6" indent="-320039" algn="l">
              <a:lnSpc>
                <a:spcPct val="100000"/>
              </a:lnSpc>
              <a:spcBef>
                <a:spcPts val="288"/>
              </a:spcBef>
              <a:spcAft>
                <a:spcPts val="0"/>
              </a:spcAft>
              <a:buClr>
                <a:schemeClr val="dk1"/>
              </a:buClr>
              <a:buSzPts val="1440"/>
              <a:buChar char="•"/>
              <a:defRPr sz="1440"/>
            </a:lvl7pPr>
            <a:lvl8pPr marL="3657600" lvl="7" indent="-320040" algn="l">
              <a:lnSpc>
                <a:spcPct val="100000"/>
              </a:lnSpc>
              <a:spcBef>
                <a:spcPts val="288"/>
              </a:spcBef>
              <a:spcAft>
                <a:spcPts val="0"/>
              </a:spcAft>
              <a:buClr>
                <a:schemeClr val="dk1"/>
              </a:buClr>
              <a:buSzPts val="1440"/>
              <a:buChar char="•"/>
              <a:defRPr sz="1440"/>
            </a:lvl8pPr>
            <a:lvl9pPr marL="4114800" lvl="8" indent="-320040" algn="l">
              <a:lnSpc>
                <a:spcPct val="100000"/>
              </a:lnSpc>
              <a:spcBef>
                <a:spcPts val="288"/>
              </a:spcBef>
              <a:spcAft>
                <a:spcPts val="0"/>
              </a:spcAft>
              <a:buClr>
                <a:schemeClr val="dk1"/>
              </a:buClr>
              <a:buSzPts val="1440"/>
              <a:buChar char="•"/>
              <a:defRPr sz="1440"/>
            </a:lvl9pPr>
          </a:lstStyle>
          <a:p>
            <a:endParaRPr/>
          </a:p>
        </p:txBody>
      </p:sp>
      <p:sp>
        <p:nvSpPr>
          <p:cNvPr id="124" name="Google Shape;124;p56"/>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56"/>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56"/>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5"/>
        <p:cNvGrpSpPr/>
        <p:nvPr/>
      </p:nvGrpSpPr>
      <p:grpSpPr>
        <a:xfrm>
          <a:off x="0" y="0"/>
          <a:ext cx="0" cy="0"/>
          <a:chOff x="0" y="0"/>
          <a:chExt cx="0" cy="0"/>
        </a:xfrm>
      </p:grpSpPr>
      <p:sp>
        <p:nvSpPr>
          <p:cNvPr id="136" name="Google Shape;136;p5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7" name="Google Shape;137;p58"/>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58"/>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8"/>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60"/>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60"/>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60"/>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0"/>
        <p:cNvGrpSpPr/>
        <p:nvPr/>
      </p:nvGrpSpPr>
      <p:grpSpPr>
        <a:xfrm>
          <a:off x="0" y="0"/>
          <a:ext cx="0" cy="0"/>
          <a:chOff x="0" y="0"/>
          <a:chExt cx="0" cy="0"/>
        </a:xfrm>
      </p:grpSpPr>
      <p:sp>
        <p:nvSpPr>
          <p:cNvPr id="161" name="Google Shape;161;p62"/>
          <p:cNvSpPr txBox="1">
            <a:spLocks noGrp="1"/>
          </p:cNvSpPr>
          <p:nvPr>
            <p:ph type="title"/>
          </p:nvPr>
        </p:nvSpPr>
        <p:spPr>
          <a:xfrm>
            <a:off x="457215" y="204787"/>
            <a:ext cx="3008313" cy="8715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8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62" name="Google Shape;162;p62"/>
          <p:cNvSpPr txBox="1">
            <a:spLocks noGrp="1"/>
          </p:cNvSpPr>
          <p:nvPr>
            <p:ph type="body" idx="1"/>
          </p:nvPr>
        </p:nvSpPr>
        <p:spPr>
          <a:xfrm>
            <a:off x="3575050" y="204791"/>
            <a:ext cx="5111750" cy="4389835"/>
          </a:xfrm>
          <a:prstGeom prst="rect">
            <a:avLst/>
          </a:prstGeom>
          <a:noFill/>
          <a:ln>
            <a:noFill/>
          </a:ln>
        </p:spPr>
        <p:txBody>
          <a:bodyPr spcFirstLastPara="1" wrap="square" lIns="91425" tIns="45700" rIns="91425" bIns="45700" anchor="t" anchorCtr="0">
            <a:noAutofit/>
          </a:bodyPr>
          <a:lstStyle>
            <a:lvl1pPr marL="457200" lvl="0" indent="-411480" algn="l">
              <a:lnSpc>
                <a:spcPct val="100000"/>
              </a:lnSpc>
              <a:spcBef>
                <a:spcPts val="576"/>
              </a:spcBef>
              <a:spcAft>
                <a:spcPts val="0"/>
              </a:spcAft>
              <a:buClr>
                <a:schemeClr val="dk1"/>
              </a:buClr>
              <a:buSzPts val="2880"/>
              <a:buChar char="•"/>
              <a:defRPr sz="2880"/>
            </a:lvl1pPr>
            <a:lvl2pPr marL="914400" lvl="1" indent="-388619" algn="l">
              <a:lnSpc>
                <a:spcPct val="100000"/>
              </a:lnSpc>
              <a:spcBef>
                <a:spcPts val="504"/>
              </a:spcBef>
              <a:spcAft>
                <a:spcPts val="0"/>
              </a:spcAft>
              <a:buClr>
                <a:schemeClr val="dk1"/>
              </a:buClr>
              <a:buSzPts val="2520"/>
              <a:buChar char="–"/>
              <a:defRPr sz="2520"/>
            </a:lvl2pPr>
            <a:lvl3pPr marL="1371600" lvl="2" indent="-365760" algn="l">
              <a:lnSpc>
                <a:spcPct val="100000"/>
              </a:lnSpc>
              <a:spcBef>
                <a:spcPts val="432"/>
              </a:spcBef>
              <a:spcAft>
                <a:spcPts val="0"/>
              </a:spcAft>
              <a:buClr>
                <a:schemeClr val="dk1"/>
              </a:buClr>
              <a:buSzPts val="2160"/>
              <a:buChar char="•"/>
              <a:defRPr sz="216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63" name="Google Shape;163;p62"/>
          <p:cNvSpPr txBox="1">
            <a:spLocks noGrp="1"/>
          </p:cNvSpPr>
          <p:nvPr>
            <p:ph type="body" idx="2"/>
          </p:nvPr>
        </p:nvSpPr>
        <p:spPr>
          <a:xfrm>
            <a:off x="457215" y="1076328"/>
            <a:ext cx="3008313" cy="351829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52"/>
              </a:spcBef>
              <a:spcAft>
                <a:spcPts val="0"/>
              </a:spcAft>
              <a:buClr>
                <a:schemeClr val="dk1"/>
              </a:buClr>
              <a:buSzPts val="1260"/>
              <a:buNone/>
              <a:defRPr sz="1260"/>
            </a:lvl1pPr>
            <a:lvl2pPr marL="914400" lvl="1" indent="-228600" algn="l">
              <a:lnSpc>
                <a:spcPct val="100000"/>
              </a:lnSpc>
              <a:spcBef>
                <a:spcPts val="216"/>
              </a:spcBef>
              <a:spcAft>
                <a:spcPts val="0"/>
              </a:spcAft>
              <a:buClr>
                <a:schemeClr val="dk1"/>
              </a:buClr>
              <a:buSzPts val="1080"/>
              <a:buNone/>
              <a:defRPr sz="1080"/>
            </a:lvl2pPr>
            <a:lvl3pPr marL="1371600" lvl="2" indent="-228600" algn="l">
              <a:lnSpc>
                <a:spcPct val="100000"/>
              </a:lnSpc>
              <a:spcBef>
                <a:spcPts val="180"/>
              </a:spcBef>
              <a:spcAft>
                <a:spcPts val="0"/>
              </a:spcAft>
              <a:buClr>
                <a:schemeClr val="dk1"/>
              </a:buClr>
              <a:buSzPts val="900"/>
              <a:buNone/>
              <a:defRPr sz="900"/>
            </a:lvl3pPr>
            <a:lvl4pPr marL="1828800" lvl="3" indent="-228600" algn="l">
              <a:lnSpc>
                <a:spcPct val="100000"/>
              </a:lnSpc>
              <a:spcBef>
                <a:spcPts val="162"/>
              </a:spcBef>
              <a:spcAft>
                <a:spcPts val="0"/>
              </a:spcAft>
              <a:buClr>
                <a:schemeClr val="dk1"/>
              </a:buClr>
              <a:buSzPts val="810"/>
              <a:buNone/>
              <a:defRPr sz="810"/>
            </a:lvl4pPr>
            <a:lvl5pPr marL="2286000" lvl="4" indent="-228600" algn="l">
              <a:lnSpc>
                <a:spcPct val="100000"/>
              </a:lnSpc>
              <a:spcBef>
                <a:spcPts val="162"/>
              </a:spcBef>
              <a:spcAft>
                <a:spcPts val="0"/>
              </a:spcAft>
              <a:buClr>
                <a:schemeClr val="dk1"/>
              </a:buClr>
              <a:buSzPts val="810"/>
              <a:buNone/>
              <a:defRPr sz="810"/>
            </a:lvl5pPr>
            <a:lvl6pPr marL="2743200" lvl="5" indent="-228600" algn="l">
              <a:lnSpc>
                <a:spcPct val="100000"/>
              </a:lnSpc>
              <a:spcBef>
                <a:spcPts val="162"/>
              </a:spcBef>
              <a:spcAft>
                <a:spcPts val="0"/>
              </a:spcAft>
              <a:buClr>
                <a:schemeClr val="dk1"/>
              </a:buClr>
              <a:buSzPts val="810"/>
              <a:buNone/>
              <a:defRPr sz="810"/>
            </a:lvl6pPr>
            <a:lvl7pPr marL="3200400" lvl="6" indent="-228600" algn="l">
              <a:lnSpc>
                <a:spcPct val="100000"/>
              </a:lnSpc>
              <a:spcBef>
                <a:spcPts val="162"/>
              </a:spcBef>
              <a:spcAft>
                <a:spcPts val="0"/>
              </a:spcAft>
              <a:buClr>
                <a:schemeClr val="dk1"/>
              </a:buClr>
              <a:buSzPts val="810"/>
              <a:buNone/>
              <a:defRPr sz="810"/>
            </a:lvl7pPr>
            <a:lvl8pPr marL="3657600" lvl="7" indent="-228600" algn="l">
              <a:lnSpc>
                <a:spcPct val="100000"/>
              </a:lnSpc>
              <a:spcBef>
                <a:spcPts val="162"/>
              </a:spcBef>
              <a:spcAft>
                <a:spcPts val="0"/>
              </a:spcAft>
              <a:buClr>
                <a:schemeClr val="dk1"/>
              </a:buClr>
              <a:buSzPts val="810"/>
              <a:buNone/>
              <a:defRPr sz="810"/>
            </a:lvl8pPr>
            <a:lvl9pPr marL="4114800" lvl="8" indent="-228600" algn="l">
              <a:lnSpc>
                <a:spcPct val="100000"/>
              </a:lnSpc>
              <a:spcBef>
                <a:spcPts val="162"/>
              </a:spcBef>
              <a:spcAft>
                <a:spcPts val="0"/>
              </a:spcAft>
              <a:buClr>
                <a:schemeClr val="dk1"/>
              </a:buClr>
              <a:buSzPts val="810"/>
              <a:buNone/>
              <a:defRPr sz="810"/>
            </a:lvl9pPr>
          </a:lstStyle>
          <a:p>
            <a:endParaRPr/>
          </a:p>
        </p:txBody>
      </p:sp>
      <p:sp>
        <p:nvSpPr>
          <p:cNvPr id="164" name="Google Shape;164;p62"/>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62"/>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62"/>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5"/>
        <p:cNvGrpSpPr/>
        <p:nvPr/>
      </p:nvGrpSpPr>
      <p:grpSpPr>
        <a:xfrm>
          <a:off x="0" y="0"/>
          <a:ext cx="0" cy="0"/>
          <a:chOff x="0" y="0"/>
          <a:chExt cx="0" cy="0"/>
        </a:xfrm>
      </p:grpSpPr>
      <p:sp>
        <p:nvSpPr>
          <p:cNvPr id="176" name="Google Shape;176;p64"/>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8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7" name="Google Shape;177;p64"/>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576"/>
              </a:spcBef>
              <a:spcAft>
                <a:spcPts val="0"/>
              </a:spcAft>
              <a:buClr>
                <a:schemeClr val="dk1"/>
              </a:buClr>
              <a:buSzPts val="2880"/>
              <a:buFont typeface="Arial"/>
              <a:buNone/>
              <a:defRPr sz="2880" b="0" i="0" u="none" strike="noStrike" cap="none">
                <a:solidFill>
                  <a:schemeClr val="dk1"/>
                </a:solidFill>
                <a:latin typeface="Calibri"/>
                <a:ea typeface="Calibri"/>
                <a:cs typeface="Calibri"/>
                <a:sym typeface="Calibri"/>
              </a:defRPr>
            </a:lvl1pPr>
            <a:lvl2pPr marR="0" lvl="1" algn="l" rtl="0">
              <a:lnSpc>
                <a:spcPct val="100000"/>
              </a:lnSpc>
              <a:spcBef>
                <a:spcPts val="504"/>
              </a:spcBef>
              <a:spcAft>
                <a:spcPts val="0"/>
              </a:spcAft>
              <a:buClr>
                <a:schemeClr val="dk1"/>
              </a:buClr>
              <a:buSzPts val="2520"/>
              <a:buFont typeface="Arial"/>
              <a:buNone/>
              <a:defRPr sz="2520" b="0" i="0" u="none" strike="noStrike" cap="none">
                <a:solidFill>
                  <a:schemeClr val="dk1"/>
                </a:solidFill>
                <a:latin typeface="Calibri"/>
                <a:ea typeface="Calibri"/>
                <a:cs typeface="Calibri"/>
                <a:sym typeface="Calibri"/>
              </a:defRPr>
            </a:lvl2pPr>
            <a:lvl3pPr marR="0" lvl="2" algn="l" rtl="0">
              <a:lnSpc>
                <a:spcPct val="100000"/>
              </a:lnSpc>
              <a:spcBef>
                <a:spcPts val="432"/>
              </a:spcBef>
              <a:spcAft>
                <a:spcPts val="0"/>
              </a:spcAft>
              <a:buClr>
                <a:schemeClr val="dk1"/>
              </a:buClr>
              <a:buSzPts val="2160"/>
              <a:buFont typeface="Arial"/>
              <a:buNone/>
              <a:defRPr sz="2160" b="0" i="0" u="none" strike="noStrike" cap="none">
                <a:solidFill>
                  <a:schemeClr val="dk1"/>
                </a:solidFill>
                <a:latin typeface="Calibri"/>
                <a:ea typeface="Calibri"/>
                <a:cs typeface="Calibri"/>
                <a:sym typeface="Calibri"/>
              </a:defRPr>
            </a:lvl3pPr>
            <a:lvl4pPr marR="0" lvl="3"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36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8" name="Google Shape;178;p64"/>
          <p:cNvSpPr txBox="1">
            <a:spLocks noGrp="1"/>
          </p:cNvSpPr>
          <p:nvPr>
            <p:ph type="body" idx="1"/>
          </p:nvPr>
        </p:nvSpPr>
        <p:spPr>
          <a:xfrm>
            <a:off x="1792288" y="4025510"/>
            <a:ext cx="5486400" cy="60364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52"/>
              </a:spcBef>
              <a:spcAft>
                <a:spcPts val="0"/>
              </a:spcAft>
              <a:buClr>
                <a:schemeClr val="dk1"/>
              </a:buClr>
              <a:buSzPts val="1260"/>
              <a:buNone/>
              <a:defRPr sz="1260"/>
            </a:lvl1pPr>
            <a:lvl2pPr marL="914400" lvl="1" indent="-228600" algn="l">
              <a:lnSpc>
                <a:spcPct val="100000"/>
              </a:lnSpc>
              <a:spcBef>
                <a:spcPts val="216"/>
              </a:spcBef>
              <a:spcAft>
                <a:spcPts val="0"/>
              </a:spcAft>
              <a:buClr>
                <a:schemeClr val="dk1"/>
              </a:buClr>
              <a:buSzPts val="1080"/>
              <a:buNone/>
              <a:defRPr sz="1080"/>
            </a:lvl2pPr>
            <a:lvl3pPr marL="1371600" lvl="2" indent="-228600" algn="l">
              <a:lnSpc>
                <a:spcPct val="100000"/>
              </a:lnSpc>
              <a:spcBef>
                <a:spcPts val="180"/>
              </a:spcBef>
              <a:spcAft>
                <a:spcPts val="0"/>
              </a:spcAft>
              <a:buClr>
                <a:schemeClr val="dk1"/>
              </a:buClr>
              <a:buSzPts val="900"/>
              <a:buNone/>
              <a:defRPr sz="900"/>
            </a:lvl3pPr>
            <a:lvl4pPr marL="1828800" lvl="3" indent="-228600" algn="l">
              <a:lnSpc>
                <a:spcPct val="100000"/>
              </a:lnSpc>
              <a:spcBef>
                <a:spcPts val="162"/>
              </a:spcBef>
              <a:spcAft>
                <a:spcPts val="0"/>
              </a:spcAft>
              <a:buClr>
                <a:schemeClr val="dk1"/>
              </a:buClr>
              <a:buSzPts val="810"/>
              <a:buNone/>
              <a:defRPr sz="810"/>
            </a:lvl4pPr>
            <a:lvl5pPr marL="2286000" lvl="4" indent="-228600" algn="l">
              <a:lnSpc>
                <a:spcPct val="100000"/>
              </a:lnSpc>
              <a:spcBef>
                <a:spcPts val="162"/>
              </a:spcBef>
              <a:spcAft>
                <a:spcPts val="0"/>
              </a:spcAft>
              <a:buClr>
                <a:schemeClr val="dk1"/>
              </a:buClr>
              <a:buSzPts val="810"/>
              <a:buNone/>
              <a:defRPr sz="810"/>
            </a:lvl5pPr>
            <a:lvl6pPr marL="2743200" lvl="5" indent="-228600" algn="l">
              <a:lnSpc>
                <a:spcPct val="100000"/>
              </a:lnSpc>
              <a:spcBef>
                <a:spcPts val="162"/>
              </a:spcBef>
              <a:spcAft>
                <a:spcPts val="0"/>
              </a:spcAft>
              <a:buClr>
                <a:schemeClr val="dk1"/>
              </a:buClr>
              <a:buSzPts val="810"/>
              <a:buNone/>
              <a:defRPr sz="810"/>
            </a:lvl6pPr>
            <a:lvl7pPr marL="3200400" lvl="6" indent="-228600" algn="l">
              <a:lnSpc>
                <a:spcPct val="100000"/>
              </a:lnSpc>
              <a:spcBef>
                <a:spcPts val="162"/>
              </a:spcBef>
              <a:spcAft>
                <a:spcPts val="0"/>
              </a:spcAft>
              <a:buClr>
                <a:schemeClr val="dk1"/>
              </a:buClr>
              <a:buSzPts val="810"/>
              <a:buNone/>
              <a:defRPr sz="810"/>
            </a:lvl7pPr>
            <a:lvl8pPr marL="3657600" lvl="7" indent="-228600" algn="l">
              <a:lnSpc>
                <a:spcPct val="100000"/>
              </a:lnSpc>
              <a:spcBef>
                <a:spcPts val="162"/>
              </a:spcBef>
              <a:spcAft>
                <a:spcPts val="0"/>
              </a:spcAft>
              <a:buClr>
                <a:schemeClr val="dk1"/>
              </a:buClr>
              <a:buSzPts val="810"/>
              <a:buNone/>
              <a:defRPr sz="810"/>
            </a:lvl8pPr>
            <a:lvl9pPr marL="4114800" lvl="8" indent="-228600" algn="l">
              <a:lnSpc>
                <a:spcPct val="100000"/>
              </a:lnSpc>
              <a:spcBef>
                <a:spcPts val="162"/>
              </a:spcBef>
              <a:spcAft>
                <a:spcPts val="0"/>
              </a:spcAft>
              <a:buClr>
                <a:schemeClr val="dk1"/>
              </a:buClr>
              <a:buSzPts val="810"/>
              <a:buNone/>
              <a:defRPr sz="810"/>
            </a:lvl9pPr>
          </a:lstStyle>
          <a:p>
            <a:endParaRPr/>
          </a:p>
        </p:txBody>
      </p:sp>
      <p:sp>
        <p:nvSpPr>
          <p:cNvPr id="179" name="Google Shape;179;p64"/>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64"/>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64"/>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26" name="Google Shape;26;p38"/>
          <p:cNvSpPr txBox="1">
            <a:spLocks noGrp="1"/>
          </p:cNvSpPr>
          <p:nvPr>
            <p:ph type="body" idx="1"/>
          </p:nvPr>
        </p:nvSpPr>
        <p:spPr>
          <a:xfrm>
            <a:off x="685800" y="914400"/>
            <a:ext cx="8001000" cy="3543300"/>
          </a:xfrm>
          <a:prstGeom prst="rect">
            <a:avLst/>
          </a:prstGeom>
          <a:noFill/>
          <a:ln>
            <a:noFill/>
          </a:ln>
        </p:spPr>
        <p:txBody>
          <a:bodyPr spcFirstLastPara="1" wrap="square" lIns="90475" tIns="44450" rIns="90475" bIns="44450" anchor="t" anchorCtr="0">
            <a:noAutofit/>
          </a:bodyPr>
          <a:lstStyle>
            <a:lvl1pPr marL="457200" lvl="0" indent="-285750" algn="l">
              <a:lnSpc>
                <a:spcPct val="100000"/>
              </a:lnSpc>
              <a:spcBef>
                <a:spcPts val="360"/>
              </a:spcBef>
              <a:spcAft>
                <a:spcPts val="0"/>
              </a:spcAft>
              <a:buSzPts val="900"/>
              <a:buChar char="●"/>
              <a:defRPr/>
            </a:lvl1pPr>
            <a:lvl2pPr marL="914400" lvl="1" indent="-314325" algn="l">
              <a:lnSpc>
                <a:spcPct val="100000"/>
              </a:lnSpc>
              <a:spcBef>
                <a:spcPts val="360"/>
              </a:spcBef>
              <a:spcAft>
                <a:spcPts val="0"/>
              </a:spcAft>
              <a:buSzPts val="1350"/>
              <a:buChar char="−"/>
              <a:defRPr/>
            </a:lvl2pPr>
            <a:lvl3pPr marL="1371600" lvl="2" indent="-300608" algn="l">
              <a:lnSpc>
                <a:spcPct val="100000"/>
              </a:lnSpc>
              <a:spcBef>
                <a:spcPts val="360"/>
              </a:spcBef>
              <a:spcAft>
                <a:spcPts val="0"/>
              </a:spcAft>
              <a:buSzPts val="1134"/>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0"/>
        <p:cNvGrpSpPr/>
        <p:nvPr/>
      </p:nvGrpSpPr>
      <p:grpSpPr>
        <a:xfrm>
          <a:off x="0" y="0"/>
          <a:ext cx="0" cy="0"/>
          <a:chOff x="0" y="0"/>
          <a:chExt cx="0" cy="0"/>
        </a:xfrm>
      </p:grpSpPr>
      <p:sp>
        <p:nvSpPr>
          <p:cNvPr id="191" name="Google Shape;191;p66"/>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2" name="Google Shape;192;p66"/>
          <p:cNvSpPr txBox="1">
            <a:spLocks noGrp="1"/>
          </p:cNvSpPr>
          <p:nvPr>
            <p:ph type="body" idx="1"/>
          </p:nvPr>
        </p:nvSpPr>
        <p:spPr>
          <a:xfrm rot="5400000">
            <a:off x="2874962" y="-1217613"/>
            <a:ext cx="3394075"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93" name="Google Shape;193;p66"/>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66"/>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66"/>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4"/>
        <p:cNvGrpSpPr/>
        <p:nvPr/>
      </p:nvGrpSpPr>
      <p:grpSpPr>
        <a:xfrm>
          <a:off x="0" y="0"/>
          <a:ext cx="0" cy="0"/>
          <a:chOff x="0" y="0"/>
          <a:chExt cx="0" cy="0"/>
        </a:xfrm>
      </p:grpSpPr>
      <p:sp>
        <p:nvSpPr>
          <p:cNvPr id="205" name="Google Shape;205;p68"/>
          <p:cNvSpPr txBox="1">
            <a:spLocks noGrp="1"/>
          </p:cNvSpPr>
          <p:nvPr>
            <p:ph type="title"/>
          </p:nvPr>
        </p:nvSpPr>
        <p:spPr>
          <a:xfrm rot="5400000">
            <a:off x="5463778" y="1371607"/>
            <a:ext cx="4388644"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6" name="Google Shape;206;p68"/>
          <p:cNvSpPr txBox="1">
            <a:spLocks noGrp="1"/>
          </p:cNvSpPr>
          <p:nvPr>
            <p:ph type="body" idx="1"/>
          </p:nvPr>
        </p:nvSpPr>
        <p:spPr>
          <a:xfrm rot="5400000">
            <a:off x="1272778" y="-609593"/>
            <a:ext cx="4388644"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7" name="Google Shape;207;p68"/>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68"/>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68"/>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39"/>
          <p:cNvSpPr txBox="1">
            <a:spLocks noGrp="1"/>
          </p:cNvSpPr>
          <p:nvPr>
            <p:ph type="title"/>
          </p:nvPr>
        </p:nvSpPr>
        <p:spPr>
          <a:xfrm rot="5400000">
            <a:off x="5532239" y="1303142"/>
            <a:ext cx="4251722" cy="2057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29" name="Google Shape;29;p39"/>
          <p:cNvSpPr txBox="1">
            <a:spLocks noGrp="1"/>
          </p:cNvSpPr>
          <p:nvPr>
            <p:ph type="body" idx="1"/>
          </p:nvPr>
        </p:nvSpPr>
        <p:spPr>
          <a:xfrm rot="5400000">
            <a:off x="1341239" y="-678058"/>
            <a:ext cx="4251722" cy="6019800"/>
          </a:xfrm>
          <a:prstGeom prst="rect">
            <a:avLst/>
          </a:prstGeom>
          <a:noFill/>
          <a:ln>
            <a:noFill/>
          </a:ln>
        </p:spPr>
        <p:txBody>
          <a:bodyPr spcFirstLastPara="1" wrap="square" lIns="90475" tIns="44450" rIns="90475" bIns="44450" anchor="t" anchorCtr="0">
            <a:noAutofit/>
          </a:bodyPr>
          <a:lstStyle>
            <a:lvl1pPr marL="457200" lvl="0" indent="-285750" algn="l">
              <a:lnSpc>
                <a:spcPct val="100000"/>
              </a:lnSpc>
              <a:spcBef>
                <a:spcPts val="360"/>
              </a:spcBef>
              <a:spcAft>
                <a:spcPts val="0"/>
              </a:spcAft>
              <a:buSzPts val="900"/>
              <a:buChar char="●"/>
              <a:defRPr/>
            </a:lvl1pPr>
            <a:lvl2pPr marL="914400" lvl="1" indent="-314325" algn="l">
              <a:lnSpc>
                <a:spcPct val="100000"/>
              </a:lnSpc>
              <a:spcBef>
                <a:spcPts val="360"/>
              </a:spcBef>
              <a:spcAft>
                <a:spcPts val="0"/>
              </a:spcAft>
              <a:buSzPts val="1350"/>
              <a:buChar char="−"/>
              <a:defRPr/>
            </a:lvl2pPr>
            <a:lvl3pPr marL="1371600" lvl="2" indent="-300608" algn="l">
              <a:lnSpc>
                <a:spcPct val="100000"/>
              </a:lnSpc>
              <a:spcBef>
                <a:spcPts val="360"/>
              </a:spcBef>
              <a:spcAft>
                <a:spcPts val="0"/>
              </a:spcAft>
              <a:buSzPts val="1134"/>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0"/>
        <p:cNvGrpSpPr/>
        <p:nvPr/>
      </p:nvGrpSpPr>
      <p:grpSpPr>
        <a:xfrm>
          <a:off x="0" y="0"/>
          <a:ext cx="0" cy="0"/>
          <a:chOff x="0" y="0"/>
          <a:chExt cx="0" cy="0"/>
        </a:xfrm>
      </p:grpSpPr>
      <p:sp>
        <p:nvSpPr>
          <p:cNvPr id="31" name="Google Shape;31;p4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32" name="Google Shape;32;p40"/>
          <p:cNvSpPr txBox="1">
            <a:spLocks noGrp="1"/>
          </p:cNvSpPr>
          <p:nvPr>
            <p:ph type="body" idx="1"/>
          </p:nvPr>
        </p:nvSpPr>
        <p:spPr>
          <a:xfrm rot="5400000">
            <a:off x="2914650" y="-1314450"/>
            <a:ext cx="3543300" cy="8001000"/>
          </a:xfrm>
          <a:prstGeom prst="rect">
            <a:avLst/>
          </a:prstGeom>
          <a:noFill/>
          <a:ln>
            <a:noFill/>
          </a:ln>
        </p:spPr>
        <p:txBody>
          <a:bodyPr spcFirstLastPara="1" wrap="square" lIns="90475" tIns="44450" rIns="90475" bIns="44450" anchor="t" anchorCtr="0">
            <a:noAutofit/>
          </a:bodyPr>
          <a:lstStyle>
            <a:lvl1pPr marL="457200" lvl="0" indent="-285750" algn="l">
              <a:lnSpc>
                <a:spcPct val="100000"/>
              </a:lnSpc>
              <a:spcBef>
                <a:spcPts val="360"/>
              </a:spcBef>
              <a:spcAft>
                <a:spcPts val="0"/>
              </a:spcAft>
              <a:buSzPts val="900"/>
              <a:buChar char="●"/>
              <a:defRPr/>
            </a:lvl1pPr>
            <a:lvl2pPr marL="914400" lvl="1" indent="-314325" algn="l">
              <a:lnSpc>
                <a:spcPct val="100000"/>
              </a:lnSpc>
              <a:spcBef>
                <a:spcPts val="360"/>
              </a:spcBef>
              <a:spcAft>
                <a:spcPts val="0"/>
              </a:spcAft>
              <a:buSzPts val="1350"/>
              <a:buChar char="−"/>
              <a:defRPr/>
            </a:lvl2pPr>
            <a:lvl3pPr marL="1371600" lvl="2" indent="-300608" algn="l">
              <a:lnSpc>
                <a:spcPct val="100000"/>
              </a:lnSpc>
              <a:spcBef>
                <a:spcPts val="360"/>
              </a:spcBef>
              <a:spcAft>
                <a:spcPts val="0"/>
              </a:spcAft>
              <a:buSzPts val="1134"/>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
        <p:cNvGrpSpPr/>
        <p:nvPr/>
      </p:nvGrpSpPr>
      <p:grpSpPr>
        <a:xfrm>
          <a:off x="0" y="0"/>
          <a:ext cx="0" cy="0"/>
          <a:chOff x="0" y="0"/>
          <a:chExt cx="0" cy="0"/>
        </a:xfrm>
      </p:grpSpPr>
      <p:sp>
        <p:nvSpPr>
          <p:cNvPr id="34" name="Google Shape;34;p41"/>
          <p:cNvSpPr txBox="1">
            <a:spLocks noGrp="1"/>
          </p:cNvSpPr>
          <p:nvPr>
            <p:ph type="title"/>
          </p:nvPr>
        </p:nvSpPr>
        <p:spPr>
          <a:xfrm>
            <a:off x="1792288" y="3600451"/>
            <a:ext cx="5486400" cy="425054"/>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35" name="Google Shape;35;p41"/>
          <p:cNvSpPr>
            <a:spLocks noGrp="1"/>
          </p:cNvSpPr>
          <p:nvPr>
            <p:ph type="pic" idx="2"/>
          </p:nvPr>
        </p:nvSpPr>
        <p:spPr>
          <a:xfrm>
            <a:off x="1792288" y="459581"/>
            <a:ext cx="5486400" cy="3086100"/>
          </a:xfrm>
          <a:prstGeom prst="rect">
            <a:avLst/>
          </a:prstGeom>
          <a:noFill/>
          <a:ln>
            <a:noFill/>
          </a:ln>
        </p:spPr>
        <p:txBody>
          <a:bodyPr spcFirstLastPara="1" wrap="square" lIns="90475" tIns="44450" rIns="90475" bIns="44450" anchor="t" anchorCtr="0">
            <a:noAutofit/>
          </a:bodyPr>
          <a:lstStyle>
            <a:lvl1pPr marR="0" lvl="0" algn="l" rtl="0">
              <a:lnSpc>
                <a:spcPct val="100000"/>
              </a:lnSpc>
              <a:spcBef>
                <a:spcPts val="640"/>
              </a:spcBef>
              <a:spcAft>
                <a:spcPts val="0"/>
              </a:spcAft>
              <a:buClr>
                <a:schemeClr val="dk1"/>
              </a:buClr>
              <a:buSzPts val="16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dk1"/>
              </a:buClr>
              <a:buSzPts val="2100"/>
              <a:buFont typeface="Noto Sans Symbols"/>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1512"/>
              <a:buFont typeface="Noto Sans Symbols"/>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36" name="Google Shape;36;p41"/>
          <p:cNvSpPr txBox="1">
            <a:spLocks noGrp="1"/>
          </p:cNvSpPr>
          <p:nvPr>
            <p:ph type="body" idx="1"/>
          </p:nvPr>
        </p:nvSpPr>
        <p:spPr>
          <a:xfrm>
            <a:off x="1792288" y="4025504"/>
            <a:ext cx="5486400" cy="603647"/>
          </a:xfrm>
          <a:prstGeom prst="rect">
            <a:avLst/>
          </a:prstGeom>
          <a:noFill/>
          <a:ln>
            <a:noFill/>
          </a:ln>
        </p:spPr>
        <p:txBody>
          <a:bodyPr spcFirstLastPara="1" wrap="square" lIns="90475" tIns="44450" rIns="90475" bIns="44450" anchor="t" anchorCtr="0">
            <a:noAutofit/>
          </a:bodyPr>
          <a:lstStyle>
            <a:lvl1pPr marL="457200" lvl="0" indent="-228600" algn="l">
              <a:lnSpc>
                <a:spcPct val="100000"/>
              </a:lnSpc>
              <a:spcBef>
                <a:spcPts val="280"/>
              </a:spcBef>
              <a:spcAft>
                <a:spcPts val="0"/>
              </a:spcAft>
              <a:buSzPts val="700"/>
              <a:buNone/>
              <a:defRPr sz="1400"/>
            </a:lvl1pPr>
            <a:lvl2pPr marL="914400" lvl="1" indent="-228600" algn="l">
              <a:lnSpc>
                <a:spcPct val="100000"/>
              </a:lnSpc>
              <a:spcBef>
                <a:spcPts val="240"/>
              </a:spcBef>
              <a:spcAft>
                <a:spcPts val="0"/>
              </a:spcAft>
              <a:buSzPts val="900"/>
              <a:buNone/>
              <a:defRPr sz="1200"/>
            </a:lvl2pPr>
            <a:lvl3pPr marL="1371600" lvl="2" indent="-228600" algn="l">
              <a:lnSpc>
                <a:spcPct val="100000"/>
              </a:lnSpc>
              <a:spcBef>
                <a:spcPts val="200"/>
              </a:spcBef>
              <a:spcAft>
                <a:spcPts val="0"/>
              </a:spcAft>
              <a:buSzPts val="630"/>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7"/>
        <p:cNvGrpSpPr/>
        <p:nvPr/>
      </p:nvGrpSpPr>
      <p:grpSpPr>
        <a:xfrm>
          <a:off x="0" y="0"/>
          <a:ext cx="0" cy="0"/>
          <a:chOff x="0" y="0"/>
          <a:chExt cx="0" cy="0"/>
        </a:xfrm>
      </p:grpSpPr>
      <p:sp>
        <p:nvSpPr>
          <p:cNvPr id="38" name="Google Shape;38;p42"/>
          <p:cNvSpPr txBox="1">
            <a:spLocks noGrp="1"/>
          </p:cNvSpPr>
          <p:nvPr>
            <p:ph type="title"/>
          </p:nvPr>
        </p:nvSpPr>
        <p:spPr>
          <a:xfrm>
            <a:off x="457218" y="204790"/>
            <a:ext cx="3008313" cy="8715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39" name="Google Shape;39;p42"/>
          <p:cNvSpPr txBox="1">
            <a:spLocks noGrp="1"/>
          </p:cNvSpPr>
          <p:nvPr>
            <p:ph type="body" idx="1"/>
          </p:nvPr>
        </p:nvSpPr>
        <p:spPr>
          <a:xfrm>
            <a:off x="3575050" y="204789"/>
            <a:ext cx="5111750" cy="4389835"/>
          </a:xfrm>
          <a:prstGeom prst="rect">
            <a:avLst/>
          </a:prstGeom>
          <a:noFill/>
          <a:ln>
            <a:noFill/>
          </a:ln>
        </p:spPr>
        <p:txBody>
          <a:bodyPr spcFirstLastPara="1" wrap="square" lIns="90475" tIns="44450" rIns="90475" bIns="44450" anchor="t" anchorCtr="0">
            <a:noAutofit/>
          </a:bodyPr>
          <a:lstStyle>
            <a:lvl1pPr marL="457200" lvl="0" indent="-330200" algn="l">
              <a:lnSpc>
                <a:spcPct val="100000"/>
              </a:lnSpc>
              <a:spcBef>
                <a:spcPts val="640"/>
              </a:spcBef>
              <a:spcAft>
                <a:spcPts val="0"/>
              </a:spcAft>
              <a:buSzPts val="1600"/>
              <a:buChar char="●"/>
              <a:defRPr sz="3200"/>
            </a:lvl1pPr>
            <a:lvl2pPr marL="914400" lvl="1" indent="-361950" algn="l">
              <a:lnSpc>
                <a:spcPct val="100000"/>
              </a:lnSpc>
              <a:spcBef>
                <a:spcPts val="560"/>
              </a:spcBef>
              <a:spcAft>
                <a:spcPts val="0"/>
              </a:spcAft>
              <a:buSzPts val="2100"/>
              <a:buChar char="−"/>
              <a:defRPr sz="2800"/>
            </a:lvl2pPr>
            <a:lvl3pPr marL="1371600" lvl="2" indent="-324611" algn="l">
              <a:lnSpc>
                <a:spcPct val="100000"/>
              </a:lnSpc>
              <a:spcBef>
                <a:spcPts val="480"/>
              </a:spcBef>
              <a:spcAft>
                <a:spcPts val="0"/>
              </a:spcAft>
              <a:buSzPts val="1512"/>
              <a:buChar char="●"/>
              <a:defRPr sz="2400"/>
            </a:lvl3pPr>
            <a:lvl4pPr marL="1828800" lvl="3" indent="-355600" algn="l">
              <a:lnSpc>
                <a:spcPct val="100000"/>
              </a:lnSpc>
              <a:spcBef>
                <a:spcPts val="400"/>
              </a:spcBef>
              <a:spcAft>
                <a:spcPts val="0"/>
              </a:spcAft>
              <a:buClr>
                <a:schemeClr val="dk1"/>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100000"/>
              </a:lnSpc>
              <a:spcBef>
                <a:spcPts val="400"/>
              </a:spcBef>
              <a:spcAft>
                <a:spcPts val="0"/>
              </a:spcAft>
              <a:buClr>
                <a:schemeClr val="dk1"/>
              </a:buClr>
              <a:buSzPts val="2000"/>
              <a:buFont typeface="Arial"/>
              <a:buChar char="»"/>
              <a:defRPr sz="2000"/>
            </a:lvl6pPr>
            <a:lvl7pPr marL="3200400" lvl="6" indent="-355600" algn="l">
              <a:lnSpc>
                <a:spcPct val="100000"/>
              </a:lnSpc>
              <a:spcBef>
                <a:spcPts val="400"/>
              </a:spcBef>
              <a:spcAft>
                <a:spcPts val="0"/>
              </a:spcAft>
              <a:buClr>
                <a:schemeClr val="dk1"/>
              </a:buClr>
              <a:buSzPts val="2000"/>
              <a:buFont typeface="Arial"/>
              <a:buChar char="»"/>
              <a:defRPr sz="2000"/>
            </a:lvl7pPr>
            <a:lvl8pPr marL="3657600" lvl="7" indent="-355600" algn="l">
              <a:lnSpc>
                <a:spcPct val="100000"/>
              </a:lnSpc>
              <a:spcBef>
                <a:spcPts val="400"/>
              </a:spcBef>
              <a:spcAft>
                <a:spcPts val="0"/>
              </a:spcAft>
              <a:buClr>
                <a:schemeClr val="dk1"/>
              </a:buClr>
              <a:buSzPts val="2000"/>
              <a:buFont typeface="Arial"/>
              <a:buChar char="»"/>
              <a:defRPr sz="2000"/>
            </a:lvl8pPr>
            <a:lvl9pPr marL="4114800" lvl="8" indent="-355600" algn="l">
              <a:lnSpc>
                <a:spcPct val="100000"/>
              </a:lnSpc>
              <a:spcBef>
                <a:spcPts val="400"/>
              </a:spcBef>
              <a:spcAft>
                <a:spcPts val="0"/>
              </a:spcAft>
              <a:buClr>
                <a:schemeClr val="dk1"/>
              </a:buClr>
              <a:buSzPts val="2000"/>
              <a:buFont typeface="Arial"/>
              <a:buChar char="»"/>
              <a:defRPr sz="2000"/>
            </a:lvl9pPr>
          </a:lstStyle>
          <a:p>
            <a:endParaRPr/>
          </a:p>
        </p:txBody>
      </p:sp>
      <p:sp>
        <p:nvSpPr>
          <p:cNvPr id="40" name="Google Shape;40;p42"/>
          <p:cNvSpPr txBox="1">
            <a:spLocks noGrp="1"/>
          </p:cNvSpPr>
          <p:nvPr>
            <p:ph type="body" idx="2"/>
          </p:nvPr>
        </p:nvSpPr>
        <p:spPr>
          <a:xfrm>
            <a:off x="457218" y="1076328"/>
            <a:ext cx="3008313" cy="3518297"/>
          </a:xfrm>
          <a:prstGeom prst="rect">
            <a:avLst/>
          </a:prstGeom>
          <a:noFill/>
          <a:ln>
            <a:noFill/>
          </a:ln>
        </p:spPr>
        <p:txBody>
          <a:bodyPr spcFirstLastPara="1" wrap="square" lIns="90475" tIns="44450" rIns="90475" bIns="44450" anchor="t" anchorCtr="0">
            <a:noAutofit/>
          </a:bodyPr>
          <a:lstStyle>
            <a:lvl1pPr marL="457200" lvl="0" indent="-228600" algn="l">
              <a:lnSpc>
                <a:spcPct val="100000"/>
              </a:lnSpc>
              <a:spcBef>
                <a:spcPts val="280"/>
              </a:spcBef>
              <a:spcAft>
                <a:spcPts val="0"/>
              </a:spcAft>
              <a:buSzPts val="700"/>
              <a:buNone/>
              <a:defRPr sz="1400"/>
            </a:lvl1pPr>
            <a:lvl2pPr marL="914400" lvl="1" indent="-228600" algn="l">
              <a:lnSpc>
                <a:spcPct val="100000"/>
              </a:lnSpc>
              <a:spcBef>
                <a:spcPts val="240"/>
              </a:spcBef>
              <a:spcAft>
                <a:spcPts val="0"/>
              </a:spcAft>
              <a:buSzPts val="900"/>
              <a:buNone/>
              <a:defRPr sz="1200"/>
            </a:lvl2pPr>
            <a:lvl3pPr marL="1371600" lvl="2" indent="-228600" algn="l">
              <a:lnSpc>
                <a:spcPct val="100000"/>
              </a:lnSpc>
              <a:spcBef>
                <a:spcPts val="200"/>
              </a:spcBef>
              <a:spcAft>
                <a:spcPts val="0"/>
              </a:spcAft>
              <a:buSzPts val="630"/>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4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4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45" name="Google Shape;45;p44"/>
          <p:cNvSpPr txBox="1">
            <a:spLocks noGrp="1"/>
          </p:cNvSpPr>
          <p:nvPr>
            <p:ph type="body" idx="1"/>
          </p:nvPr>
        </p:nvSpPr>
        <p:spPr>
          <a:xfrm>
            <a:off x="457200" y="1151338"/>
            <a:ext cx="4040188" cy="479822"/>
          </a:xfrm>
          <a:prstGeom prst="rect">
            <a:avLst/>
          </a:prstGeom>
          <a:noFill/>
          <a:ln>
            <a:noFill/>
          </a:ln>
        </p:spPr>
        <p:txBody>
          <a:bodyPr spcFirstLastPara="1" wrap="square" lIns="90475" tIns="44450" rIns="90475" bIns="44450" anchor="b" anchorCtr="0">
            <a:noAutofit/>
          </a:bodyPr>
          <a:lstStyle>
            <a:lvl1pPr marL="457200" lvl="0" indent="-228600" algn="l">
              <a:lnSpc>
                <a:spcPct val="100000"/>
              </a:lnSpc>
              <a:spcBef>
                <a:spcPts val="480"/>
              </a:spcBef>
              <a:spcAft>
                <a:spcPts val="0"/>
              </a:spcAft>
              <a:buSzPts val="1200"/>
              <a:buNone/>
              <a:defRPr sz="2400" b="1"/>
            </a:lvl1pPr>
            <a:lvl2pPr marL="914400" lvl="1" indent="-228600" algn="l">
              <a:lnSpc>
                <a:spcPct val="100000"/>
              </a:lnSpc>
              <a:spcBef>
                <a:spcPts val="400"/>
              </a:spcBef>
              <a:spcAft>
                <a:spcPts val="0"/>
              </a:spcAft>
              <a:buSzPts val="1500"/>
              <a:buNone/>
              <a:defRPr sz="2000" b="1"/>
            </a:lvl2pPr>
            <a:lvl3pPr marL="1371600" lvl="2" indent="-228600" algn="l">
              <a:lnSpc>
                <a:spcPct val="100000"/>
              </a:lnSpc>
              <a:spcBef>
                <a:spcPts val="360"/>
              </a:spcBef>
              <a:spcAft>
                <a:spcPts val="0"/>
              </a:spcAft>
              <a:buSzPts val="1134"/>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46" name="Google Shape;46;p44"/>
          <p:cNvSpPr txBox="1">
            <a:spLocks noGrp="1"/>
          </p:cNvSpPr>
          <p:nvPr>
            <p:ph type="body" idx="2"/>
          </p:nvPr>
        </p:nvSpPr>
        <p:spPr>
          <a:xfrm>
            <a:off x="457200" y="1631156"/>
            <a:ext cx="4040188" cy="2963466"/>
          </a:xfrm>
          <a:prstGeom prst="rect">
            <a:avLst/>
          </a:prstGeom>
          <a:noFill/>
          <a:ln>
            <a:noFill/>
          </a:ln>
        </p:spPr>
        <p:txBody>
          <a:bodyPr spcFirstLastPara="1" wrap="square" lIns="90475" tIns="44450" rIns="90475" bIns="44450" anchor="t" anchorCtr="0">
            <a:noAutofit/>
          </a:bodyPr>
          <a:lstStyle>
            <a:lvl1pPr marL="457200" lvl="0" indent="-304800" algn="l">
              <a:lnSpc>
                <a:spcPct val="100000"/>
              </a:lnSpc>
              <a:spcBef>
                <a:spcPts val="480"/>
              </a:spcBef>
              <a:spcAft>
                <a:spcPts val="0"/>
              </a:spcAft>
              <a:buSzPts val="1200"/>
              <a:buChar char="●"/>
              <a:defRPr sz="2400"/>
            </a:lvl1pPr>
            <a:lvl2pPr marL="914400" lvl="1" indent="-323850" algn="l">
              <a:lnSpc>
                <a:spcPct val="100000"/>
              </a:lnSpc>
              <a:spcBef>
                <a:spcPts val="400"/>
              </a:spcBef>
              <a:spcAft>
                <a:spcPts val="0"/>
              </a:spcAft>
              <a:buSzPts val="1500"/>
              <a:buChar char="−"/>
              <a:defRPr sz="2000"/>
            </a:lvl2pPr>
            <a:lvl3pPr marL="1371600" lvl="2" indent="-300608" algn="l">
              <a:lnSpc>
                <a:spcPct val="100000"/>
              </a:lnSpc>
              <a:spcBef>
                <a:spcPts val="360"/>
              </a:spcBef>
              <a:spcAft>
                <a:spcPts val="0"/>
              </a:spcAft>
              <a:buSzPts val="1134"/>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47" name="Google Shape;47;p44"/>
          <p:cNvSpPr txBox="1">
            <a:spLocks noGrp="1"/>
          </p:cNvSpPr>
          <p:nvPr>
            <p:ph type="body" idx="3"/>
          </p:nvPr>
        </p:nvSpPr>
        <p:spPr>
          <a:xfrm>
            <a:off x="4645033" y="1151338"/>
            <a:ext cx="4041775" cy="479822"/>
          </a:xfrm>
          <a:prstGeom prst="rect">
            <a:avLst/>
          </a:prstGeom>
          <a:noFill/>
          <a:ln>
            <a:noFill/>
          </a:ln>
        </p:spPr>
        <p:txBody>
          <a:bodyPr spcFirstLastPara="1" wrap="square" lIns="90475" tIns="44450" rIns="90475" bIns="44450" anchor="b" anchorCtr="0">
            <a:noAutofit/>
          </a:bodyPr>
          <a:lstStyle>
            <a:lvl1pPr marL="457200" lvl="0" indent="-228600" algn="l">
              <a:lnSpc>
                <a:spcPct val="100000"/>
              </a:lnSpc>
              <a:spcBef>
                <a:spcPts val="480"/>
              </a:spcBef>
              <a:spcAft>
                <a:spcPts val="0"/>
              </a:spcAft>
              <a:buSzPts val="1200"/>
              <a:buNone/>
              <a:defRPr sz="2400" b="1"/>
            </a:lvl1pPr>
            <a:lvl2pPr marL="914400" lvl="1" indent="-228600" algn="l">
              <a:lnSpc>
                <a:spcPct val="100000"/>
              </a:lnSpc>
              <a:spcBef>
                <a:spcPts val="400"/>
              </a:spcBef>
              <a:spcAft>
                <a:spcPts val="0"/>
              </a:spcAft>
              <a:buSzPts val="1500"/>
              <a:buNone/>
              <a:defRPr sz="2000" b="1"/>
            </a:lvl2pPr>
            <a:lvl3pPr marL="1371600" lvl="2" indent="-228600" algn="l">
              <a:lnSpc>
                <a:spcPct val="100000"/>
              </a:lnSpc>
              <a:spcBef>
                <a:spcPts val="360"/>
              </a:spcBef>
              <a:spcAft>
                <a:spcPts val="0"/>
              </a:spcAft>
              <a:buSzPts val="1134"/>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48" name="Google Shape;48;p44"/>
          <p:cNvSpPr txBox="1">
            <a:spLocks noGrp="1"/>
          </p:cNvSpPr>
          <p:nvPr>
            <p:ph type="body" idx="4"/>
          </p:nvPr>
        </p:nvSpPr>
        <p:spPr>
          <a:xfrm>
            <a:off x="4645033" y="1631156"/>
            <a:ext cx="4041775" cy="2963466"/>
          </a:xfrm>
          <a:prstGeom prst="rect">
            <a:avLst/>
          </a:prstGeom>
          <a:noFill/>
          <a:ln>
            <a:noFill/>
          </a:ln>
        </p:spPr>
        <p:txBody>
          <a:bodyPr spcFirstLastPara="1" wrap="square" lIns="90475" tIns="44450" rIns="90475" bIns="44450" anchor="t" anchorCtr="0">
            <a:noAutofit/>
          </a:bodyPr>
          <a:lstStyle>
            <a:lvl1pPr marL="457200" lvl="0" indent="-304800" algn="l">
              <a:lnSpc>
                <a:spcPct val="100000"/>
              </a:lnSpc>
              <a:spcBef>
                <a:spcPts val="480"/>
              </a:spcBef>
              <a:spcAft>
                <a:spcPts val="0"/>
              </a:spcAft>
              <a:buSzPts val="1200"/>
              <a:buChar char="●"/>
              <a:defRPr sz="2400"/>
            </a:lvl1pPr>
            <a:lvl2pPr marL="914400" lvl="1" indent="-323850" algn="l">
              <a:lnSpc>
                <a:spcPct val="100000"/>
              </a:lnSpc>
              <a:spcBef>
                <a:spcPts val="400"/>
              </a:spcBef>
              <a:spcAft>
                <a:spcPts val="0"/>
              </a:spcAft>
              <a:buSzPts val="1500"/>
              <a:buChar char="−"/>
              <a:defRPr sz="2000"/>
            </a:lvl2pPr>
            <a:lvl3pPr marL="1371600" lvl="2" indent="-300608" algn="l">
              <a:lnSpc>
                <a:spcPct val="100000"/>
              </a:lnSpc>
              <a:spcBef>
                <a:spcPts val="360"/>
              </a:spcBef>
              <a:spcAft>
                <a:spcPts val="0"/>
              </a:spcAft>
              <a:buSzPts val="1134"/>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2400" b="1" i="0" u="none" strike="noStrike" cap="none">
                <a:solidFill>
                  <a:schemeClr val="dk2"/>
                </a:solidFill>
                <a:latin typeface="Arial"/>
                <a:ea typeface="Arial"/>
                <a:cs typeface="Arial"/>
                <a:sym typeface="Arial"/>
              </a:defRPr>
            </a:lvl9pPr>
          </a:lstStyle>
          <a:p>
            <a:endParaRPr/>
          </a:p>
        </p:txBody>
      </p:sp>
      <p:sp>
        <p:nvSpPr>
          <p:cNvPr id="51" name="Google Shape;51;p45"/>
          <p:cNvSpPr txBox="1">
            <a:spLocks noGrp="1"/>
          </p:cNvSpPr>
          <p:nvPr>
            <p:ph type="body" idx="1"/>
          </p:nvPr>
        </p:nvSpPr>
        <p:spPr>
          <a:xfrm>
            <a:off x="685800" y="914400"/>
            <a:ext cx="3924300" cy="3543300"/>
          </a:xfrm>
          <a:prstGeom prst="rect">
            <a:avLst/>
          </a:prstGeom>
          <a:noFill/>
          <a:ln>
            <a:noFill/>
          </a:ln>
        </p:spPr>
        <p:txBody>
          <a:bodyPr spcFirstLastPara="1" wrap="square" lIns="90475" tIns="44450" rIns="90475" bIns="44450" anchor="t" anchorCtr="0">
            <a:noAutofit/>
          </a:bodyPr>
          <a:lstStyle>
            <a:lvl1pPr marL="457200" lvl="0" indent="-317500" algn="l">
              <a:lnSpc>
                <a:spcPct val="100000"/>
              </a:lnSpc>
              <a:spcBef>
                <a:spcPts val="560"/>
              </a:spcBef>
              <a:spcAft>
                <a:spcPts val="0"/>
              </a:spcAft>
              <a:buSzPts val="1400"/>
              <a:buChar char="●"/>
              <a:defRPr sz="2800"/>
            </a:lvl1pPr>
            <a:lvl2pPr marL="914400" lvl="1" indent="-342900" algn="l">
              <a:lnSpc>
                <a:spcPct val="100000"/>
              </a:lnSpc>
              <a:spcBef>
                <a:spcPts val="480"/>
              </a:spcBef>
              <a:spcAft>
                <a:spcPts val="0"/>
              </a:spcAft>
              <a:buSzPts val="1800"/>
              <a:buChar char="−"/>
              <a:defRPr sz="2400"/>
            </a:lvl2pPr>
            <a:lvl3pPr marL="1371600" lvl="2" indent="-308610" algn="l">
              <a:lnSpc>
                <a:spcPct val="100000"/>
              </a:lnSpc>
              <a:spcBef>
                <a:spcPts val="400"/>
              </a:spcBef>
              <a:spcAft>
                <a:spcPts val="0"/>
              </a:spcAft>
              <a:buSzPts val="1260"/>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52" name="Google Shape;52;p45"/>
          <p:cNvSpPr txBox="1">
            <a:spLocks noGrp="1"/>
          </p:cNvSpPr>
          <p:nvPr>
            <p:ph type="body" idx="2"/>
          </p:nvPr>
        </p:nvSpPr>
        <p:spPr>
          <a:xfrm>
            <a:off x="4762500" y="914400"/>
            <a:ext cx="3924300" cy="3543300"/>
          </a:xfrm>
          <a:prstGeom prst="rect">
            <a:avLst/>
          </a:prstGeom>
          <a:noFill/>
          <a:ln>
            <a:noFill/>
          </a:ln>
        </p:spPr>
        <p:txBody>
          <a:bodyPr spcFirstLastPara="1" wrap="square" lIns="90475" tIns="44450" rIns="90475" bIns="44450" anchor="t" anchorCtr="0">
            <a:noAutofit/>
          </a:bodyPr>
          <a:lstStyle>
            <a:lvl1pPr marL="457200" lvl="0" indent="-317500" algn="l">
              <a:lnSpc>
                <a:spcPct val="100000"/>
              </a:lnSpc>
              <a:spcBef>
                <a:spcPts val="560"/>
              </a:spcBef>
              <a:spcAft>
                <a:spcPts val="0"/>
              </a:spcAft>
              <a:buSzPts val="1400"/>
              <a:buChar char="●"/>
              <a:defRPr sz="2800"/>
            </a:lvl1pPr>
            <a:lvl2pPr marL="914400" lvl="1" indent="-342900" algn="l">
              <a:lnSpc>
                <a:spcPct val="100000"/>
              </a:lnSpc>
              <a:spcBef>
                <a:spcPts val="480"/>
              </a:spcBef>
              <a:spcAft>
                <a:spcPts val="0"/>
              </a:spcAft>
              <a:buSzPts val="1800"/>
              <a:buChar char="−"/>
              <a:defRPr sz="2400"/>
            </a:lvl2pPr>
            <a:lvl3pPr marL="1371600" lvl="2" indent="-308610" algn="l">
              <a:lnSpc>
                <a:spcPct val="100000"/>
              </a:lnSpc>
              <a:spcBef>
                <a:spcPts val="400"/>
              </a:spcBef>
              <a:spcAft>
                <a:spcPts val="0"/>
              </a:spcAft>
              <a:buSzPts val="1260"/>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9.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20.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21.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14.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1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16.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1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
        <p:cNvGrpSpPr/>
        <p:nvPr/>
      </p:nvGrpSpPr>
      <p:grpSpPr>
        <a:xfrm>
          <a:off x="0" y="0"/>
          <a:ext cx="0" cy="0"/>
          <a:chOff x="0" y="0"/>
          <a:chExt cx="0" cy="0"/>
        </a:xfrm>
      </p:grpSpPr>
      <p:sp>
        <p:nvSpPr>
          <p:cNvPr id="21" name="Google Shape;21;p36"/>
          <p:cNvSpPr txBox="1"/>
          <p:nvPr/>
        </p:nvSpPr>
        <p:spPr>
          <a:xfrm>
            <a:off x="4343400" y="4743450"/>
            <a:ext cx="533400" cy="2746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1200"/>
              <a:buFont typeface="Arial"/>
              <a:buNone/>
            </a:pPr>
            <a:fld id="{00000000-1234-1234-1234-123412341234}" type="slidenum">
              <a:rPr lang="en-US" sz="1200" b="1" i="0" u="none" strike="noStrike" cap="none">
                <a:solidFill>
                  <a:schemeClr val="dk1"/>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
        <p:nvSpPr>
          <p:cNvPr id="22" name="Google Shape;22;p36"/>
          <p:cNvSpPr txBox="1">
            <a:spLocks noGrp="1"/>
          </p:cNvSpPr>
          <p:nvPr>
            <p:ph type="body" idx="1"/>
          </p:nvPr>
        </p:nvSpPr>
        <p:spPr>
          <a:xfrm>
            <a:off x="685800" y="914400"/>
            <a:ext cx="8001000" cy="3543300"/>
          </a:xfrm>
          <a:prstGeom prst="rect">
            <a:avLst/>
          </a:prstGeom>
          <a:noFill/>
          <a:ln>
            <a:noFill/>
          </a:ln>
        </p:spPr>
        <p:txBody>
          <a:bodyPr spcFirstLastPara="1" wrap="square" lIns="90475" tIns="44450" rIns="90475" bIns="44450" anchor="t" anchorCtr="0">
            <a:noAutofit/>
          </a:bodyPr>
          <a:lstStyle>
            <a:lvl1pPr marL="457200" marR="0" lvl="0" indent="-285750" algn="l" rtl="0">
              <a:lnSpc>
                <a:spcPct val="100000"/>
              </a:lnSpc>
              <a:spcBef>
                <a:spcPts val="360"/>
              </a:spcBef>
              <a:spcAft>
                <a:spcPts val="0"/>
              </a:spcAft>
              <a:buClr>
                <a:schemeClr val="dk1"/>
              </a:buClr>
              <a:buSzPts val="900"/>
              <a:buFont typeface="Arial"/>
              <a:buChar char="●"/>
              <a:defRPr sz="1800" b="0" i="0" u="none" strike="noStrike" cap="none">
                <a:solidFill>
                  <a:schemeClr val="dk1"/>
                </a:solidFill>
                <a:latin typeface="Arial"/>
                <a:ea typeface="Arial"/>
                <a:cs typeface="Arial"/>
                <a:sym typeface="Arial"/>
              </a:defRPr>
            </a:lvl1pPr>
            <a:lvl2pPr marL="914400" marR="0" lvl="1" indent="-314325" algn="l" rtl="0">
              <a:lnSpc>
                <a:spcPct val="100000"/>
              </a:lnSpc>
              <a:spcBef>
                <a:spcPts val="360"/>
              </a:spcBef>
              <a:spcAft>
                <a:spcPts val="0"/>
              </a:spcAft>
              <a:buClr>
                <a:schemeClr val="dk1"/>
              </a:buClr>
              <a:buSzPts val="1350"/>
              <a:buFont typeface="Noto Sans Symbols"/>
              <a:buChar char="−"/>
              <a:defRPr sz="1800" b="0" i="0" u="none" strike="noStrike" cap="none">
                <a:solidFill>
                  <a:schemeClr val="dk1"/>
                </a:solidFill>
                <a:latin typeface="Arial"/>
                <a:ea typeface="Arial"/>
                <a:cs typeface="Arial"/>
                <a:sym typeface="Arial"/>
              </a:defRPr>
            </a:lvl2pPr>
            <a:lvl3pPr marL="1371600" marR="0" lvl="2" indent="-300608" algn="l" rtl="0">
              <a:lnSpc>
                <a:spcPct val="100000"/>
              </a:lnSpc>
              <a:spcBef>
                <a:spcPts val="360"/>
              </a:spcBef>
              <a:spcAft>
                <a:spcPts val="0"/>
              </a:spcAft>
              <a:buClr>
                <a:schemeClr val="dk1"/>
              </a:buClr>
              <a:buSzPts val="1134"/>
              <a:buFont typeface="Noto Sans Symbols"/>
              <a:buChar char="●"/>
              <a:defRPr sz="18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7"/>
        <p:cNvGrpSpPr/>
        <p:nvPr/>
      </p:nvGrpSpPr>
      <p:grpSpPr>
        <a:xfrm>
          <a:off x="0" y="0"/>
          <a:ext cx="0" cy="0"/>
          <a:chOff x="0" y="0"/>
          <a:chExt cx="0" cy="0"/>
        </a:xfrm>
      </p:grpSpPr>
      <p:pic>
        <p:nvPicPr>
          <p:cNvPr id="168" name="Google Shape;168;p63"/>
          <p:cNvPicPr preferRelativeResize="0"/>
          <p:nvPr/>
        </p:nvPicPr>
        <p:blipFill rotWithShape="1">
          <a:blip r:embed="rId3">
            <a:alphaModFix/>
          </a:blip>
          <a:srcRect/>
          <a:stretch/>
        </p:blipFill>
        <p:spPr>
          <a:xfrm>
            <a:off x="7239000" y="4762"/>
            <a:ext cx="1905000" cy="276225"/>
          </a:xfrm>
          <a:prstGeom prst="rect">
            <a:avLst/>
          </a:prstGeom>
          <a:noFill/>
          <a:ln>
            <a:noFill/>
          </a:ln>
        </p:spPr>
      </p:pic>
      <p:sp>
        <p:nvSpPr>
          <p:cNvPr id="169" name="Google Shape;169;p63"/>
          <p:cNvSpPr txBox="1"/>
          <p:nvPr/>
        </p:nvSpPr>
        <p:spPr>
          <a:xfrm>
            <a:off x="2209800" y="4984750"/>
            <a:ext cx="4775200" cy="273050"/>
          </a:xfrm>
          <a:prstGeom prst="rect">
            <a:avLst/>
          </a:prstGeom>
          <a:no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404040"/>
              </a:buClr>
              <a:buSzPts val="1200"/>
              <a:buFont typeface="Times New Roman"/>
              <a:buNone/>
            </a:pPr>
            <a:r>
              <a:rPr lang="en-US" sz="1200" b="0" i="0" u="none" strike="noStrike" cap="none">
                <a:solidFill>
                  <a:srgbClr val="404040"/>
                </a:solidFill>
                <a:latin typeface="Times New Roman"/>
                <a:ea typeface="Times New Roman"/>
                <a:cs typeface="Times New Roman"/>
                <a:sym typeface="Times New Roman"/>
              </a:rPr>
              <a:t>© 2013 - 2017 ExcelR Solutions.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04040"/>
              </a:solidFill>
              <a:latin typeface="Times New Roman"/>
              <a:ea typeface="Times New Roman"/>
              <a:cs typeface="Times New Roman"/>
              <a:sym typeface="Times New Roman"/>
            </a:endParaRPr>
          </a:p>
        </p:txBody>
      </p:sp>
      <p:sp>
        <p:nvSpPr>
          <p:cNvPr id="170" name="Google Shape;170;p6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9pPr>
          </a:lstStyle>
          <a:p>
            <a:endParaRPr/>
          </a:p>
        </p:txBody>
      </p:sp>
      <p:sp>
        <p:nvSpPr>
          <p:cNvPr id="171" name="Google Shape;171;p63"/>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2" name="Google Shape;172;p63"/>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73" name="Google Shape;173;p63"/>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74" name="Google Shape;174;p63"/>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7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pic>
        <p:nvPicPr>
          <p:cNvPr id="183" name="Google Shape;183;p65"/>
          <p:cNvPicPr preferRelativeResize="0"/>
          <p:nvPr/>
        </p:nvPicPr>
        <p:blipFill rotWithShape="1">
          <a:blip r:embed="rId3">
            <a:alphaModFix/>
          </a:blip>
          <a:srcRect/>
          <a:stretch/>
        </p:blipFill>
        <p:spPr>
          <a:xfrm>
            <a:off x="7239000" y="4762"/>
            <a:ext cx="1905000" cy="276225"/>
          </a:xfrm>
          <a:prstGeom prst="rect">
            <a:avLst/>
          </a:prstGeom>
          <a:noFill/>
          <a:ln>
            <a:noFill/>
          </a:ln>
        </p:spPr>
      </p:pic>
      <p:sp>
        <p:nvSpPr>
          <p:cNvPr id="184" name="Google Shape;184;p65"/>
          <p:cNvSpPr txBox="1"/>
          <p:nvPr/>
        </p:nvSpPr>
        <p:spPr>
          <a:xfrm>
            <a:off x="2209800" y="4984750"/>
            <a:ext cx="4775200" cy="273050"/>
          </a:xfrm>
          <a:prstGeom prst="rect">
            <a:avLst/>
          </a:prstGeom>
          <a:no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404040"/>
              </a:buClr>
              <a:buSzPts val="1200"/>
              <a:buFont typeface="Times New Roman"/>
              <a:buNone/>
            </a:pPr>
            <a:r>
              <a:rPr lang="en-US" sz="1200" b="0" i="0" u="none" strike="noStrike" cap="none">
                <a:solidFill>
                  <a:srgbClr val="404040"/>
                </a:solidFill>
                <a:latin typeface="Times New Roman"/>
                <a:ea typeface="Times New Roman"/>
                <a:cs typeface="Times New Roman"/>
                <a:sym typeface="Times New Roman"/>
              </a:rPr>
              <a:t>© 2013 - 2017 ExcelR Solutions.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04040"/>
              </a:solidFill>
              <a:latin typeface="Times New Roman"/>
              <a:ea typeface="Times New Roman"/>
              <a:cs typeface="Times New Roman"/>
              <a:sym typeface="Times New Roman"/>
            </a:endParaRPr>
          </a:p>
        </p:txBody>
      </p:sp>
      <p:sp>
        <p:nvSpPr>
          <p:cNvPr id="185" name="Google Shape;185;p6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9pPr>
          </a:lstStyle>
          <a:p>
            <a:endParaRPr/>
          </a:p>
        </p:txBody>
      </p:sp>
      <p:sp>
        <p:nvSpPr>
          <p:cNvPr id="186" name="Google Shape;186;p65"/>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7" name="Google Shape;187;p65"/>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88" name="Google Shape;188;p65"/>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89" name="Google Shape;189;p65"/>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8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pic>
        <p:nvPicPr>
          <p:cNvPr id="197" name="Google Shape;197;p67"/>
          <p:cNvPicPr preferRelativeResize="0"/>
          <p:nvPr/>
        </p:nvPicPr>
        <p:blipFill rotWithShape="1">
          <a:blip r:embed="rId3">
            <a:alphaModFix/>
          </a:blip>
          <a:srcRect/>
          <a:stretch/>
        </p:blipFill>
        <p:spPr>
          <a:xfrm>
            <a:off x="7239000" y="4762"/>
            <a:ext cx="1905000" cy="276225"/>
          </a:xfrm>
          <a:prstGeom prst="rect">
            <a:avLst/>
          </a:prstGeom>
          <a:noFill/>
          <a:ln>
            <a:noFill/>
          </a:ln>
        </p:spPr>
      </p:pic>
      <p:sp>
        <p:nvSpPr>
          <p:cNvPr id="198" name="Google Shape;198;p67"/>
          <p:cNvSpPr txBox="1"/>
          <p:nvPr/>
        </p:nvSpPr>
        <p:spPr>
          <a:xfrm>
            <a:off x="2209800" y="4984750"/>
            <a:ext cx="4775200" cy="273050"/>
          </a:xfrm>
          <a:prstGeom prst="rect">
            <a:avLst/>
          </a:prstGeom>
          <a:no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404040"/>
              </a:buClr>
              <a:buSzPts val="1200"/>
              <a:buFont typeface="Times New Roman"/>
              <a:buNone/>
            </a:pPr>
            <a:r>
              <a:rPr lang="en-US" sz="1200" b="0" i="0" u="none" strike="noStrike" cap="none">
                <a:solidFill>
                  <a:srgbClr val="404040"/>
                </a:solidFill>
                <a:latin typeface="Times New Roman"/>
                <a:ea typeface="Times New Roman"/>
                <a:cs typeface="Times New Roman"/>
                <a:sym typeface="Times New Roman"/>
              </a:rPr>
              <a:t>© 2013 - 2017 ExcelR Solutions.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04040"/>
              </a:solidFill>
              <a:latin typeface="Times New Roman"/>
              <a:ea typeface="Times New Roman"/>
              <a:cs typeface="Times New Roman"/>
              <a:sym typeface="Times New Roman"/>
            </a:endParaRPr>
          </a:p>
        </p:txBody>
      </p:sp>
      <p:sp>
        <p:nvSpPr>
          <p:cNvPr id="199" name="Google Shape;199;p67"/>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9pPr>
          </a:lstStyle>
          <a:p>
            <a:endParaRPr/>
          </a:p>
        </p:txBody>
      </p:sp>
      <p:sp>
        <p:nvSpPr>
          <p:cNvPr id="200" name="Google Shape;200;p67"/>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1" name="Google Shape;201;p67"/>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202" name="Google Shape;202;p67"/>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203" name="Google Shape;203;p67"/>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8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4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9pPr>
          </a:lstStyle>
          <a:p>
            <a:endParaRPr/>
          </a:p>
        </p:txBody>
      </p:sp>
      <p:sp>
        <p:nvSpPr>
          <p:cNvPr id="61" name="Google Shape;61;p48"/>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2" name="Google Shape;62;p48"/>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63" name="Google Shape;63;p48"/>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64" name="Google Shape;64;p48"/>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000"/>
              <a:buFont typeface="Calibri"/>
              <a:buNone/>
              <a:defRPr sz="10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000"/>
              <a:buFont typeface="Calibri"/>
              <a:buNone/>
              <a:defRPr sz="10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000"/>
              <a:buFont typeface="Calibri"/>
              <a:buNone/>
              <a:defRPr sz="10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000"/>
              <a:buFont typeface="Calibri"/>
              <a:buNone/>
              <a:defRPr sz="10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000"/>
              <a:buFont typeface="Calibri"/>
              <a:buNone/>
              <a:defRPr sz="10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000"/>
              <a:buFont typeface="Calibri"/>
              <a:buNone/>
              <a:defRPr sz="10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000"/>
              <a:buFont typeface="Calibri"/>
              <a:buNone/>
              <a:defRPr sz="10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000"/>
              <a:buFont typeface="Calibri"/>
              <a:buNone/>
              <a:defRPr sz="10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000"/>
              <a:buFont typeface="Calibri"/>
              <a:buNone/>
              <a:defRPr sz="10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id="65" name="Google Shape;65;p48"/>
          <p:cNvPicPr preferRelativeResize="0"/>
          <p:nvPr/>
        </p:nvPicPr>
        <p:blipFill rotWithShape="1">
          <a:blip r:embed="rId2">
            <a:alphaModFix/>
          </a:blip>
          <a:srcRect/>
          <a:stretch/>
        </p:blipFill>
        <p:spPr>
          <a:xfrm>
            <a:off x="7239000" y="4762"/>
            <a:ext cx="1905000" cy="276225"/>
          </a:xfrm>
          <a:prstGeom prst="rect">
            <a:avLst/>
          </a:prstGeom>
          <a:noFill/>
          <a:ln>
            <a:noFill/>
          </a:ln>
        </p:spPr>
      </p:pic>
      <p:sp>
        <p:nvSpPr>
          <p:cNvPr id="66" name="Google Shape;66;p48"/>
          <p:cNvSpPr txBox="1"/>
          <p:nvPr/>
        </p:nvSpPr>
        <p:spPr>
          <a:xfrm>
            <a:off x="2209800" y="4984750"/>
            <a:ext cx="4775200" cy="273050"/>
          </a:xfrm>
          <a:prstGeom prst="rect">
            <a:avLst/>
          </a:prstGeom>
          <a:no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404040"/>
              </a:buClr>
              <a:buSzPts val="1200"/>
              <a:buFont typeface="Times New Roman"/>
              <a:buNone/>
            </a:pPr>
            <a:r>
              <a:rPr lang="en-US" sz="1200" b="0" i="0" u="none" strike="noStrike" cap="none">
                <a:solidFill>
                  <a:srgbClr val="404040"/>
                </a:solidFill>
                <a:latin typeface="Times New Roman"/>
                <a:ea typeface="Times New Roman"/>
                <a:cs typeface="Times New Roman"/>
                <a:sym typeface="Times New Roman"/>
              </a:rPr>
              <a:t>© 2013 - 2017 ExcelR Solutions.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0404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
        <p:cNvGrpSpPr/>
        <p:nvPr/>
      </p:nvGrpSpPr>
      <p:grpSpPr>
        <a:xfrm>
          <a:off x="0" y="0"/>
          <a:ext cx="0" cy="0"/>
          <a:chOff x="0" y="0"/>
          <a:chExt cx="0" cy="0"/>
        </a:xfrm>
      </p:grpSpPr>
      <p:pic>
        <p:nvPicPr>
          <p:cNvPr id="68" name="Google Shape;68;p49"/>
          <p:cNvPicPr preferRelativeResize="0"/>
          <p:nvPr/>
        </p:nvPicPr>
        <p:blipFill rotWithShape="1">
          <a:blip r:embed="rId3">
            <a:alphaModFix/>
          </a:blip>
          <a:srcRect/>
          <a:stretch/>
        </p:blipFill>
        <p:spPr>
          <a:xfrm>
            <a:off x="7239000" y="4762"/>
            <a:ext cx="1905000" cy="276225"/>
          </a:xfrm>
          <a:prstGeom prst="rect">
            <a:avLst/>
          </a:prstGeom>
          <a:noFill/>
          <a:ln>
            <a:noFill/>
          </a:ln>
        </p:spPr>
      </p:pic>
      <p:sp>
        <p:nvSpPr>
          <p:cNvPr id="69" name="Google Shape;69;p49"/>
          <p:cNvSpPr txBox="1"/>
          <p:nvPr/>
        </p:nvSpPr>
        <p:spPr>
          <a:xfrm>
            <a:off x="2209800" y="4984750"/>
            <a:ext cx="4775200" cy="273050"/>
          </a:xfrm>
          <a:prstGeom prst="rect">
            <a:avLst/>
          </a:prstGeom>
          <a:no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404040"/>
              </a:buClr>
              <a:buSzPts val="1200"/>
              <a:buFont typeface="Times New Roman"/>
              <a:buNone/>
            </a:pPr>
            <a:r>
              <a:rPr lang="en-US" sz="1200" b="0" i="0" u="none" strike="noStrike" cap="none">
                <a:solidFill>
                  <a:srgbClr val="404040"/>
                </a:solidFill>
                <a:latin typeface="Times New Roman"/>
                <a:ea typeface="Times New Roman"/>
                <a:cs typeface="Times New Roman"/>
                <a:sym typeface="Times New Roman"/>
              </a:rPr>
              <a:t>© 2013 - 2017 ExcelR Solutions.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04040"/>
              </a:solidFill>
              <a:latin typeface="Times New Roman"/>
              <a:ea typeface="Times New Roman"/>
              <a:cs typeface="Times New Roman"/>
              <a:sym typeface="Times New Roman"/>
            </a:endParaRPr>
          </a:p>
        </p:txBody>
      </p:sp>
      <p:sp>
        <p:nvSpPr>
          <p:cNvPr id="70" name="Google Shape;70;p49"/>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9pPr>
          </a:lstStyle>
          <a:p>
            <a:endParaRPr/>
          </a:p>
        </p:txBody>
      </p:sp>
      <p:sp>
        <p:nvSpPr>
          <p:cNvPr id="71" name="Google Shape;71;p49"/>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49"/>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73" name="Google Shape;73;p49"/>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74" name="Google Shape;74;p49"/>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pic>
        <p:nvPicPr>
          <p:cNvPr id="82" name="Google Shape;82;p51"/>
          <p:cNvPicPr preferRelativeResize="0"/>
          <p:nvPr/>
        </p:nvPicPr>
        <p:blipFill rotWithShape="1">
          <a:blip r:embed="rId3">
            <a:alphaModFix/>
          </a:blip>
          <a:srcRect/>
          <a:stretch/>
        </p:blipFill>
        <p:spPr>
          <a:xfrm>
            <a:off x="7239000" y="4762"/>
            <a:ext cx="1905000" cy="276225"/>
          </a:xfrm>
          <a:prstGeom prst="rect">
            <a:avLst/>
          </a:prstGeom>
          <a:noFill/>
          <a:ln>
            <a:noFill/>
          </a:ln>
        </p:spPr>
      </p:pic>
      <p:sp>
        <p:nvSpPr>
          <p:cNvPr id="83" name="Google Shape;83;p51"/>
          <p:cNvSpPr txBox="1"/>
          <p:nvPr/>
        </p:nvSpPr>
        <p:spPr>
          <a:xfrm>
            <a:off x="2209800" y="4984750"/>
            <a:ext cx="4775200" cy="273050"/>
          </a:xfrm>
          <a:prstGeom prst="rect">
            <a:avLst/>
          </a:prstGeom>
          <a:no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404040"/>
              </a:buClr>
              <a:buSzPts val="1200"/>
              <a:buFont typeface="Times New Roman"/>
              <a:buNone/>
            </a:pPr>
            <a:r>
              <a:rPr lang="en-US" sz="1200" b="0" i="0" u="none" strike="noStrike" cap="none">
                <a:solidFill>
                  <a:srgbClr val="404040"/>
                </a:solidFill>
                <a:latin typeface="Times New Roman"/>
                <a:ea typeface="Times New Roman"/>
                <a:cs typeface="Times New Roman"/>
                <a:sym typeface="Times New Roman"/>
              </a:rPr>
              <a:t>© 2013 - 2017 ExcelR Solutions.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04040"/>
              </a:solidFill>
              <a:latin typeface="Times New Roman"/>
              <a:ea typeface="Times New Roman"/>
              <a:cs typeface="Times New Roman"/>
              <a:sym typeface="Times New Roman"/>
            </a:endParaRPr>
          </a:p>
        </p:txBody>
      </p:sp>
      <p:sp>
        <p:nvSpPr>
          <p:cNvPr id="84" name="Google Shape;84;p51"/>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9pPr>
          </a:lstStyle>
          <a:p>
            <a:endParaRPr/>
          </a:p>
        </p:txBody>
      </p:sp>
      <p:sp>
        <p:nvSpPr>
          <p:cNvPr id="85" name="Google Shape;85;p51"/>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 name="Google Shape;86;p51"/>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87" name="Google Shape;87;p51"/>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88" name="Google Shape;88;p51"/>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6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pic>
        <p:nvPicPr>
          <p:cNvPr id="96" name="Google Shape;96;p53"/>
          <p:cNvPicPr preferRelativeResize="0"/>
          <p:nvPr/>
        </p:nvPicPr>
        <p:blipFill rotWithShape="1">
          <a:blip r:embed="rId3">
            <a:alphaModFix/>
          </a:blip>
          <a:srcRect/>
          <a:stretch/>
        </p:blipFill>
        <p:spPr>
          <a:xfrm>
            <a:off x="7239000" y="4762"/>
            <a:ext cx="1905000" cy="276225"/>
          </a:xfrm>
          <a:prstGeom prst="rect">
            <a:avLst/>
          </a:prstGeom>
          <a:noFill/>
          <a:ln>
            <a:noFill/>
          </a:ln>
        </p:spPr>
      </p:pic>
      <p:sp>
        <p:nvSpPr>
          <p:cNvPr id="97" name="Google Shape;97;p53"/>
          <p:cNvSpPr txBox="1"/>
          <p:nvPr/>
        </p:nvSpPr>
        <p:spPr>
          <a:xfrm>
            <a:off x="2209800" y="4984750"/>
            <a:ext cx="4775200" cy="273050"/>
          </a:xfrm>
          <a:prstGeom prst="rect">
            <a:avLst/>
          </a:prstGeom>
          <a:no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404040"/>
              </a:buClr>
              <a:buSzPts val="1200"/>
              <a:buFont typeface="Times New Roman"/>
              <a:buNone/>
            </a:pPr>
            <a:r>
              <a:rPr lang="en-US" sz="1200" b="0" i="0" u="none" strike="noStrike" cap="none">
                <a:solidFill>
                  <a:srgbClr val="404040"/>
                </a:solidFill>
                <a:latin typeface="Times New Roman"/>
                <a:ea typeface="Times New Roman"/>
                <a:cs typeface="Times New Roman"/>
                <a:sym typeface="Times New Roman"/>
              </a:rPr>
              <a:t>© 2013 - 2017 ExcelR Solutions.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04040"/>
              </a:solidFill>
              <a:latin typeface="Times New Roman"/>
              <a:ea typeface="Times New Roman"/>
              <a:cs typeface="Times New Roman"/>
              <a:sym typeface="Times New Roman"/>
            </a:endParaRPr>
          </a:p>
        </p:txBody>
      </p:sp>
      <p:sp>
        <p:nvSpPr>
          <p:cNvPr id="98" name="Google Shape;98;p5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9pPr>
          </a:lstStyle>
          <a:p>
            <a:endParaRPr/>
          </a:p>
        </p:txBody>
      </p:sp>
      <p:sp>
        <p:nvSpPr>
          <p:cNvPr id="99" name="Google Shape;99;p53"/>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0" name="Google Shape;100;p53"/>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01" name="Google Shape;101;p53"/>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02" name="Google Shape;102;p53"/>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6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pic>
        <p:nvPicPr>
          <p:cNvPr id="111" name="Google Shape;111;p55"/>
          <p:cNvPicPr preferRelativeResize="0"/>
          <p:nvPr/>
        </p:nvPicPr>
        <p:blipFill rotWithShape="1">
          <a:blip r:embed="rId3">
            <a:alphaModFix/>
          </a:blip>
          <a:srcRect/>
          <a:stretch/>
        </p:blipFill>
        <p:spPr>
          <a:xfrm>
            <a:off x="7239000" y="4762"/>
            <a:ext cx="1905000" cy="276225"/>
          </a:xfrm>
          <a:prstGeom prst="rect">
            <a:avLst/>
          </a:prstGeom>
          <a:noFill/>
          <a:ln>
            <a:noFill/>
          </a:ln>
        </p:spPr>
      </p:pic>
      <p:sp>
        <p:nvSpPr>
          <p:cNvPr id="112" name="Google Shape;112;p55"/>
          <p:cNvSpPr txBox="1"/>
          <p:nvPr/>
        </p:nvSpPr>
        <p:spPr>
          <a:xfrm>
            <a:off x="2209800" y="4984750"/>
            <a:ext cx="4775200" cy="273050"/>
          </a:xfrm>
          <a:prstGeom prst="rect">
            <a:avLst/>
          </a:prstGeom>
          <a:no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404040"/>
              </a:buClr>
              <a:buSzPts val="1200"/>
              <a:buFont typeface="Times New Roman"/>
              <a:buNone/>
            </a:pPr>
            <a:r>
              <a:rPr lang="en-US" sz="1200" b="0" i="0" u="none" strike="noStrike" cap="none">
                <a:solidFill>
                  <a:srgbClr val="404040"/>
                </a:solidFill>
                <a:latin typeface="Times New Roman"/>
                <a:ea typeface="Times New Roman"/>
                <a:cs typeface="Times New Roman"/>
                <a:sym typeface="Times New Roman"/>
              </a:rPr>
              <a:t>© 2013 - 2017 ExcelR Solutions.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04040"/>
              </a:solidFill>
              <a:latin typeface="Times New Roman"/>
              <a:ea typeface="Times New Roman"/>
              <a:cs typeface="Times New Roman"/>
              <a:sym typeface="Times New Roman"/>
            </a:endParaRPr>
          </a:p>
        </p:txBody>
      </p:sp>
      <p:sp>
        <p:nvSpPr>
          <p:cNvPr id="113" name="Google Shape;113;p5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9pPr>
          </a:lstStyle>
          <a:p>
            <a:endParaRPr/>
          </a:p>
        </p:txBody>
      </p:sp>
      <p:sp>
        <p:nvSpPr>
          <p:cNvPr id="114" name="Google Shape;114;p55"/>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5" name="Google Shape;115;p55"/>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16" name="Google Shape;116;p55"/>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17" name="Google Shape;117;p55"/>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pic>
        <p:nvPicPr>
          <p:cNvPr id="128" name="Google Shape;128;p57"/>
          <p:cNvPicPr preferRelativeResize="0"/>
          <p:nvPr/>
        </p:nvPicPr>
        <p:blipFill rotWithShape="1">
          <a:blip r:embed="rId3">
            <a:alphaModFix/>
          </a:blip>
          <a:srcRect/>
          <a:stretch/>
        </p:blipFill>
        <p:spPr>
          <a:xfrm>
            <a:off x="7239000" y="4762"/>
            <a:ext cx="1905000" cy="276225"/>
          </a:xfrm>
          <a:prstGeom prst="rect">
            <a:avLst/>
          </a:prstGeom>
          <a:noFill/>
          <a:ln>
            <a:noFill/>
          </a:ln>
        </p:spPr>
      </p:pic>
      <p:sp>
        <p:nvSpPr>
          <p:cNvPr id="129" name="Google Shape;129;p57"/>
          <p:cNvSpPr txBox="1"/>
          <p:nvPr/>
        </p:nvSpPr>
        <p:spPr>
          <a:xfrm>
            <a:off x="2209800" y="4984750"/>
            <a:ext cx="4775200" cy="273050"/>
          </a:xfrm>
          <a:prstGeom prst="rect">
            <a:avLst/>
          </a:prstGeom>
          <a:no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404040"/>
              </a:buClr>
              <a:buSzPts val="1200"/>
              <a:buFont typeface="Times New Roman"/>
              <a:buNone/>
            </a:pPr>
            <a:r>
              <a:rPr lang="en-US" sz="1200" b="0" i="0" u="none" strike="noStrike" cap="none">
                <a:solidFill>
                  <a:srgbClr val="404040"/>
                </a:solidFill>
                <a:latin typeface="Times New Roman"/>
                <a:ea typeface="Times New Roman"/>
                <a:cs typeface="Times New Roman"/>
                <a:sym typeface="Times New Roman"/>
              </a:rPr>
              <a:t>© 2013 - 2017 ExcelR Solutions.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04040"/>
              </a:solidFill>
              <a:latin typeface="Times New Roman"/>
              <a:ea typeface="Times New Roman"/>
              <a:cs typeface="Times New Roman"/>
              <a:sym typeface="Times New Roman"/>
            </a:endParaRPr>
          </a:p>
        </p:txBody>
      </p:sp>
      <p:sp>
        <p:nvSpPr>
          <p:cNvPr id="130" name="Google Shape;130;p57"/>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9pPr>
          </a:lstStyle>
          <a:p>
            <a:endParaRPr/>
          </a:p>
        </p:txBody>
      </p:sp>
      <p:sp>
        <p:nvSpPr>
          <p:cNvPr id="131" name="Google Shape;131;p57"/>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2" name="Google Shape;132;p57"/>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33" name="Google Shape;133;p57"/>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34" name="Google Shape;134;p57"/>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7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pic>
        <p:nvPicPr>
          <p:cNvPr id="141" name="Google Shape;141;p59"/>
          <p:cNvPicPr preferRelativeResize="0"/>
          <p:nvPr/>
        </p:nvPicPr>
        <p:blipFill rotWithShape="1">
          <a:blip r:embed="rId3">
            <a:alphaModFix/>
          </a:blip>
          <a:srcRect/>
          <a:stretch/>
        </p:blipFill>
        <p:spPr>
          <a:xfrm>
            <a:off x="7239000" y="4762"/>
            <a:ext cx="1905000" cy="276225"/>
          </a:xfrm>
          <a:prstGeom prst="rect">
            <a:avLst/>
          </a:prstGeom>
          <a:noFill/>
          <a:ln>
            <a:noFill/>
          </a:ln>
        </p:spPr>
      </p:pic>
      <p:sp>
        <p:nvSpPr>
          <p:cNvPr id="142" name="Google Shape;142;p59"/>
          <p:cNvSpPr txBox="1"/>
          <p:nvPr/>
        </p:nvSpPr>
        <p:spPr>
          <a:xfrm>
            <a:off x="2209800" y="4984750"/>
            <a:ext cx="4775200" cy="273050"/>
          </a:xfrm>
          <a:prstGeom prst="rect">
            <a:avLst/>
          </a:prstGeom>
          <a:no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404040"/>
              </a:buClr>
              <a:buSzPts val="1200"/>
              <a:buFont typeface="Times New Roman"/>
              <a:buNone/>
            </a:pPr>
            <a:r>
              <a:rPr lang="en-US" sz="1200" b="0" i="0" u="none" strike="noStrike" cap="none">
                <a:solidFill>
                  <a:srgbClr val="404040"/>
                </a:solidFill>
                <a:latin typeface="Times New Roman"/>
                <a:ea typeface="Times New Roman"/>
                <a:cs typeface="Times New Roman"/>
                <a:sym typeface="Times New Roman"/>
              </a:rPr>
              <a:t>© 2013 - 2017 ExcelR Solutions.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04040"/>
              </a:solidFill>
              <a:latin typeface="Times New Roman"/>
              <a:ea typeface="Times New Roman"/>
              <a:cs typeface="Times New Roman"/>
              <a:sym typeface="Times New Roman"/>
            </a:endParaRPr>
          </a:p>
        </p:txBody>
      </p:sp>
      <p:sp>
        <p:nvSpPr>
          <p:cNvPr id="143" name="Google Shape;143;p59"/>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9pPr>
          </a:lstStyle>
          <a:p>
            <a:endParaRPr/>
          </a:p>
        </p:txBody>
      </p:sp>
      <p:sp>
        <p:nvSpPr>
          <p:cNvPr id="144" name="Google Shape;144;p59"/>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5" name="Google Shape;145;p59"/>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46" name="Google Shape;146;p59"/>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47" name="Google Shape;147;p59"/>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7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pic>
        <p:nvPicPr>
          <p:cNvPr id="153" name="Google Shape;153;p61"/>
          <p:cNvPicPr preferRelativeResize="0"/>
          <p:nvPr/>
        </p:nvPicPr>
        <p:blipFill rotWithShape="1">
          <a:blip r:embed="rId3">
            <a:alphaModFix/>
          </a:blip>
          <a:srcRect/>
          <a:stretch/>
        </p:blipFill>
        <p:spPr>
          <a:xfrm>
            <a:off x="7239000" y="4762"/>
            <a:ext cx="1905000" cy="276225"/>
          </a:xfrm>
          <a:prstGeom prst="rect">
            <a:avLst/>
          </a:prstGeom>
          <a:noFill/>
          <a:ln>
            <a:noFill/>
          </a:ln>
        </p:spPr>
      </p:pic>
      <p:sp>
        <p:nvSpPr>
          <p:cNvPr id="154" name="Google Shape;154;p61"/>
          <p:cNvSpPr txBox="1"/>
          <p:nvPr/>
        </p:nvSpPr>
        <p:spPr>
          <a:xfrm>
            <a:off x="2209800" y="4984750"/>
            <a:ext cx="4775200" cy="273050"/>
          </a:xfrm>
          <a:prstGeom prst="rect">
            <a:avLst/>
          </a:prstGeom>
          <a:noFill/>
          <a:ln>
            <a:noFill/>
          </a:ln>
        </p:spPr>
        <p:txBody>
          <a:bodyPr spcFirstLastPara="1" wrap="square" lIns="82275" tIns="41125" rIns="82275" bIns="41125" anchor="ctr" anchorCtr="0">
            <a:noAutofit/>
          </a:bodyPr>
          <a:lstStyle/>
          <a:p>
            <a:pPr marL="0" marR="0" lvl="0" indent="0" algn="ctr" rtl="0">
              <a:lnSpc>
                <a:spcPct val="100000"/>
              </a:lnSpc>
              <a:spcBef>
                <a:spcPts val="0"/>
              </a:spcBef>
              <a:spcAft>
                <a:spcPts val="0"/>
              </a:spcAft>
              <a:buClr>
                <a:srgbClr val="404040"/>
              </a:buClr>
              <a:buSzPts val="1200"/>
              <a:buFont typeface="Times New Roman"/>
              <a:buNone/>
            </a:pPr>
            <a:r>
              <a:rPr lang="en-US" sz="1200" b="0" i="0" u="none" strike="noStrike" cap="none">
                <a:solidFill>
                  <a:srgbClr val="404040"/>
                </a:solidFill>
                <a:latin typeface="Times New Roman"/>
                <a:ea typeface="Times New Roman"/>
                <a:cs typeface="Times New Roman"/>
                <a:sym typeface="Times New Roman"/>
              </a:rPr>
              <a:t>© 2013 - 2017 ExcelR Solutions. All Rights Reserved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404040"/>
              </a:solidFill>
              <a:latin typeface="Times New Roman"/>
              <a:ea typeface="Times New Roman"/>
              <a:cs typeface="Times New Roman"/>
              <a:sym typeface="Times New Roman"/>
            </a:endParaRPr>
          </a:p>
        </p:txBody>
      </p:sp>
      <p:sp>
        <p:nvSpPr>
          <p:cNvPr id="155" name="Google Shape;155;p61"/>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900" b="0" i="0" u="none" strike="noStrike" cap="none">
                <a:solidFill>
                  <a:schemeClr val="dk1"/>
                </a:solidFill>
                <a:latin typeface="Calibri"/>
                <a:ea typeface="Calibri"/>
                <a:cs typeface="Calibri"/>
                <a:sym typeface="Calibri"/>
              </a:defRPr>
            </a:lvl9pPr>
          </a:lstStyle>
          <a:p>
            <a:endParaRPr/>
          </a:p>
        </p:txBody>
      </p:sp>
      <p:sp>
        <p:nvSpPr>
          <p:cNvPr id="156" name="Google Shape;156;p61"/>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7" name="Google Shape;157;p61"/>
          <p:cNvSpPr txBox="1">
            <a:spLocks noGrp="1"/>
          </p:cNvSpPr>
          <p:nvPr>
            <p:ph type="dt" idx="10"/>
          </p:nvPr>
        </p:nvSpPr>
        <p:spPr>
          <a:xfrm>
            <a:off x="457200" y="4767262"/>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58" name="Google Shape;158;p61"/>
          <p:cNvSpPr txBox="1">
            <a:spLocks noGrp="1"/>
          </p:cNvSpPr>
          <p:nvPr>
            <p:ph type="ftr" idx="11"/>
          </p:nvPr>
        </p:nvSpPr>
        <p:spPr>
          <a:xfrm>
            <a:off x="3124200" y="4767262"/>
            <a:ext cx="2895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000" b="1" i="0" u="none" strike="noStrike" cap="none">
                <a:solidFill>
                  <a:schemeClr val="dk1"/>
                </a:solidFill>
                <a:latin typeface="Arial"/>
                <a:ea typeface="Arial"/>
                <a:cs typeface="Arial"/>
                <a:sym typeface="Arial"/>
              </a:defRPr>
            </a:lvl9pPr>
          </a:lstStyle>
          <a:p>
            <a:endParaRPr/>
          </a:p>
        </p:txBody>
      </p:sp>
      <p:sp>
        <p:nvSpPr>
          <p:cNvPr id="159" name="Google Shape;159;p61"/>
          <p:cNvSpPr txBox="1">
            <a:spLocks noGrp="1"/>
          </p:cNvSpPr>
          <p:nvPr>
            <p:ph type="sldNum" idx="12"/>
          </p:nvPr>
        </p:nvSpPr>
        <p:spPr>
          <a:xfrm>
            <a:off x="6553200" y="4767262"/>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000"/>
              <a:buFont typeface="Arial"/>
              <a:buNone/>
              <a:defRPr sz="1000" b="1"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7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customXml" Target="../ink/ink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image" Target="../media/image9.png"/><Relationship Id="rId7" Type="http://schemas.openxmlformats.org/officeDocument/2006/relationships/customXml" Target="../ink/ink3.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customXml" Target="../ink/ink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 name="Google Shape;214;p1">
            <a:extLst>
              <a:ext uri="{FF2B5EF4-FFF2-40B4-BE49-F238E27FC236}">
                <a16:creationId xmlns:a16="http://schemas.microsoft.com/office/drawing/2014/main" id="{5EFE96E5-0093-1D36-0E9E-EE01041C157C}"/>
              </a:ext>
            </a:extLst>
          </p:cNvPr>
          <p:cNvSpPr txBox="1"/>
          <p:nvPr/>
        </p:nvSpPr>
        <p:spPr>
          <a:xfrm>
            <a:off x="1116012" y="2066925"/>
            <a:ext cx="7407275" cy="660400"/>
          </a:xfrm>
          <a:prstGeom prst="rect">
            <a:avLst/>
          </a:prstGeom>
          <a:noFill/>
          <a:ln>
            <a:noFill/>
          </a:ln>
        </p:spPr>
        <p:txBody>
          <a:bodyPr spcFirstLastPara="1" wrap="square" lIns="82275" tIns="41125" rIns="82275" bIns="41125" anchor="ctr" anchorCtr="0">
            <a:noAutofit/>
          </a:bodyPr>
          <a:lstStyle/>
          <a:p>
            <a:pPr marL="0" marR="0" lvl="0" indent="0" algn="l" rtl="0">
              <a:lnSpc>
                <a:spcPct val="100000"/>
              </a:lnSpc>
              <a:spcBef>
                <a:spcPts val="0"/>
              </a:spcBef>
              <a:spcAft>
                <a:spcPts val="0"/>
              </a:spcAft>
              <a:buClr>
                <a:srgbClr val="FF9300"/>
              </a:buClr>
              <a:buSzPts val="4000"/>
              <a:buFont typeface="Garamond"/>
              <a:buNone/>
            </a:pPr>
            <a:r>
              <a:rPr lang="en-US" sz="4000" b="1" i="0" u="none" strike="noStrike" cap="none" dirty="0">
                <a:solidFill>
                  <a:srgbClr val="FF9300"/>
                </a:solidFill>
                <a:latin typeface="Garamond"/>
                <a:ea typeface="Garamond"/>
                <a:cs typeface="Garamond"/>
                <a:sym typeface="Garamond"/>
              </a:rPr>
              <a:t>Random Variable &amp; Probability</a:t>
            </a:r>
            <a:endParaRPr sz="1400" b="0" i="0" u="none" strike="noStrike" cap="none" dirty="0">
              <a:solidFill>
                <a:srgbClr val="000000"/>
              </a:solidFill>
              <a:latin typeface="Arial"/>
              <a:ea typeface="Arial"/>
              <a:cs typeface="Arial"/>
              <a:sym typeface="Arial"/>
            </a:endParaRPr>
          </a:p>
        </p:txBody>
      </p:sp>
    </p:spTree>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5"/>
          <p:cNvSpPr txBox="1"/>
          <p:nvPr/>
        </p:nvSpPr>
        <p:spPr>
          <a:xfrm>
            <a:off x="539750" y="195262"/>
            <a:ext cx="4968875"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Normal Distribution</a:t>
            </a:r>
            <a:endParaRPr sz="1400" b="0" i="0" u="none" strike="noStrike" cap="none">
              <a:solidFill>
                <a:srgbClr val="000000"/>
              </a:solidFill>
              <a:latin typeface="Arial"/>
              <a:ea typeface="Arial"/>
              <a:cs typeface="Arial"/>
              <a:sym typeface="Arial"/>
            </a:endParaRPr>
          </a:p>
        </p:txBody>
      </p:sp>
      <p:sp>
        <p:nvSpPr>
          <p:cNvPr id="311" name="Google Shape;311;p15"/>
          <p:cNvSpPr txBox="1"/>
          <p:nvPr/>
        </p:nvSpPr>
        <p:spPr>
          <a:xfrm>
            <a:off x="250825" y="730250"/>
            <a:ext cx="8786812" cy="421481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FF9300"/>
              </a:buClr>
              <a:buSzPts val="1500"/>
              <a:buFont typeface="Garamond"/>
              <a:buNone/>
            </a:pPr>
            <a:r>
              <a:rPr lang="en-US" sz="1500" b="0" i="0" u="none" strike="noStrike" cap="none">
                <a:solidFill>
                  <a:srgbClr val="FF9300"/>
                </a:solidFill>
                <a:latin typeface="Garamond"/>
                <a:ea typeface="Garamond"/>
                <a:cs typeface="Garamond"/>
                <a:sym typeface="Garamond"/>
              </a:rPr>
              <a:t>The Properties of the Normal Distribution: </a:t>
            </a:r>
            <a:endParaRPr sz="1500" b="0" i="0" u="none" strike="noStrike" cap="none">
              <a:solidFill>
                <a:srgbClr val="00337F"/>
              </a:solidFill>
              <a:latin typeface="Garamond"/>
              <a:ea typeface="Garamond"/>
              <a:cs typeface="Garamond"/>
              <a:sym typeface="Garamond"/>
            </a:endParaRPr>
          </a:p>
          <a:p>
            <a:pPr marL="0" marR="0" lvl="0" indent="0" algn="l" rtl="0">
              <a:lnSpc>
                <a:spcPct val="15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A continuous random variable X has a normal distribution if its values fall into a smooth curve that is bell shaped.</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Every normal distribution has its own mean (denoted μ) and its own standard deviation (denoted σ). The normal distribution is defined by its mean and standard deviation.</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Its shape of the normal distribution is symmetric around the mean.</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The mean, median, and the mode of a normal distribution are equal.</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The area under the curve is 1.</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Normal distributions are denser in the center and less so in the tails.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Since the normal distribution is mound shaped, it follows the empirical rule i.e.</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i) 68% of the area of a normal distribution is within one standard deviation of the mean;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ii) 95% of the data are within 2 standard deviations of the mean;</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iii) 99.7% of the data are within 3 standard deviations of the mean.</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6"/>
          <p:cNvSpPr txBox="1"/>
          <p:nvPr/>
        </p:nvSpPr>
        <p:spPr>
          <a:xfrm>
            <a:off x="539750" y="195262"/>
            <a:ext cx="4968875"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Normal Distribution</a:t>
            </a:r>
            <a:endParaRPr sz="1400" b="0" i="0" u="none" strike="noStrike" cap="none">
              <a:solidFill>
                <a:srgbClr val="000000"/>
              </a:solidFill>
              <a:latin typeface="Arial"/>
              <a:ea typeface="Arial"/>
              <a:cs typeface="Arial"/>
              <a:sym typeface="Arial"/>
            </a:endParaRPr>
          </a:p>
        </p:txBody>
      </p:sp>
      <p:pic>
        <p:nvPicPr>
          <p:cNvPr id="317" name="Google Shape;317;p16"/>
          <p:cNvPicPr preferRelativeResize="0"/>
          <p:nvPr/>
        </p:nvPicPr>
        <p:blipFill rotWithShape="1">
          <a:blip r:embed="rId3">
            <a:alphaModFix/>
          </a:blip>
          <a:srcRect/>
          <a:stretch/>
        </p:blipFill>
        <p:spPr>
          <a:xfrm>
            <a:off x="250825" y="1382712"/>
            <a:ext cx="3963987" cy="2754312"/>
          </a:xfrm>
          <a:prstGeom prst="rect">
            <a:avLst/>
          </a:prstGeom>
          <a:noFill/>
          <a:ln w="12700" cap="flat" cmpd="sng">
            <a:solidFill>
              <a:srgbClr val="FF0000"/>
            </a:solidFill>
            <a:prstDash val="solid"/>
            <a:miter lim="800000"/>
            <a:headEnd type="none" w="sm" len="sm"/>
            <a:tailEnd type="none" w="sm" len="sm"/>
          </a:ln>
        </p:spPr>
      </p:pic>
      <p:sp>
        <p:nvSpPr>
          <p:cNvPr id="318" name="Google Shape;318;p16"/>
          <p:cNvSpPr txBox="1"/>
          <p:nvPr/>
        </p:nvSpPr>
        <p:spPr>
          <a:xfrm>
            <a:off x="107950" y="788987"/>
            <a:ext cx="4535487" cy="3238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Data can be "distributed" (spread out) in different ways.</a:t>
            </a:r>
            <a:endParaRPr sz="1400" b="0" i="0" u="none" strike="noStrike" cap="none">
              <a:solidFill>
                <a:srgbClr val="000000"/>
              </a:solidFill>
              <a:latin typeface="Arial"/>
              <a:ea typeface="Arial"/>
              <a:cs typeface="Arial"/>
              <a:sym typeface="Arial"/>
            </a:endParaRPr>
          </a:p>
        </p:txBody>
      </p:sp>
      <p:pic>
        <p:nvPicPr>
          <p:cNvPr id="319" name="Google Shape;319;p16"/>
          <p:cNvPicPr preferRelativeResize="0"/>
          <p:nvPr/>
        </p:nvPicPr>
        <p:blipFill rotWithShape="1">
          <a:blip r:embed="rId4">
            <a:alphaModFix/>
          </a:blip>
          <a:srcRect/>
          <a:stretch/>
        </p:blipFill>
        <p:spPr>
          <a:xfrm>
            <a:off x="5003800" y="2463800"/>
            <a:ext cx="3829050" cy="1614487"/>
          </a:xfrm>
          <a:prstGeom prst="rect">
            <a:avLst/>
          </a:prstGeom>
          <a:noFill/>
          <a:ln>
            <a:noFill/>
          </a:ln>
        </p:spPr>
      </p:pic>
      <p:sp>
        <p:nvSpPr>
          <p:cNvPr id="320" name="Google Shape;320;p16"/>
          <p:cNvSpPr txBox="1"/>
          <p:nvPr/>
        </p:nvSpPr>
        <p:spPr>
          <a:xfrm>
            <a:off x="5040312" y="681037"/>
            <a:ext cx="4103687" cy="7842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But there are many cases where the data tends to be around a central value with no bias left or right, and it gets close to a "Normal Distribution" like this</a:t>
            </a:r>
            <a:endParaRPr sz="1400" b="0" i="0" u="none" strike="noStrike" cap="none">
              <a:solidFill>
                <a:srgbClr val="000000"/>
              </a:solidFill>
              <a:latin typeface="Arial"/>
              <a:ea typeface="Arial"/>
              <a:cs typeface="Arial"/>
              <a:sym typeface="Arial"/>
            </a:endParaRPr>
          </a:p>
        </p:txBody>
      </p:sp>
      <p:sp>
        <p:nvSpPr>
          <p:cNvPr id="321" name="Google Shape;321;p16"/>
          <p:cNvSpPr txBox="1"/>
          <p:nvPr/>
        </p:nvSpPr>
        <p:spPr>
          <a:xfrm>
            <a:off x="755650" y="4298950"/>
            <a:ext cx="3887787" cy="400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a:solidFill>
                  <a:schemeClr val="dk1"/>
                </a:solidFill>
                <a:latin typeface="Arial"/>
                <a:ea typeface="Arial"/>
                <a:cs typeface="Arial"/>
                <a:sym typeface="Arial"/>
              </a:rPr>
              <a:t>Sample(1:10000,100)</a:t>
            </a:r>
            <a:endParaRPr sz="1400" b="0" i="0" u="none" strike="noStrike" cap="none">
              <a:solidFill>
                <a:srgbClr val="000000"/>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B775266-0990-402B-9005-F57B096993BE}"/>
                  </a:ext>
                </a:extLst>
              </p14:cNvPr>
              <p14:cNvContentPartPr/>
              <p14:nvPr/>
            </p14:nvContentPartPr>
            <p14:xfrm>
              <a:off x="276120" y="2445120"/>
              <a:ext cx="360" cy="360"/>
            </p14:xfrm>
          </p:contentPart>
        </mc:Choice>
        <mc:Fallback xmlns="">
          <p:pic>
            <p:nvPicPr>
              <p:cNvPr id="2" name="Ink 1">
                <a:extLst>
                  <a:ext uri="{FF2B5EF4-FFF2-40B4-BE49-F238E27FC236}">
                    <a16:creationId xmlns:a16="http://schemas.microsoft.com/office/drawing/2014/main" id="{8B775266-0990-402B-9005-F57B096993BE}"/>
                  </a:ext>
                </a:extLst>
              </p:cNvPr>
              <p:cNvPicPr/>
              <p:nvPr/>
            </p:nvPicPr>
            <p:blipFill>
              <a:blip r:embed="rId6"/>
              <a:stretch>
                <a:fillRect/>
              </a:stretch>
            </p:blipFill>
            <p:spPr>
              <a:xfrm>
                <a:off x="266760" y="2435760"/>
                <a:ext cx="19080" cy="19080"/>
              </a:xfrm>
              <a:prstGeom prst="rect">
                <a:avLst/>
              </a:prstGeom>
            </p:spPr>
          </p:pic>
        </mc:Fallback>
      </mc:AlternateContent>
    </p:spTree>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7"/>
          <p:cNvSpPr txBox="1"/>
          <p:nvPr/>
        </p:nvSpPr>
        <p:spPr>
          <a:xfrm>
            <a:off x="539750" y="195262"/>
            <a:ext cx="4968875"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Normal Distribution</a:t>
            </a:r>
            <a:endParaRPr sz="1400" b="0" i="0" u="none" strike="noStrike" cap="none">
              <a:solidFill>
                <a:srgbClr val="000000"/>
              </a:solidFill>
              <a:latin typeface="Arial"/>
              <a:ea typeface="Arial"/>
              <a:cs typeface="Arial"/>
              <a:sym typeface="Arial"/>
            </a:endParaRPr>
          </a:p>
        </p:txBody>
      </p:sp>
      <p:pic>
        <p:nvPicPr>
          <p:cNvPr id="327" name="Google Shape;327;p17"/>
          <p:cNvPicPr preferRelativeResize="0"/>
          <p:nvPr/>
        </p:nvPicPr>
        <p:blipFill rotWithShape="1">
          <a:blip r:embed="rId3">
            <a:alphaModFix/>
          </a:blip>
          <a:srcRect/>
          <a:stretch/>
        </p:blipFill>
        <p:spPr>
          <a:xfrm>
            <a:off x="395287" y="1168400"/>
            <a:ext cx="2952750" cy="1485900"/>
          </a:xfrm>
          <a:prstGeom prst="rect">
            <a:avLst/>
          </a:prstGeom>
          <a:noFill/>
          <a:ln>
            <a:noFill/>
          </a:ln>
        </p:spPr>
      </p:pic>
      <p:sp>
        <p:nvSpPr>
          <p:cNvPr id="328" name="Google Shape;328;p17"/>
          <p:cNvSpPr txBox="1"/>
          <p:nvPr/>
        </p:nvSpPr>
        <p:spPr>
          <a:xfrm>
            <a:off x="922337" y="844550"/>
            <a:ext cx="2376487" cy="3238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The Normal Distribution has</a:t>
            </a:r>
            <a:endParaRPr sz="1400" b="0" i="0" u="none" strike="noStrike" cap="none">
              <a:solidFill>
                <a:srgbClr val="000000"/>
              </a:solidFill>
              <a:latin typeface="Arial"/>
              <a:ea typeface="Arial"/>
              <a:cs typeface="Arial"/>
              <a:sym typeface="Arial"/>
            </a:endParaRPr>
          </a:p>
        </p:txBody>
      </p:sp>
      <p:sp>
        <p:nvSpPr>
          <p:cNvPr id="329" name="Google Shape;329;p17"/>
          <p:cNvSpPr txBox="1"/>
          <p:nvPr/>
        </p:nvSpPr>
        <p:spPr>
          <a:xfrm>
            <a:off x="4140200" y="1330325"/>
            <a:ext cx="4572000" cy="101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mean = median = mode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Symmetry about the center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50% of values less than the mean </a:t>
            </a:r>
            <a:br>
              <a:rPr lang="en-US" sz="1500" b="0" i="0" u="none" strike="noStrike" cap="none">
                <a:solidFill>
                  <a:srgbClr val="00337F"/>
                </a:solidFill>
                <a:latin typeface="Garamond"/>
                <a:ea typeface="Garamond"/>
                <a:cs typeface="Garamond"/>
                <a:sym typeface="Garamond"/>
              </a:rPr>
            </a:br>
            <a:r>
              <a:rPr lang="en-US" sz="1500" b="0" i="0" u="none" strike="noStrike" cap="none">
                <a:solidFill>
                  <a:srgbClr val="00337F"/>
                </a:solidFill>
                <a:latin typeface="Garamond"/>
                <a:ea typeface="Garamond"/>
                <a:cs typeface="Garamond"/>
                <a:sym typeface="Garamond"/>
              </a:rPr>
              <a:t>and 50% greater than the mean</a:t>
            </a:r>
            <a:endParaRPr sz="1400" b="0" i="0" u="none" strike="noStrike" cap="none">
              <a:solidFill>
                <a:srgbClr val="000000"/>
              </a:solidFill>
              <a:latin typeface="Arial"/>
              <a:ea typeface="Arial"/>
              <a:cs typeface="Arial"/>
              <a:sym typeface="Arial"/>
            </a:endParaRPr>
          </a:p>
        </p:txBody>
      </p:sp>
      <p:pic>
        <p:nvPicPr>
          <p:cNvPr id="330" name="Google Shape;330;p17"/>
          <p:cNvPicPr preferRelativeResize="0"/>
          <p:nvPr/>
        </p:nvPicPr>
        <p:blipFill rotWithShape="1">
          <a:blip r:embed="rId4">
            <a:alphaModFix/>
          </a:blip>
          <a:srcRect/>
          <a:stretch/>
        </p:blipFill>
        <p:spPr>
          <a:xfrm>
            <a:off x="0" y="2951162"/>
            <a:ext cx="2876550" cy="1192212"/>
          </a:xfrm>
          <a:prstGeom prst="rect">
            <a:avLst/>
          </a:prstGeom>
          <a:noFill/>
          <a:ln>
            <a:noFill/>
          </a:ln>
        </p:spPr>
      </p:pic>
      <p:pic>
        <p:nvPicPr>
          <p:cNvPr id="331" name="Google Shape;331;p17"/>
          <p:cNvPicPr preferRelativeResize="0"/>
          <p:nvPr/>
        </p:nvPicPr>
        <p:blipFill rotWithShape="1">
          <a:blip r:embed="rId5">
            <a:alphaModFix/>
          </a:blip>
          <a:srcRect/>
          <a:stretch/>
        </p:blipFill>
        <p:spPr>
          <a:xfrm>
            <a:off x="3276600" y="2895600"/>
            <a:ext cx="2933700" cy="1222375"/>
          </a:xfrm>
          <a:prstGeom prst="rect">
            <a:avLst/>
          </a:prstGeom>
          <a:noFill/>
          <a:ln>
            <a:noFill/>
          </a:ln>
        </p:spPr>
      </p:pic>
      <p:pic>
        <p:nvPicPr>
          <p:cNvPr id="332" name="Google Shape;332;p17"/>
          <p:cNvPicPr preferRelativeResize="0"/>
          <p:nvPr/>
        </p:nvPicPr>
        <p:blipFill rotWithShape="1">
          <a:blip r:embed="rId6">
            <a:alphaModFix/>
          </a:blip>
          <a:srcRect/>
          <a:stretch/>
        </p:blipFill>
        <p:spPr>
          <a:xfrm>
            <a:off x="6391275" y="3003550"/>
            <a:ext cx="2573337" cy="1185862"/>
          </a:xfrm>
          <a:prstGeom prst="rect">
            <a:avLst/>
          </a:prstGeom>
          <a:noFill/>
          <a:ln>
            <a:noFill/>
          </a:ln>
        </p:spPr>
      </p:pic>
      <p:sp>
        <p:nvSpPr>
          <p:cNvPr id="333" name="Google Shape;333;p17"/>
          <p:cNvSpPr txBox="1"/>
          <p:nvPr/>
        </p:nvSpPr>
        <p:spPr>
          <a:xfrm>
            <a:off x="179387" y="4246562"/>
            <a:ext cx="3097212" cy="5540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68% of values are within</a:t>
            </a:r>
            <a:br>
              <a:rPr lang="en-US" sz="1500" b="0" i="0" u="none" strike="noStrike" cap="none">
                <a:solidFill>
                  <a:srgbClr val="00337F"/>
                </a:solidFill>
                <a:latin typeface="Garamond"/>
                <a:ea typeface="Garamond"/>
                <a:cs typeface="Garamond"/>
                <a:sym typeface="Garamond"/>
              </a:rPr>
            </a:br>
            <a:r>
              <a:rPr lang="en-US" sz="1500" b="0" i="0" u="none" strike="noStrike" cap="none">
                <a:solidFill>
                  <a:srgbClr val="00337F"/>
                </a:solidFill>
                <a:latin typeface="Garamond"/>
                <a:ea typeface="Garamond"/>
                <a:cs typeface="Garamond"/>
                <a:sym typeface="Garamond"/>
              </a:rPr>
              <a:t>1 standard deviation of the mean</a:t>
            </a:r>
            <a:endParaRPr sz="1400" b="0" i="0" u="none" strike="noStrike" cap="none">
              <a:solidFill>
                <a:srgbClr val="000000"/>
              </a:solidFill>
              <a:latin typeface="Arial"/>
              <a:ea typeface="Arial"/>
              <a:cs typeface="Arial"/>
              <a:sym typeface="Arial"/>
            </a:endParaRPr>
          </a:p>
        </p:txBody>
      </p:sp>
      <p:sp>
        <p:nvSpPr>
          <p:cNvPr id="334" name="Google Shape;334;p17"/>
          <p:cNvSpPr txBox="1"/>
          <p:nvPr/>
        </p:nvSpPr>
        <p:spPr>
          <a:xfrm>
            <a:off x="3348037" y="4137025"/>
            <a:ext cx="2879725" cy="5540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95% of values are within </a:t>
            </a:r>
            <a:br>
              <a:rPr lang="en-US" sz="1500" b="0" i="0" u="none" strike="noStrike" cap="none">
                <a:solidFill>
                  <a:srgbClr val="00337F"/>
                </a:solidFill>
                <a:latin typeface="Garamond"/>
                <a:ea typeface="Garamond"/>
                <a:cs typeface="Garamond"/>
                <a:sym typeface="Garamond"/>
              </a:rPr>
            </a:br>
            <a:r>
              <a:rPr lang="en-US" sz="1500" b="0" i="0" u="none" strike="noStrike" cap="none">
                <a:solidFill>
                  <a:srgbClr val="00337F"/>
                </a:solidFill>
                <a:latin typeface="Garamond"/>
                <a:ea typeface="Garamond"/>
                <a:cs typeface="Garamond"/>
                <a:sym typeface="Garamond"/>
              </a:rPr>
              <a:t>2 standard deviations of the mean</a:t>
            </a:r>
            <a:endParaRPr sz="1400" b="0" i="0" u="none" strike="noStrike" cap="none">
              <a:solidFill>
                <a:srgbClr val="000000"/>
              </a:solidFill>
              <a:latin typeface="Arial"/>
              <a:ea typeface="Arial"/>
              <a:cs typeface="Arial"/>
              <a:sym typeface="Arial"/>
            </a:endParaRPr>
          </a:p>
        </p:txBody>
      </p:sp>
      <p:graphicFrame>
        <p:nvGraphicFramePr>
          <p:cNvPr id="335" name="Google Shape;335;p17"/>
          <p:cNvGraphicFramePr/>
          <p:nvPr/>
        </p:nvGraphicFramePr>
        <p:xfrm>
          <a:off x="6443662" y="4137025"/>
          <a:ext cx="3121025" cy="525750"/>
        </p:xfrm>
        <a:graphic>
          <a:graphicData uri="http://schemas.openxmlformats.org/drawingml/2006/table">
            <a:tbl>
              <a:tblPr>
                <a:noFill/>
                <a:tableStyleId>{119A71D8-462C-434D-8D6C-CE557F688C3E}</a:tableStyleId>
              </a:tblPr>
              <a:tblGrid>
                <a:gridCol w="3121025">
                  <a:extLst>
                    <a:ext uri="{9D8B030D-6E8A-4147-A177-3AD203B41FA5}">
                      <a16:colId xmlns:a16="http://schemas.microsoft.com/office/drawing/2014/main" val="20000"/>
                    </a:ext>
                  </a:extLst>
                </a:gridCol>
              </a:tblGrid>
              <a:tr h="525450">
                <a:tc>
                  <a:txBody>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99.7% of values are within </a:t>
                      </a:r>
                      <a:br>
                        <a:rPr lang="en-US" sz="1500" b="0" i="0" u="none" strike="noStrike" cap="none">
                          <a:solidFill>
                            <a:srgbClr val="00337F"/>
                          </a:solidFill>
                          <a:latin typeface="Garamond"/>
                          <a:ea typeface="Garamond"/>
                          <a:cs typeface="Garamond"/>
                          <a:sym typeface="Garamond"/>
                        </a:rPr>
                      </a:br>
                      <a:r>
                        <a:rPr lang="en-US" sz="1500" b="0" i="0" u="none" strike="noStrike" cap="none">
                          <a:solidFill>
                            <a:srgbClr val="00337F"/>
                          </a:solidFill>
                          <a:latin typeface="Garamond"/>
                          <a:ea typeface="Garamond"/>
                          <a:cs typeface="Garamond"/>
                          <a:sym typeface="Garamond"/>
                        </a:rPr>
                        <a:t>3 standard deviations of the mean</a:t>
                      </a:r>
                      <a:endParaRPr sz="1400" u="none" strike="noStrike" cap="none"/>
                    </a:p>
                  </a:txBody>
                  <a:tcPr marL="91450" marR="91450" marT="34275" marB="34275" anchor="ctr"/>
                </a:tc>
                <a:extLst>
                  <a:ext uri="{0D108BD9-81ED-4DB2-BD59-A6C34878D82A}">
                    <a16:rowId xmlns:a16="http://schemas.microsoft.com/office/drawing/2014/main" val="10000"/>
                  </a:ext>
                </a:extLst>
              </a:tr>
            </a:tbl>
          </a:graphicData>
        </a:graphic>
      </p:graphicFrame>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B3EE85F3-5B22-402D-BFA0-0975C263A13D}"/>
                  </a:ext>
                </a:extLst>
              </p14:cNvPr>
              <p14:cNvContentPartPr/>
              <p14:nvPr/>
            </p14:nvContentPartPr>
            <p14:xfrm>
              <a:off x="738000" y="1713240"/>
              <a:ext cx="1245600" cy="1852920"/>
            </p14:xfrm>
          </p:contentPart>
        </mc:Choice>
        <mc:Fallback xmlns="">
          <p:pic>
            <p:nvPicPr>
              <p:cNvPr id="2" name="Ink 1">
                <a:extLst>
                  <a:ext uri="{FF2B5EF4-FFF2-40B4-BE49-F238E27FC236}">
                    <a16:creationId xmlns:a16="http://schemas.microsoft.com/office/drawing/2014/main" id="{B3EE85F3-5B22-402D-BFA0-0975C263A13D}"/>
                  </a:ext>
                </a:extLst>
              </p:cNvPr>
              <p:cNvPicPr/>
              <p:nvPr/>
            </p:nvPicPr>
            <p:blipFill>
              <a:blip r:embed="rId8"/>
              <a:stretch>
                <a:fillRect/>
              </a:stretch>
            </p:blipFill>
            <p:spPr>
              <a:xfrm>
                <a:off x="728640" y="1703880"/>
                <a:ext cx="1264320" cy="1871640"/>
              </a:xfrm>
              <a:prstGeom prst="rect">
                <a:avLst/>
              </a:prstGeom>
            </p:spPr>
          </p:pic>
        </mc:Fallback>
      </mc:AlternateContent>
    </p:spTree>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p18"/>
          <p:cNvPicPr preferRelativeResize="0"/>
          <p:nvPr/>
        </p:nvPicPr>
        <p:blipFill rotWithShape="1">
          <a:blip r:embed="rId3">
            <a:alphaModFix/>
          </a:blip>
          <a:srcRect/>
          <a:stretch/>
        </p:blipFill>
        <p:spPr>
          <a:xfrm>
            <a:off x="1258887" y="973137"/>
            <a:ext cx="6265861" cy="3314700"/>
          </a:xfrm>
          <a:prstGeom prst="rect">
            <a:avLst/>
          </a:prstGeom>
          <a:noFill/>
          <a:ln w="12700" cap="flat" cmpd="sng">
            <a:solidFill>
              <a:srgbClr val="FC0128"/>
            </a:solidFill>
            <a:prstDash val="solid"/>
            <a:miter lim="800000"/>
            <a:headEnd type="none" w="sm" len="sm"/>
            <a:tailEnd type="none" w="sm" len="sm"/>
          </a:ln>
        </p:spPr>
      </p:pic>
      <p:pic>
        <p:nvPicPr>
          <p:cNvPr id="341" name="Google Shape;341;p18"/>
          <p:cNvPicPr preferRelativeResize="0"/>
          <p:nvPr/>
        </p:nvPicPr>
        <p:blipFill rotWithShape="1">
          <a:blip r:embed="rId4">
            <a:alphaModFix/>
          </a:blip>
          <a:srcRect/>
          <a:stretch/>
        </p:blipFill>
        <p:spPr>
          <a:xfrm>
            <a:off x="2268537" y="2211387"/>
            <a:ext cx="1871662" cy="1439862"/>
          </a:xfrm>
          <a:prstGeom prst="rect">
            <a:avLst/>
          </a:prstGeom>
          <a:noFill/>
          <a:ln>
            <a:noFill/>
          </a:ln>
        </p:spPr>
      </p:pic>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
          <p:cNvPicPr preferRelativeResize="0"/>
          <p:nvPr/>
        </p:nvPicPr>
        <p:blipFill rotWithShape="1">
          <a:blip r:embed="rId3">
            <a:alphaModFix/>
          </a:blip>
          <a:srcRect/>
          <a:stretch/>
        </p:blipFill>
        <p:spPr>
          <a:xfrm>
            <a:off x="1403350" y="950912"/>
            <a:ext cx="6624637" cy="3500437"/>
          </a:xfrm>
          <a:prstGeom prst="rect">
            <a:avLst/>
          </a:prstGeom>
          <a:noFill/>
          <a:ln w="12700" cap="flat" cmpd="sng">
            <a:solidFill>
              <a:srgbClr val="FC0128"/>
            </a:solidFill>
            <a:prstDash val="solid"/>
            <a:miter lim="800000"/>
            <a:headEnd type="none" w="sm" len="sm"/>
            <a:tailEnd type="none" w="sm" len="sm"/>
          </a:ln>
        </p:spPr>
      </p:pic>
    </p:spTree>
    <p:extLst>
      <p:ext uri="{BB962C8B-B14F-4D97-AF65-F5344CB8AC3E}">
        <p14:creationId xmlns:p14="http://schemas.microsoft.com/office/powerpoint/2010/main" val="1815604064"/>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
          <p:cNvSpPr txBox="1"/>
          <p:nvPr/>
        </p:nvSpPr>
        <p:spPr>
          <a:xfrm>
            <a:off x="250825" y="700087"/>
            <a:ext cx="8569325" cy="12461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1" i="0" u="none" strike="noStrike" cap="none">
                <a:solidFill>
                  <a:srgbClr val="00337F"/>
                </a:solidFill>
                <a:latin typeface="Garamond"/>
                <a:ea typeface="Garamond"/>
                <a:cs typeface="Garamond"/>
                <a:sym typeface="Garamond"/>
              </a:rPr>
              <a:t>Discrete Random Variables : </a:t>
            </a:r>
            <a:r>
              <a:rPr lang="en-US" sz="1500" b="0" i="0" u="none" strike="noStrike" cap="none">
                <a:solidFill>
                  <a:srgbClr val="00337F"/>
                </a:solidFill>
                <a:latin typeface="Garamond"/>
                <a:ea typeface="Garamond"/>
                <a:cs typeface="Garamond"/>
                <a:sym typeface="Garamond"/>
              </a:rPr>
              <a:t>Random variables that can assume a countable number of values. If a random variable can only take a finite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number of distinct values, it must be discrete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500"/>
              <a:buFont typeface="Arial"/>
              <a:buNone/>
            </a:pPr>
            <a:endParaRPr sz="1500" b="0" i="0" u="none" strike="noStrike" cap="none">
              <a:solidFill>
                <a:srgbClr val="00337F"/>
              </a:solidFill>
              <a:latin typeface="Garamond"/>
              <a:ea typeface="Garamond"/>
              <a:cs typeface="Garamond"/>
              <a:sym typeface="Garamond"/>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Ex : number of defective light bulbs in a box, the number of children in a family</a:t>
            </a:r>
            <a:endParaRPr sz="1400" b="0" i="0" u="none" strike="noStrike" cap="none">
              <a:solidFill>
                <a:srgbClr val="000000"/>
              </a:solidFill>
              <a:latin typeface="Arial"/>
              <a:ea typeface="Arial"/>
              <a:cs typeface="Arial"/>
              <a:sym typeface="Arial"/>
            </a:endParaRPr>
          </a:p>
        </p:txBody>
      </p:sp>
      <p:sp>
        <p:nvSpPr>
          <p:cNvPr id="225" name="Google Shape;225;p3"/>
          <p:cNvSpPr txBox="1"/>
          <p:nvPr/>
        </p:nvSpPr>
        <p:spPr>
          <a:xfrm>
            <a:off x="250825" y="2638425"/>
            <a:ext cx="8640762" cy="1323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1" i="0" u="none" strike="noStrike" cap="none">
                <a:solidFill>
                  <a:srgbClr val="00337F"/>
                </a:solidFill>
                <a:latin typeface="Garamond"/>
                <a:ea typeface="Garamond"/>
                <a:cs typeface="Garamond"/>
                <a:sym typeface="Garamond"/>
              </a:rPr>
              <a:t>Continuous Random Variables: </a:t>
            </a:r>
            <a:r>
              <a:rPr lang="en-US" sz="1500" b="0" i="0" u="none" strike="noStrike" cap="none">
                <a:solidFill>
                  <a:srgbClr val="00337F"/>
                </a:solidFill>
                <a:latin typeface="Garamond"/>
                <a:ea typeface="Garamond"/>
                <a:cs typeface="Garamond"/>
                <a:sym typeface="Garamond"/>
              </a:rPr>
              <a:t>Random variables that can assume any value corresponding to any of the points contained in one or more intervals They are usually measurements. Things like heights, weights, and time are continuous random variables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Ex: time it takes to complete a race or the length of time between arrivals at a hospital clinic.</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
          <p:cNvSpPr txBox="1"/>
          <p:nvPr/>
        </p:nvSpPr>
        <p:spPr>
          <a:xfrm>
            <a:off x="395287" y="1006475"/>
            <a:ext cx="7705725"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z-score makes use of the mean and the standard deviation of the data set in order to specify the relative location of a measurement.</a:t>
            </a:r>
            <a:endParaRPr sz="1400" b="0" i="0" u="none" strike="noStrike" cap="none">
              <a:solidFill>
                <a:srgbClr val="000000"/>
              </a:solidFill>
              <a:latin typeface="Arial"/>
              <a:ea typeface="Arial"/>
              <a:cs typeface="Arial"/>
              <a:sym typeface="Arial"/>
            </a:endParaRPr>
          </a:p>
        </p:txBody>
      </p:sp>
      <p:sp>
        <p:nvSpPr>
          <p:cNvPr id="231" name="Google Shape;231;p4"/>
          <p:cNvSpPr txBox="1"/>
          <p:nvPr/>
        </p:nvSpPr>
        <p:spPr>
          <a:xfrm>
            <a:off x="0" y="88900"/>
            <a:ext cx="2447925" cy="5540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Z- Scores</a:t>
            </a:r>
            <a:endParaRPr sz="1400" b="0" i="0" u="none" strike="noStrike" cap="none">
              <a:solidFill>
                <a:srgbClr val="000000"/>
              </a:solidFill>
              <a:latin typeface="Arial"/>
              <a:ea typeface="Arial"/>
              <a:cs typeface="Arial"/>
              <a:sym typeface="Arial"/>
            </a:endParaRPr>
          </a:p>
        </p:txBody>
      </p:sp>
      <p:sp>
        <p:nvSpPr>
          <p:cNvPr id="232" name="Google Shape;232;p4"/>
          <p:cNvSpPr txBox="1"/>
          <p:nvPr/>
        </p:nvSpPr>
        <p:spPr>
          <a:xfrm>
            <a:off x="539750" y="1924050"/>
            <a:ext cx="7704137"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It represents the distance between a given data point and the mean, expressed in standard deviations. The score is also known as “standardizing” the data point</a:t>
            </a:r>
            <a:endParaRPr sz="1400" b="0" i="0" u="none" strike="noStrike" cap="none">
              <a:solidFill>
                <a:srgbClr val="000000"/>
              </a:solidFill>
              <a:latin typeface="Arial"/>
              <a:ea typeface="Arial"/>
              <a:cs typeface="Arial"/>
              <a:sym typeface="Arial"/>
            </a:endParaRPr>
          </a:p>
        </p:txBody>
      </p:sp>
      <p:sp>
        <p:nvSpPr>
          <p:cNvPr id="233" name="Google Shape;233;p4"/>
          <p:cNvSpPr txBox="1"/>
          <p:nvPr/>
        </p:nvSpPr>
        <p:spPr>
          <a:xfrm>
            <a:off x="468312" y="2895600"/>
            <a:ext cx="8388350" cy="784225"/>
          </a:xfrm>
          <a:prstGeom prst="rect">
            <a:avLst/>
          </a:prstGeom>
          <a:noFill/>
          <a:ln>
            <a:noFill/>
          </a:ln>
        </p:spPr>
        <p:txBody>
          <a:bodyPr spcFirstLastPara="1" wrap="square" lIns="91425" tIns="45700" rIns="91425" bIns="45700" anchor="t" anchorCtr="0">
            <a:spAutoFit/>
          </a:bodyPr>
          <a:lstStyle/>
          <a:p>
            <a:pPr marL="0" marR="0" lvl="0" indent="-95250" algn="l" rtl="0">
              <a:lnSpc>
                <a:spcPct val="100000"/>
              </a:lnSpc>
              <a:spcBef>
                <a:spcPts val="0"/>
              </a:spcBef>
              <a:spcAft>
                <a:spcPts val="0"/>
              </a:spcAft>
              <a:buClr>
                <a:srgbClr val="00337F"/>
              </a:buClr>
              <a:buSzPts val="1500"/>
              <a:buFont typeface="Arial"/>
              <a:buChar char="•"/>
            </a:pPr>
            <a:r>
              <a:rPr lang="en-US" sz="1500" b="0" i="0" u="none" strike="noStrike" cap="none">
                <a:solidFill>
                  <a:srgbClr val="00337F"/>
                </a:solidFill>
                <a:latin typeface="Garamond"/>
                <a:ea typeface="Garamond"/>
                <a:cs typeface="Garamond"/>
                <a:sym typeface="Garamond"/>
              </a:rPr>
              <a:t>Large z-scores tell us that the measurement is larger than almost all other measurements in the data set. </a:t>
            </a:r>
            <a:endParaRPr sz="1400" b="0" i="0" u="none" strike="noStrike" cap="none">
              <a:solidFill>
                <a:srgbClr val="000000"/>
              </a:solidFill>
              <a:latin typeface="Arial"/>
              <a:ea typeface="Arial"/>
              <a:cs typeface="Arial"/>
              <a:sym typeface="Arial"/>
            </a:endParaRPr>
          </a:p>
          <a:p>
            <a:pPr marL="0" marR="0" lvl="0" indent="-95250" algn="l" rtl="0">
              <a:lnSpc>
                <a:spcPct val="100000"/>
              </a:lnSpc>
              <a:spcBef>
                <a:spcPts val="0"/>
              </a:spcBef>
              <a:spcAft>
                <a:spcPts val="0"/>
              </a:spcAft>
              <a:buClr>
                <a:srgbClr val="00337F"/>
              </a:buClr>
              <a:buSzPts val="1500"/>
              <a:buFont typeface="Arial"/>
              <a:buChar char="•"/>
            </a:pPr>
            <a:r>
              <a:rPr lang="en-US" sz="1500" b="0" i="0" u="none" strike="noStrike" cap="none">
                <a:solidFill>
                  <a:srgbClr val="00337F"/>
                </a:solidFill>
                <a:latin typeface="Garamond"/>
                <a:ea typeface="Garamond"/>
                <a:cs typeface="Garamond"/>
                <a:sym typeface="Garamond"/>
              </a:rPr>
              <a:t>Similarly, a small z-score tells us that the measurement is small than all other measurements.</a:t>
            </a:r>
            <a:endParaRPr sz="1400" b="0" i="0" u="none" strike="noStrike" cap="none">
              <a:solidFill>
                <a:srgbClr val="000000"/>
              </a:solidFill>
              <a:latin typeface="Arial"/>
              <a:ea typeface="Arial"/>
              <a:cs typeface="Arial"/>
              <a:sym typeface="Arial"/>
            </a:endParaRPr>
          </a:p>
          <a:p>
            <a:pPr marL="0" marR="0" lvl="0" indent="-95250" algn="l" rtl="0">
              <a:lnSpc>
                <a:spcPct val="100000"/>
              </a:lnSpc>
              <a:spcBef>
                <a:spcPts val="0"/>
              </a:spcBef>
              <a:spcAft>
                <a:spcPts val="0"/>
              </a:spcAft>
              <a:buClr>
                <a:srgbClr val="00337F"/>
              </a:buClr>
              <a:buSzPts val="1500"/>
              <a:buFont typeface="Arial"/>
              <a:buChar char="•"/>
            </a:pPr>
            <a:r>
              <a:rPr lang="en-US" sz="1500" b="0" i="0" u="none" strike="noStrike" cap="none">
                <a:solidFill>
                  <a:srgbClr val="00337F"/>
                </a:solidFill>
                <a:latin typeface="Garamond"/>
                <a:ea typeface="Garamond"/>
                <a:cs typeface="Garamond"/>
                <a:sym typeface="Garamond"/>
              </a:rPr>
              <a:t> If a score is 0, then the observation lies on the mean.</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5"/>
          <p:cNvPicPr preferRelativeResize="0"/>
          <p:nvPr/>
        </p:nvPicPr>
        <p:blipFill rotWithShape="1">
          <a:blip r:embed="rId3">
            <a:alphaModFix/>
          </a:blip>
          <a:srcRect/>
          <a:stretch/>
        </p:blipFill>
        <p:spPr>
          <a:xfrm>
            <a:off x="539750" y="681037"/>
            <a:ext cx="8353425" cy="2538412"/>
          </a:xfrm>
          <a:prstGeom prst="rect">
            <a:avLst/>
          </a:prstGeom>
          <a:noFill/>
          <a:ln w="12700" cap="flat" cmpd="sng">
            <a:solidFill>
              <a:srgbClr val="FC0128"/>
            </a:solidFill>
            <a:prstDash val="solid"/>
            <a:miter lim="800000"/>
            <a:headEnd type="none" w="sm" len="sm"/>
            <a:tailEnd type="none" w="sm" len="sm"/>
          </a:ln>
        </p:spPr>
      </p:pic>
      <p:pic>
        <p:nvPicPr>
          <p:cNvPr id="239" name="Google Shape;239;p5"/>
          <p:cNvPicPr preferRelativeResize="0"/>
          <p:nvPr/>
        </p:nvPicPr>
        <p:blipFill rotWithShape="1">
          <a:blip r:embed="rId4">
            <a:alphaModFix/>
          </a:blip>
          <a:srcRect/>
          <a:stretch/>
        </p:blipFill>
        <p:spPr>
          <a:xfrm>
            <a:off x="1476375" y="3219450"/>
            <a:ext cx="5991225" cy="1550987"/>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BB93C80E-A4B3-4332-9055-789A3A9673EB}"/>
                  </a:ext>
                </a:extLst>
              </p14:cNvPr>
              <p14:cNvContentPartPr/>
              <p14:nvPr/>
            </p14:nvContentPartPr>
            <p14:xfrm>
              <a:off x="1962047" y="4453546"/>
              <a:ext cx="2329920" cy="52920"/>
            </p14:xfrm>
          </p:contentPart>
        </mc:Choice>
        <mc:Fallback xmlns="">
          <p:pic>
            <p:nvPicPr>
              <p:cNvPr id="2" name="Ink 1">
                <a:extLst>
                  <a:ext uri="{FF2B5EF4-FFF2-40B4-BE49-F238E27FC236}">
                    <a16:creationId xmlns:a16="http://schemas.microsoft.com/office/drawing/2014/main" id="{BB93C80E-A4B3-4332-9055-789A3A9673EB}"/>
                  </a:ext>
                </a:extLst>
              </p:cNvPr>
              <p:cNvPicPr/>
              <p:nvPr/>
            </p:nvPicPr>
            <p:blipFill>
              <a:blip r:embed="rId6"/>
              <a:stretch>
                <a:fillRect/>
              </a:stretch>
            </p:blipFill>
            <p:spPr>
              <a:xfrm>
                <a:off x="1953407" y="4444906"/>
                <a:ext cx="2347560" cy="70560"/>
              </a:xfrm>
              <a:prstGeom prst="rect">
                <a:avLst/>
              </a:prstGeom>
            </p:spPr>
          </p:pic>
        </mc:Fallback>
      </mc:AlternateContent>
    </p:spTree>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6"/>
          <p:cNvSpPr txBox="1"/>
          <p:nvPr/>
        </p:nvSpPr>
        <p:spPr>
          <a:xfrm>
            <a:off x="0" y="0"/>
            <a:ext cx="5400675"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Probability Distributions</a:t>
            </a:r>
            <a:endParaRPr sz="1400" b="0" i="0" u="none" strike="noStrike" cap="none">
              <a:solidFill>
                <a:srgbClr val="000000"/>
              </a:solidFill>
              <a:latin typeface="Arial"/>
              <a:ea typeface="Arial"/>
              <a:cs typeface="Arial"/>
              <a:sym typeface="Arial"/>
            </a:endParaRPr>
          </a:p>
        </p:txBody>
      </p:sp>
      <p:sp>
        <p:nvSpPr>
          <p:cNvPr id="245" name="Google Shape;245;p6"/>
          <p:cNvSpPr txBox="1"/>
          <p:nvPr/>
        </p:nvSpPr>
        <p:spPr>
          <a:xfrm>
            <a:off x="611187" y="1060450"/>
            <a:ext cx="6337300" cy="752475"/>
          </a:xfrm>
          <a:prstGeom prst="rect">
            <a:avLst/>
          </a:prstGeom>
          <a:noFill/>
          <a:ln>
            <a:noFill/>
          </a:ln>
        </p:spPr>
        <p:txBody>
          <a:bodyPr spcFirstLastPara="1" wrap="square" lIns="91425" tIns="45700" rIns="91425" bIns="45700" anchor="t" anchorCtr="0">
            <a:spAutoFit/>
          </a:bodyPr>
          <a:lstStyle/>
          <a:p>
            <a:pPr marL="0" marR="0" lvl="0" indent="-95250" algn="l" rtl="0">
              <a:lnSpc>
                <a:spcPct val="150000"/>
              </a:lnSpc>
              <a:spcBef>
                <a:spcPts val="0"/>
              </a:spcBef>
              <a:spcAft>
                <a:spcPts val="0"/>
              </a:spcAft>
              <a:buClr>
                <a:srgbClr val="00337F"/>
              </a:buClr>
              <a:buSzPts val="1500"/>
              <a:buFont typeface="Arial"/>
              <a:buChar char="•"/>
            </a:pPr>
            <a:r>
              <a:rPr lang="en-US" sz="1500" b="0" i="0" u="none" strike="noStrike" cap="none">
                <a:solidFill>
                  <a:srgbClr val="00337F"/>
                </a:solidFill>
                <a:latin typeface="Garamond"/>
                <a:ea typeface="Garamond"/>
                <a:cs typeface="Garamond"/>
                <a:sym typeface="Garamond"/>
              </a:rPr>
              <a:t>Continuous Probability Distributions</a:t>
            </a:r>
            <a:endParaRPr sz="1400" b="0" i="0" u="none" strike="noStrike" cap="none">
              <a:solidFill>
                <a:srgbClr val="000000"/>
              </a:solidFill>
              <a:latin typeface="Arial"/>
              <a:ea typeface="Arial"/>
              <a:cs typeface="Arial"/>
              <a:sym typeface="Arial"/>
            </a:endParaRPr>
          </a:p>
          <a:p>
            <a:pPr marL="0" marR="0" lvl="0" indent="-95250" algn="l" rtl="0">
              <a:lnSpc>
                <a:spcPct val="150000"/>
              </a:lnSpc>
              <a:spcBef>
                <a:spcPts val="0"/>
              </a:spcBef>
              <a:spcAft>
                <a:spcPts val="0"/>
              </a:spcAft>
              <a:buClr>
                <a:srgbClr val="00337F"/>
              </a:buClr>
              <a:buSzPts val="1500"/>
              <a:buFont typeface="Arial"/>
              <a:buChar char="•"/>
            </a:pPr>
            <a:r>
              <a:rPr lang="en-US" sz="1500" b="0" i="0" u="none" strike="noStrike" cap="none">
                <a:solidFill>
                  <a:srgbClr val="00337F"/>
                </a:solidFill>
                <a:latin typeface="Garamond"/>
                <a:ea typeface="Garamond"/>
                <a:cs typeface="Garamond"/>
                <a:sym typeface="Garamond"/>
              </a:rPr>
              <a:t>Discrete Probability Distribution</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7"/>
          <p:cNvSpPr txBox="1"/>
          <p:nvPr/>
        </p:nvSpPr>
        <p:spPr>
          <a:xfrm>
            <a:off x="0" y="50800"/>
            <a:ext cx="5435600"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Probability Distributions</a:t>
            </a:r>
            <a:endParaRPr sz="1400" b="0" i="0" u="none" strike="noStrike" cap="none">
              <a:solidFill>
                <a:srgbClr val="000000"/>
              </a:solidFill>
              <a:latin typeface="Arial"/>
              <a:ea typeface="Arial"/>
              <a:cs typeface="Arial"/>
              <a:sym typeface="Arial"/>
            </a:endParaRPr>
          </a:p>
        </p:txBody>
      </p:sp>
      <p:sp>
        <p:nvSpPr>
          <p:cNvPr id="255" name="Google Shape;255;p7"/>
          <p:cNvSpPr txBox="1"/>
          <p:nvPr/>
        </p:nvSpPr>
        <p:spPr>
          <a:xfrm>
            <a:off x="323850" y="788987"/>
            <a:ext cx="8496300"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Discrete Probability Distribution: The probability distribution of a discrete random variable is a graph, table or formula that specifies the probability associated with each possible value the random variable can assume.</a:t>
            </a:r>
            <a:endParaRPr sz="1400" b="0" i="0" u="none" strike="noStrike" cap="none">
              <a:solidFill>
                <a:srgbClr val="000000"/>
              </a:solidFill>
              <a:latin typeface="Arial"/>
              <a:ea typeface="Arial"/>
              <a:cs typeface="Arial"/>
              <a:sym typeface="Arial"/>
            </a:endParaRPr>
          </a:p>
        </p:txBody>
      </p:sp>
      <p:sp>
        <p:nvSpPr>
          <p:cNvPr id="256" name="Google Shape;256;p7"/>
          <p:cNvSpPr txBox="1"/>
          <p:nvPr/>
        </p:nvSpPr>
        <p:spPr>
          <a:xfrm>
            <a:off x="179387" y="2139950"/>
            <a:ext cx="6607175"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The sum of all probabilities in a distribution sum to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 Each value has a probability between 0 and 1.</a:t>
            </a:r>
            <a:endParaRPr sz="1400" b="0" i="0" u="none" strike="noStrike" cap="none">
              <a:solidFill>
                <a:srgbClr val="000000"/>
              </a:solidFill>
              <a:latin typeface="Arial"/>
              <a:ea typeface="Arial"/>
              <a:cs typeface="Arial"/>
              <a:sym typeface="Arial"/>
            </a:endParaRPr>
          </a:p>
        </p:txBody>
      </p:sp>
      <p:sp>
        <p:nvSpPr>
          <p:cNvPr id="257" name="Google Shape;257;p7"/>
          <p:cNvSpPr txBox="1"/>
          <p:nvPr/>
        </p:nvSpPr>
        <p:spPr>
          <a:xfrm>
            <a:off x="250825" y="1706562"/>
            <a:ext cx="8388350" cy="3238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Discrete Probability distribution  properties:</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3"/>
          <p:cNvSpPr txBox="1"/>
          <p:nvPr/>
        </p:nvSpPr>
        <p:spPr>
          <a:xfrm>
            <a:off x="-107950" y="-26987"/>
            <a:ext cx="6551612" cy="5540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Continuous Probability Distributions</a:t>
            </a:r>
            <a:endParaRPr sz="1400" b="0" i="0" u="none" strike="noStrike" cap="none">
              <a:solidFill>
                <a:srgbClr val="000000"/>
              </a:solidFill>
              <a:latin typeface="Arial"/>
              <a:ea typeface="Arial"/>
              <a:cs typeface="Arial"/>
              <a:sym typeface="Arial"/>
            </a:endParaRPr>
          </a:p>
        </p:txBody>
      </p:sp>
      <p:sp>
        <p:nvSpPr>
          <p:cNvPr id="296" name="Google Shape;296;p13"/>
          <p:cNvSpPr txBox="1"/>
          <p:nvPr/>
        </p:nvSpPr>
        <p:spPr>
          <a:xfrm>
            <a:off x="0" y="706437"/>
            <a:ext cx="8640762" cy="101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Continuous Probability Distribution: We can describe the probability distribution of a continuous random variable using a probability density function. A probability density function f(x) is a function that you can use to find the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probabilities of a continuous variable across a range of values. It tells us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what the shape of the probability distribution is.</a:t>
            </a:r>
            <a:endParaRPr sz="1400" b="0" i="0" u="none" strike="noStrike" cap="none">
              <a:solidFill>
                <a:srgbClr val="000000"/>
              </a:solidFill>
              <a:latin typeface="Arial"/>
              <a:ea typeface="Arial"/>
              <a:cs typeface="Arial"/>
              <a:sym typeface="Arial"/>
            </a:endParaRPr>
          </a:p>
        </p:txBody>
      </p:sp>
      <p:sp>
        <p:nvSpPr>
          <p:cNvPr id="297" name="Google Shape;297;p13"/>
          <p:cNvSpPr txBox="1"/>
          <p:nvPr/>
        </p:nvSpPr>
        <p:spPr>
          <a:xfrm>
            <a:off x="107950" y="1916112"/>
            <a:ext cx="8640762" cy="552450"/>
          </a:xfrm>
          <a:prstGeom prst="rect">
            <a:avLst/>
          </a:prstGeom>
          <a:noFill/>
          <a:ln w="9525" cap="flat" cmpd="sng">
            <a:solidFill>
              <a:srgbClr val="FF00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Probability is all about how likely things are to happen, and the frequency tells you how often values occur. The higher the relative frequency, the higher the probability of that value occurring</a:t>
            </a:r>
            <a:endParaRPr sz="1400" b="0" i="0" u="none" strike="noStrike" cap="none">
              <a:solidFill>
                <a:srgbClr val="000000"/>
              </a:solidFill>
              <a:latin typeface="Arial"/>
              <a:ea typeface="Arial"/>
              <a:cs typeface="Arial"/>
              <a:sym typeface="Arial"/>
            </a:endParaRPr>
          </a:p>
        </p:txBody>
      </p:sp>
      <p:pic>
        <p:nvPicPr>
          <p:cNvPr id="298" name="Google Shape;298;p13"/>
          <p:cNvPicPr preferRelativeResize="0"/>
          <p:nvPr/>
        </p:nvPicPr>
        <p:blipFill rotWithShape="1">
          <a:blip r:embed="rId3">
            <a:alphaModFix/>
          </a:blip>
          <a:srcRect/>
          <a:stretch/>
        </p:blipFill>
        <p:spPr>
          <a:xfrm>
            <a:off x="1979612" y="2544762"/>
            <a:ext cx="4103687" cy="2143125"/>
          </a:xfrm>
          <a:prstGeom prst="rect">
            <a:avLst/>
          </a:prstGeom>
          <a:noFill/>
          <a:ln>
            <a:noFill/>
          </a:ln>
        </p:spPr>
      </p:pic>
    </p:spTree>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4"/>
          <p:cNvSpPr txBox="1"/>
          <p:nvPr/>
        </p:nvSpPr>
        <p:spPr>
          <a:xfrm>
            <a:off x="539750" y="195262"/>
            <a:ext cx="4968875" cy="554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9300"/>
              </a:buClr>
              <a:buSzPts val="3000"/>
              <a:buFont typeface="Garamond"/>
              <a:buNone/>
            </a:pPr>
            <a:r>
              <a:rPr lang="en-US" sz="3000" b="1" i="0" u="none" strike="noStrike" cap="none">
                <a:solidFill>
                  <a:srgbClr val="FF9300"/>
                </a:solidFill>
                <a:latin typeface="Garamond"/>
                <a:ea typeface="Garamond"/>
                <a:cs typeface="Garamond"/>
                <a:sym typeface="Garamond"/>
              </a:rPr>
              <a:t>Normal Distribution</a:t>
            </a:r>
            <a:endParaRPr sz="1400" b="0" i="0" u="none" strike="noStrike" cap="none">
              <a:solidFill>
                <a:srgbClr val="000000"/>
              </a:solidFill>
              <a:latin typeface="Arial"/>
              <a:ea typeface="Arial"/>
              <a:cs typeface="Arial"/>
              <a:sym typeface="Arial"/>
            </a:endParaRPr>
          </a:p>
        </p:txBody>
      </p:sp>
      <p:sp>
        <p:nvSpPr>
          <p:cNvPr id="304" name="Google Shape;304;p14"/>
          <p:cNvSpPr txBox="1"/>
          <p:nvPr/>
        </p:nvSpPr>
        <p:spPr>
          <a:xfrm>
            <a:off x="250825" y="1276350"/>
            <a:ext cx="8351837" cy="784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It is one of the most famous statistical distributions in use .The normal distribution is a continuous probability distribution Several phenomenon are modelled with the normal distribution.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337F"/>
              </a:buClr>
              <a:buSzPts val="1500"/>
              <a:buFont typeface="Garamond"/>
              <a:buNone/>
            </a:pPr>
            <a:r>
              <a:rPr lang="en-US" sz="1500" b="0" i="0" u="none" strike="noStrike" cap="none">
                <a:solidFill>
                  <a:srgbClr val="00337F"/>
                </a:solidFill>
                <a:latin typeface="Garamond"/>
                <a:ea typeface="Garamond"/>
                <a:cs typeface="Garamond"/>
                <a:sym typeface="Garamond"/>
              </a:rPr>
              <a:t>For example : Heights of people are normally distributed as well as possible blood pressure levels for people.</a:t>
            </a:r>
            <a:endParaRPr sz="1400" b="0" i="0" u="none" strike="noStrike" cap="none">
              <a:solidFill>
                <a:srgbClr val="000000"/>
              </a:solidFill>
              <a:latin typeface="Arial"/>
              <a:ea typeface="Arial"/>
              <a:cs typeface="Arial"/>
              <a:sym typeface="Arial"/>
            </a:endParaRPr>
          </a:p>
        </p:txBody>
      </p:sp>
      <p:pic>
        <p:nvPicPr>
          <p:cNvPr id="305" name="Google Shape;305;p14"/>
          <p:cNvPicPr preferRelativeResize="0"/>
          <p:nvPr/>
        </p:nvPicPr>
        <p:blipFill rotWithShape="1">
          <a:blip r:embed="rId3">
            <a:alphaModFix/>
          </a:blip>
          <a:srcRect/>
          <a:stretch/>
        </p:blipFill>
        <p:spPr>
          <a:xfrm>
            <a:off x="2487612" y="2427287"/>
            <a:ext cx="3879850" cy="2143125"/>
          </a:xfrm>
          <a:prstGeom prst="rect">
            <a:avLst/>
          </a:prstGeom>
          <a:noFill/>
          <a:ln>
            <a:noFill/>
          </a:ln>
        </p:spPr>
      </p:pic>
    </p:spTree>
  </p:cSld>
  <p:clrMapOvr>
    <a:masterClrMapping/>
  </p:clrMapOvr>
  <p:transition spd="slow">
    <p:push dir="r"/>
  </p:transition>
</p:sld>
</file>

<file path=ppt/theme/theme1.xml><?xml version="1.0" encoding="utf-8"?>
<a:theme xmlns:a="http://schemas.openxmlformats.org/drawingml/2006/main" name="dbllineb">
  <a:themeElements>
    <a:clrScheme name="">
      <a:dk1>
        <a:srgbClr val="000000"/>
      </a:dk1>
      <a:lt1>
        <a:srgbClr val="0066FF"/>
      </a:lt1>
      <a:dk2>
        <a:srgbClr val="000000"/>
      </a:dk2>
      <a:lt2>
        <a:srgbClr val="CECECE"/>
      </a:lt2>
      <a:accent1>
        <a:srgbClr val="EBEBEB"/>
      </a:accent1>
      <a:accent2>
        <a:srgbClr val="232323"/>
      </a:accent2>
      <a:accent3>
        <a:srgbClr val="AAB8FF"/>
      </a:accent3>
      <a:accent4>
        <a:srgbClr val="000000"/>
      </a:accent4>
      <a:accent5>
        <a:srgbClr val="F3F3F3"/>
      </a:accent5>
      <a:accent6>
        <a:srgbClr val="1F1F1F"/>
      </a:accent6>
      <a:hlink>
        <a:srgbClr val="9C9C9C"/>
      </a:hlink>
      <a:folHlink>
        <a:srgbClr val="67676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2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2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2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2566</TotalTime>
  <Words>761</Words>
  <Application>Microsoft Office PowerPoint</Application>
  <PresentationFormat>On-screen Show (16:9)</PresentationFormat>
  <Paragraphs>54</Paragraphs>
  <Slides>13</Slides>
  <Notes>13</Notes>
  <HiddenSlides>0</HiddenSlides>
  <MMClips>0</MMClips>
  <ScaleCrop>false</ScaleCrop>
  <HeadingPairs>
    <vt:vector size="6" baseType="variant">
      <vt:variant>
        <vt:lpstr>Fonts Used</vt:lpstr>
      </vt:variant>
      <vt:variant>
        <vt:i4>5</vt:i4>
      </vt:variant>
      <vt:variant>
        <vt:lpstr>Theme</vt:lpstr>
      </vt:variant>
      <vt:variant>
        <vt:i4>12</vt:i4>
      </vt:variant>
      <vt:variant>
        <vt:lpstr>Slide Titles</vt:lpstr>
      </vt:variant>
      <vt:variant>
        <vt:i4>13</vt:i4>
      </vt:variant>
    </vt:vector>
  </HeadingPairs>
  <TitlesOfParts>
    <vt:vector size="30" baseType="lpstr">
      <vt:lpstr>Times New Roman</vt:lpstr>
      <vt:lpstr>Garamond</vt:lpstr>
      <vt:lpstr>Arial</vt:lpstr>
      <vt:lpstr>Calibri</vt:lpstr>
      <vt:lpstr>Noto Sans Symbols</vt:lpstr>
      <vt:lpstr>dbllineb</vt:lpstr>
      <vt:lpstr>11_Office Theme</vt:lpstr>
      <vt:lpstr>13_Office Theme</vt:lpstr>
      <vt:lpstr>14_Office Theme</vt:lpstr>
      <vt:lpstr>15_Office Theme</vt:lpstr>
      <vt:lpstr>16_Office Theme</vt:lpstr>
      <vt:lpstr>17_Office Theme</vt:lpstr>
      <vt:lpstr>18_Office Theme</vt:lpstr>
      <vt:lpstr>19_Office Theme</vt:lpstr>
      <vt:lpstr>20_Office Theme</vt:lpstr>
      <vt:lpstr>21_Office Theme</vt:lpstr>
      <vt:lpstr>22_Office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D. Wemple</dc:creator>
  <cp:lastModifiedBy>Jayantilal Bhanushali</cp:lastModifiedBy>
  <cp:revision>9</cp:revision>
  <dcterms:created xsi:type="dcterms:W3CDTF">1998-12-30T17:17:51Z</dcterms:created>
  <dcterms:modified xsi:type="dcterms:W3CDTF">2023-05-26T11:53:13Z</dcterms:modified>
</cp:coreProperties>
</file>