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65" r:id="rId9"/>
    <p:sldId id="259" r:id="rId10"/>
    <p:sldId id="260" r:id="rId11"/>
    <p:sldId id="261" r:id="rId12"/>
    <p:sldId id="271" r:id="rId13"/>
    <p:sldId id="262" r:id="rId14"/>
    <p:sldId id="272" r:id="rId15"/>
    <p:sldId id="273" r:id="rId16"/>
    <p:sldId id="263" r:id="rId17"/>
    <p:sldId id="274" r:id="rId18"/>
    <p:sldId id="264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E782-074A-4692-9990-8A95C3226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89D7B-FA24-44CD-9793-C6369902E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220F5-B79D-44D0-ADAD-56B2AB2A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61B9-84B0-48A9-890E-E73B0389759D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C2FD-6D14-4AF9-952E-A565C22C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148BC-9AC7-4C8D-8F06-37A2C724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19D-6BDB-4366-A64D-D0836BB4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3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DACD0-B12D-47A5-966B-AF7AB629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CB4EA-8387-4E35-B8BC-4F8BC51A6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6C3F3-E5C5-4DAC-AA3C-A8FA163E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61B9-84B0-48A9-890E-E73B0389759D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51D74-5270-4BFE-B08B-FCE0FEB9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4406D-A16D-492D-8C46-9C0FAE39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19D-6BDB-4366-A64D-D0836BB4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6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683DAD-146E-4B3E-8CEC-ABEBF1E2A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5C173-FF6A-4127-AF5D-C8FCF20F1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E51B7-A118-4E9D-8698-D9744CBBC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61B9-84B0-48A9-890E-E73B0389759D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5A0B6-9D83-4707-9285-39EEDA23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75511-34FE-4810-8A39-A441B96D8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19D-6BDB-4366-A64D-D0836BB4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6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E5E8-32CF-448F-A2BC-6EA323128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534DA-5947-4F2E-AD7C-DEE11FCA8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9D774-8DF9-4E95-919F-D4BFAAF94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61B9-84B0-48A9-890E-E73B0389759D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88D79-7BD8-450F-958F-29CBC736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8AE06-DF9F-4846-BB31-8DB0B98B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19D-6BDB-4366-A64D-D0836BB4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27D5A-3EDB-4298-B47B-E6389F7F1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53DE7-E52D-48CC-8B35-72B154557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2228D-3EF2-4F67-9833-A30CC8B4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61B9-84B0-48A9-890E-E73B0389759D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169B1-A4C7-4799-95AE-D2540AA6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B82A4-DFD1-419A-A89B-1633F59C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19D-6BDB-4366-A64D-D0836BB4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958F-6A26-46C6-B684-D6755D2E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F2DD7-CB49-49A4-8A13-6648F5A7D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0596B-88C6-4542-881A-B2D2249ED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8C654-F8FB-41A5-83B3-24B0C2A3C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61B9-84B0-48A9-890E-E73B0389759D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24A07-7F3A-4FDB-B5AE-DDA8F61B6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6865E-B191-4BF6-9DFA-34CF1F20E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19D-6BDB-4366-A64D-D0836BB4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9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F72F3-72EA-454E-9AAA-5E5A34479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896A6-C15A-4A6C-9F33-093F2490A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027E0-082F-40E9-98DE-FAC6B9DF8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C4DD5A-F747-4D52-8DF7-37162397A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3ED0A0-BEE8-4386-89BC-AF2D9E420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88F558-529F-49E3-ABC0-EDE20FAA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61B9-84B0-48A9-890E-E73B0389759D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9EA506-C044-47EA-9157-6002C56F2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94B123-3976-4C96-A169-7BB68511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19D-6BDB-4366-A64D-D0836BB4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1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4F6E0-CA96-45FB-9756-68479B81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E420D-EDDE-412A-89FD-B8899A5A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61B9-84B0-48A9-890E-E73B0389759D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FF970-8B3A-4453-A275-648B96B19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70247-FC02-450C-870C-300FA27B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19D-6BDB-4366-A64D-D0836BB4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4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6DB78-0F31-4F6D-8422-3A27E1EA9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61B9-84B0-48A9-890E-E73B0389759D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35FA1-BE18-4416-9942-90EBE679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132A7-A6C5-4AB4-9314-B9CBE0DF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19D-6BDB-4366-A64D-D0836BB4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A2C3-D847-4A3C-B7BD-CCC541C16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B9326-01A5-4650-85AE-7B21BB2F7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2B76F-C83B-4561-A017-FBC431FBD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94744-424E-4287-964B-BCB292551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61B9-84B0-48A9-890E-E73B0389759D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18A2F-C7F8-47C8-8E57-D12E292B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EF697-3F32-4146-A425-C7E7D145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19D-6BDB-4366-A64D-D0836BB4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1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ED73-1347-47E9-A103-7A57AE9D0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10BC2-82B2-4100-A85E-E82385C64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1FCA1-86D0-4772-8628-09FD7A79A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AA86D-55EA-4134-AF00-AA0243E7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61B9-84B0-48A9-890E-E73B0389759D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47E12-9594-4380-8BFD-A02F3071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CDA46-ED2C-4547-A300-C3BF7761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19D-6BDB-4366-A64D-D0836BB4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2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E51E70-6F68-435E-9072-9BAE0D44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74E7C-5E68-4E3A-9A7D-B56615378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D9AAF-83A5-42C9-B0E9-5856C18EC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E61B9-84B0-48A9-890E-E73B0389759D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0DFDA-4564-40A6-9E6E-1F2DBD96C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B53D0-CCA7-41C2-A984-2D77063D5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5A19D-6BDB-4366-A64D-D0836BB4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0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C9CE-F339-48FD-8790-22C719024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8889"/>
            <a:ext cx="9144000" cy="173114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Visual Semantic Alignments for Generating Image Description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</a:t>
            </a:r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 Fei-Fei    Andrej </a:t>
            </a:r>
            <a:r>
              <a:rPr lang="en-US" sz="2200" i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Karpathy</a:t>
            </a:r>
            <a:endParaRPr lang="en-US" sz="3600" i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75CBC-BE24-4F50-88B8-77F398EF2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38331"/>
            <a:ext cx="4361895" cy="114078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Jayant Kashyap</a:t>
            </a:r>
          </a:p>
          <a:p>
            <a:pPr algn="l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Group-5</a:t>
            </a:r>
          </a:p>
          <a:p>
            <a:pPr algn="l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SCU ID: 1433401</a:t>
            </a:r>
          </a:p>
        </p:txBody>
      </p:sp>
    </p:spTree>
    <p:extLst>
      <p:ext uri="{BB962C8B-B14F-4D97-AF65-F5344CB8AC3E}">
        <p14:creationId xmlns:p14="http://schemas.microsoft.com/office/powerpoint/2010/main" val="1639901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D19C-DF89-4070-9A5B-9E14F08B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0C63F-ADB6-46B4-9B95-C7A5F322B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351338"/>
          </a:xfrm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Input:</a:t>
            </a:r>
          </a:p>
          <a:p>
            <a:pPr lvl="1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 of images</a:t>
            </a:r>
          </a:p>
          <a:p>
            <a:pPr lvl="1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Their corresponding image description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Firstly, a model that aligns sentence snippets to the visual regions that they describe through multimodal embedding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Finally, used these correspondences as training data for a second, multimodal RNN that learns to generate the snippets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B00B09-88AC-4F9C-97AB-F22741F47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4219575"/>
            <a:ext cx="9134475" cy="193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10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A299-A1C4-472C-97A1-57226880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65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C91CB-530B-46F7-B8F1-A7042A7FB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466775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sentence descriptions make frequent references to objects and their attributes.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That’s why Region CNN is used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Used top 19 detected locations in addition to the whole image and compute representation based on pixel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24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sz="2400" i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 CNN(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2200" baseline="-25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transforms the pixels inside bounding box into 4096-dimensional activations of the fully connected layer</a:t>
            </a:r>
          </a:p>
          <a:p>
            <a:pPr lvl="1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CNN parameter contains 60 million parameters</a:t>
            </a:r>
          </a:p>
          <a:p>
            <a:pPr lvl="1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Matrix W has 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 x 4096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dimensions 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(h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size of multimodal embedding space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lvl="1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image is thus represented as a set of h-dimensional vectors 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  <a:r>
              <a:rPr lang="en-US" sz="2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en-US" sz="22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2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|i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1,2,…n}</a:t>
            </a: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47F80A-3B01-4830-8459-0D3533724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887" y="3666732"/>
            <a:ext cx="3370449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65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8581-761A-403B-BCD1-D6F06392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50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Methodology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65F7F-E356-4F24-8293-517F2872D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Bidirectional RNN is used to compute word representation (ensures that network has both forward and backward information about the sequence at every time step)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BRNN takes a sequence of 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words and transforms each one into an 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h-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dimensional vector.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Using 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 = 1…N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denote the position of a word in a sentence, the precise form of BRNN is as follows: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386594-CDAA-476C-A0FC-B91569C4F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962" y="4329112"/>
            <a:ext cx="2681288" cy="183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7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FC0E-ECBE-4C70-8B9A-728F5E83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77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Methodology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36215-3781-477F-9E55-6B8DF6115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896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Typical size of hidden representation in the experiments ranges from 300-600 dimensions 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Activation function used here is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ReLU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(Rectified Linear Unit)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Finally image sentence score is generated for the alignment which is given as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 model interprets the dot product between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i-th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region and t-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word</a:t>
            </a:r>
          </a:p>
          <a:p>
            <a:pPr lvl="1"/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r>
              <a:rPr lang="en-US" sz="2200" baseline="-25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image fragments</a:t>
            </a:r>
          </a:p>
          <a:p>
            <a:pPr lvl="1"/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r>
              <a:rPr lang="en-US" sz="2200" baseline="-25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sentence fragments 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EED98-1AAB-446C-B2C0-7245B1D8B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467" y="2958486"/>
            <a:ext cx="2215211" cy="5872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81DB43-0A50-4CE6-B950-9C5AB70E7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736" y="3838835"/>
            <a:ext cx="2831884" cy="22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72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B1D9-EC7C-4D9D-90D4-CA8D04A1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64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Methodology (cont.)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6A73CF-7BB2-4831-9AEB-03EC77565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Finally, multimodal RNN is used to generate the image descriptions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During training the Multimodal RNN takes the image pixels 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the sequence of input vectors (x</a:t>
            </a:r>
            <a:r>
              <a:rPr lang="en-US" sz="2400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,…,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en-US" sz="2400" baseline="-25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then computes the hidden sequence (h</a:t>
            </a:r>
            <a:r>
              <a:rPr lang="en-US" sz="2400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,…,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en-US" sz="2400" baseline="-25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and sequence of outputs (y</a:t>
            </a:r>
            <a:r>
              <a:rPr lang="en-US" sz="2400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,…,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en-US" sz="2400" baseline="-25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by iterating the following recurrence relation for 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 = 1 to T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6A13B7-BEB2-4B60-A144-A53E1B335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4468019"/>
            <a:ext cx="4172134" cy="913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2E18CF-B188-420E-BA96-EB5BE86B9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744" y="3759199"/>
            <a:ext cx="44958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60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1E28-9ECF-4174-B7C5-089B16978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87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6E57D-0C87-4DC4-A5A9-1E978C594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Flickr8K (8000 images)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Flickr30K (31000 images)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MSCOCO (123000 images)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Each is annotated with 5 sentences using Amazon Mechanical Turk</a:t>
            </a:r>
          </a:p>
        </p:txBody>
      </p:sp>
    </p:spTree>
    <p:extLst>
      <p:ext uri="{BB962C8B-B14F-4D97-AF65-F5344CB8AC3E}">
        <p14:creationId xmlns:p14="http://schemas.microsoft.com/office/powerpoint/2010/main" val="3666726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27FCC-BB5C-4585-A09F-78843A88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Outcome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16497B-84D6-496F-B82D-62FBFCAEB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450" y="1053306"/>
            <a:ext cx="6677515" cy="2928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846A2D-93E2-4515-B70D-204551C58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386" y="4152718"/>
            <a:ext cx="7742019" cy="199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8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A3CA-1C0F-4F4C-ABBD-27DE1DCAA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Outcome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983C06-4EE3-4C5A-BFF6-448F0A0BE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875" y="1639094"/>
            <a:ext cx="89916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78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7B437-2D40-4609-80CE-2D6AEF38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091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B3480-0B77-493D-BB78-DD6C0DB17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paper introduced a model that generates natural language description of image regions based on weak labels in form of a dataset of images and sentences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approach features novel ranking model that aligned parts of visual and language modalities through a common multimodal embedding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a multimodal RNN architecture that generates descriptions of visual data</a:t>
            </a:r>
          </a:p>
        </p:txBody>
      </p:sp>
    </p:spTree>
    <p:extLst>
      <p:ext uri="{BB962C8B-B14F-4D97-AF65-F5344CB8AC3E}">
        <p14:creationId xmlns:p14="http://schemas.microsoft.com/office/powerpoint/2010/main" val="3931955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15FF7-01CA-4A5F-BA6D-E7A96FAE0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9642" y="2823099"/>
            <a:ext cx="4341182" cy="9676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7719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335B-59F7-4F7C-BDCD-4053759D0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3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265D4-210A-45D8-83B7-F7F926A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616"/>
            <a:ext cx="10515600" cy="4500979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paper presents a model that generates natural language descriptions of images and their regions</a:t>
            </a:r>
          </a:p>
          <a:p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Alignment model is based on a combination of</a:t>
            </a:r>
          </a:p>
          <a:p>
            <a:pPr lvl="1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Convolutional Neural Network over image regions, </a:t>
            </a:r>
          </a:p>
          <a:p>
            <a:pPr lvl="1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Bidirectional Recursive Neural Network over sentences and</a:t>
            </a:r>
          </a:p>
          <a:p>
            <a:pPr lvl="1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Structure Objective that aligns the two modalities through a multimodal embedding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then a Multimodal RNN architecture that uses these alignments to learn to generate description of image regions.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B48D4F-892E-476E-921E-B5B9F85CA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509" y="2174775"/>
            <a:ext cx="2719388" cy="250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6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FF4E-2A5A-4A6D-83E4-36BA6B953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74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Introduction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6E137-3DD6-4DF3-BBD8-69CD50F4A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690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majority of previous attempts in visual recognition has focused on labeling images with fixed set of visual categories 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These models were vastly restrictive because of their closed vocabulary when compared to enormous amount of rich descriptions that human can compose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design goal of this model is to be rich enough to simultaneously reason about contents of images and their representation in the domain of natural language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Also that, the model should be free of specific hard-coded templates, rules or categories</a:t>
            </a:r>
          </a:p>
        </p:txBody>
      </p:sp>
    </p:spTree>
    <p:extLst>
      <p:ext uri="{BB962C8B-B14F-4D97-AF65-F5344CB8AC3E}">
        <p14:creationId xmlns:p14="http://schemas.microsoft.com/office/powerpoint/2010/main" val="1745412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35E1-3904-4298-AF67-8FB82A24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65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Artificial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6EDB6-DD33-4882-A8DA-CE3498065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Neural Network: The connectionist system computational model that imitates the biological principles of human brain and nervous system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Neural Networks has almost no resemblance to the human brain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Connectionist model made of nodes and edges assigned with some weights, signifying the importance of respective nodes on the previous layers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various architectures of NN including but not limited to Simple Perceptron Model, Single layer perceptron, MLP, Boltzmann Machines, Deep Neural Networks (Fully Connected NN, CNN, RNN)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Neural Networks differentiates from other traditional ML algorithms in the sense that it does not have to explicitly provided with the input features; this gives very high flexibility to model most of the complex non-linear models</a:t>
            </a:r>
          </a:p>
        </p:txBody>
      </p:sp>
    </p:spTree>
    <p:extLst>
      <p:ext uri="{BB962C8B-B14F-4D97-AF65-F5344CB8AC3E}">
        <p14:creationId xmlns:p14="http://schemas.microsoft.com/office/powerpoint/2010/main" val="27496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52CB-0C69-4B23-B085-92F69E8D5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101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Deep Neural 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CE1EC-579F-4F5C-8E02-09738F855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MLP model that contains multiple hidden layers of computation are termed as DNN; however the definition is blurred over the number of layers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Popular ones are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Fully Connected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Convolutional neural networks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Recurrent neural networks, etc.</a:t>
            </a: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90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40CD-0E5D-4268-BA01-5BD68FDCC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Convolutional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EEBEB-C504-4E27-85DC-C87EFAD8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49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 type of representational NN </a:t>
            </a:r>
          </a:p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borrows the concept of Convolution from digital image processing</a:t>
            </a:r>
          </a:p>
          <a:p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Used primarily for image models but can also be extended to temporal models with some model tuning.</a:t>
            </a:r>
          </a:p>
          <a:p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this paper Region CNN is used to detect objects from the image </a:t>
            </a:r>
          </a:p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CNN is pretrained on ImageNet and fine-tuned on 200 classes of ImageNet Detection Challenge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EA6DB4-B3A3-451B-84CB-FC62D3997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13" y="2778711"/>
            <a:ext cx="4849572" cy="1482572"/>
          </a:xfrm>
          <a:prstGeom prst="rect">
            <a:avLst/>
          </a:prstGeom>
        </p:spPr>
      </p:pic>
      <p:pic>
        <p:nvPicPr>
          <p:cNvPr id="5" name="Picture 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04C648D5-5BD4-4E50-A282-2B2F08AEB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850" y="2672179"/>
            <a:ext cx="5501949" cy="158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9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A5DA-5DC1-40FF-A619-B0D5B2743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091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Recurrent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AEA2E-9189-497D-B945-CF6EBF601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Yet another type of DNN to model  and train Temporal datasets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state of the temporal data is also influenced by previous states (variation in time)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this paper Bidirectional RNN to model word representation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80B68-7ED3-4AD6-8011-B91C5B596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3008866"/>
            <a:ext cx="4343400" cy="1954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F707AC-64AA-4683-990D-D3DD01FF5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474" y="2894487"/>
            <a:ext cx="3209926" cy="226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76646-CE4F-4BE2-8091-40D586BCC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3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How is it connected to NLP?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5C861-ED12-4328-AA65-AA1B7631B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paper aims at generation natural language representation of the image description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RNN is the language model here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using LSTM architecture to ensure the generated sentence maintains long term dependency</a:t>
            </a:r>
          </a:p>
        </p:txBody>
      </p:sp>
    </p:spTree>
    <p:extLst>
      <p:ext uri="{BB962C8B-B14F-4D97-AF65-F5344CB8AC3E}">
        <p14:creationId xmlns:p14="http://schemas.microsoft.com/office/powerpoint/2010/main" val="2799964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8441A-FBD0-4BFC-B530-9749DCB9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77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EBA85-E0F7-42D5-A3AE-96946D0FD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Various pioneering attempts have been made in describing image with sentences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Previous approaches mostly focused on matching pre-trained image templates and define some formal rules to describe images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 attempted multimodal correspondence between words and images to annotate segments of images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This paper is most closely related to previous works where images and sentences are decomposed into fragments and inferred their inter-modal alignment using a ranking objective</a:t>
            </a:r>
          </a:p>
        </p:txBody>
      </p:sp>
    </p:spTree>
    <p:extLst>
      <p:ext uri="{BB962C8B-B14F-4D97-AF65-F5344CB8AC3E}">
        <p14:creationId xmlns:p14="http://schemas.microsoft.com/office/powerpoint/2010/main" val="1138981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987</Words>
  <Application>Microsoft Office PowerPoint</Application>
  <PresentationFormat>Widescreen</PresentationFormat>
  <Paragraphs>116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Deep Visual Semantic Alignments for Generating Image Description       Li Fei-Fei    Andrej Karpathy</vt:lpstr>
      <vt:lpstr>Introduction</vt:lpstr>
      <vt:lpstr>Introduction (cont.)</vt:lpstr>
      <vt:lpstr>Artificial Neural Network</vt:lpstr>
      <vt:lpstr>Deep Neural Network</vt:lpstr>
      <vt:lpstr>Convolutional Neural Networks</vt:lpstr>
      <vt:lpstr>Recurrent Neural Network</vt:lpstr>
      <vt:lpstr>How is it connected to NLP?</vt:lpstr>
      <vt:lpstr>Related Work</vt:lpstr>
      <vt:lpstr>Model</vt:lpstr>
      <vt:lpstr>Methodology</vt:lpstr>
      <vt:lpstr>Methodology (cont.)</vt:lpstr>
      <vt:lpstr>Methodology (cont.)</vt:lpstr>
      <vt:lpstr>Methodology (cont.)</vt:lpstr>
      <vt:lpstr>Dataset</vt:lpstr>
      <vt:lpstr>Outcome</vt:lpstr>
      <vt:lpstr>Outcome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Visual Semantic Alignments for Generating Image Description Li Fei-Fei &amp; Andrej Karpathy</dc:title>
  <dc:creator>Jayant Kashyap</dc:creator>
  <cp:lastModifiedBy>Jayant Kashyap</cp:lastModifiedBy>
  <cp:revision>23</cp:revision>
  <dcterms:created xsi:type="dcterms:W3CDTF">2018-02-20T08:39:11Z</dcterms:created>
  <dcterms:modified xsi:type="dcterms:W3CDTF">2018-02-20T15:50:14Z</dcterms:modified>
</cp:coreProperties>
</file>