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31-08-2022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2)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/>
          <a:lstStyle/>
          <a:p>
            <a:r>
              <a:rPr lang="en-US" dirty="0"/>
              <a:t>Comments, Identifiers and Keywords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CFF6-EB3F-0475-DAE2-6F627FAD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8355"/>
          </a:xfrm>
        </p:spPr>
        <p:txBody>
          <a:bodyPr>
            <a:noAutofit/>
          </a:bodyPr>
          <a:lstStyle/>
          <a:p>
            <a:r>
              <a:rPr lang="en-IN" sz="2800" b="1" dirty="0"/>
              <a:t>More on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4EBB-A1E8-B46E-5BE2-4ABE801BF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To check whether a given word is a python keyword or not, we use a built-in function </a:t>
            </a:r>
            <a:r>
              <a:rPr lang="en-US" sz="2000" dirty="0" err="1"/>
              <a:t>iskeyword</a:t>
            </a:r>
            <a:r>
              <a:rPr lang="en-US" sz="2000" dirty="0"/>
              <a:t>(). This function returns a </a:t>
            </a:r>
            <a:r>
              <a:rPr lang="en-US" sz="2000" dirty="0" err="1"/>
              <a:t>boolean</a:t>
            </a:r>
            <a:r>
              <a:rPr lang="en-US" sz="2000" dirty="0"/>
              <a:t> value, if the given word is keyword then it returns True as output otherwise returns False.</a:t>
            </a:r>
          </a:p>
          <a:p>
            <a:pPr marL="0" indent="0">
              <a:buNone/>
            </a:pPr>
            <a:r>
              <a:rPr lang="en-US" sz="2000" u="sng" dirty="0"/>
              <a:t>Let us consider a few examples:</a:t>
            </a:r>
          </a:p>
          <a:p>
            <a:pPr marL="0" indent="0">
              <a:buNone/>
            </a:pPr>
            <a:r>
              <a:rPr lang="en-US" sz="2000" u="sng" dirty="0"/>
              <a:t>Program - 1:</a:t>
            </a:r>
          </a:p>
          <a:p>
            <a:pPr marL="0" indent="0">
              <a:buNone/>
            </a:pPr>
            <a:r>
              <a:rPr lang="en-US" sz="2000" dirty="0"/>
              <a:t>import keyword # We have to import keyword module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keyword.iskeyword</a:t>
            </a:r>
            <a:r>
              <a:rPr lang="en-US" sz="2000" dirty="0"/>
              <a:t>('and')) # Here 'and' is a keyword so it prints True as output </a:t>
            </a:r>
          </a:p>
          <a:p>
            <a:pPr marL="0" indent="0">
              <a:buNone/>
            </a:pPr>
            <a:r>
              <a:rPr lang="en-US" sz="2000" dirty="0"/>
              <a:t>Output: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Program - 2:</a:t>
            </a:r>
          </a:p>
          <a:p>
            <a:pPr marL="0" indent="0">
              <a:buNone/>
            </a:pPr>
            <a:r>
              <a:rPr lang="en-US" sz="2000" dirty="0"/>
              <a:t>import keyword # We have to import keyword module</a:t>
            </a:r>
          </a:p>
          <a:p>
            <a:pPr marL="0" indent="0">
              <a:buNone/>
            </a:pPr>
            <a:r>
              <a:rPr lang="en-US" sz="2000" dirty="0"/>
              <a:t>print(</a:t>
            </a:r>
            <a:r>
              <a:rPr lang="en-US" sz="2000" dirty="0" err="1"/>
              <a:t>keyword.iskeyword</a:t>
            </a:r>
            <a:r>
              <a:rPr lang="en-US" sz="2000" dirty="0"/>
              <a:t>('python')) # Here 'python' is not a keyword so it prints False as output </a:t>
            </a:r>
          </a:p>
          <a:p>
            <a:pPr marL="0" indent="0">
              <a:buNone/>
            </a:pPr>
            <a:r>
              <a:rPr lang="en-US" sz="2000" dirty="0"/>
              <a:t>Output: False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773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8C2-7BBC-2C2E-19F6-86FDF074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IN" sz="28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8717-EDCD-A222-7F7C-8C8F3FF2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300"/>
            <a:ext cx="10515600" cy="518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Python version 3.5 has 33 keywords.</a:t>
            </a:r>
          </a:p>
          <a:p>
            <a:pPr marL="0" indent="0">
              <a:buNone/>
            </a:pPr>
            <a:r>
              <a:rPr lang="en-US" sz="1800" dirty="0"/>
              <a:t>2. true is a valid keyword in Python.</a:t>
            </a:r>
          </a:p>
          <a:p>
            <a:pPr marL="0" indent="0">
              <a:buNone/>
            </a:pPr>
            <a:r>
              <a:rPr lang="en-US" sz="1800" dirty="0"/>
              <a:t>3. The keyword nonlocal does not exist in Python 2.</a:t>
            </a:r>
          </a:p>
          <a:p>
            <a:pPr marL="0" indent="0">
              <a:buNone/>
            </a:pPr>
            <a:r>
              <a:rPr lang="en-US" sz="1800" dirty="0"/>
              <a:t>4. Interpreter raises an error when you try to use keyword as a name of an entity.</a:t>
            </a:r>
          </a:p>
          <a:p>
            <a:pPr marL="0" indent="0">
              <a:buNone/>
            </a:pPr>
            <a:r>
              <a:rPr lang="en-US" sz="1800" dirty="0"/>
              <a:t>5. A programmer can easily modify the keywords.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options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1,2,3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3125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8C2-7BBC-2C2E-19F6-86FDF074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/>
          </a:bodyPr>
          <a:lstStyle/>
          <a:p>
            <a:r>
              <a:rPr lang="en-IN" sz="28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8717-EDCD-A222-7F7C-8C8F3FF2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300"/>
            <a:ext cx="10515600" cy="518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Python version 3.5 has 33 keywords.</a:t>
            </a:r>
          </a:p>
          <a:p>
            <a:pPr marL="0" indent="0">
              <a:buNone/>
            </a:pPr>
            <a:r>
              <a:rPr lang="en-US" sz="1800" dirty="0"/>
              <a:t>2. true is a valid keyword in Python.</a:t>
            </a:r>
          </a:p>
          <a:p>
            <a:pPr marL="0" indent="0">
              <a:buNone/>
            </a:pPr>
            <a:r>
              <a:rPr lang="en-US" sz="1800" dirty="0"/>
              <a:t>3. The keyword nonlocal does not exist in Python 2.</a:t>
            </a:r>
          </a:p>
          <a:p>
            <a:pPr marL="0" indent="0">
              <a:buNone/>
            </a:pPr>
            <a:r>
              <a:rPr lang="en-US" sz="1800" dirty="0"/>
              <a:t>4. Interpreter raises an error when you try to use keyword as a name of an entity.</a:t>
            </a:r>
          </a:p>
          <a:p>
            <a:pPr marL="0" indent="0">
              <a:buNone/>
            </a:pPr>
            <a:r>
              <a:rPr lang="en-US" sz="1800" dirty="0"/>
              <a:t>5. A programmer can easily modify the keywords.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options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1,2,3 and 4 only</a:t>
            </a:r>
          </a:p>
          <a:p>
            <a:pPr marL="342900" indent="-342900">
              <a:buAutoNum type="alphaUcPeriod"/>
            </a:pPr>
            <a:r>
              <a:rPr lang="en-US" sz="1800" dirty="0"/>
              <a:t>3 and 4 only</a:t>
            </a:r>
          </a:p>
          <a:p>
            <a:pPr marL="342900" indent="-342900">
              <a:buAutoNum type="alphaUcPeriod"/>
            </a:pPr>
            <a:r>
              <a:rPr lang="en-US" sz="1800" b="1" dirty="0"/>
              <a:t>1,3 and 4 only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4441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EC43-E830-EF74-964F-7839F7A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0"/>
            <a:ext cx="10515600" cy="50672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</a:rPr>
              <a:t>COMMENTS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 computer </a:t>
            </a:r>
            <a:r>
              <a:rPr lang="en-US" sz="1800" dirty="0"/>
              <a:t>program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collection of instructions or statements.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program is usually composed of multiple statements. Each statement is composed of one or a combination of the following: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Comments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Whitespace characters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Tokens</a:t>
            </a:r>
          </a:p>
          <a:p>
            <a:pPr marL="0" indent="0" algn="l">
              <a:buNone/>
            </a:pPr>
            <a:r>
              <a:rPr lang="en-US" sz="1800" b="0" i="1" dirty="0">
                <a:solidFill>
                  <a:srgbClr val="212529"/>
                </a:solidFill>
                <a:effectLst/>
              </a:rPr>
              <a:t>In a computer program, a </a:t>
            </a:r>
            <a:r>
              <a:rPr lang="en-US" sz="1800" i="1" dirty="0"/>
              <a:t>comment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 is used to mark a section of code as non-executable.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Comments are mainly used for two purposes:</a:t>
            </a:r>
          </a:p>
          <a:p>
            <a:pPr marL="342900" indent="-342900" algn="l">
              <a:buAutoNum type="alphaLcParenR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 mark a section of source code as non-executable, so that the Python interpreter ignores it.</a:t>
            </a:r>
          </a:p>
          <a:p>
            <a:pPr marL="342900" indent="-342900" algn="l">
              <a:buAutoNum type="alphaLcParenR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To provide remarks or an explanation on the working of the given section of code in plain English, so that a fellow programmer can read the comments and understand the code.</a:t>
            </a:r>
          </a:p>
          <a:p>
            <a:pPr marL="0" indent="0" algn="l">
              <a:buNone/>
            </a:pP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984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Types of Comments with examples</a:t>
            </a:r>
            <a:endParaRPr lang="en-US" b="0" i="0" dirty="0">
              <a:solidFill>
                <a:srgbClr val="212529"/>
              </a:solidFill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In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, there are two types of comments:</a:t>
            </a:r>
          </a:p>
          <a:p>
            <a:pPr marL="342900" indent="-342900" algn="l"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Single-line comment : It starts with # (also known as the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hash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 or </a:t>
            </a:r>
            <a:r>
              <a:rPr lang="en-US" sz="1600" b="1" i="0" dirty="0">
                <a:solidFill>
                  <a:srgbClr val="212529"/>
                </a:solidFill>
                <a:effectLst/>
              </a:rPr>
              <a:t>pound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 character) and the content following # till the end of that line is a comment.</a:t>
            </a:r>
          </a:p>
          <a:p>
            <a:pPr marL="342900" indent="-342900" algn="l"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Docstring comment : Content enclosed between triple quotes, either ''' or """. 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Below code example demonstrates the usage of comments: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u="sng" dirty="0"/>
              <a:t>Key points in relation to comments: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The # character must be specified at beginning of a comment line.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212529"/>
                </a:solidFill>
                <a:effectLst/>
              </a:rPr>
              <a:t>Comments do not nest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. Meaning # has no special meaning inside a comment line which starts with #.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One cannot write comments inside</a:t>
            </a:r>
            <a:r>
              <a:rPr lang="en-US" sz="1600" b="0" i="0" dirty="0">
                <a:effectLst/>
              </a:rPr>
              <a:t> string literals </a:t>
            </a:r>
            <a:r>
              <a:rPr lang="en-US" sz="1600" b="0" i="0" dirty="0">
                <a:solidFill>
                  <a:srgbClr val="212529"/>
                </a:solidFill>
                <a:effectLst/>
              </a:rPr>
              <a:t>which are enclosed between single-quotes or double-quotes. The # character inside a string literal is treated as part of the string's content.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12529"/>
                </a:solidFill>
                <a:effectLst/>
              </a:rPr>
              <a:t>In a comment anything written after # in a particular line is ignored by the interpreter. Meaning it does not form part of the executable code in the program.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D70A1-40AB-A523-D671-1244591E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99" y="2211511"/>
            <a:ext cx="6041994" cy="17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7"/>
            <a:ext cx="10515600" cy="58770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Practice Question: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Make the following changes in the below code 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Remove the comment on the line which prints "I am a Python Guru"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Add a comment on the line which prints "Python is not cool"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A28AF-5362-A791-DAA5-EE0F1DBE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60" y="2299316"/>
            <a:ext cx="7625966" cy="37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3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7"/>
            <a:ext cx="11111144" cy="5404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provides a way to specify documentation comments, called </a:t>
            </a:r>
            <a:r>
              <a:rPr lang="en-US" sz="2000" dirty="0"/>
              <a:t>docstrings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 A </a:t>
            </a:r>
            <a:r>
              <a:rPr lang="en-US" sz="2000" dirty="0"/>
              <a:t>docstring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is a string literal (plain text usually in English) provided in the source code to document what a particular segment of code does.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allows the use of both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triple-double-quotes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or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'''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triple-single-quotes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'''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to create </a:t>
            </a:r>
            <a:r>
              <a:rPr lang="en-US" sz="1800" dirty="0"/>
              <a:t>docstrings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 However, the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</a:t>
            </a:r>
            <a:r>
              <a:rPr lang="en-US" sz="1800" b="0" i="0" dirty="0">
                <a:effectLst/>
              </a:rPr>
              <a:t>coding conventions specification 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recommends us to use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1" dirty="0">
                <a:solidFill>
                  <a:srgbClr val="212529"/>
                </a:solidFill>
                <a:effectLst/>
              </a:rPr>
              <a:t>triple-double-quotes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"""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for consistency.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The main purpose of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docstrings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to provide information on what a particular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object does and not how it does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According to the Python coding conventions, the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docstring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should always begin with 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capital letter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 end with a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period (.)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212529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"""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This is a comment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written in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more than just one line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"""</a:t>
            </a:r>
            <a:br>
              <a:rPr lang="en-US" sz="1800" dirty="0"/>
            </a:br>
            <a:r>
              <a:rPr lang="en-US" sz="1800" b="0" i="0" dirty="0">
                <a:effectLst/>
              </a:rPr>
              <a:t>print("Hello, World!")</a:t>
            </a:r>
          </a:p>
          <a:p>
            <a:pPr marL="0" indent="0">
              <a:buNone/>
            </a:pPr>
            <a:r>
              <a:rPr lang="en-US" sz="1800" b="1" i="1" dirty="0"/>
              <a:t>Note: </a:t>
            </a:r>
            <a:r>
              <a:rPr lang="en-US" sz="2000" i="1" dirty="0"/>
              <a:t>docstrings inside 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modules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classes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functions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members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lang="en-IN" sz="2000" b="1" i="1" dirty="0">
                <a:solidFill>
                  <a:srgbClr val="212529"/>
                </a:solidFill>
                <a:effectLst/>
                <a:latin typeface="-apple-system"/>
              </a:rPr>
              <a:t>method definitions</a:t>
            </a:r>
            <a:r>
              <a:rPr lang="en-IN" sz="2000" b="0" i="1" dirty="0">
                <a:solidFill>
                  <a:srgbClr val="212529"/>
                </a:solidFill>
                <a:effectLst/>
                <a:latin typeface="-apple-system"/>
              </a:rPr>
              <a:t>, etc. will be done later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1514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F8C0-D58F-E834-7C1D-730B404B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"/>
            <a:ext cx="10515600" cy="64806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Identifier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</a:rPr>
              <a:t>An </a:t>
            </a:r>
            <a:r>
              <a:rPr lang="en-US" sz="1800" dirty="0"/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name used to identify a variable, function, class, module, or object.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, an </a:t>
            </a:r>
            <a:r>
              <a:rPr lang="en-US" sz="1800" dirty="0"/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like a noun 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English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i="0" dirty="0">
                <a:solidFill>
                  <a:srgbClr val="212529"/>
                </a:solidFill>
                <a:effectLst/>
              </a:rPr>
              <a:t>Identifier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helps in differentiating one entity from the other. For example, </a:t>
            </a:r>
            <a:r>
              <a:rPr lang="en-US" sz="1800" dirty="0"/>
              <a:t>name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which speak of two different aspects are called </a:t>
            </a:r>
            <a:r>
              <a:rPr lang="en-US" sz="1800" dirty="0"/>
              <a:t>identifiers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case-sensitive programming language. Meaning,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1800" dirty="0"/>
              <a:t>age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are two different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identifiers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sz="2600" b="1" u="sng" dirty="0">
                <a:solidFill>
                  <a:srgbClr val="212529"/>
                </a:solidFill>
              </a:rPr>
              <a:t>Rules:</a:t>
            </a:r>
          </a:p>
          <a:p>
            <a:pPr marL="0" indent="0">
              <a:buNone/>
            </a:pPr>
            <a:r>
              <a:rPr lang="en-US" sz="1800" i="1" dirty="0"/>
              <a:t>1) Identifiers can be a combination of lowercase letters (a to z) or uppercase letters (A to Z) or digits (0 to 9) or an underscore ( _ ).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 err="1"/>
              <a:t>myClass</a:t>
            </a:r>
            <a:r>
              <a:rPr lang="en-US" sz="1800" dirty="0"/>
              <a:t>, var_1, </a:t>
            </a:r>
            <a:r>
              <a:rPr lang="en-US" sz="1800" dirty="0" err="1"/>
              <a:t>print_this_to_screen</a:t>
            </a:r>
            <a:r>
              <a:rPr lang="en-US" sz="1800" dirty="0"/>
              <a:t>, _number are valid Python identifiers.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2) An identifier can start with an alphabet or an underscore (_), but not with a digit.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/>
              <a:t>1_variable is invalid, but variable_1 is perfectly fine.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3) Keywords cannot be used as identifiers. (Keywords are reserved words in Python which have a special meaning). 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/>
              <a:t>def, and, not, for, while, if, else etc.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4) Special symbols like !, @, #, $, % etc. are not allowed in identifiers. Only one special symbol underscore (_) is allowed.</a:t>
            </a:r>
          </a:p>
          <a:p>
            <a:pPr marL="0" indent="0">
              <a:buNone/>
            </a:pPr>
            <a:r>
              <a:rPr lang="en-US" sz="1800" b="1" u="sng" dirty="0"/>
              <a:t>Examples:</a:t>
            </a:r>
          </a:p>
          <a:p>
            <a:pPr marL="0" indent="0">
              <a:buNone/>
            </a:pPr>
            <a:r>
              <a:rPr lang="en-US" sz="1800" dirty="0" err="1"/>
              <a:t>company#name</a:t>
            </a:r>
            <a:r>
              <a:rPr lang="en-US" sz="1800" dirty="0"/>
              <a:t>, $name, </a:t>
            </a:r>
            <a:r>
              <a:rPr lang="en-US" sz="1800" dirty="0" err="1"/>
              <a:t>email@id</a:t>
            </a:r>
            <a:r>
              <a:rPr lang="en-US" sz="1800" dirty="0"/>
              <a:t> are invalid Python identifiers.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5) Identifiers can be of any length.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074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D0B-F54E-5166-6819-2A4D5F11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r>
              <a:rPr lang="en-IN" sz="24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C68-85E0-2DAC-8F28-9B214C23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Identifiers are used for identifying entities in a program.</a:t>
            </a:r>
          </a:p>
          <a:p>
            <a:pPr marL="0" indent="0">
              <a:buNone/>
            </a:pPr>
            <a:r>
              <a:rPr lang="en-US" sz="1800" dirty="0"/>
              <a:t>2. We can use any special character like @,#,$ as part of identifiers.</a:t>
            </a:r>
          </a:p>
          <a:p>
            <a:pPr marL="0" indent="0">
              <a:buNone/>
            </a:pPr>
            <a:r>
              <a:rPr lang="en-US" sz="1800" dirty="0"/>
              <a:t>3. 1st_string is a valid identifier.</a:t>
            </a:r>
          </a:p>
          <a:p>
            <a:pPr marL="0" indent="0">
              <a:buNone/>
            </a:pPr>
            <a:r>
              <a:rPr lang="en-US" sz="1800" dirty="0"/>
              <a:t>4. string_1 is valid identifier.</a:t>
            </a:r>
          </a:p>
          <a:p>
            <a:pPr marL="0" indent="0">
              <a:buNone/>
            </a:pPr>
            <a:r>
              <a:rPr lang="en-US" sz="1800" dirty="0"/>
              <a:t>5. Identifiers can be of any length.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 and 3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1,4 and 5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8601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D0B-F54E-5166-6819-2A4D5F11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1621"/>
          </a:xfrm>
        </p:spPr>
        <p:txBody>
          <a:bodyPr>
            <a:normAutofit/>
          </a:bodyPr>
          <a:lstStyle/>
          <a:p>
            <a:r>
              <a:rPr lang="en-IN" sz="2400" dirty="0"/>
              <a:t>Which of the following options are correct?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C68-85E0-2DAC-8F28-9B214C23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515600" cy="542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Identifiers are used for identifying entities in a program.</a:t>
            </a:r>
          </a:p>
          <a:p>
            <a:pPr marL="0" indent="0">
              <a:buNone/>
            </a:pPr>
            <a:r>
              <a:rPr lang="en-US" sz="1800" dirty="0"/>
              <a:t>2. We can use any special character like @,#,$ as part of identifiers.</a:t>
            </a:r>
          </a:p>
          <a:p>
            <a:pPr marL="0" indent="0">
              <a:buNone/>
            </a:pPr>
            <a:r>
              <a:rPr lang="en-US" sz="1800" dirty="0"/>
              <a:t>3. 1st_string is a valid identifier.</a:t>
            </a:r>
          </a:p>
          <a:p>
            <a:pPr marL="0" indent="0">
              <a:buNone/>
            </a:pPr>
            <a:r>
              <a:rPr lang="en-US" sz="1800" dirty="0"/>
              <a:t>4. string_1 is valid identifier.</a:t>
            </a:r>
          </a:p>
          <a:p>
            <a:pPr marL="0" indent="0">
              <a:buNone/>
            </a:pPr>
            <a:r>
              <a:rPr lang="en-US" sz="1800" dirty="0"/>
              <a:t>5. Identifiers can be of any length.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AutoNum type="alphaUcPeriod"/>
            </a:pPr>
            <a:r>
              <a:rPr lang="en-US" sz="1800" dirty="0"/>
              <a:t>All are Correct</a:t>
            </a:r>
          </a:p>
          <a:p>
            <a:pPr marL="342900" indent="-342900">
              <a:buAutoNum type="alphaUcPeriod"/>
            </a:pPr>
            <a:r>
              <a:rPr lang="en-US" sz="1800" dirty="0"/>
              <a:t>1,2 and 3 only</a:t>
            </a:r>
          </a:p>
          <a:p>
            <a:pPr marL="342900" indent="-342900">
              <a:buAutoNum type="alphaUcPeriod"/>
            </a:pPr>
            <a:r>
              <a:rPr lang="en-US" sz="1800" b="1" dirty="0"/>
              <a:t>1,4 and 5 only</a:t>
            </a:r>
          </a:p>
          <a:p>
            <a:pPr marL="342900" indent="-342900">
              <a:buAutoNum type="alphaUcPeriod"/>
            </a:pPr>
            <a:r>
              <a:rPr lang="en-US" sz="1800" dirty="0"/>
              <a:t>1,3 and 4 only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951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5897-19F0-3837-22AC-107952C9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IN" sz="3200" b="1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1E9-F1E8-E4ED-264A-7E63767B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Every programming language usually has a set of words know as </a:t>
            </a:r>
            <a:r>
              <a:rPr lang="en-US" sz="2000" dirty="0"/>
              <a:t>keywords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212529"/>
                </a:solidFill>
                <a:effectLst/>
              </a:rPr>
              <a:t>These are reserved words with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special meaning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purpose. They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 are used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 only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for the intended purpose.</a:t>
            </a:r>
            <a:br>
              <a:rPr lang="en-US" sz="2000" dirty="0"/>
            </a:br>
            <a:r>
              <a:rPr lang="en-US" sz="2000" b="1" i="0" dirty="0">
                <a:solidFill>
                  <a:srgbClr val="212529"/>
                </a:solidFill>
                <a:effectLst/>
              </a:rPr>
              <a:t>Note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: We cannot use a keyword as a variable name, function name or as any other identifier name.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212529"/>
                </a:solidFill>
                <a:effectLst/>
              </a:rPr>
              <a:t>Python 2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has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32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keywords while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Python 3.5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has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33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keywords. An extra keyword called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nonlocal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was added in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Python 3.5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 2 more keywords were added in Python 3.7 making it to 35</a:t>
            </a:r>
            <a:endParaRPr lang="en-US" sz="20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Latest version is also having 35 keywords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['False', 'None', 'True', 'and', 'as', 'assert', 'async', 'await', 'break', 'class', 'continue', 'def', 'del', '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elif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', 'else', 'except', 'finally', 'for', 'from', 'global', 'if', 'import', 'in', 'is', 'lambda', 'nonlocal', 'not', 'or', 'pass', 'raise', 'return', 'try', 'while', 'with', 'yield']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Python provides a way to print the list of keywords in its current version.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import keyword	 </a:t>
            </a:r>
            <a:r>
              <a:rPr lang="en-US" sz="2000" dirty="0">
                <a:solidFill>
                  <a:srgbClr val="212529"/>
                </a:solidFill>
              </a:rPr>
              <a:t>               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# This statement is used to import keyword module.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print(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keyword.kwlist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)	# </a:t>
            </a:r>
            <a:r>
              <a:rPr lang="en-US" sz="2000" b="0" i="0" dirty="0" err="1">
                <a:solidFill>
                  <a:srgbClr val="212529"/>
                </a:solidFill>
                <a:effectLst/>
              </a:rPr>
              <a:t>kwlist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 contains all the keywords of Python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1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1447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UNIT-1(Lesson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of the following options are correct?</vt:lpstr>
      <vt:lpstr>Which of the following options are correct?</vt:lpstr>
      <vt:lpstr>Keywords</vt:lpstr>
      <vt:lpstr>More on keywords</vt:lpstr>
      <vt:lpstr>Which of the following options are correct?</vt:lpstr>
      <vt:lpstr>Which of the following options are correct?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Salil Batra</cp:lastModifiedBy>
  <cp:revision>4</cp:revision>
  <dcterms:created xsi:type="dcterms:W3CDTF">2022-08-31T08:49:22Z</dcterms:created>
  <dcterms:modified xsi:type="dcterms:W3CDTF">2022-08-31T16:29:37Z</dcterms:modified>
</cp:coreProperties>
</file>