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zsZpP+Iy9ZA16j9PZP+rJJnz0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Input and Output Statements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87132" y="309093"/>
            <a:ext cx="8126569" cy="586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334851"/>
            <a:ext cx="10515600" cy="584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Let us show you a few examples of different variations of calling the </a:t>
            </a:r>
            <a:r>
              <a:rPr lang="en-IN" b="1"/>
              <a:t>print()</a:t>
            </a:r>
            <a:r>
              <a:rPr lang="en-IN"/>
              <a:t> function.</a:t>
            </a:r>
            <a:br>
              <a:rPr lang="en-IN"/>
            </a:br>
            <a:r>
              <a:rPr lang="en-IN"/>
              <a:t># Python - The print() function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 = 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f = 10.8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d = 19.7907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str1 = 'Hello'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Passing a single object to be printed to the print() function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print('Hello World!')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Passing multiple objects to be printed to the print() function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print(i, f, d, str1)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Passing multiple objects to be printed to the print() function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And, also passing it arguments to alter with its default behaviour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print(i, f, d, str1, sep='|', end='End')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7176" y="2781837"/>
            <a:ext cx="3335629" cy="294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i="1"/>
              <a:t>Program Analysis</a:t>
            </a:r>
            <a:r>
              <a:rPr lang="en-IN"/>
              <a:t/>
            </a:r>
            <a:br>
              <a:rPr lang="en-IN"/>
            </a:br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171977"/>
            <a:ext cx="10515600" cy="50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As you can see in the first call of </a:t>
            </a:r>
            <a:r>
              <a:rPr lang="en-IN" b="1"/>
              <a:t>print()</a:t>
            </a:r>
            <a:r>
              <a:rPr lang="en-IN"/>
              <a:t> function, we have simply passed it string object.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 the second call of </a:t>
            </a:r>
            <a:r>
              <a:rPr lang="en-IN" b="1"/>
              <a:t>print()</a:t>
            </a:r>
            <a:r>
              <a:rPr lang="en-IN"/>
              <a:t> function, we have simply passed it 4 objects and it has printed their value(</a:t>
            </a:r>
            <a:r>
              <a:rPr lang="en-IN" i="1"/>
              <a:t>by default, they are separated by spaces</a:t>
            </a:r>
            <a:r>
              <a:rPr lang="en-IN"/>
              <a:t>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 the third call of the </a:t>
            </a:r>
            <a:r>
              <a:rPr lang="en-IN" b="1"/>
              <a:t>print()</a:t>
            </a:r>
            <a:r>
              <a:rPr lang="en-IN"/>
              <a:t> function, we have not just passed the same 4 objects to be printed to the print() function but have also passed it two arguments to alter its default behaviour by -</a:t>
            </a:r>
            <a:br>
              <a:rPr lang="en-IN"/>
            </a:br>
            <a:r>
              <a:rPr lang="en-IN"/>
              <a:t>- Changing the default value of its parameter </a:t>
            </a:r>
            <a:r>
              <a:rPr lang="en-IN" b="1"/>
              <a:t>sep</a:t>
            </a:r>
            <a:r>
              <a:rPr lang="en-IN"/>
              <a:t> from a single space to a character </a:t>
            </a:r>
            <a:r>
              <a:rPr lang="en-IN" b="1"/>
              <a:t>|</a:t>
            </a:r>
            <a:r>
              <a:rPr lang="en-IN"/>
              <a:t>.</a:t>
            </a:r>
            <a:br>
              <a:rPr lang="en-IN"/>
            </a:br>
            <a:r>
              <a:rPr lang="en-IN"/>
              <a:t>- Changing the default value of its </a:t>
            </a:r>
            <a:r>
              <a:rPr lang="en-IN" b="1"/>
              <a:t>end</a:t>
            </a:r>
            <a:r>
              <a:rPr lang="en-IN"/>
              <a:t> parameterfrom </a:t>
            </a:r>
            <a:r>
              <a:rPr lang="en-IN" b="1"/>
              <a:t>\n</a:t>
            </a:r>
            <a:r>
              <a:rPr lang="en-IN"/>
              <a:t> to </a:t>
            </a:r>
            <a:r>
              <a:rPr lang="en-IN" b="1"/>
              <a:t>End</a:t>
            </a:r>
            <a:r>
              <a:rPr lang="en-IN"/>
              <a:t>.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IN" sz="3000" b="1"/>
              <a:t>Output Formatting in Python(C style string formatting) – Just for knowledge</a:t>
            </a:r>
            <a:endParaRPr sz="300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493949"/>
            <a:ext cx="10515600" cy="468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1. Python uses C-style string formatting to create new, formatted strings. The % operator also called as 'string modulo operator' is used to format a set of variables enclosed in a "tuple" (a fixed size list), together with a format string, which contains normal text together with "argument specifiers", special symbols like %s and %d.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The general syntax for a format placeholder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   %[flags][width][.precision]type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following are some basic argument specifiers: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%s - String (or any object with a string representation, like numbers)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%d - Integers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%f - Floating point numbers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%.&lt;number of digits&gt;f  - Floating point numbers with a fixed amount of digits for the decimal part.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%x or %X - Integers in hexadecimal representation (uppercase/lowercase)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%o - Octal representation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body" idx="1"/>
          </p:nvPr>
        </p:nvSpPr>
        <p:spPr>
          <a:xfrm>
            <a:off x="838200" y="321972"/>
            <a:ext cx="10515600" cy="585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Example 1: </a:t>
            </a:r>
            <a:r>
              <a:rPr lang="en-IN"/>
              <a:t>If we consider a single variable called </a:t>
            </a:r>
            <a:r>
              <a:rPr lang="en-IN" b="1"/>
              <a:t>'name'</a:t>
            </a:r>
            <a:r>
              <a:rPr lang="en-IN"/>
              <a:t> with a username in it, and if we would like to print a greeting to that user, then: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name = "Ravi"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print("Good morning, %s!" % name)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# This statement prints "Good morning, Ravi!"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Good morning, Ravi!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body" idx="1"/>
          </p:nvPr>
        </p:nvSpPr>
        <p:spPr>
          <a:xfrm>
            <a:off x="838200" y="283335"/>
            <a:ext cx="10515600" cy="589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Example 2: </a:t>
            </a:r>
            <a:r>
              <a:rPr lang="en-IN"/>
              <a:t>If we consider more than one variable, we must use a </a:t>
            </a:r>
            <a:r>
              <a:rPr lang="en-IN" b="1"/>
              <a:t>tuple</a:t>
            </a:r>
            <a:r>
              <a:rPr lang="en-IN"/>
              <a:t> of those variables as shown below: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 = 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b = 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str = "Hello"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print("The value of a = %d, b = %d and str = %s" %(a, b, str))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value of a = 10, b = 20 and str = Hello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838200" y="386366"/>
            <a:ext cx="10515600" cy="579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Example 3: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print("Total number of votes: %4d, Women votes: %2d" %(480, 70))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Output</a:t>
            </a:r>
            <a:r>
              <a:rPr lang="en-IN"/>
              <a:t>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Total number of votes: _480, Women votes: 70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Observe 1 leading blank space left before the first value and no leading blank space before the second value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Let us understand the placeholders in the above example:</a:t>
            </a:r>
            <a:r>
              <a:rPr lang="en-IN"/>
              <a:t/>
            </a:r>
            <a:br>
              <a:rPr lang="en-IN"/>
            </a:br>
            <a:r>
              <a:rPr lang="en-IN"/>
              <a:t>The first placeholder %4d is used for the first component of our tuple, i.e. </a:t>
            </a:r>
            <a:r>
              <a:rPr lang="en-IN" b="1"/>
              <a:t>480</a:t>
            </a:r>
            <a:r>
              <a:rPr lang="en-IN"/>
              <a:t>. This number will be printed with 4 characters. As </a:t>
            </a:r>
            <a:r>
              <a:rPr lang="en-IN" b="1"/>
              <a:t>480</a:t>
            </a:r>
            <a:r>
              <a:rPr lang="en-IN"/>
              <a:t> consists only of three digits, the output is padded with 1 leading blank.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second placeholder %2d is used for the second component of our tuple, i.e. </a:t>
            </a:r>
            <a:r>
              <a:rPr lang="en-IN" b="1"/>
              <a:t>70</a:t>
            </a:r>
            <a:r>
              <a:rPr lang="en-IN"/>
              <a:t>. This number will be printed with 2 characters. As </a:t>
            </a:r>
            <a:r>
              <a:rPr lang="en-IN" b="1"/>
              <a:t>70</a:t>
            </a:r>
            <a:r>
              <a:rPr lang="en-IN"/>
              <a:t> consists two digits, the output does not have any leading blanks as both the blanks are occupied by the digits.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n-IN" sz="2500" b="1"/>
              <a:t>Second way of using print- removing need of c style string formatting</a:t>
            </a:r>
            <a:endParaRPr sz="2500" b="1"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838200" y="837128"/>
            <a:ext cx="10515600" cy="533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2. The output can also be presented in a more </a:t>
            </a:r>
            <a:r>
              <a:rPr lang="en-IN" b="1"/>
              <a:t>elegant way using the str.format()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This style of string </a:t>
            </a:r>
            <a:r>
              <a:rPr lang="en-IN" b="1"/>
              <a:t>formatting eliminates the usage of % operator </a:t>
            </a:r>
            <a:r>
              <a:rPr lang="en-IN"/>
              <a:t>(string modulo operator).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general syntax of str.format() function is: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{}{}.format(value1, value2,...,valuen)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where,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{}{} are place holders</a:t>
            </a:r>
            <a:r>
              <a:rPr lang="en-IN"/>
              <a:t> created by the user in the string.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value1,value2,...,valuen They could be variables, integers, floating-point numbers, strings, characters etc. 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Note:The number of values passed as arguments in .format(arg1,arg2..) method should always be equal to the number of placeholders {} created by the user in the string.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838200" y="515155"/>
            <a:ext cx="10515600" cy="566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following are some basic argument specifiers: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{} - String (or any object with a string representation, like numbers)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{0:&lt;number of digits&gt;d} - Integers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{0:.&lt;number of digits&gt;f} - Floating point numbers with a fixed amount of digits for the decimal part.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{0:X} or {0:x} - Integers in hex representation (uppercase/lowercase)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{0:o} - Octal representation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838200" y="399245"/>
            <a:ext cx="10515600" cy="577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Example 1: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 = 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b = 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str = "Hello"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print("The value of a = {}, b = {} and str = {}".format(a, b, str))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value of a = 10, b = 20 and str = Hello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Here the curly braces {} are used as placeholders in the format string.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Input()--- In-built function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Python, to read input from the user, we have an in-built function called input().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syntax for input() function is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                             input([prompt])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Here, the optional prompt string will be printed to the console for the user to input a value.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The prompt string is used to indicate the type of value to be entered by the user.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373487"/>
            <a:ext cx="10515600" cy="580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# Taking input from the user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name = input("Enter your name: ")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# for Output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print("Hello, " + name)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print(type(name))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649" y="1841678"/>
            <a:ext cx="5036176" cy="195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721217"/>
            <a:ext cx="10515600" cy="545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Write a program to print your favourite place.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At the time of execution, the program should print the message on the console as: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Enter your favourite place: 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For example, if the user gives the input as: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Enter your favourite place: Hyderabad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then the program should print the result as: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My favourite place is: Hyderabad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i="1"/>
              <a:t>Using the print() output function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Python, the </a:t>
            </a:r>
            <a:r>
              <a:rPr lang="en-IN" b="1"/>
              <a:t>print</a:t>
            </a:r>
            <a:r>
              <a:rPr lang="en-IN"/>
              <a:t> function is the first and the most basic output function one can use. It is used to generate an output at the console.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>Syntax of </a:t>
            </a:r>
            <a:r>
              <a:rPr lang="en-IN" b="1"/>
              <a:t>print()</a:t>
            </a:r>
            <a:r>
              <a:rPr lang="en-IN"/>
              <a:t> function -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can pass zero or more number of expressions separated by </a:t>
            </a:r>
            <a:r>
              <a:rPr lang="en-IN" b="1"/>
              <a:t>commas(,) </a:t>
            </a:r>
            <a:r>
              <a:rPr lang="en-IN"/>
              <a:t>to print() function.</a:t>
            </a:r>
            <a:br>
              <a:rPr lang="en-IN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838200" y="566670"/>
            <a:ext cx="10515600" cy="56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print() function converts those expressions into strings and writes the result to standard output which then displays the result on screen.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Let us consider an example of print() with multiple values with comma(,) as separator.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Example 1: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print("Hi", "Hello", "Python") </a:t>
            </a:r>
            <a:r>
              <a:rPr lang="en-IN" b="1"/>
              <a:t># will print output as follows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Hi Hello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838200" y="708338"/>
            <a:ext cx="10515600" cy="546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Example 2: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 = 10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b = 50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print("A value is", a, "and", "B value is", b) # will print output as follows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/>
              <a:t>A value is 10 and B value is 50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Here we have assigned values 10 and 50 to a and b respectively.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above print() statement consists of </a:t>
            </a:r>
            <a:r>
              <a:rPr lang="en-IN" b="1"/>
              <a:t>both strings and integer values</a:t>
            </a:r>
            <a:r>
              <a:rPr lang="en-IN"/>
              <a:t>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838200" y="656823"/>
            <a:ext cx="10515600" cy="552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Write a program to print your favourite programming language</a:t>
            </a:r>
            <a:r>
              <a:rPr lang="en-IN"/>
              <a:t>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At the time of execution, the program should print the message on the console as: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Language: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For example, if the user gives the input as: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Enter Language: Python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              #then the program should print the result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# Expected Output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My Favourite Language is Python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838200" y="296214"/>
            <a:ext cx="10515600" cy="586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 </a:t>
            </a:r>
            <a:r>
              <a:rPr lang="en-IN" b="1"/>
              <a:t>print()</a:t>
            </a:r>
            <a:r>
              <a:rPr lang="en-IN"/>
              <a:t> function is used to print the values to the standard output.</a:t>
            </a:r>
            <a:br>
              <a:rPr lang="en-IN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general syntax of print() function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                print(value1, value2..., sep = ' ', end = '\n', file = sys.stdout, flush = False)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where,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-&gt; value1,value2...,valuen </a:t>
            </a:r>
            <a:r>
              <a:rPr lang="en-IN"/>
              <a:t>These are the </a:t>
            </a:r>
            <a:r>
              <a:rPr lang="en-IN" b="1"/>
              <a:t>actual data values to printed.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/>
              <a:t>-&gt; sep</a:t>
            </a:r>
            <a:r>
              <a:rPr lang="en-IN"/>
              <a:t>  This is the </a:t>
            </a:r>
            <a:r>
              <a:rPr lang="en-IN" b="1"/>
              <a:t>separator used between each value</a:t>
            </a:r>
            <a:r>
              <a:rPr lang="en-IN"/>
              <a:t>. If there is </a:t>
            </a:r>
            <a:r>
              <a:rPr lang="en-IN" b="1"/>
              <a:t>no separator</a:t>
            </a:r>
            <a:r>
              <a:rPr lang="en-IN"/>
              <a:t>, then by default '</a:t>
            </a:r>
            <a:r>
              <a:rPr lang="en-IN" b="1"/>
              <a:t>whitespace</a:t>
            </a:r>
            <a:r>
              <a:rPr lang="en-IN"/>
              <a:t>' is taken.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end</a:t>
            </a:r>
            <a:r>
              <a:rPr lang="en-IN"/>
              <a:t>  This is the character which </a:t>
            </a:r>
            <a:r>
              <a:rPr lang="en-IN" b="1"/>
              <a:t>gets printed after all values have been printed.</a:t>
            </a:r>
            <a:r>
              <a:rPr lang="en-IN"/>
              <a:t> The </a:t>
            </a:r>
            <a:r>
              <a:rPr lang="en-IN" b="1"/>
              <a:t>newline character '\n'</a:t>
            </a:r>
            <a:r>
              <a:rPr lang="en-IN"/>
              <a:t> is the default. 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file</a:t>
            </a:r>
            <a:r>
              <a:rPr lang="en-IN"/>
              <a:t>  This argument specifies </a:t>
            </a:r>
            <a:r>
              <a:rPr lang="en-IN" b="1"/>
              <a:t>where the output needs to be printed</a:t>
            </a:r>
            <a:r>
              <a:rPr lang="en-IN"/>
              <a:t>. The </a:t>
            </a:r>
            <a:r>
              <a:rPr lang="en-IN" b="1"/>
              <a:t>screen is the standard output</a:t>
            </a:r>
            <a:r>
              <a:rPr lang="en-IN"/>
              <a:t> by default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PresentationFormat>Custom</PresentationFormat>
  <Paragraphs>146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Input and Output Statements</vt:lpstr>
      <vt:lpstr>Input()--- In-built function</vt:lpstr>
      <vt:lpstr>Slide 3</vt:lpstr>
      <vt:lpstr>Slide 4</vt:lpstr>
      <vt:lpstr>Using the print() output function</vt:lpstr>
      <vt:lpstr>Slide 6</vt:lpstr>
      <vt:lpstr>Slide 7</vt:lpstr>
      <vt:lpstr>Slide 8</vt:lpstr>
      <vt:lpstr>Slide 9</vt:lpstr>
      <vt:lpstr>Slide 10</vt:lpstr>
      <vt:lpstr>Slide 11</vt:lpstr>
      <vt:lpstr>Program Analysis </vt:lpstr>
      <vt:lpstr>Output Formatting in Python(C style string formatting) – Just for knowledge</vt:lpstr>
      <vt:lpstr>Slide 14</vt:lpstr>
      <vt:lpstr>Slide 15</vt:lpstr>
      <vt:lpstr>Slide 16</vt:lpstr>
      <vt:lpstr>Second way of using print- removing need of c style string formatting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Statements</dc:title>
  <dc:creator>krishan Bansal</dc:creator>
  <cp:lastModifiedBy>Makul</cp:lastModifiedBy>
  <cp:revision>1</cp:revision>
  <dcterms:created xsi:type="dcterms:W3CDTF">2022-09-07T14:01:17Z</dcterms:created>
  <dcterms:modified xsi:type="dcterms:W3CDTF">2022-09-15T03:55:39Z</dcterms:modified>
</cp:coreProperties>
</file>