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6" r:id="rId5"/>
  </p:sldMasterIdLst>
  <p:notesMasterIdLst>
    <p:notesMasterId r:id="rId12"/>
  </p:notesMasterIdLst>
  <p:handoutMasterIdLst>
    <p:handoutMasterId r:id="rId13"/>
  </p:handoutMasterIdLst>
  <p:sldIdLst>
    <p:sldId id="1489" r:id="rId6"/>
    <p:sldId id="3973" r:id="rId7"/>
    <p:sldId id="3975" r:id="rId8"/>
    <p:sldId id="3976" r:id="rId9"/>
    <p:sldId id="1570" r:id="rId10"/>
    <p:sldId id="3977" r:id="rId11"/>
  </p:sldIdLst>
  <p:sldSz cx="12436475" cy="6994525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CCFF"/>
    <a:srgbClr val="99FF66"/>
    <a:srgbClr val="FF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CECE8"/>
          </a:solidFill>
        </a:fill>
      </a:tcStyle>
    </a:wholeTbl>
    <a:band1H>
      <a:tcStyle>
        <a:tcBdr/>
        <a:fill>
          <a:solidFill>
            <a:srgbClr val="F8D7CD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F8D7CD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D7D31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D7D31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D7D31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D7D31"/>
          </a:solidFill>
        </a:fill>
      </a:tcStyle>
    </a:firstRow>
  </a:tblStyle>
  <a:tblStyle styleId="{5940675A-B579-460E-94D1-54222C63F5D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</a:tblStyle>
  <a:tblStyle styleId="{00A15C55-8517-42AA-B614-E9B94910E393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4E7"/>
          </a:solidFill>
        </a:fill>
      </a:tcStyle>
    </a:wholeTbl>
    <a:band1H>
      <a:tcStyle>
        <a:tcBdr/>
        <a:fill>
          <a:solidFill>
            <a:srgbClr val="FFE8CB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FFE8CB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FFC000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FFC000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C000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C000"/>
          </a:solidFill>
        </a:fill>
      </a:tcStyle>
    </a:firstRow>
  </a:tblStyle>
  <a:tblStyle styleId="{93296810-A885-4BE3-A3E7-6D5BEEA58F3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BF1E9"/>
          </a:solidFill>
        </a:fill>
      </a:tcStyle>
    </a:wholeTbl>
    <a:band1H>
      <a:tcStyle>
        <a:tcBdr/>
        <a:fill>
          <a:solidFill>
            <a:srgbClr val="D5E3C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5E3C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70AD47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70AD47"/>
          </a:solidFill>
        </a:fill>
      </a:tcStyle>
    </a:firstRow>
  </a:tblStyle>
  <a:tblStyle styleId="{E929F9F4-4A8F-4326-A1B4-22849713DDAB}" styleName="">
    <a:wholeTbl>
      <a:tcTxStyle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FFC000"/>
          </a:solidFill>
        </a:fill>
      </a:tcStyle>
    </a:wholeTbl>
    <a:band1H>
      <a:tcStyle>
        <a:tcBdr/>
        <a:fill>
          <a:solidFill>
            <a:srgbClr val="CB9900"/>
          </a:solidFill>
        </a:fill>
      </a:tcStyle>
    </a:band1H>
    <a:band1V>
      <a:tcStyle>
        <a:tcBdr/>
        <a:fill>
          <a:solidFill>
            <a:srgbClr val="CB9900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>
          <a:left>
            <a:ln w="2540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</a:tcBdr>
        <a:fill>
          <a:solidFill>
            <a:srgbClr val="CB9900"/>
          </a:solidFill>
        </a:fill>
      </a:tcStyle>
    </a:lastCol>
    <a:firstCol>
      <a:tcTxStyle b="on">
        <a:font>
          <a:latin typeface=""/>
          <a:ea typeface=""/>
          <a:cs typeface=""/>
        </a:font>
      </a:tcTxStyle>
      <a:tcStyle>
        <a:tcBdr>
          <a:right>
            <a:ln w="2540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</a:tcBdr>
        <a:fill>
          <a:solidFill>
            <a:srgbClr val="CB9900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2540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AA7F00"/>
          </a:solidFill>
        </a:fill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2540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00000"/>
          </a:solidFill>
        </a:fill>
      </a:tcStyle>
    </a:firstRow>
  </a:tblStyle>
  <a:tblStyle styleId="{17292A2E-F333-43FB-9621-5CBBE7FDCDCB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>
          <a:top>
            <a:ln w="3172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3172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3172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FFC000"/>
          </a:solidFill>
        </a:fill>
      </a:tcStyle>
    </a:firstRow>
  </a:tblStyle>
  <a:tblStyle styleId="{ED083AE6-46FA-4A59-8FB0-9F97EB10719F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FFC000"/>
          </a:solidFill>
        </a:fill>
      </a:tcStyle>
    </a:band1H>
    <a:band1V>
      <a:tcStyle>
        <a:tcBdr/>
        <a:fill>
          <a:solidFill>
            <a:srgbClr val="FFC000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25402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E269D01E-BC32-4049-B463-5C60D7B0CCD2}" styleName="">
    <a:wholeTbl>
      <a:tcTxStyle>
        <a:font>
          <a:latin typeface="+mn-lt"/>
          <a:ea typeface="+mn-ea"/>
          <a:cs typeface="+mn-cs"/>
        </a:font>
        <a:srgbClr val="FFFFFF"/>
      </a:tcTxStyle>
      <a:tcStyle>
        <a:tcBdr>
          <a:left>
            <a:ln w="3172" cap="flat" cmpd="sng" algn="ctr">
              <a:solidFill>
                <a:srgbClr val="FFE2BC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FFE2BC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FFE2BC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FFE2BC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C000"/>
          </a:solidFill>
        </a:fill>
      </a:tcStyle>
    </a:wholeTbl>
    <a:band1H>
      <a:tcStyle>
        <a:tcBdr/>
        <a:fill>
          <a:solidFill>
            <a:srgbClr val="FFFFFF"/>
          </a:solidFill>
        </a:fill>
      </a:tcStyle>
    </a:band1H>
    <a:band1V>
      <a:tcStyle>
        <a:tcBdr/>
        <a:fill>
          <a:solidFill>
            <a:srgbClr val="FFFFFF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</a:tcBdr>
        <a:fill>
          <a:solidFill>
            <a:srgbClr val="FFC000"/>
          </a:solidFill>
        </a:fill>
      </a:tcStyle>
    </a:lastCol>
    <a:firstCol>
      <a:tcTxStyle b="on">
        <a:font>
          <a:latin typeface=""/>
          <a:ea typeface=""/>
          <a:cs typeface=""/>
        </a:font>
      </a:tcTxStyle>
      <a:tcStyle>
        <a:tcBdr>
          <a:right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</a:tcBdr>
        <a:fill>
          <a:solidFill>
            <a:srgbClr val="FFC000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C000"/>
          </a:solidFill>
        </a:fill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C000"/>
          </a:solidFill>
        </a:fill>
      </a:tcStyle>
    </a:firstRow>
  </a:tblStyle>
  <a:tblStyle styleId="{775DCB02-9BB8-47FD-8907-85C794F793B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C000"/>
          </a:solidFill>
        </a:fill>
      </a:tcStyle>
    </a:wholeTbl>
    <a:band1H>
      <a:tcStyle>
        <a:tcBdr/>
        <a:fill>
          <a:solidFill>
            <a:srgbClr val="FFC000"/>
          </a:solidFill>
        </a:fill>
      </a:tcStyle>
    </a:band1H>
    <a:band2H>
      <a:tcStyle>
        <a:tcBdr/>
        <a:fill>
          <a:solidFill>
            <a:srgbClr val="FFC000"/>
          </a:solidFill>
        </a:fill>
      </a:tcStyle>
    </a:band2H>
    <a:band1V>
      <a:tcStyle>
        <a:tcBdr>
          <a:top>
            <a:ln w="3172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C000"/>
          </a:solidFill>
        </a:fill>
      </a:tcStyle>
    </a:band1V>
    <a:band2V>
      <a:tcStyle>
        <a:tcBdr/>
        <a:fill>
          <a:solidFill>
            <a:srgbClr val="FFC000"/>
          </a:solidFill>
        </a:fill>
      </a:tcStyle>
    </a:band2V>
    <a:lastCol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C000"/>
          </a:solidFill>
        </a:fill>
      </a:tcStyle>
    </a:lastCol>
    <a:firstCol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C000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C000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left>
            <a:ln w="3172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C000"/>
          </a:solidFill>
        </a:fill>
      </a:tcStyle>
    </a:firstRow>
  </a:tblStyle>
  <a:tblStyle styleId="{7E9639D4-E3E2-4D34-9284-5A2195B3D0D7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>
          <a:top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Row>
  </a:tblStyle>
  <a:tblStyle styleId="{284E427A-3D55-4303-BF80-6455036E1DE7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D7D31"/>
          </a:solidFill>
        </a:fill>
      </a:tcStyle>
    </a:wholeTbl>
    <a:band1H>
      <a:tcStyle>
        <a:tcBdr/>
        <a:fill>
          <a:solidFill>
            <a:srgbClr val="ED7D31"/>
          </a:solidFill>
        </a:fill>
      </a:tcStyle>
    </a:band1H>
    <a:band2H>
      <a:tcStyle>
        <a:tcBdr/>
        <a:fill>
          <a:solidFill>
            <a:srgbClr val="ED7D31"/>
          </a:solidFill>
        </a:fill>
      </a:tcStyle>
    </a:band2H>
    <a:band1V>
      <a:tcStyle>
        <a:tcBdr>
          <a:top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D7D31"/>
          </a:solidFill>
        </a:fill>
      </a:tcStyle>
    </a:band1V>
    <a:band2V>
      <a:tcStyle>
        <a:tcBdr/>
        <a:fill>
          <a:solidFill>
            <a:srgbClr val="ED7D31"/>
          </a:solidFill>
        </a:fill>
      </a:tcStyle>
    </a:band2V>
    <a:lastCol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D7D31"/>
          </a:solidFill>
        </a:fill>
      </a:tcStyle>
    </a:lastCol>
    <a:firstCol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D7D31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D7D31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left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D7D31"/>
          </a:solidFill>
        </a:fill>
      </a:tcStyle>
    </a:firstRow>
  </a:tblStyle>
  <a:tblStyle styleId="{18603FDC-E32A-4AB5-989C-0864C3EAD2B8}" styleName="">
    <a:wholeTbl>
      <a:tcTxStyle>
        <a:font>
          <a:latin typeface="+mn-lt"/>
          <a:ea typeface="+mn-ea"/>
          <a:cs typeface="+mn-cs"/>
        </a:font>
        <a:srgbClr val="FFFFFF"/>
      </a:tcTxStyle>
      <a:tcStyle>
        <a:tcBdr>
          <a:left>
            <a:ln w="3172" cap="flat" cmpd="sng" algn="ctr">
              <a:solidFill>
                <a:srgbClr val="F6CCB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F6CCB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F6CCB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F6CCBE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D7D31"/>
          </a:solidFill>
        </a:fill>
      </a:tcStyle>
    </a:wholeTbl>
    <a:band1H>
      <a:tcStyle>
        <a:tcBdr/>
        <a:fill>
          <a:solidFill>
            <a:srgbClr val="FFFFFF"/>
          </a:solidFill>
        </a:fill>
      </a:tcStyle>
    </a:band1H>
    <a:band1V>
      <a:tcStyle>
        <a:tcBdr/>
        <a:fill>
          <a:solidFill>
            <a:srgbClr val="FFFFFF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</a:tcBdr>
        <a:fill>
          <a:solidFill>
            <a:srgbClr val="ED7D31"/>
          </a:solidFill>
        </a:fill>
      </a:tcStyle>
    </a:lastCol>
    <a:firstCol>
      <a:tcTxStyle b="on">
        <a:font>
          <a:latin typeface=""/>
          <a:ea typeface=""/>
          <a:cs typeface=""/>
        </a:font>
      </a:tcTxStyle>
      <a:tcStyle>
        <a:tcBdr>
          <a:right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</a:tcBdr>
        <a:fill>
          <a:solidFill>
            <a:srgbClr val="ED7D31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D7D31"/>
          </a:solidFill>
        </a:fill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D7D31"/>
          </a:solidFill>
        </a:fill>
      </a:tcStyle>
    </a:firstRow>
  </a:tblStyle>
  <a:tblStyle styleId="{C4B1156A-380E-4F78-BDF5-A606A8083BF9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4E7"/>
          </a:solidFill>
        </a:fill>
      </a:tcStyle>
    </a:wholeTbl>
    <a:band1H>
      <a:tcStyle>
        <a:tcBdr/>
        <a:fill>
          <a:solidFill>
            <a:srgbClr val="FFE8CB"/>
          </a:solidFill>
        </a:fill>
      </a:tcStyle>
    </a:band1H>
    <a:band1V>
      <a:tcStyle>
        <a:tcBdr/>
        <a:fill>
          <a:solidFill>
            <a:srgbClr val="FFE8CB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25402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4E7"/>
          </a:solidFill>
        </a:fill>
      </a:tcStyle>
    </a:lastRow>
    <a:firstRow>
      <a:tcTxStyle b="on">
        <a:font>
          <a:latin typeface=""/>
          <a:ea typeface=""/>
          <a:cs typeface=""/>
        </a:font>
      </a:tcTxStyle>
      <a:tcStyle>
        <a:tcBdr/>
        <a:fill>
          <a:solidFill>
            <a:srgbClr val="FFF4E7"/>
          </a:solidFill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922" autoAdjust="0"/>
  </p:normalViewPr>
  <p:slideViewPr>
    <p:cSldViewPr snapToGrid="0">
      <p:cViewPr varScale="1">
        <p:scale>
          <a:sx n="55" d="100"/>
          <a:sy n="55" d="100"/>
        </p:scale>
        <p:origin x="12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yan\Downloads\Case%20Study%20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yan\Downloads\Case%20Study%20Data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yan\Downloads\Case%20Study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yan\Downloads\Case%20Study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yan\Downloads\Case%20Study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yan\Downloads\Case%20Study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yan\Downloads\Case%20Study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[Case Study Data.xlsx]Charts!PivotTable2</c:name>
    <c:fmtId val="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PPI Consumers by PPI Type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Charts!$G$5:$G$6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E9F-46B7-ADC0-6A1672B4573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9F-46B7-ADC0-6A1672B4573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E9F-46B7-ADC0-6A1672B45732}"/>
              </c:ext>
            </c:extLst>
          </c:dPt>
          <c:dLbls>
            <c:dLbl>
              <c:idx val="0"/>
              <c:layout>
                <c:manualLayout>
                  <c:x val="-0.17466791315706484"/>
                  <c:y val="-0.1315908332684134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349706400923585"/>
                      <c:h val="0.1848668408304436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E9F-46B7-ADC0-6A1672B457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Charts!$F$7:$F$10</c:f>
              <c:strCache>
                <c:ptCount val="3"/>
                <c:pt idx="0">
                  <c:v>PPI_SINGLE Consumer</c:v>
                </c:pt>
                <c:pt idx="1">
                  <c:v>PPI LCI Consumer</c:v>
                </c:pt>
                <c:pt idx="2">
                  <c:v>PPI Joint Consumer</c:v>
                </c:pt>
              </c:strCache>
            </c:strRef>
          </c:cat>
          <c:val>
            <c:numRef>
              <c:f>Charts!$G$7:$G$10</c:f>
              <c:numCache>
                <c:formatCode>#,##0</c:formatCode>
                <c:ptCount val="3"/>
                <c:pt idx="0">
                  <c:v>6264</c:v>
                </c:pt>
                <c:pt idx="1">
                  <c:v>1972</c:v>
                </c:pt>
                <c:pt idx="2">
                  <c:v>1225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E9F-46B7-ADC0-6A1672B457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 lang="en-US" sz="9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[Case Study Data.xlsx]Charts!PivotTable1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1">
                <a:solidFill>
                  <a:schemeClr val="tx1"/>
                </a:solidFill>
              </a:rPr>
              <a:t>Consumer Distribution by PPI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rgbClr val="C00000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rgbClr val="C00000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rgbClr val="C00000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rgbClr val="C00000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rgbClr val="C00000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Charts!$B$4:$B$5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256-40B3-ABF1-820EEE229F94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56-40B3-ABF1-820EEE229F9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Charts!$A$6:$A$8</c:f>
              <c:strCache>
                <c:ptCount val="2"/>
                <c:pt idx="0">
                  <c:v>PPI Consumer</c:v>
                </c:pt>
                <c:pt idx="1">
                  <c:v>Non PPI Consumer</c:v>
                </c:pt>
              </c:strCache>
            </c:strRef>
          </c:cat>
          <c:val>
            <c:numRef>
              <c:f>Charts!$B$6:$B$8</c:f>
              <c:numCache>
                <c:formatCode>#,##0</c:formatCode>
                <c:ptCount val="2"/>
                <c:pt idx="0">
                  <c:v>9461</c:v>
                </c:pt>
                <c:pt idx="1">
                  <c:v>6922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56-40B3-ABF1-820EEE229F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[Case Study Data.xlsx]Charts!PivotTable12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b="1" baseline="0">
                <a:solidFill>
                  <a:sysClr val="windowText" lastClr="000000"/>
                </a:solidFill>
              </a:rPr>
              <a:t>PPI Consumers by Credit Score Range</a:t>
            </a:r>
            <a:endParaRPr lang="en-US" b="1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8904746281714788E-2"/>
              <c:y val="1.436351706036745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B050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050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8904746281714788E-2"/>
              <c:y val="1.436351706036745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00B050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8904746281714788E-2"/>
              <c:y val="1.436351706036745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Charts!$K$43:$K$44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7F-428F-B459-972C71410D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7F-428F-B459-972C71410D8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77F-428F-B459-972C71410D8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77F-428F-B459-972C71410D83}"/>
                </c:ext>
              </c:extLst>
            </c:dLbl>
            <c:dLbl>
              <c:idx val="1"/>
              <c:layout>
                <c:manualLayout>
                  <c:x val="-7.8904746281714788E-2"/>
                  <c:y val="1.436351706036745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77F-428F-B459-972C71410D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Charts!$J$45:$J$48</c:f>
              <c:strCache>
                <c:ptCount val="3"/>
                <c:pt idx="0">
                  <c:v>601-1000</c:v>
                </c:pt>
                <c:pt idx="1">
                  <c:v>&gt;1000</c:v>
                </c:pt>
                <c:pt idx="2">
                  <c:v>0-600</c:v>
                </c:pt>
              </c:strCache>
            </c:strRef>
          </c:cat>
          <c:val>
            <c:numRef>
              <c:f>Charts!$K$45:$K$48</c:f>
              <c:numCache>
                <c:formatCode>0.00%</c:formatCode>
                <c:ptCount val="3"/>
                <c:pt idx="0">
                  <c:v>0.92812599091005177</c:v>
                </c:pt>
                <c:pt idx="1">
                  <c:v>6.8280308635450801E-2</c:v>
                </c:pt>
                <c:pt idx="2">
                  <c:v>3.5937004544974102E-3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77F-428F-B459-972C71410D8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[Case Study Data.xlsx]Charts!PivotTable10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PPI Consumer by Time with Bank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Charts!$B$125:$B$126</c:f>
              <c:strCache>
                <c:ptCount val="1"/>
                <c:pt idx="0">
                  <c:v>PPI Consumer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Charts!$A$127:$A$134</c:f>
              <c:strCache>
                <c:ptCount val="7"/>
                <c:pt idx="0">
                  <c:v>0-100</c:v>
                </c:pt>
                <c:pt idx="1">
                  <c:v>100-200</c:v>
                </c:pt>
                <c:pt idx="2">
                  <c:v>200-300</c:v>
                </c:pt>
                <c:pt idx="3">
                  <c:v>300-400</c:v>
                </c:pt>
                <c:pt idx="4">
                  <c:v>400-500</c:v>
                </c:pt>
                <c:pt idx="5">
                  <c:v>500-600</c:v>
                </c:pt>
                <c:pt idx="6">
                  <c:v>600-1000</c:v>
                </c:pt>
              </c:strCache>
            </c:strRef>
          </c:cat>
          <c:val>
            <c:numRef>
              <c:f>Charts!$B$127:$B$134</c:f>
              <c:numCache>
                <c:formatCode>#,##0</c:formatCode>
                <c:ptCount val="7"/>
                <c:pt idx="0">
                  <c:v>1828</c:v>
                </c:pt>
                <c:pt idx="1">
                  <c:v>3317</c:v>
                </c:pt>
                <c:pt idx="2">
                  <c:v>2870</c:v>
                </c:pt>
                <c:pt idx="3">
                  <c:v>1081</c:v>
                </c:pt>
                <c:pt idx="4">
                  <c:v>295</c:v>
                </c:pt>
                <c:pt idx="5">
                  <c:v>61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46-4F5F-A24D-F80919A889B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5146239"/>
        <c:axId val="455145407"/>
      </c:barChart>
      <c:catAx>
        <c:axId val="455146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145407"/>
        <c:crosses val="autoZero"/>
        <c:auto val="1"/>
        <c:lblAlgn val="ctr"/>
        <c:lblOffset val="100"/>
        <c:noMultiLvlLbl val="0"/>
      </c:catAx>
      <c:valAx>
        <c:axId val="455145407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146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[Case Study Data.xlsx]Charts!PivotTable15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70C0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C00000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rgbClr val="0070C0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C00000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rgbClr val="0070C0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rgbClr val="0070C0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C00000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rgbClr val="0070C0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Charts!$O$98:$O$99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70C0"/>
            </a:solidFill>
          </c:spPr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2F5-4606-93E9-11AE5789AD4F}"/>
              </c:ext>
            </c:extLst>
          </c:dPt>
          <c:dPt>
            <c:idx val="1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2F5-4606-93E9-11AE5789AD4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Charts!$N$100:$N$102</c:f>
              <c:strCache>
                <c:ptCount val="2"/>
                <c:pt idx="0">
                  <c:v>F</c:v>
                </c:pt>
                <c:pt idx="1">
                  <c:v>M</c:v>
                </c:pt>
              </c:strCache>
            </c:strRef>
          </c:cat>
          <c:val>
            <c:numRef>
              <c:f>Charts!$O$100:$O$102</c:f>
              <c:numCache>
                <c:formatCode>0.00%</c:formatCode>
                <c:ptCount val="2"/>
                <c:pt idx="0">
                  <c:v>0.4036501251297076</c:v>
                </c:pt>
                <c:pt idx="1">
                  <c:v>0.59634987487029234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F5-4606-93E9-11AE5789AD4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[Case Study Data.xlsx]Charts!PivotTable25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400" b="1">
                <a:solidFill>
                  <a:schemeClr val="tx1"/>
                </a:solidFill>
              </a:rPr>
              <a:t>PPI</a:t>
            </a:r>
            <a:r>
              <a:rPr lang="en-IN" sz="1400" b="1" baseline="0">
                <a:solidFill>
                  <a:schemeClr val="tx1"/>
                </a:solidFill>
              </a:rPr>
              <a:t> Consumers by Outstanding Mortgage Category</a:t>
            </a:r>
            <a:endParaRPr lang="en-IN" sz="1400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Charts!$B$163:$B$164</c:f>
              <c:strCache>
                <c:ptCount val="1"/>
                <c:pt idx="0">
                  <c:v>PPI_SINGLE Consumer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Charts!$A$165:$A$169</c:f>
              <c:strCache>
                <c:ptCount val="4"/>
                <c:pt idx="0">
                  <c:v>0-100k</c:v>
                </c:pt>
                <c:pt idx="1">
                  <c:v>100k-200k</c:v>
                </c:pt>
                <c:pt idx="2">
                  <c:v>200k-300k</c:v>
                </c:pt>
                <c:pt idx="3">
                  <c:v>&gt;300k</c:v>
                </c:pt>
              </c:strCache>
            </c:strRef>
          </c:cat>
          <c:val>
            <c:numRef>
              <c:f>Charts!$B$165:$B$169</c:f>
              <c:numCache>
                <c:formatCode>#,##0</c:formatCode>
                <c:ptCount val="4"/>
                <c:pt idx="0">
                  <c:v>4956</c:v>
                </c:pt>
                <c:pt idx="1">
                  <c:v>1133</c:v>
                </c:pt>
                <c:pt idx="2">
                  <c:v>141</c:v>
                </c:pt>
                <c:pt idx="3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95-47EB-AA5C-350F7DD0834B}"/>
            </c:ext>
          </c:extLst>
        </c:ser>
        <c:ser>
          <c:idx val="1"/>
          <c:order val="1"/>
          <c:tx>
            <c:strRef>
              <c:f>Charts!$C$163:$C$164</c:f>
              <c:strCache>
                <c:ptCount val="1"/>
                <c:pt idx="0">
                  <c:v>PPI LCI Consumer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Charts!$A$165:$A$169</c:f>
              <c:strCache>
                <c:ptCount val="4"/>
                <c:pt idx="0">
                  <c:v>0-100k</c:v>
                </c:pt>
                <c:pt idx="1">
                  <c:v>100k-200k</c:v>
                </c:pt>
                <c:pt idx="2">
                  <c:v>200k-300k</c:v>
                </c:pt>
                <c:pt idx="3">
                  <c:v>&gt;300k</c:v>
                </c:pt>
              </c:strCache>
            </c:strRef>
          </c:cat>
          <c:val>
            <c:numRef>
              <c:f>Charts!$C$165:$C$169</c:f>
              <c:numCache>
                <c:formatCode>#,##0</c:formatCode>
                <c:ptCount val="4"/>
                <c:pt idx="0">
                  <c:v>1466</c:v>
                </c:pt>
                <c:pt idx="1">
                  <c:v>443</c:v>
                </c:pt>
                <c:pt idx="2">
                  <c:v>46</c:v>
                </c:pt>
                <c:pt idx="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95-47EB-AA5C-350F7DD0834B}"/>
            </c:ext>
          </c:extLst>
        </c:ser>
        <c:ser>
          <c:idx val="2"/>
          <c:order val="2"/>
          <c:tx>
            <c:strRef>
              <c:f>Charts!$D$163:$D$164</c:f>
              <c:strCache>
                <c:ptCount val="1"/>
                <c:pt idx="0">
                  <c:v>PPI Joint Consumer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Charts!$A$165:$A$169</c:f>
              <c:strCache>
                <c:ptCount val="4"/>
                <c:pt idx="0">
                  <c:v>0-100k</c:v>
                </c:pt>
                <c:pt idx="1">
                  <c:v>100k-200k</c:v>
                </c:pt>
                <c:pt idx="2">
                  <c:v>200k-300k</c:v>
                </c:pt>
                <c:pt idx="3">
                  <c:v>&gt;300k</c:v>
                </c:pt>
              </c:strCache>
            </c:strRef>
          </c:cat>
          <c:val>
            <c:numRef>
              <c:f>Charts!$D$165:$D$169</c:f>
              <c:numCache>
                <c:formatCode>#,##0</c:formatCode>
                <c:ptCount val="4"/>
                <c:pt idx="0">
                  <c:v>853</c:v>
                </c:pt>
                <c:pt idx="1">
                  <c:v>334</c:v>
                </c:pt>
                <c:pt idx="2">
                  <c:v>32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95-47EB-AA5C-350F7DD083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653959935"/>
        <c:axId val="653946207"/>
      </c:barChart>
      <c:catAx>
        <c:axId val="653959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946207"/>
        <c:crosses val="autoZero"/>
        <c:auto val="1"/>
        <c:lblAlgn val="ctr"/>
        <c:lblOffset val="100"/>
        <c:noMultiLvlLbl val="0"/>
      </c:catAx>
      <c:valAx>
        <c:axId val="653946207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959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[Case Study Data.xlsx]Charts!PivotTable9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PPI Consumers by Income Range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3"/>
          </a:solidFill>
          <a:ln>
            <a:noFill/>
          </a:ln>
          <a:effectLst/>
        </c:spPr>
      </c:pivotFmt>
      <c:pivotFmt>
        <c:idx val="8"/>
        <c:spPr>
          <a:solidFill>
            <a:schemeClr val="accent3"/>
          </a:solidFill>
          <a:ln>
            <a:noFill/>
          </a:ln>
          <a:effectLst/>
        </c:spPr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0671834625322996E-3"/>
              <c:y val="-7.692307692307701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0671834625322996E-3"/>
              <c:y val="-7.692307692307701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0671834625322996E-3"/>
              <c:y val="-7.692307692307701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Charts!$B$109:$B$110</c:f>
              <c:strCache>
                <c:ptCount val="1"/>
                <c:pt idx="0">
                  <c:v>PPI_SINGLE Consumer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456-47E8-90B2-EF7CC69D14FD}"/>
                </c:ext>
              </c:extLst>
            </c:dLbl>
            <c:dLbl>
              <c:idx val="1"/>
              <c:layout>
                <c:manualLayout>
                  <c:x val="-2.0671834625322996E-3"/>
                  <c:y val="-7.69230769230770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56-47E8-90B2-EF7CC69D14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Charts!$A$111:$A$118</c:f>
              <c:strCach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strCache>
            </c:strRef>
          </c:cat>
          <c:val>
            <c:numRef>
              <c:f>Charts!$B$111:$B$118</c:f>
              <c:numCache>
                <c:formatCode>#,##0</c:formatCode>
                <c:ptCount val="7"/>
                <c:pt idx="0">
                  <c:v>115</c:v>
                </c:pt>
                <c:pt idx="1">
                  <c:v>68</c:v>
                </c:pt>
                <c:pt idx="2">
                  <c:v>600</c:v>
                </c:pt>
                <c:pt idx="3">
                  <c:v>1197</c:v>
                </c:pt>
                <c:pt idx="4">
                  <c:v>1340</c:v>
                </c:pt>
                <c:pt idx="5">
                  <c:v>973</c:v>
                </c:pt>
                <c:pt idx="6">
                  <c:v>1971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56-47E8-90B2-EF7CC69D14FD}"/>
            </c:ext>
          </c:extLst>
        </c:ser>
        <c:ser>
          <c:idx val="1"/>
          <c:order val="1"/>
          <c:tx>
            <c:strRef>
              <c:f>Charts!$C$109:$C$110</c:f>
              <c:strCache>
                <c:ptCount val="1"/>
                <c:pt idx="0">
                  <c:v>PPI LCI Consumer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56-47E8-90B2-EF7CC69D14F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456-47E8-90B2-EF7CC69D14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Charts!$A$111:$A$118</c:f>
              <c:strCach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strCache>
            </c:strRef>
          </c:cat>
          <c:val>
            <c:numRef>
              <c:f>Charts!$C$111:$C$118</c:f>
              <c:numCache>
                <c:formatCode>#,##0</c:formatCode>
                <c:ptCount val="7"/>
                <c:pt idx="0">
                  <c:v>4</c:v>
                </c:pt>
                <c:pt idx="1">
                  <c:v>69</c:v>
                </c:pt>
                <c:pt idx="2">
                  <c:v>240</c:v>
                </c:pt>
                <c:pt idx="3">
                  <c:v>362</c:v>
                </c:pt>
                <c:pt idx="4">
                  <c:v>364</c:v>
                </c:pt>
                <c:pt idx="5">
                  <c:v>296</c:v>
                </c:pt>
                <c:pt idx="6">
                  <c:v>637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456-47E8-90B2-EF7CC69D14FD}"/>
            </c:ext>
          </c:extLst>
        </c:ser>
        <c:ser>
          <c:idx val="2"/>
          <c:order val="2"/>
          <c:tx>
            <c:strRef>
              <c:f>Charts!$D$109:$D$110</c:f>
              <c:strCache>
                <c:ptCount val="1"/>
                <c:pt idx="0">
                  <c:v>PPI Joint Consumer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Charts!$A$111:$A$118</c:f>
              <c:strCach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strCache>
            </c:strRef>
          </c:cat>
          <c:val>
            <c:numRef>
              <c:f>Charts!$D$111:$D$118</c:f>
              <c:numCache>
                <c:formatCode>#,##0</c:formatCode>
                <c:ptCount val="7"/>
                <c:pt idx="1">
                  <c:v>3</c:v>
                </c:pt>
                <c:pt idx="2">
                  <c:v>7</c:v>
                </c:pt>
                <c:pt idx="3">
                  <c:v>49</c:v>
                </c:pt>
                <c:pt idx="4">
                  <c:v>233</c:v>
                </c:pt>
                <c:pt idx="5">
                  <c:v>326</c:v>
                </c:pt>
                <c:pt idx="6">
                  <c:v>607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456-47E8-90B2-EF7CC69D14F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457757279"/>
        <c:axId val="457756447"/>
      </c:barChart>
      <c:catAx>
        <c:axId val="457757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756447"/>
        <c:crosses val="autoZero"/>
        <c:auto val="1"/>
        <c:lblAlgn val="ctr"/>
        <c:lblOffset val="100"/>
        <c:noMultiLvlLbl val="0"/>
      </c:catAx>
      <c:valAx>
        <c:axId val="457756447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757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BFD05C-2269-4464-971A-8401588F5AA2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3569285-C48C-4718-8CF1-D4847A5B33AE}">
      <dgm:prSet/>
      <dgm:spPr/>
      <dgm:t>
        <a:bodyPr/>
        <a:lstStyle/>
        <a:p>
          <a:r>
            <a:rPr lang="en-US" dirty="0"/>
            <a:t>Step 1</a:t>
          </a:r>
        </a:p>
      </dgm:t>
    </dgm:pt>
    <dgm:pt modelId="{7C29C870-CBEF-4117-88DD-2F82FA44F1AB}" type="parTrans" cxnId="{A9727DAA-0659-42DB-ADD3-4510F5FDF573}">
      <dgm:prSet/>
      <dgm:spPr/>
      <dgm:t>
        <a:bodyPr/>
        <a:lstStyle/>
        <a:p>
          <a:endParaRPr lang="en-US"/>
        </a:p>
      </dgm:t>
    </dgm:pt>
    <dgm:pt modelId="{05068359-106D-4212-8104-F682D2669417}" type="sibTrans" cxnId="{A9727DAA-0659-42DB-ADD3-4510F5FDF573}">
      <dgm:prSet/>
      <dgm:spPr/>
      <dgm:t>
        <a:bodyPr/>
        <a:lstStyle/>
        <a:p>
          <a:endParaRPr lang="en-US"/>
        </a:p>
      </dgm:t>
    </dgm:pt>
    <dgm:pt modelId="{061F32B9-9FFD-4249-BB30-46119E0F2C6E}">
      <dgm:prSet/>
      <dgm:spPr/>
      <dgm:t>
        <a:bodyPr anchor="t"/>
        <a:lstStyle/>
        <a:p>
          <a:r>
            <a:rPr lang="en-US" dirty="0"/>
            <a:t>Identify all potential consumers based on below criteria: </a:t>
          </a:r>
        </a:p>
      </dgm:t>
    </dgm:pt>
    <dgm:pt modelId="{398BD36B-C5AD-4AE9-BEC5-E094DBEE319A}" type="parTrans" cxnId="{0B557319-74EF-430A-92C8-FE1A0C1A5636}">
      <dgm:prSet/>
      <dgm:spPr/>
      <dgm:t>
        <a:bodyPr/>
        <a:lstStyle/>
        <a:p>
          <a:endParaRPr lang="en-US"/>
        </a:p>
      </dgm:t>
    </dgm:pt>
    <dgm:pt modelId="{5C70A94B-C523-48BE-B01D-8C0A190C4A74}" type="sibTrans" cxnId="{0B557319-74EF-430A-92C8-FE1A0C1A5636}">
      <dgm:prSet/>
      <dgm:spPr/>
      <dgm:t>
        <a:bodyPr/>
        <a:lstStyle/>
        <a:p>
          <a:endParaRPr lang="en-US"/>
        </a:p>
      </dgm:t>
    </dgm:pt>
    <dgm:pt modelId="{BA33DB49-036A-4088-A930-6219395D0460}">
      <dgm:prSet/>
      <dgm:spPr/>
      <dgm:t>
        <a:bodyPr/>
        <a:lstStyle/>
        <a:p>
          <a:r>
            <a:rPr lang="en-US"/>
            <a:t>Step 3</a:t>
          </a:r>
        </a:p>
      </dgm:t>
    </dgm:pt>
    <dgm:pt modelId="{CE607080-A1D4-4263-B4AF-9DC514DD121A}" type="parTrans" cxnId="{6861AA48-4B67-482C-889F-106FE91132F0}">
      <dgm:prSet/>
      <dgm:spPr/>
      <dgm:t>
        <a:bodyPr/>
        <a:lstStyle/>
        <a:p>
          <a:endParaRPr lang="en-US"/>
        </a:p>
      </dgm:t>
    </dgm:pt>
    <dgm:pt modelId="{C109E371-E6D5-4B3C-8820-8BD83645B490}" type="sibTrans" cxnId="{6861AA48-4B67-482C-889F-106FE91132F0}">
      <dgm:prSet/>
      <dgm:spPr/>
      <dgm:t>
        <a:bodyPr/>
        <a:lstStyle/>
        <a:p>
          <a:endParaRPr lang="en-US"/>
        </a:p>
      </dgm:t>
    </dgm:pt>
    <dgm:pt modelId="{7040A2A1-5096-4C1C-AFB1-E98CDB978F2C}">
      <dgm:prSet/>
      <dgm:spPr/>
      <dgm:t>
        <a:bodyPr/>
        <a:lstStyle/>
        <a:p>
          <a:r>
            <a:rPr lang="en-US" dirty="0"/>
            <a:t>Optional (Use discount schemes based on credit score, income , age etc.)</a:t>
          </a:r>
          <a:r>
            <a:rPr lang="en-US" b="1" dirty="0"/>
            <a:t> </a:t>
          </a:r>
        </a:p>
      </dgm:t>
    </dgm:pt>
    <dgm:pt modelId="{EBB988E6-37C0-43A3-BB24-A056CB891F82}" type="parTrans" cxnId="{6E4007A8-24E6-40E4-9AC1-7AFC11638007}">
      <dgm:prSet/>
      <dgm:spPr/>
      <dgm:t>
        <a:bodyPr/>
        <a:lstStyle/>
        <a:p>
          <a:endParaRPr lang="en-US"/>
        </a:p>
      </dgm:t>
    </dgm:pt>
    <dgm:pt modelId="{8F4755DC-C431-4169-8703-6E142A540518}" type="sibTrans" cxnId="{6E4007A8-24E6-40E4-9AC1-7AFC11638007}">
      <dgm:prSet/>
      <dgm:spPr/>
      <dgm:t>
        <a:bodyPr/>
        <a:lstStyle/>
        <a:p>
          <a:endParaRPr lang="en-US"/>
        </a:p>
      </dgm:t>
    </dgm:pt>
    <dgm:pt modelId="{B3D92EA3-3C3E-46F5-8523-344A63590795}">
      <dgm:prSet/>
      <dgm:spPr/>
      <dgm:t>
        <a:bodyPr/>
        <a:lstStyle/>
        <a:p>
          <a:r>
            <a:rPr lang="en-US" dirty="0"/>
            <a:t>Step 4</a:t>
          </a:r>
        </a:p>
      </dgm:t>
    </dgm:pt>
    <dgm:pt modelId="{C3530100-E005-46C3-9FB5-B4E153B6703A}" type="parTrans" cxnId="{61BA9E19-AB64-4634-AC85-DB9B2A3105DD}">
      <dgm:prSet/>
      <dgm:spPr/>
      <dgm:t>
        <a:bodyPr/>
        <a:lstStyle/>
        <a:p>
          <a:endParaRPr lang="en-US"/>
        </a:p>
      </dgm:t>
    </dgm:pt>
    <dgm:pt modelId="{A544FCBF-DFB3-46E9-8FA8-4E6ADD8081D8}" type="sibTrans" cxnId="{61BA9E19-AB64-4634-AC85-DB9B2A3105DD}">
      <dgm:prSet/>
      <dgm:spPr/>
      <dgm:t>
        <a:bodyPr/>
        <a:lstStyle/>
        <a:p>
          <a:endParaRPr lang="en-US"/>
        </a:p>
      </dgm:t>
    </dgm:pt>
    <dgm:pt modelId="{19C70DF1-AB69-4CB4-998B-5A3D469CA7CC}">
      <dgm:prSet/>
      <dgm:spPr/>
      <dgm:t>
        <a:bodyPr/>
        <a:lstStyle/>
        <a:p>
          <a:r>
            <a:rPr lang="en-US" dirty="0"/>
            <a:t>Measure the impact of discount schemes on # of consumers added through discounts vs non discounts.</a:t>
          </a:r>
        </a:p>
      </dgm:t>
    </dgm:pt>
    <dgm:pt modelId="{01B15ADB-2D7A-44E5-8AD7-55E05BDBEEEF}" type="parTrans" cxnId="{D45DE8EA-9ADE-4AC8-939F-8AFD00721B5E}">
      <dgm:prSet/>
      <dgm:spPr/>
      <dgm:t>
        <a:bodyPr/>
        <a:lstStyle/>
        <a:p>
          <a:endParaRPr lang="en-US"/>
        </a:p>
      </dgm:t>
    </dgm:pt>
    <dgm:pt modelId="{8151409E-5D5F-4EBE-BBE5-4503A4D52D82}" type="sibTrans" cxnId="{D45DE8EA-9ADE-4AC8-939F-8AFD00721B5E}">
      <dgm:prSet/>
      <dgm:spPr/>
      <dgm:t>
        <a:bodyPr/>
        <a:lstStyle/>
        <a:p>
          <a:endParaRPr lang="en-US"/>
        </a:p>
      </dgm:t>
    </dgm:pt>
    <dgm:pt modelId="{6B5D471A-C3A4-4AA8-91A6-63BA3366ACDD}">
      <dgm:prSet/>
      <dgm:spPr/>
      <dgm:t>
        <a:bodyPr/>
        <a:lstStyle/>
        <a:p>
          <a:r>
            <a:rPr lang="en-US" dirty="0"/>
            <a:t>Step 5</a:t>
          </a:r>
        </a:p>
      </dgm:t>
    </dgm:pt>
    <dgm:pt modelId="{B4581D57-AAAB-4B95-9A2F-BF4306075E3A}" type="parTrans" cxnId="{D366385A-E965-4FEC-A61A-34D83A739CD9}">
      <dgm:prSet/>
      <dgm:spPr/>
      <dgm:t>
        <a:bodyPr/>
        <a:lstStyle/>
        <a:p>
          <a:endParaRPr lang="en-US"/>
        </a:p>
      </dgm:t>
    </dgm:pt>
    <dgm:pt modelId="{67DCC878-BD89-4021-9907-C3277A2A31AA}" type="sibTrans" cxnId="{D366385A-E965-4FEC-A61A-34D83A739CD9}">
      <dgm:prSet/>
      <dgm:spPr/>
      <dgm:t>
        <a:bodyPr/>
        <a:lstStyle/>
        <a:p>
          <a:endParaRPr lang="en-US"/>
        </a:p>
      </dgm:t>
    </dgm:pt>
    <dgm:pt modelId="{658CF1A8-F437-4FE0-99CE-2DCFF27D54EB}">
      <dgm:prSet/>
      <dgm:spPr/>
      <dgm:t>
        <a:bodyPr/>
        <a:lstStyle/>
        <a:p>
          <a:r>
            <a:rPr lang="en-US" dirty="0"/>
            <a:t>Track the improvement via monthly/quarterly reviews.</a:t>
          </a:r>
        </a:p>
      </dgm:t>
    </dgm:pt>
    <dgm:pt modelId="{8C44BAD4-1B88-4D10-81F0-BAB4C07AE2A4}" type="parTrans" cxnId="{4767FCBB-31DB-435D-B149-D2BC82614471}">
      <dgm:prSet/>
      <dgm:spPr/>
      <dgm:t>
        <a:bodyPr/>
        <a:lstStyle/>
        <a:p>
          <a:endParaRPr lang="en-US"/>
        </a:p>
      </dgm:t>
    </dgm:pt>
    <dgm:pt modelId="{7F112201-6B64-4D85-9851-6F77F847CA73}" type="sibTrans" cxnId="{4767FCBB-31DB-435D-B149-D2BC82614471}">
      <dgm:prSet/>
      <dgm:spPr/>
      <dgm:t>
        <a:bodyPr/>
        <a:lstStyle/>
        <a:p>
          <a:endParaRPr lang="en-US"/>
        </a:p>
      </dgm:t>
    </dgm:pt>
    <dgm:pt modelId="{D1B5FF8D-7A76-45BB-B7B2-C1BA4871BA7F}">
      <dgm:prSet/>
      <dgm:spPr/>
      <dgm:t>
        <a:bodyPr/>
        <a:lstStyle/>
        <a:p>
          <a:r>
            <a:rPr lang="en-US"/>
            <a:t>Step 6</a:t>
          </a:r>
        </a:p>
      </dgm:t>
    </dgm:pt>
    <dgm:pt modelId="{765095E8-FFCD-4855-88C5-5B96DCB17526}" type="parTrans" cxnId="{F16AABE4-5B0E-4B1E-A6F1-F59ECF75C42C}">
      <dgm:prSet/>
      <dgm:spPr/>
      <dgm:t>
        <a:bodyPr/>
        <a:lstStyle/>
        <a:p>
          <a:endParaRPr lang="en-US"/>
        </a:p>
      </dgm:t>
    </dgm:pt>
    <dgm:pt modelId="{2B0A8892-6F46-4E40-939F-4F2A54FFBC76}" type="sibTrans" cxnId="{F16AABE4-5B0E-4B1E-A6F1-F59ECF75C42C}">
      <dgm:prSet/>
      <dgm:spPr/>
      <dgm:t>
        <a:bodyPr/>
        <a:lstStyle/>
        <a:p>
          <a:endParaRPr lang="en-US"/>
        </a:p>
      </dgm:t>
    </dgm:pt>
    <dgm:pt modelId="{4B9C7804-7935-416C-9B20-46E346015B0E}">
      <dgm:prSet/>
      <dgm:spPr/>
      <dgm:t>
        <a:bodyPr/>
        <a:lstStyle/>
        <a:p>
          <a:r>
            <a:rPr lang="en-US" dirty="0"/>
            <a:t>Monitor and track goals and take corrective actions for training the analytics model and marketing strategy </a:t>
          </a:r>
        </a:p>
      </dgm:t>
    </dgm:pt>
    <dgm:pt modelId="{690958F3-B480-4501-B58D-F514BBFC90B8}" type="parTrans" cxnId="{EF471848-6C20-4D11-A56F-B0B008D8966A}">
      <dgm:prSet/>
      <dgm:spPr/>
      <dgm:t>
        <a:bodyPr/>
        <a:lstStyle/>
        <a:p>
          <a:endParaRPr lang="en-US"/>
        </a:p>
      </dgm:t>
    </dgm:pt>
    <dgm:pt modelId="{034E148A-777C-4E5F-A6E8-29449DC0B5A0}" type="sibTrans" cxnId="{EF471848-6C20-4D11-A56F-B0B008D8966A}">
      <dgm:prSet/>
      <dgm:spPr/>
      <dgm:t>
        <a:bodyPr/>
        <a:lstStyle/>
        <a:p>
          <a:endParaRPr lang="en-US"/>
        </a:p>
      </dgm:t>
    </dgm:pt>
    <dgm:pt modelId="{DE38497C-50EE-40E0-A608-B3870670F8B4}">
      <dgm:prSet/>
      <dgm:spPr/>
      <dgm:t>
        <a:bodyPr/>
        <a:lstStyle/>
        <a:p>
          <a:r>
            <a:rPr lang="en-US" dirty="0"/>
            <a:t>Target these consumers  with best performing content, emails, marketing advertisement campaigns to bring them into the marketing funnel and lead stage</a:t>
          </a:r>
        </a:p>
      </dgm:t>
    </dgm:pt>
    <dgm:pt modelId="{B3DE968D-4EF7-4CF9-B5A3-0DC85CFC3EA4}" type="sibTrans" cxnId="{761F4AEF-F4AF-4896-9F20-990983FCB659}">
      <dgm:prSet/>
      <dgm:spPr/>
      <dgm:t>
        <a:bodyPr/>
        <a:lstStyle/>
        <a:p>
          <a:endParaRPr lang="en-US"/>
        </a:p>
      </dgm:t>
    </dgm:pt>
    <dgm:pt modelId="{825BC4E2-4F60-4842-A29B-58D180275E39}" type="parTrans" cxnId="{761F4AEF-F4AF-4896-9F20-990983FCB659}">
      <dgm:prSet/>
      <dgm:spPr/>
      <dgm:t>
        <a:bodyPr/>
        <a:lstStyle/>
        <a:p>
          <a:endParaRPr lang="en-US"/>
        </a:p>
      </dgm:t>
    </dgm:pt>
    <dgm:pt modelId="{D7740A29-C6B0-4F7A-B14C-98B473A2DBD5}">
      <dgm:prSet/>
      <dgm:spPr/>
      <dgm:t>
        <a:bodyPr/>
        <a:lstStyle/>
        <a:p>
          <a:r>
            <a:rPr lang="en-US"/>
            <a:t>Step 2</a:t>
          </a:r>
        </a:p>
      </dgm:t>
    </dgm:pt>
    <dgm:pt modelId="{C1506A6E-2A5F-4B84-854A-192C044A911E}" type="sibTrans" cxnId="{76549249-E3ED-4AB1-943E-3BDFE1205A8B}">
      <dgm:prSet/>
      <dgm:spPr/>
      <dgm:t>
        <a:bodyPr/>
        <a:lstStyle/>
        <a:p>
          <a:endParaRPr lang="en-US"/>
        </a:p>
      </dgm:t>
    </dgm:pt>
    <dgm:pt modelId="{82DB681C-F1DA-429F-9AA2-863E2306E66C}" type="parTrans" cxnId="{76549249-E3ED-4AB1-943E-3BDFE1205A8B}">
      <dgm:prSet/>
      <dgm:spPr/>
      <dgm:t>
        <a:bodyPr/>
        <a:lstStyle/>
        <a:p>
          <a:endParaRPr lang="en-US"/>
        </a:p>
      </dgm:t>
    </dgm:pt>
    <dgm:pt modelId="{3E27E4CC-41E9-415C-A34C-16B71FB17D7E}">
      <dgm:prSet/>
      <dgm:spPr/>
      <dgm:t>
        <a:bodyPr anchor="t"/>
        <a:lstStyle/>
        <a:p>
          <a:r>
            <a:rPr lang="en-US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rPr>
            <a:t>Credit Score = 601-1000,</a:t>
          </a:r>
        </a:p>
        <a:p>
          <a:r>
            <a:rPr lang="en-US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rPr>
            <a:t> Bank Tenure Category= 100-300,</a:t>
          </a:r>
        </a:p>
        <a:p>
          <a:r>
            <a:rPr lang="en-US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rPr>
            <a:t> Income Ranges 6,4, </a:t>
          </a:r>
        </a:p>
        <a:p>
          <a:r>
            <a:rPr lang="en-US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rPr>
            <a:t>Outstanding mortgage between 0-100k</a:t>
          </a:r>
          <a:endParaRPr lang="en-US" dirty="0"/>
        </a:p>
      </dgm:t>
    </dgm:pt>
    <dgm:pt modelId="{BA97CDDB-CDB4-4D22-9FB6-2366D7A4B779}" type="parTrans" cxnId="{408DAE2C-2DA7-4479-83B7-0E9A59165C32}">
      <dgm:prSet/>
      <dgm:spPr/>
      <dgm:t>
        <a:bodyPr/>
        <a:lstStyle/>
        <a:p>
          <a:endParaRPr lang="en-IN"/>
        </a:p>
      </dgm:t>
    </dgm:pt>
    <dgm:pt modelId="{1A458139-165E-40A6-820F-D99CE28C98A0}" type="sibTrans" cxnId="{408DAE2C-2DA7-4479-83B7-0E9A59165C32}">
      <dgm:prSet/>
      <dgm:spPr/>
      <dgm:t>
        <a:bodyPr/>
        <a:lstStyle/>
        <a:p>
          <a:endParaRPr lang="en-IN"/>
        </a:p>
      </dgm:t>
    </dgm:pt>
    <dgm:pt modelId="{4D6A51B1-E2D3-496C-B910-D2E98517A9F6}" type="pres">
      <dgm:prSet presAssocID="{1CBFD05C-2269-4464-971A-8401588F5AA2}" presName="Name0" presStyleCnt="0">
        <dgm:presLayoutVars>
          <dgm:dir/>
          <dgm:animLvl val="lvl"/>
          <dgm:resizeHandles val="exact"/>
        </dgm:presLayoutVars>
      </dgm:prSet>
      <dgm:spPr/>
    </dgm:pt>
    <dgm:pt modelId="{250D5CD3-1EEA-401F-BF48-9E3C7F5F65DF}" type="pres">
      <dgm:prSet presAssocID="{D1B5FF8D-7A76-45BB-B7B2-C1BA4871BA7F}" presName="boxAndChildren" presStyleCnt="0"/>
      <dgm:spPr/>
    </dgm:pt>
    <dgm:pt modelId="{D4682558-14B3-4C68-90EB-8B0D9E5C9B72}" type="pres">
      <dgm:prSet presAssocID="{D1B5FF8D-7A76-45BB-B7B2-C1BA4871BA7F}" presName="parentTextBox" presStyleLbl="alignNode1" presStyleIdx="0" presStyleCnt="6"/>
      <dgm:spPr/>
    </dgm:pt>
    <dgm:pt modelId="{5D2243DF-73FC-4B1E-87FD-A5D7E1758EE6}" type="pres">
      <dgm:prSet presAssocID="{D1B5FF8D-7A76-45BB-B7B2-C1BA4871BA7F}" presName="descendantBox" presStyleLbl="bgAccFollowNode1" presStyleIdx="0" presStyleCnt="6"/>
      <dgm:spPr/>
    </dgm:pt>
    <dgm:pt modelId="{ECBD53DB-C5A5-41A0-83D3-B5D16A3130AB}" type="pres">
      <dgm:prSet presAssocID="{67DCC878-BD89-4021-9907-C3277A2A31AA}" presName="sp" presStyleCnt="0"/>
      <dgm:spPr/>
    </dgm:pt>
    <dgm:pt modelId="{651C6A78-6C26-4C84-90A0-076C74CF57A8}" type="pres">
      <dgm:prSet presAssocID="{6B5D471A-C3A4-4AA8-91A6-63BA3366ACDD}" presName="arrowAndChildren" presStyleCnt="0"/>
      <dgm:spPr/>
    </dgm:pt>
    <dgm:pt modelId="{156DD410-658E-435F-A306-3CE6E58FD446}" type="pres">
      <dgm:prSet presAssocID="{6B5D471A-C3A4-4AA8-91A6-63BA3366ACDD}" presName="parentTextArrow" presStyleLbl="node1" presStyleIdx="0" presStyleCnt="0"/>
      <dgm:spPr/>
    </dgm:pt>
    <dgm:pt modelId="{AF728B0A-35FB-42C3-8694-83A786678AB6}" type="pres">
      <dgm:prSet presAssocID="{6B5D471A-C3A4-4AA8-91A6-63BA3366ACDD}" presName="arrow" presStyleLbl="alignNode1" presStyleIdx="1" presStyleCnt="6"/>
      <dgm:spPr/>
    </dgm:pt>
    <dgm:pt modelId="{40267442-D9EF-4A2B-B352-2BECDD5F5C2B}" type="pres">
      <dgm:prSet presAssocID="{6B5D471A-C3A4-4AA8-91A6-63BA3366ACDD}" presName="descendantArrow" presStyleLbl="bgAccFollowNode1" presStyleIdx="1" presStyleCnt="6"/>
      <dgm:spPr/>
    </dgm:pt>
    <dgm:pt modelId="{796F4B87-136E-40F3-AF06-E83B89BEB6DF}" type="pres">
      <dgm:prSet presAssocID="{A544FCBF-DFB3-46E9-8FA8-4E6ADD8081D8}" presName="sp" presStyleCnt="0"/>
      <dgm:spPr/>
    </dgm:pt>
    <dgm:pt modelId="{3951446B-9B9F-42E3-9C28-795C25F3AB20}" type="pres">
      <dgm:prSet presAssocID="{B3D92EA3-3C3E-46F5-8523-344A63590795}" presName="arrowAndChildren" presStyleCnt="0"/>
      <dgm:spPr/>
    </dgm:pt>
    <dgm:pt modelId="{71766213-541B-4589-9FA3-2E9836DC8EB0}" type="pres">
      <dgm:prSet presAssocID="{B3D92EA3-3C3E-46F5-8523-344A63590795}" presName="parentTextArrow" presStyleLbl="node1" presStyleIdx="0" presStyleCnt="0"/>
      <dgm:spPr/>
    </dgm:pt>
    <dgm:pt modelId="{F5162F4B-3453-429B-82FD-AF9F44E01625}" type="pres">
      <dgm:prSet presAssocID="{B3D92EA3-3C3E-46F5-8523-344A63590795}" presName="arrow" presStyleLbl="alignNode1" presStyleIdx="2" presStyleCnt="6"/>
      <dgm:spPr/>
    </dgm:pt>
    <dgm:pt modelId="{6411A63B-5498-4119-81C2-3B64C2A70C61}" type="pres">
      <dgm:prSet presAssocID="{B3D92EA3-3C3E-46F5-8523-344A63590795}" presName="descendantArrow" presStyleLbl="bgAccFollowNode1" presStyleIdx="2" presStyleCnt="6"/>
      <dgm:spPr/>
    </dgm:pt>
    <dgm:pt modelId="{7F5B78F9-F4EF-4BCE-AE88-FDF43A5FCCD1}" type="pres">
      <dgm:prSet presAssocID="{C109E371-E6D5-4B3C-8820-8BD83645B490}" presName="sp" presStyleCnt="0"/>
      <dgm:spPr/>
    </dgm:pt>
    <dgm:pt modelId="{97B34CEE-5D6A-44AD-9FAA-A3BB838C857C}" type="pres">
      <dgm:prSet presAssocID="{BA33DB49-036A-4088-A930-6219395D0460}" presName="arrowAndChildren" presStyleCnt="0"/>
      <dgm:spPr/>
    </dgm:pt>
    <dgm:pt modelId="{1634959E-A167-4AE8-8CE7-D7266822995F}" type="pres">
      <dgm:prSet presAssocID="{BA33DB49-036A-4088-A930-6219395D0460}" presName="parentTextArrow" presStyleLbl="node1" presStyleIdx="0" presStyleCnt="0"/>
      <dgm:spPr/>
    </dgm:pt>
    <dgm:pt modelId="{55C18509-BAB5-4ECD-9025-4C0BE9884C71}" type="pres">
      <dgm:prSet presAssocID="{BA33DB49-036A-4088-A930-6219395D0460}" presName="arrow" presStyleLbl="alignNode1" presStyleIdx="3" presStyleCnt="6"/>
      <dgm:spPr/>
    </dgm:pt>
    <dgm:pt modelId="{2B2E682C-EA54-41ED-AC2C-5EA20CF614A0}" type="pres">
      <dgm:prSet presAssocID="{BA33DB49-036A-4088-A930-6219395D0460}" presName="descendantArrow" presStyleLbl="bgAccFollowNode1" presStyleIdx="3" presStyleCnt="6"/>
      <dgm:spPr/>
    </dgm:pt>
    <dgm:pt modelId="{A4FEADD3-7110-4AE1-AD1B-7AF279CC3BF4}" type="pres">
      <dgm:prSet presAssocID="{C1506A6E-2A5F-4B84-854A-192C044A911E}" presName="sp" presStyleCnt="0"/>
      <dgm:spPr/>
    </dgm:pt>
    <dgm:pt modelId="{A92E48FB-7520-4BBC-8B42-0C6A0B0E7E67}" type="pres">
      <dgm:prSet presAssocID="{D7740A29-C6B0-4F7A-B14C-98B473A2DBD5}" presName="arrowAndChildren" presStyleCnt="0"/>
      <dgm:spPr/>
    </dgm:pt>
    <dgm:pt modelId="{BC187E35-6869-4CF1-BC50-14A541A1D15B}" type="pres">
      <dgm:prSet presAssocID="{D7740A29-C6B0-4F7A-B14C-98B473A2DBD5}" presName="parentTextArrow" presStyleLbl="node1" presStyleIdx="0" presStyleCnt="0"/>
      <dgm:spPr/>
    </dgm:pt>
    <dgm:pt modelId="{0B51C10E-FFEB-4641-BBC4-37EE102F033C}" type="pres">
      <dgm:prSet presAssocID="{D7740A29-C6B0-4F7A-B14C-98B473A2DBD5}" presName="arrow" presStyleLbl="alignNode1" presStyleIdx="4" presStyleCnt="6"/>
      <dgm:spPr/>
    </dgm:pt>
    <dgm:pt modelId="{A1CE7453-A5EA-4960-80E5-853A7DF5E641}" type="pres">
      <dgm:prSet presAssocID="{D7740A29-C6B0-4F7A-B14C-98B473A2DBD5}" presName="descendantArrow" presStyleLbl="bgAccFollowNode1" presStyleIdx="4" presStyleCnt="6"/>
      <dgm:spPr/>
    </dgm:pt>
    <dgm:pt modelId="{4FFEC72C-D11A-4BC3-9A31-A2C74E9A24FA}" type="pres">
      <dgm:prSet presAssocID="{05068359-106D-4212-8104-F682D2669417}" presName="sp" presStyleCnt="0"/>
      <dgm:spPr/>
    </dgm:pt>
    <dgm:pt modelId="{957783C6-8FF8-4602-8F51-FDEB8A146407}" type="pres">
      <dgm:prSet presAssocID="{43569285-C48C-4718-8CF1-D4847A5B33AE}" presName="arrowAndChildren" presStyleCnt="0"/>
      <dgm:spPr/>
    </dgm:pt>
    <dgm:pt modelId="{180E58A2-92C0-49E0-8331-D877B26048C0}" type="pres">
      <dgm:prSet presAssocID="{43569285-C48C-4718-8CF1-D4847A5B33AE}" presName="parentTextArrow" presStyleLbl="node1" presStyleIdx="0" presStyleCnt="0"/>
      <dgm:spPr/>
    </dgm:pt>
    <dgm:pt modelId="{97F19793-5E6E-4B1F-8F50-4F3B9FCCBFAB}" type="pres">
      <dgm:prSet presAssocID="{43569285-C48C-4718-8CF1-D4847A5B33AE}" presName="arrow" presStyleLbl="alignNode1" presStyleIdx="5" presStyleCnt="6" custScaleY="265968"/>
      <dgm:spPr/>
    </dgm:pt>
    <dgm:pt modelId="{4E80F005-64B1-4851-8ACC-7167A0AE5462}" type="pres">
      <dgm:prSet presAssocID="{43569285-C48C-4718-8CF1-D4847A5B33AE}" presName="descendantArrow" presStyleLbl="bgAccFollowNode1" presStyleIdx="5" presStyleCnt="6" custScaleY="264362" custLinFactNeighborX="0" custLinFactNeighborY="-89097"/>
      <dgm:spPr/>
    </dgm:pt>
  </dgm:ptLst>
  <dgm:cxnLst>
    <dgm:cxn modelId="{BDBAB408-B8B9-4F6C-8644-C48867401641}" type="presOf" srcId="{D7740A29-C6B0-4F7A-B14C-98B473A2DBD5}" destId="{BC187E35-6869-4CF1-BC50-14A541A1D15B}" srcOrd="0" destOrd="0" presId="urn:microsoft.com/office/officeart/2016/7/layout/VerticalDownArrowProcess"/>
    <dgm:cxn modelId="{9A489914-18EF-4DB2-A7BB-1EBA33C64645}" type="presOf" srcId="{D7740A29-C6B0-4F7A-B14C-98B473A2DBD5}" destId="{0B51C10E-FFEB-4641-BBC4-37EE102F033C}" srcOrd="1" destOrd="0" presId="urn:microsoft.com/office/officeart/2016/7/layout/VerticalDownArrowProcess"/>
    <dgm:cxn modelId="{0B557319-74EF-430A-92C8-FE1A0C1A5636}" srcId="{43569285-C48C-4718-8CF1-D4847A5B33AE}" destId="{061F32B9-9FFD-4249-BB30-46119E0F2C6E}" srcOrd="0" destOrd="0" parTransId="{398BD36B-C5AD-4AE9-BEC5-E094DBEE319A}" sibTransId="{5C70A94B-C523-48BE-B01D-8C0A190C4A74}"/>
    <dgm:cxn modelId="{61BA9E19-AB64-4634-AC85-DB9B2A3105DD}" srcId="{1CBFD05C-2269-4464-971A-8401588F5AA2}" destId="{B3D92EA3-3C3E-46F5-8523-344A63590795}" srcOrd="3" destOrd="0" parTransId="{C3530100-E005-46C3-9FB5-B4E153B6703A}" sibTransId="{A544FCBF-DFB3-46E9-8FA8-4E6ADD8081D8}"/>
    <dgm:cxn modelId="{408DAE2C-2DA7-4479-83B7-0E9A59165C32}" srcId="{43569285-C48C-4718-8CF1-D4847A5B33AE}" destId="{3E27E4CC-41E9-415C-A34C-16B71FB17D7E}" srcOrd="1" destOrd="0" parTransId="{BA97CDDB-CDB4-4D22-9FB6-2366D7A4B779}" sibTransId="{1A458139-165E-40A6-820F-D99CE28C98A0}"/>
    <dgm:cxn modelId="{EEB7D02D-0164-4807-ACDB-798D9D052679}" type="presOf" srcId="{BA33DB49-036A-4088-A930-6219395D0460}" destId="{55C18509-BAB5-4ECD-9025-4C0BE9884C71}" srcOrd="1" destOrd="0" presId="urn:microsoft.com/office/officeart/2016/7/layout/VerticalDownArrowProcess"/>
    <dgm:cxn modelId="{C9619F39-225C-42F6-B13E-9B8D859FA5DB}" type="presOf" srcId="{6B5D471A-C3A4-4AA8-91A6-63BA3366ACDD}" destId="{AF728B0A-35FB-42C3-8694-83A786678AB6}" srcOrd="1" destOrd="0" presId="urn:microsoft.com/office/officeart/2016/7/layout/VerticalDownArrowProcess"/>
    <dgm:cxn modelId="{E80C2A63-A958-4B8C-970A-5B62FC594A01}" type="presOf" srcId="{B3D92EA3-3C3E-46F5-8523-344A63590795}" destId="{71766213-541B-4589-9FA3-2E9836DC8EB0}" srcOrd="0" destOrd="0" presId="urn:microsoft.com/office/officeart/2016/7/layout/VerticalDownArrowProcess"/>
    <dgm:cxn modelId="{EF471848-6C20-4D11-A56F-B0B008D8966A}" srcId="{D1B5FF8D-7A76-45BB-B7B2-C1BA4871BA7F}" destId="{4B9C7804-7935-416C-9B20-46E346015B0E}" srcOrd="0" destOrd="0" parTransId="{690958F3-B480-4501-B58D-F514BBFC90B8}" sibTransId="{034E148A-777C-4E5F-A6E8-29449DC0B5A0}"/>
    <dgm:cxn modelId="{6861AA48-4B67-482C-889F-106FE91132F0}" srcId="{1CBFD05C-2269-4464-971A-8401588F5AA2}" destId="{BA33DB49-036A-4088-A930-6219395D0460}" srcOrd="2" destOrd="0" parTransId="{CE607080-A1D4-4263-B4AF-9DC514DD121A}" sibTransId="{C109E371-E6D5-4B3C-8820-8BD83645B490}"/>
    <dgm:cxn modelId="{76549249-E3ED-4AB1-943E-3BDFE1205A8B}" srcId="{1CBFD05C-2269-4464-971A-8401588F5AA2}" destId="{D7740A29-C6B0-4F7A-B14C-98B473A2DBD5}" srcOrd="1" destOrd="0" parTransId="{82DB681C-F1DA-429F-9AA2-863E2306E66C}" sibTransId="{C1506A6E-2A5F-4B84-854A-192C044A911E}"/>
    <dgm:cxn modelId="{D5662A6D-D7B1-4A77-9CBF-D35B63890DD1}" type="presOf" srcId="{061F32B9-9FFD-4249-BB30-46119E0F2C6E}" destId="{4E80F005-64B1-4851-8ACC-7167A0AE5462}" srcOrd="0" destOrd="0" presId="urn:microsoft.com/office/officeart/2016/7/layout/VerticalDownArrowProcess"/>
    <dgm:cxn modelId="{9131696E-7A35-40D9-B439-033C57B73703}" type="presOf" srcId="{6B5D471A-C3A4-4AA8-91A6-63BA3366ACDD}" destId="{156DD410-658E-435F-A306-3CE6E58FD446}" srcOrd="0" destOrd="0" presId="urn:microsoft.com/office/officeart/2016/7/layout/VerticalDownArrowProcess"/>
    <dgm:cxn modelId="{D366385A-E965-4FEC-A61A-34D83A739CD9}" srcId="{1CBFD05C-2269-4464-971A-8401588F5AA2}" destId="{6B5D471A-C3A4-4AA8-91A6-63BA3366ACDD}" srcOrd="4" destOrd="0" parTransId="{B4581D57-AAAB-4B95-9A2F-BF4306075E3A}" sibTransId="{67DCC878-BD89-4021-9907-C3277A2A31AA}"/>
    <dgm:cxn modelId="{6E4007A8-24E6-40E4-9AC1-7AFC11638007}" srcId="{BA33DB49-036A-4088-A930-6219395D0460}" destId="{7040A2A1-5096-4C1C-AFB1-E98CDB978F2C}" srcOrd="0" destOrd="0" parTransId="{EBB988E6-37C0-43A3-BB24-A056CB891F82}" sibTransId="{8F4755DC-C431-4169-8703-6E142A540518}"/>
    <dgm:cxn modelId="{A9727DAA-0659-42DB-ADD3-4510F5FDF573}" srcId="{1CBFD05C-2269-4464-971A-8401588F5AA2}" destId="{43569285-C48C-4718-8CF1-D4847A5B33AE}" srcOrd="0" destOrd="0" parTransId="{7C29C870-CBEF-4117-88DD-2F82FA44F1AB}" sibTransId="{05068359-106D-4212-8104-F682D2669417}"/>
    <dgm:cxn modelId="{AAC4EEAF-0FA8-4778-8434-B66C9BA7E0F0}" type="presOf" srcId="{43569285-C48C-4718-8CF1-D4847A5B33AE}" destId="{97F19793-5E6E-4B1F-8F50-4F3B9FCCBFAB}" srcOrd="1" destOrd="0" presId="urn:microsoft.com/office/officeart/2016/7/layout/VerticalDownArrowProcess"/>
    <dgm:cxn modelId="{4767FCBB-31DB-435D-B149-D2BC82614471}" srcId="{6B5D471A-C3A4-4AA8-91A6-63BA3366ACDD}" destId="{658CF1A8-F437-4FE0-99CE-2DCFF27D54EB}" srcOrd="0" destOrd="0" parTransId="{8C44BAD4-1B88-4D10-81F0-BAB4C07AE2A4}" sibTransId="{7F112201-6B64-4D85-9851-6F77F847CA73}"/>
    <dgm:cxn modelId="{6E570CBF-6DF4-46CB-AF24-9B232FB2C2C7}" type="presOf" srcId="{4B9C7804-7935-416C-9B20-46E346015B0E}" destId="{5D2243DF-73FC-4B1E-87FD-A5D7E1758EE6}" srcOrd="0" destOrd="0" presId="urn:microsoft.com/office/officeart/2016/7/layout/VerticalDownArrowProcess"/>
    <dgm:cxn modelId="{6A1988C5-54D9-4A8E-B551-CA657B02593C}" type="presOf" srcId="{3E27E4CC-41E9-415C-A34C-16B71FB17D7E}" destId="{4E80F005-64B1-4851-8ACC-7167A0AE5462}" srcOrd="0" destOrd="1" presId="urn:microsoft.com/office/officeart/2016/7/layout/VerticalDownArrowProcess"/>
    <dgm:cxn modelId="{0EE62CD4-D1C7-4A55-A2F1-B5D073CFD5A6}" type="presOf" srcId="{19C70DF1-AB69-4CB4-998B-5A3D469CA7CC}" destId="{6411A63B-5498-4119-81C2-3B64C2A70C61}" srcOrd="0" destOrd="0" presId="urn:microsoft.com/office/officeart/2016/7/layout/VerticalDownArrowProcess"/>
    <dgm:cxn modelId="{46490BDD-B20E-4968-A728-C95A0DEE29C5}" type="presOf" srcId="{B3D92EA3-3C3E-46F5-8523-344A63590795}" destId="{F5162F4B-3453-429B-82FD-AF9F44E01625}" srcOrd="1" destOrd="0" presId="urn:microsoft.com/office/officeart/2016/7/layout/VerticalDownArrowProcess"/>
    <dgm:cxn modelId="{D2D406E0-0236-469D-BB90-344F854EA85E}" type="presOf" srcId="{1CBFD05C-2269-4464-971A-8401588F5AA2}" destId="{4D6A51B1-E2D3-496C-B910-D2E98517A9F6}" srcOrd="0" destOrd="0" presId="urn:microsoft.com/office/officeart/2016/7/layout/VerticalDownArrowProcess"/>
    <dgm:cxn modelId="{4698E2E1-8C27-4B5A-B873-8988F7BE92C7}" type="presOf" srcId="{43569285-C48C-4718-8CF1-D4847A5B33AE}" destId="{180E58A2-92C0-49E0-8331-D877B26048C0}" srcOrd="0" destOrd="0" presId="urn:microsoft.com/office/officeart/2016/7/layout/VerticalDownArrowProcess"/>
    <dgm:cxn modelId="{F9EFBEE3-1B61-4AB1-A356-EDAF7295FD9F}" type="presOf" srcId="{BA33DB49-036A-4088-A930-6219395D0460}" destId="{1634959E-A167-4AE8-8CE7-D7266822995F}" srcOrd="0" destOrd="0" presId="urn:microsoft.com/office/officeart/2016/7/layout/VerticalDownArrowProcess"/>
    <dgm:cxn modelId="{F16AABE4-5B0E-4B1E-A6F1-F59ECF75C42C}" srcId="{1CBFD05C-2269-4464-971A-8401588F5AA2}" destId="{D1B5FF8D-7A76-45BB-B7B2-C1BA4871BA7F}" srcOrd="5" destOrd="0" parTransId="{765095E8-FFCD-4855-88C5-5B96DCB17526}" sibTransId="{2B0A8892-6F46-4E40-939F-4F2A54FFBC76}"/>
    <dgm:cxn modelId="{2D8FD2E6-0167-49BB-86C4-D1C97EC0843C}" type="presOf" srcId="{658CF1A8-F437-4FE0-99CE-2DCFF27D54EB}" destId="{40267442-D9EF-4A2B-B352-2BECDD5F5C2B}" srcOrd="0" destOrd="0" presId="urn:microsoft.com/office/officeart/2016/7/layout/VerticalDownArrowProcess"/>
    <dgm:cxn modelId="{D45DE8EA-9ADE-4AC8-939F-8AFD00721B5E}" srcId="{B3D92EA3-3C3E-46F5-8523-344A63590795}" destId="{19C70DF1-AB69-4CB4-998B-5A3D469CA7CC}" srcOrd="0" destOrd="0" parTransId="{01B15ADB-2D7A-44E5-8AD7-55E05BDBEEEF}" sibTransId="{8151409E-5D5F-4EBE-BBE5-4503A4D52D82}"/>
    <dgm:cxn modelId="{761F4AEF-F4AF-4896-9F20-990983FCB659}" srcId="{D7740A29-C6B0-4F7A-B14C-98B473A2DBD5}" destId="{DE38497C-50EE-40E0-A608-B3870670F8B4}" srcOrd="0" destOrd="0" parTransId="{825BC4E2-4F60-4842-A29B-58D180275E39}" sibTransId="{B3DE968D-4EF7-4CF9-B5A3-0DC85CFC3EA4}"/>
    <dgm:cxn modelId="{E5AF56F3-AC24-45EB-B18C-47ACC16C40AD}" type="presOf" srcId="{7040A2A1-5096-4C1C-AFB1-E98CDB978F2C}" destId="{2B2E682C-EA54-41ED-AC2C-5EA20CF614A0}" srcOrd="0" destOrd="0" presId="urn:microsoft.com/office/officeart/2016/7/layout/VerticalDownArrowProcess"/>
    <dgm:cxn modelId="{BA131BFB-B01D-4AB9-8C1A-FC19F8B07509}" type="presOf" srcId="{DE38497C-50EE-40E0-A608-B3870670F8B4}" destId="{A1CE7453-A5EA-4960-80E5-853A7DF5E641}" srcOrd="0" destOrd="0" presId="urn:microsoft.com/office/officeart/2016/7/layout/VerticalDownArrowProcess"/>
    <dgm:cxn modelId="{EA0004FE-0620-451F-81D7-A7DDB2108009}" type="presOf" srcId="{D1B5FF8D-7A76-45BB-B7B2-C1BA4871BA7F}" destId="{D4682558-14B3-4C68-90EB-8B0D9E5C9B72}" srcOrd="0" destOrd="0" presId="urn:microsoft.com/office/officeart/2016/7/layout/VerticalDownArrowProcess"/>
    <dgm:cxn modelId="{D496AC02-FF48-4C91-9056-ABE364C95B06}" type="presParOf" srcId="{4D6A51B1-E2D3-496C-B910-D2E98517A9F6}" destId="{250D5CD3-1EEA-401F-BF48-9E3C7F5F65DF}" srcOrd="0" destOrd="0" presId="urn:microsoft.com/office/officeart/2016/7/layout/VerticalDownArrowProcess"/>
    <dgm:cxn modelId="{DB8C5B8A-C911-468A-B598-8AFFEC13A890}" type="presParOf" srcId="{250D5CD3-1EEA-401F-BF48-9E3C7F5F65DF}" destId="{D4682558-14B3-4C68-90EB-8B0D9E5C9B72}" srcOrd="0" destOrd="0" presId="urn:microsoft.com/office/officeart/2016/7/layout/VerticalDownArrowProcess"/>
    <dgm:cxn modelId="{BAD34126-9554-4C67-9A5F-3743075D9563}" type="presParOf" srcId="{250D5CD3-1EEA-401F-BF48-9E3C7F5F65DF}" destId="{5D2243DF-73FC-4B1E-87FD-A5D7E1758EE6}" srcOrd="1" destOrd="0" presId="urn:microsoft.com/office/officeart/2016/7/layout/VerticalDownArrowProcess"/>
    <dgm:cxn modelId="{EC3E086C-C6DA-4F0F-A308-C1E523D16B7D}" type="presParOf" srcId="{4D6A51B1-E2D3-496C-B910-D2E98517A9F6}" destId="{ECBD53DB-C5A5-41A0-83D3-B5D16A3130AB}" srcOrd="1" destOrd="0" presId="urn:microsoft.com/office/officeart/2016/7/layout/VerticalDownArrowProcess"/>
    <dgm:cxn modelId="{68DDD580-59B3-4897-9B19-60252409913C}" type="presParOf" srcId="{4D6A51B1-E2D3-496C-B910-D2E98517A9F6}" destId="{651C6A78-6C26-4C84-90A0-076C74CF57A8}" srcOrd="2" destOrd="0" presId="urn:microsoft.com/office/officeart/2016/7/layout/VerticalDownArrowProcess"/>
    <dgm:cxn modelId="{B712CAFA-AAF2-4585-9652-851A949E87E8}" type="presParOf" srcId="{651C6A78-6C26-4C84-90A0-076C74CF57A8}" destId="{156DD410-658E-435F-A306-3CE6E58FD446}" srcOrd="0" destOrd="0" presId="urn:microsoft.com/office/officeart/2016/7/layout/VerticalDownArrowProcess"/>
    <dgm:cxn modelId="{976C1433-3878-4CDC-9B94-5C7B6AC52647}" type="presParOf" srcId="{651C6A78-6C26-4C84-90A0-076C74CF57A8}" destId="{AF728B0A-35FB-42C3-8694-83A786678AB6}" srcOrd="1" destOrd="0" presId="urn:microsoft.com/office/officeart/2016/7/layout/VerticalDownArrowProcess"/>
    <dgm:cxn modelId="{98FB9EC4-3A24-4A5F-A8A7-E1451BC3D3D6}" type="presParOf" srcId="{651C6A78-6C26-4C84-90A0-076C74CF57A8}" destId="{40267442-D9EF-4A2B-B352-2BECDD5F5C2B}" srcOrd="2" destOrd="0" presId="urn:microsoft.com/office/officeart/2016/7/layout/VerticalDownArrowProcess"/>
    <dgm:cxn modelId="{B1030642-E43A-4266-A712-248843C710A9}" type="presParOf" srcId="{4D6A51B1-E2D3-496C-B910-D2E98517A9F6}" destId="{796F4B87-136E-40F3-AF06-E83B89BEB6DF}" srcOrd="3" destOrd="0" presId="urn:microsoft.com/office/officeart/2016/7/layout/VerticalDownArrowProcess"/>
    <dgm:cxn modelId="{D2545092-C9DE-4966-ADF2-3FBFFE3CF239}" type="presParOf" srcId="{4D6A51B1-E2D3-496C-B910-D2E98517A9F6}" destId="{3951446B-9B9F-42E3-9C28-795C25F3AB20}" srcOrd="4" destOrd="0" presId="urn:microsoft.com/office/officeart/2016/7/layout/VerticalDownArrowProcess"/>
    <dgm:cxn modelId="{04DD2C31-1459-486F-ACE6-2640840283F1}" type="presParOf" srcId="{3951446B-9B9F-42E3-9C28-795C25F3AB20}" destId="{71766213-541B-4589-9FA3-2E9836DC8EB0}" srcOrd="0" destOrd="0" presId="urn:microsoft.com/office/officeart/2016/7/layout/VerticalDownArrowProcess"/>
    <dgm:cxn modelId="{BE364D84-50B9-400D-B22F-8940C086D9AB}" type="presParOf" srcId="{3951446B-9B9F-42E3-9C28-795C25F3AB20}" destId="{F5162F4B-3453-429B-82FD-AF9F44E01625}" srcOrd="1" destOrd="0" presId="urn:microsoft.com/office/officeart/2016/7/layout/VerticalDownArrowProcess"/>
    <dgm:cxn modelId="{01B4CADC-7FB1-4850-885A-7AF17FF4DB00}" type="presParOf" srcId="{3951446B-9B9F-42E3-9C28-795C25F3AB20}" destId="{6411A63B-5498-4119-81C2-3B64C2A70C61}" srcOrd="2" destOrd="0" presId="urn:microsoft.com/office/officeart/2016/7/layout/VerticalDownArrowProcess"/>
    <dgm:cxn modelId="{65EABC78-922C-4701-90DC-F88CA44E5F73}" type="presParOf" srcId="{4D6A51B1-E2D3-496C-B910-D2E98517A9F6}" destId="{7F5B78F9-F4EF-4BCE-AE88-FDF43A5FCCD1}" srcOrd="5" destOrd="0" presId="urn:microsoft.com/office/officeart/2016/7/layout/VerticalDownArrowProcess"/>
    <dgm:cxn modelId="{009FE2AC-B641-4675-AEAD-0B8775F5FF2C}" type="presParOf" srcId="{4D6A51B1-E2D3-496C-B910-D2E98517A9F6}" destId="{97B34CEE-5D6A-44AD-9FAA-A3BB838C857C}" srcOrd="6" destOrd="0" presId="urn:microsoft.com/office/officeart/2016/7/layout/VerticalDownArrowProcess"/>
    <dgm:cxn modelId="{9B5E2C56-2AF4-4CD2-9857-FBD6D088A76E}" type="presParOf" srcId="{97B34CEE-5D6A-44AD-9FAA-A3BB838C857C}" destId="{1634959E-A167-4AE8-8CE7-D7266822995F}" srcOrd="0" destOrd="0" presId="urn:microsoft.com/office/officeart/2016/7/layout/VerticalDownArrowProcess"/>
    <dgm:cxn modelId="{A5B2BF3C-D818-41F8-AA5C-1B2B9DB063CD}" type="presParOf" srcId="{97B34CEE-5D6A-44AD-9FAA-A3BB838C857C}" destId="{55C18509-BAB5-4ECD-9025-4C0BE9884C71}" srcOrd="1" destOrd="0" presId="urn:microsoft.com/office/officeart/2016/7/layout/VerticalDownArrowProcess"/>
    <dgm:cxn modelId="{FB659FA5-4A3A-486F-B4C2-FB31100D602F}" type="presParOf" srcId="{97B34CEE-5D6A-44AD-9FAA-A3BB838C857C}" destId="{2B2E682C-EA54-41ED-AC2C-5EA20CF614A0}" srcOrd="2" destOrd="0" presId="urn:microsoft.com/office/officeart/2016/7/layout/VerticalDownArrowProcess"/>
    <dgm:cxn modelId="{0451F816-F90D-4786-8B29-EFE0BB487FFC}" type="presParOf" srcId="{4D6A51B1-E2D3-496C-B910-D2E98517A9F6}" destId="{A4FEADD3-7110-4AE1-AD1B-7AF279CC3BF4}" srcOrd="7" destOrd="0" presId="urn:microsoft.com/office/officeart/2016/7/layout/VerticalDownArrowProcess"/>
    <dgm:cxn modelId="{994DA135-ECD1-4B49-8023-0B91EC29CCB9}" type="presParOf" srcId="{4D6A51B1-E2D3-496C-B910-D2E98517A9F6}" destId="{A92E48FB-7520-4BBC-8B42-0C6A0B0E7E67}" srcOrd="8" destOrd="0" presId="urn:microsoft.com/office/officeart/2016/7/layout/VerticalDownArrowProcess"/>
    <dgm:cxn modelId="{C3254A10-35EC-4928-8BC6-A4D82D1396B8}" type="presParOf" srcId="{A92E48FB-7520-4BBC-8B42-0C6A0B0E7E67}" destId="{BC187E35-6869-4CF1-BC50-14A541A1D15B}" srcOrd="0" destOrd="0" presId="urn:microsoft.com/office/officeart/2016/7/layout/VerticalDownArrowProcess"/>
    <dgm:cxn modelId="{CE683541-010E-4854-A305-1E77845AAB4B}" type="presParOf" srcId="{A92E48FB-7520-4BBC-8B42-0C6A0B0E7E67}" destId="{0B51C10E-FFEB-4641-BBC4-37EE102F033C}" srcOrd="1" destOrd="0" presId="urn:microsoft.com/office/officeart/2016/7/layout/VerticalDownArrowProcess"/>
    <dgm:cxn modelId="{395AF9BF-8B77-4DC9-8303-93FF0E380E76}" type="presParOf" srcId="{A92E48FB-7520-4BBC-8B42-0C6A0B0E7E67}" destId="{A1CE7453-A5EA-4960-80E5-853A7DF5E641}" srcOrd="2" destOrd="0" presId="urn:microsoft.com/office/officeart/2016/7/layout/VerticalDownArrowProcess"/>
    <dgm:cxn modelId="{2D660F38-F4A4-43A3-9A79-4D262004A138}" type="presParOf" srcId="{4D6A51B1-E2D3-496C-B910-D2E98517A9F6}" destId="{4FFEC72C-D11A-4BC3-9A31-A2C74E9A24FA}" srcOrd="9" destOrd="0" presId="urn:microsoft.com/office/officeart/2016/7/layout/VerticalDownArrowProcess"/>
    <dgm:cxn modelId="{524B29D2-5CD4-4D94-99B6-C2C06CACC366}" type="presParOf" srcId="{4D6A51B1-E2D3-496C-B910-D2E98517A9F6}" destId="{957783C6-8FF8-4602-8F51-FDEB8A146407}" srcOrd="10" destOrd="0" presId="urn:microsoft.com/office/officeart/2016/7/layout/VerticalDownArrowProcess"/>
    <dgm:cxn modelId="{4CCBC2E6-F40B-44B3-92F7-2B01F0E702A8}" type="presParOf" srcId="{957783C6-8FF8-4602-8F51-FDEB8A146407}" destId="{180E58A2-92C0-49E0-8331-D877B26048C0}" srcOrd="0" destOrd="0" presId="urn:microsoft.com/office/officeart/2016/7/layout/VerticalDownArrowProcess"/>
    <dgm:cxn modelId="{EDFE0F42-1E68-4FC7-80CE-B92F3C3A2A69}" type="presParOf" srcId="{957783C6-8FF8-4602-8F51-FDEB8A146407}" destId="{97F19793-5E6E-4B1F-8F50-4F3B9FCCBFAB}" srcOrd="1" destOrd="0" presId="urn:microsoft.com/office/officeart/2016/7/layout/VerticalDownArrowProcess"/>
    <dgm:cxn modelId="{C7442067-09A0-41FD-A4D8-74094DE973DF}" type="presParOf" srcId="{957783C6-8FF8-4602-8F51-FDEB8A146407}" destId="{4E80F005-64B1-4851-8ACC-7167A0AE5462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82558-14B3-4C68-90EB-8B0D9E5C9B72}">
      <dsp:nvSpPr>
        <dsp:cNvPr id="0" name=""/>
        <dsp:cNvSpPr/>
      </dsp:nvSpPr>
      <dsp:spPr>
        <a:xfrm>
          <a:off x="0" y="5463236"/>
          <a:ext cx="1661053" cy="5370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34" tIns="135128" rIns="118134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Step 6</a:t>
          </a:r>
        </a:p>
      </dsp:txBody>
      <dsp:txXfrm>
        <a:off x="0" y="5463236"/>
        <a:ext cx="1661053" cy="537096"/>
      </dsp:txXfrm>
    </dsp:sp>
    <dsp:sp modelId="{5D2243DF-73FC-4B1E-87FD-A5D7E1758EE6}">
      <dsp:nvSpPr>
        <dsp:cNvPr id="0" name=""/>
        <dsp:cNvSpPr/>
      </dsp:nvSpPr>
      <dsp:spPr>
        <a:xfrm>
          <a:off x="1661053" y="5463236"/>
          <a:ext cx="4983161" cy="53709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082" tIns="139700" rIns="101082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Monitor and track goals and take corrective actions for training the analytics model and marketing strategy </a:t>
          </a:r>
        </a:p>
      </dsp:txBody>
      <dsp:txXfrm>
        <a:off x="1661053" y="5463236"/>
        <a:ext cx="4983161" cy="537096"/>
      </dsp:txXfrm>
    </dsp:sp>
    <dsp:sp modelId="{AF728B0A-35FB-42C3-8694-83A786678AB6}">
      <dsp:nvSpPr>
        <dsp:cNvPr id="0" name=""/>
        <dsp:cNvSpPr/>
      </dsp:nvSpPr>
      <dsp:spPr>
        <a:xfrm rot="10800000">
          <a:off x="0" y="4645238"/>
          <a:ext cx="1661053" cy="82605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34" tIns="135128" rIns="118134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Step 5</a:t>
          </a:r>
        </a:p>
      </dsp:txBody>
      <dsp:txXfrm rot="-10800000">
        <a:off x="0" y="4645238"/>
        <a:ext cx="1661053" cy="536935"/>
      </dsp:txXfrm>
    </dsp:sp>
    <dsp:sp modelId="{40267442-D9EF-4A2B-B352-2BECDD5F5C2B}">
      <dsp:nvSpPr>
        <dsp:cNvPr id="0" name=""/>
        <dsp:cNvSpPr/>
      </dsp:nvSpPr>
      <dsp:spPr>
        <a:xfrm>
          <a:off x="1661053" y="4645238"/>
          <a:ext cx="4983161" cy="536935"/>
        </a:xfrm>
        <a:prstGeom prst="rect">
          <a:avLst/>
        </a:prstGeom>
        <a:solidFill>
          <a:schemeClr val="accent5">
            <a:tint val="40000"/>
            <a:alpha val="90000"/>
            <a:hueOff val="-1347952"/>
            <a:satOff val="-4566"/>
            <a:lumOff val="-58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347952"/>
              <a:satOff val="-4566"/>
              <a:lumOff val="-5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082" tIns="139700" rIns="101082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Track the improvement via monthly/quarterly reviews.</a:t>
          </a:r>
        </a:p>
      </dsp:txBody>
      <dsp:txXfrm>
        <a:off x="1661053" y="4645238"/>
        <a:ext cx="4983161" cy="536935"/>
      </dsp:txXfrm>
    </dsp:sp>
    <dsp:sp modelId="{F5162F4B-3453-429B-82FD-AF9F44E01625}">
      <dsp:nvSpPr>
        <dsp:cNvPr id="0" name=""/>
        <dsp:cNvSpPr/>
      </dsp:nvSpPr>
      <dsp:spPr>
        <a:xfrm rot="10800000">
          <a:off x="0" y="3827239"/>
          <a:ext cx="1661053" cy="82605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34" tIns="135128" rIns="118134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Step 4</a:t>
          </a:r>
        </a:p>
      </dsp:txBody>
      <dsp:txXfrm rot="-10800000">
        <a:off x="0" y="3827239"/>
        <a:ext cx="1661053" cy="536935"/>
      </dsp:txXfrm>
    </dsp:sp>
    <dsp:sp modelId="{6411A63B-5498-4119-81C2-3B64C2A70C61}">
      <dsp:nvSpPr>
        <dsp:cNvPr id="0" name=""/>
        <dsp:cNvSpPr/>
      </dsp:nvSpPr>
      <dsp:spPr>
        <a:xfrm>
          <a:off x="1661053" y="3827239"/>
          <a:ext cx="4983161" cy="536935"/>
        </a:xfrm>
        <a:prstGeom prst="rect">
          <a:avLst/>
        </a:prstGeom>
        <a:solidFill>
          <a:schemeClr val="accent5">
            <a:tint val="40000"/>
            <a:alpha val="90000"/>
            <a:hueOff val="-2695905"/>
            <a:satOff val="-9133"/>
            <a:lumOff val="-117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695905"/>
              <a:satOff val="-9133"/>
              <a:lumOff val="-11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082" tIns="139700" rIns="101082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Measure the impact of discount schemes on # of consumers added through discounts vs non discounts.</a:t>
          </a:r>
        </a:p>
      </dsp:txBody>
      <dsp:txXfrm>
        <a:off x="1661053" y="3827239"/>
        <a:ext cx="4983161" cy="536935"/>
      </dsp:txXfrm>
    </dsp:sp>
    <dsp:sp modelId="{55C18509-BAB5-4ECD-9025-4C0BE9884C71}">
      <dsp:nvSpPr>
        <dsp:cNvPr id="0" name=""/>
        <dsp:cNvSpPr/>
      </dsp:nvSpPr>
      <dsp:spPr>
        <a:xfrm rot="10800000">
          <a:off x="0" y="3009240"/>
          <a:ext cx="1661053" cy="82605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34" tIns="135128" rIns="118134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Step 3</a:t>
          </a:r>
        </a:p>
      </dsp:txBody>
      <dsp:txXfrm rot="-10800000">
        <a:off x="0" y="3009240"/>
        <a:ext cx="1661053" cy="536935"/>
      </dsp:txXfrm>
    </dsp:sp>
    <dsp:sp modelId="{2B2E682C-EA54-41ED-AC2C-5EA20CF614A0}">
      <dsp:nvSpPr>
        <dsp:cNvPr id="0" name=""/>
        <dsp:cNvSpPr/>
      </dsp:nvSpPr>
      <dsp:spPr>
        <a:xfrm>
          <a:off x="1661053" y="3009240"/>
          <a:ext cx="4983161" cy="536935"/>
        </a:xfrm>
        <a:prstGeom prst="rect">
          <a:avLst/>
        </a:prstGeom>
        <a:solidFill>
          <a:schemeClr val="accent5">
            <a:tint val="40000"/>
            <a:alpha val="90000"/>
            <a:hueOff val="-4043857"/>
            <a:satOff val="-13699"/>
            <a:lumOff val="-175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043857"/>
              <a:satOff val="-13699"/>
              <a:lumOff val="-17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082" tIns="139700" rIns="101082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Optional (Use discount schemes based on credit score, income , age etc.)</a:t>
          </a:r>
          <a:r>
            <a:rPr lang="en-US" sz="1100" b="1" kern="1200" dirty="0"/>
            <a:t> </a:t>
          </a:r>
        </a:p>
      </dsp:txBody>
      <dsp:txXfrm>
        <a:off x="1661053" y="3009240"/>
        <a:ext cx="4983161" cy="536935"/>
      </dsp:txXfrm>
    </dsp:sp>
    <dsp:sp modelId="{0B51C10E-FFEB-4641-BBC4-37EE102F033C}">
      <dsp:nvSpPr>
        <dsp:cNvPr id="0" name=""/>
        <dsp:cNvSpPr/>
      </dsp:nvSpPr>
      <dsp:spPr>
        <a:xfrm rot="10800000">
          <a:off x="0" y="2191242"/>
          <a:ext cx="1661053" cy="82605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34" tIns="135128" rIns="118134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Step 2</a:t>
          </a:r>
        </a:p>
      </dsp:txBody>
      <dsp:txXfrm rot="-10800000">
        <a:off x="0" y="2191242"/>
        <a:ext cx="1661053" cy="536935"/>
      </dsp:txXfrm>
    </dsp:sp>
    <dsp:sp modelId="{A1CE7453-A5EA-4960-80E5-853A7DF5E641}">
      <dsp:nvSpPr>
        <dsp:cNvPr id="0" name=""/>
        <dsp:cNvSpPr/>
      </dsp:nvSpPr>
      <dsp:spPr>
        <a:xfrm>
          <a:off x="1661053" y="2191242"/>
          <a:ext cx="4983161" cy="536935"/>
        </a:xfrm>
        <a:prstGeom prst="rect">
          <a:avLst/>
        </a:prstGeom>
        <a:solidFill>
          <a:schemeClr val="accent5">
            <a:tint val="40000"/>
            <a:alpha val="90000"/>
            <a:hueOff val="-5391810"/>
            <a:satOff val="-18266"/>
            <a:lumOff val="-234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391810"/>
              <a:satOff val="-18266"/>
              <a:lumOff val="-23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082" tIns="139700" rIns="101082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Target these consumers  with best performing content, emails, marketing advertisement campaigns to bring them into the marketing funnel and lead stage</a:t>
          </a:r>
        </a:p>
      </dsp:txBody>
      <dsp:txXfrm>
        <a:off x="1661053" y="2191242"/>
        <a:ext cx="4983161" cy="536935"/>
      </dsp:txXfrm>
    </dsp:sp>
    <dsp:sp modelId="{97F19793-5E6E-4B1F-8F50-4F3B9FCCBFAB}">
      <dsp:nvSpPr>
        <dsp:cNvPr id="0" name=""/>
        <dsp:cNvSpPr/>
      </dsp:nvSpPr>
      <dsp:spPr>
        <a:xfrm rot="10800000">
          <a:off x="0" y="2256"/>
          <a:ext cx="1661053" cy="219704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34" tIns="135128" rIns="118134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Step 1</a:t>
          </a:r>
        </a:p>
      </dsp:txBody>
      <dsp:txXfrm rot="-10800000">
        <a:off x="0" y="2256"/>
        <a:ext cx="1661053" cy="1428077"/>
      </dsp:txXfrm>
    </dsp:sp>
    <dsp:sp modelId="{4E80F005-64B1-4851-8ACC-7167A0AE5462}">
      <dsp:nvSpPr>
        <dsp:cNvPr id="0" name=""/>
        <dsp:cNvSpPr/>
      </dsp:nvSpPr>
      <dsp:spPr>
        <a:xfrm>
          <a:off x="1661053" y="0"/>
          <a:ext cx="4983161" cy="1419454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082" tIns="139700" rIns="101082" bIns="1397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Identify all potential consumers based on below criteria: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rPr>
            <a:t>Credit Score = 601-1000,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rPr>
            <a:t> Bank Tenure Category= 100-300,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rPr>
            <a:t> Income Ranges 6,4,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rPr>
            <a:t>Outstanding mortgage between 0-100k</a:t>
          </a:r>
          <a:endParaRPr lang="en-US" sz="1100" kern="1200" dirty="0"/>
        </a:p>
      </dsp:txBody>
      <dsp:txXfrm>
        <a:off x="1661053" y="0"/>
        <a:ext cx="4983161" cy="1419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5">
            <a:extLst>
              <a:ext uri="{FF2B5EF4-FFF2-40B4-BE49-F238E27FC236}">
                <a16:creationId xmlns:a16="http://schemas.microsoft.com/office/drawing/2014/main" id="{20964FBF-D119-42F4-8BB6-9725B635DA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-11576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3274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Segoe UI" pitchFamily="34"/>
            </a:endParaRPr>
          </a:p>
        </p:txBody>
      </p:sp>
      <p:sp>
        <p:nvSpPr>
          <p:cNvPr id="3" name="Date Placeholder 6">
            <a:extLst>
              <a:ext uri="{FF2B5EF4-FFF2-40B4-BE49-F238E27FC236}">
                <a16:creationId xmlns:a16="http://schemas.microsoft.com/office/drawing/2014/main" id="{A40D1777-A82E-424C-975B-C41A66D8D95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3274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772228D-07D7-4896-9493-B3794FC9FEAF}" type="datetime8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Segoe UI" pitchFamily="34"/>
              </a:rPr>
              <a:pPr marL="0" marR="0" lvl="0" indent="0" algn="r" defTabSz="932742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5/13/2022 10:20 AM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Segoe UI" pitchFamily="34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5DEDE1E-A1B0-4066-B8F7-5D7074559F0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5795009" cy="3324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398458" marR="0" lvl="0" indent="0" algn="l" defTabSz="914098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" b="0" i="0" u="none" strike="noStrike" kern="1200" cap="none" spc="0" baseline="0">
                <a:solidFill>
                  <a:srgbClr val="000000"/>
                </a:solidFill>
                <a:uFillTx/>
                <a:latin typeface="Segoe UI" pitchFamily="34"/>
                <a:ea typeface="Segoe UI" pitchFamily="34"/>
                <a:cs typeface="Segoe UI" pitchFamily="34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42EBD159-B767-4B88-9952-B56588A7FA58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5783579" y="8685208"/>
            <a:ext cx="1072828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3274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749614F-4F11-4BA5-A54E-7CECC99C3FB8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Segoe UI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519779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7">
            <a:extLst>
              <a:ext uri="{FF2B5EF4-FFF2-40B4-BE49-F238E27FC236}">
                <a16:creationId xmlns:a16="http://schemas.microsoft.com/office/drawing/2014/main" id="{13726123-3023-4EB5-B212-0B6F61644A7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3274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Segoe UI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Slide Image Placeholder 8">
            <a:extLst>
              <a:ext uri="{FF2B5EF4-FFF2-40B4-BE49-F238E27FC236}">
                <a16:creationId xmlns:a16="http://schemas.microsoft.com/office/drawing/2014/main" id="{D8C16969-51F7-47C1-874E-ED0BD5D735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3" y="685800"/>
            <a:ext cx="6096003" cy="3429000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5D2427C7-F185-41C0-AEC2-09CB08AEC4A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571500" marR="0" lvl="0" indent="0" algn="l" defTabSz="914098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" b="0" i="0" u="none" strike="noStrike" kern="1200" cap="none" spc="0" baseline="0">
                <a:solidFill>
                  <a:srgbClr val="000000"/>
                </a:solidFill>
                <a:uFillTx/>
                <a:latin typeface="Segoe UI" pitchFamily="34"/>
                <a:ea typeface="Segoe UI" pitchFamily="34"/>
                <a:cs typeface="Segoe UI" pitchFamily="34"/>
              </a:defRPr>
            </a:lvl1pPr>
          </a:lstStyle>
          <a:p>
            <a:pPr lvl="0"/>
            <a:r>
              <a:rPr lang="en-US"/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BB9E5F22-0FBA-455E-A30D-EF96DE127CE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3274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Segoe UI" pitchFamily="34"/>
              </a:defRPr>
            </a:lvl1pPr>
          </a:lstStyle>
          <a:p>
            <a:pPr lvl="0"/>
            <a:fld id="{AF555F12-25E5-4F91-BA1A-B906664160BB}" type="datetime8">
              <a:rPr lang="en-US"/>
              <a:pPr lvl="0"/>
              <a:t>5/13/2022 10:20 AM</a:t>
            </a:fld>
            <a:endParaRPr lang="en-US"/>
          </a:p>
        </p:txBody>
      </p:sp>
      <p:sp>
        <p:nvSpPr>
          <p:cNvPr id="6" name="Notes Placeholder 11">
            <a:extLst>
              <a:ext uri="{FF2B5EF4-FFF2-40B4-BE49-F238E27FC236}">
                <a16:creationId xmlns:a16="http://schemas.microsoft.com/office/drawing/2014/main" id="{5AF699F8-7E02-4E47-B3C9-ACD9D970CC3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6347E14E-A619-4577-A5DF-0767DA6F42D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5909309" y="8685208"/>
            <a:ext cx="947098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3274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Segoe UI" pitchFamily="34"/>
              </a:defRPr>
            </a:lvl1pPr>
          </a:lstStyle>
          <a:p>
            <a:pPr lvl="0"/>
            <a:fld id="{2AFB2E18-4E04-4E52-988F-4B6805F4F4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93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32742" rtl="0" fontAlgn="auto" hangingPunct="1">
      <a:lnSpc>
        <a:spcPct val="90000"/>
      </a:lnSpc>
      <a:spcBef>
        <a:spcPts val="0"/>
      </a:spcBef>
      <a:spcAft>
        <a:spcPts val="340"/>
      </a:spcAft>
      <a:buNone/>
      <a:tabLst/>
      <a:defRPr lang="en-US" sz="900" b="0" i="0" u="none" strike="noStrike" kern="1200" cap="none" spc="0" baseline="0">
        <a:solidFill>
          <a:srgbClr val="000000"/>
        </a:solidFill>
        <a:uFillTx/>
        <a:latin typeface="Segoe UI Light" pitchFamily="34"/>
      </a:defRPr>
    </a:lvl1pPr>
    <a:lvl2pPr marL="217261" marR="0" lvl="1" indent="-107954" algn="l" defTabSz="932742" rtl="0" fontAlgn="auto" hangingPunct="1">
      <a:lnSpc>
        <a:spcPct val="90000"/>
      </a:lnSpc>
      <a:spcBef>
        <a:spcPts val="0"/>
      </a:spcBef>
      <a:spcAft>
        <a:spcPts val="340"/>
      </a:spcAft>
      <a:buSzPct val="100000"/>
      <a:buFont typeface="Arial" pitchFamily="34"/>
      <a:buChar char="•"/>
      <a:tabLst/>
      <a:defRPr lang="en-US" sz="900" b="0" i="0" u="none" strike="noStrike" kern="1200" cap="none" spc="0" baseline="0">
        <a:solidFill>
          <a:srgbClr val="000000"/>
        </a:solidFill>
        <a:uFillTx/>
        <a:latin typeface="Segoe UI Light" pitchFamily="34"/>
      </a:defRPr>
    </a:lvl2pPr>
    <a:lvl3pPr marL="334661" marR="0" lvl="2" indent="-117399" algn="l" defTabSz="932742" rtl="0" fontAlgn="auto" hangingPunct="1">
      <a:lnSpc>
        <a:spcPct val="90000"/>
      </a:lnSpc>
      <a:spcBef>
        <a:spcPts val="0"/>
      </a:spcBef>
      <a:spcAft>
        <a:spcPts val="340"/>
      </a:spcAft>
      <a:buSzPct val="100000"/>
      <a:buFont typeface="Arial" pitchFamily="34"/>
      <a:buChar char="•"/>
      <a:tabLst/>
      <a:defRPr lang="en-US" sz="900" b="0" i="0" u="none" strike="noStrike" kern="1200" cap="none" spc="0" baseline="0">
        <a:solidFill>
          <a:srgbClr val="000000"/>
        </a:solidFill>
        <a:uFillTx/>
        <a:latin typeface="Segoe UI Light" pitchFamily="34"/>
      </a:defRPr>
    </a:lvl3pPr>
    <a:lvl4pPr marL="492550" marR="0" lvl="3" indent="-149787" algn="l" defTabSz="932742" rtl="0" fontAlgn="auto" hangingPunct="1">
      <a:lnSpc>
        <a:spcPct val="90000"/>
      </a:lnSpc>
      <a:spcBef>
        <a:spcPts val="0"/>
      </a:spcBef>
      <a:spcAft>
        <a:spcPts val="340"/>
      </a:spcAft>
      <a:buSzPct val="100000"/>
      <a:buFont typeface="Arial" pitchFamily="34"/>
      <a:buChar char="•"/>
      <a:tabLst/>
      <a:defRPr lang="en-US" sz="900" b="0" i="0" u="none" strike="noStrike" kern="1200" cap="none" spc="0" baseline="0">
        <a:solidFill>
          <a:srgbClr val="000000"/>
        </a:solidFill>
        <a:uFillTx/>
        <a:latin typeface="Segoe UI Light" pitchFamily="34"/>
      </a:defRPr>
    </a:lvl4pPr>
    <a:lvl5pPr marL="627497" marR="0" lvl="4" indent="-117399" algn="l" defTabSz="932742" rtl="0" fontAlgn="auto" hangingPunct="1">
      <a:lnSpc>
        <a:spcPct val="90000"/>
      </a:lnSpc>
      <a:spcBef>
        <a:spcPts val="0"/>
      </a:spcBef>
      <a:spcAft>
        <a:spcPts val="340"/>
      </a:spcAft>
      <a:buSzPct val="100000"/>
      <a:buFont typeface="Arial" pitchFamily="34"/>
      <a:buChar char="•"/>
      <a:tabLst/>
      <a:defRPr lang="en-US" sz="900" b="0" i="0" u="none" strike="noStrike" kern="1200" cap="none" spc="0" baseline="0">
        <a:solidFill>
          <a:srgbClr val="000000"/>
        </a:solidFill>
        <a:uFillTx/>
        <a:latin typeface="Segoe UI Light" pitchFamily="34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B683BE-DD35-47B3-8A53-73D5AF765D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87AD2C-82F5-4CB9-B365-04BE731D6B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378224C-B0D4-48E7-8016-616A07A828C0}"/>
              </a:ext>
            </a:extLst>
          </p:cNvPr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3274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Segoe UI" pitchFamily="34"/>
            </a:endParaRP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1C729734-0C19-436B-8439-A28DA33271D3}"/>
              </a:ext>
            </a:extLst>
          </p:cNvPr>
          <p:cNvSpPr txBox="1"/>
          <p:nvPr/>
        </p:nvSpPr>
        <p:spPr>
          <a:xfrm>
            <a:off x="3884608" y="0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3274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5310B9B-9CE4-4142-A80F-DBF606AD9B07}" type="datetime8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Segoe UI" pitchFamily="34"/>
              </a:rPr>
              <a:pPr marL="0" marR="0" lvl="0" indent="0" algn="r" defTabSz="932742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5/13/2022 10:20 AM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Segoe UI" pitchFamily="34"/>
            </a:endParaRP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79905EB2-CA58-48C3-A3BE-455D803096E6}"/>
              </a:ext>
            </a:extLst>
          </p:cNvPr>
          <p:cNvSpPr txBox="1"/>
          <p:nvPr/>
        </p:nvSpPr>
        <p:spPr>
          <a:xfrm>
            <a:off x="5909309" y="8685208"/>
            <a:ext cx="947098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3274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9EDF818-B9F5-40F9-8036-EC4E0B095E27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Segoe UI" pitchFamily="34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E1F22E7-F63E-4DC5-B7DA-C3C25B4F1F3A}"/>
              </a:ext>
            </a:extLst>
          </p:cNvPr>
          <p:cNvSpPr txBox="1"/>
          <p:nvPr/>
        </p:nvSpPr>
        <p:spPr>
          <a:xfrm>
            <a:off x="0" y="8686800"/>
            <a:ext cx="5920740" cy="35596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571500" marR="0" lvl="0" indent="0" algn="l" defTabSz="914098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" b="0" i="0" u="none" strike="noStrike" kern="1200" cap="none" spc="0" baseline="0">
                <a:solidFill>
                  <a:srgbClr val="000000"/>
                </a:solidFill>
                <a:uFillTx/>
                <a:latin typeface="Segoe UI" pitchFamily="34"/>
                <a:ea typeface="Segoe UI" pitchFamily="34"/>
                <a:cs typeface="Segoe UI" pitchFamily="34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B91474-9344-457B-9E2A-77958B3FF6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43F7FC-0303-4E56-8955-071A91A9F85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FD3956E-E430-44EA-8CCC-DC3F10C59121}"/>
              </a:ext>
            </a:extLst>
          </p:cNvPr>
          <p:cNvSpPr txBox="1"/>
          <p:nvPr/>
        </p:nvSpPr>
        <p:spPr>
          <a:xfrm>
            <a:off x="5909309" y="8685208"/>
            <a:ext cx="947098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3274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483886C-2FF4-4481-84A2-10E997F9CB7B}" type="slidenum">
              <a:t>5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Segoe UI" pitchFamily="34"/>
            </a:endParaRP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01DA12BB-DCE1-4D2B-A005-43C1C4940992}"/>
              </a:ext>
            </a:extLst>
          </p:cNvPr>
          <p:cNvSpPr txBox="1"/>
          <p:nvPr/>
        </p:nvSpPr>
        <p:spPr>
          <a:xfrm>
            <a:off x="3884608" y="0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3274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4B05F0-08BE-4279-A8AE-A99187C26CE8}" type="datetime8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Segoe UI" pitchFamily="34"/>
              </a:rPr>
              <a:pPr marL="0" marR="0" lvl="0" indent="0" algn="r" defTabSz="932742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5/13/2022 10:20 AM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Segoe UI" pitchFamily="34"/>
            </a:endParaRPr>
          </a:p>
        </p:txBody>
      </p:sp>
      <p:sp>
        <p:nvSpPr>
          <p:cNvPr id="6" name="Header Placeholder 11">
            <a:extLst>
              <a:ext uri="{FF2B5EF4-FFF2-40B4-BE49-F238E27FC236}">
                <a16:creationId xmlns:a16="http://schemas.microsoft.com/office/drawing/2014/main" id="{998D36F5-8FDF-44AD-A56C-4CEBE307B5C8}"/>
              </a:ext>
            </a:extLst>
          </p:cNvPr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3274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Segoe UI" pitchFamily="34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FF6C73D-BC87-487C-B66E-AB6CFF6D24AA}"/>
              </a:ext>
            </a:extLst>
          </p:cNvPr>
          <p:cNvSpPr txBox="1"/>
          <p:nvPr/>
        </p:nvSpPr>
        <p:spPr>
          <a:xfrm>
            <a:off x="0" y="8686800"/>
            <a:ext cx="5920740" cy="35596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571500" marR="0" lvl="0" indent="0" algn="l" defTabSz="914098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" b="0" i="0" u="none" strike="noStrike" kern="1200" cap="none" spc="0" baseline="0">
                <a:solidFill>
                  <a:srgbClr val="000000"/>
                </a:solidFill>
                <a:uFillTx/>
                <a:latin typeface="Segoe UI" pitchFamily="34"/>
                <a:ea typeface="Segoe UI" pitchFamily="34"/>
                <a:cs typeface="Segoe UI" pitchFamily="34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*Refer to Python Script Below</a:t>
            </a:r>
          </a:p>
          <a:p>
            <a:endParaRPr lang="en-US" dirty="0"/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pandas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seaborn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sns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read_excel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'C</a:t>
            </a:r>
            <a:r>
              <a:rPr lang="en-IN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:/Users/</a:t>
            </a:r>
            <a:r>
              <a:rPr lang="en-IN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jayan</a:t>
            </a:r>
            <a:r>
              <a:rPr lang="en-IN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/Downloads/Case Study Data.xlsx'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sheet_name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'Data’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PPI'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'Credit_Score'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'Credit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Score Category'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Final_Grade'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'Term'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'Term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Category'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'Net_Advance'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'Loan_Type'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'Time_at_Address'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'Residential_Status'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'Number_of_Dependants'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'Marital_Status'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'Gender'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'Time_in_Employment'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'Employment_Status'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'Income_Range'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'ACCESS_Card'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'VISA_Card'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'American_Express'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'Diners_Card'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'Cheque_Guarantee'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'Time_with_Bank'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'Value_of_Property'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'Outstanding_Mortgage_Bal'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Correlation matrix to 1-D Series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corrwith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'PPI'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sort_values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ascending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'Correlation with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PPI'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AFB2E18-4E04-4E52-988F-4B6805F4F40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98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(event name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4">
            <a:extLst>
              <a:ext uri="{FF2B5EF4-FFF2-40B4-BE49-F238E27FC236}">
                <a16:creationId xmlns:a16="http://schemas.microsoft.com/office/drawing/2014/main" id="{76127034-2060-4672-8686-FF2C64653302}"/>
              </a:ext>
            </a:extLst>
          </p:cNvPr>
          <p:cNvSpPr/>
          <p:nvPr/>
        </p:nvSpPr>
        <p:spPr>
          <a:xfrm>
            <a:off x="5441951" y="0"/>
            <a:ext cx="6994529" cy="6994529"/>
          </a:xfrm>
          <a:prstGeom prst="rect">
            <a:avLst/>
          </a:prstGeom>
          <a:solidFill>
            <a:srgbClr val="FFB900"/>
          </a:solidFill>
          <a:ln cap="flat">
            <a:noFill/>
            <a:prstDash val="solid"/>
          </a:ln>
        </p:spPr>
        <p:txBody>
          <a:bodyPr vert="horz" wrap="square" lIns="182880" tIns="146304" rIns="182880" bIns="146304" anchor="t" anchorCtr="1" compatLnSpc="1">
            <a:noAutofit/>
          </a:bodyPr>
          <a:lstStyle/>
          <a:p>
            <a:pPr marL="0" marR="0" lvl="0" indent="0" algn="ctr" defTabSz="932468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Segoe UI Semilight"/>
              <a:ea typeface="Segoe UI" pitchFamily="34"/>
              <a:cs typeface="Segoe UI" pitchFamily="34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3234C9C-0149-4E8D-9391-26F333F183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704" y="1211259"/>
            <a:ext cx="4937760" cy="1828800"/>
          </a:xfrm>
        </p:spPr>
        <p:txBody>
          <a:bodyPr anchor="b"/>
          <a:lstStyle>
            <a:lvl1pPr>
              <a:defRPr lang="en-US" spc="-100"/>
            </a:lvl1pPr>
          </a:lstStyle>
          <a:p>
            <a:pPr lvl="0"/>
            <a:r>
              <a:rPr lang="en-US"/>
              <a:t>Event name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BDC0B822-5D8B-4439-B793-90F0C399123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4704" y="3040059"/>
            <a:ext cx="4937760" cy="730184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>
                <a:latin typeface="Segoe UI Semiligh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0874DB9-5E3E-4102-A2B2-CF7AC9D9212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4640" y="3770244"/>
            <a:ext cx="4937760" cy="461662"/>
          </a:xfrm>
        </p:spPr>
        <p:txBody>
          <a:bodyPr/>
          <a:lstStyle>
            <a:lvl1pPr marL="0" indent="0">
              <a:spcBef>
                <a:spcPts val="500"/>
              </a:spcBef>
              <a:buNone/>
              <a:defRPr lang="en-US" sz="2000">
                <a:latin typeface="Segoe UI" pitchFamily="34"/>
                <a:cs typeface="Segoe UI" pitchFamily="34"/>
              </a:defRPr>
            </a:lvl1pPr>
          </a:lstStyle>
          <a:p>
            <a:pPr lvl="0"/>
            <a:r>
              <a:rPr lang="en-US"/>
              <a:t>Optional (City, State or venue)</a:t>
            </a:r>
          </a:p>
        </p:txBody>
      </p:sp>
      <p:pic>
        <p:nvPicPr>
          <p:cNvPr id="6" name="MS logo gray - EMF">
            <a:extLst>
              <a:ext uri="{FF2B5EF4-FFF2-40B4-BE49-F238E27FC236}">
                <a16:creationId xmlns:a16="http://schemas.microsoft.com/office/drawing/2014/main" id="{8B48B798-4C12-4226-BC97-FC1F0AED8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16" y="479429"/>
            <a:ext cx="1451838" cy="3108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1062">
            <a:extLst>
              <a:ext uri="{FF2B5EF4-FFF2-40B4-BE49-F238E27FC236}">
                <a16:creationId xmlns:a16="http://schemas.microsoft.com/office/drawing/2014/main" id="{9C0C9BBA-4B4F-43EE-985E-DF5E3CD70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302" y="1539895"/>
            <a:ext cx="7428832" cy="394276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10111504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099F-7A8F-4879-B453-7B871ABC98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640" y="2125659"/>
            <a:ext cx="11887200" cy="1181862"/>
          </a:xfrm>
        </p:spPr>
        <p:txBody>
          <a:bodyPr>
            <a:spAutoFit/>
          </a:bodyPr>
          <a:lstStyle>
            <a:lvl1pPr>
              <a:defRPr lang="en-US" sz="7200" spc="-100"/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5785504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1D6D-CD23-454E-A09A-A497FDF111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640" y="2125659"/>
            <a:ext cx="11887200" cy="1181862"/>
          </a:xfrm>
        </p:spPr>
        <p:txBody>
          <a:bodyPr>
            <a:spAutoFit/>
          </a:bodyPr>
          <a:lstStyle>
            <a:lvl1pPr>
              <a:defRPr lang="en-US" sz="7200" spc="-100"/>
            </a:lvl1pPr>
          </a:lstStyle>
          <a:p>
            <a:pPr lvl="0"/>
            <a:r>
              <a:rPr lang="en-US"/>
              <a:t>Section title</a:t>
            </a:r>
          </a:p>
        </p:txBody>
      </p:sp>
      <p:pic>
        <p:nvPicPr>
          <p:cNvPr id="3" name="Picture 135">
            <a:extLst>
              <a:ext uri="{FF2B5EF4-FFF2-40B4-BE49-F238E27FC236}">
                <a16:creationId xmlns:a16="http://schemas.microsoft.com/office/drawing/2014/main" id="{6EA0496C-3832-40D6-85BD-D73122402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840" y="4163949"/>
            <a:ext cx="4429957" cy="235115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37379735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29FA-6A21-403F-9B65-6F83BFBD58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640" y="2740127"/>
            <a:ext cx="4892040" cy="1514264"/>
          </a:xfrm>
        </p:spPr>
        <p:txBody>
          <a:bodyPr anchor="ctr">
            <a:sp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Square photo layout</a:t>
            </a:r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BC97CCB0-C53E-4005-A6F2-DB13331BB59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441310" y="1938"/>
            <a:ext cx="6995159" cy="699259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1">
            <a:noAutofit/>
          </a:bodyPr>
          <a:lstStyle>
            <a:lvl1pPr marL="0" indent="0" algn="ctr">
              <a:spcBef>
                <a:spcPts val="400"/>
              </a:spcBef>
              <a:buNone/>
              <a:defRPr sz="1600" b="1">
                <a:latin typeface="Segoe UI Semilight"/>
              </a:defRPr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2697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35333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18673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5A09-D933-4DFF-8EC7-470ABB058D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Slide for developer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DA1141-C661-4B33-8683-6177E4B7058D}"/>
              </a:ext>
            </a:extLst>
          </p:cNvPr>
          <p:cNvSpPr/>
          <p:nvPr/>
        </p:nvSpPr>
        <p:spPr>
          <a:xfrm>
            <a:off x="0" y="1212851"/>
            <a:ext cx="12436470" cy="5781678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46643" tIns="46643" rIns="46643" bIns="46643" anchor="ctr" anchorCtr="1" compatLnSpc="1">
            <a:noAutofit/>
          </a:bodyPr>
          <a:lstStyle/>
          <a:p>
            <a:pPr marL="0" marR="0" lvl="0" indent="0" algn="ctr" defTabSz="932468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Segoe UI Semilight"/>
              <a:ea typeface="Segoe UI" pitchFamily="34"/>
              <a:cs typeface="Segoe UI" pitchFamily="34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8BF9C1B8-6FDE-4DC4-8404-E9C77FD97A4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4640" y="1221153"/>
            <a:ext cx="11887200" cy="1995934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3300">
                <a:latin typeface="Consolas" pitchFamily="49"/>
                <a:cs typeface="Consolas" pitchFamily="49"/>
              </a:defRPr>
            </a:lvl1pPr>
            <a:lvl2pPr marL="346548" indent="0">
              <a:buNone/>
              <a:defRPr>
                <a:latin typeface="Consolas" pitchFamily="49"/>
                <a:cs typeface="Consolas" pitchFamily="49"/>
              </a:defRPr>
            </a:lvl2pPr>
            <a:lvl3pPr marL="584603" indent="0">
              <a:buNone/>
              <a:defRPr>
                <a:latin typeface="Consolas" pitchFamily="49"/>
                <a:cs typeface="Consolas" pitchFamily="49"/>
              </a:defRPr>
            </a:lvl3pPr>
            <a:lvl4pPr marL="814565" indent="0">
              <a:buNone/>
              <a:defRPr>
                <a:latin typeface="Consolas" pitchFamily="49"/>
                <a:cs typeface="Consolas" pitchFamily="49"/>
              </a:defRPr>
            </a:lvl4pPr>
            <a:lvl5pPr marL="1050993" indent="0">
              <a:buNone/>
              <a:defRPr>
                <a:latin typeface="Consolas" pitchFamily="49"/>
                <a:cs typeface="Consolas" pitchFamily="49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2412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0A97C5E2-A743-436A-A9D3-E82F0E25941D}"/>
              </a:ext>
            </a:extLst>
          </p:cNvPr>
          <p:cNvSpPr txBox="1"/>
          <p:nvPr/>
        </p:nvSpPr>
        <p:spPr>
          <a:xfrm>
            <a:off x="274640" y="6220608"/>
            <a:ext cx="4572000" cy="4770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82880" tIns="182880" rIns="182880" bIns="182880" anchor="t" anchorCtr="0" compatLnSpc="1">
            <a:spAutoFit/>
          </a:bodyPr>
          <a:lstStyle/>
          <a:p>
            <a:pPr marL="0" marR="0" lvl="0" indent="0" algn="l" defTabSz="932285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00" b="0" i="0" u="none" strike="noStrike" kern="1200" cap="none" spc="0" baseline="0">
                <a:solidFill>
                  <a:srgbClr val="000000"/>
                </a:solidFill>
                <a:uFillTx/>
                <a:latin typeface="Segoe UI Semilight"/>
                <a:cs typeface="Segoe UI" pitchFamily="34"/>
              </a:rPr>
              <a:t>© Copyright Microsoft Corporation. All rights reserved. 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551F7AAF-9053-4540-86B6-461B745C4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79429"/>
            <a:ext cx="1483421" cy="310896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89596097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D13D3C7B-0CF8-443A-B11D-857E7DD2892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4640" y="1212851"/>
            <a:ext cx="11887200" cy="2443743"/>
          </a:xfrm>
        </p:spPr>
        <p:txBody>
          <a:bodyPr/>
          <a:lstStyle>
            <a:lvl1pPr marL="290514" indent="-290514">
              <a:buClr>
                <a:srgbClr val="FFFFFF"/>
              </a:buClr>
              <a:buFont typeface="Arial" pitchFamily="34"/>
              <a:buChar char="•"/>
              <a:defRPr lang="en-US">
                <a:latin typeface="Segoe UI" pitchFamily="34"/>
                <a:ea typeface="Segoe UI" pitchFamily="34"/>
                <a:cs typeface="Segoe UI" pitchFamily="34"/>
              </a:defRPr>
            </a:lvl1pPr>
            <a:lvl2pPr marL="571500" indent="-280985">
              <a:spcBef>
                <a:spcPts val="800"/>
              </a:spcBef>
              <a:buClr>
                <a:srgbClr val="FFFFFF"/>
              </a:buClr>
              <a:buFont typeface="Arial" pitchFamily="34"/>
              <a:buChar char="•"/>
              <a:defRPr lang="en-US" sz="3200">
                <a:latin typeface="Segoe UI" pitchFamily="34"/>
                <a:ea typeface="Segoe UI" pitchFamily="34"/>
                <a:cs typeface="Segoe UI" pitchFamily="34"/>
              </a:defRPr>
            </a:lvl2pPr>
            <a:lvl3pPr marL="862014" indent="-290514">
              <a:spcBef>
                <a:spcPts val="700"/>
              </a:spcBef>
              <a:buClr>
                <a:srgbClr val="FFFFFF"/>
              </a:buClr>
              <a:buFont typeface="Arial" pitchFamily="34"/>
              <a:buChar char="•"/>
              <a:defRPr lang="en-US" sz="2800">
                <a:latin typeface="Segoe UI" pitchFamily="34"/>
                <a:ea typeface="Segoe UI" pitchFamily="34"/>
                <a:cs typeface="Segoe UI" pitchFamily="34"/>
              </a:defRPr>
            </a:lvl3pPr>
            <a:lvl4pPr marL="1090614">
              <a:spcBef>
                <a:spcPts val="600"/>
              </a:spcBef>
              <a:buClr>
                <a:srgbClr val="FFFFFF"/>
              </a:buClr>
              <a:buFont typeface="Arial" pitchFamily="34"/>
              <a:buChar char="•"/>
              <a:defRPr lang="en-US" sz="2400">
                <a:latin typeface="Segoe UI" pitchFamily="34"/>
                <a:ea typeface="Segoe UI" pitchFamily="34"/>
                <a:cs typeface="Segoe UI" pitchFamily="34"/>
              </a:defRPr>
            </a:lvl4pPr>
            <a:lvl5pPr marL="1319214">
              <a:buClr>
                <a:srgbClr val="FFFFFF"/>
              </a:buClr>
              <a:buFont typeface="Arial" pitchFamily="34"/>
              <a:buChar char="•"/>
              <a:defRPr lang="en-US" sz="2000">
                <a:latin typeface="Segoe UI" pitchFamily="34"/>
                <a:ea typeface="Segoe UI" pitchFamily="34"/>
                <a:cs typeface="Segoe UI" pitchFamily="34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B3555372-7B4A-481B-85ED-8AECA3EFC30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6363071"/>
            <a:ext cx="12436480" cy="631448"/>
          </a:xfrm>
          <a:solidFill>
            <a:srgbClr val="FFFF99"/>
          </a:solidFill>
        </p:spPr>
        <p:txBody>
          <a:bodyPr lIns="155457" tIns="77733" rIns="155457" bIns="77733" anchor="b">
            <a:noAutofit/>
          </a:bodyPr>
          <a:lstStyle>
            <a:lvl1pPr algn="r">
              <a:buNone/>
              <a:defRPr lang="en-US" sz="3700" spc="-51">
                <a:latin typeface="Segoe UI" pitchFamily="34"/>
                <a:ea typeface="Segoe UI" pitchFamily="34"/>
                <a:cs typeface="Segoe UI" pitchFamily="34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319E599E-F8FC-4BAB-96BE-0EBE9552CB9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/>
                <a:ea typeface="Segoe UI" pitchFamily="34"/>
              </a:defRPr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6149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(event name)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4">
            <a:extLst>
              <a:ext uri="{FF2B5EF4-FFF2-40B4-BE49-F238E27FC236}">
                <a16:creationId xmlns:a16="http://schemas.microsoft.com/office/drawing/2014/main" id="{29952E69-C701-473C-8B62-E3F9105CF851}"/>
              </a:ext>
            </a:extLst>
          </p:cNvPr>
          <p:cNvSpPr/>
          <p:nvPr/>
        </p:nvSpPr>
        <p:spPr>
          <a:xfrm>
            <a:off x="5441951" y="0"/>
            <a:ext cx="6994529" cy="6994529"/>
          </a:xfrm>
          <a:prstGeom prst="rect">
            <a:avLst/>
          </a:prstGeom>
          <a:solidFill>
            <a:srgbClr val="FFB900"/>
          </a:solidFill>
          <a:ln cap="flat">
            <a:noFill/>
            <a:prstDash val="solid"/>
          </a:ln>
        </p:spPr>
        <p:txBody>
          <a:bodyPr vert="horz" wrap="square" lIns="182880" tIns="146304" rIns="182880" bIns="146304" anchor="t" anchorCtr="1" compatLnSpc="1">
            <a:noAutofit/>
          </a:bodyPr>
          <a:lstStyle/>
          <a:p>
            <a:pPr marL="0" marR="0" lvl="0" indent="0" algn="ctr" defTabSz="932468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Segoe UI Semilight"/>
              <a:ea typeface="Segoe UI" pitchFamily="34"/>
              <a:cs typeface="Segoe UI" pitchFamily="34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62BC191-68A0-4112-8EF5-EFE87650D5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704" y="1211259"/>
            <a:ext cx="4937760" cy="1828800"/>
          </a:xfrm>
        </p:spPr>
        <p:txBody>
          <a:bodyPr anchor="b"/>
          <a:lstStyle>
            <a:lvl1pPr>
              <a:defRPr spc="-100"/>
            </a:lvl1pPr>
          </a:lstStyle>
          <a:p>
            <a:pPr lvl="0"/>
            <a:r>
              <a:rPr lang="en-US"/>
              <a:t>Event name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CBBCE42B-3E60-4CA7-8764-3A79136B872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4704" y="3040059"/>
            <a:ext cx="4937760" cy="730184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latin typeface="Segoe UI Semiligh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C173062-1BBA-43AC-B8E2-CDE60C1ED8D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4640" y="3770244"/>
            <a:ext cx="4937760" cy="461662"/>
          </a:xfrm>
        </p:spPr>
        <p:txBody>
          <a:bodyPr/>
          <a:lstStyle>
            <a:lvl1pPr marL="0" indent="0">
              <a:spcBef>
                <a:spcPts val="500"/>
              </a:spcBef>
              <a:buNone/>
              <a:defRPr sz="2000">
                <a:latin typeface="Segoe UI" pitchFamily="34"/>
                <a:cs typeface="Segoe UI" pitchFamily="34"/>
              </a:defRPr>
            </a:lvl1pPr>
          </a:lstStyle>
          <a:p>
            <a:pPr lvl="0"/>
            <a:r>
              <a:rPr lang="en-US"/>
              <a:t>Optional (City, State or venue)</a:t>
            </a:r>
          </a:p>
        </p:txBody>
      </p:sp>
      <p:pic>
        <p:nvPicPr>
          <p:cNvPr id="6" name="MS logo gray - EMF">
            <a:extLst>
              <a:ext uri="{FF2B5EF4-FFF2-40B4-BE49-F238E27FC236}">
                <a16:creationId xmlns:a16="http://schemas.microsoft.com/office/drawing/2014/main" id="{6D354B26-0EBE-43A7-93C3-6836CD675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16" y="479429"/>
            <a:ext cx="1451838" cy="3108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508">
            <a:extLst>
              <a:ext uri="{FF2B5EF4-FFF2-40B4-BE49-F238E27FC236}">
                <a16:creationId xmlns:a16="http://schemas.microsoft.com/office/drawing/2014/main" id="{70E0B59F-435A-4F8A-BEF6-7AEA0F71E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302" y="1539895"/>
            <a:ext cx="7428832" cy="394276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136723674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AE00F-53BF-4750-9CC2-83D1CC6FD5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704" y="2125678"/>
            <a:ext cx="4937760" cy="1828781"/>
          </a:xfrm>
        </p:spPr>
        <p:txBody>
          <a:bodyPr/>
          <a:lstStyle>
            <a:lvl1pPr>
              <a:defRPr spc="-100"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2B2ADFBF-9F47-4382-B653-22CB2937012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4704" y="3955785"/>
            <a:ext cx="4937760" cy="1828004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latin typeface="Segoe UI Semiligh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4" name="MS logo gray - EMF">
            <a:extLst>
              <a:ext uri="{FF2B5EF4-FFF2-40B4-BE49-F238E27FC236}">
                <a16:creationId xmlns:a16="http://schemas.microsoft.com/office/drawing/2014/main" id="{A72AC58D-FEE9-4B2B-8845-E3406C6AD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16" y="479429"/>
            <a:ext cx="1451838" cy="3108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Rectangle 63">
            <a:extLst>
              <a:ext uri="{FF2B5EF4-FFF2-40B4-BE49-F238E27FC236}">
                <a16:creationId xmlns:a16="http://schemas.microsoft.com/office/drawing/2014/main" id="{E6CE598A-591A-44E2-A87A-5AE418E2FBB7}"/>
              </a:ext>
            </a:extLst>
          </p:cNvPr>
          <p:cNvSpPr/>
          <p:nvPr/>
        </p:nvSpPr>
        <p:spPr>
          <a:xfrm>
            <a:off x="5441951" y="0"/>
            <a:ext cx="6994529" cy="6994529"/>
          </a:xfrm>
          <a:prstGeom prst="rect">
            <a:avLst/>
          </a:prstGeom>
          <a:solidFill>
            <a:srgbClr val="FFB900"/>
          </a:solidFill>
          <a:ln cap="flat">
            <a:noFill/>
            <a:prstDash val="solid"/>
          </a:ln>
        </p:spPr>
        <p:txBody>
          <a:bodyPr vert="horz" wrap="square" lIns="182880" tIns="146304" rIns="182880" bIns="146304" anchor="t" anchorCtr="1" compatLnSpc="1">
            <a:noAutofit/>
          </a:bodyPr>
          <a:lstStyle/>
          <a:p>
            <a:pPr marL="0" marR="0" lvl="0" indent="0" algn="ctr" defTabSz="932468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Segoe UI Semilight"/>
              <a:ea typeface="Segoe UI" pitchFamily="34"/>
              <a:cs typeface="Segoe UI" pitchFamily="34"/>
            </a:endParaRPr>
          </a:p>
        </p:txBody>
      </p:sp>
      <p:pic>
        <p:nvPicPr>
          <p:cNvPr id="6" name="Picture 507">
            <a:extLst>
              <a:ext uri="{FF2B5EF4-FFF2-40B4-BE49-F238E27FC236}">
                <a16:creationId xmlns:a16="http://schemas.microsoft.com/office/drawing/2014/main" id="{BC734AC1-9873-4565-ABD2-4FD6773CD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302" y="1539895"/>
            <a:ext cx="7428832" cy="394276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90389483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4">
            <a:extLst>
              <a:ext uri="{FF2B5EF4-FFF2-40B4-BE49-F238E27FC236}">
                <a16:creationId xmlns:a16="http://schemas.microsoft.com/office/drawing/2014/main" id="{ABB53F50-F6FE-4E00-B591-FC4FC511C78A}"/>
              </a:ext>
            </a:extLst>
          </p:cNvPr>
          <p:cNvSpPr/>
          <p:nvPr/>
        </p:nvSpPr>
        <p:spPr>
          <a:xfrm>
            <a:off x="5441951" y="0"/>
            <a:ext cx="6994529" cy="6994529"/>
          </a:xfrm>
          <a:prstGeom prst="rect">
            <a:avLst/>
          </a:prstGeom>
          <a:solidFill>
            <a:srgbClr val="FFB900"/>
          </a:solidFill>
          <a:ln cap="flat">
            <a:noFill/>
            <a:prstDash val="solid"/>
          </a:ln>
        </p:spPr>
        <p:txBody>
          <a:bodyPr vert="horz" wrap="square" lIns="182880" tIns="146304" rIns="182880" bIns="146304" anchor="t" anchorCtr="1" compatLnSpc="1">
            <a:noAutofit/>
          </a:bodyPr>
          <a:lstStyle/>
          <a:p>
            <a:pPr marL="0" marR="0" lvl="0" indent="0" algn="ctr" defTabSz="932468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Segoe UI Semilight"/>
              <a:ea typeface="Segoe UI" pitchFamily="34"/>
              <a:cs typeface="Segoe UI" pitchFamily="34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6AA1EC-1998-4C90-AACC-93979A272D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704" y="2125678"/>
            <a:ext cx="4937760" cy="1828781"/>
          </a:xfrm>
        </p:spPr>
        <p:txBody>
          <a:bodyPr/>
          <a:lstStyle>
            <a:lvl1pPr>
              <a:defRPr lang="en-US" spc="-100"/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7383896A-BBA8-4DBF-B6A1-4EAA9B98386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4704" y="3955785"/>
            <a:ext cx="4937760" cy="1828004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2800">
                <a:latin typeface="Segoe UI Semiligh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Picture 506">
            <a:extLst>
              <a:ext uri="{FF2B5EF4-FFF2-40B4-BE49-F238E27FC236}">
                <a16:creationId xmlns:a16="http://schemas.microsoft.com/office/drawing/2014/main" id="{28ED4118-CECA-47F1-8416-F6EB78C58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302" y="1539895"/>
            <a:ext cx="7428832" cy="394276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941A93-D612-FDD0-BCC4-C62354106E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4704" y="310899"/>
            <a:ext cx="12287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65525"/>
      </p:ext>
    </p:extLst>
  </p:cSld>
  <p:clrMapOvr>
    <a:masterClrMapping/>
  </p:clrMapOvr>
  <p:transition spd="med">
    <p:fade/>
  </p:transition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34FB-153C-4401-8D84-4C241B3FF1F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86B8028-886E-46D8-9AFC-7F0E8AF625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4640" y="1212851"/>
            <a:ext cx="11888791" cy="230832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225628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C6BF7BFC-B868-4513-985C-5093C3A6F2F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EEC99-203B-425B-984F-023D26F1F9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4704" y="1211287"/>
            <a:ext cx="11888791" cy="548480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8739920"/>
      </p:ext>
    </p:extLst>
  </p:cSld>
  <p:clrMapOvr>
    <a:masterClrMapping/>
  </p:clrMapOvr>
  <p:transition>
    <p:fade/>
  </p:transition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13D1-20DC-4941-A5F8-71950490A2D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594ABA5-CC0B-44D3-8BBE-9B0B6466F21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4640" y="1211287"/>
            <a:ext cx="5486400" cy="2157517"/>
          </a:xfrm>
        </p:spPr>
        <p:txBody>
          <a:bodyPr/>
          <a:lstStyle>
            <a:lvl1pPr marL="0" indent="0">
              <a:spcBef>
                <a:spcPts val="1225"/>
              </a:spcBef>
              <a:buNone/>
              <a:defRPr sz="3000">
                <a:latin typeface="Segoe UI Semilight"/>
              </a:defRPr>
            </a:lvl1pPr>
            <a:lvl2pPr marL="255583" indent="0">
              <a:spcBef>
                <a:spcPts val="600"/>
              </a:spcBef>
              <a:buNone/>
              <a:defRPr sz="2400"/>
            </a:lvl2pPr>
            <a:lvl3pPr marL="450854" indent="0">
              <a:spcBef>
                <a:spcPts val="500"/>
              </a:spcBef>
              <a:buNone/>
              <a:defRPr sz="2200"/>
            </a:lvl3pPr>
            <a:lvl4pPr marL="652460" indent="0">
              <a:buNone/>
              <a:defRPr/>
            </a:lvl4pPr>
            <a:lvl5pPr marL="85407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493B3-2BB2-4C10-AF00-9CB35D7E841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75440" y="1211287"/>
            <a:ext cx="5486400" cy="2123657"/>
          </a:xfrm>
        </p:spPr>
        <p:txBody>
          <a:bodyPr/>
          <a:lstStyle>
            <a:lvl1pPr marL="514350" indent="-514350">
              <a:spcBef>
                <a:spcPts val="1225"/>
              </a:spcBef>
              <a:buNone/>
              <a:defRPr sz="3000">
                <a:latin typeface="Segoe UI Semilight"/>
              </a:defRPr>
            </a:lvl1pPr>
            <a:lvl2pPr marL="712783" indent="-457200">
              <a:spcBef>
                <a:spcPts val="600"/>
              </a:spcBef>
              <a:buNone/>
              <a:defRPr sz="2400"/>
            </a:lvl2pPr>
            <a:lvl3pPr marL="908054" indent="-457200">
              <a:spcBef>
                <a:spcPts val="500"/>
              </a:spcBef>
              <a:buNone/>
              <a:defRPr sz="2200"/>
            </a:lvl3pPr>
            <a:lvl4pPr marL="1109660" indent="-457200">
              <a:buNone/>
              <a:defRPr/>
            </a:lvl4pPr>
            <a:lvl5pPr marL="1311277" indent="-45720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54341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37F8-2D47-4B97-8DA1-3688D5F2BB7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959EA26-CFA5-410E-BF36-077151AB9C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4640" y="1211287"/>
            <a:ext cx="5486400" cy="2157517"/>
          </a:xfrm>
        </p:spPr>
        <p:txBody>
          <a:bodyPr/>
          <a:lstStyle>
            <a:lvl1pPr marL="231772" indent="-231772">
              <a:spcBef>
                <a:spcPts val="1225"/>
              </a:spcBef>
              <a:buClr>
                <a:srgbClr val="353535"/>
              </a:buClr>
              <a:defRPr sz="3000">
                <a:latin typeface="Segoe UI Semilight"/>
              </a:defRPr>
            </a:lvl1pPr>
            <a:lvl2pPr marL="427033" indent="-171450">
              <a:spcBef>
                <a:spcPts val="600"/>
              </a:spcBef>
              <a:defRPr sz="2400"/>
            </a:lvl2pPr>
            <a:lvl3pPr marL="639759" indent="-188915">
              <a:spcBef>
                <a:spcPts val="500"/>
              </a:spcBef>
              <a:defRPr sz="2200"/>
            </a:lvl3pPr>
            <a:lvl4pPr marL="828675" indent="-176214">
              <a:defRPr/>
            </a:lvl4pPr>
            <a:lvl5pPr marL="1023935" indent="-16985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0F3D0-32DE-4AA3-8F40-0F7386D9172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75440" y="1211287"/>
            <a:ext cx="5486400" cy="2123657"/>
          </a:xfrm>
        </p:spPr>
        <p:txBody>
          <a:bodyPr/>
          <a:lstStyle>
            <a:lvl1pPr marL="231772" indent="-231772">
              <a:spcBef>
                <a:spcPts val="1225"/>
              </a:spcBef>
              <a:buClr>
                <a:srgbClr val="353535"/>
              </a:buClr>
              <a:defRPr sz="3000">
                <a:latin typeface="Segoe UI Semilight"/>
              </a:defRPr>
            </a:lvl1pPr>
            <a:lvl2pPr marL="427033" indent="-171450">
              <a:spcBef>
                <a:spcPts val="600"/>
              </a:spcBef>
              <a:defRPr sz="2400"/>
            </a:lvl2pPr>
            <a:lvl3pPr marL="639759" indent="-188915">
              <a:spcBef>
                <a:spcPts val="500"/>
              </a:spcBef>
              <a:defRPr sz="2200"/>
            </a:lvl3pPr>
            <a:lvl4pPr marL="828675" indent="-176214">
              <a:defRPr/>
            </a:lvl4pPr>
            <a:lvl5pPr marL="1023935" indent="-16985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37880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2380-0329-4301-B1DE-4972AC8E3F2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619577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2743-5DBC-46AE-B756-8108559B90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640" y="2125678"/>
            <a:ext cx="10056808" cy="1181862"/>
          </a:xfrm>
        </p:spPr>
        <p:txBody>
          <a:bodyPr>
            <a:spAutoFit/>
          </a:bodyPr>
          <a:lstStyle>
            <a:lvl1pPr>
              <a:defRPr sz="7200" spc="-100"/>
            </a:lvl1pPr>
          </a:lstStyle>
          <a:p>
            <a:pPr lvl="0"/>
            <a:r>
              <a:rPr lang="en-US"/>
              <a:t>Demo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7F339AFF-7119-4E11-93C0-AE10B2DE6D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4640" y="3954459"/>
            <a:ext cx="10058400" cy="738661"/>
          </a:xfrm>
        </p:spPr>
        <p:txBody>
          <a:bodyPr lIns="182880" tIns="146304" rIns="182880" bIns="146304"/>
          <a:lstStyle>
            <a:lvl1pPr marL="0" indent="0">
              <a:spcBef>
                <a:spcPts val="0"/>
              </a:spcBef>
              <a:buNone/>
              <a:defRPr sz="3200"/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35193734"/>
      </p:ext>
    </p:extLst>
  </p:cSld>
  <p:clrMapOvr>
    <a:masterClrMapping/>
  </p:clrMapOvr>
  <p:transition spd="slow">
    <p:fade/>
  </p:transition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7CCD-4A7E-4D36-88EA-3D0AEC4973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640" y="2125678"/>
            <a:ext cx="10056808" cy="1181862"/>
          </a:xfrm>
        </p:spPr>
        <p:txBody>
          <a:bodyPr>
            <a:spAutoFit/>
          </a:bodyPr>
          <a:lstStyle>
            <a:lvl1pPr>
              <a:defRPr sz="7200" spc="-100"/>
            </a:lvl1pPr>
          </a:lstStyle>
          <a:p>
            <a:pPr lvl="0"/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42568891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DA43-7597-44CE-B2C6-C2D77055E7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640" y="2125659"/>
            <a:ext cx="11887200" cy="1181862"/>
          </a:xfrm>
        </p:spPr>
        <p:txBody>
          <a:bodyPr>
            <a:spAutoFit/>
          </a:bodyPr>
          <a:lstStyle>
            <a:lvl1pPr>
              <a:defRPr sz="7200" spc="-100"/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4052678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21B74-14B5-49E7-B580-303538612F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640" y="2125659"/>
            <a:ext cx="11887200" cy="1181862"/>
          </a:xfrm>
        </p:spPr>
        <p:txBody>
          <a:bodyPr>
            <a:spAutoFit/>
          </a:bodyPr>
          <a:lstStyle>
            <a:lvl1pPr>
              <a:defRPr sz="7200" spc="-100"/>
            </a:lvl1pPr>
          </a:lstStyle>
          <a:p>
            <a:pPr lvl="0"/>
            <a:r>
              <a:rPr lang="en-US"/>
              <a:t>Section title</a:t>
            </a:r>
          </a:p>
        </p:txBody>
      </p:sp>
      <p:pic>
        <p:nvPicPr>
          <p:cNvPr id="3" name="Picture 268">
            <a:extLst>
              <a:ext uri="{FF2B5EF4-FFF2-40B4-BE49-F238E27FC236}">
                <a16:creationId xmlns:a16="http://schemas.microsoft.com/office/drawing/2014/main" id="{42639620-633C-4DFA-8F13-AAEF36F79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840" y="4163949"/>
            <a:ext cx="4429957" cy="235115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07623073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FA34-2513-47E5-9FBC-C7975E35E3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640" y="2740127"/>
            <a:ext cx="4892040" cy="1514264"/>
          </a:xfrm>
        </p:spPr>
        <p:txBody>
          <a:bodyPr anchor="ctr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Square photo layout</a:t>
            </a:r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73975E29-B8A1-4779-ABBE-262CF0F4840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441310" y="1938"/>
            <a:ext cx="6995159" cy="699259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1">
            <a:noAutofit/>
          </a:bodyPr>
          <a:lstStyle>
            <a:lvl1pPr marL="0" indent="0" algn="ctr">
              <a:spcBef>
                <a:spcPts val="400"/>
              </a:spcBef>
              <a:buNone/>
              <a:defRPr sz="1600" b="1">
                <a:latin typeface="Segoe UI Semilight"/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76492404"/>
      </p:ext>
    </p:extLst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0CBC-CA96-4A9F-AD6A-EF278E2A0AB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F697A52-2088-41B4-84F3-F4FFD4784D0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4640" y="1212851"/>
            <a:ext cx="11888791" cy="230832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7524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65449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52403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CEDB-00FD-4CB2-A044-662CDE5DABC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Slide for developer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AF29A0-0391-40DE-A837-D3ED263BBFA2}"/>
              </a:ext>
            </a:extLst>
          </p:cNvPr>
          <p:cNvSpPr/>
          <p:nvPr/>
        </p:nvSpPr>
        <p:spPr>
          <a:xfrm>
            <a:off x="0" y="1212851"/>
            <a:ext cx="12436470" cy="5781678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46643" tIns="46643" rIns="46643" bIns="46643" anchor="ctr" anchorCtr="1" compatLnSpc="1">
            <a:noAutofit/>
          </a:bodyPr>
          <a:lstStyle/>
          <a:p>
            <a:pPr marL="0" marR="0" lvl="0" indent="0" algn="ctr" defTabSz="932468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Segoe UI Semilight"/>
              <a:ea typeface="Segoe UI" pitchFamily="34"/>
              <a:cs typeface="Segoe UI" pitchFamily="34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C18D1DD9-9F22-42C8-8327-D0C785C012C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4640" y="1221153"/>
            <a:ext cx="11887200" cy="1995934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3300">
                <a:latin typeface="Consolas" pitchFamily="49"/>
                <a:cs typeface="Consolas" pitchFamily="49"/>
              </a:defRPr>
            </a:lvl1pPr>
            <a:lvl2pPr marL="346548" indent="0">
              <a:buNone/>
              <a:defRPr>
                <a:latin typeface="Consolas" pitchFamily="49"/>
                <a:cs typeface="Consolas" pitchFamily="49"/>
              </a:defRPr>
            </a:lvl2pPr>
            <a:lvl3pPr marL="584603" indent="0">
              <a:buNone/>
              <a:defRPr>
                <a:latin typeface="Consolas" pitchFamily="49"/>
                <a:cs typeface="Consolas" pitchFamily="49"/>
              </a:defRPr>
            </a:lvl3pPr>
            <a:lvl4pPr marL="814565" indent="0">
              <a:buNone/>
              <a:defRPr>
                <a:latin typeface="Consolas" pitchFamily="49"/>
                <a:cs typeface="Consolas" pitchFamily="49"/>
              </a:defRPr>
            </a:lvl4pPr>
            <a:lvl5pPr marL="1050993" indent="0">
              <a:buNone/>
              <a:defRPr>
                <a:latin typeface="Consolas" pitchFamily="49"/>
                <a:cs typeface="Consolas" pitchFamily="4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275016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89DFF532-6F94-4E59-BB74-D0F4B9E5AF22}"/>
              </a:ext>
            </a:extLst>
          </p:cNvPr>
          <p:cNvSpPr txBox="1"/>
          <p:nvPr/>
        </p:nvSpPr>
        <p:spPr>
          <a:xfrm>
            <a:off x="274640" y="6220608"/>
            <a:ext cx="4572000" cy="4770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82880" tIns="182880" rIns="182880" bIns="182880" anchor="t" anchorCtr="0" compatLnSpc="1">
            <a:spAutoFit/>
          </a:bodyPr>
          <a:lstStyle/>
          <a:p>
            <a:pPr marL="0" marR="0" lvl="0" indent="0" algn="l" defTabSz="932285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00" b="0" i="0" u="none" strike="noStrike" kern="1200" cap="none" spc="0" baseline="0">
                <a:solidFill>
                  <a:srgbClr val="000000"/>
                </a:solidFill>
                <a:uFillTx/>
                <a:latin typeface="Segoe UI Semilight"/>
                <a:cs typeface="Segoe UI" pitchFamily="34"/>
              </a:rPr>
              <a:t>© Copyright Microsoft Corporation. All rights reserved. 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1F293647-8FAE-47C9-B1E2-D6EDD03E0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79429"/>
            <a:ext cx="1483421" cy="310896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14474232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9BE34514-8DD5-4E5A-8E76-EBC51BA47FB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4640" y="1212851"/>
            <a:ext cx="11887200" cy="2443743"/>
          </a:xfrm>
        </p:spPr>
        <p:txBody>
          <a:bodyPr/>
          <a:lstStyle>
            <a:lvl1pPr marL="290514" indent="-290514">
              <a:buClr>
                <a:srgbClr val="FFFFFF"/>
              </a:buClr>
              <a:buFont typeface="Arial" pitchFamily="34"/>
              <a:buChar char="•"/>
              <a:defRPr>
                <a:latin typeface="Segoe UI" pitchFamily="34"/>
                <a:ea typeface="Segoe UI" pitchFamily="34"/>
                <a:cs typeface="Segoe UI" pitchFamily="34"/>
              </a:defRPr>
            </a:lvl1pPr>
            <a:lvl2pPr marL="571500" indent="-280985">
              <a:spcBef>
                <a:spcPts val="800"/>
              </a:spcBef>
              <a:buClr>
                <a:srgbClr val="FFFFFF"/>
              </a:buClr>
              <a:buFont typeface="Arial" pitchFamily="34"/>
              <a:buChar char="•"/>
              <a:defRPr sz="3200">
                <a:latin typeface="Segoe UI" pitchFamily="34"/>
                <a:ea typeface="Segoe UI" pitchFamily="34"/>
                <a:cs typeface="Segoe UI" pitchFamily="34"/>
              </a:defRPr>
            </a:lvl2pPr>
            <a:lvl3pPr marL="862014" indent="-290514">
              <a:spcBef>
                <a:spcPts val="700"/>
              </a:spcBef>
              <a:buClr>
                <a:srgbClr val="FFFFFF"/>
              </a:buClr>
              <a:buFont typeface="Arial" pitchFamily="34"/>
              <a:buChar char="•"/>
              <a:defRPr sz="2800">
                <a:latin typeface="Segoe UI" pitchFamily="34"/>
                <a:ea typeface="Segoe UI" pitchFamily="34"/>
                <a:cs typeface="Segoe UI" pitchFamily="34"/>
              </a:defRPr>
            </a:lvl3pPr>
            <a:lvl4pPr marL="1090614">
              <a:spcBef>
                <a:spcPts val="600"/>
              </a:spcBef>
              <a:buClr>
                <a:srgbClr val="FFFFFF"/>
              </a:buClr>
              <a:buFont typeface="Arial" pitchFamily="34"/>
              <a:buChar char="•"/>
              <a:defRPr sz="2400">
                <a:latin typeface="Segoe UI" pitchFamily="34"/>
                <a:ea typeface="Segoe UI" pitchFamily="34"/>
                <a:cs typeface="Segoe UI" pitchFamily="34"/>
              </a:defRPr>
            </a:lvl4pPr>
            <a:lvl5pPr marL="1319214">
              <a:buClr>
                <a:srgbClr val="FFFFFF"/>
              </a:buClr>
              <a:buFont typeface="Arial" pitchFamily="34"/>
              <a:buChar char="•"/>
              <a:defRPr sz="2000">
                <a:latin typeface="Segoe UI" pitchFamily="34"/>
                <a:ea typeface="Segoe UI" pitchFamily="34"/>
                <a:cs typeface="Segoe UI" pitchFamily="34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3F992BCA-3215-4285-A4F4-127DDA17D71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6363071"/>
            <a:ext cx="12436480" cy="631448"/>
          </a:xfrm>
          <a:solidFill>
            <a:srgbClr val="FFFF99"/>
          </a:solidFill>
        </p:spPr>
        <p:txBody>
          <a:bodyPr lIns="155457" tIns="77733" rIns="155457" bIns="77733" anchor="b">
            <a:noAutofit/>
          </a:bodyPr>
          <a:lstStyle>
            <a:lvl1pPr algn="r">
              <a:buNone/>
              <a:defRPr sz="3700" spc="-51">
                <a:latin typeface="Segoe UI" pitchFamily="34"/>
                <a:ea typeface="Segoe UI" pitchFamily="34"/>
                <a:cs typeface="Segoe UI" pitchFamily="34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2CB999F-36FF-462C-97D6-2EAFE5A96BF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itchFamily="34"/>
                <a:ea typeface="Segoe UI" pitchFamily="34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027824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968A2728-DC42-466E-B3F2-5C35A211241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58677-3AD4-4ED5-96ED-F18D22F2E1F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4704" y="1211287"/>
            <a:ext cx="11888791" cy="548480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348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5D8F-4203-4A99-820F-9EE4F1D632E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7E344F93-DBF6-41DD-9D40-B24F50857E5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4640" y="1211287"/>
            <a:ext cx="5486400" cy="2157517"/>
          </a:xfrm>
        </p:spPr>
        <p:txBody>
          <a:bodyPr/>
          <a:lstStyle>
            <a:lvl1pPr marL="0" indent="0">
              <a:spcBef>
                <a:spcPts val="1225"/>
              </a:spcBef>
              <a:buNone/>
              <a:defRPr sz="3000">
                <a:latin typeface="Segoe UI Semilight"/>
              </a:defRPr>
            </a:lvl1pPr>
            <a:lvl2pPr marL="255583" indent="0">
              <a:spcBef>
                <a:spcPts val="600"/>
              </a:spcBef>
              <a:buNone/>
              <a:defRPr sz="2400"/>
            </a:lvl2pPr>
            <a:lvl3pPr marL="450854" indent="0">
              <a:spcBef>
                <a:spcPts val="500"/>
              </a:spcBef>
              <a:buNone/>
              <a:defRPr sz="2200"/>
            </a:lvl3pPr>
            <a:lvl4pPr marL="652460" indent="0">
              <a:buNone/>
              <a:defRPr/>
            </a:lvl4pPr>
            <a:lvl5pPr marL="854077" indent="0"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91EFC-1A76-430C-A4E1-1BA106ED48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75440" y="1211287"/>
            <a:ext cx="5486400" cy="2123657"/>
          </a:xfrm>
        </p:spPr>
        <p:txBody>
          <a:bodyPr/>
          <a:lstStyle>
            <a:lvl1pPr marL="514350" indent="-514350">
              <a:spcBef>
                <a:spcPts val="1225"/>
              </a:spcBef>
              <a:buNone/>
              <a:defRPr sz="3000">
                <a:latin typeface="Segoe UI Semilight"/>
              </a:defRPr>
            </a:lvl1pPr>
            <a:lvl2pPr marL="514350" indent="-514350">
              <a:spcBef>
                <a:spcPts val="1225"/>
              </a:spcBef>
              <a:buNone/>
              <a:defRPr sz="2400"/>
            </a:lvl2pPr>
            <a:lvl3pPr marL="514350" indent="-514350">
              <a:spcBef>
                <a:spcPts val="1225"/>
              </a:spcBef>
              <a:buNone/>
              <a:defRPr sz="2200"/>
            </a:lvl3pPr>
            <a:lvl4pPr marL="514350" indent="-514350">
              <a:spcBef>
                <a:spcPts val="1225"/>
              </a:spcBef>
              <a:buNone/>
              <a:defRPr/>
            </a:lvl4pPr>
            <a:lvl5pPr marL="514350" indent="-514350">
              <a:spcBef>
                <a:spcPts val="1225"/>
              </a:spcBef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3583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53D8-4808-4AFC-B37F-E2BC7C3D392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E51CBEE-CA52-4F80-B7AC-B2DA9C55540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4640" y="1211287"/>
            <a:ext cx="5486400" cy="2157517"/>
          </a:xfrm>
        </p:spPr>
        <p:txBody>
          <a:bodyPr/>
          <a:lstStyle>
            <a:lvl1pPr marL="231772" indent="-231772">
              <a:spcBef>
                <a:spcPts val="1225"/>
              </a:spcBef>
              <a:buClr>
                <a:srgbClr val="353535"/>
              </a:buClr>
              <a:defRPr sz="3000">
                <a:latin typeface="Segoe UI Semilight"/>
              </a:defRPr>
            </a:lvl1pPr>
            <a:lvl2pPr marL="427033" indent="-171450">
              <a:spcBef>
                <a:spcPts val="600"/>
              </a:spcBef>
              <a:defRPr sz="2400"/>
            </a:lvl2pPr>
            <a:lvl3pPr marL="639759" indent="-188915">
              <a:spcBef>
                <a:spcPts val="500"/>
              </a:spcBef>
              <a:defRPr sz="2200"/>
            </a:lvl3pPr>
            <a:lvl4pPr marL="828675" indent="-176214">
              <a:defRPr/>
            </a:lvl4pPr>
            <a:lvl5pPr marL="1023935" indent="-169858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DC6EA-6822-48C3-AB15-070DCBC708E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75440" y="1211287"/>
            <a:ext cx="5486400" cy="2123657"/>
          </a:xfrm>
        </p:spPr>
        <p:txBody>
          <a:bodyPr/>
          <a:lstStyle>
            <a:lvl1pPr marL="231772" indent="-231772">
              <a:spcBef>
                <a:spcPts val="1225"/>
              </a:spcBef>
              <a:buClr>
                <a:srgbClr val="353535"/>
              </a:buClr>
              <a:defRPr sz="3000">
                <a:latin typeface="Segoe UI Semilight"/>
              </a:defRPr>
            </a:lvl1pPr>
            <a:lvl2pPr marL="231772" indent="-231772">
              <a:spcBef>
                <a:spcPts val="1225"/>
              </a:spcBef>
              <a:buClr>
                <a:srgbClr val="353535"/>
              </a:buClr>
              <a:defRPr sz="2400"/>
            </a:lvl2pPr>
            <a:lvl3pPr marL="231772" indent="-231772">
              <a:spcBef>
                <a:spcPts val="1225"/>
              </a:spcBef>
              <a:buClr>
                <a:srgbClr val="353535"/>
              </a:buClr>
              <a:defRPr sz="2200"/>
            </a:lvl3pPr>
            <a:lvl4pPr marL="231772" indent="-231772">
              <a:spcBef>
                <a:spcPts val="1225"/>
              </a:spcBef>
              <a:buClr>
                <a:srgbClr val="353535"/>
              </a:buClr>
              <a:defRPr/>
            </a:lvl4pPr>
            <a:lvl5pPr marL="231772" indent="-231772">
              <a:spcBef>
                <a:spcPts val="1225"/>
              </a:spcBef>
              <a:buClr>
                <a:srgbClr val="353535"/>
              </a:buCl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135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7E0D-D25D-4F95-BFB0-E412C0A21AC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67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390A-7C4D-4D80-9515-57AE9F679C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640" y="2125678"/>
            <a:ext cx="10056808" cy="1181862"/>
          </a:xfrm>
        </p:spPr>
        <p:txBody>
          <a:bodyPr>
            <a:spAutoFit/>
          </a:bodyPr>
          <a:lstStyle>
            <a:lvl1pPr>
              <a:defRPr lang="en-US" sz="7200" spc="-100"/>
            </a:lvl1pPr>
          </a:lstStyle>
          <a:p>
            <a:pPr lvl="0"/>
            <a:r>
              <a:rPr lang="en-US"/>
              <a:t>Demo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99B2396-61A2-4737-8790-D8512A284C8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4640" y="3954459"/>
            <a:ext cx="10058400" cy="738661"/>
          </a:xfrm>
        </p:spPr>
        <p:txBody>
          <a:bodyPr lIns="182880" tIns="146304" rIns="182880" bIns="146304"/>
          <a:lstStyle>
            <a:lvl1pPr marL="0" indent="0">
              <a:spcBef>
                <a:spcPts val="0"/>
              </a:spcBef>
              <a:buNone/>
              <a:defRPr lang="en-US" sz="3200"/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86428409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5E95-9A52-4600-B431-22013DE603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640" y="2125678"/>
            <a:ext cx="10056808" cy="1181862"/>
          </a:xfrm>
        </p:spPr>
        <p:txBody>
          <a:bodyPr>
            <a:spAutoFit/>
          </a:bodyPr>
          <a:lstStyle>
            <a:lvl1pPr>
              <a:defRPr lang="en-US" sz="7200" spc="-100"/>
            </a:lvl1pPr>
          </a:lstStyle>
          <a:p>
            <a:pPr lvl="0"/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66843547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6.emf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05E50-502F-472F-A479-8E4E080D9F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640" y="295278"/>
            <a:ext cx="11889568" cy="917572"/>
          </a:xfrm>
          <a:prstGeom prst="rect">
            <a:avLst/>
          </a:prstGeom>
          <a:noFill/>
          <a:ln>
            <a:noFill/>
          </a:ln>
        </p:spPr>
        <p:txBody>
          <a:bodyPr vert="horz" wrap="square" lIns="146304" tIns="91440" rIns="146304" bIns="91440" anchor="t" anchorCtr="0" compatLnSpc="1">
            <a:noAutofit/>
          </a:bodyPr>
          <a:lstStyle/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451EA6D-0E81-4997-AD52-6D15AF4830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4640" y="1212851"/>
            <a:ext cx="11887200" cy="2308320"/>
          </a:xfrm>
          <a:prstGeom prst="rect">
            <a:avLst/>
          </a:prstGeom>
          <a:noFill/>
          <a:ln>
            <a:noFill/>
          </a:ln>
        </p:spPr>
        <p:txBody>
          <a:bodyPr vert="horz" wrap="square" lIns="146304" tIns="91440" rIns="146304" bIns="91440" anchor="t" anchorCtr="0" compatLnSpc="1">
            <a:sp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>
    <p:fade/>
  </p:transition>
  <p:txStyles>
    <p:titleStyle>
      <a:lvl1pPr marL="0" marR="0" lvl="0" indent="0" algn="l" defTabSz="932742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800" b="0" i="0" u="none" strike="noStrike" kern="1200" cap="none" spc="-102" baseline="0">
          <a:solidFill>
            <a:srgbClr val="000000"/>
          </a:solidFill>
          <a:uFillTx/>
          <a:latin typeface="Segoe UI Light"/>
          <a:cs typeface="Segoe UI" pitchFamily="34"/>
        </a:defRPr>
      </a:lvl1pPr>
    </p:titleStyle>
    <p:bodyStyle>
      <a:lvl1pPr marL="228600" marR="0" lvl="0" indent="-228600" algn="l" defTabSz="932742" rtl="0" fontAlgn="auto" hangingPunct="1">
        <a:lnSpc>
          <a:spcPct val="90000"/>
        </a:lnSpc>
        <a:spcBef>
          <a:spcPts val="900"/>
        </a:spcBef>
        <a:spcAft>
          <a:spcPts val="0"/>
        </a:spcAft>
        <a:buSzPct val="90000"/>
        <a:buFont typeface="Wingdings" pitchFamily="2"/>
        <a:buChar char=""/>
        <a:tabLst/>
        <a:defRPr lang="fr-FR" sz="3600" b="0" i="0" u="none" strike="noStrike" kern="1200" cap="none" spc="0" baseline="0">
          <a:solidFill>
            <a:srgbClr val="000000"/>
          </a:solidFill>
          <a:uFillTx/>
          <a:latin typeface="Segoe UI Light"/>
        </a:defRPr>
      </a:lvl1pPr>
      <a:lvl2pPr marL="457200" marR="0" lvl="1" indent="-228600" algn="l" defTabSz="932742" rtl="0" fontAlgn="auto" hangingPunct="1">
        <a:lnSpc>
          <a:spcPct val="90000"/>
        </a:lnSpc>
        <a:spcBef>
          <a:spcPts val="700"/>
        </a:spcBef>
        <a:spcAft>
          <a:spcPts val="0"/>
        </a:spcAft>
        <a:buSzPct val="90000"/>
        <a:buFont typeface="Wingdings" pitchFamily="2"/>
        <a:buChar char=""/>
        <a:tabLst/>
        <a:defRPr lang="fr-FR" sz="2800" b="0" i="0" u="none" strike="noStrike" kern="1200" cap="none" spc="0" baseline="0">
          <a:solidFill>
            <a:srgbClr val="000000"/>
          </a:solidFill>
          <a:uFillTx/>
          <a:latin typeface="Segoe UI Semilight"/>
        </a:defRPr>
      </a:lvl2pPr>
      <a:lvl3pPr marL="685800" marR="0" lvl="2" indent="-228600" algn="l" defTabSz="932742" rtl="0" fontAlgn="auto" hangingPunct="1">
        <a:lnSpc>
          <a:spcPct val="90000"/>
        </a:lnSpc>
        <a:spcBef>
          <a:spcPts val="600"/>
        </a:spcBef>
        <a:spcAft>
          <a:spcPts val="0"/>
        </a:spcAft>
        <a:buSzPct val="90000"/>
        <a:buFont typeface="Wingdings" pitchFamily="2"/>
        <a:buChar char="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Segoe UI Semilight"/>
        </a:defRPr>
      </a:lvl3pPr>
      <a:lvl4pPr marL="914400" marR="0" lvl="3" indent="-228600" algn="l" defTabSz="932742" rtl="0" fontAlgn="auto" hangingPunct="1">
        <a:lnSpc>
          <a:spcPct val="90000"/>
        </a:lnSpc>
        <a:spcBef>
          <a:spcPts val="500"/>
        </a:spcBef>
        <a:spcAft>
          <a:spcPts val="0"/>
        </a:spcAft>
        <a:buSzPct val="90000"/>
        <a:buFont typeface="Wingdings" pitchFamily="2"/>
        <a:buChar char=""/>
        <a:tabLst/>
        <a:defRPr lang="fr-FR" sz="2200" b="0" i="0" u="none" strike="noStrike" kern="1200" cap="none" spc="0" baseline="0">
          <a:solidFill>
            <a:srgbClr val="000000"/>
          </a:solidFill>
          <a:uFillTx/>
          <a:latin typeface="Segoe UI Semilight"/>
        </a:defRPr>
      </a:lvl4pPr>
      <a:lvl5pPr marL="1143000" marR="0" lvl="4" indent="-228600" algn="l" defTabSz="932742" rtl="0" fontAlgn="auto" hangingPunct="1">
        <a:lnSpc>
          <a:spcPct val="90000"/>
        </a:lnSpc>
        <a:spcBef>
          <a:spcPts val="500"/>
        </a:spcBef>
        <a:spcAft>
          <a:spcPts val="0"/>
        </a:spcAft>
        <a:buSzPct val="90000"/>
        <a:buFont typeface="Wingdings" pitchFamily="2"/>
        <a:buChar char=""/>
        <a:tabLst/>
        <a:defRPr lang="fr-FR" sz="2200" b="0" i="0" u="none" strike="noStrike" kern="1200" cap="none" spc="0" baseline="0">
          <a:solidFill>
            <a:srgbClr val="000000"/>
          </a:solidFill>
          <a:uFillTx/>
          <a:latin typeface="Segoe UI Semiligh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E456CD-D169-47EE-996A-915A58FBEE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640" y="295278"/>
            <a:ext cx="11889568" cy="917572"/>
          </a:xfrm>
          <a:prstGeom prst="rect">
            <a:avLst/>
          </a:prstGeom>
          <a:noFill/>
          <a:ln>
            <a:noFill/>
          </a:ln>
        </p:spPr>
        <p:txBody>
          <a:bodyPr vert="horz" wrap="square" lIns="146304" tIns="91440" rIns="146304" bIns="91440" anchor="t" anchorCtr="0" compatLnSpc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387F0DF-934D-47BD-8D37-F332E77F2E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4640" y="1212851"/>
            <a:ext cx="11887200" cy="2308320"/>
          </a:xfrm>
          <a:prstGeom prst="rect">
            <a:avLst/>
          </a:prstGeom>
          <a:noFill/>
          <a:ln>
            <a:noFill/>
          </a:ln>
        </p:spPr>
        <p:txBody>
          <a:bodyPr vert="horz" wrap="square" lIns="146304" tIns="91440" rIns="146304" bIns="91440" anchor="t" anchorCtr="0" compatLnSpc="1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FC8B2D8-7E48-487A-B6F3-0ED15AB5FE3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5400013">
            <a:off x="9371773" y="3072297"/>
            <a:ext cx="6995159" cy="849925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ransition>
    <p:fade/>
  </p:transition>
  <p:txStyles>
    <p:titleStyle>
      <a:lvl1pPr marL="0" marR="0" lvl="0" indent="0" algn="l" defTabSz="932742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800" b="0" i="0" u="none" strike="noStrike" kern="1200" cap="none" spc="-102" baseline="0">
          <a:solidFill>
            <a:srgbClr val="000000"/>
          </a:solidFill>
          <a:uFillTx/>
          <a:latin typeface="Segoe UI Light"/>
          <a:cs typeface="Segoe UI" pitchFamily="34"/>
        </a:defRPr>
      </a:lvl1pPr>
    </p:titleStyle>
    <p:bodyStyle>
      <a:lvl1pPr marL="228600" marR="0" lvl="0" indent="-228600" algn="l" defTabSz="932742" rtl="0" fontAlgn="auto" hangingPunct="1">
        <a:lnSpc>
          <a:spcPct val="90000"/>
        </a:lnSpc>
        <a:spcBef>
          <a:spcPts val="900"/>
        </a:spcBef>
        <a:spcAft>
          <a:spcPts val="0"/>
        </a:spcAft>
        <a:buSzPct val="90000"/>
        <a:buFont typeface="Wingdings" pitchFamily="2"/>
        <a:buChar char=""/>
        <a:tabLst/>
        <a:defRPr lang="en-US" sz="3600" b="0" i="0" u="none" strike="noStrike" kern="1200" cap="none" spc="0" baseline="0">
          <a:solidFill>
            <a:srgbClr val="000000"/>
          </a:solidFill>
          <a:uFillTx/>
          <a:latin typeface="Segoe UI Light"/>
        </a:defRPr>
      </a:lvl1pPr>
      <a:lvl2pPr marL="457200" marR="0" lvl="1" indent="-228600" algn="l" defTabSz="932742" rtl="0" fontAlgn="auto" hangingPunct="1">
        <a:lnSpc>
          <a:spcPct val="90000"/>
        </a:lnSpc>
        <a:spcBef>
          <a:spcPts val="700"/>
        </a:spcBef>
        <a:spcAft>
          <a:spcPts val="0"/>
        </a:spcAft>
        <a:buSzPct val="90000"/>
        <a:buFont typeface="Wingdings" pitchFamily="2"/>
        <a:buChar char="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Segoe UI Semilight"/>
        </a:defRPr>
      </a:lvl2pPr>
      <a:lvl3pPr marL="685800" marR="0" lvl="2" indent="-228600" algn="l" defTabSz="932742" rtl="0" fontAlgn="auto" hangingPunct="1">
        <a:lnSpc>
          <a:spcPct val="90000"/>
        </a:lnSpc>
        <a:spcBef>
          <a:spcPts val="600"/>
        </a:spcBef>
        <a:spcAft>
          <a:spcPts val="0"/>
        </a:spcAft>
        <a:buSzPct val="90000"/>
        <a:buFont typeface="Wingdings" pitchFamily="2"/>
        <a:buChar char="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Segoe UI Semilight"/>
        </a:defRPr>
      </a:lvl3pPr>
      <a:lvl4pPr marL="914400" marR="0" lvl="3" indent="-228600" algn="l" defTabSz="932742" rtl="0" fontAlgn="auto" hangingPunct="1">
        <a:lnSpc>
          <a:spcPct val="90000"/>
        </a:lnSpc>
        <a:spcBef>
          <a:spcPts val="500"/>
        </a:spcBef>
        <a:spcAft>
          <a:spcPts val="0"/>
        </a:spcAft>
        <a:buSzPct val="90000"/>
        <a:buFont typeface="Wingdings" pitchFamily="2"/>
        <a:buChar char=""/>
        <a:tabLst/>
        <a:defRPr lang="en-US" sz="2200" b="0" i="0" u="none" strike="noStrike" kern="1200" cap="none" spc="0" baseline="0">
          <a:solidFill>
            <a:srgbClr val="000000"/>
          </a:solidFill>
          <a:uFillTx/>
          <a:latin typeface="Segoe UI Semilight"/>
        </a:defRPr>
      </a:lvl4pPr>
      <a:lvl5pPr marL="1143000" marR="0" lvl="4" indent="-228600" algn="l" defTabSz="932742" rtl="0" fontAlgn="auto" hangingPunct="1">
        <a:lnSpc>
          <a:spcPct val="90000"/>
        </a:lnSpc>
        <a:spcBef>
          <a:spcPts val="500"/>
        </a:spcBef>
        <a:spcAft>
          <a:spcPts val="0"/>
        </a:spcAft>
        <a:buSzPct val="90000"/>
        <a:buFont typeface="Wingdings" pitchFamily="2"/>
        <a:buChar char=""/>
        <a:tabLst/>
        <a:defRPr lang="en-US" sz="2200" b="0" i="0" u="none" strike="noStrike" kern="1200" cap="none" spc="0" baseline="0">
          <a:solidFill>
            <a:srgbClr val="000000"/>
          </a:solidFill>
          <a:uFillTx/>
          <a:latin typeface="Segoe UI Semiligh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3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04572-0850-408D-B2F8-E5A0969ECD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6918" y="2237700"/>
            <a:ext cx="5174240" cy="498362"/>
          </a:xfrm>
          <a:solidFill>
            <a:srgbClr val="FFFFFF"/>
          </a:solidFill>
        </p:spPr>
        <p:txBody>
          <a:bodyPr/>
          <a:lstStyle/>
          <a:p>
            <a:pPr lvl="0"/>
            <a:r>
              <a:rPr lang="en-US" sz="2400" b="1" dirty="0">
                <a:latin typeface="+mn-lt"/>
              </a:rPr>
              <a:t>Mortgage Insurance Cross Sell Case Study</a:t>
            </a:r>
            <a:endParaRPr lang="en-US" sz="5400" b="1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BB21C-5CBB-4E9C-B169-324D7EDBAED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6918" y="2736062"/>
            <a:ext cx="4937760" cy="498598"/>
          </a:xfrm>
        </p:spPr>
        <p:txBody>
          <a:bodyPr lIns="164592" tIns="109728" rIns="164592" bIns="109728"/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000" i="1" dirty="0">
                <a:latin typeface="+mn-lt"/>
              </a:rPr>
              <a:t>By Jayant Kodwani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58BBC8-14E6-4E4D-8CE6-707A0E2EEB4B}"/>
              </a:ext>
            </a:extLst>
          </p:cNvPr>
          <p:cNvSpPr txBox="1"/>
          <p:nvPr/>
        </p:nvSpPr>
        <p:spPr>
          <a:xfrm>
            <a:off x="524626" y="298596"/>
            <a:ext cx="384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70C0"/>
                </a:solidFill>
              </a:rPr>
              <a:t>THE CURRENT STATE AND GOALS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B7F7AC-3964-B334-CFDD-2D6604A58066}"/>
              </a:ext>
            </a:extLst>
          </p:cNvPr>
          <p:cNvSpPr/>
          <p:nvPr/>
        </p:nvSpPr>
        <p:spPr>
          <a:xfrm>
            <a:off x="524626" y="4443412"/>
            <a:ext cx="11203964" cy="2010699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Insights: </a:t>
            </a:r>
          </a:p>
          <a:p>
            <a:endParaRPr lang="en-US" sz="1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4862" indent="-174862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42%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the overall consumers do not have any PPI product.</a:t>
            </a:r>
          </a:p>
          <a:p>
            <a:pPr marL="174862" indent="-174862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~2/3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the overall PPI Consumers held a single PPI insurance product whereas rest </a:t>
            </a: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1/3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the PPI consumers held a Joint or LCI insurance.</a:t>
            </a:r>
          </a:p>
          <a:p>
            <a:pPr marL="174862" indent="-174862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Goals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(*Pure Assumption here but can be tweaked after discussions with marketers/stakeholders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): </a:t>
            </a:r>
          </a:p>
          <a:p>
            <a:pPr marL="174862" indent="-174862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desired state would be to cross sell the PPI insurance to these </a:t>
            </a: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42%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potential audience and convert half of them </a:t>
            </a: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~21% (3400)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a PPI Consumer in the given fiscal year.</a:t>
            </a:r>
          </a:p>
          <a:p>
            <a:pPr marL="174862" indent="-174862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Further, goal setting can be done basis the PPI types i.e., increase the share of Joint consumers from 13% to 25%   </a:t>
            </a:r>
            <a:endParaRPr lang="en-US" sz="1200" dirty="0"/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6DC967A1-A658-D392-40C0-AC3A04783F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590723"/>
              </p:ext>
            </p:extLst>
          </p:nvPr>
        </p:nvGraphicFramePr>
        <p:xfrm>
          <a:off x="6361117" y="929856"/>
          <a:ext cx="5233242" cy="3363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40242C-AAF1-99D5-A464-BF054C6658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1197474"/>
              </p:ext>
            </p:extLst>
          </p:nvPr>
        </p:nvGraphicFramePr>
        <p:xfrm>
          <a:off x="544636" y="929856"/>
          <a:ext cx="5213232" cy="3363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722142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58BBC8-14E6-4E4D-8CE6-707A0E2EEB4B}"/>
              </a:ext>
            </a:extLst>
          </p:cNvPr>
          <p:cNvSpPr txBox="1"/>
          <p:nvPr/>
        </p:nvSpPr>
        <p:spPr>
          <a:xfrm>
            <a:off x="477280" y="273457"/>
            <a:ext cx="300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70C0"/>
                </a:solidFill>
              </a:rPr>
              <a:t>THE FACTORS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B7F7AC-3964-B334-CFDD-2D6604A58066}"/>
              </a:ext>
            </a:extLst>
          </p:cNvPr>
          <p:cNvSpPr/>
          <p:nvPr/>
        </p:nvSpPr>
        <p:spPr>
          <a:xfrm>
            <a:off x="210733" y="4488129"/>
            <a:ext cx="12015009" cy="2019869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Majority of the current PPI Consumer base</a:t>
            </a: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~93%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belongs to the credit score category of </a:t>
            </a: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601-1000. </a:t>
            </a:r>
            <a:r>
              <a:rPr lang="en-US" sz="12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potential target audience for the cross-sell campaign should focus on this credit score category.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2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proportion of overall as well as PPI consumers is more favored to the male consumers with a share of </a:t>
            </a: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59%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vs female share of </a:t>
            </a: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41%.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Gender alone does not seem to have a significant impact on PPI consumerism; however a deeper correlation study may be required to combine gender with other factors such as  Marital Status, # of dependents, time with bank. </a:t>
            </a:r>
            <a:endParaRPr lang="en-US" sz="12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Interestingly, majority of the PPI consumers fall into bank tenure category of </a:t>
            </a: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100-200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200-300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potential target audience for the cross-sell campaign should focus on this </a:t>
            </a:r>
            <a:r>
              <a:rPr lang="en-US" sz="1200" b="1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100-300</a:t>
            </a:r>
            <a:r>
              <a:rPr lang="en-US" sz="12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bank tenure category.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FAB85DB-520F-1964-E60E-637D55A151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6702671"/>
              </p:ext>
            </p:extLst>
          </p:nvPr>
        </p:nvGraphicFramePr>
        <p:xfrm>
          <a:off x="210733" y="926669"/>
          <a:ext cx="3536950" cy="3186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C48C3DA-9421-D7F7-086D-FEAF4F6847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3409255"/>
              </p:ext>
            </p:extLst>
          </p:nvPr>
        </p:nvGraphicFramePr>
        <p:xfrm>
          <a:off x="3923600" y="926669"/>
          <a:ext cx="4673007" cy="3186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E8FCCD6-5A36-61B2-7E54-7780C7C016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5950114"/>
              </p:ext>
            </p:extLst>
          </p:nvPr>
        </p:nvGraphicFramePr>
        <p:xfrm>
          <a:off x="8772524" y="926669"/>
          <a:ext cx="3453218" cy="3186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A882070-2B9E-732E-2533-448A7C3F38BF}"/>
              </a:ext>
            </a:extLst>
          </p:cNvPr>
          <p:cNvSpPr/>
          <p:nvPr/>
        </p:nvSpPr>
        <p:spPr>
          <a:xfrm>
            <a:off x="5027343" y="1301869"/>
            <a:ext cx="1130571" cy="248431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451032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58BBC8-14E6-4E4D-8CE6-707A0E2EEB4B}"/>
              </a:ext>
            </a:extLst>
          </p:cNvPr>
          <p:cNvSpPr txBox="1"/>
          <p:nvPr/>
        </p:nvSpPr>
        <p:spPr>
          <a:xfrm>
            <a:off x="477280" y="273457"/>
            <a:ext cx="300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70C0"/>
                </a:solidFill>
              </a:rPr>
              <a:t>THE STRATEGY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B7F7AC-3964-B334-CFDD-2D6604A58066}"/>
              </a:ext>
            </a:extLst>
          </p:cNvPr>
          <p:cNvSpPr/>
          <p:nvPr/>
        </p:nvSpPr>
        <p:spPr>
          <a:xfrm>
            <a:off x="406119" y="4302092"/>
            <a:ext cx="11395633" cy="2019869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Consumers with income range </a:t>
            </a:r>
            <a:r>
              <a:rPr lang="en-US" sz="1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</a:t>
            </a:r>
            <a:r>
              <a:rPr lang="en-US" sz="1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4 </a:t>
            </a: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are more likely to become PPI consumers as compared to other income ranges.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Majority of the current PPI Consumer base</a:t>
            </a:r>
            <a:r>
              <a:rPr lang="en-US" sz="1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has outstanding mortgage between 0-100k. </a:t>
            </a:r>
            <a:r>
              <a:rPr lang="en-US" sz="1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potential target audience for the cross-sell campaign should focus on this 0-100k outstanding mortgage category.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A8D529-45AF-ED44-5A0F-CA365C68FD0F}"/>
              </a:ext>
            </a:extLst>
          </p:cNvPr>
          <p:cNvSpPr/>
          <p:nvPr/>
        </p:nvSpPr>
        <p:spPr>
          <a:xfrm>
            <a:off x="4827321" y="1058327"/>
            <a:ext cx="530493" cy="20992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61EA70D-B893-B700-7B46-E541839AEF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5017019"/>
              </p:ext>
            </p:extLst>
          </p:nvPr>
        </p:nvGraphicFramePr>
        <p:xfrm>
          <a:off x="6543675" y="814785"/>
          <a:ext cx="5214938" cy="3057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0933A7C-0E1F-8E0D-3D52-D8CB0971F7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8471409"/>
              </p:ext>
            </p:extLst>
          </p:nvPr>
        </p:nvGraphicFramePr>
        <p:xfrm>
          <a:off x="477281" y="814785"/>
          <a:ext cx="5740956" cy="3057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0119AAB-F4A6-8750-594D-6F995DE6863B}"/>
              </a:ext>
            </a:extLst>
          </p:cNvPr>
          <p:cNvSpPr/>
          <p:nvPr/>
        </p:nvSpPr>
        <p:spPr>
          <a:xfrm>
            <a:off x="5512463" y="1257300"/>
            <a:ext cx="416852" cy="223996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85AEED-1C61-2797-5FFC-BA01A2DE2899}"/>
              </a:ext>
            </a:extLst>
          </p:cNvPr>
          <p:cNvSpPr/>
          <p:nvPr/>
        </p:nvSpPr>
        <p:spPr>
          <a:xfrm>
            <a:off x="4050361" y="1957388"/>
            <a:ext cx="416853" cy="153987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107EF8-5846-1D13-AB3D-B2FF2E0A007A}"/>
              </a:ext>
            </a:extLst>
          </p:cNvPr>
          <p:cNvSpPr/>
          <p:nvPr/>
        </p:nvSpPr>
        <p:spPr>
          <a:xfrm>
            <a:off x="7249198" y="1273176"/>
            <a:ext cx="651789" cy="222408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300877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803" y="480299"/>
            <a:ext cx="4468857" cy="6009401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6">
            <a:extLst>
              <a:ext uri="{FF2B5EF4-FFF2-40B4-BE49-F238E27FC236}">
                <a16:creationId xmlns:a16="http://schemas.microsoft.com/office/drawing/2014/main" id="{C5E30AEB-50BA-4112-8FFF-B5E68DDD6A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0334" y="1032150"/>
            <a:ext cx="3484659" cy="48908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>
              <a:spcBef>
                <a:spcPct val="0"/>
              </a:spcBef>
            </a:pPr>
            <a:r>
              <a:rPr 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STRATEGY</a:t>
            </a:r>
          </a:p>
        </p:txBody>
      </p:sp>
      <p:graphicFrame>
        <p:nvGraphicFramePr>
          <p:cNvPr id="22" name="TextBox 8">
            <a:extLst>
              <a:ext uri="{FF2B5EF4-FFF2-40B4-BE49-F238E27FC236}">
                <a16:creationId xmlns:a16="http://schemas.microsoft.com/office/drawing/2014/main" id="{666F7D31-1900-4B45-9251-54C2C28499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724070"/>
              </p:ext>
            </p:extLst>
          </p:nvPr>
        </p:nvGraphicFramePr>
        <p:xfrm>
          <a:off x="5298456" y="480298"/>
          <a:ext cx="6644215" cy="6002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58BBC8-14E6-4E4D-8CE6-707A0E2EEB4B}"/>
              </a:ext>
            </a:extLst>
          </p:cNvPr>
          <p:cNvSpPr txBox="1"/>
          <p:nvPr/>
        </p:nvSpPr>
        <p:spPr>
          <a:xfrm>
            <a:off x="477280" y="273457"/>
            <a:ext cx="300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70C0"/>
                </a:solidFill>
              </a:rPr>
              <a:t>THE CORRELATION STUDY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B7F7AC-3964-B334-CFDD-2D6604A58066}"/>
              </a:ext>
            </a:extLst>
          </p:cNvPr>
          <p:cNvSpPr/>
          <p:nvPr/>
        </p:nvSpPr>
        <p:spPr>
          <a:xfrm>
            <a:off x="384549" y="6087256"/>
            <a:ext cx="11395633" cy="633812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correlation study shows that Term, Time at Address, Time with Bank and certain card types shown a weaker association with the PPI (positive correlation b/w 0-0.2).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0CFD4EA-9B08-23E2-8EA2-0EC252304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20" y="766921"/>
            <a:ext cx="10438093" cy="50662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19956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GHT GRAY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B23A78A88E364A9592A5D9538A5E3B" ma:contentTypeVersion="11" ma:contentTypeDescription="Create a new document." ma:contentTypeScope="" ma:versionID="014586ed7252f1bf38680c38364fccac">
  <xsd:schema xmlns:xsd="http://www.w3.org/2001/XMLSchema" xmlns:xs="http://www.w3.org/2001/XMLSchema" xmlns:p="http://schemas.microsoft.com/office/2006/metadata/properties" xmlns:ns2="d8e08662-3693-45ec-829b-67ec5efff6bf" xmlns:ns3="34b0ddcc-6504-4678-91ed-e0378d6939db" targetNamespace="http://schemas.microsoft.com/office/2006/metadata/properties" ma:root="true" ma:fieldsID="5344714888cd09ebc2cf7f392ab39841" ns2:_="" ns3:_="">
    <xsd:import namespace="d8e08662-3693-45ec-829b-67ec5efff6bf"/>
    <xsd:import namespace="34b0ddcc-6504-4678-91ed-e0378d6939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e08662-3693-45ec-829b-67ec5efff6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b0ddcc-6504-4678-91ed-e0378d6939d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4b0ddcc-6504-4678-91ed-e0378d6939db">
      <UserInfo>
        <DisplayName>Reuben Butler</DisplayName>
        <AccountId>309</AccountId>
        <AccountType/>
      </UserInfo>
      <UserInfo>
        <DisplayName>Shannen Savic (Adecco)</DisplayName>
        <AccountId>51</AccountId>
        <AccountType/>
      </UserInfo>
      <UserInfo>
        <DisplayName>Jonathan Mimo</DisplayName>
        <AccountId>63</AccountId>
        <AccountType/>
      </UserInfo>
      <UserInfo>
        <DisplayName>Mel Neilsen-Gerber</DisplayName>
        <AccountId>6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23B1773D-E7EE-4879-84CF-B01ED77B09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11299C-9373-4372-97FA-714BC66652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e08662-3693-45ec-829b-67ec5efff6bf"/>
    <ds:schemaRef ds:uri="34b0ddcc-6504-4678-91ed-e0378d6939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E0280B-58E3-4FB7-A8A3-9D962BA08DE4}">
  <ds:schemaRefs>
    <ds:schemaRef ds:uri="http://schemas.microsoft.com/office/2006/documentManagement/types"/>
    <ds:schemaRef ds:uri="34b0ddcc-6504-4678-91ed-e0378d6939db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d8e08662-3693-45ec-829b-67ec5efff6bf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806</Words>
  <Application>Microsoft Office PowerPoint</Application>
  <PresentationFormat>Custom</PresentationFormat>
  <Paragraphs>71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Segoe UI</vt:lpstr>
      <vt:lpstr>Segoe UI Light</vt:lpstr>
      <vt:lpstr>Segoe UI Semilight</vt:lpstr>
      <vt:lpstr>Wingdings</vt:lpstr>
      <vt:lpstr>WHITE TEMPLATE</vt:lpstr>
      <vt:lpstr>LIGHT GRAY TEMPLATE</vt:lpstr>
      <vt:lpstr>Mortgage Insurance Cross Sell Case Study</vt:lpstr>
      <vt:lpstr>PowerPoint Presentation</vt:lpstr>
      <vt:lpstr>PowerPoint Presentation</vt:lpstr>
      <vt:lpstr>PowerPoint Presentation</vt:lpstr>
      <vt:lpstr>THE STRATEGY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 Marketing Engagement Index</dc:title>
  <dc:creator>JAYANT KODWANI</dc:creator>
  <cp:lastModifiedBy>JAYANT KODWANI</cp:lastModifiedBy>
  <cp:revision>89</cp:revision>
  <dcterms:created xsi:type="dcterms:W3CDTF">2018-11-08T00:02:50Z</dcterms:created>
  <dcterms:modified xsi:type="dcterms:W3CDTF">2022-05-13T04:51:13Z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0x0101003FB23A78A88E364A9592A5D9538A5E3B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v-jakodw@microsoft.com</vt:lpwstr>
  </property>
  <property fmtid="{D5CDD505-2E9C-101B-9397-08002B2CF9AE}" pid="6" name="MSIP_Label_f42aa342-8706-4288-bd11-ebb85995028c_SetDate">
    <vt:lpwstr>2018-12-06T02:49:52.8376262Z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