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9" r:id="rId8"/>
    <p:sldId id="4100" r:id="rId9"/>
    <p:sldId id="4103" r:id="rId10"/>
    <p:sldId id="4104" r:id="rId11"/>
    <p:sldId id="4105" r:id="rId12"/>
    <p:sldId id="4106" r:id="rId13"/>
    <p:sldId id="4107" r:id="rId14"/>
    <p:sldId id="4108" r:id="rId15"/>
    <p:sldId id="4101" r:id="rId16"/>
    <p:sldId id="4102" r:id="rId17"/>
    <p:sldId id="409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5" autoAdjust="0"/>
    <p:restoredTop sz="91973" autoAdjust="0"/>
  </p:normalViewPr>
  <p:slideViewPr>
    <p:cSldViewPr snapToGrid="0" snapToObjects="1">
      <p:cViewPr varScale="1">
        <p:scale>
          <a:sx n="53" d="100"/>
          <a:sy n="53" d="100"/>
        </p:scale>
        <p:origin x="184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7/26/21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">
            <a:extLst>
              <a:ext uri="{FF2B5EF4-FFF2-40B4-BE49-F238E27FC236}">
                <a16:creationId xmlns:a16="http://schemas.microsoft.com/office/drawing/2014/main" id="{0F0D78B0-1B27-0B40-839F-C5D0133E1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354" y="8835500"/>
            <a:ext cx="2499337" cy="1488617"/>
          </a:xfrm>
          <a:custGeom>
            <a:avLst/>
            <a:gdLst>
              <a:gd name="T0" fmla="*/ 1938 w 2007"/>
              <a:gd name="T1" fmla="*/ 25 h 1195"/>
              <a:gd name="T2" fmla="*/ 1938 w 2007"/>
              <a:gd name="T3" fmla="*/ 25 h 1195"/>
              <a:gd name="T4" fmla="*/ 1938 w 2007"/>
              <a:gd name="T5" fmla="*/ 25 h 1195"/>
              <a:gd name="T6" fmla="*/ 1799 w 2007"/>
              <a:gd name="T7" fmla="*/ 65 h 1195"/>
              <a:gd name="T8" fmla="*/ 1329 w 2007"/>
              <a:gd name="T9" fmla="*/ 874 h 1195"/>
              <a:gd name="T10" fmla="*/ 98 w 2007"/>
              <a:gd name="T11" fmla="*/ 999 h 1195"/>
              <a:gd name="T12" fmla="*/ 98 w 2007"/>
              <a:gd name="T13" fmla="*/ 999 h 1195"/>
              <a:gd name="T14" fmla="*/ 6 w 2007"/>
              <a:gd name="T15" fmla="*/ 1104 h 1195"/>
              <a:gd name="T16" fmla="*/ 6 w 2007"/>
              <a:gd name="T17" fmla="*/ 1104 h 1195"/>
              <a:gd name="T18" fmla="*/ 117 w 2007"/>
              <a:gd name="T19" fmla="*/ 1188 h 1195"/>
              <a:gd name="T20" fmla="*/ 1367 w 2007"/>
              <a:gd name="T21" fmla="*/ 1061 h 1195"/>
              <a:gd name="T22" fmla="*/ 1367 w 2007"/>
              <a:gd name="T23" fmla="*/ 1061 h 1195"/>
              <a:gd name="T24" fmla="*/ 1385 w 2007"/>
              <a:gd name="T25" fmla="*/ 1058 h 1195"/>
              <a:gd name="T26" fmla="*/ 1385 w 2007"/>
              <a:gd name="T27" fmla="*/ 1058 h 1195"/>
              <a:gd name="T28" fmla="*/ 1483 w 2007"/>
              <a:gd name="T29" fmla="*/ 1007 h 1195"/>
              <a:gd name="T30" fmla="*/ 1979 w 2007"/>
              <a:gd name="T31" fmla="*/ 153 h 1195"/>
              <a:gd name="T32" fmla="*/ 1979 w 2007"/>
              <a:gd name="T33" fmla="*/ 153 h 1195"/>
              <a:gd name="T34" fmla="*/ 1938 w 2007"/>
              <a:gd name="T35" fmla="*/ 25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7" h="1195">
                <a:moveTo>
                  <a:pt x="1938" y="25"/>
                </a:moveTo>
                <a:lnTo>
                  <a:pt x="1938" y="25"/>
                </a:lnTo>
                <a:lnTo>
                  <a:pt x="1938" y="25"/>
                </a:lnTo>
                <a:cubicBezTo>
                  <a:pt x="1889" y="0"/>
                  <a:pt x="1826" y="19"/>
                  <a:pt x="1799" y="65"/>
                </a:cubicBezTo>
                <a:lnTo>
                  <a:pt x="1329" y="874"/>
                </a:lnTo>
                <a:lnTo>
                  <a:pt x="98" y="999"/>
                </a:lnTo>
                <a:lnTo>
                  <a:pt x="98" y="999"/>
                </a:lnTo>
                <a:cubicBezTo>
                  <a:pt x="42" y="1005"/>
                  <a:pt x="0" y="1052"/>
                  <a:pt x="6" y="1104"/>
                </a:cubicBezTo>
                <a:lnTo>
                  <a:pt x="6" y="1104"/>
                </a:lnTo>
                <a:cubicBezTo>
                  <a:pt x="10" y="1156"/>
                  <a:pt x="61" y="1194"/>
                  <a:pt x="117" y="1188"/>
                </a:cubicBezTo>
                <a:lnTo>
                  <a:pt x="1367" y="1061"/>
                </a:lnTo>
                <a:lnTo>
                  <a:pt x="1367" y="1061"/>
                </a:lnTo>
                <a:cubicBezTo>
                  <a:pt x="1374" y="1060"/>
                  <a:pt x="1379" y="1059"/>
                  <a:pt x="1385" y="1058"/>
                </a:cubicBezTo>
                <a:lnTo>
                  <a:pt x="1385" y="1058"/>
                </a:lnTo>
                <a:cubicBezTo>
                  <a:pt x="1424" y="1060"/>
                  <a:pt x="1463" y="1041"/>
                  <a:pt x="1483" y="1007"/>
                </a:cubicBezTo>
                <a:lnTo>
                  <a:pt x="1979" y="153"/>
                </a:lnTo>
                <a:lnTo>
                  <a:pt x="1979" y="153"/>
                </a:lnTo>
                <a:cubicBezTo>
                  <a:pt x="2006" y="108"/>
                  <a:pt x="1988" y="49"/>
                  <a:pt x="1938" y="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E2BD93EB-D264-6F4F-8E39-CBE8C206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050" y="7616042"/>
            <a:ext cx="2499335" cy="1488617"/>
          </a:xfrm>
          <a:custGeom>
            <a:avLst/>
            <a:gdLst>
              <a:gd name="T0" fmla="*/ 1937 w 2006"/>
              <a:gd name="T1" fmla="*/ 25 h 1195"/>
              <a:gd name="T2" fmla="*/ 1937 w 2006"/>
              <a:gd name="T3" fmla="*/ 25 h 1195"/>
              <a:gd name="T4" fmla="*/ 1937 w 2006"/>
              <a:gd name="T5" fmla="*/ 25 h 1195"/>
              <a:gd name="T6" fmla="*/ 1799 w 2006"/>
              <a:gd name="T7" fmla="*/ 65 h 1195"/>
              <a:gd name="T8" fmla="*/ 1329 w 2006"/>
              <a:gd name="T9" fmla="*/ 873 h 1195"/>
              <a:gd name="T10" fmla="*/ 97 w 2006"/>
              <a:gd name="T11" fmla="*/ 999 h 1195"/>
              <a:gd name="T12" fmla="*/ 97 w 2006"/>
              <a:gd name="T13" fmla="*/ 999 h 1195"/>
              <a:gd name="T14" fmla="*/ 5 w 2006"/>
              <a:gd name="T15" fmla="*/ 1104 h 1195"/>
              <a:gd name="T16" fmla="*/ 5 w 2006"/>
              <a:gd name="T17" fmla="*/ 1104 h 1195"/>
              <a:gd name="T18" fmla="*/ 116 w 2006"/>
              <a:gd name="T19" fmla="*/ 1188 h 1195"/>
              <a:gd name="T20" fmla="*/ 1367 w 2006"/>
              <a:gd name="T21" fmla="*/ 1061 h 1195"/>
              <a:gd name="T22" fmla="*/ 1367 w 2006"/>
              <a:gd name="T23" fmla="*/ 1061 h 1195"/>
              <a:gd name="T24" fmla="*/ 1384 w 2006"/>
              <a:gd name="T25" fmla="*/ 1058 h 1195"/>
              <a:gd name="T26" fmla="*/ 1384 w 2006"/>
              <a:gd name="T27" fmla="*/ 1058 h 1195"/>
              <a:gd name="T28" fmla="*/ 1483 w 2006"/>
              <a:gd name="T29" fmla="*/ 1007 h 1195"/>
              <a:gd name="T30" fmla="*/ 1978 w 2006"/>
              <a:gd name="T31" fmla="*/ 153 h 1195"/>
              <a:gd name="T32" fmla="*/ 1978 w 2006"/>
              <a:gd name="T33" fmla="*/ 153 h 1195"/>
              <a:gd name="T34" fmla="*/ 1937 w 2006"/>
              <a:gd name="T35" fmla="*/ 25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6" h="1195">
                <a:moveTo>
                  <a:pt x="1937" y="25"/>
                </a:moveTo>
                <a:lnTo>
                  <a:pt x="1937" y="25"/>
                </a:lnTo>
                <a:lnTo>
                  <a:pt x="1937" y="25"/>
                </a:lnTo>
                <a:cubicBezTo>
                  <a:pt x="1889" y="0"/>
                  <a:pt x="1826" y="18"/>
                  <a:pt x="1799" y="65"/>
                </a:cubicBezTo>
                <a:lnTo>
                  <a:pt x="1329" y="873"/>
                </a:lnTo>
                <a:lnTo>
                  <a:pt x="97" y="999"/>
                </a:lnTo>
                <a:lnTo>
                  <a:pt x="97" y="999"/>
                </a:lnTo>
                <a:cubicBezTo>
                  <a:pt x="41" y="1004"/>
                  <a:pt x="0" y="1052"/>
                  <a:pt x="5" y="1104"/>
                </a:cubicBezTo>
                <a:lnTo>
                  <a:pt x="5" y="1104"/>
                </a:lnTo>
                <a:cubicBezTo>
                  <a:pt x="10" y="1156"/>
                  <a:pt x="60" y="1194"/>
                  <a:pt x="116" y="1188"/>
                </a:cubicBezTo>
                <a:lnTo>
                  <a:pt x="1367" y="1061"/>
                </a:lnTo>
                <a:lnTo>
                  <a:pt x="1367" y="1061"/>
                </a:lnTo>
                <a:cubicBezTo>
                  <a:pt x="1373" y="1060"/>
                  <a:pt x="1379" y="1059"/>
                  <a:pt x="1384" y="1058"/>
                </a:cubicBezTo>
                <a:lnTo>
                  <a:pt x="1384" y="1058"/>
                </a:lnTo>
                <a:cubicBezTo>
                  <a:pt x="1423" y="1060"/>
                  <a:pt x="1462" y="1041"/>
                  <a:pt x="1483" y="1007"/>
                </a:cubicBezTo>
                <a:lnTo>
                  <a:pt x="1978" y="153"/>
                </a:lnTo>
                <a:lnTo>
                  <a:pt x="1978" y="153"/>
                </a:lnTo>
                <a:cubicBezTo>
                  <a:pt x="2005" y="107"/>
                  <a:pt x="1987" y="50"/>
                  <a:pt x="1937" y="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06FAE00-DFEB-504D-A19E-123C76FFD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228" y="6385601"/>
            <a:ext cx="2499335" cy="1488617"/>
          </a:xfrm>
          <a:custGeom>
            <a:avLst/>
            <a:gdLst>
              <a:gd name="T0" fmla="*/ 1939 w 2008"/>
              <a:gd name="T1" fmla="*/ 24 h 1193"/>
              <a:gd name="T2" fmla="*/ 1939 w 2008"/>
              <a:gd name="T3" fmla="*/ 24 h 1193"/>
              <a:gd name="T4" fmla="*/ 1939 w 2008"/>
              <a:gd name="T5" fmla="*/ 24 h 1193"/>
              <a:gd name="T6" fmla="*/ 1800 w 2008"/>
              <a:gd name="T7" fmla="*/ 64 h 1193"/>
              <a:gd name="T8" fmla="*/ 1330 w 2008"/>
              <a:gd name="T9" fmla="*/ 871 h 1193"/>
              <a:gd name="T10" fmla="*/ 98 w 2008"/>
              <a:gd name="T11" fmla="*/ 997 h 1193"/>
              <a:gd name="T12" fmla="*/ 98 w 2008"/>
              <a:gd name="T13" fmla="*/ 997 h 1193"/>
              <a:gd name="T14" fmla="*/ 6 w 2008"/>
              <a:gd name="T15" fmla="*/ 1102 h 1193"/>
              <a:gd name="T16" fmla="*/ 6 w 2008"/>
              <a:gd name="T17" fmla="*/ 1102 h 1193"/>
              <a:gd name="T18" fmla="*/ 117 w 2008"/>
              <a:gd name="T19" fmla="*/ 1186 h 1193"/>
              <a:gd name="T20" fmla="*/ 1368 w 2008"/>
              <a:gd name="T21" fmla="*/ 1059 h 1193"/>
              <a:gd name="T22" fmla="*/ 1368 w 2008"/>
              <a:gd name="T23" fmla="*/ 1059 h 1193"/>
              <a:gd name="T24" fmla="*/ 1385 w 2008"/>
              <a:gd name="T25" fmla="*/ 1056 h 1193"/>
              <a:gd name="T26" fmla="*/ 1385 w 2008"/>
              <a:gd name="T27" fmla="*/ 1056 h 1193"/>
              <a:gd name="T28" fmla="*/ 1484 w 2008"/>
              <a:gd name="T29" fmla="*/ 1006 h 1193"/>
              <a:gd name="T30" fmla="*/ 1979 w 2008"/>
              <a:gd name="T31" fmla="*/ 153 h 1193"/>
              <a:gd name="T32" fmla="*/ 1979 w 2008"/>
              <a:gd name="T33" fmla="*/ 153 h 1193"/>
              <a:gd name="T34" fmla="*/ 1939 w 2008"/>
              <a:gd name="T35" fmla="*/ 24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8" h="1193">
                <a:moveTo>
                  <a:pt x="1939" y="24"/>
                </a:moveTo>
                <a:lnTo>
                  <a:pt x="1939" y="24"/>
                </a:lnTo>
                <a:lnTo>
                  <a:pt x="1939" y="24"/>
                </a:lnTo>
                <a:cubicBezTo>
                  <a:pt x="1890" y="0"/>
                  <a:pt x="1827" y="18"/>
                  <a:pt x="1800" y="64"/>
                </a:cubicBezTo>
                <a:lnTo>
                  <a:pt x="1330" y="871"/>
                </a:lnTo>
                <a:lnTo>
                  <a:pt x="98" y="997"/>
                </a:lnTo>
                <a:lnTo>
                  <a:pt x="98" y="997"/>
                </a:lnTo>
                <a:cubicBezTo>
                  <a:pt x="42" y="1002"/>
                  <a:pt x="0" y="1049"/>
                  <a:pt x="6" y="1102"/>
                </a:cubicBezTo>
                <a:lnTo>
                  <a:pt x="6" y="1102"/>
                </a:lnTo>
                <a:cubicBezTo>
                  <a:pt x="11" y="1154"/>
                  <a:pt x="61" y="1192"/>
                  <a:pt x="117" y="1186"/>
                </a:cubicBezTo>
                <a:lnTo>
                  <a:pt x="1368" y="1059"/>
                </a:lnTo>
                <a:lnTo>
                  <a:pt x="1368" y="1059"/>
                </a:lnTo>
                <a:cubicBezTo>
                  <a:pt x="1374" y="1059"/>
                  <a:pt x="1380" y="1058"/>
                  <a:pt x="1385" y="1056"/>
                </a:cubicBezTo>
                <a:lnTo>
                  <a:pt x="1385" y="1056"/>
                </a:lnTo>
                <a:cubicBezTo>
                  <a:pt x="1424" y="1058"/>
                  <a:pt x="1463" y="1040"/>
                  <a:pt x="1484" y="1006"/>
                </a:cubicBezTo>
                <a:lnTo>
                  <a:pt x="1979" y="153"/>
                </a:lnTo>
                <a:lnTo>
                  <a:pt x="1979" y="153"/>
                </a:lnTo>
                <a:cubicBezTo>
                  <a:pt x="2007" y="106"/>
                  <a:pt x="1988" y="48"/>
                  <a:pt x="1939" y="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8A4D19D4-A47E-6349-A066-22B8A0A3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418" y="5166145"/>
            <a:ext cx="2499335" cy="1488617"/>
          </a:xfrm>
          <a:custGeom>
            <a:avLst/>
            <a:gdLst>
              <a:gd name="T0" fmla="*/ 1938 w 2007"/>
              <a:gd name="T1" fmla="*/ 25 h 1194"/>
              <a:gd name="T2" fmla="*/ 1938 w 2007"/>
              <a:gd name="T3" fmla="*/ 25 h 1194"/>
              <a:gd name="T4" fmla="*/ 1938 w 2007"/>
              <a:gd name="T5" fmla="*/ 25 h 1194"/>
              <a:gd name="T6" fmla="*/ 1799 w 2007"/>
              <a:gd name="T7" fmla="*/ 65 h 1194"/>
              <a:gd name="T8" fmla="*/ 1330 w 2007"/>
              <a:gd name="T9" fmla="*/ 874 h 1194"/>
              <a:gd name="T10" fmla="*/ 98 w 2007"/>
              <a:gd name="T11" fmla="*/ 998 h 1194"/>
              <a:gd name="T12" fmla="*/ 98 w 2007"/>
              <a:gd name="T13" fmla="*/ 998 h 1194"/>
              <a:gd name="T14" fmla="*/ 5 w 2007"/>
              <a:gd name="T15" fmla="*/ 1104 h 1194"/>
              <a:gd name="T16" fmla="*/ 5 w 2007"/>
              <a:gd name="T17" fmla="*/ 1104 h 1194"/>
              <a:gd name="T18" fmla="*/ 117 w 2007"/>
              <a:gd name="T19" fmla="*/ 1188 h 1194"/>
              <a:gd name="T20" fmla="*/ 1367 w 2007"/>
              <a:gd name="T21" fmla="*/ 1061 h 1194"/>
              <a:gd name="T22" fmla="*/ 1367 w 2007"/>
              <a:gd name="T23" fmla="*/ 1061 h 1194"/>
              <a:gd name="T24" fmla="*/ 1384 w 2007"/>
              <a:gd name="T25" fmla="*/ 1058 h 1194"/>
              <a:gd name="T26" fmla="*/ 1384 w 2007"/>
              <a:gd name="T27" fmla="*/ 1058 h 1194"/>
              <a:gd name="T28" fmla="*/ 1483 w 2007"/>
              <a:gd name="T29" fmla="*/ 1007 h 1194"/>
              <a:gd name="T30" fmla="*/ 1979 w 2007"/>
              <a:gd name="T31" fmla="*/ 153 h 1194"/>
              <a:gd name="T32" fmla="*/ 1979 w 2007"/>
              <a:gd name="T33" fmla="*/ 153 h 1194"/>
              <a:gd name="T34" fmla="*/ 1938 w 2007"/>
              <a:gd name="T35" fmla="*/ 25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7" h="1194">
                <a:moveTo>
                  <a:pt x="1938" y="25"/>
                </a:moveTo>
                <a:lnTo>
                  <a:pt x="1938" y="25"/>
                </a:lnTo>
                <a:lnTo>
                  <a:pt x="1938" y="25"/>
                </a:lnTo>
                <a:cubicBezTo>
                  <a:pt x="1889" y="0"/>
                  <a:pt x="1826" y="19"/>
                  <a:pt x="1799" y="65"/>
                </a:cubicBezTo>
                <a:lnTo>
                  <a:pt x="1330" y="874"/>
                </a:lnTo>
                <a:lnTo>
                  <a:pt x="98" y="998"/>
                </a:lnTo>
                <a:lnTo>
                  <a:pt x="98" y="998"/>
                </a:lnTo>
                <a:cubicBezTo>
                  <a:pt x="41" y="1004"/>
                  <a:pt x="0" y="1052"/>
                  <a:pt x="5" y="1104"/>
                </a:cubicBezTo>
                <a:lnTo>
                  <a:pt x="5" y="1104"/>
                </a:lnTo>
                <a:cubicBezTo>
                  <a:pt x="10" y="1156"/>
                  <a:pt x="61" y="1193"/>
                  <a:pt x="117" y="1188"/>
                </a:cubicBezTo>
                <a:lnTo>
                  <a:pt x="1367" y="1061"/>
                </a:lnTo>
                <a:lnTo>
                  <a:pt x="1367" y="1061"/>
                </a:lnTo>
                <a:cubicBezTo>
                  <a:pt x="1374" y="1060"/>
                  <a:pt x="1379" y="1059"/>
                  <a:pt x="1384" y="1058"/>
                </a:cubicBezTo>
                <a:lnTo>
                  <a:pt x="1384" y="1058"/>
                </a:lnTo>
                <a:cubicBezTo>
                  <a:pt x="1424" y="1060"/>
                  <a:pt x="1463" y="1041"/>
                  <a:pt x="1483" y="1007"/>
                </a:cubicBezTo>
                <a:lnTo>
                  <a:pt x="1979" y="153"/>
                </a:lnTo>
                <a:lnTo>
                  <a:pt x="1979" y="153"/>
                </a:lnTo>
                <a:cubicBezTo>
                  <a:pt x="2006" y="107"/>
                  <a:pt x="1987" y="49"/>
                  <a:pt x="1938" y="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271FD6C5-689E-D14B-B9BA-93F5C251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3596" y="3935703"/>
            <a:ext cx="2499335" cy="1488617"/>
          </a:xfrm>
          <a:custGeom>
            <a:avLst/>
            <a:gdLst>
              <a:gd name="T0" fmla="*/ 1937 w 2006"/>
              <a:gd name="T1" fmla="*/ 24 h 1194"/>
              <a:gd name="T2" fmla="*/ 1937 w 2006"/>
              <a:gd name="T3" fmla="*/ 24 h 1194"/>
              <a:gd name="T4" fmla="*/ 1937 w 2006"/>
              <a:gd name="T5" fmla="*/ 24 h 1194"/>
              <a:gd name="T6" fmla="*/ 1798 w 2006"/>
              <a:gd name="T7" fmla="*/ 64 h 1194"/>
              <a:gd name="T8" fmla="*/ 1328 w 2006"/>
              <a:gd name="T9" fmla="*/ 873 h 1194"/>
              <a:gd name="T10" fmla="*/ 97 w 2006"/>
              <a:gd name="T11" fmla="*/ 998 h 1194"/>
              <a:gd name="T12" fmla="*/ 97 w 2006"/>
              <a:gd name="T13" fmla="*/ 998 h 1194"/>
              <a:gd name="T14" fmla="*/ 6 w 2006"/>
              <a:gd name="T15" fmla="*/ 1103 h 1194"/>
              <a:gd name="T16" fmla="*/ 6 w 2006"/>
              <a:gd name="T17" fmla="*/ 1103 h 1194"/>
              <a:gd name="T18" fmla="*/ 117 w 2006"/>
              <a:gd name="T19" fmla="*/ 1187 h 1194"/>
              <a:gd name="T20" fmla="*/ 1366 w 2006"/>
              <a:gd name="T21" fmla="*/ 1060 h 1194"/>
              <a:gd name="T22" fmla="*/ 1366 w 2006"/>
              <a:gd name="T23" fmla="*/ 1060 h 1194"/>
              <a:gd name="T24" fmla="*/ 1383 w 2006"/>
              <a:gd name="T25" fmla="*/ 1057 h 1194"/>
              <a:gd name="T26" fmla="*/ 1383 w 2006"/>
              <a:gd name="T27" fmla="*/ 1057 h 1194"/>
              <a:gd name="T28" fmla="*/ 1482 w 2006"/>
              <a:gd name="T29" fmla="*/ 1006 h 1194"/>
              <a:gd name="T30" fmla="*/ 1978 w 2006"/>
              <a:gd name="T31" fmla="*/ 152 h 1194"/>
              <a:gd name="T32" fmla="*/ 1978 w 2006"/>
              <a:gd name="T33" fmla="*/ 152 h 1194"/>
              <a:gd name="T34" fmla="*/ 1937 w 2006"/>
              <a:gd name="T35" fmla="*/ 2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6" h="1194">
                <a:moveTo>
                  <a:pt x="1937" y="24"/>
                </a:moveTo>
                <a:lnTo>
                  <a:pt x="1937" y="24"/>
                </a:lnTo>
                <a:lnTo>
                  <a:pt x="1937" y="24"/>
                </a:lnTo>
                <a:cubicBezTo>
                  <a:pt x="1888" y="0"/>
                  <a:pt x="1825" y="17"/>
                  <a:pt x="1798" y="64"/>
                </a:cubicBezTo>
                <a:lnTo>
                  <a:pt x="1328" y="873"/>
                </a:lnTo>
                <a:lnTo>
                  <a:pt x="97" y="998"/>
                </a:lnTo>
                <a:lnTo>
                  <a:pt x="97" y="998"/>
                </a:lnTo>
                <a:cubicBezTo>
                  <a:pt x="41" y="1004"/>
                  <a:pt x="0" y="1051"/>
                  <a:pt x="6" y="1103"/>
                </a:cubicBezTo>
                <a:lnTo>
                  <a:pt x="6" y="1103"/>
                </a:lnTo>
                <a:cubicBezTo>
                  <a:pt x="10" y="1155"/>
                  <a:pt x="61" y="1193"/>
                  <a:pt x="117" y="1187"/>
                </a:cubicBezTo>
                <a:lnTo>
                  <a:pt x="1366" y="1060"/>
                </a:lnTo>
                <a:lnTo>
                  <a:pt x="1366" y="1060"/>
                </a:lnTo>
                <a:cubicBezTo>
                  <a:pt x="1372" y="1059"/>
                  <a:pt x="1378" y="1058"/>
                  <a:pt x="1383" y="1057"/>
                </a:cubicBezTo>
                <a:lnTo>
                  <a:pt x="1383" y="1057"/>
                </a:lnTo>
                <a:cubicBezTo>
                  <a:pt x="1423" y="1059"/>
                  <a:pt x="1462" y="1041"/>
                  <a:pt x="1482" y="1006"/>
                </a:cubicBezTo>
                <a:lnTo>
                  <a:pt x="1978" y="152"/>
                </a:lnTo>
                <a:lnTo>
                  <a:pt x="1978" y="152"/>
                </a:lnTo>
                <a:cubicBezTo>
                  <a:pt x="2005" y="106"/>
                  <a:pt x="1986" y="48"/>
                  <a:pt x="1937" y="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54085959-55D4-D34A-9B36-0BB41058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7294" y="2710754"/>
            <a:ext cx="2499337" cy="1488614"/>
          </a:xfrm>
          <a:custGeom>
            <a:avLst/>
            <a:gdLst>
              <a:gd name="T0" fmla="*/ 1937 w 2006"/>
              <a:gd name="T1" fmla="*/ 24 h 1194"/>
              <a:gd name="T2" fmla="*/ 1937 w 2006"/>
              <a:gd name="T3" fmla="*/ 24 h 1194"/>
              <a:gd name="T4" fmla="*/ 1937 w 2006"/>
              <a:gd name="T5" fmla="*/ 24 h 1194"/>
              <a:gd name="T6" fmla="*/ 1799 w 2006"/>
              <a:gd name="T7" fmla="*/ 64 h 1194"/>
              <a:gd name="T8" fmla="*/ 1328 w 2006"/>
              <a:gd name="T9" fmla="*/ 872 h 1194"/>
              <a:gd name="T10" fmla="*/ 97 w 2006"/>
              <a:gd name="T11" fmla="*/ 998 h 1194"/>
              <a:gd name="T12" fmla="*/ 97 w 2006"/>
              <a:gd name="T13" fmla="*/ 998 h 1194"/>
              <a:gd name="T14" fmla="*/ 5 w 2006"/>
              <a:gd name="T15" fmla="*/ 1103 h 1194"/>
              <a:gd name="T16" fmla="*/ 5 w 2006"/>
              <a:gd name="T17" fmla="*/ 1103 h 1194"/>
              <a:gd name="T18" fmla="*/ 116 w 2006"/>
              <a:gd name="T19" fmla="*/ 1187 h 1194"/>
              <a:gd name="T20" fmla="*/ 1367 w 2006"/>
              <a:gd name="T21" fmla="*/ 1060 h 1194"/>
              <a:gd name="T22" fmla="*/ 1367 w 2006"/>
              <a:gd name="T23" fmla="*/ 1060 h 1194"/>
              <a:gd name="T24" fmla="*/ 1384 w 2006"/>
              <a:gd name="T25" fmla="*/ 1057 h 1194"/>
              <a:gd name="T26" fmla="*/ 1384 w 2006"/>
              <a:gd name="T27" fmla="*/ 1057 h 1194"/>
              <a:gd name="T28" fmla="*/ 1482 w 2006"/>
              <a:gd name="T29" fmla="*/ 1006 h 1194"/>
              <a:gd name="T30" fmla="*/ 1979 w 2006"/>
              <a:gd name="T31" fmla="*/ 153 h 1194"/>
              <a:gd name="T32" fmla="*/ 1979 w 2006"/>
              <a:gd name="T33" fmla="*/ 153 h 1194"/>
              <a:gd name="T34" fmla="*/ 1937 w 2006"/>
              <a:gd name="T35" fmla="*/ 2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6" h="1194">
                <a:moveTo>
                  <a:pt x="1937" y="24"/>
                </a:moveTo>
                <a:lnTo>
                  <a:pt x="1937" y="24"/>
                </a:lnTo>
                <a:lnTo>
                  <a:pt x="1937" y="24"/>
                </a:lnTo>
                <a:cubicBezTo>
                  <a:pt x="1888" y="0"/>
                  <a:pt x="1826" y="17"/>
                  <a:pt x="1799" y="64"/>
                </a:cubicBezTo>
                <a:lnTo>
                  <a:pt x="1328" y="872"/>
                </a:lnTo>
                <a:lnTo>
                  <a:pt x="97" y="998"/>
                </a:lnTo>
                <a:lnTo>
                  <a:pt x="97" y="998"/>
                </a:lnTo>
                <a:cubicBezTo>
                  <a:pt x="41" y="1003"/>
                  <a:pt x="0" y="1050"/>
                  <a:pt x="5" y="1103"/>
                </a:cubicBezTo>
                <a:lnTo>
                  <a:pt x="5" y="1103"/>
                </a:lnTo>
                <a:cubicBezTo>
                  <a:pt x="10" y="1155"/>
                  <a:pt x="60" y="1193"/>
                  <a:pt x="116" y="1187"/>
                </a:cubicBezTo>
                <a:lnTo>
                  <a:pt x="1367" y="1060"/>
                </a:lnTo>
                <a:lnTo>
                  <a:pt x="1367" y="1060"/>
                </a:lnTo>
                <a:cubicBezTo>
                  <a:pt x="1373" y="1060"/>
                  <a:pt x="1379" y="1058"/>
                  <a:pt x="1384" y="1057"/>
                </a:cubicBezTo>
                <a:lnTo>
                  <a:pt x="1384" y="1057"/>
                </a:lnTo>
                <a:cubicBezTo>
                  <a:pt x="1423" y="1059"/>
                  <a:pt x="1462" y="1041"/>
                  <a:pt x="1482" y="1006"/>
                </a:cubicBezTo>
                <a:lnTo>
                  <a:pt x="1979" y="153"/>
                </a:lnTo>
                <a:lnTo>
                  <a:pt x="1979" y="153"/>
                </a:lnTo>
                <a:cubicBezTo>
                  <a:pt x="2005" y="106"/>
                  <a:pt x="1987" y="48"/>
                  <a:pt x="1937" y="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08E197D3-6F8B-BB49-B922-6D2E5D00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71" y="1480312"/>
            <a:ext cx="2499337" cy="1488614"/>
          </a:xfrm>
          <a:custGeom>
            <a:avLst/>
            <a:gdLst>
              <a:gd name="T0" fmla="*/ 1937 w 2006"/>
              <a:gd name="T1" fmla="*/ 25 h 1195"/>
              <a:gd name="T2" fmla="*/ 1937 w 2006"/>
              <a:gd name="T3" fmla="*/ 25 h 1195"/>
              <a:gd name="T4" fmla="*/ 1937 w 2006"/>
              <a:gd name="T5" fmla="*/ 25 h 1195"/>
              <a:gd name="T6" fmla="*/ 1799 w 2006"/>
              <a:gd name="T7" fmla="*/ 65 h 1195"/>
              <a:gd name="T8" fmla="*/ 1328 w 2006"/>
              <a:gd name="T9" fmla="*/ 874 h 1195"/>
              <a:gd name="T10" fmla="*/ 97 w 2006"/>
              <a:gd name="T11" fmla="*/ 999 h 1195"/>
              <a:gd name="T12" fmla="*/ 97 w 2006"/>
              <a:gd name="T13" fmla="*/ 999 h 1195"/>
              <a:gd name="T14" fmla="*/ 4 w 2006"/>
              <a:gd name="T15" fmla="*/ 1104 h 1195"/>
              <a:gd name="T16" fmla="*/ 4 w 2006"/>
              <a:gd name="T17" fmla="*/ 1104 h 1195"/>
              <a:gd name="T18" fmla="*/ 116 w 2006"/>
              <a:gd name="T19" fmla="*/ 1188 h 1195"/>
              <a:gd name="T20" fmla="*/ 1367 w 2006"/>
              <a:gd name="T21" fmla="*/ 1061 h 1195"/>
              <a:gd name="T22" fmla="*/ 1367 w 2006"/>
              <a:gd name="T23" fmla="*/ 1061 h 1195"/>
              <a:gd name="T24" fmla="*/ 1384 w 2006"/>
              <a:gd name="T25" fmla="*/ 1058 h 1195"/>
              <a:gd name="T26" fmla="*/ 1384 w 2006"/>
              <a:gd name="T27" fmla="*/ 1058 h 1195"/>
              <a:gd name="T28" fmla="*/ 1483 w 2006"/>
              <a:gd name="T29" fmla="*/ 1007 h 1195"/>
              <a:gd name="T30" fmla="*/ 1978 w 2006"/>
              <a:gd name="T31" fmla="*/ 154 h 1195"/>
              <a:gd name="T32" fmla="*/ 1978 w 2006"/>
              <a:gd name="T33" fmla="*/ 154 h 1195"/>
              <a:gd name="T34" fmla="*/ 1937 w 2006"/>
              <a:gd name="T35" fmla="*/ 25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6" h="1195">
                <a:moveTo>
                  <a:pt x="1937" y="25"/>
                </a:moveTo>
                <a:lnTo>
                  <a:pt x="1937" y="25"/>
                </a:lnTo>
                <a:lnTo>
                  <a:pt x="1937" y="25"/>
                </a:lnTo>
                <a:cubicBezTo>
                  <a:pt x="1888" y="0"/>
                  <a:pt x="1826" y="19"/>
                  <a:pt x="1799" y="65"/>
                </a:cubicBezTo>
                <a:lnTo>
                  <a:pt x="1328" y="874"/>
                </a:lnTo>
                <a:lnTo>
                  <a:pt x="97" y="999"/>
                </a:lnTo>
                <a:lnTo>
                  <a:pt x="97" y="999"/>
                </a:lnTo>
                <a:cubicBezTo>
                  <a:pt x="41" y="1005"/>
                  <a:pt x="0" y="1052"/>
                  <a:pt x="4" y="1104"/>
                </a:cubicBezTo>
                <a:lnTo>
                  <a:pt x="4" y="1104"/>
                </a:lnTo>
                <a:cubicBezTo>
                  <a:pt x="10" y="1156"/>
                  <a:pt x="60" y="1194"/>
                  <a:pt x="116" y="1188"/>
                </a:cubicBezTo>
                <a:lnTo>
                  <a:pt x="1367" y="1061"/>
                </a:lnTo>
                <a:lnTo>
                  <a:pt x="1367" y="1061"/>
                </a:lnTo>
                <a:cubicBezTo>
                  <a:pt x="1373" y="1060"/>
                  <a:pt x="1379" y="1060"/>
                  <a:pt x="1384" y="1058"/>
                </a:cubicBezTo>
                <a:lnTo>
                  <a:pt x="1384" y="1058"/>
                </a:lnTo>
                <a:cubicBezTo>
                  <a:pt x="1423" y="1060"/>
                  <a:pt x="1462" y="1041"/>
                  <a:pt x="1483" y="1007"/>
                </a:cubicBezTo>
                <a:lnTo>
                  <a:pt x="1978" y="154"/>
                </a:lnTo>
                <a:lnTo>
                  <a:pt x="1978" y="154"/>
                </a:lnTo>
                <a:cubicBezTo>
                  <a:pt x="2005" y="108"/>
                  <a:pt x="1987" y="49"/>
                  <a:pt x="1937" y="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415320" y="672363"/>
            <a:ext cx="754697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415321" y="1710852"/>
            <a:ext cx="7546973" cy="126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5239F-2FC6-0A47-A424-49BCB5BB5CBC}"/>
              </a:ext>
            </a:extLst>
          </p:cNvPr>
          <p:cNvSpPr txBox="1"/>
          <p:nvPr/>
        </p:nvSpPr>
        <p:spPr>
          <a:xfrm>
            <a:off x="1491852" y="11182132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1. IDENTIFY THE DECISION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241C8-8A7C-7843-8D11-BAA5548D6600}"/>
              </a:ext>
            </a:extLst>
          </p:cNvPr>
          <p:cNvSpPr txBox="1"/>
          <p:nvPr/>
        </p:nvSpPr>
        <p:spPr>
          <a:xfrm>
            <a:off x="1491852" y="11840462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505B6-0818-6545-9F46-D7BD2A799409}"/>
              </a:ext>
            </a:extLst>
          </p:cNvPr>
          <p:cNvSpPr txBox="1"/>
          <p:nvPr/>
        </p:nvSpPr>
        <p:spPr>
          <a:xfrm>
            <a:off x="9168756" y="8625049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2. GATHER 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C1BC0-EB00-BA44-9B45-D17B857B869D}"/>
              </a:ext>
            </a:extLst>
          </p:cNvPr>
          <p:cNvSpPr txBox="1"/>
          <p:nvPr/>
        </p:nvSpPr>
        <p:spPr>
          <a:xfrm>
            <a:off x="9168756" y="9283379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55D6D-E45F-3E41-A79C-686A461B72EF}"/>
              </a:ext>
            </a:extLst>
          </p:cNvPr>
          <p:cNvSpPr txBox="1"/>
          <p:nvPr/>
        </p:nvSpPr>
        <p:spPr>
          <a:xfrm>
            <a:off x="9168756" y="11182132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3. IDENTIFY ALTERNATIVES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A1690-F02C-A745-BFE6-23B52964BF90}"/>
              </a:ext>
            </a:extLst>
          </p:cNvPr>
          <p:cNvSpPr txBox="1"/>
          <p:nvPr/>
        </p:nvSpPr>
        <p:spPr>
          <a:xfrm>
            <a:off x="9168756" y="11840462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B4017-44A7-E047-8368-AB67999B9D5C}"/>
              </a:ext>
            </a:extLst>
          </p:cNvPr>
          <p:cNvSpPr txBox="1"/>
          <p:nvPr/>
        </p:nvSpPr>
        <p:spPr>
          <a:xfrm>
            <a:off x="16845659" y="3477724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4. WEIGH THE EVIDENCE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5C22B-F2DF-3A41-9461-9E5529C534E0}"/>
              </a:ext>
            </a:extLst>
          </p:cNvPr>
          <p:cNvSpPr txBox="1"/>
          <p:nvPr/>
        </p:nvSpPr>
        <p:spPr>
          <a:xfrm>
            <a:off x="16845659" y="4136054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CCC81-3BF6-984F-A783-4CBD33BDBA96}"/>
              </a:ext>
            </a:extLst>
          </p:cNvPr>
          <p:cNvSpPr txBox="1"/>
          <p:nvPr/>
        </p:nvSpPr>
        <p:spPr>
          <a:xfrm>
            <a:off x="16845659" y="6042465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5. CHOOSE ALTERNATIVES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F34C7-8A2D-8442-84ED-EAA48BD8BFFF}"/>
              </a:ext>
            </a:extLst>
          </p:cNvPr>
          <p:cNvSpPr txBox="1"/>
          <p:nvPr/>
        </p:nvSpPr>
        <p:spPr>
          <a:xfrm>
            <a:off x="16845659" y="6700795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D6749-3E06-6143-8B82-CDB24B588687}"/>
              </a:ext>
            </a:extLst>
          </p:cNvPr>
          <p:cNvSpPr txBox="1"/>
          <p:nvPr/>
        </p:nvSpPr>
        <p:spPr>
          <a:xfrm>
            <a:off x="16845659" y="8610434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6. TAKE 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BEB81C-B71C-0E43-A844-91F38076842E}"/>
              </a:ext>
            </a:extLst>
          </p:cNvPr>
          <p:cNvSpPr txBox="1"/>
          <p:nvPr/>
        </p:nvSpPr>
        <p:spPr>
          <a:xfrm>
            <a:off x="16845659" y="9268764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A4191F-35D3-0744-883F-9409EE87D4CF}"/>
              </a:ext>
            </a:extLst>
          </p:cNvPr>
          <p:cNvSpPr txBox="1"/>
          <p:nvPr/>
        </p:nvSpPr>
        <p:spPr>
          <a:xfrm>
            <a:off x="16845659" y="11184717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7. REVIEW YOUR DECISION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9C505E-4E0E-2A47-8D92-A2E623B5D442}"/>
              </a:ext>
            </a:extLst>
          </p:cNvPr>
          <p:cNvSpPr txBox="1"/>
          <p:nvPr/>
        </p:nvSpPr>
        <p:spPr>
          <a:xfrm>
            <a:off x="16845659" y="11843047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A824D3-D554-894B-BAEF-58999AF379BB}"/>
              </a:ext>
            </a:extLst>
          </p:cNvPr>
          <p:cNvSpPr txBox="1"/>
          <p:nvPr/>
        </p:nvSpPr>
        <p:spPr>
          <a:xfrm>
            <a:off x="2541185" y="8779716"/>
            <a:ext cx="15224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2C415-DBB3-3247-B013-EC445AEC14F1}"/>
              </a:ext>
            </a:extLst>
          </p:cNvPr>
          <p:cNvSpPr txBox="1"/>
          <p:nvPr/>
        </p:nvSpPr>
        <p:spPr>
          <a:xfrm>
            <a:off x="4767339" y="7546208"/>
            <a:ext cx="15224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98A78-70C1-6E45-A627-0DEC3FA6FF4B}"/>
              </a:ext>
            </a:extLst>
          </p:cNvPr>
          <p:cNvSpPr txBox="1"/>
          <p:nvPr/>
        </p:nvSpPr>
        <p:spPr>
          <a:xfrm>
            <a:off x="6993493" y="6312699"/>
            <a:ext cx="15224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A11AE5-FAEB-4048-8B10-A11B633E476A}"/>
              </a:ext>
            </a:extLst>
          </p:cNvPr>
          <p:cNvSpPr txBox="1"/>
          <p:nvPr/>
        </p:nvSpPr>
        <p:spPr>
          <a:xfrm>
            <a:off x="9219647" y="5079190"/>
            <a:ext cx="15224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0B6060-335F-454E-8AD7-647B0D99199A}"/>
              </a:ext>
            </a:extLst>
          </p:cNvPr>
          <p:cNvSpPr txBox="1"/>
          <p:nvPr/>
        </p:nvSpPr>
        <p:spPr>
          <a:xfrm>
            <a:off x="11445801" y="3845681"/>
            <a:ext cx="15224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D3E41C-7215-A34D-8407-EC90F238D177}"/>
              </a:ext>
            </a:extLst>
          </p:cNvPr>
          <p:cNvSpPr txBox="1"/>
          <p:nvPr/>
        </p:nvSpPr>
        <p:spPr>
          <a:xfrm>
            <a:off x="13671955" y="2612172"/>
            <a:ext cx="15224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08B0A6-DCEF-6E4B-A95F-725A242EBE72}"/>
              </a:ext>
            </a:extLst>
          </p:cNvPr>
          <p:cNvSpPr txBox="1"/>
          <p:nvPr/>
        </p:nvSpPr>
        <p:spPr>
          <a:xfrm>
            <a:off x="15898108" y="1378663"/>
            <a:ext cx="15224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29">
            <a:extLst>
              <a:ext uri="{FF2B5EF4-FFF2-40B4-BE49-F238E27FC236}">
                <a16:creationId xmlns:a16="http://schemas.microsoft.com/office/drawing/2014/main" id="{6FA64CC7-8ECD-CC46-8BD8-CB769894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584148"/>
            <a:ext cx="20582444" cy="148314"/>
          </a:xfrm>
          <a:custGeom>
            <a:avLst/>
            <a:gdLst>
              <a:gd name="T0" fmla="*/ 16523 w 16524"/>
              <a:gd name="T1" fmla="*/ 117 h 118"/>
              <a:gd name="T2" fmla="*/ 0 w 16524"/>
              <a:gd name="T3" fmla="*/ 117 h 118"/>
              <a:gd name="T4" fmla="*/ 0 w 16524"/>
              <a:gd name="T5" fmla="*/ 0 h 118"/>
              <a:gd name="T6" fmla="*/ 16523 w 16524"/>
              <a:gd name="T7" fmla="*/ 0 h 118"/>
              <a:gd name="T8" fmla="*/ 16523 w 16524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24" h="118">
                <a:moveTo>
                  <a:pt x="16523" y="117"/>
                </a:moveTo>
                <a:lnTo>
                  <a:pt x="0" y="117"/>
                </a:lnTo>
                <a:lnTo>
                  <a:pt x="0" y="0"/>
                </a:lnTo>
                <a:lnTo>
                  <a:pt x="16523" y="0"/>
                </a:lnTo>
                <a:lnTo>
                  <a:pt x="16523" y="11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30">
            <a:extLst>
              <a:ext uri="{FF2B5EF4-FFF2-40B4-BE49-F238E27FC236}">
                <a16:creationId xmlns:a16="http://schemas.microsoft.com/office/drawing/2014/main" id="{942DA5B2-FF80-F241-A0A2-1B65002C1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7293" y="3287523"/>
            <a:ext cx="785507" cy="741563"/>
          </a:xfrm>
          <a:custGeom>
            <a:avLst/>
            <a:gdLst>
              <a:gd name="T0" fmla="*/ 629 w 630"/>
              <a:gd name="T1" fmla="*/ 296 h 594"/>
              <a:gd name="T2" fmla="*/ 0 w 630"/>
              <a:gd name="T3" fmla="*/ 0 h 594"/>
              <a:gd name="T4" fmla="*/ 0 w 630"/>
              <a:gd name="T5" fmla="*/ 593 h 594"/>
              <a:gd name="T6" fmla="*/ 629 w 630"/>
              <a:gd name="T7" fmla="*/ 296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0" h="594">
                <a:moveTo>
                  <a:pt x="629" y="296"/>
                </a:moveTo>
                <a:lnTo>
                  <a:pt x="0" y="0"/>
                </a:lnTo>
                <a:lnTo>
                  <a:pt x="0" y="593"/>
                </a:lnTo>
                <a:lnTo>
                  <a:pt x="629" y="29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31">
            <a:extLst>
              <a:ext uri="{FF2B5EF4-FFF2-40B4-BE49-F238E27FC236}">
                <a16:creationId xmlns:a16="http://schemas.microsoft.com/office/drawing/2014/main" id="{5287FF91-5BF9-4149-AF6E-39E2F0AD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373" y="4265283"/>
            <a:ext cx="2087358" cy="1889608"/>
          </a:xfrm>
          <a:custGeom>
            <a:avLst/>
            <a:gdLst>
              <a:gd name="T0" fmla="*/ 1610 w 1675"/>
              <a:gd name="T1" fmla="*/ 580 h 1519"/>
              <a:gd name="T2" fmla="*/ 1379 w 1675"/>
              <a:gd name="T3" fmla="*/ 180 h 1519"/>
              <a:gd name="T4" fmla="*/ 1379 w 1675"/>
              <a:gd name="T5" fmla="*/ 180 h 1519"/>
              <a:gd name="T6" fmla="*/ 1068 w 1675"/>
              <a:gd name="T7" fmla="*/ 0 h 1519"/>
              <a:gd name="T8" fmla="*/ 606 w 1675"/>
              <a:gd name="T9" fmla="*/ 0 h 1519"/>
              <a:gd name="T10" fmla="*/ 606 w 1675"/>
              <a:gd name="T11" fmla="*/ 0 h 1519"/>
              <a:gd name="T12" fmla="*/ 296 w 1675"/>
              <a:gd name="T13" fmla="*/ 180 h 1519"/>
              <a:gd name="T14" fmla="*/ 64 w 1675"/>
              <a:gd name="T15" fmla="*/ 580 h 1519"/>
              <a:gd name="T16" fmla="*/ 64 w 1675"/>
              <a:gd name="T17" fmla="*/ 580 h 1519"/>
              <a:gd name="T18" fmla="*/ 64 w 1675"/>
              <a:gd name="T19" fmla="*/ 939 h 1519"/>
              <a:gd name="T20" fmla="*/ 296 w 1675"/>
              <a:gd name="T21" fmla="*/ 1339 h 1519"/>
              <a:gd name="T22" fmla="*/ 296 w 1675"/>
              <a:gd name="T23" fmla="*/ 1339 h 1519"/>
              <a:gd name="T24" fmla="*/ 606 w 1675"/>
              <a:gd name="T25" fmla="*/ 1518 h 1519"/>
              <a:gd name="T26" fmla="*/ 1068 w 1675"/>
              <a:gd name="T27" fmla="*/ 1518 h 1519"/>
              <a:gd name="T28" fmla="*/ 1068 w 1675"/>
              <a:gd name="T29" fmla="*/ 1518 h 1519"/>
              <a:gd name="T30" fmla="*/ 1379 w 1675"/>
              <a:gd name="T31" fmla="*/ 1339 h 1519"/>
              <a:gd name="T32" fmla="*/ 1610 w 1675"/>
              <a:gd name="T33" fmla="*/ 939 h 1519"/>
              <a:gd name="T34" fmla="*/ 1610 w 1675"/>
              <a:gd name="T35" fmla="*/ 939 h 1519"/>
              <a:gd name="T36" fmla="*/ 1610 w 1675"/>
              <a:gd name="T37" fmla="*/ 58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5" h="1519">
                <a:moveTo>
                  <a:pt x="1610" y="580"/>
                </a:moveTo>
                <a:lnTo>
                  <a:pt x="1379" y="180"/>
                </a:lnTo>
                <a:lnTo>
                  <a:pt x="1379" y="180"/>
                </a:lnTo>
                <a:cubicBezTo>
                  <a:pt x="1314" y="69"/>
                  <a:pt x="1196" y="0"/>
                  <a:pt x="1068" y="0"/>
                </a:cubicBezTo>
                <a:lnTo>
                  <a:pt x="606" y="0"/>
                </a:lnTo>
                <a:lnTo>
                  <a:pt x="606" y="0"/>
                </a:lnTo>
                <a:cubicBezTo>
                  <a:pt x="478" y="0"/>
                  <a:pt x="359" y="69"/>
                  <a:pt x="296" y="180"/>
                </a:cubicBezTo>
                <a:lnTo>
                  <a:pt x="64" y="580"/>
                </a:lnTo>
                <a:lnTo>
                  <a:pt x="64" y="580"/>
                </a:lnTo>
                <a:cubicBezTo>
                  <a:pt x="0" y="692"/>
                  <a:pt x="0" y="828"/>
                  <a:pt x="64" y="939"/>
                </a:cubicBezTo>
                <a:lnTo>
                  <a:pt x="296" y="1339"/>
                </a:lnTo>
                <a:lnTo>
                  <a:pt x="296" y="1339"/>
                </a:lnTo>
                <a:cubicBezTo>
                  <a:pt x="359" y="1451"/>
                  <a:pt x="478" y="1518"/>
                  <a:pt x="606" y="1518"/>
                </a:cubicBezTo>
                <a:lnTo>
                  <a:pt x="1068" y="1518"/>
                </a:lnTo>
                <a:lnTo>
                  <a:pt x="1068" y="1518"/>
                </a:lnTo>
                <a:cubicBezTo>
                  <a:pt x="1196" y="1518"/>
                  <a:pt x="1314" y="1451"/>
                  <a:pt x="1379" y="1339"/>
                </a:cubicBezTo>
                <a:lnTo>
                  <a:pt x="1610" y="939"/>
                </a:lnTo>
                <a:lnTo>
                  <a:pt x="1610" y="939"/>
                </a:lnTo>
                <a:cubicBezTo>
                  <a:pt x="1674" y="828"/>
                  <a:pt x="1674" y="692"/>
                  <a:pt x="1610" y="5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32">
            <a:extLst>
              <a:ext uri="{FF2B5EF4-FFF2-40B4-BE49-F238E27FC236}">
                <a16:creationId xmlns:a16="http://schemas.microsoft.com/office/drawing/2014/main" id="{20115D59-B182-7341-A901-F1179C2D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416" y="4160917"/>
            <a:ext cx="2147779" cy="807477"/>
          </a:xfrm>
          <a:custGeom>
            <a:avLst/>
            <a:gdLst>
              <a:gd name="T0" fmla="*/ 1725 w 1726"/>
              <a:gd name="T1" fmla="*/ 647 h 648"/>
              <a:gd name="T2" fmla="*/ 1467 w 1726"/>
              <a:gd name="T3" fmla="*/ 200 h 648"/>
              <a:gd name="T4" fmla="*/ 1467 w 1726"/>
              <a:gd name="T5" fmla="*/ 200 h 648"/>
              <a:gd name="T6" fmla="*/ 1121 w 1726"/>
              <a:gd name="T7" fmla="*/ 0 h 648"/>
              <a:gd name="T8" fmla="*/ 605 w 1726"/>
              <a:gd name="T9" fmla="*/ 0 h 648"/>
              <a:gd name="T10" fmla="*/ 605 w 1726"/>
              <a:gd name="T11" fmla="*/ 0 h 648"/>
              <a:gd name="T12" fmla="*/ 259 w 1726"/>
              <a:gd name="T13" fmla="*/ 200 h 648"/>
              <a:gd name="T14" fmla="*/ 0 w 1726"/>
              <a:gd name="T15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648">
                <a:moveTo>
                  <a:pt x="1725" y="647"/>
                </a:moveTo>
                <a:lnTo>
                  <a:pt x="1467" y="200"/>
                </a:lnTo>
                <a:lnTo>
                  <a:pt x="1467" y="200"/>
                </a:lnTo>
                <a:cubicBezTo>
                  <a:pt x="1395" y="76"/>
                  <a:pt x="1264" y="0"/>
                  <a:pt x="1121" y="0"/>
                </a:cubicBezTo>
                <a:lnTo>
                  <a:pt x="605" y="0"/>
                </a:lnTo>
                <a:lnTo>
                  <a:pt x="605" y="0"/>
                </a:lnTo>
                <a:cubicBezTo>
                  <a:pt x="461" y="0"/>
                  <a:pt x="330" y="76"/>
                  <a:pt x="259" y="200"/>
                </a:cubicBezTo>
                <a:lnTo>
                  <a:pt x="0" y="647"/>
                </a:ln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434">
            <a:extLst>
              <a:ext uri="{FF2B5EF4-FFF2-40B4-BE49-F238E27FC236}">
                <a16:creationId xmlns:a16="http://schemas.microsoft.com/office/drawing/2014/main" id="{5479B22E-FCE0-384F-B365-E7DEA581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04" y="4896988"/>
            <a:ext cx="137327" cy="137325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5 w 112"/>
              <a:gd name="T5" fmla="*/ 111 h 112"/>
              <a:gd name="T6" fmla="*/ 55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5 w 112"/>
              <a:gd name="T13" fmla="*/ 0 h 112"/>
              <a:gd name="T14" fmla="*/ 55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6" y="111"/>
                  <a:pt x="55" y="111"/>
                </a:cubicBezTo>
                <a:lnTo>
                  <a:pt x="55" y="111"/>
                </a:lnTo>
                <a:cubicBezTo>
                  <a:pt x="25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1" y="25"/>
                  <a:pt x="111" y="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35">
            <a:extLst>
              <a:ext uri="{FF2B5EF4-FFF2-40B4-BE49-F238E27FC236}">
                <a16:creationId xmlns:a16="http://schemas.microsoft.com/office/drawing/2014/main" id="{6152F860-6FB1-8046-8215-77895AC2A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789" y="4896988"/>
            <a:ext cx="137325" cy="137325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5 w 112"/>
              <a:gd name="T5" fmla="*/ 111 h 112"/>
              <a:gd name="T6" fmla="*/ 55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5 w 112"/>
              <a:gd name="T13" fmla="*/ 0 h 112"/>
              <a:gd name="T14" fmla="*/ 55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6" y="111"/>
                  <a:pt x="55" y="111"/>
                </a:cubicBezTo>
                <a:lnTo>
                  <a:pt x="55" y="111"/>
                </a:lnTo>
                <a:cubicBezTo>
                  <a:pt x="24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4" y="0"/>
                  <a:pt x="55" y="0"/>
                </a:cubicBezTo>
                <a:lnTo>
                  <a:pt x="55" y="0"/>
                </a:lnTo>
                <a:cubicBezTo>
                  <a:pt x="86" y="0"/>
                  <a:pt x="111" y="25"/>
                  <a:pt x="111" y="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436">
            <a:extLst>
              <a:ext uri="{FF2B5EF4-FFF2-40B4-BE49-F238E27FC236}">
                <a16:creationId xmlns:a16="http://schemas.microsoft.com/office/drawing/2014/main" id="{4DD6E03B-1FF7-B14B-B966-DBB7BA5F4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558" y="3726966"/>
            <a:ext cx="0" cy="428458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37">
            <a:extLst>
              <a:ext uri="{FF2B5EF4-FFF2-40B4-BE49-F238E27FC236}">
                <a16:creationId xmlns:a16="http://schemas.microsoft.com/office/drawing/2014/main" id="{78ED4085-BC60-F545-8F2B-27DD77E6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582" y="4265283"/>
            <a:ext cx="2087358" cy="1889608"/>
          </a:xfrm>
          <a:custGeom>
            <a:avLst/>
            <a:gdLst>
              <a:gd name="T0" fmla="*/ 1610 w 1675"/>
              <a:gd name="T1" fmla="*/ 580 h 1519"/>
              <a:gd name="T2" fmla="*/ 1379 w 1675"/>
              <a:gd name="T3" fmla="*/ 180 h 1519"/>
              <a:gd name="T4" fmla="*/ 1379 w 1675"/>
              <a:gd name="T5" fmla="*/ 180 h 1519"/>
              <a:gd name="T6" fmla="*/ 1069 w 1675"/>
              <a:gd name="T7" fmla="*/ 0 h 1519"/>
              <a:gd name="T8" fmla="*/ 606 w 1675"/>
              <a:gd name="T9" fmla="*/ 0 h 1519"/>
              <a:gd name="T10" fmla="*/ 606 w 1675"/>
              <a:gd name="T11" fmla="*/ 0 h 1519"/>
              <a:gd name="T12" fmla="*/ 296 w 1675"/>
              <a:gd name="T13" fmla="*/ 180 h 1519"/>
              <a:gd name="T14" fmla="*/ 65 w 1675"/>
              <a:gd name="T15" fmla="*/ 580 h 1519"/>
              <a:gd name="T16" fmla="*/ 65 w 1675"/>
              <a:gd name="T17" fmla="*/ 580 h 1519"/>
              <a:gd name="T18" fmla="*/ 65 w 1675"/>
              <a:gd name="T19" fmla="*/ 939 h 1519"/>
              <a:gd name="T20" fmla="*/ 296 w 1675"/>
              <a:gd name="T21" fmla="*/ 1339 h 1519"/>
              <a:gd name="T22" fmla="*/ 296 w 1675"/>
              <a:gd name="T23" fmla="*/ 1339 h 1519"/>
              <a:gd name="T24" fmla="*/ 606 w 1675"/>
              <a:gd name="T25" fmla="*/ 1518 h 1519"/>
              <a:gd name="T26" fmla="*/ 1069 w 1675"/>
              <a:gd name="T27" fmla="*/ 1518 h 1519"/>
              <a:gd name="T28" fmla="*/ 1069 w 1675"/>
              <a:gd name="T29" fmla="*/ 1518 h 1519"/>
              <a:gd name="T30" fmla="*/ 1379 w 1675"/>
              <a:gd name="T31" fmla="*/ 1339 h 1519"/>
              <a:gd name="T32" fmla="*/ 1610 w 1675"/>
              <a:gd name="T33" fmla="*/ 939 h 1519"/>
              <a:gd name="T34" fmla="*/ 1610 w 1675"/>
              <a:gd name="T35" fmla="*/ 939 h 1519"/>
              <a:gd name="T36" fmla="*/ 1610 w 1675"/>
              <a:gd name="T37" fmla="*/ 58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5" h="1519">
                <a:moveTo>
                  <a:pt x="1610" y="580"/>
                </a:moveTo>
                <a:lnTo>
                  <a:pt x="1379" y="180"/>
                </a:lnTo>
                <a:lnTo>
                  <a:pt x="1379" y="180"/>
                </a:lnTo>
                <a:cubicBezTo>
                  <a:pt x="1314" y="69"/>
                  <a:pt x="1196" y="0"/>
                  <a:pt x="1069" y="0"/>
                </a:cubicBezTo>
                <a:lnTo>
                  <a:pt x="606" y="0"/>
                </a:lnTo>
                <a:lnTo>
                  <a:pt x="606" y="0"/>
                </a:lnTo>
                <a:cubicBezTo>
                  <a:pt x="478" y="0"/>
                  <a:pt x="360" y="69"/>
                  <a:pt x="296" y="180"/>
                </a:cubicBezTo>
                <a:lnTo>
                  <a:pt x="65" y="580"/>
                </a:lnTo>
                <a:lnTo>
                  <a:pt x="65" y="580"/>
                </a:lnTo>
                <a:cubicBezTo>
                  <a:pt x="0" y="692"/>
                  <a:pt x="0" y="828"/>
                  <a:pt x="65" y="939"/>
                </a:cubicBezTo>
                <a:lnTo>
                  <a:pt x="296" y="1339"/>
                </a:lnTo>
                <a:lnTo>
                  <a:pt x="296" y="1339"/>
                </a:lnTo>
                <a:cubicBezTo>
                  <a:pt x="360" y="1451"/>
                  <a:pt x="478" y="1518"/>
                  <a:pt x="606" y="1518"/>
                </a:cubicBezTo>
                <a:lnTo>
                  <a:pt x="1069" y="1518"/>
                </a:lnTo>
                <a:lnTo>
                  <a:pt x="1069" y="1518"/>
                </a:lnTo>
                <a:cubicBezTo>
                  <a:pt x="1196" y="1518"/>
                  <a:pt x="1314" y="1451"/>
                  <a:pt x="1379" y="1339"/>
                </a:cubicBezTo>
                <a:lnTo>
                  <a:pt x="1610" y="939"/>
                </a:lnTo>
                <a:lnTo>
                  <a:pt x="1610" y="939"/>
                </a:lnTo>
                <a:cubicBezTo>
                  <a:pt x="1674" y="828"/>
                  <a:pt x="1674" y="692"/>
                  <a:pt x="1610" y="5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38">
            <a:extLst>
              <a:ext uri="{FF2B5EF4-FFF2-40B4-BE49-F238E27FC236}">
                <a16:creationId xmlns:a16="http://schemas.microsoft.com/office/drawing/2014/main" id="{AA4A403C-CBF9-6342-8824-C878FF840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623" y="4160917"/>
            <a:ext cx="2153275" cy="807477"/>
          </a:xfrm>
          <a:custGeom>
            <a:avLst/>
            <a:gdLst>
              <a:gd name="T0" fmla="*/ 1726 w 1727"/>
              <a:gd name="T1" fmla="*/ 647 h 648"/>
              <a:gd name="T2" fmla="*/ 1468 w 1727"/>
              <a:gd name="T3" fmla="*/ 200 h 648"/>
              <a:gd name="T4" fmla="*/ 1468 w 1727"/>
              <a:gd name="T5" fmla="*/ 200 h 648"/>
              <a:gd name="T6" fmla="*/ 1121 w 1727"/>
              <a:gd name="T7" fmla="*/ 0 h 648"/>
              <a:gd name="T8" fmla="*/ 605 w 1727"/>
              <a:gd name="T9" fmla="*/ 0 h 648"/>
              <a:gd name="T10" fmla="*/ 605 w 1727"/>
              <a:gd name="T11" fmla="*/ 0 h 648"/>
              <a:gd name="T12" fmla="*/ 259 w 1727"/>
              <a:gd name="T13" fmla="*/ 200 h 648"/>
              <a:gd name="T14" fmla="*/ 0 w 1727"/>
              <a:gd name="T15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7" h="648">
                <a:moveTo>
                  <a:pt x="1726" y="647"/>
                </a:moveTo>
                <a:lnTo>
                  <a:pt x="1468" y="200"/>
                </a:lnTo>
                <a:lnTo>
                  <a:pt x="1468" y="200"/>
                </a:lnTo>
                <a:cubicBezTo>
                  <a:pt x="1396" y="76"/>
                  <a:pt x="1264" y="0"/>
                  <a:pt x="1121" y="0"/>
                </a:cubicBezTo>
                <a:lnTo>
                  <a:pt x="605" y="0"/>
                </a:lnTo>
                <a:lnTo>
                  <a:pt x="605" y="0"/>
                </a:lnTo>
                <a:cubicBezTo>
                  <a:pt x="462" y="0"/>
                  <a:pt x="330" y="76"/>
                  <a:pt x="259" y="200"/>
                </a:cubicBezTo>
                <a:lnTo>
                  <a:pt x="0" y="647"/>
                </a:ln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440">
            <a:extLst>
              <a:ext uri="{FF2B5EF4-FFF2-40B4-BE49-F238E27FC236}">
                <a16:creationId xmlns:a16="http://schemas.microsoft.com/office/drawing/2014/main" id="{E16BE8D7-8F18-5A40-9792-DC1FFA9A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708" y="4896988"/>
            <a:ext cx="137327" cy="137325"/>
          </a:xfrm>
          <a:custGeom>
            <a:avLst/>
            <a:gdLst>
              <a:gd name="T0" fmla="*/ 110 w 111"/>
              <a:gd name="T1" fmla="*/ 56 h 112"/>
              <a:gd name="T2" fmla="*/ 110 w 111"/>
              <a:gd name="T3" fmla="*/ 56 h 112"/>
              <a:gd name="T4" fmla="*/ 54 w 111"/>
              <a:gd name="T5" fmla="*/ 111 h 112"/>
              <a:gd name="T6" fmla="*/ 54 w 111"/>
              <a:gd name="T7" fmla="*/ 111 h 112"/>
              <a:gd name="T8" fmla="*/ 0 w 111"/>
              <a:gd name="T9" fmla="*/ 56 h 112"/>
              <a:gd name="T10" fmla="*/ 0 w 111"/>
              <a:gd name="T11" fmla="*/ 56 h 112"/>
              <a:gd name="T12" fmla="*/ 54 w 111"/>
              <a:gd name="T13" fmla="*/ 0 h 112"/>
              <a:gd name="T14" fmla="*/ 54 w 111"/>
              <a:gd name="T15" fmla="*/ 0 h 112"/>
              <a:gd name="T16" fmla="*/ 110 w 111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110" y="56"/>
                </a:moveTo>
                <a:lnTo>
                  <a:pt x="110" y="56"/>
                </a:lnTo>
                <a:cubicBezTo>
                  <a:pt x="110" y="86"/>
                  <a:pt x="85" y="111"/>
                  <a:pt x="54" y="111"/>
                </a:cubicBezTo>
                <a:lnTo>
                  <a:pt x="54" y="111"/>
                </a:lnTo>
                <a:cubicBezTo>
                  <a:pt x="24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4" y="0"/>
                  <a:pt x="54" y="0"/>
                </a:cubicBezTo>
                <a:lnTo>
                  <a:pt x="54" y="0"/>
                </a:lnTo>
                <a:cubicBezTo>
                  <a:pt x="85" y="0"/>
                  <a:pt x="110" y="25"/>
                  <a:pt x="110" y="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41">
            <a:extLst>
              <a:ext uri="{FF2B5EF4-FFF2-40B4-BE49-F238E27FC236}">
                <a16:creationId xmlns:a16="http://schemas.microsoft.com/office/drawing/2014/main" id="{EC2B74A8-650A-6D4B-AF82-A482DF8E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0" y="4896988"/>
            <a:ext cx="137325" cy="137325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6 w 112"/>
              <a:gd name="T5" fmla="*/ 111 h 112"/>
              <a:gd name="T6" fmla="*/ 56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6 w 112"/>
              <a:gd name="T13" fmla="*/ 0 h 112"/>
              <a:gd name="T14" fmla="*/ 56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6" y="111"/>
                  <a:pt x="56" y="111"/>
                </a:cubicBezTo>
                <a:lnTo>
                  <a:pt x="56" y="111"/>
                </a:lnTo>
                <a:cubicBezTo>
                  <a:pt x="25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56" y="0"/>
                </a:lnTo>
                <a:cubicBezTo>
                  <a:pt x="86" y="0"/>
                  <a:pt x="111" y="25"/>
                  <a:pt x="111" y="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Line 442">
            <a:extLst>
              <a:ext uri="{FF2B5EF4-FFF2-40B4-BE49-F238E27FC236}">
                <a16:creationId xmlns:a16="http://schemas.microsoft.com/office/drawing/2014/main" id="{B079F2BD-99AB-F84E-A065-DF5F95955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261" y="3726966"/>
            <a:ext cx="0" cy="428458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443">
            <a:extLst>
              <a:ext uri="{FF2B5EF4-FFF2-40B4-BE49-F238E27FC236}">
                <a16:creationId xmlns:a16="http://schemas.microsoft.com/office/drawing/2014/main" id="{76A79F61-F95C-7349-BF54-C494B98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792" y="4265283"/>
            <a:ext cx="2087358" cy="1889608"/>
          </a:xfrm>
          <a:custGeom>
            <a:avLst/>
            <a:gdLst>
              <a:gd name="T0" fmla="*/ 1609 w 1674"/>
              <a:gd name="T1" fmla="*/ 580 h 1519"/>
              <a:gd name="T2" fmla="*/ 1378 w 1674"/>
              <a:gd name="T3" fmla="*/ 180 h 1519"/>
              <a:gd name="T4" fmla="*/ 1378 w 1674"/>
              <a:gd name="T5" fmla="*/ 180 h 1519"/>
              <a:gd name="T6" fmla="*/ 1068 w 1674"/>
              <a:gd name="T7" fmla="*/ 0 h 1519"/>
              <a:gd name="T8" fmla="*/ 605 w 1674"/>
              <a:gd name="T9" fmla="*/ 0 h 1519"/>
              <a:gd name="T10" fmla="*/ 605 w 1674"/>
              <a:gd name="T11" fmla="*/ 0 h 1519"/>
              <a:gd name="T12" fmla="*/ 295 w 1674"/>
              <a:gd name="T13" fmla="*/ 180 h 1519"/>
              <a:gd name="T14" fmla="*/ 64 w 1674"/>
              <a:gd name="T15" fmla="*/ 580 h 1519"/>
              <a:gd name="T16" fmla="*/ 64 w 1674"/>
              <a:gd name="T17" fmla="*/ 580 h 1519"/>
              <a:gd name="T18" fmla="*/ 64 w 1674"/>
              <a:gd name="T19" fmla="*/ 939 h 1519"/>
              <a:gd name="T20" fmla="*/ 295 w 1674"/>
              <a:gd name="T21" fmla="*/ 1339 h 1519"/>
              <a:gd name="T22" fmla="*/ 295 w 1674"/>
              <a:gd name="T23" fmla="*/ 1339 h 1519"/>
              <a:gd name="T24" fmla="*/ 605 w 1674"/>
              <a:gd name="T25" fmla="*/ 1518 h 1519"/>
              <a:gd name="T26" fmla="*/ 1068 w 1674"/>
              <a:gd name="T27" fmla="*/ 1518 h 1519"/>
              <a:gd name="T28" fmla="*/ 1068 w 1674"/>
              <a:gd name="T29" fmla="*/ 1518 h 1519"/>
              <a:gd name="T30" fmla="*/ 1378 w 1674"/>
              <a:gd name="T31" fmla="*/ 1339 h 1519"/>
              <a:gd name="T32" fmla="*/ 1609 w 1674"/>
              <a:gd name="T33" fmla="*/ 939 h 1519"/>
              <a:gd name="T34" fmla="*/ 1609 w 1674"/>
              <a:gd name="T35" fmla="*/ 939 h 1519"/>
              <a:gd name="T36" fmla="*/ 1609 w 1674"/>
              <a:gd name="T37" fmla="*/ 58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4" h="1519">
                <a:moveTo>
                  <a:pt x="1609" y="580"/>
                </a:moveTo>
                <a:lnTo>
                  <a:pt x="1378" y="180"/>
                </a:lnTo>
                <a:lnTo>
                  <a:pt x="1378" y="180"/>
                </a:lnTo>
                <a:cubicBezTo>
                  <a:pt x="1314" y="69"/>
                  <a:pt x="1195" y="0"/>
                  <a:pt x="1068" y="0"/>
                </a:cubicBezTo>
                <a:lnTo>
                  <a:pt x="605" y="0"/>
                </a:lnTo>
                <a:lnTo>
                  <a:pt x="605" y="0"/>
                </a:lnTo>
                <a:cubicBezTo>
                  <a:pt x="477" y="0"/>
                  <a:pt x="359" y="69"/>
                  <a:pt x="295" y="180"/>
                </a:cubicBezTo>
                <a:lnTo>
                  <a:pt x="64" y="580"/>
                </a:lnTo>
                <a:lnTo>
                  <a:pt x="64" y="580"/>
                </a:lnTo>
                <a:cubicBezTo>
                  <a:pt x="0" y="692"/>
                  <a:pt x="0" y="828"/>
                  <a:pt x="64" y="939"/>
                </a:cubicBezTo>
                <a:lnTo>
                  <a:pt x="295" y="1339"/>
                </a:lnTo>
                <a:lnTo>
                  <a:pt x="295" y="1339"/>
                </a:lnTo>
                <a:cubicBezTo>
                  <a:pt x="359" y="1451"/>
                  <a:pt x="477" y="1518"/>
                  <a:pt x="605" y="1518"/>
                </a:cubicBezTo>
                <a:lnTo>
                  <a:pt x="1068" y="1518"/>
                </a:lnTo>
                <a:lnTo>
                  <a:pt x="1068" y="1518"/>
                </a:lnTo>
                <a:cubicBezTo>
                  <a:pt x="1195" y="1518"/>
                  <a:pt x="1314" y="1451"/>
                  <a:pt x="1378" y="1339"/>
                </a:cubicBezTo>
                <a:lnTo>
                  <a:pt x="1609" y="939"/>
                </a:lnTo>
                <a:lnTo>
                  <a:pt x="1609" y="939"/>
                </a:lnTo>
                <a:cubicBezTo>
                  <a:pt x="1673" y="828"/>
                  <a:pt x="1673" y="692"/>
                  <a:pt x="1609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444">
            <a:extLst>
              <a:ext uri="{FF2B5EF4-FFF2-40B4-BE49-F238E27FC236}">
                <a16:creationId xmlns:a16="http://schemas.microsoft.com/office/drawing/2014/main" id="{1BB72DA9-D20D-9845-94D5-03AA60D4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835" y="4160917"/>
            <a:ext cx="2147779" cy="807477"/>
          </a:xfrm>
          <a:custGeom>
            <a:avLst/>
            <a:gdLst>
              <a:gd name="T0" fmla="*/ 1725 w 1726"/>
              <a:gd name="T1" fmla="*/ 647 h 648"/>
              <a:gd name="T2" fmla="*/ 1467 w 1726"/>
              <a:gd name="T3" fmla="*/ 200 h 648"/>
              <a:gd name="T4" fmla="*/ 1467 w 1726"/>
              <a:gd name="T5" fmla="*/ 200 h 648"/>
              <a:gd name="T6" fmla="*/ 1121 w 1726"/>
              <a:gd name="T7" fmla="*/ 0 h 648"/>
              <a:gd name="T8" fmla="*/ 605 w 1726"/>
              <a:gd name="T9" fmla="*/ 0 h 648"/>
              <a:gd name="T10" fmla="*/ 605 w 1726"/>
              <a:gd name="T11" fmla="*/ 0 h 648"/>
              <a:gd name="T12" fmla="*/ 258 w 1726"/>
              <a:gd name="T13" fmla="*/ 200 h 648"/>
              <a:gd name="T14" fmla="*/ 0 w 1726"/>
              <a:gd name="T15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648">
                <a:moveTo>
                  <a:pt x="1725" y="647"/>
                </a:moveTo>
                <a:lnTo>
                  <a:pt x="1467" y="200"/>
                </a:lnTo>
                <a:lnTo>
                  <a:pt x="1467" y="200"/>
                </a:lnTo>
                <a:cubicBezTo>
                  <a:pt x="1395" y="76"/>
                  <a:pt x="1264" y="0"/>
                  <a:pt x="1121" y="0"/>
                </a:cubicBezTo>
                <a:lnTo>
                  <a:pt x="605" y="0"/>
                </a:lnTo>
                <a:lnTo>
                  <a:pt x="605" y="0"/>
                </a:lnTo>
                <a:cubicBezTo>
                  <a:pt x="461" y="0"/>
                  <a:pt x="330" y="76"/>
                  <a:pt x="258" y="200"/>
                </a:cubicBezTo>
                <a:lnTo>
                  <a:pt x="0" y="647"/>
                </a:ln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446">
            <a:extLst>
              <a:ext uri="{FF2B5EF4-FFF2-40B4-BE49-F238E27FC236}">
                <a16:creationId xmlns:a16="http://schemas.microsoft.com/office/drawing/2014/main" id="{5F946CAB-65B4-A74E-BD4F-10BE0D50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920" y="4896988"/>
            <a:ext cx="137325" cy="137325"/>
          </a:xfrm>
          <a:custGeom>
            <a:avLst/>
            <a:gdLst>
              <a:gd name="T0" fmla="*/ 110 w 111"/>
              <a:gd name="T1" fmla="*/ 56 h 112"/>
              <a:gd name="T2" fmla="*/ 110 w 111"/>
              <a:gd name="T3" fmla="*/ 56 h 112"/>
              <a:gd name="T4" fmla="*/ 55 w 111"/>
              <a:gd name="T5" fmla="*/ 111 h 112"/>
              <a:gd name="T6" fmla="*/ 55 w 111"/>
              <a:gd name="T7" fmla="*/ 111 h 112"/>
              <a:gd name="T8" fmla="*/ 0 w 111"/>
              <a:gd name="T9" fmla="*/ 56 h 112"/>
              <a:gd name="T10" fmla="*/ 0 w 111"/>
              <a:gd name="T11" fmla="*/ 56 h 112"/>
              <a:gd name="T12" fmla="*/ 55 w 111"/>
              <a:gd name="T13" fmla="*/ 0 h 112"/>
              <a:gd name="T14" fmla="*/ 55 w 111"/>
              <a:gd name="T15" fmla="*/ 0 h 112"/>
              <a:gd name="T16" fmla="*/ 110 w 111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110" y="56"/>
                </a:moveTo>
                <a:lnTo>
                  <a:pt x="110" y="56"/>
                </a:lnTo>
                <a:cubicBezTo>
                  <a:pt x="110" y="86"/>
                  <a:pt x="86" y="111"/>
                  <a:pt x="55" y="111"/>
                </a:cubicBezTo>
                <a:lnTo>
                  <a:pt x="55" y="111"/>
                </a:lnTo>
                <a:cubicBezTo>
                  <a:pt x="25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5"/>
                  <a:pt x="110" y="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447">
            <a:extLst>
              <a:ext uri="{FF2B5EF4-FFF2-40B4-BE49-F238E27FC236}">
                <a16:creationId xmlns:a16="http://schemas.microsoft.com/office/drawing/2014/main" id="{8774346D-3B1B-6543-B80D-88D85CFD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699" y="4896988"/>
            <a:ext cx="137327" cy="137325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5 w 112"/>
              <a:gd name="T5" fmla="*/ 111 h 112"/>
              <a:gd name="T6" fmla="*/ 55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5 w 112"/>
              <a:gd name="T13" fmla="*/ 0 h 112"/>
              <a:gd name="T14" fmla="*/ 55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5" y="111"/>
                  <a:pt x="55" y="111"/>
                </a:cubicBezTo>
                <a:lnTo>
                  <a:pt x="55" y="111"/>
                </a:lnTo>
                <a:cubicBezTo>
                  <a:pt x="24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4" y="0"/>
                  <a:pt x="55" y="0"/>
                </a:cubicBezTo>
                <a:lnTo>
                  <a:pt x="55" y="0"/>
                </a:lnTo>
                <a:cubicBezTo>
                  <a:pt x="85" y="0"/>
                  <a:pt x="111" y="25"/>
                  <a:pt x="111" y="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Line 448">
            <a:extLst>
              <a:ext uri="{FF2B5EF4-FFF2-40B4-BE49-F238E27FC236}">
                <a16:creationId xmlns:a16="http://schemas.microsoft.com/office/drawing/2014/main" id="{01858F7F-972F-C54A-88A5-0B7C6F083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1474" y="3726966"/>
            <a:ext cx="0" cy="428458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49">
            <a:extLst>
              <a:ext uri="{FF2B5EF4-FFF2-40B4-BE49-F238E27FC236}">
                <a16:creationId xmlns:a16="http://schemas.microsoft.com/office/drawing/2014/main" id="{1115019C-FFC6-A848-BFB8-87FB0680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7001" y="4265283"/>
            <a:ext cx="2087358" cy="1889608"/>
          </a:xfrm>
          <a:custGeom>
            <a:avLst/>
            <a:gdLst>
              <a:gd name="T0" fmla="*/ 1610 w 1675"/>
              <a:gd name="T1" fmla="*/ 580 h 1519"/>
              <a:gd name="T2" fmla="*/ 1378 w 1675"/>
              <a:gd name="T3" fmla="*/ 180 h 1519"/>
              <a:gd name="T4" fmla="*/ 1378 w 1675"/>
              <a:gd name="T5" fmla="*/ 180 h 1519"/>
              <a:gd name="T6" fmla="*/ 1068 w 1675"/>
              <a:gd name="T7" fmla="*/ 0 h 1519"/>
              <a:gd name="T8" fmla="*/ 605 w 1675"/>
              <a:gd name="T9" fmla="*/ 0 h 1519"/>
              <a:gd name="T10" fmla="*/ 605 w 1675"/>
              <a:gd name="T11" fmla="*/ 0 h 1519"/>
              <a:gd name="T12" fmla="*/ 295 w 1675"/>
              <a:gd name="T13" fmla="*/ 180 h 1519"/>
              <a:gd name="T14" fmla="*/ 64 w 1675"/>
              <a:gd name="T15" fmla="*/ 580 h 1519"/>
              <a:gd name="T16" fmla="*/ 64 w 1675"/>
              <a:gd name="T17" fmla="*/ 580 h 1519"/>
              <a:gd name="T18" fmla="*/ 64 w 1675"/>
              <a:gd name="T19" fmla="*/ 939 h 1519"/>
              <a:gd name="T20" fmla="*/ 295 w 1675"/>
              <a:gd name="T21" fmla="*/ 1339 h 1519"/>
              <a:gd name="T22" fmla="*/ 295 w 1675"/>
              <a:gd name="T23" fmla="*/ 1339 h 1519"/>
              <a:gd name="T24" fmla="*/ 605 w 1675"/>
              <a:gd name="T25" fmla="*/ 1518 h 1519"/>
              <a:gd name="T26" fmla="*/ 1068 w 1675"/>
              <a:gd name="T27" fmla="*/ 1518 h 1519"/>
              <a:gd name="T28" fmla="*/ 1068 w 1675"/>
              <a:gd name="T29" fmla="*/ 1518 h 1519"/>
              <a:gd name="T30" fmla="*/ 1378 w 1675"/>
              <a:gd name="T31" fmla="*/ 1339 h 1519"/>
              <a:gd name="T32" fmla="*/ 1610 w 1675"/>
              <a:gd name="T33" fmla="*/ 939 h 1519"/>
              <a:gd name="T34" fmla="*/ 1610 w 1675"/>
              <a:gd name="T35" fmla="*/ 939 h 1519"/>
              <a:gd name="T36" fmla="*/ 1610 w 1675"/>
              <a:gd name="T37" fmla="*/ 58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5" h="1519">
                <a:moveTo>
                  <a:pt x="1610" y="580"/>
                </a:moveTo>
                <a:lnTo>
                  <a:pt x="1378" y="180"/>
                </a:lnTo>
                <a:lnTo>
                  <a:pt x="1378" y="180"/>
                </a:lnTo>
                <a:cubicBezTo>
                  <a:pt x="1314" y="69"/>
                  <a:pt x="1196" y="0"/>
                  <a:pt x="1068" y="0"/>
                </a:cubicBezTo>
                <a:lnTo>
                  <a:pt x="605" y="0"/>
                </a:lnTo>
                <a:lnTo>
                  <a:pt x="605" y="0"/>
                </a:lnTo>
                <a:cubicBezTo>
                  <a:pt x="478" y="0"/>
                  <a:pt x="359" y="69"/>
                  <a:pt x="295" y="180"/>
                </a:cubicBezTo>
                <a:lnTo>
                  <a:pt x="64" y="580"/>
                </a:lnTo>
                <a:lnTo>
                  <a:pt x="64" y="580"/>
                </a:lnTo>
                <a:cubicBezTo>
                  <a:pt x="0" y="692"/>
                  <a:pt x="0" y="828"/>
                  <a:pt x="64" y="939"/>
                </a:cubicBezTo>
                <a:lnTo>
                  <a:pt x="295" y="1339"/>
                </a:lnTo>
                <a:lnTo>
                  <a:pt x="295" y="1339"/>
                </a:lnTo>
                <a:cubicBezTo>
                  <a:pt x="359" y="1451"/>
                  <a:pt x="478" y="1518"/>
                  <a:pt x="605" y="1518"/>
                </a:cubicBezTo>
                <a:lnTo>
                  <a:pt x="1068" y="1518"/>
                </a:lnTo>
                <a:lnTo>
                  <a:pt x="1068" y="1518"/>
                </a:lnTo>
                <a:cubicBezTo>
                  <a:pt x="1196" y="1518"/>
                  <a:pt x="1314" y="1451"/>
                  <a:pt x="1378" y="1339"/>
                </a:cubicBezTo>
                <a:lnTo>
                  <a:pt x="1610" y="939"/>
                </a:lnTo>
                <a:lnTo>
                  <a:pt x="1610" y="939"/>
                </a:lnTo>
                <a:cubicBezTo>
                  <a:pt x="1674" y="828"/>
                  <a:pt x="1674" y="692"/>
                  <a:pt x="1610" y="5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50">
            <a:extLst>
              <a:ext uri="{FF2B5EF4-FFF2-40B4-BE49-F238E27FC236}">
                <a16:creationId xmlns:a16="http://schemas.microsoft.com/office/drawing/2014/main" id="{7768C085-D217-4C46-B823-4CC9D185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042" y="4160917"/>
            <a:ext cx="2153275" cy="807477"/>
          </a:xfrm>
          <a:custGeom>
            <a:avLst/>
            <a:gdLst>
              <a:gd name="T0" fmla="*/ 1726 w 1727"/>
              <a:gd name="T1" fmla="*/ 647 h 648"/>
              <a:gd name="T2" fmla="*/ 1467 w 1727"/>
              <a:gd name="T3" fmla="*/ 200 h 648"/>
              <a:gd name="T4" fmla="*/ 1467 w 1727"/>
              <a:gd name="T5" fmla="*/ 200 h 648"/>
              <a:gd name="T6" fmla="*/ 1121 w 1727"/>
              <a:gd name="T7" fmla="*/ 0 h 648"/>
              <a:gd name="T8" fmla="*/ 605 w 1727"/>
              <a:gd name="T9" fmla="*/ 0 h 648"/>
              <a:gd name="T10" fmla="*/ 605 w 1727"/>
              <a:gd name="T11" fmla="*/ 0 h 648"/>
              <a:gd name="T12" fmla="*/ 258 w 1727"/>
              <a:gd name="T13" fmla="*/ 200 h 648"/>
              <a:gd name="T14" fmla="*/ 0 w 1727"/>
              <a:gd name="T15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7" h="648">
                <a:moveTo>
                  <a:pt x="1726" y="647"/>
                </a:moveTo>
                <a:lnTo>
                  <a:pt x="1467" y="200"/>
                </a:lnTo>
                <a:lnTo>
                  <a:pt x="1467" y="200"/>
                </a:lnTo>
                <a:cubicBezTo>
                  <a:pt x="1396" y="76"/>
                  <a:pt x="1264" y="0"/>
                  <a:pt x="1121" y="0"/>
                </a:cubicBezTo>
                <a:lnTo>
                  <a:pt x="605" y="0"/>
                </a:lnTo>
                <a:lnTo>
                  <a:pt x="605" y="0"/>
                </a:lnTo>
                <a:cubicBezTo>
                  <a:pt x="462" y="0"/>
                  <a:pt x="330" y="76"/>
                  <a:pt x="258" y="200"/>
                </a:cubicBezTo>
                <a:lnTo>
                  <a:pt x="0" y="647"/>
                </a:ln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52">
            <a:extLst>
              <a:ext uri="{FF2B5EF4-FFF2-40B4-BE49-F238E27FC236}">
                <a16:creationId xmlns:a16="http://schemas.microsoft.com/office/drawing/2014/main" id="{D5C57711-2E19-6A45-BA5D-2CCD7C79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127" y="4896988"/>
            <a:ext cx="137327" cy="137325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5 w 112"/>
              <a:gd name="T5" fmla="*/ 111 h 112"/>
              <a:gd name="T6" fmla="*/ 55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5 w 112"/>
              <a:gd name="T13" fmla="*/ 0 h 112"/>
              <a:gd name="T14" fmla="*/ 55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6" y="111"/>
                  <a:pt x="55" y="111"/>
                </a:cubicBezTo>
                <a:lnTo>
                  <a:pt x="55" y="111"/>
                </a:lnTo>
                <a:cubicBezTo>
                  <a:pt x="25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1" y="25"/>
                  <a:pt x="111" y="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53">
            <a:extLst>
              <a:ext uri="{FF2B5EF4-FFF2-40B4-BE49-F238E27FC236}">
                <a16:creationId xmlns:a16="http://schemas.microsoft.com/office/drawing/2014/main" id="{96074285-0987-A54A-8E00-7C631EB68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911" y="4896988"/>
            <a:ext cx="137325" cy="137325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6 w 112"/>
              <a:gd name="T5" fmla="*/ 111 h 112"/>
              <a:gd name="T6" fmla="*/ 56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6 w 112"/>
              <a:gd name="T13" fmla="*/ 0 h 112"/>
              <a:gd name="T14" fmla="*/ 56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6" y="111"/>
                  <a:pt x="56" y="111"/>
                </a:cubicBezTo>
                <a:lnTo>
                  <a:pt x="56" y="111"/>
                </a:lnTo>
                <a:cubicBezTo>
                  <a:pt x="25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56" y="0"/>
                </a:lnTo>
                <a:cubicBezTo>
                  <a:pt x="86" y="0"/>
                  <a:pt x="111" y="25"/>
                  <a:pt x="111" y="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Line 454">
            <a:extLst>
              <a:ext uri="{FF2B5EF4-FFF2-40B4-BE49-F238E27FC236}">
                <a16:creationId xmlns:a16="http://schemas.microsoft.com/office/drawing/2014/main" id="{FCD9CCCE-05FA-B541-980D-A4044079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80681" y="3726966"/>
            <a:ext cx="0" cy="428458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5">
            <a:extLst>
              <a:ext uri="{FF2B5EF4-FFF2-40B4-BE49-F238E27FC236}">
                <a16:creationId xmlns:a16="http://schemas.microsoft.com/office/drawing/2014/main" id="{4E57B854-839A-3248-9751-FE3853E5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1704" y="4265283"/>
            <a:ext cx="2087358" cy="1889608"/>
          </a:xfrm>
          <a:custGeom>
            <a:avLst/>
            <a:gdLst>
              <a:gd name="T0" fmla="*/ 1610 w 1675"/>
              <a:gd name="T1" fmla="*/ 580 h 1519"/>
              <a:gd name="T2" fmla="*/ 1378 w 1675"/>
              <a:gd name="T3" fmla="*/ 180 h 1519"/>
              <a:gd name="T4" fmla="*/ 1378 w 1675"/>
              <a:gd name="T5" fmla="*/ 180 h 1519"/>
              <a:gd name="T6" fmla="*/ 1068 w 1675"/>
              <a:gd name="T7" fmla="*/ 0 h 1519"/>
              <a:gd name="T8" fmla="*/ 606 w 1675"/>
              <a:gd name="T9" fmla="*/ 0 h 1519"/>
              <a:gd name="T10" fmla="*/ 606 w 1675"/>
              <a:gd name="T11" fmla="*/ 0 h 1519"/>
              <a:gd name="T12" fmla="*/ 296 w 1675"/>
              <a:gd name="T13" fmla="*/ 180 h 1519"/>
              <a:gd name="T14" fmla="*/ 64 w 1675"/>
              <a:gd name="T15" fmla="*/ 580 h 1519"/>
              <a:gd name="T16" fmla="*/ 64 w 1675"/>
              <a:gd name="T17" fmla="*/ 580 h 1519"/>
              <a:gd name="T18" fmla="*/ 64 w 1675"/>
              <a:gd name="T19" fmla="*/ 939 h 1519"/>
              <a:gd name="T20" fmla="*/ 296 w 1675"/>
              <a:gd name="T21" fmla="*/ 1339 h 1519"/>
              <a:gd name="T22" fmla="*/ 296 w 1675"/>
              <a:gd name="T23" fmla="*/ 1339 h 1519"/>
              <a:gd name="T24" fmla="*/ 606 w 1675"/>
              <a:gd name="T25" fmla="*/ 1518 h 1519"/>
              <a:gd name="T26" fmla="*/ 1068 w 1675"/>
              <a:gd name="T27" fmla="*/ 1518 h 1519"/>
              <a:gd name="T28" fmla="*/ 1068 w 1675"/>
              <a:gd name="T29" fmla="*/ 1518 h 1519"/>
              <a:gd name="T30" fmla="*/ 1378 w 1675"/>
              <a:gd name="T31" fmla="*/ 1339 h 1519"/>
              <a:gd name="T32" fmla="*/ 1610 w 1675"/>
              <a:gd name="T33" fmla="*/ 939 h 1519"/>
              <a:gd name="T34" fmla="*/ 1610 w 1675"/>
              <a:gd name="T35" fmla="*/ 939 h 1519"/>
              <a:gd name="T36" fmla="*/ 1610 w 1675"/>
              <a:gd name="T37" fmla="*/ 58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5" h="1519">
                <a:moveTo>
                  <a:pt x="1610" y="580"/>
                </a:moveTo>
                <a:lnTo>
                  <a:pt x="1378" y="180"/>
                </a:lnTo>
                <a:lnTo>
                  <a:pt x="1378" y="180"/>
                </a:lnTo>
                <a:cubicBezTo>
                  <a:pt x="1315" y="69"/>
                  <a:pt x="1196" y="0"/>
                  <a:pt x="1068" y="0"/>
                </a:cubicBezTo>
                <a:lnTo>
                  <a:pt x="606" y="0"/>
                </a:lnTo>
                <a:lnTo>
                  <a:pt x="606" y="0"/>
                </a:lnTo>
                <a:cubicBezTo>
                  <a:pt x="478" y="0"/>
                  <a:pt x="360" y="69"/>
                  <a:pt x="296" y="180"/>
                </a:cubicBezTo>
                <a:lnTo>
                  <a:pt x="64" y="580"/>
                </a:lnTo>
                <a:lnTo>
                  <a:pt x="64" y="580"/>
                </a:lnTo>
                <a:cubicBezTo>
                  <a:pt x="0" y="692"/>
                  <a:pt x="0" y="828"/>
                  <a:pt x="64" y="939"/>
                </a:cubicBezTo>
                <a:lnTo>
                  <a:pt x="296" y="1339"/>
                </a:lnTo>
                <a:lnTo>
                  <a:pt x="296" y="1339"/>
                </a:lnTo>
                <a:cubicBezTo>
                  <a:pt x="360" y="1451"/>
                  <a:pt x="478" y="1518"/>
                  <a:pt x="606" y="1518"/>
                </a:cubicBezTo>
                <a:lnTo>
                  <a:pt x="1068" y="1518"/>
                </a:lnTo>
                <a:lnTo>
                  <a:pt x="1068" y="1518"/>
                </a:lnTo>
                <a:cubicBezTo>
                  <a:pt x="1196" y="1518"/>
                  <a:pt x="1315" y="1451"/>
                  <a:pt x="1378" y="1339"/>
                </a:cubicBezTo>
                <a:lnTo>
                  <a:pt x="1610" y="939"/>
                </a:lnTo>
                <a:lnTo>
                  <a:pt x="1610" y="939"/>
                </a:lnTo>
                <a:cubicBezTo>
                  <a:pt x="1674" y="828"/>
                  <a:pt x="1674" y="692"/>
                  <a:pt x="1610" y="5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56">
            <a:extLst>
              <a:ext uri="{FF2B5EF4-FFF2-40B4-BE49-F238E27FC236}">
                <a16:creationId xmlns:a16="http://schemas.microsoft.com/office/drawing/2014/main" id="{5AC31DAC-7E70-004E-9823-99754688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8747" y="4160917"/>
            <a:ext cx="2147783" cy="807477"/>
          </a:xfrm>
          <a:custGeom>
            <a:avLst/>
            <a:gdLst>
              <a:gd name="T0" fmla="*/ 1725 w 1726"/>
              <a:gd name="T1" fmla="*/ 647 h 648"/>
              <a:gd name="T2" fmla="*/ 1466 w 1726"/>
              <a:gd name="T3" fmla="*/ 200 h 648"/>
              <a:gd name="T4" fmla="*/ 1466 w 1726"/>
              <a:gd name="T5" fmla="*/ 200 h 648"/>
              <a:gd name="T6" fmla="*/ 1120 w 1726"/>
              <a:gd name="T7" fmla="*/ 0 h 648"/>
              <a:gd name="T8" fmla="*/ 604 w 1726"/>
              <a:gd name="T9" fmla="*/ 0 h 648"/>
              <a:gd name="T10" fmla="*/ 604 w 1726"/>
              <a:gd name="T11" fmla="*/ 0 h 648"/>
              <a:gd name="T12" fmla="*/ 258 w 1726"/>
              <a:gd name="T13" fmla="*/ 200 h 648"/>
              <a:gd name="T14" fmla="*/ 0 w 1726"/>
              <a:gd name="T15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648">
                <a:moveTo>
                  <a:pt x="1725" y="647"/>
                </a:moveTo>
                <a:lnTo>
                  <a:pt x="1466" y="200"/>
                </a:lnTo>
                <a:lnTo>
                  <a:pt x="1466" y="200"/>
                </a:lnTo>
                <a:cubicBezTo>
                  <a:pt x="1395" y="76"/>
                  <a:pt x="1263" y="0"/>
                  <a:pt x="1120" y="0"/>
                </a:cubicBezTo>
                <a:lnTo>
                  <a:pt x="604" y="0"/>
                </a:lnTo>
                <a:lnTo>
                  <a:pt x="604" y="0"/>
                </a:lnTo>
                <a:cubicBezTo>
                  <a:pt x="461" y="0"/>
                  <a:pt x="329" y="76"/>
                  <a:pt x="258" y="200"/>
                </a:cubicBezTo>
                <a:lnTo>
                  <a:pt x="0" y="647"/>
                </a:ln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58">
            <a:extLst>
              <a:ext uri="{FF2B5EF4-FFF2-40B4-BE49-F238E27FC236}">
                <a16:creationId xmlns:a16="http://schemas.microsoft.com/office/drawing/2014/main" id="{A3DFD399-7890-9642-B44D-2C86294C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339" y="4896988"/>
            <a:ext cx="137325" cy="137325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6 w 112"/>
              <a:gd name="T5" fmla="*/ 111 h 112"/>
              <a:gd name="T6" fmla="*/ 56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6 w 112"/>
              <a:gd name="T13" fmla="*/ 0 h 112"/>
              <a:gd name="T14" fmla="*/ 56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7" y="111"/>
                  <a:pt x="56" y="111"/>
                </a:cubicBezTo>
                <a:lnTo>
                  <a:pt x="56" y="111"/>
                </a:lnTo>
                <a:cubicBezTo>
                  <a:pt x="25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56" y="0"/>
                </a:lnTo>
                <a:cubicBezTo>
                  <a:pt x="87" y="0"/>
                  <a:pt x="111" y="25"/>
                  <a:pt x="111" y="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459">
            <a:extLst>
              <a:ext uri="{FF2B5EF4-FFF2-40B4-BE49-F238E27FC236}">
                <a16:creationId xmlns:a16="http://schemas.microsoft.com/office/drawing/2014/main" id="{3FA6AFF4-72DC-DE49-B5D9-C780BB3B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613" y="4896988"/>
            <a:ext cx="137325" cy="137325"/>
          </a:xfrm>
          <a:custGeom>
            <a:avLst/>
            <a:gdLst>
              <a:gd name="T0" fmla="*/ 110 w 111"/>
              <a:gd name="T1" fmla="*/ 56 h 112"/>
              <a:gd name="T2" fmla="*/ 110 w 111"/>
              <a:gd name="T3" fmla="*/ 56 h 112"/>
              <a:gd name="T4" fmla="*/ 55 w 111"/>
              <a:gd name="T5" fmla="*/ 111 h 112"/>
              <a:gd name="T6" fmla="*/ 55 w 111"/>
              <a:gd name="T7" fmla="*/ 111 h 112"/>
              <a:gd name="T8" fmla="*/ 0 w 111"/>
              <a:gd name="T9" fmla="*/ 56 h 112"/>
              <a:gd name="T10" fmla="*/ 0 w 111"/>
              <a:gd name="T11" fmla="*/ 56 h 112"/>
              <a:gd name="T12" fmla="*/ 55 w 111"/>
              <a:gd name="T13" fmla="*/ 0 h 112"/>
              <a:gd name="T14" fmla="*/ 55 w 111"/>
              <a:gd name="T15" fmla="*/ 0 h 112"/>
              <a:gd name="T16" fmla="*/ 110 w 111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110" y="56"/>
                </a:moveTo>
                <a:lnTo>
                  <a:pt x="110" y="56"/>
                </a:lnTo>
                <a:cubicBezTo>
                  <a:pt x="110" y="86"/>
                  <a:pt x="85" y="111"/>
                  <a:pt x="55" y="111"/>
                </a:cubicBezTo>
                <a:lnTo>
                  <a:pt x="55" y="111"/>
                </a:lnTo>
                <a:cubicBezTo>
                  <a:pt x="24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4" y="0"/>
                  <a:pt x="55" y="0"/>
                </a:cubicBezTo>
                <a:lnTo>
                  <a:pt x="55" y="0"/>
                </a:lnTo>
                <a:cubicBezTo>
                  <a:pt x="85" y="0"/>
                  <a:pt x="110" y="25"/>
                  <a:pt x="110" y="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Line 460">
            <a:extLst>
              <a:ext uri="{FF2B5EF4-FFF2-40B4-BE49-F238E27FC236}">
                <a16:creationId xmlns:a16="http://schemas.microsoft.com/office/drawing/2014/main" id="{7BC970CA-8F06-7B4B-ACCD-29D56E9A6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69893" y="3726966"/>
            <a:ext cx="0" cy="428458"/>
          </a:xfrm>
          <a:prstGeom prst="line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461">
            <a:extLst>
              <a:ext uri="{FF2B5EF4-FFF2-40B4-BE49-F238E27FC236}">
                <a16:creationId xmlns:a16="http://schemas.microsoft.com/office/drawing/2014/main" id="{28932D02-DC80-3844-96A7-3CFF4DE2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0914" y="4265283"/>
            <a:ext cx="2087358" cy="1889608"/>
          </a:xfrm>
          <a:custGeom>
            <a:avLst/>
            <a:gdLst>
              <a:gd name="T0" fmla="*/ 1610 w 1675"/>
              <a:gd name="T1" fmla="*/ 580 h 1519"/>
              <a:gd name="T2" fmla="*/ 1378 w 1675"/>
              <a:gd name="T3" fmla="*/ 180 h 1519"/>
              <a:gd name="T4" fmla="*/ 1378 w 1675"/>
              <a:gd name="T5" fmla="*/ 180 h 1519"/>
              <a:gd name="T6" fmla="*/ 1068 w 1675"/>
              <a:gd name="T7" fmla="*/ 0 h 1519"/>
              <a:gd name="T8" fmla="*/ 605 w 1675"/>
              <a:gd name="T9" fmla="*/ 0 h 1519"/>
              <a:gd name="T10" fmla="*/ 605 w 1675"/>
              <a:gd name="T11" fmla="*/ 0 h 1519"/>
              <a:gd name="T12" fmla="*/ 295 w 1675"/>
              <a:gd name="T13" fmla="*/ 180 h 1519"/>
              <a:gd name="T14" fmla="*/ 63 w 1675"/>
              <a:gd name="T15" fmla="*/ 580 h 1519"/>
              <a:gd name="T16" fmla="*/ 63 w 1675"/>
              <a:gd name="T17" fmla="*/ 580 h 1519"/>
              <a:gd name="T18" fmla="*/ 63 w 1675"/>
              <a:gd name="T19" fmla="*/ 939 h 1519"/>
              <a:gd name="T20" fmla="*/ 295 w 1675"/>
              <a:gd name="T21" fmla="*/ 1339 h 1519"/>
              <a:gd name="T22" fmla="*/ 295 w 1675"/>
              <a:gd name="T23" fmla="*/ 1339 h 1519"/>
              <a:gd name="T24" fmla="*/ 605 w 1675"/>
              <a:gd name="T25" fmla="*/ 1518 h 1519"/>
              <a:gd name="T26" fmla="*/ 1068 w 1675"/>
              <a:gd name="T27" fmla="*/ 1518 h 1519"/>
              <a:gd name="T28" fmla="*/ 1068 w 1675"/>
              <a:gd name="T29" fmla="*/ 1518 h 1519"/>
              <a:gd name="T30" fmla="*/ 1378 w 1675"/>
              <a:gd name="T31" fmla="*/ 1339 h 1519"/>
              <a:gd name="T32" fmla="*/ 1610 w 1675"/>
              <a:gd name="T33" fmla="*/ 939 h 1519"/>
              <a:gd name="T34" fmla="*/ 1610 w 1675"/>
              <a:gd name="T35" fmla="*/ 939 h 1519"/>
              <a:gd name="T36" fmla="*/ 1610 w 1675"/>
              <a:gd name="T37" fmla="*/ 58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5" h="1519">
                <a:moveTo>
                  <a:pt x="1610" y="580"/>
                </a:moveTo>
                <a:lnTo>
                  <a:pt x="1378" y="180"/>
                </a:lnTo>
                <a:lnTo>
                  <a:pt x="1378" y="180"/>
                </a:lnTo>
                <a:cubicBezTo>
                  <a:pt x="1314" y="69"/>
                  <a:pt x="1196" y="0"/>
                  <a:pt x="1068" y="0"/>
                </a:cubicBezTo>
                <a:lnTo>
                  <a:pt x="605" y="0"/>
                </a:lnTo>
                <a:lnTo>
                  <a:pt x="605" y="0"/>
                </a:lnTo>
                <a:cubicBezTo>
                  <a:pt x="478" y="0"/>
                  <a:pt x="359" y="69"/>
                  <a:pt x="295" y="180"/>
                </a:cubicBezTo>
                <a:lnTo>
                  <a:pt x="63" y="580"/>
                </a:lnTo>
                <a:lnTo>
                  <a:pt x="63" y="580"/>
                </a:lnTo>
                <a:cubicBezTo>
                  <a:pt x="0" y="692"/>
                  <a:pt x="0" y="828"/>
                  <a:pt x="63" y="939"/>
                </a:cubicBezTo>
                <a:lnTo>
                  <a:pt x="295" y="1339"/>
                </a:lnTo>
                <a:lnTo>
                  <a:pt x="295" y="1339"/>
                </a:lnTo>
                <a:cubicBezTo>
                  <a:pt x="359" y="1451"/>
                  <a:pt x="478" y="1518"/>
                  <a:pt x="605" y="1518"/>
                </a:cubicBezTo>
                <a:lnTo>
                  <a:pt x="1068" y="1518"/>
                </a:lnTo>
                <a:lnTo>
                  <a:pt x="1068" y="1518"/>
                </a:lnTo>
                <a:cubicBezTo>
                  <a:pt x="1196" y="1518"/>
                  <a:pt x="1314" y="1451"/>
                  <a:pt x="1378" y="1339"/>
                </a:cubicBezTo>
                <a:lnTo>
                  <a:pt x="1610" y="939"/>
                </a:lnTo>
                <a:lnTo>
                  <a:pt x="1610" y="939"/>
                </a:lnTo>
                <a:cubicBezTo>
                  <a:pt x="1674" y="828"/>
                  <a:pt x="1674" y="692"/>
                  <a:pt x="1610" y="58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462">
            <a:extLst>
              <a:ext uri="{FF2B5EF4-FFF2-40B4-BE49-F238E27FC236}">
                <a16:creationId xmlns:a16="http://schemas.microsoft.com/office/drawing/2014/main" id="{49FD6DA2-86D8-6140-B362-427DB609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7958" y="4160917"/>
            <a:ext cx="2147779" cy="807477"/>
          </a:xfrm>
          <a:custGeom>
            <a:avLst/>
            <a:gdLst>
              <a:gd name="T0" fmla="*/ 1725 w 1726"/>
              <a:gd name="T1" fmla="*/ 647 h 648"/>
              <a:gd name="T2" fmla="*/ 1467 w 1726"/>
              <a:gd name="T3" fmla="*/ 200 h 648"/>
              <a:gd name="T4" fmla="*/ 1467 w 1726"/>
              <a:gd name="T5" fmla="*/ 200 h 648"/>
              <a:gd name="T6" fmla="*/ 1120 w 1726"/>
              <a:gd name="T7" fmla="*/ 0 h 648"/>
              <a:gd name="T8" fmla="*/ 604 w 1726"/>
              <a:gd name="T9" fmla="*/ 0 h 648"/>
              <a:gd name="T10" fmla="*/ 604 w 1726"/>
              <a:gd name="T11" fmla="*/ 0 h 648"/>
              <a:gd name="T12" fmla="*/ 258 w 1726"/>
              <a:gd name="T13" fmla="*/ 200 h 648"/>
              <a:gd name="T14" fmla="*/ 0 w 1726"/>
              <a:gd name="T15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648">
                <a:moveTo>
                  <a:pt x="1725" y="647"/>
                </a:moveTo>
                <a:lnTo>
                  <a:pt x="1467" y="200"/>
                </a:lnTo>
                <a:lnTo>
                  <a:pt x="1467" y="200"/>
                </a:lnTo>
                <a:cubicBezTo>
                  <a:pt x="1396" y="76"/>
                  <a:pt x="1264" y="0"/>
                  <a:pt x="1120" y="0"/>
                </a:cubicBezTo>
                <a:lnTo>
                  <a:pt x="604" y="0"/>
                </a:lnTo>
                <a:lnTo>
                  <a:pt x="604" y="0"/>
                </a:lnTo>
                <a:cubicBezTo>
                  <a:pt x="462" y="0"/>
                  <a:pt x="330" y="76"/>
                  <a:pt x="258" y="200"/>
                </a:cubicBezTo>
                <a:lnTo>
                  <a:pt x="0" y="647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464">
            <a:extLst>
              <a:ext uri="{FF2B5EF4-FFF2-40B4-BE49-F238E27FC236}">
                <a16:creationId xmlns:a16="http://schemas.microsoft.com/office/drawing/2014/main" id="{82CC2CC5-BEF4-A34B-8371-BCBE3C1BE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042" y="4896988"/>
            <a:ext cx="137325" cy="137325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5 w 112"/>
              <a:gd name="T5" fmla="*/ 111 h 112"/>
              <a:gd name="T6" fmla="*/ 55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5 w 112"/>
              <a:gd name="T13" fmla="*/ 0 h 112"/>
              <a:gd name="T14" fmla="*/ 55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6" y="111"/>
                  <a:pt x="55" y="111"/>
                </a:cubicBezTo>
                <a:lnTo>
                  <a:pt x="55" y="111"/>
                </a:lnTo>
                <a:cubicBezTo>
                  <a:pt x="25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1" y="25"/>
                  <a:pt x="111" y="5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465">
            <a:extLst>
              <a:ext uri="{FF2B5EF4-FFF2-40B4-BE49-F238E27FC236}">
                <a16:creationId xmlns:a16="http://schemas.microsoft.com/office/drawing/2014/main" id="{5431DEF4-8E02-4941-907E-1802FB1D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821" y="4896988"/>
            <a:ext cx="137327" cy="137325"/>
          </a:xfrm>
          <a:custGeom>
            <a:avLst/>
            <a:gdLst>
              <a:gd name="T0" fmla="*/ 110 w 111"/>
              <a:gd name="T1" fmla="*/ 56 h 112"/>
              <a:gd name="T2" fmla="*/ 110 w 111"/>
              <a:gd name="T3" fmla="*/ 56 h 112"/>
              <a:gd name="T4" fmla="*/ 55 w 111"/>
              <a:gd name="T5" fmla="*/ 111 h 112"/>
              <a:gd name="T6" fmla="*/ 55 w 111"/>
              <a:gd name="T7" fmla="*/ 111 h 112"/>
              <a:gd name="T8" fmla="*/ 0 w 111"/>
              <a:gd name="T9" fmla="*/ 56 h 112"/>
              <a:gd name="T10" fmla="*/ 0 w 111"/>
              <a:gd name="T11" fmla="*/ 56 h 112"/>
              <a:gd name="T12" fmla="*/ 55 w 111"/>
              <a:gd name="T13" fmla="*/ 0 h 112"/>
              <a:gd name="T14" fmla="*/ 55 w 111"/>
              <a:gd name="T15" fmla="*/ 0 h 112"/>
              <a:gd name="T16" fmla="*/ 110 w 111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110" y="56"/>
                </a:moveTo>
                <a:lnTo>
                  <a:pt x="110" y="56"/>
                </a:lnTo>
                <a:cubicBezTo>
                  <a:pt x="110" y="86"/>
                  <a:pt x="85" y="111"/>
                  <a:pt x="55" y="111"/>
                </a:cubicBezTo>
                <a:lnTo>
                  <a:pt x="55" y="111"/>
                </a:lnTo>
                <a:cubicBezTo>
                  <a:pt x="24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4" y="0"/>
                  <a:pt x="55" y="0"/>
                </a:cubicBezTo>
                <a:lnTo>
                  <a:pt x="55" y="0"/>
                </a:lnTo>
                <a:cubicBezTo>
                  <a:pt x="85" y="0"/>
                  <a:pt x="110" y="25"/>
                  <a:pt x="110" y="5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Line 466">
            <a:extLst>
              <a:ext uri="{FF2B5EF4-FFF2-40B4-BE49-F238E27FC236}">
                <a16:creationId xmlns:a16="http://schemas.microsoft.com/office/drawing/2014/main" id="{197C6898-92EC-2D47-9D42-C3F0DCD94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64596" y="3726966"/>
            <a:ext cx="0" cy="42845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Line 468">
            <a:extLst>
              <a:ext uri="{FF2B5EF4-FFF2-40B4-BE49-F238E27FC236}">
                <a16:creationId xmlns:a16="http://schemas.microsoft.com/office/drawing/2014/main" id="{D196EB9D-9CBC-1F41-84EA-609A8ED95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558" y="6154891"/>
            <a:ext cx="0" cy="80198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Line 471">
            <a:extLst>
              <a:ext uri="{FF2B5EF4-FFF2-40B4-BE49-F238E27FC236}">
                <a16:creationId xmlns:a16="http://schemas.microsoft.com/office/drawing/2014/main" id="{FC97132C-A667-A24C-AE5A-D59D07001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1474" y="6154891"/>
            <a:ext cx="0" cy="801986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Line 474">
            <a:extLst>
              <a:ext uri="{FF2B5EF4-FFF2-40B4-BE49-F238E27FC236}">
                <a16:creationId xmlns:a16="http://schemas.microsoft.com/office/drawing/2014/main" id="{AF0B4DFC-20EA-E741-9F76-BFD8CFF58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69893" y="6154891"/>
            <a:ext cx="0" cy="801986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Line 477">
            <a:extLst>
              <a:ext uri="{FF2B5EF4-FFF2-40B4-BE49-F238E27FC236}">
                <a16:creationId xmlns:a16="http://schemas.microsoft.com/office/drawing/2014/main" id="{7C2C6C4D-80CD-BF42-90E7-31B765120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261" y="6154891"/>
            <a:ext cx="0" cy="4207675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Line 480">
            <a:extLst>
              <a:ext uri="{FF2B5EF4-FFF2-40B4-BE49-F238E27FC236}">
                <a16:creationId xmlns:a16="http://schemas.microsoft.com/office/drawing/2014/main" id="{156888C9-8B1C-9D4D-B7AF-05C1E669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80681" y="6154891"/>
            <a:ext cx="0" cy="4207675"/>
          </a:xfrm>
          <a:prstGeom prst="line">
            <a:avLst/>
          </a:prstGeom>
          <a:noFill/>
          <a:ln w="25400" cap="flat">
            <a:solidFill>
              <a:schemeClr val="accent4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Line 483">
            <a:extLst>
              <a:ext uri="{FF2B5EF4-FFF2-40B4-BE49-F238E27FC236}">
                <a16:creationId xmlns:a16="http://schemas.microsoft.com/office/drawing/2014/main" id="{6A590D07-1540-244A-8852-74C5ED914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64596" y="6154891"/>
            <a:ext cx="0" cy="4207675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B9A79-3F36-B24A-8B67-E5C9A1ACD58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1FBCB-3EF5-4745-A771-E6D5C3EFB90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FF8BB-7925-D54A-BD63-DBED2066B085}"/>
              </a:ext>
            </a:extLst>
          </p:cNvPr>
          <p:cNvSpPr txBox="1"/>
          <p:nvPr/>
        </p:nvSpPr>
        <p:spPr>
          <a:xfrm>
            <a:off x="1358535" y="7161258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IDENTIFY THE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F564-3AFA-DF4D-97C0-B595C56A4E9D}"/>
              </a:ext>
            </a:extLst>
          </p:cNvPr>
          <p:cNvSpPr txBox="1"/>
          <p:nvPr/>
        </p:nvSpPr>
        <p:spPr>
          <a:xfrm>
            <a:off x="1358537" y="8329722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F0116-F494-D248-824C-C8B2226C74EC}"/>
              </a:ext>
            </a:extLst>
          </p:cNvPr>
          <p:cNvSpPr txBox="1"/>
          <p:nvPr/>
        </p:nvSpPr>
        <p:spPr>
          <a:xfrm>
            <a:off x="3126393" y="461044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9A74-E892-9046-803E-20D8770A9FB7}"/>
              </a:ext>
            </a:extLst>
          </p:cNvPr>
          <p:cNvSpPr txBox="1"/>
          <p:nvPr/>
        </p:nvSpPr>
        <p:spPr>
          <a:xfrm>
            <a:off x="6514286" y="461044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3064C-FA14-A847-B396-63FFF77FBD92}"/>
              </a:ext>
            </a:extLst>
          </p:cNvPr>
          <p:cNvSpPr txBox="1"/>
          <p:nvPr/>
        </p:nvSpPr>
        <p:spPr>
          <a:xfrm>
            <a:off x="4751896" y="10568486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ESTABLISH DECISION CRITERIA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90BF9-60C1-AA42-8DA9-1BB23CC1E1F6}"/>
              </a:ext>
            </a:extLst>
          </p:cNvPr>
          <p:cNvSpPr txBox="1"/>
          <p:nvPr/>
        </p:nvSpPr>
        <p:spPr>
          <a:xfrm>
            <a:off x="4751898" y="11736950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AEDD2-FA52-7244-ACFE-87907920E6A8}"/>
              </a:ext>
            </a:extLst>
          </p:cNvPr>
          <p:cNvSpPr txBox="1"/>
          <p:nvPr/>
        </p:nvSpPr>
        <p:spPr>
          <a:xfrm>
            <a:off x="8139819" y="7161258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WEIGH DECISION 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B6789-2FD5-7C42-AFDA-F99B4D86AA08}"/>
              </a:ext>
            </a:extLst>
          </p:cNvPr>
          <p:cNvSpPr txBox="1"/>
          <p:nvPr/>
        </p:nvSpPr>
        <p:spPr>
          <a:xfrm>
            <a:off x="8139821" y="8329722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B45FB-46C7-2841-81E6-3D9E3B718E67}"/>
              </a:ext>
            </a:extLst>
          </p:cNvPr>
          <p:cNvSpPr txBox="1"/>
          <p:nvPr/>
        </p:nvSpPr>
        <p:spPr>
          <a:xfrm>
            <a:off x="9902179" y="461044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FBFA8-A9EA-DB45-87EA-0BCD47F01D7A}"/>
              </a:ext>
            </a:extLst>
          </p:cNvPr>
          <p:cNvSpPr txBox="1"/>
          <p:nvPr/>
        </p:nvSpPr>
        <p:spPr>
          <a:xfrm>
            <a:off x="13290072" y="461044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B8B89-EE2A-F041-AD2A-539D034B96B5}"/>
              </a:ext>
            </a:extLst>
          </p:cNvPr>
          <p:cNvSpPr txBox="1"/>
          <p:nvPr/>
        </p:nvSpPr>
        <p:spPr>
          <a:xfrm>
            <a:off x="11533180" y="10568486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GENERATE ALTERNATIVES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AA6B2-EC64-F047-AA55-4846C276B602}"/>
              </a:ext>
            </a:extLst>
          </p:cNvPr>
          <p:cNvSpPr txBox="1"/>
          <p:nvPr/>
        </p:nvSpPr>
        <p:spPr>
          <a:xfrm>
            <a:off x="11533182" y="11736950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BEF0E-131A-794D-8591-9D063066A137}"/>
              </a:ext>
            </a:extLst>
          </p:cNvPr>
          <p:cNvSpPr txBox="1"/>
          <p:nvPr/>
        </p:nvSpPr>
        <p:spPr>
          <a:xfrm>
            <a:off x="14921102" y="7161258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EVALUATE ALTERNATIVES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324A2C-CF7B-9549-ABF8-10F1E2CBDAB8}"/>
              </a:ext>
            </a:extLst>
          </p:cNvPr>
          <p:cNvSpPr txBox="1"/>
          <p:nvPr/>
        </p:nvSpPr>
        <p:spPr>
          <a:xfrm>
            <a:off x="14921104" y="8329722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58AC1-E2C1-F246-9313-E2FD49AB9A2C}"/>
              </a:ext>
            </a:extLst>
          </p:cNvPr>
          <p:cNvSpPr txBox="1"/>
          <p:nvPr/>
        </p:nvSpPr>
        <p:spPr>
          <a:xfrm>
            <a:off x="16677965" y="461044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3BA1B-54F4-1D4B-8BAA-27A991870FC2}"/>
              </a:ext>
            </a:extLst>
          </p:cNvPr>
          <p:cNvSpPr txBox="1"/>
          <p:nvPr/>
        </p:nvSpPr>
        <p:spPr>
          <a:xfrm>
            <a:off x="20065857" y="461044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23B20-501F-FA49-9358-2010BD714BD0}"/>
              </a:ext>
            </a:extLst>
          </p:cNvPr>
          <p:cNvSpPr txBox="1"/>
          <p:nvPr/>
        </p:nvSpPr>
        <p:spPr>
          <a:xfrm>
            <a:off x="18314464" y="10568486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SELECT BEST ALTERNATIVES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9B8C7-E460-964F-BD49-D7B2275966EA}"/>
              </a:ext>
            </a:extLst>
          </p:cNvPr>
          <p:cNvSpPr txBox="1"/>
          <p:nvPr/>
        </p:nvSpPr>
        <p:spPr>
          <a:xfrm>
            <a:off x="18314466" y="11736950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</p:spTree>
    <p:extLst>
      <p:ext uri="{BB962C8B-B14F-4D97-AF65-F5344CB8AC3E}">
        <p14:creationId xmlns:p14="http://schemas.microsoft.com/office/powerpoint/2010/main" val="287664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21">
            <a:extLst>
              <a:ext uri="{FF2B5EF4-FFF2-40B4-BE49-F238E27FC236}">
                <a16:creationId xmlns:a16="http://schemas.microsoft.com/office/drawing/2014/main" id="{E4CAA848-9371-A749-B261-BD9289FC1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4331202"/>
            <a:ext cx="4921770" cy="3350757"/>
          </a:xfrm>
          <a:prstGeom prst="roundRect">
            <a:avLst>
              <a:gd name="adj" fmla="val 6247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22">
            <a:extLst>
              <a:ext uri="{FF2B5EF4-FFF2-40B4-BE49-F238E27FC236}">
                <a16:creationId xmlns:a16="http://schemas.microsoft.com/office/drawing/2014/main" id="{8D39ACEE-81FB-C24E-8C51-79A705A0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893" y="3743447"/>
            <a:ext cx="1043678" cy="1043678"/>
          </a:xfrm>
          <a:custGeom>
            <a:avLst/>
            <a:gdLst>
              <a:gd name="T0" fmla="*/ 835 w 836"/>
              <a:gd name="T1" fmla="*/ 418 h 837"/>
              <a:gd name="T2" fmla="*/ 835 w 836"/>
              <a:gd name="T3" fmla="*/ 418 h 837"/>
              <a:gd name="T4" fmla="*/ 417 w 836"/>
              <a:gd name="T5" fmla="*/ 836 h 837"/>
              <a:gd name="T6" fmla="*/ 417 w 836"/>
              <a:gd name="T7" fmla="*/ 836 h 837"/>
              <a:gd name="T8" fmla="*/ 0 w 836"/>
              <a:gd name="T9" fmla="*/ 418 h 837"/>
              <a:gd name="T10" fmla="*/ 0 w 836"/>
              <a:gd name="T11" fmla="*/ 418 h 837"/>
              <a:gd name="T12" fmla="*/ 417 w 836"/>
              <a:gd name="T13" fmla="*/ 0 h 837"/>
              <a:gd name="T14" fmla="*/ 417 w 836"/>
              <a:gd name="T15" fmla="*/ 0 h 837"/>
              <a:gd name="T16" fmla="*/ 835 w 836"/>
              <a:gd name="T17" fmla="*/ 4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6" h="837">
                <a:moveTo>
                  <a:pt x="835" y="418"/>
                </a:moveTo>
                <a:lnTo>
                  <a:pt x="835" y="418"/>
                </a:lnTo>
                <a:cubicBezTo>
                  <a:pt x="835" y="648"/>
                  <a:pt x="648" y="836"/>
                  <a:pt x="417" y="836"/>
                </a:cubicBezTo>
                <a:lnTo>
                  <a:pt x="417" y="836"/>
                </a:lnTo>
                <a:cubicBezTo>
                  <a:pt x="187" y="836"/>
                  <a:pt x="0" y="648"/>
                  <a:pt x="0" y="418"/>
                </a:cubicBezTo>
                <a:lnTo>
                  <a:pt x="0" y="418"/>
                </a:lnTo>
                <a:cubicBezTo>
                  <a:pt x="0" y="187"/>
                  <a:pt x="187" y="0"/>
                  <a:pt x="417" y="0"/>
                </a:cubicBezTo>
                <a:lnTo>
                  <a:pt x="417" y="0"/>
                </a:lnTo>
                <a:cubicBezTo>
                  <a:pt x="648" y="0"/>
                  <a:pt x="835" y="187"/>
                  <a:pt x="835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85">
            <a:extLst>
              <a:ext uri="{FF2B5EF4-FFF2-40B4-BE49-F238E27FC236}">
                <a16:creationId xmlns:a16="http://schemas.microsoft.com/office/drawing/2014/main" id="{6D18BF01-B0BA-1D48-B57D-5E42E723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517" y="4331202"/>
            <a:ext cx="4921770" cy="3350757"/>
          </a:xfrm>
          <a:prstGeom prst="roundRect">
            <a:avLst>
              <a:gd name="adj" fmla="val 6247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86">
            <a:extLst>
              <a:ext uri="{FF2B5EF4-FFF2-40B4-BE49-F238E27FC236}">
                <a16:creationId xmlns:a16="http://schemas.microsoft.com/office/drawing/2014/main" id="{9A6148A2-2D44-1647-8610-0CFEA067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562" y="3743447"/>
            <a:ext cx="1043678" cy="1043678"/>
          </a:xfrm>
          <a:custGeom>
            <a:avLst/>
            <a:gdLst>
              <a:gd name="T0" fmla="*/ 835 w 836"/>
              <a:gd name="T1" fmla="*/ 418 h 837"/>
              <a:gd name="T2" fmla="*/ 835 w 836"/>
              <a:gd name="T3" fmla="*/ 418 h 837"/>
              <a:gd name="T4" fmla="*/ 418 w 836"/>
              <a:gd name="T5" fmla="*/ 836 h 837"/>
              <a:gd name="T6" fmla="*/ 418 w 836"/>
              <a:gd name="T7" fmla="*/ 836 h 837"/>
              <a:gd name="T8" fmla="*/ 0 w 836"/>
              <a:gd name="T9" fmla="*/ 418 h 837"/>
              <a:gd name="T10" fmla="*/ 0 w 836"/>
              <a:gd name="T11" fmla="*/ 418 h 837"/>
              <a:gd name="T12" fmla="*/ 418 w 836"/>
              <a:gd name="T13" fmla="*/ 0 h 837"/>
              <a:gd name="T14" fmla="*/ 418 w 836"/>
              <a:gd name="T15" fmla="*/ 0 h 837"/>
              <a:gd name="T16" fmla="*/ 835 w 836"/>
              <a:gd name="T17" fmla="*/ 4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6" h="837">
                <a:moveTo>
                  <a:pt x="835" y="418"/>
                </a:moveTo>
                <a:lnTo>
                  <a:pt x="835" y="418"/>
                </a:lnTo>
                <a:cubicBezTo>
                  <a:pt x="835" y="648"/>
                  <a:pt x="648" y="836"/>
                  <a:pt x="418" y="836"/>
                </a:cubicBezTo>
                <a:lnTo>
                  <a:pt x="418" y="836"/>
                </a:lnTo>
                <a:cubicBezTo>
                  <a:pt x="187" y="836"/>
                  <a:pt x="0" y="648"/>
                  <a:pt x="0" y="418"/>
                </a:cubicBezTo>
                <a:lnTo>
                  <a:pt x="0" y="418"/>
                </a:lnTo>
                <a:cubicBezTo>
                  <a:pt x="0" y="187"/>
                  <a:pt x="187" y="0"/>
                  <a:pt x="418" y="0"/>
                </a:cubicBezTo>
                <a:lnTo>
                  <a:pt x="418" y="0"/>
                </a:lnTo>
                <a:cubicBezTo>
                  <a:pt x="648" y="0"/>
                  <a:pt x="835" y="187"/>
                  <a:pt x="835" y="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48">
            <a:extLst>
              <a:ext uri="{FF2B5EF4-FFF2-40B4-BE49-F238E27FC236}">
                <a16:creationId xmlns:a16="http://schemas.microsoft.com/office/drawing/2014/main" id="{EA0BC8C2-5F04-144C-8393-CFAE854F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0693" y="4331202"/>
            <a:ext cx="4921770" cy="3350757"/>
          </a:xfrm>
          <a:prstGeom prst="roundRect">
            <a:avLst>
              <a:gd name="adj" fmla="val 5999"/>
            </a:avLst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49">
            <a:extLst>
              <a:ext uri="{FF2B5EF4-FFF2-40B4-BE49-F238E27FC236}">
                <a16:creationId xmlns:a16="http://schemas.microsoft.com/office/drawing/2014/main" id="{C3B1CE30-309A-3C4D-85A9-8D24B924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741" y="3743447"/>
            <a:ext cx="1043678" cy="1043678"/>
          </a:xfrm>
          <a:custGeom>
            <a:avLst/>
            <a:gdLst>
              <a:gd name="T0" fmla="*/ 836 w 837"/>
              <a:gd name="T1" fmla="*/ 418 h 837"/>
              <a:gd name="T2" fmla="*/ 836 w 837"/>
              <a:gd name="T3" fmla="*/ 418 h 837"/>
              <a:gd name="T4" fmla="*/ 418 w 837"/>
              <a:gd name="T5" fmla="*/ 836 h 837"/>
              <a:gd name="T6" fmla="*/ 418 w 837"/>
              <a:gd name="T7" fmla="*/ 836 h 837"/>
              <a:gd name="T8" fmla="*/ 0 w 837"/>
              <a:gd name="T9" fmla="*/ 418 h 837"/>
              <a:gd name="T10" fmla="*/ 0 w 837"/>
              <a:gd name="T11" fmla="*/ 418 h 837"/>
              <a:gd name="T12" fmla="*/ 418 w 837"/>
              <a:gd name="T13" fmla="*/ 0 h 837"/>
              <a:gd name="T14" fmla="*/ 418 w 837"/>
              <a:gd name="T15" fmla="*/ 0 h 837"/>
              <a:gd name="T16" fmla="*/ 836 w 837"/>
              <a:gd name="T17" fmla="*/ 4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7" h="837">
                <a:moveTo>
                  <a:pt x="836" y="418"/>
                </a:moveTo>
                <a:lnTo>
                  <a:pt x="836" y="418"/>
                </a:lnTo>
                <a:cubicBezTo>
                  <a:pt x="836" y="648"/>
                  <a:pt x="649" y="836"/>
                  <a:pt x="418" y="836"/>
                </a:cubicBezTo>
                <a:lnTo>
                  <a:pt x="418" y="836"/>
                </a:lnTo>
                <a:cubicBezTo>
                  <a:pt x="187" y="836"/>
                  <a:pt x="0" y="648"/>
                  <a:pt x="0" y="418"/>
                </a:cubicBezTo>
                <a:lnTo>
                  <a:pt x="0" y="418"/>
                </a:lnTo>
                <a:cubicBezTo>
                  <a:pt x="0" y="187"/>
                  <a:pt x="187" y="0"/>
                  <a:pt x="418" y="0"/>
                </a:cubicBezTo>
                <a:lnTo>
                  <a:pt x="418" y="0"/>
                </a:lnTo>
                <a:cubicBezTo>
                  <a:pt x="649" y="0"/>
                  <a:pt x="836" y="187"/>
                  <a:pt x="836" y="4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16">
            <a:extLst>
              <a:ext uri="{FF2B5EF4-FFF2-40B4-BE49-F238E27FC236}">
                <a16:creationId xmlns:a16="http://schemas.microsoft.com/office/drawing/2014/main" id="{B01E7CCD-7D9C-C54A-B0F8-DC77602D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80" y="8945359"/>
            <a:ext cx="4921770" cy="3433156"/>
          </a:xfrm>
          <a:prstGeom prst="roundRect">
            <a:avLst>
              <a:gd name="adj" fmla="val 6497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17">
            <a:extLst>
              <a:ext uri="{FF2B5EF4-FFF2-40B4-BE49-F238E27FC236}">
                <a16:creationId xmlns:a16="http://schemas.microsoft.com/office/drawing/2014/main" id="{D0F39AAC-CAF0-0E45-85C7-A58C82829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230" y="8440000"/>
            <a:ext cx="1043678" cy="1043678"/>
          </a:xfrm>
          <a:custGeom>
            <a:avLst/>
            <a:gdLst>
              <a:gd name="T0" fmla="*/ 835 w 836"/>
              <a:gd name="T1" fmla="*/ 418 h 836"/>
              <a:gd name="T2" fmla="*/ 835 w 836"/>
              <a:gd name="T3" fmla="*/ 418 h 836"/>
              <a:gd name="T4" fmla="*/ 418 w 836"/>
              <a:gd name="T5" fmla="*/ 835 h 836"/>
              <a:gd name="T6" fmla="*/ 418 w 836"/>
              <a:gd name="T7" fmla="*/ 835 h 836"/>
              <a:gd name="T8" fmla="*/ 0 w 836"/>
              <a:gd name="T9" fmla="*/ 418 h 836"/>
              <a:gd name="T10" fmla="*/ 0 w 836"/>
              <a:gd name="T11" fmla="*/ 418 h 836"/>
              <a:gd name="T12" fmla="*/ 418 w 836"/>
              <a:gd name="T13" fmla="*/ 0 h 836"/>
              <a:gd name="T14" fmla="*/ 418 w 836"/>
              <a:gd name="T15" fmla="*/ 0 h 836"/>
              <a:gd name="T16" fmla="*/ 835 w 836"/>
              <a:gd name="T17" fmla="*/ 418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6" h="836">
                <a:moveTo>
                  <a:pt x="835" y="418"/>
                </a:moveTo>
                <a:lnTo>
                  <a:pt x="835" y="418"/>
                </a:lnTo>
                <a:cubicBezTo>
                  <a:pt x="835" y="648"/>
                  <a:pt x="648" y="835"/>
                  <a:pt x="418" y="835"/>
                </a:cubicBezTo>
                <a:lnTo>
                  <a:pt x="418" y="835"/>
                </a:lnTo>
                <a:cubicBezTo>
                  <a:pt x="187" y="835"/>
                  <a:pt x="0" y="648"/>
                  <a:pt x="0" y="418"/>
                </a:cubicBezTo>
                <a:lnTo>
                  <a:pt x="0" y="418"/>
                </a:lnTo>
                <a:cubicBezTo>
                  <a:pt x="0" y="187"/>
                  <a:pt x="187" y="0"/>
                  <a:pt x="418" y="0"/>
                </a:cubicBezTo>
                <a:lnTo>
                  <a:pt x="418" y="0"/>
                </a:lnTo>
                <a:cubicBezTo>
                  <a:pt x="648" y="0"/>
                  <a:pt x="835" y="187"/>
                  <a:pt x="835" y="4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79">
            <a:extLst>
              <a:ext uri="{FF2B5EF4-FFF2-40B4-BE49-F238E27FC236}">
                <a16:creationId xmlns:a16="http://schemas.microsoft.com/office/drawing/2014/main" id="{B56C82CC-F137-754D-B532-F024E45B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359" y="8945359"/>
            <a:ext cx="4916276" cy="3433156"/>
          </a:xfrm>
          <a:prstGeom prst="roundRect">
            <a:avLst>
              <a:gd name="adj" fmla="val 6498"/>
            </a:avLst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80">
            <a:extLst>
              <a:ext uri="{FF2B5EF4-FFF2-40B4-BE49-F238E27FC236}">
                <a16:creationId xmlns:a16="http://schemas.microsoft.com/office/drawing/2014/main" id="{C26EA2F7-9518-FA49-8D41-F57D6DE1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403" y="8440000"/>
            <a:ext cx="1038187" cy="1043678"/>
          </a:xfrm>
          <a:custGeom>
            <a:avLst/>
            <a:gdLst>
              <a:gd name="T0" fmla="*/ 834 w 835"/>
              <a:gd name="T1" fmla="*/ 418 h 836"/>
              <a:gd name="T2" fmla="*/ 834 w 835"/>
              <a:gd name="T3" fmla="*/ 418 h 836"/>
              <a:gd name="T4" fmla="*/ 417 w 835"/>
              <a:gd name="T5" fmla="*/ 835 h 836"/>
              <a:gd name="T6" fmla="*/ 417 w 835"/>
              <a:gd name="T7" fmla="*/ 835 h 836"/>
              <a:gd name="T8" fmla="*/ 0 w 835"/>
              <a:gd name="T9" fmla="*/ 418 h 836"/>
              <a:gd name="T10" fmla="*/ 0 w 835"/>
              <a:gd name="T11" fmla="*/ 418 h 836"/>
              <a:gd name="T12" fmla="*/ 417 w 835"/>
              <a:gd name="T13" fmla="*/ 0 h 836"/>
              <a:gd name="T14" fmla="*/ 417 w 835"/>
              <a:gd name="T15" fmla="*/ 0 h 836"/>
              <a:gd name="T16" fmla="*/ 834 w 835"/>
              <a:gd name="T17" fmla="*/ 418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5" h="836">
                <a:moveTo>
                  <a:pt x="834" y="418"/>
                </a:moveTo>
                <a:lnTo>
                  <a:pt x="834" y="418"/>
                </a:lnTo>
                <a:cubicBezTo>
                  <a:pt x="834" y="648"/>
                  <a:pt x="648" y="835"/>
                  <a:pt x="417" y="835"/>
                </a:cubicBezTo>
                <a:lnTo>
                  <a:pt x="417" y="835"/>
                </a:lnTo>
                <a:cubicBezTo>
                  <a:pt x="187" y="835"/>
                  <a:pt x="0" y="648"/>
                  <a:pt x="0" y="418"/>
                </a:cubicBezTo>
                <a:lnTo>
                  <a:pt x="0" y="418"/>
                </a:lnTo>
                <a:cubicBezTo>
                  <a:pt x="0" y="187"/>
                  <a:pt x="187" y="0"/>
                  <a:pt x="417" y="0"/>
                </a:cubicBezTo>
                <a:lnTo>
                  <a:pt x="417" y="0"/>
                </a:lnTo>
                <a:cubicBezTo>
                  <a:pt x="648" y="0"/>
                  <a:pt x="834" y="187"/>
                  <a:pt x="834" y="4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44">
            <a:extLst>
              <a:ext uri="{FF2B5EF4-FFF2-40B4-BE49-F238E27FC236}">
                <a16:creationId xmlns:a16="http://schemas.microsoft.com/office/drawing/2014/main" id="{2DE60EEB-7901-6448-AB20-5BC24EC4F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030" y="8945359"/>
            <a:ext cx="4921770" cy="3433156"/>
          </a:xfrm>
          <a:prstGeom prst="roundRect">
            <a:avLst>
              <a:gd name="adj" fmla="val 6497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445">
            <a:extLst>
              <a:ext uri="{FF2B5EF4-FFF2-40B4-BE49-F238E27FC236}">
                <a16:creationId xmlns:a16="http://schemas.microsoft.com/office/drawing/2014/main" id="{79E007B3-74B9-AD44-B971-ADE648E8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0076" y="8440000"/>
            <a:ext cx="1043678" cy="1043678"/>
          </a:xfrm>
          <a:custGeom>
            <a:avLst/>
            <a:gdLst>
              <a:gd name="T0" fmla="*/ 835 w 836"/>
              <a:gd name="T1" fmla="*/ 418 h 836"/>
              <a:gd name="T2" fmla="*/ 835 w 836"/>
              <a:gd name="T3" fmla="*/ 418 h 836"/>
              <a:gd name="T4" fmla="*/ 418 w 836"/>
              <a:gd name="T5" fmla="*/ 835 h 836"/>
              <a:gd name="T6" fmla="*/ 418 w 836"/>
              <a:gd name="T7" fmla="*/ 835 h 836"/>
              <a:gd name="T8" fmla="*/ 0 w 836"/>
              <a:gd name="T9" fmla="*/ 418 h 836"/>
              <a:gd name="T10" fmla="*/ 0 w 836"/>
              <a:gd name="T11" fmla="*/ 418 h 836"/>
              <a:gd name="T12" fmla="*/ 418 w 836"/>
              <a:gd name="T13" fmla="*/ 0 h 836"/>
              <a:gd name="T14" fmla="*/ 418 w 836"/>
              <a:gd name="T15" fmla="*/ 0 h 836"/>
              <a:gd name="T16" fmla="*/ 835 w 836"/>
              <a:gd name="T17" fmla="*/ 418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6" h="836">
                <a:moveTo>
                  <a:pt x="835" y="418"/>
                </a:moveTo>
                <a:lnTo>
                  <a:pt x="835" y="418"/>
                </a:lnTo>
                <a:cubicBezTo>
                  <a:pt x="835" y="648"/>
                  <a:pt x="648" y="835"/>
                  <a:pt x="418" y="835"/>
                </a:cubicBezTo>
                <a:lnTo>
                  <a:pt x="418" y="835"/>
                </a:lnTo>
                <a:cubicBezTo>
                  <a:pt x="187" y="835"/>
                  <a:pt x="0" y="648"/>
                  <a:pt x="0" y="418"/>
                </a:cubicBezTo>
                <a:lnTo>
                  <a:pt x="0" y="418"/>
                </a:lnTo>
                <a:cubicBezTo>
                  <a:pt x="0" y="187"/>
                  <a:pt x="187" y="0"/>
                  <a:pt x="418" y="0"/>
                </a:cubicBezTo>
                <a:lnTo>
                  <a:pt x="418" y="0"/>
                </a:lnTo>
                <a:cubicBezTo>
                  <a:pt x="648" y="0"/>
                  <a:pt x="835" y="187"/>
                  <a:pt x="835" y="41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1135C37-0737-4D40-AF95-3A7A9038DB62}"/>
              </a:ext>
            </a:extLst>
          </p:cNvPr>
          <p:cNvSpPr/>
          <p:nvPr/>
        </p:nvSpPr>
        <p:spPr>
          <a:xfrm>
            <a:off x="6429080" y="6004874"/>
            <a:ext cx="820132" cy="2450969"/>
          </a:xfrm>
          <a:custGeom>
            <a:avLst/>
            <a:gdLst>
              <a:gd name="connsiteX0" fmla="*/ 0 w 820132"/>
              <a:gd name="connsiteY0" fmla="*/ 0 h 2450969"/>
              <a:gd name="connsiteX1" fmla="*/ 820132 w 820132"/>
              <a:gd name="connsiteY1" fmla="*/ 0 h 2450969"/>
              <a:gd name="connsiteX2" fmla="*/ 820132 w 820132"/>
              <a:gd name="connsiteY2" fmla="*/ 2450969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132" h="2450969">
                <a:moveTo>
                  <a:pt x="0" y="0"/>
                </a:moveTo>
                <a:lnTo>
                  <a:pt x="820132" y="0"/>
                </a:lnTo>
                <a:lnTo>
                  <a:pt x="820132" y="2450969"/>
                </a:lnTo>
              </a:path>
            </a:pathLst>
          </a:cu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618E673-C196-0645-9709-E329FF334BCB}"/>
              </a:ext>
            </a:extLst>
          </p:cNvPr>
          <p:cNvSpPr/>
          <p:nvPr/>
        </p:nvSpPr>
        <p:spPr>
          <a:xfrm rot="10800000" flipH="1">
            <a:off x="9720773" y="7681958"/>
            <a:ext cx="820132" cy="3070613"/>
          </a:xfrm>
          <a:custGeom>
            <a:avLst/>
            <a:gdLst>
              <a:gd name="connsiteX0" fmla="*/ 0 w 820132"/>
              <a:gd name="connsiteY0" fmla="*/ 0 h 2450969"/>
              <a:gd name="connsiteX1" fmla="*/ 820132 w 820132"/>
              <a:gd name="connsiteY1" fmla="*/ 0 h 2450969"/>
              <a:gd name="connsiteX2" fmla="*/ 820132 w 820132"/>
              <a:gd name="connsiteY2" fmla="*/ 2450969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132" h="2450969">
                <a:moveTo>
                  <a:pt x="0" y="0"/>
                </a:moveTo>
                <a:lnTo>
                  <a:pt x="820132" y="0"/>
                </a:lnTo>
                <a:lnTo>
                  <a:pt x="820132" y="2450969"/>
                </a:lnTo>
              </a:path>
            </a:pathLst>
          </a:cu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D673E3F-E8E6-F946-9A16-69A861D6B2BB}"/>
              </a:ext>
            </a:extLst>
          </p:cNvPr>
          <p:cNvSpPr/>
          <p:nvPr/>
        </p:nvSpPr>
        <p:spPr>
          <a:xfrm>
            <a:off x="13011108" y="6004874"/>
            <a:ext cx="820132" cy="2450969"/>
          </a:xfrm>
          <a:custGeom>
            <a:avLst/>
            <a:gdLst>
              <a:gd name="connsiteX0" fmla="*/ 0 w 820132"/>
              <a:gd name="connsiteY0" fmla="*/ 0 h 2450969"/>
              <a:gd name="connsiteX1" fmla="*/ 820132 w 820132"/>
              <a:gd name="connsiteY1" fmla="*/ 0 h 2450969"/>
              <a:gd name="connsiteX2" fmla="*/ 820132 w 820132"/>
              <a:gd name="connsiteY2" fmla="*/ 2450969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132" h="2450969">
                <a:moveTo>
                  <a:pt x="0" y="0"/>
                </a:moveTo>
                <a:lnTo>
                  <a:pt x="820132" y="0"/>
                </a:lnTo>
                <a:lnTo>
                  <a:pt x="820132" y="2450969"/>
                </a:lnTo>
              </a:path>
            </a:pathLst>
          </a:cu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2B8E187-CDA2-784F-BE99-D9CC289BCAD4}"/>
              </a:ext>
            </a:extLst>
          </p:cNvPr>
          <p:cNvSpPr/>
          <p:nvPr/>
        </p:nvSpPr>
        <p:spPr>
          <a:xfrm rot="10800000" flipH="1">
            <a:off x="16302801" y="7681958"/>
            <a:ext cx="820132" cy="3070613"/>
          </a:xfrm>
          <a:custGeom>
            <a:avLst/>
            <a:gdLst>
              <a:gd name="connsiteX0" fmla="*/ 0 w 820132"/>
              <a:gd name="connsiteY0" fmla="*/ 0 h 2450969"/>
              <a:gd name="connsiteX1" fmla="*/ 820132 w 820132"/>
              <a:gd name="connsiteY1" fmla="*/ 0 h 2450969"/>
              <a:gd name="connsiteX2" fmla="*/ 820132 w 820132"/>
              <a:gd name="connsiteY2" fmla="*/ 2450969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132" h="2450969">
                <a:moveTo>
                  <a:pt x="0" y="0"/>
                </a:moveTo>
                <a:lnTo>
                  <a:pt x="820132" y="0"/>
                </a:lnTo>
                <a:lnTo>
                  <a:pt x="820132" y="2450969"/>
                </a:lnTo>
              </a:path>
            </a:pathLst>
          </a:cu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3372BDC-9B6E-2A48-B099-82DEAD77FC8A}"/>
              </a:ext>
            </a:extLst>
          </p:cNvPr>
          <p:cNvSpPr/>
          <p:nvPr/>
        </p:nvSpPr>
        <p:spPr>
          <a:xfrm>
            <a:off x="19582030" y="6004874"/>
            <a:ext cx="820132" cy="2450969"/>
          </a:xfrm>
          <a:custGeom>
            <a:avLst/>
            <a:gdLst>
              <a:gd name="connsiteX0" fmla="*/ 0 w 820132"/>
              <a:gd name="connsiteY0" fmla="*/ 0 h 2450969"/>
              <a:gd name="connsiteX1" fmla="*/ 820132 w 820132"/>
              <a:gd name="connsiteY1" fmla="*/ 0 h 2450969"/>
              <a:gd name="connsiteX2" fmla="*/ 820132 w 820132"/>
              <a:gd name="connsiteY2" fmla="*/ 2450969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132" h="2450969">
                <a:moveTo>
                  <a:pt x="0" y="0"/>
                </a:moveTo>
                <a:lnTo>
                  <a:pt x="820132" y="0"/>
                </a:lnTo>
                <a:lnTo>
                  <a:pt x="820132" y="2450969"/>
                </a:lnTo>
              </a:path>
            </a:pathLst>
          </a:custGeom>
          <a:noFill/>
          <a:ln w="254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B5848-5FDA-BA48-A1FD-211886A4D97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5F555-1447-3243-A375-51E175286AD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D3D0E-8745-0E42-9E9A-C0FF6A68EAC1}"/>
              </a:ext>
            </a:extLst>
          </p:cNvPr>
          <p:cNvSpPr txBox="1"/>
          <p:nvPr/>
        </p:nvSpPr>
        <p:spPr>
          <a:xfrm>
            <a:off x="1612535" y="5090430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IDENTIFY THE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789A1-E8F0-F443-BE93-C27816D03893}"/>
              </a:ext>
            </a:extLst>
          </p:cNvPr>
          <p:cNvSpPr txBox="1"/>
          <p:nvPr/>
        </p:nvSpPr>
        <p:spPr>
          <a:xfrm>
            <a:off x="1612537" y="6258894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66895-4BC3-0948-BF4A-FA640C9CBE12}"/>
              </a:ext>
            </a:extLst>
          </p:cNvPr>
          <p:cNvSpPr txBox="1"/>
          <p:nvPr/>
        </p:nvSpPr>
        <p:spPr>
          <a:xfrm>
            <a:off x="3495667" y="3962445"/>
            <a:ext cx="91724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923FC-0A6D-F040-A8FF-7E38FB63210B}"/>
              </a:ext>
            </a:extLst>
          </p:cNvPr>
          <p:cNvSpPr txBox="1"/>
          <p:nvPr/>
        </p:nvSpPr>
        <p:spPr>
          <a:xfrm>
            <a:off x="6781960" y="8653949"/>
            <a:ext cx="91724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AA55D-DDED-6040-B929-A079174E17AA}"/>
              </a:ext>
            </a:extLst>
          </p:cNvPr>
          <p:cNvSpPr txBox="1"/>
          <p:nvPr/>
        </p:nvSpPr>
        <p:spPr>
          <a:xfrm>
            <a:off x="4905392" y="9794763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ESTABLISH DECISION CRITERIA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8C978-F389-754F-AB09-F9882C6BDADA}"/>
              </a:ext>
            </a:extLst>
          </p:cNvPr>
          <p:cNvSpPr txBox="1"/>
          <p:nvPr/>
        </p:nvSpPr>
        <p:spPr>
          <a:xfrm>
            <a:off x="4905394" y="10963227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E3EEE-A073-B44E-BFA4-BA79282A3C68}"/>
              </a:ext>
            </a:extLst>
          </p:cNvPr>
          <p:cNvSpPr txBox="1"/>
          <p:nvPr/>
        </p:nvSpPr>
        <p:spPr>
          <a:xfrm>
            <a:off x="8190619" y="5090430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WEIGH DECISION 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321CD-C2F5-E948-8C7C-31400F0CF193}"/>
              </a:ext>
            </a:extLst>
          </p:cNvPr>
          <p:cNvSpPr txBox="1"/>
          <p:nvPr/>
        </p:nvSpPr>
        <p:spPr>
          <a:xfrm>
            <a:off x="8190621" y="6258894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2E41F-704D-CE41-88CA-08CFB9C07F49}"/>
              </a:ext>
            </a:extLst>
          </p:cNvPr>
          <p:cNvSpPr txBox="1"/>
          <p:nvPr/>
        </p:nvSpPr>
        <p:spPr>
          <a:xfrm>
            <a:off x="10068253" y="3962445"/>
            <a:ext cx="91724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DADBD-3748-E74C-8E43-4A2AAD205615}"/>
              </a:ext>
            </a:extLst>
          </p:cNvPr>
          <p:cNvSpPr txBox="1"/>
          <p:nvPr/>
        </p:nvSpPr>
        <p:spPr>
          <a:xfrm>
            <a:off x="13358454" y="8653949"/>
            <a:ext cx="91724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1BE4A3-852A-914B-9D0A-3B3EFF24EE51}"/>
              </a:ext>
            </a:extLst>
          </p:cNvPr>
          <p:cNvSpPr txBox="1"/>
          <p:nvPr/>
        </p:nvSpPr>
        <p:spPr>
          <a:xfrm>
            <a:off x="11481524" y="9794763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GENERATE ALTERNATIVES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51FDE-458F-5441-BE69-0B5D232366A5}"/>
              </a:ext>
            </a:extLst>
          </p:cNvPr>
          <p:cNvSpPr txBox="1"/>
          <p:nvPr/>
        </p:nvSpPr>
        <p:spPr>
          <a:xfrm>
            <a:off x="11481526" y="10963227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BD992-0228-2B4C-B065-67D8497AECE4}"/>
              </a:ext>
            </a:extLst>
          </p:cNvPr>
          <p:cNvSpPr txBox="1"/>
          <p:nvPr/>
        </p:nvSpPr>
        <p:spPr>
          <a:xfrm>
            <a:off x="14768702" y="5090430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EVALUATE ALTERNATIVES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2DA0A1-0E98-0F49-9ACC-9121A196C36E}"/>
              </a:ext>
            </a:extLst>
          </p:cNvPr>
          <p:cNvSpPr txBox="1"/>
          <p:nvPr/>
        </p:nvSpPr>
        <p:spPr>
          <a:xfrm>
            <a:off x="14768704" y="6258894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8E46D-6C3D-E349-8B8A-674AF5D74F29}"/>
              </a:ext>
            </a:extLst>
          </p:cNvPr>
          <p:cNvSpPr txBox="1"/>
          <p:nvPr/>
        </p:nvSpPr>
        <p:spPr>
          <a:xfrm>
            <a:off x="16640839" y="3962445"/>
            <a:ext cx="91724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B54BFA-2A08-3D4B-B1B2-F31005D591CA}"/>
              </a:ext>
            </a:extLst>
          </p:cNvPr>
          <p:cNvSpPr txBox="1"/>
          <p:nvPr/>
        </p:nvSpPr>
        <p:spPr>
          <a:xfrm>
            <a:off x="19934949" y="8653949"/>
            <a:ext cx="91724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BB0BA-9873-684C-B39B-FB5DD543EE85}"/>
              </a:ext>
            </a:extLst>
          </p:cNvPr>
          <p:cNvSpPr txBox="1"/>
          <p:nvPr/>
        </p:nvSpPr>
        <p:spPr>
          <a:xfrm>
            <a:off x="18057655" y="9794763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SELECT BEST ALTERNATIVES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5B418-07E3-6542-AE32-3F55AF61378E}"/>
              </a:ext>
            </a:extLst>
          </p:cNvPr>
          <p:cNvSpPr txBox="1"/>
          <p:nvPr/>
        </p:nvSpPr>
        <p:spPr>
          <a:xfrm>
            <a:off x="18057657" y="10963227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</p:spTree>
    <p:extLst>
      <p:ext uri="{BB962C8B-B14F-4D97-AF65-F5344CB8AC3E}">
        <p14:creationId xmlns:p14="http://schemas.microsoft.com/office/powerpoint/2010/main" val="353381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21">
            <a:extLst>
              <a:ext uri="{FF2B5EF4-FFF2-40B4-BE49-F238E27FC236}">
                <a16:creationId xmlns:a16="http://schemas.microsoft.com/office/drawing/2014/main" id="{0C46C816-19ED-0C49-ABDF-48F2C496E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739" y="6391095"/>
            <a:ext cx="1961020" cy="1961016"/>
          </a:xfrm>
          <a:custGeom>
            <a:avLst/>
            <a:gdLst>
              <a:gd name="T0" fmla="*/ 1572 w 1573"/>
              <a:gd name="T1" fmla="*/ 786 h 1573"/>
              <a:gd name="T2" fmla="*/ 1572 w 1573"/>
              <a:gd name="T3" fmla="*/ 786 h 1573"/>
              <a:gd name="T4" fmla="*/ 786 w 1573"/>
              <a:gd name="T5" fmla="*/ 1572 h 1573"/>
              <a:gd name="T6" fmla="*/ 786 w 1573"/>
              <a:gd name="T7" fmla="*/ 1572 h 1573"/>
              <a:gd name="T8" fmla="*/ 0 w 1573"/>
              <a:gd name="T9" fmla="*/ 786 h 1573"/>
              <a:gd name="T10" fmla="*/ 0 w 1573"/>
              <a:gd name="T11" fmla="*/ 786 h 1573"/>
              <a:gd name="T12" fmla="*/ 786 w 1573"/>
              <a:gd name="T13" fmla="*/ 0 h 1573"/>
              <a:gd name="T14" fmla="*/ 786 w 1573"/>
              <a:gd name="T15" fmla="*/ 0 h 1573"/>
              <a:gd name="T16" fmla="*/ 1572 w 1573"/>
              <a:gd name="T17" fmla="*/ 786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1573">
                <a:moveTo>
                  <a:pt x="1572" y="786"/>
                </a:moveTo>
                <a:lnTo>
                  <a:pt x="1572" y="786"/>
                </a:lnTo>
                <a:cubicBezTo>
                  <a:pt x="1572" y="1220"/>
                  <a:pt x="1220" y="1572"/>
                  <a:pt x="786" y="1572"/>
                </a:cubicBezTo>
                <a:lnTo>
                  <a:pt x="786" y="1572"/>
                </a:lnTo>
                <a:cubicBezTo>
                  <a:pt x="351" y="1572"/>
                  <a:pt x="0" y="1220"/>
                  <a:pt x="0" y="786"/>
                </a:cubicBezTo>
                <a:lnTo>
                  <a:pt x="0" y="786"/>
                </a:lnTo>
                <a:cubicBezTo>
                  <a:pt x="0" y="353"/>
                  <a:pt x="351" y="0"/>
                  <a:pt x="786" y="0"/>
                </a:cubicBezTo>
                <a:lnTo>
                  <a:pt x="786" y="0"/>
                </a:lnTo>
                <a:cubicBezTo>
                  <a:pt x="1220" y="0"/>
                  <a:pt x="1572" y="353"/>
                  <a:pt x="1572" y="7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88">
            <a:extLst>
              <a:ext uri="{FF2B5EF4-FFF2-40B4-BE49-F238E27FC236}">
                <a16:creationId xmlns:a16="http://schemas.microsoft.com/office/drawing/2014/main" id="{3EA5491B-8CA7-AD49-B9F2-B5CAB60F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471" y="7714915"/>
            <a:ext cx="1961020" cy="1961019"/>
          </a:xfrm>
          <a:custGeom>
            <a:avLst/>
            <a:gdLst>
              <a:gd name="T0" fmla="*/ 1573 w 1574"/>
              <a:gd name="T1" fmla="*/ 787 h 1574"/>
              <a:gd name="T2" fmla="*/ 1573 w 1574"/>
              <a:gd name="T3" fmla="*/ 787 h 1574"/>
              <a:gd name="T4" fmla="*/ 787 w 1574"/>
              <a:gd name="T5" fmla="*/ 1573 h 1574"/>
              <a:gd name="T6" fmla="*/ 787 w 1574"/>
              <a:gd name="T7" fmla="*/ 1573 h 1574"/>
              <a:gd name="T8" fmla="*/ 0 w 1574"/>
              <a:gd name="T9" fmla="*/ 787 h 1574"/>
              <a:gd name="T10" fmla="*/ 0 w 1574"/>
              <a:gd name="T11" fmla="*/ 787 h 1574"/>
              <a:gd name="T12" fmla="*/ 787 w 1574"/>
              <a:gd name="T13" fmla="*/ 0 h 1574"/>
              <a:gd name="T14" fmla="*/ 787 w 1574"/>
              <a:gd name="T15" fmla="*/ 0 h 1574"/>
              <a:gd name="T16" fmla="*/ 1573 w 1574"/>
              <a:gd name="T17" fmla="*/ 787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4" h="1574">
                <a:moveTo>
                  <a:pt x="1573" y="787"/>
                </a:moveTo>
                <a:lnTo>
                  <a:pt x="1573" y="787"/>
                </a:lnTo>
                <a:cubicBezTo>
                  <a:pt x="1573" y="1221"/>
                  <a:pt x="1221" y="1573"/>
                  <a:pt x="787" y="1573"/>
                </a:cubicBezTo>
                <a:lnTo>
                  <a:pt x="787" y="1573"/>
                </a:lnTo>
                <a:cubicBezTo>
                  <a:pt x="352" y="1573"/>
                  <a:pt x="0" y="1221"/>
                  <a:pt x="0" y="787"/>
                </a:cubicBezTo>
                <a:lnTo>
                  <a:pt x="0" y="787"/>
                </a:lnTo>
                <a:cubicBezTo>
                  <a:pt x="0" y="353"/>
                  <a:pt x="352" y="0"/>
                  <a:pt x="787" y="0"/>
                </a:cubicBezTo>
                <a:lnTo>
                  <a:pt x="787" y="0"/>
                </a:lnTo>
                <a:cubicBezTo>
                  <a:pt x="1221" y="0"/>
                  <a:pt x="1573" y="353"/>
                  <a:pt x="1573" y="7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1">
            <a:extLst>
              <a:ext uri="{FF2B5EF4-FFF2-40B4-BE49-F238E27FC236}">
                <a16:creationId xmlns:a16="http://schemas.microsoft.com/office/drawing/2014/main" id="{60539E1A-D897-CA4B-8D75-9F914115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200" y="6391095"/>
            <a:ext cx="1961020" cy="1961016"/>
          </a:xfrm>
          <a:custGeom>
            <a:avLst/>
            <a:gdLst>
              <a:gd name="T0" fmla="*/ 1572 w 1573"/>
              <a:gd name="T1" fmla="*/ 786 h 1573"/>
              <a:gd name="T2" fmla="*/ 1572 w 1573"/>
              <a:gd name="T3" fmla="*/ 786 h 1573"/>
              <a:gd name="T4" fmla="*/ 786 w 1573"/>
              <a:gd name="T5" fmla="*/ 1572 h 1573"/>
              <a:gd name="T6" fmla="*/ 786 w 1573"/>
              <a:gd name="T7" fmla="*/ 1572 h 1573"/>
              <a:gd name="T8" fmla="*/ 0 w 1573"/>
              <a:gd name="T9" fmla="*/ 786 h 1573"/>
              <a:gd name="T10" fmla="*/ 0 w 1573"/>
              <a:gd name="T11" fmla="*/ 786 h 1573"/>
              <a:gd name="T12" fmla="*/ 786 w 1573"/>
              <a:gd name="T13" fmla="*/ 0 h 1573"/>
              <a:gd name="T14" fmla="*/ 786 w 1573"/>
              <a:gd name="T15" fmla="*/ 0 h 1573"/>
              <a:gd name="T16" fmla="*/ 1572 w 1573"/>
              <a:gd name="T17" fmla="*/ 786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1573">
                <a:moveTo>
                  <a:pt x="1572" y="786"/>
                </a:moveTo>
                <a:lnTo>
                  <a:pt x="1572" y="786"/>
                </a:lnTo>
                <a:cubicBezTo>
                  <a:pt x="1572" y="1220"/>
                  <a:pt x="1221" y="1572"/>
                  <a:pt x="786" y="1572"/>
                </a:cubicBezTo>
                <a:lnTo>
                  <a:pt x="786" y="1572"/>
                </a:lnTo>
                <a:cubicBezTo>
                  <a:pt x="352" y="1572"/>
                  <a:pt x="0" y="1220"/>
                  <a:pt x="0" y="786"/>
                </a:cubicBezTo>
                <a:lnTo>
                  <a:pt x="0" y="786"/>
                </a:lnTo>
                <a:cubicBezTo>
                  <a:pt x="0" y="353"/>
                  <a:pt x="352" y="0"/>
                  <a:pt x="786" y="0"/>
                </a:cubicBezTo>
                <a:lnTo>
                  <a:pt x="786" y="0"/>
                </a:lnTo>
                <a:cubicBezTo>
                  <a:pt x="1221" y="0"/>
                  <a:pt x="1572" y="353"/>
                  <a:pt x="1572" y="7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13">
            <a:extLst>
              <a:ext uri="{FF2B5EF4-FFF2-40B4-BE49-F238E27FC236}">
                <a16:creationId xmlns:a16="http://schemas.microsoft.com/office/drawing/2014/main" id="{E514D578-D5AC-2F48-9974-BC992789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428" y="7714915"/>
            <a:ext cx="1961016" cy="1961019"/>
          </a:xfrm>
          <a:custGeom>
            <a:avLst/>
            <a:gdLst>
              <a:gd name="T0" fmla="*/ 1572 w 1573"/>
              <a:gd name="T1" fmla="*/ 787 h 1574"/>
              <a:gd name="T2" fmla="*/ 1572 w 1573"/>
              <a:gd name="T3" fmla="*/ 787 h 1574"/>
              <a:gd name="T4" fmla="*/ 786 w 1573"/>
              <a:gd name="T5" fmla="*/ 1573 h 1574"/>
              <a:gd name="T6" fmla="*/ 786 w 1573"/>
              <a:gd name="T7" fmla="*/ 1573 h 1574"/>
              <a:gd name="T8" fmla="*/ 0 w 1573"/>
              <a:gd name="T9" fmla="*/ 787 h 1574"/>
              <a:gd name="T10" fmla="*/ 0 w 1573"/>
              <a:gd name="T11" fmla="*/ 787 h 1574"/>
              <a:gd name="T12" fmla="*/ 786 w 1573"/>
              <a:gd name="T13" fmla="*/ 0 h 1574"/>
              <a:gd name="T14" fmla="*/ 786 w 1573"/>
              <a:gd name="T15" fmla="*/ 0 h 1574"/>
              <a:gd name="T16" fmla="*/ 1572 w 1573"/>
              <a:gd name="T17" fmla="*/ 787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1574">
                <a:moveTo>
                  <a:pt x="1572" y="787"/>
                </a:moveTo>
                <a:lnTo>
                  <a:pt x="1572" y="787"/>
                </a:lnTo>
                <a:cubicBezTo>
                  <a:pt x="1572" y="1221"/>
                  <a:pt x="1220" y="1573"/>
                  <a:pt x="786" y="1573"/>
                </a:cubicBezTo>
                <a:lnTo>
                  <a:pt x="786" y="1573"/>
                </a:lnTo>
                <a:cubicBezTo>
                  <a:pt x="351" y="1573"/>
                  <a:pt x="0" y="1221"/>
                  <a:pt x="0" y="787"/>
                </a:cubicBezTo>
                <a:lnTo>
                  <a:pt x="0" y="787"/>
                </a:lnTo>
                <a:cubicBezTo>
                  <a:pt x="0" y="353"/>
                  <a:pt x="351" y="0"/>
                  <a:pt x="786" y="0"/>
                </a:cubicBezTo>
                <a:lnTo>
                  <a:pt x="786" y="0"/>
                </a:lnTo>
                <a:cubicBezTo>
                  <a:pt x="1220" y="0"/>
                  <a:pt x="1572" y="353"/>
                  <a:pt x="1572" y="7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75">
            <a:extLst>
              <a:ext uri="{FF2B5EF4-FFF2-40B4-BE49-F238E27FC236}">
                <a16:creationId xmlns:a16="http://schemas.microsoft.com/office/drawing/2014/main" id="{74813D68-2803-2247-9DB5-C5270D6E5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0159" y="6391095"/>
            <a:ext cx="1961016" cy="1961016"/>
          </a:xfrm>
          <a:custGeom>
            <a:avLst/>
            <a:gdLst>
              <a:gd name="T0" fmla="*/ 1572 w 1573"/>
              <a:gd name="T1" fmla="*/ 786 h 1573"/>
              <a:gd name="T2" fmla="*/ 1572 w 1573"/>
              <a:gd name="T3" fmla="*/ 786 h 1573"/>
              <a:gd name="T4" fmla="*/ 786 w 1573"/>
              <a:gd name="T5" fmla="*/ 1572 h 1573"/>
              <a:gd name="T6" fmla="*/ 786 w 1573"/>
              <a:gd name="T7" fmla="*/ 1572 h 1573"/>
              <a:gd name="T8" fmla="*/ 0 w 1573"/>
              <a:gd name="T9" fmla="*/ 786 h 1573"/>
              <a:gd name="T10" fmla="*/ 0 w 1573"/>
              <a:gd name="T11" fmla="*/ 786 h 1573"/>
              <a:gd name="T12" fmla="*/ 786 w 1573"/>
              <a:gd name="T13" fmla="*/ 0 h 1573"/>
              <a:gd name="T14" fmla="*/ 786 w 1573"/>
              <a:gd name="T15" fmla="*/ 0 h 1573"/>
              <a:gd name="T16" fmla="*/ 1572 w 1573"/>
              <a:gd name="T17" fmla="*/ 786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1573">
                <a:moveTo>
                  <a:pt x="1572" y="786"/>
                </a:moveTo>
                <a:lnTo>
                  <a:pt x="1572" y="786"/>
                </a:lnTo>
                <a:cubicBezTo>
                  <a:pt x="1572" y="1220"/>
                  <a:pt x="1220" y="1572"/>
                  <a:pt x="786" y="1572"/>
                </a:cubicBezTo>
                <a:lnTo>
                  <a:pt x="786" y="1572"/>
                </a:lnTo>
                <a:cubicBezTo>
                  <a:pt x="351" y="1572"/>
                  <a:pt x="0" y="1220"/>
                  <a:pt x="0" y="786"/>
                </a:cubicBezTo>
                <a:lnTo>
                  <a:pt x="0" y="786"/>
                </a:lnTo>
                <a:cubicBezTo>
                  <a:pt x="0" y="353"/>
                  <a:pt x="351" y="0"/>
                  <a:pt x="786" y="0"/>
                </a:cubicBezTo>
                <a:lnTo>
                  <a:pt x="786" y="0"/>
                </a:lnTo>
                <a:cubicBezTo>
                  <a:pt x="1220" y="0"/>
                  <a:pt x="1572" y="353"/>
                  <a:pt x="1572" y="7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39">
            <a:extLst>
              <a:ext uri="{FF2B5EF4-FFF2-40B4-BE49-F238E27FC236}">
                <a16:creationId xmlns:a16="http://schemas.microsoft.com/office/drawing/2014/main" id="{1FD1847A-5261-E345-A831-1B1EF430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379" y="7714915"/>
            <a:ext cx="1961020" cy="1961019"/>
          </a:xfrm>
          <a:custGeom>
            <a:avLst/>
            <a:gdLst>
              <a:gd name="T0" fmla="*/ 1572 w 1573"/>
              <a:gd name="T1" fmla="*/ 787 h 1574"/>
              <a:gd name="T2" fmla="*/ 1572 w 1573"/>
              <a:gd name="T3" fmla="*/ 787 h 1574"/>
              <a:gd name="T4" fmla="*/ 786 w 1573"/>
              <a:gd name="T5" fmla="*/ 1573 h 1574"/>
              <a:gd name="T6" fmla="*/ 786 w 1573"/>
              <a:gd name="T7" fmla="*/ 1573 h 1574"/>
              <a:gd name="T8" fmla="*/ 0 w 1573"/>
              <a:gd name="T9" fmla="*/ 787 h 1574"/>
              <a:gd name="T10" fmla="*/ 0 w 1573"/>
              <a:gd name="T11" fmla="*/ 787 h 1574"/>
              <a:gd name="T12" fmla="*/ 786 w 1573"/>
              <a:gd name="T13" fmla="*/ 0 h 1574"/>
              <a:gd name="T14" fmla="*/ 786 w 1573"/>
              <a:gd name="T15" fmla="*/ 0 h 1574"/>
              <a:gd name="T16" fmla="*/ 1572 w 1573"/>
              <a:gd name="T17" fmla="*/ 787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1574">
                <a:moveTo>
                  <a:pt x="1572" y="787"/>
                </a:moveTo>
                <a:lnTo>
                  <a:pt x="1572" y="787"/>
                </a:lnTo>
                <a:cubicBezTo>
                  <a:pt x="1572" y="1221"/>
                  <a:pt x="1221" y="1573"/>
                  <a:pt x="786" y="1573"/>
                </a:cubicBezTo>
                <a:lnTo>
                  <a:pt x="786" y="1573"/>
                </a:lnTo>
                <a:cubicBezTo>
                  <a:pt x="352" y="1573"/>
                  <a:pt x="0" y="1221"/>
                  <a:pt x="0" y="787"/>
                </a:cubicBezTo>
                <a:lnTo>
                  <a:pt x="0" y="787"/>
                </a:lnTo>
                <a:cubicBezTo>
                  <a:pt x="0" y="353"/>
                  <a:pt x="352" y="0"/>
                  <a:pt x="786" y="0"/>
                </a:cubicBezTo>
                <a:lnTo>
                  <a:pt x="786" y="0"/>
                </a:lnTo>
                <a:cubicBezTo>
                  <a:pt x="1221" y="0"/>
                  <a:pt x="1572" y="353"/>
                  <a:pt x="1572" y="78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41">
            <a:extLst>
              <a:ext uri="{FF2B5EF4-FFF2-40B4-BE49-F238E27FC236}">
                <a16:creationId xmlns:a16="http://schemas.microsoft.com/office/drawing/2014/main" id="{E62E3DC9-E700-9F4B-9B8B-C565D1F4D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988" y="6764621"/>
            <a:ext cx="21582178" cy="2625677"/>
          </a:xfrm>
          <a:custGeom>
            <a:avLst/>
            <a:gdLst>
              <a:gd name="T0" fmla="*/ 7309 w 17325"/>
              <a:gd name="T1" fmla="*/ 2106 h 2107"/>
              <a:gd name="T2" fmla="*/ 5891 w 17325"/>
              <a:gd name="T3" fmla="*/ 1102 h 2107"/>
              <a:gd name="T4" fmla="*/ 4600 w 17325"/>
              <a:gd name="T5" fmla="*/ 158 h 2107"/>
              <a:gd name="T6" fmla="*/ 3370 w 17325"/>
              <a:gd name="T7" fmla="*/ 1000 h 2107"/>
              <a:gd name="T8" fmla="*/ 1769 w 17325"/>
              <a:gd name="T9" fmla="*/ 2014 h 2107"/>
              <a:gd name="T10" fmla="*/ 765 w 17325"/>
              <a:gd name="T11" fmla="*/ 1524 h 2107"/>
              <a:gd name="T12" fmla="*/ 17 w 17325"/>
              <a:gd name="T13" fmla="*/ 243 h 2107"/>
              <a:gd name="T14" fmla="*/ 54 w 17325"/>
              <a:gd name="T15" fmla="*/ 141 h 2107"/>
              <a:gd name="T16" fmla="*/ 156 w 17325"/>
              <a:gd name="T17" fmla="*/ 179 h 2107"/>
              <a:gd name="T18" fmla="*/ 880 w 17325"/>
              <a:gd name="T19" fmla="*/ 1423 h 2107"/>
              <a:gd name="T20" fmla="*/ 1769 w 17325"/>
              <a:gd name="T21" fmla="*/ 1861 h 2107"/>
              <a:gd name="T22" fmla="*/ 3257 w 17325"/>
              <a:gd name="T23" fmla="*/ 897 h 2107"/>
              <a:gd name="T24" fmla="*/ 4600 w 17325"/>
              <a:gd name="T25" fmla="*/ 6 h 2107"/>
              <a:gd name="T26" fmla="*/ 6012 w 17325"/>
              <a:gd name="T27" fmla="*/ 1008 h 2107"/>
              <a:gd name="T28" fmla="*/ 7309 w 17325"/>
              <a:gd name="T29" fmla="*/ 1953 h 2107"/>
              <a:gd name="T30" fmla="*/ 7309 w 17325"/>
              <a:gd name="T31" fmla="*/ 1953 h 2107"/>
              <a:gd name="T32" fmla="*/ 8581 w 17325"/>
              <a:gd name="T33" fmla="*/ 1018 h 2107"/>
              <a:gd name="T34" fmla="*/ 10018 w 17325"/>
              <a:gd name="T35" fmla="*/ 2 h 2107"/>
              <a:gd name="T36" fmla="*/ 11392 w 17325"/>
              <a:gd name="T37" fmla="*/ 946 h 2107"/>
              <a:gd name="T38" fmla="*/ 12011 w 17325"/>
              <a:gd name="T39" fmla="*/ 1592 h 2107"/>
              <a:gd name="T40" fmla="*/ 12726 w 17325"/>
              <a:gd name="T41" fmla="*/ 1861 h 2107"/>
              <a:gd name="T42" fmla="*/ 13875 w 17325"/>
              <a:gd name="T43" fmla="*/ 1021 h 2107"/>
              <a:gd name="T44" fmla="*/ 14524 w 17325"/>
              <a:gd name="T45" fmla="*/ 329 h 2107"/>
              <a:gd name="T46" fmla="*/ 15437 w 17325"/>
              <a:gd name="T47" fmla="*/ 2 h 2107"/>
              <a:gd name="T48" fmla="*/ 16663 w 17325"/>
              <a:gd name="T49" fmla="*/ 509 h 2107"/>
              <a:gd name="T50" fmla="*/ 17311 w 17325"/>
              <a:gd name="T51" fmla="*/ 1811 h 2107"/>
              <a:gd name="T52" fmla="*/ 17261 w 17325"/>
              <a:gd name="T53" fmla="*/ 1907 h 2107"/>
              <a:gd name="T54" fmla="*/ 17165 w 17325"/>
              <a:gd name="T55" fmla="*/ 1857 h 2107"/>
              <a:gd name="T56" fmla="*/ 16549 w 17325"/>
              <a:gd name="T57" fmla="*/ 611 h 2107"/>
              <a:gd name="T58" fmla="*/ 15437 w 17325"/>
              <a:gd name="T59" fmla="*/ 154 h 2107"/>
              <a:gd name="T60" fmla="*/ 15431 w 17325"/>
              <a:gd name="T61" fmla="*/ 154 h 2107"/>
              <a:gd name="T62" fmla="*/ 13994 w 17325"/>
              <a:gd name="T63" fmla="*/ 1117 h 2107"/>
              <a:gd name="T64" fmla="*/ 13442 w 17325"/>
              <a:gd name="T65" fmla="*/ 1720 h 2107"/>
              <a:gd name="T66" fmla="*/ 12730 w 17325"/>
              <a:gd name="T67" fmla="*/ 2014 h 2107"/>
              <a:gd name="T68" fmla="*/ 12698 w 17325"/>
              <a:gd name="T69" fmla="*/ 2015 h 2107"/>
              <a:gd name="T70" fmla="*/ 11275 w 17325"/>
              <a:gd name="T71" fmla="*/ 1045 h 2107"/>
              <a:gd name="T72" fmla="*/ 10018 w 17325"/>
              <a:gd name="T73" fmla="*/ 154 h 2107"/>
              <a:gd name="T74" fmla="*/ 9311 w 17325"/>
              <a:gd name="T75" fmla="*/ 445 h 2107"/>
              <a:gd name="T76" fmla="*/ 8699 w 17325"/>
              <a:gd name="T77" fmla="*/ 1114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325" h="2107">
                <a:moveTo>
                  <a:pt x="7309" y="2106"/>
                </a:moveTo>
                <a:lnTo>
                  <a:pt x="7309" y="2106"/>
                </a:lnTo>
                <a:lnTo>
                  <a:pt x="7309" y="2106"/>
                </a:lnTo>
                <a:cubicBezTo>
                  <a:pt x="6669" y="2106"/>
                  <a:pt x="6274" y="1595"/>
                  <a:pt x="5891" y="1102"/>
                </a:cubicBezTo>
                <a:lnTo>
                  <a:pt x="5891" y="1102"/>
                </a:lnTo>
                <a:cubicBezTo>
                  <a:pt x="5516" y="616"/>
                  <a:pt x="5161" y="158"/>
                  <a:pt x="4600" y="158"/>
                </a:cubicBezTo>
                <a:lnTo>
                  <a:pt x="4600" y="158"/>
                </a:lnTo>
                <a:cubicBezTo>
                  <a:pt x="4147" y="159"/>
                  <a:pt x="3769" y="568"/>
                  <a:pt x="3370" y="1000"/>
                </a:cubicBezTo>
                <a:lnTo>
                  <a:pt x="3370" y="1000"/>
                </a:lnTo>
                <a:cubicBezTo>
                  <a:pt x="2910" y="1499"/>
                  <a:pt x="2435" y="2014"/>
                  <a:pt x="1769" y="2014"/>
                </a:cubicBezTo>
                <a:lnTo>
                  <a:pt x="1769" y="2014"/>
                </a:lnTo>
                <a:cubicBezTo>
                  <a:pt x="1378" y="2014"/>
                  <a:pt x="1059" y="1859"/>
                  <a:pt x="765" y="1524"/>
                </a:cubicBezTo>
                <a:lnTo>
                  <a:pt x="765" y="1524"/>
                </a:lnTo>
                <a:cubicBezTo>
                  <a:pt x="476" y="1195"/>
                  <a:pt x="235" y="714"/>
                  <a:pt x="17" y="243"/>
                </a:cubicBezTo>
                <a:lnTo>
                  <a:pt x="17" y="243"/>
                </a:lnTo>
                <a:cubicBezTo>
                  <a:pt x="0" y="205"/>
                  <a:pt x="16" y="159"/>
                  <a:pt x="54" y="141"/>
                </a:cubicBezTo>
                <a:lnTo>
                  <a:pt x="54" y="141"/>
                </a:lnTo>
                <a:cubicBezTo>
                  <a:pt x="93" y="124"/>
                  <a:pt x="138" y="141"/>
                  <a:pt x="156" y="179"/>
                </a:cubicBezTo>
                <a:lnTo>
                  <a:pt x="156" y="179"/>
                </a:lnTo>
                <a:cubicBezTo>
                  <a:pt x="369" y="640"/>
                  <a:pt x="604" y="1109"/>
                  <a:pt x="880" y="1423"/>
                </a:cubicBezTo>
                <a:lnTo>
                  <a:pt x="880" y="1423"/>
                </a:lnTo>
                <a:cubicBezTo>
                  <a:pt x="1143" y="1722"/>
                  <a:pt x="1425" y="1861"/>
                  <a:pt x="1769" y="1861"/>
                </a:cubicBezTo>
                <a:lnTo>
                  <a:pt x="1769" y="1861"/>
                </a:lnTo>
                <a:cubicBezTo>
                  <a:pt x="2368" y="1861"/>
                  <a:pt x="2820" y="1371"/>
                  <a:pt x="3257" y="897"/>
                </a:cubicBezTo>
                <a:lnTo>
                  <a:pt x="3257" y="897"/>
                </a:lnTo>
                <a:cubicBezTo>
                  <a:pt x="3681" y="438"/>
                  <a:pt x="4080" y="7"/>
                  <a:pt x="4600" y="6"/>
                </a:cubicBezTo>
                <a:lnTo>
                  <a:pt x="4600" y="6"/>
                </a:lnTo>
                <a:cubicBezTo>
                  <a:pt x="5236" y="6"/>
                  <a:pt x="5631" y="515"/>
                  <a:pt x="6012" y="1008"/>
                </a:cubicBezTo>
                <a:lnTo>
                  <a:pt x="6012" y="1008"/>
                </a:lnTo>
                <a:cubicBezTo>
                  <a:pt x="6389" y="1494"/>
                  <a:pt x="6744" y="1953"/>
                  <a:pt x="7309" y="1953"/>
                </a:cubicBezTo>
                <a:lnTo>
                  <a:pt x="7309" y="1953"/>
                </a:lnTo>
                <a:lnTo>
                  <a:pt x="7309" y="1953"/>
                </a:lnTo>
                <a:cubicBezTo>
                  <a:pt x="7822" y="1953"/>
                  <a:pt x="8191" y="1498"/>
                  <a:pt x="8581" y="1018"/>
                </a:cubicBezTo>
                <a:lnTo>
                  <a:pt x="8581" y="1018"/>
                </a:lnTo>
                <a:cubicBezTo>
                  <a:pt x="8985" y="517"/>
                  <a:pt x="9404" y="2"/>
                  <a:pt x="10018" y="2"/>
                </a:cubicBezTo>
                <a:lnTo>
                  <a:pt x="10018" y="2"/>
                </a:lnTo>
                <a:cubicBezTo>
                  <a:pt x="10591" y="2"/>
                  <a:pt x="10998" y="481"/>
                  <a:pt x="11392" y="946"/>
                </a:cubicBezTo>
                <a:lnTo>
                  <a:pt x="11392" y="946"/>
                </a:lnTo>
                <a:cubicBezTo>
                  <a:pt x="11588" y="1178"/>
                  <a:pt x="11792" y="1418"/>
                  <a:pt x="12011" y="1592"/>
                </a:cubicBezTo>
                <a:lnTo>
                  <a:pt x="12011" y="1592"/>
                </a:lnTo>
                <a:cubicBezTo>
                  <a:pt x="12252" y="1783"/>
                  <a:pt x="12479" y="1868"/>
                  <a:pt x="12726" y="1861"/>
                </a:cubicBezTo>
                <a:lnTo>
                  <a:pt x="12726" y="1861"/>
                </a:lnTo>
                <a:cubicBezTo>
                  <a:pt x="13208" y="1848"/>
                  <a:pt x="13532" y="1446"/>
                  <a:pt x="13875" y="1021"/>
                </a:cubicBezTo>
                <a:lnTo>
                  <a:pt x="13875" y="1021"/>
                </a:lnTo>
                <a:cubicBezTo>
                  <a:pt x="14072" y="775"/>
                  <a:pt x="14277" y="522"/>
                  <a:pt x="14524" y="329"/>
                </a:cubicBezTo>
                <a:lnTo>
                  <a:pt x="14524" y="329"/>
                </a:lnTo>
                <a:cubicBezTo>
                  <a:pt x="14807" y="106"/>
                  <a:pt x="15106" y="0"/>
                  <a:pt x="15437" y="2"/>
                </a:cubicBezTo>
                <a:lnTo>
                  <a:pt x="15437" y="2"/>
                </a:lnTo>
                <a:cubicBezTo>
                  <a:pt x="15957" y="4"/>
                  <a:pt x="16358" y="169"/>
                  <a:pt x="16663" y="509"/>
                </a:cubicBezTo>
                <a:lnTo>
                  <a:pt x="16663" y="509"/>
                </a:lnTo>
                <a:cubicBezTo>
                  <a:pt x="16976" y="857"/>
                  <a:pt x="17166" y="1362"/>
                  <a:pt x="17311" y="1811"/>
                </a:cubicBezTo>
                <a:lnTo>
                  <a:pt x="17311" y="1811"/>
                </a:lnTo>
                <a:cubicBezTo>
                  <a:pt x="17324" y="1851"/>
                  <a:pt x="17302" y="1894"/>
                  <a:pt x="17261" y="1907"/>
                </a:cubicBezTo>
                <a:lnTo>
                  <a:pt x="17261" y="1907"/>
                </a:lnTo>
                <a:cubicBezTo>
                  <a:pt x="17222" y="1920"/>
                  <a:pt x="17178" y="1898"/>
                  <a:pt x="17165" y="1857"/>
                </a:cubicBezTo>
                <a:lnTo>
                  <a:pt x="17165" y="1857"/>
                </a:lnTo>
                <a:cubicBezTo>
                  <a:pt x="16967" y="1243"/>
                  <a:pt x="16783" y="871"/>
                  <a:pt x="16549" y="611"/>
                </a:cubicBezTo>
                <a:lnTo>
                  <a:pt x="16549" y="611"/>
                </a:lnTo>
                <a:cubicBezTo>
                  <a:pt x="16271" y="301"/>
                  <a:pt x="15918" y="156"/>
                  <a:pt x="15437" y="154"/>
                </a:cubicBezTo>
                <a:lnTo>
                  <a:pt x="15437" y="154"/>
                </a:lnTo>
                <a:cubicBezTo>
                  <a:pt x="15435" y="154"/>
                  <a:pt x="15433" y="154"/>
                  <a:pt x="15431" y="154"/>
                </a:cubicBezTo>
                <a:lnTo>
                  <a:pt x="15431" y="154"/>
                </a:lnTo>
                <a:cubicBezTo>
                  <a:pt x="14771" y="154"/>
                  <a:pt x="14376" y="643"/>
                  <a:pt x="13994" y="1117"/>
                </a:cubicBezTo>
                <a:lnTo>
                  <a:pt x="13994" y="1117"/>
                </a:lnTo>
                <a:cubicBezTo>
                  <a:pt x="13812" y="1342"/>
                  <a:pt x="13641" y="1554"/>
                  <a:pt x="13442" y="1720"/>
                </a:cubicBezTo>
                <a:lnTo>
                  <a:pt x="13442" y="1720"/>
                </a:lnTo>
                <a:cubicBezTo>
                  <a:pt x="13213" y="1911"/>
                  <a:pt x="12980" y="2006"/>
                  <a:pt x="12730" y="2014"/>
                </a:cubicBezTo>
                <a:lnTo>
                  <a:pt x="12730" y="2014"/>
                </a:lnTo>
                <a:cubicBezTo>
                  <a:pt x="12719" y="2014"/>
                  <a:pt x="12709" y="2015"/>
                  <a:pt x="12698" y="2015"/>
                </a:cubicBezTo>
                <a:lnTo>
                  <a:pt x="12698" y="2015"/>
                </a:lnTo>
                <a:cubicBezTo>
                  <a:pt x="12096" y="2015"/>
                  <a:pt x="11679" y="1522"/>
                  <a:pt x="11275" y="1045"/>
                </a:cubicBezTo>
                <a:lnTo>
                  <a:pt x="11275" y="1045"/>
                </a:lnTo>
                <a:cubicBezTo>
                  <a:pt x="10887" y="586"/>
                  <a:pt x="10520" y="154"/>
                  <a:pt x="10018" y="154"/>
                </a:cubicBezTo>
                <a:lnTo>
                  <a:pt x="10018" y="154"/>
                </a:lnTo>
                <a:cubicBezTo>
                  <a:pt x="9774" y="154"/>
                  <a:pt x="9549" y="246"/>
                  <a:pt x="9311" y="445"/>
                </a:cubicBezTo>
                <a:lnTo>
                  <a:pt x="9311" y="445"/>
                </a:lnTo>
                <a:cubicBezTo>
                  <a:pt x="9094" y="626"/>
                  <a:pt x="8893" y="874"/>
                  <a:pt x="8699" y="1114"/>
                </a:cubicBezTo>
                <a:lnTo>
                  <a:pt x="8699" y="1114"/>
                </a:lnTo>
                <a:cubicBezTo>
                  <a:pt x="8304" y="1602"/>
                  <a:pt x="7895" y="2106"/>
                  <a:pt x="7309" y="2106"/>
                </a:cubicBezTo>
              </a:path>
            </a:pathLst>
          </a:custGeom>
          <a:solidFill>
            <a:schemeClr val="accent6">
              <a:alpha val="40164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83C54-43C7-504D-98E7-1B3A3075C164}"/>
              </a:ext>
            </a:extLst>
          </p:cNvPr>
          <p:cNvSpPr txBox="1"/>
          <p:nvPr/>
        </p:nvSpPr>
        <p:spPr>
          <a:xfrm>
            <a:off x="1399175" y="3798298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IDENTIFY 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6C2E1-A1C7-0E4F-B4E7-2D02125DBC53}"/>
              </a:ext>
            </a:extLst>
          </p:cNvPr>
          <p:cNvSpPr txBox="1"/>
          <p:nvPr/>
        </p:nvSpPr>
        <p:spPr>
          <a:xfrm>
            <a:off x="1399177" y="4966762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66803-F150-8A41-95C8-9952B3F82D3D}"/>
              </a:ext>
            </a:extLst>
          </p:cNvPr>
          <p:cNvSpPr txBox="1"/>
          <p:nvPr/>
        </p:nvSpPr>
        <p:spPr>
          <a:xfrm>
            <a:off x="3177969" y="682532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67CC0-4FDC-E448-B5E8-612DA87938AA}"/>
              </a:ext>
            </a:extLst>
          </p:cNvPr>
          <p:cNvSpPr txBox="1"/>
          <p:nvPr/>
        </p:nvSpPr>
        <p:spPr>
          <a:xfrm>
            <a:off x="6552752" y="815628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CD1FE-ECEC-264B-985B-008FEAAC0849}"/>
              </a:ext>
            </a:extLst>
          </p:cNvPr>
          <p:cNvSpPr txBox="1"/>
          <p:nvPr/>
        </p:nvSpPr>
        <p:spPr>
          <a:xfrm>
            <a:off x="4772216" y="10172246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ESTABLISH DECISION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7788A-7A7F-5D42-AA69-87CA84C39330}"/>
              </a:ext>
            </a:extLst>
          </p:cNvPr>
          <p:cNvSpPr txBox="1"/>
          <p:nvPr/>
        </p:nvSpPr>
        <p:spPr>
          <a:xfrm>
            <a:off x="4772218" y="11340710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E2DA1-25BB-0D4F-B3C2-3703B7B429DD}"/>
              </a:ext>
            </a:extLst>
          </p:cNvPr>
          <p:cNvSpPr txBox="1"/>
          <p:nvPr/>
        </p:nvSpPr>
        <p:spPr>
          <a:xfrm>
            <a:off x="8149981" y="3798298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WEIGH DECISION CRITERIA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3B805-9C59-C943-AB38-D24D91B88FD9}"/>
              </a:ext>
            </a:extLst>
          </p:cNvPr>
          <p:cNvSpPr txBox="1"/>
          <p:nvPr/>
        </p:nvSpPr>
        <p:spPr>
          <a:xfrm>
            <a:off x="8149981" y="4966762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BB803-E7FA-894E-87FD-886176F3F1CC}"/>
              </a:ext>
            </a:extLst>
          </p:cNvPr>
          <p:cNvSpPr txBox="1"/>
          <p:nvPr/>
        </p:nvSpPr>
        <p:spPr>
          <a:xfrm>
            <a:off x="9927535" y="682532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378E0-C9F4-174F-8F58-9E30DF1917D2}"/>
              </a:ext>
            </a:extLst>
          </p:cNvPr>
          <p:cNvSpPr txBox="1"/>
          <p:nvPr/>
        </p:nvSpPr>
        <p:spPr>
          <a:xfrm>
            <a:off x="13302318" y="815628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E7DEA-C5A7-034F-83AD-1450010324E8}"/>
              </a:ext>
            </a:extLst>
          </p:cNvPr>
          <p:cNvSpPr txBox="1"/>
          <p:nvPr/>
        </p:nvSpPr>
        <p:spPr>
          <a:xfrm>
            <a:off x="11533180" y="10172246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GENERATE ALTERNATIVES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509D91-78DF-4748-A9D8-BD4C22542B62}"/>
              </a:ext>
            </a:extLst>
          </p:cNvPr>
          <p:cNvSpPr txBox="1"/>
          <p:nvPr/>
        </p:nvSpPr>
        <p:spPr>
          <a:xfrm>
            <a:off x="11533182" y="11340710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0CBAC-F3AA-744F-BD3C-A97B640D7284}"/>
              </a:ext>
            </a:extLst>
          </p:cNvPr>
          <p:cNvSpPr txBox="1"/>
          <p:nvPr/>
        </p:nvSpPr>
        <p:spPr>
          <a:xfrm>
            <a:off x="14900782" y="3798298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EVALUATE ALTERNATIVES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6CCA-279A-D949-A17D-1FF96284762F}"/>
              </a:ext>
            </a:extLst>
          </p:cNvPr>
          <p:cNvSpPr txBox="1"/>
          <p:nvPr/>
        </p:nvSpPr>
        <p:spPr>
          <a:xfrm>
            <a:off x="14900784" y="4966762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4ACD5-F7C6-994F-A482-1634D4C95F9E}"/>
              </a:ext>
            </a:extLst>
          </p:cNvPr>
          <p:cNvSpPr txBox="1"/>
          <p:nvPr/>
        </p:nvSpPr>
        <p:spPr>
          <a:xfrm>
            <a:off x="16677101" y="682532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9E87F3-0784-D347-86D7-E7F61BD4C89B}"/>
              </a:ext>
            </a:extLst>
          </p:cNvPr>
          <p:cNvSpPr txBox="1"/>
          <p:nvPr/>
        </p:nvSpPr>
        <p:spPr>
          <a:xfrm>
            <a:off x="20051886" y="8156287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17393-4F6F-8D46-B4E1-60DC27787A87}"/>
              </a:ext>
            </a:extLst>
          </p:cNvPr>
          <p:cNvSpPr txBox="1"/>
          <p:nvPr/>
        </p:nvSpPr>
        <p:spPr>
          <a:xfrm>
            <a:off x="18273824" y="10172246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SELECT BEST ALTERNATIVES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8623D-5453-3341-B4B6-088B47C63252}"/>
              </a:ext>
            </a:extLst>
          </p:cNvPr>
          <p:cNvSpPr txBox="1"/>
          <p:nvPr/>
        </p:nvSpPr>
        <p:spPr>
          <a:xfrm>
            <a:off x="18273826" y="11340710"/>
            <a:ext cx="47053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866C9-F5EB-384D-829D-89B23FA7495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D13DFF-8FD3-1E4F-BA70-C1BD256A210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06211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3F14827E-1275-534A-88CE-80B9DD0D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455" y="2679"/>
            <a:ext cx="17594227" cy="3933022"/>
          </a:xfrm>
          <a:custGeom>
            <a:avLst/>
            <a:gdLst>
              <a:gd name="T0" fmla="*/ 0 w 14125"/>
              <a:gd name="T1" fmla="*/ 166 h 3157"/>
              <a:gd name="T2" fmla="*/ 0 w 14125"/>
              <a:gd name="T3" fmla="*/ 166 h 3157"/>
              <a:gd name="T4" fmla="*/ 7063 w 14125"/>
              <a:gd name="T5" fmla="*/ 3156 h 3157"/>
              <a:gd name="T6" fmla="*/ 7063 w 14125"/>
              <a:gd name="T7" fmla="*/ 3156 h 3157"/>
              <a:gd name="T8" fmla="*/ 14124 w 14125"/>
              <a:gd name="T9" fmla="*/ 166 h 3157"/>
              <a:gd name="T10" fmla="*/ 14124 w 14125"/>
              <a:gd name="T11" fmla="*/ 166 h 3157"/>
              <a:gd name="T12" fmla="*/ 14113 w 14125"/>
              <a:gd name="T13" fmla="*/ 0 h 3157"/>
              <a:gd name="T14" fmla="*/ 11 w 14125"/>
              <a:gd name="T15" fmla="*/ 0 h 3157"/>
              <a:gd name="T16" fmla="*/ 11 w 14125"/>
              <a:gd name="T17" fmla="*/ 0 h 3157"/>
              <a:gd name="T18" fmla="*/ 0 w 14125"/>
              <a:gd name="T19" fmla="*/ 166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25" h="3157">
                <a:moveTo>
                  <a:pt x="0" y="166"/>
                </a:moveTo>
                <a:lnTo>
                  <a:pt x="0" y="166"/>
                </a:lnTo>
                <a:cubicBezTo>
                  <a:pt x="0" y="1818"/>
                  <a:pt x="3162" y="3156"/>
                  <a:pt x="7063" y="3156"/>
                </a:cubicBezTo>
                <a:lnTo>
                  <a:pt x="7063" y="3156"/>
                </a:lnTo>
                <a:cubicBezTo>
                  <a:pt x="10962" y="3156"/>
                  <a:pt x="14124" y="1818"/>
                  <a:pt x="14124" y="166"/>
                </a:cubicBezTo>
                <a:lnTo>
                  <a:pt x="14124" y="166"/>
                </a:lnTo>
                <a:cubicBezTo>
                  <a:pt x="14124" y="110"/>
                  <a:pt x="14120" y="55"/>
                  <a:pt x="14113" y="0"/>
                </a:cubicBezTo>
                <a:lnTo>
                  <a:pt x="11" y="0"/>
                </a:lnTo>
                <a:lnTo>
                  <a:pt x="11" y="0"/>
                </a:lnTo>
                <a:cubicBezTo>
                  <a:pt x="4" y="55"/>
                  <a:pt x="0" y="110"/>
                  <a:pt x="0" y="166"/>
                </a:cubicBez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87">
            <a:extLst>
              <a:ext uri="{FF2B5EF4-FFF2-40B4-BE49-F238E27FC236}">
                <a16:creationId xmlns:a16="http://schemas.microsoft.com/office/drawing/2014/main" id="{4A6D8ACD-F9C2-7646-B3E1-2D75D3F35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48" y="3595131"/>
            <a:ext cx="3768229" cy="3257378"/>
          </a:xfrm>
          <a:custGeom>
            <a:avLst/>
            <a:gdLst>
              <a:gd name="T0" fmla="*/ 1925 w 3023"/>
              <a:gd name="T1" fmla="*/ 0 h 2617"/>
              <a:gd name="T2" fmla="*/ 1097 w 3023"/>
              <a:gd name="T3" fmla="*/ 0 h 2617"/>
              <a:gd name="T4" fmla="*/ 1097 w 3023"/>
              <a:gd name="T5" fmla="*/ 0 h 2617"/>
              <a:gd name="T6" fmla="*/ 514 w 3023"/>
              <a:gd name="T7" fmla="*/ 328 h 2617"/>
              <a:gd name="T8" fmla="*/ 133 w 3023"/>
              <a:gd name="T9" fmla="*/ 952 h 2617"/>
              <a:gd name="T10" fmla="*/ 133 w 3023"/>
              <a:gd name="T11" fmla="*/ 952 h 2617"/>
              <a:gd name="T12" fmla="*/ 133 w 3023"/>
              <a:gd name="T13" fmla="*/ 1663 h 2617"/>
              <a:gd name="T14" fmla="*/ 514 w 3023"/>
              <a:gd name="T15" fmla="*/ 2289 h 2617"/>
              <a:gd name="T16" fmla="*/ 514 w 3023"/>
              <a:gd name="T17" fmla="*/ 2289 h 2617"/>
              <a:gd name="T18" fmla="*/ 1097 w 3023"/>
              <a:gd name="T19" fmla="*/ 2616 h 2617"/>
              <a:gd name="T20" fmla="*/ 1925 w 3023"/>
              <a:gd name="T21" fmla="*/ 2616 h 2617"/>
              <a:gd name="T22" fmla="*/ 1925 w 3023"/>
              <a:gd name="T23" fmla="*/ 2616 h 2617"/>
              <a:gd name="T24" fmla="*/ 2508 w 3023"/>
              <a:gd name="T25" fmla="*/ 2289 h 2617"/>
              <a:gd name="T26" fmla="*/ 2889 w 3023"/>
              <a:gd name="T27" fmla="*/ 1663 h 2617"/>
              <a:gd name="T28" fmla="*/ 2889 w 3023"/>
              <a:gd name="T29" fmla="*/ 1663 h 2617"/>
              <a:gd name="T30" fmla="*/ 2889 w 3023"/>
              <a:gd name="T31" fmla="*/ 952 h 2617"/>
              <a:gd name="T32" fmla="*/ 2508 w 3023"/>
              <a:gd name="T33" fmla="*/ 328 h 2617"/>
              <a:gd name="T34" fmla="*/ 2508 w 3023"/>
              <a:gd name="T35" fmla="*/ 328 h 2617"/>
              <a:gd name="T36" fmla="*/ 1925 w 3023"/>
              <a:gd name="T37" fmla="*/ 0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3" h="2617">
                <a:moveTo>
                  <a:pt x="1925" y="0"/>
                </a:moveTo>
                <a:lnTo>
                  <a:pt x="1097" y="0"/>
                </a:lnTo>
                <a:lnTo>
                  <a:pt x="1097" y="0"/>
                </a:lnTo>
                <a:cubicBezTo>
                  <a:pt x="859" y="0"/>
                  <a:pt x="638" y="124"/>
                  <a:pt x="514" y="328"/>
                </a:cubicBezTo>
                <a:lnTo>
                  <a:pt x="133" y="952"/>
                </a:lnTo>
                <a:lnTo>
                  <a:pt x="133" y="952"/>
                </a:lnTo>
                <a:cubicBezTo>
                  <a:pt x="0" y="1171"/>
                  <a:pt x="0" y="1445"/>
                  <a:pt x="133" y="1663"/>
                </a:cubicBezTo>
                <a:lnTo>
                  <a:pt x="514" y="2289"/>
                </a:lnTo>
                <a:lnTo>
                  <a:pt x="514" y="2289"/>
                </a:lnTo>
                <a:cubicBezTo>
                  <a:pt x="638" y="2492"/>
                  <a:pt x="859" y="2616"/>
                  <a:pt x="1097" y="2616"/>
                </a:cubicBezTo>
                <a:lnTo>
                  <a:pt x="1925" y="2616"/>
                </a:lnTo>
                <a:lnTo>
                  <a:pt x="1925" y="2616"/>
                </a:lnTo>
                <a:cubicBezTo>
                  <a:pt x="2163" y="2616"/>
                  <a:pt x="2384" y="2492"/>
                  <a:pt x="2508" y="2289"/>
                </a:cubicBezTo>
                <a:lnTo>
                  <a:pt x="2889" y="1663"/>
                </a:lnTo>
                <a:lnTo>
                  <a:pt x="2889" y="1663"/>
                </a:lnTo>
                <a:cubicBezTo>
                  <a:pt x="3022" y="1445"/>
                  <a:pt x="3022" y="1171"/>
                  <a:pt x="2889" y="952"/>
                </a:cubicBezTo>
                <a:lnTo>
                  <a:pt x="2508" y="328"/>
                </a:lnTo>
                <a:lnTo>
                  <a:pt x="2508" y="328"/>
                </a:lnTo>
                <a:cubicBezTo>
                  <a:pt x="2384" y="124"/>
                  <a:pt x="2163" y="0"/>
                  <a:pt x="19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88">
            <a:extLst>
              <a:ext uri="{FF2B5EF4-FFF2-40B4-BE49-F238E27FC236}">
                <a16:creationId xmlns:a16="http://schemas.microsoft.com/office/drawing/2014/main" id="{AE6F38B5-D57A-4E45-BC82-04CC80DD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381" y="3369919"/>
            <a:ext cx="4290071" cy="3713298"/>
          </a:xfrm>
          <a:custGeom>
            <a:avLst/>
            <a:gdLst>
              <a:gd name="T0" fmla="*/ 2193 w 3443"/>
              <a:gd name="T1" fmla="*/ 0 h 2980"/>
              <a:gd name="T2" fmla="*/ 1250 w 3443"/>
              <a:gd name="T3" fmla="*/ 0 h 2980"/>
              <a:gd name="T4" fmla="*/ 1250 w 3443"/>
              <a:gd name="T5" fmla="*/ 0 h 2980"/>
              <a:gd name="T6" fmla="*/ 586 w 3443"/>
              <a:gd name="T7" fmla="*/ 373 h 2980"/>
              <a:gd name="T8" fmla="*/ 152 w 3443"/>
              <a:gd name="T9" fmla="*/ 1085 h 2980"/>
              <a:gd name="T10" fmla="*/ 152 w 3443"/>
              <a:gd name="T11" fmla="*/ 1085 h 2980"/>
              <a:gd name="T12" fmla="*/ 152 w 3443"/>
              <a:gd name="T13" fmla="*/ 1895 h 2980"/>
              <a:gd name="T14" fmla="*/ 586 w 3443"/>
              <a:gd name="T15" fmla="*/ 2607 h 2980"/>
              <a:gd name="T16" fmla="*/ 586 w 3443"/>
              <a:gd name="T17" fmla="*/ 2607 h 2980"/>
              <a:gd name="T18" fmla="*/ 1250 w 3443"/>
              <a:gd name="T19" fmla="*/ 2979 h 2980"/>
              <a:gd name="T20" fmla="*/ 2193 w 3443"/>
              <a:gd name="T21" fmla="*/ 2979 h 2980"/>
              <a:gd name="T22" fmla="*/ 2193 w 3443"/>
              <a:gd name="T23" fmla="*/ 2979 h 2980"/>
              <a:gd name="T24" fmla="*/ 2857 w 3443"/>
              <a:gd name="T25" fmla="*/ 2607 h 2980"/>
              <a:gd name="T26" fmla="*/ 3291 w 3443"/>
              <a:gd name="T27" fmla="*/ 1895 h 2980"/>
              <a:gd name="T28" fmla="*/ 3291 w 3443"/>
              <a:gd name="T29" fmla="*/ 1895 h 2980"/>
              <a:gd name="T30" fmla="*/ 3291 w 3443"/>
              <a:gd name="T31" fmla="*/ 1085 h 2980"/>
              <a:gd name="T32" fmla="*/ 2857 w 3443"/>
              <a:gd name="T33" fmla="*/ 373 h 2980"/>
              <a:gd name="T34" fmla="*/ 2857 w 3443"/>
              <a:gd name="T35" fmla="*/ 373 h 2980"/>
              <a:gd name="T36" fmla="*/ 2193 w 3443"/>
              <a:gd name="T37" fmla="*/ 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43" h="2980">
                <a:moveTo>
                  <a:pt x="2193" y="0"/>
                </a:moveTo>
                <a:lnTo>
                  <a:pt x="1250" y="0"/>
                </a:lnTo>
                <a:lnTo>
                  <a:pt x="1250" y="0"/>
                </a:lnTo>
                <a:cubicBezTo>
                  <a:pt x="979" y="0"/>
                  <a:pt x="727" y="141"/>
                  <a:pt x="586" y="373"/>
                </a:cubicBezTo>
                <a:lnTo>
                  <a:pt x="152" y="1085"/>
                </a:lnTo>
                <a:lnTo>
                  <a:pt x="152" y="1085"/>
                </a:lnTo>
                <a:cubicBezTo>
                  <a:pt x="0" y="1334"/>
                  <a:pt x="0" y="1646"/>
                  <a:pt x="152" y="1895"/>
                </a:cubicBezTo>
                <a:lnTo>
                  <a:pt x="586" y="2607"/>
                </a:lnTo>
                <a:lnTo>
                  <a:pt x="586" y="2607"/>
                </a:lnTo>
                <a:cubicBezTo>
                  <a:pt x="727" y="2837"/>
                  <a:pt x="979" y="2979"/>
                  <a:pt x="1250" y="2979"/>
                </a:cubicBezTo>
                <a:lnTo>
                  <a:pt x="2193" y="2979"/>
                </a:lnTo>
                <a:lnTo>
                  <a:pt x="2193" y="2979"/>
                </a:lnTo>
                <a:cubicBezTo>
                  <a:pt x="2464" y="2979"/>
                  <a:pt x="2716" y="2837"/>
                  <a:pt x="2857" y="2607"/>
                </a:cubicBezTo>
                <a:lnTo>
                  <a:pt x="3291" y="1895"/>
                </a:lnTo>
                <a:lnTo>
                  <a:pt x="3291" y="1895"/>
                </a:lnTo>
                <a:cubicBezTo>
                  <a:pt x="3442" y="1646"/>
                  <a:pt x="3442" y="1334"/>
                  <a:pt x="3291" y="1085"/>
                </a:cubicBezTo>
                <a:lnTo>
                  <a:pt x="2857" y="373"/>
                </a:lnTo>
                <a:lnTo>
                  <a:pt x="2857" y="373"/>
                </a:lnTo>
                <a:cubicBezTo>
                  <a:pt x="2716" y="141"/>
                  <a:pt x="2464" y="0"/>
                  <a:pt x="2193" y="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89">
            <a:extLst>
              <a:ext uri="{FF2B5EF4-FFF2-40B4-BE49-F238E27FC236}">
                <a16:creationId xmlns:a16="http://schemas.microsoft.com/office/drawing/2014/main" id="{1656057E-E757-6D41-A112-B0E59A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834" y="5232059"/>
            <a:ext cx="3768229" cy="3257378"/>
          </a:xfrm>
          <a:custGeom>
            <a:avLst/>
            <a:gdLst>
              <a:gd name="T0" fmla="*/ 1925 w 3023"/>
              <a:gd name="T1" fmla="*/ 0 h 2616"/>
              <a:gd name="T2" fmla="*/ 1097 w 3023"/>
              <a:gd name="T3" fmla="*/ 0 h 2616"/>
              <a:gd name="T4" fmla="*/ 1097 w 3023"/>
              <a:gd name="T5" fmla="*/ 0 h 2616"/>
              <a:gd name="T6" fmla="*/ 514 w 3023"/>
              <a:gd name="T7" fmla="*/ 327 h 2616"/>
              <a:gd name="T8" fmla="*/ 133 w 3023"/>
              <a:gd name="T9" fmla="*/ 953 h 2616"/>
              <a:gd name="T10" fmla="*/ 133 w 3023"/>
              <a:gd name="T11" fmla="*/ 953 h 2616"/>
              <a:gd name="T12" fmla="*/ 133 w 3023"/>
              <a:gd name="T13" fmla="*/ 1663 h 2616"/>
              <a:gd name="T14" fmla="*/ 514 w 3023"/>
              <a:gd name="T15" fmla="*/ 2288 h 2616"/>
              <a:gd name="T16" fmla="*/ 514 w 3023"/>
              <a:gd name="T17" fmla="*/ 2288 h 2616"/>
              <a:gd name="T18" fmla="*/ 1097 w 3023"/>
              <a:gd name="T19" fmla="*/ 2615 h 2616"/>
              <a:gd name="T20" fmla="*/ 1925 w 3023"/>
              <a:gd name="T21" fmla="*/ 2615 h 2616"/>
              <a:gd name="T22" fmla="*/ 1925 w 3023"/>
              <a:gd name="T23" fmla="*/ 2615 h 2616"/>
              <a:gd name="T24" fmla="*/ 2507 w 3023"/>
              <a:gd name="T25" fmla="*/ 2288 h 2616"/>
              <a:gd name="T26" fmla="*/ 2889 w 3023"/>
              <a:gd name="T27" fmla="*/ 1663 h 2616"/>
              <a:gd name="T28" fmla="*/ 2889 w 3023"/>
              <a:gd name="T29" fmla="*/ 1663 h 2616"/>
              <a:gd name="T30" fmla="*/ 2889 w 3023"/>
              <a:gd name="T31" fmla="*/ 953 h 2616"/>
              <a:gd name="T32" fmla="*/ 2507 w 3023"/>
              <a:gd name="T33" fmla="*/ 327 h 2616"/>
              <a:gd name="T34" fmla="*/ 2507 w 3023"/>
              <a:gd name="T35" fmla="*/ 327 h 2616"/>
              <a:gd name="T36" fmla="*/ 1925 w 3023"/>
              <a:gd name="T37" fmla="*/ 0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3" h="2616">
                <a:moveTo>
                  <a:pt x="1925" y="0"/>
                </a:moveTo>
                <a:lnTo>
                  <a:pt x="1097" y="0"/>
                </a:lnTo>
                <a:lnTo>
                  <a:pt x="1097" y="0"/>
                </a:lnTo>
                <a:cubicBezTo>
                  <a:pt x="858" y="0"/>
                  <a:pt x="638" y="125"/>
                  <a:pt x="514" y="327"/>
                </a:cubicBezTo>
                <a:lnTo>
                  <a:pt x="133" y="953"/>
                </a:lnTo>
                <a:lnTo>
                  <a:pt x="133" y="953"/>
                </a:lnTo>
                <a:cubicBezTo>
                  <a:pt x="0" y="1171"/>
                  <a:pt x="0" y="1445"/>
                  <a:pt x="133" y="1663"/>
                </a:cubicBezTo>
                <a:lnTo>
                  <a:pt x="514" y="2288"/>
                </a:lnTo>
                <a:lnTo>
                  <a:pt x="514" y="2288"/>
                </a:lnTo>
                <a:cubicBezTo>
                  <a:pt x="638" y="2491"/>
                  <a:pt x="858" y="2615"/>
                  <a:pt x="1097" y="2615"/>
                </a:cubicBezTo>
                <a:lnTo>
                  <a:pt x="1925" y="2615"/>
                </a:lnTo>
                <a:lnTo>
                  <a:pt x="1925" y="2615"/>
                </a:lnTo>
                <a:cubicBezTo>
                  <a:pt x="2163" y="2615"/>
                  <a:pt x="2384" y="2491"/>
                  <a:pt x="2507" y="2288"/>
                </a:cubicBezTo>
                <a:lnTo>
                  <a:pt x="2889" y="1663"/>
                </a:lnTo>
                <a:lnTo>
                  <a:pt x="2889" y="1663"/>
                </a:lnTo>
                <a:cubicBezTo>
                  <a:pt x="3022" y="1445"/>
                  <a:pt x="3022" y="1171"/>
                  <a:pt x="2889" y="953"/>
                </a:cubicBezTo>
                <a:lnTo>
                  <a:pt x="2507" y="327"/>
                </a:lnTo>
                <a:lnTo>
                  <a:pt x="2507" y="327"/>
                </a:lnTo>
                <a:cubicBezTo>
                  <a:pt x="2384" y="125"/>
                  <a:pt x="2163" y="0"/>
                  <a:pt x="192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90">
            <a:extLst>
              <a:ext uri="{FF2B5EF4-FFF2-40B4-BE49-F238E27FC236}">
                <a16:creationId xmlns:a16="http://schemas.microsoft.com/office/drawing/2014/main" id="{5615DE36-D10C-8643-9D5A-0BDCDB63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166" y="5006847"/>
            <a:ext cx="4290071" cy="3713298"/>
          </a:xfrm>
          <a:custGeom>
            <a:avLst/>
            <a:gdLst>
              <a:gd name="T0" fmla="*/ 2193 w 3443"/>
              <a:gd name="T1" fmla="*/ 0 h 2979"/>
              <a:gd name="T2" fmla="*/ 1249 w 3443"/>
              <a:gd name="T3" fmla="*/ 0 h 2979"/>
              <a:gd name="T4" fmla="*/ 1249 w 3443"/>
              <a:gd name="T5" fmla="*/ 0 h 2979"/>
              <a:gd name="T6" fmla="*/ 585 w 3443"/>
              <a:gd name="T7" fmla="*/ 372 h 2979"/>
              <a:gd name="T8" fmla="*/ 151 w 3443"/>
              <a:gd name="T9" fmla="*/ 1085 h 2979"/>
              <a:gd name="T10" fmla="*/ 151 w 3443"/>
              <a:gd name="T11" fmla="*/ 1085 h 2979"/>
              <a:gd name="T12" fmla="*/ 151 w 3443"/>
              <a:gd name="T13" fmla="*/ 1893 h 2979"/>
              <a:gd name="T14" fmla="*/ 585 w 3443"/>
              <a:gd name="T15" fmla="*/ 2605 h 2979"/>
              <a:gd name="T16" fmla="*/ 585 w 3443"/>
              <a:gd name="T17" fmla="*/ 2605 h 2979"/>
              <a:gd name="T18" fmla="*/ 1249 w 3443"/>
              <a:gd name="T19" fmla="*/ 2978 h 2979"/>
              <a:gd name="T20" fmla="*/ 2193 w 3443"/>
              <a:gd name="T21" fmla="*/ 2978 h 2979"/>
              <a:gd name="T22" fmla="*/ 2193 w 3443"/>
              <a:gd name="T23" fmla="*/ 2978 h 2979"/>
              <a:gd name="T24" fmla="*/ 2856 w 3443"/>
              <a:gd name="T25" fmla="*/ 2605 h 2979"/>
              <a:gd name="T26" fmla="*/ 3290 w 3443"/>
              <a:gd name="T27" fmla="*/ 1893 h 2979"/>
              <a:gd name="T28" fmla="*/ 3290 w 3443"/>
              <a:gd name="T29" fmla="*/ 1893 h 2979"/>
              <a:gd name="T30" fmla="*/ 3290 w 3443"/>
              <a:gd name="T31" fmla="*/ 1085 h 2979"/>
              <a:gd name="T32" fmla="*/ 2856 w 3443"/>
              <a:gd name="T33" fmla="*/ 372 h 2979"/>
              <a:gd name="T34" fmla="*/ 2856 w 3443"/>
              <a:gd name="T35" fmla="*/ 372 h 2979"/>
              <a:gd name="T36" fmla="*/ 2193 w 3443"/>
              <a:gd name="T37" fmla="*/ 0 h 2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43" h="2979">
                <a:moveTo>
                  <a:pt x="2193" y="0"/>
                </a:moveTo>
                <a:lnTo>
                  <a:pt x="1249" y="0"/>
                </a:lnTo>
                <a:lnTo>
                  <a:pt x="1249" y="0"/>
                </a:lnTo>
                <a:cubicBezTo>
                  <a:pt x="978" y="0"/>
                  <a:pt x="727" y="141"/>
                  <a:pt x="585" y="372"/>
                </a:cubicBezTo>
                <a:lnTo>
                  <a:pt x="151" y="1085"/>
                </a:lnTo>
                <a:lnTo>
                  <a:pt x="151" y="1085"/>
                </a:lnTo>
                <a:cubicBezTo>
                  <a:pt x="0" y="1333"/>
                  <a:pt x="0" y="1644"/>
                  <a:pt x="151" y="1893"/>
                </a:cubicBezTo>
                <a:lnTo>
                  <a:pt x="585" y="2605"/>
                </a:lnTo>
                <a:lnTo>
                  <a:pt x="585" y="2605"/>
                </a:lnTo>
                <a:cubicBezTo>
                  <a:pt x="727" y="2837"/>
                  <a:pt x="978" y="2978"/>
                  <a:pt x="1249" y="2978"/>
                </a:cubicBezTo>
                <a:lnTo>
                  <a:pt x="2193" y="2978"/>
                </a:lnTo>
                <a:lnTo>
                  <a:pt x="2193" y="2978"/>
                </a:lnTo>
                <a:cubicBezTo>
                  <a:pt x="2463" y="2978"/>
                  <a:pt x="2715" y="2837"/>
                  <a:pt x="2856" y="2605"/>
                </a:cubicBezTo>
                <a:lnTo>
                  <a:pt x="3290" y="1893"/>
                </a:lnTo>
                <a:lnTo>
                  <a:pt x="3290" y="1893"/>
                </a:lnTo>
                <a:cubicBezTo>
                  <a:pt x="3442" y="1644"/>
                  <a:pt x="3442" y="1333"/>
                  <a:pt x="3290" y="1085"/>
                </a:cubicBezTo>
                <a:lnTo>
                  <a:pt x="2856" y="372"/>
                </a:lnTo>
                <a:lnTo>
                  <a:pt x="2856" y="372"/>
                </a:lnTo>
                <a:cubicBezTo>
                  <a:pt x="2715" y="141"/>
                  <a:pt x="2463" y="0"/>
                  <a:pt x="2193" y="0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91">
            <a:extLst>
              <a:ext uri="{FF2B5EF4-FFF2-40B4-BE49-F238E27FC236}">
                <a16:creationId xmlns:a16="http://schemas.microsoft.com/office/drawing/2014/main" id="{609F33B1-828A-2146-8589-C955ECE9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6683" y="5605587"/>
            <a:ext cx="3762735" cy="3257378"/>
          </a:xfrm>
          <a:custGeom>
            <a:avLst/>
            <a:gdLst>
              <a:gd name="T0" fmla="*/ 1924 w 3022"/>
              <a:gd name="T1" fmla="*/ 0 h 2615"/>
              <a:gd name="T2" fmla="*/ 1097 w 3022"/>
              <a:gd name="T3" fmla="*/ 0 h 2615"/>
              <a:gd name="T4" fmla="*/ 1097 w 3022"/>
              <a:gd name="T5" fmla="*/ 0 h 2615"/>
              <a:gd name="T6" fmla="*/ 514 w 3022"/>
              <a:gd name="T7" fmla="*/ 327 h 2615"/>
              <a:gd name="T8" fmla="*/ 133 w 3022"/>
              <a:gd name="T9" fmla="*/ 953 h 2615"/>
              <a:gd name="T10" fmla="*/ 133 w 3022"/>
              <a:gd name="T11" fmla="*/ 953 h 2615"/>
              <a:gd name="T12" fmla="*/ 133 w 3022"/>
              <a:gd name="T13" fmla="*/ 1661 h 2615"/>
              <a:gd name="T14" fmla="*/ 514 w 3022"/>
              <a:gd name="T15" fmla="*/ 2287 h 2615"/>
              <a:gd name="T16" fmla="*/ 514 w 3022"/>
              <a:gd name="T17" fmla="*/ 2287 h 2615"/>
              <a:gd name="T18" fmla="*/ 1097 w 3022"/>
              <a:gd name="T19" fmla="*/ 2614 h 2615"/>
              <a:gd name="T20" fmla="*/ 1924 w 3022"/>
              <a:gd name="T21" fmla="*/ 2614 h 2615"/>
              <a:gd name="T22" fmla="*/ 1924 w 3022"/>
              <a:gd name="T23" fmla="*/ 2614 h 2615"/>
              <a:gd name="T24" fmla="*/ 2507 w 3022"/>
              <a:gd name="T25" fmla="*/ 2287 h 2615"/>
              <a:gd name="T26" fmla="*/ 2888 w 3022"/>
              <a:gd name="T27" fmla="*/ 1661 h 2615"/>
              <a:gd name="T28" fmla="*/ 2888 w 3022"/>
              <a:gd name="T29" fmla="*/ 1661 h 2615"/>
              <a:gd name="T30" fmla="*/ 2888 w 3022"/>
              <a:gd name="T31" fmla="*/ 953 h 2615"/>
              <a:gd name="T32" fmla="*/ 2507 w 3022"/>
              <a:gd name="T33" fmla="*/ 327 h 2615"/>
              <a:gd name="T34" fmla="*/ 2507 w 3022"/>
              <a:gd name="T35" fmla="*/ 327 h 2615"/>
              <a:gd name="T36" fmla="*/ 1924 w 3022"/>
              <a:gd name="T37" fmla="*/ 0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2" h="2615">
                <a:moveTo>
                  <a:pt x="1924" y="0"/>
                </a:moveTo>
                <a:lnTo>
                  <a:pt x="1097" y="0"/>
                </a:lnTo>
                <a:lnTo>
                  <a:pt x="1097" y="0"/>
                </a:lnTo>
                <a:cubicBezTo>
                  <a:pt x="859" y="0"/>
                  <a:pt x="639" y="124"/>
                  <a:pt x="514" y="327"/>
                </a:cubicBezTo>
                <a:lnTo>
                  <a:pt x="133" y="953"/>
                </a:lnTo>
                <a:lnTo>
                  <a:pt x="133" y="953"/>
                </a:lnTo>
                <a:cubicBezTo>
                  <a:pt x="0" y="1169"/>
                  <a:pt x="0" y="1444"/>
                  <a:pt x="133" y="1661"/>
                </a:cubicBezTo>
                <a:lnTo>
                  <a:pt x="514" y="2287"/>
                </a:lnTo>
                <a:lnTo>
                  <a:pt x="514" y="2287"/>
                </a:lnTo>
                <a:cubicBezTo>
                  <a:pt x="639" y="2490"/>
                  <a:pt x="859" y="2614"/>
                  <a:pt x="1097" y="2614"/>
                </a:cubicBezTo>
                <a:lnTo>
                  <a:pt x="1924" y="2614"/>
                </a:lnTo>
                <a:lnTo>
                  <a:pt x="1924" y="2614"/>
                </a:lnTo>
                <a:cubicBezTo>
                  <a:pt x="2162" y="2614"/>
                  <a:pt x="2383" y="2490"/>
                  <a:pt x="2507" y="2287"/>
                </a:cubicBezTo>
                <a:lnTo>
                  <a:pt x="2888" y="1661"/>
                </a:lnTo>
                <a:lnTo>
                  <a:pt x="2888" y="1661"/>
                </a:lnTo>
                <a:cubicBezTo>
                  <a:pt x="3021" y="1444"/>
                  <a:pt x="3021" y="1169"/>
                  <a:pt x="2888" y="953"/>
                </a:cubicBezTo>
                <a:lnTo>
                  <a:pt x="2507" y="327"/>
                </a:lnTo>
                <a:lnTo>
                  <a:pt x="2507" y="327"/>
                </a:lnTo>
                <a:cubicBezTo>
                  <a:pt x="2383" y="124"/>
                  <a:pt x="2162" y="0"/>
                  <a:pt x="192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92">
            <a:extLst>
              <a:ext uri="{FF2B5EF4-FFF2-40B4-BE49-F238E27FC236}">
                <a16:creationId xmlns:a16="http://schemas.microsoft.com/office/drawing/2014/main" id="{B011DB6E-6739-164B-B871-6FC7E6CA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506" y="5374878"/>
            <a:ext cx="4290071" cy="3713298"/>
          </a:xfrm>
          <a:custGeom>
            <a:avLst/>
            <a:gdLst>
              <a:gd name="T0" fmla="*/ 2192 w 3442"/>
              <a:gd name="T1" fmla="*/ 0 h 2979"/>
              <a:gd name="T2" fmla="*/ 1250 w 3442"/>
              <a:gd name="T3" fmla="*/ 0 h 2979"/>
              <a:gd name="T4" fmla="*/ 1250 w 3442"/>
              <a:gd name="T5" fmla="*/ 0 h 2979"/>
              <a:gd name="T6" fmla="*/ 586 w 3442"/>
              <a:gd name="T7" fmla="*/ 372 h 2979"/>
              <a:gd name="T8" fmla="*/ 152 w 3442"/>
              <a:gd name="T9" fmla="*/ 1085 h 2979"/>
              <a:gd name="T10" fmla="*/ 152 w 3442"/>
              <a:gd name="T11" fmla="*/ 1085 h 2979"/>
              <a:gd name="T12" fmla="*/ 152 w 3442"/>
              <a:gd name="T13" fmla="*/ 1893 h 2979"/>
              <a:gd name="T14" fmla="*/ 586 w 3442"/>
              <a:gd name="T15" fmla="*/ 2605 h 2979"/>
              <a:gd name="T16" fmla="*/ 586 w 3442"/>
              <a:gd name="T17" fmla="*/ 2605 h 2979"/>
              <a:gd name="T18" fmla="*/ 1250 w 3442"/>
              <a:gd name="T19" fmla="*/ 2978 h 2979"/>
              <a:gd name="T20" fmla="*/ 2192 w 3442"/>
              <a:gd name="T21" fmla="*/ 2978 h 2979"/>
              <a:gd name="T22" fmla="*/ 2192 w 3442"/>
              <a:gd name="T23" fmla="*/ 2978 h 2979"/>
              <a:gd name="T24" fmla="*/ 2856 w 3442"/>
              <a:gd name="T25" fmla="*/ 2605 h 2979"/>
              <a:gd name="T26" fmla="*/ 3290 w 3442"/>
              <a:gd name="T27" fmla="*/ 1893 h 2979"/>
              <a:gd name="T28" fmla="*/ 3290 w 3442"/>
              <a:gd name="T29" fmla="*/ 1893 h 2979"/>
              <a:gd name="T30" fmla="*/ 3290 w 3442"/>
              <a:gd name="T31" fmla="*/ 1085 h 2979"/>
              <a:gd name="T32" fmla="*/ 2856 w 3442"/>
              <a:gd name="T33" fmla="*/ 372 h 2979"/>
              <a:gd name="T34" fmla="*/ 2856 w 3442"/>
              <a:gd name="T35" fmla="*/ 372 h 2979"/>
              <a:gd name="T36" fmla="*/ 2192 w 3442"/>
              <a:gd name="T37" fmla="*/ 0 h 2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42" h="2979">
                <a:moveTo>
                  <a:pt x="2192" y="0"/>
                </a:moveTo>
                <a:lnTo>
                  <a:pt x="1250" y="0"/>
                </a:lnTo>
                <a:lnTo>
                  <a:pt x="1250" y="0"/>
                </a:lnTo>
                <a:cubicBezTo>
                  <a:pt x="979" y="0"/>
                  <a:pt x="727" y="141"/>
                  <a:pt x="586" y="372"/>
                </a:cubicBezTo>
                <a:lnTo>
                  <a:pt x="152" y="1085"/>
                </a:lnTo>
                <a:lnTo>
                  <a:pt x="152" y="1085"/>
                </a:lnTo>
                <a:cubicBezTo>
                  <a:pt x="0" y="1332"/>
                  <a:pt x="0" y="1645"/>
                  <a:pt x="152" y="1893"/>
                </a:cubicBezTo>
                <a:lnTo>
                  <a:pt x="586" y="2605"/>
                </a:lnTo>
                <a:lnTo>
                  <a:pt x="586" y="2605"/>
                </a:lnTo>
                <a:cubicBezTo>
                  <a:pt x="727" y="2836"/>
                  <a:pt x="979" y="2978"/>
                  <a:pt x="1250" y="2978"/>
                </a:cubicBezTo>
                <a:lnTo>
                  <a:pt x="2192" y="2978"/>
                </a:lnTo>
                <a:lnTo>
                  <a:pt x="2192" y="2978"/>
                </a:lnTo>
                <a:cubicBezTo>
                  <a:pt x="2463" y="2978"/>
                  <a:pt x="2715" y="2836"/>
                  <a:pt x="2856" y="2605"/>
                </a:cubicBezTo>
                <a:lnTo>
                  <a:pt x="3290" y="1893"/>
                </a:lnTo>
                <a:lnTo>
                  <a:pt x="3290" y="1893"/>
                </a:lnTo>
                <a:cubicBezTo>
                  <a:pt x="3441" y="1645"/>
                  <a:pt x="3441" y="1332"/>
                  <a:pt x="3290" y="1085"/>
                </a:cubicBezTo>
                <a:lnTo>
                  <a:pt x="2856" y="372"/>
                </a:lnTo>
                <a:lnTo>
                  <a:pt x="2856" y="372"/>
                </a:lnTo>
                <a:cubicBezTo>
                  <a:pt x="2715" y="141"/>
                  <a:pt x="2463" y="0"/>
                  <a:pt x="2192" y="0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93">
            <a:extLst>
              <a:ext uri="{FF2B5EF4-FFF2-40B4-BE49-F238E27FC236}">
                <a16:creationId xmlns:a16="http://schemas.microsoft.com/office/drawing/2014/main" id="{F063BA66-F20D-2B48-8AA4-5BBEAAA9E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022" y="5232059"/>
            <a:ext cx="3762735" cy="3257378"/>
          </a:xfrm>
          <a:custGeom>
            <a:avLst/>
            <a:gdLst>
              <a:gd name="T0" fmla="*/ 1925 w 3022"/>
              <a:gd name="T1" fmla="*/ 0 h 2616"/>
              <a:gd name="T2" fmla="*/ 1097 w 3022"/>
              <a:gd name="T3" fmla="*/ 0 h 2616"/>
              <a:gd name="T4" fmla="*/ 1097 w 3022"/>
              <a:gd name="T5" fmla="*/ 0 h 2616"/>
              <a:gd name="T6" fmla="*/ 514 w 3022"/>
              <a:gd name="T7" fmla="*/ 327 h 2616"/>
              <a:gd name="T8" fmla="*/ 132 w 3022"/>
              <a:gd name="T9" fmla="*/ 953 h 2616"/>
              <a:gd name="T10" fmla="*/ 132 w 3022"/>
              <a:gd name="T11" fmla="*/ 953 h 2616"/>
              <a:gd name="T12" fmla="*/ 132 w 3022"/>
              <a:gd name="T13" fmla="*/ 1663 h 2616"/>
              <a:gd name="T14" fmla="*/ 514 w 3022"/>
              <a:gd name="T15" fmla="*/ 2288 h 2616"/>
              <a:gd name="T16" fmla="*/ 514 w 3022"/>
              <a:gd name="T17" fmla="*/ 2288 h 2616"/>
              <a:gd name="T18" fmla="*/ 1097 w 3022"/>
              <a:gd name="T19" fmla="*/ 2615 h 2616"/>
              <a:gd name="T20" fmla="*/ 1925 w 3022"/>
              <a:gd name="T21" fmla="*/ 2615 h 2616"/>
              <a:gd name="T22" fmla="*/ 1925 w 3022"/>
              <a:gd name="T23" fmla="*/ 2615 h 2616"/>
              <a:gd name="T24" fmla="*/ 2508 w 3022"/>
              <a:gd name="T25" fmla="*/ 2288 h 2616"/>
              <a:gd name="T26" fmla="*/ 2889 w 3022"/>
              <a:gd name="T27" fmla="*/ 1663 h 2616"/>
              <a:gd name="T28" fmla="*/ 2889 w 3022"/>
              <a:gd name="T29" fmla="*/ 1663 h 2616"/>
              <a:gd name="T30" fmla="*/ 2889 w 3022"/>
              <a:gd name="T31" fmla="*/ 953 h 2616"/>
              <a:gd name="T32" fmla="*/ 2508 w 3022"/>
              <a:gd name="T33" fmla="*/ 327 h 2616"/>
              <a:gd name="T34" fmla="*/ 2508 w 3022"/>
              <a:gd name="T35" fmla="*/ 327 h 2616"/>
              <a:gd name="T36" fmla="*/ 1925 w 3022"/>
              <a:gd name="T37" fmla="*/ 0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2" h="2616">
                <a:moveTo>
                  <a:pt x="1925" y="0"/>
                </a:moveTo>
                <a:lnTo>
                  <a:pt x="1097" y="0"/>
                </a:lnTo>
                <a:lnTo>
                  <a:pt x="1097" y="0"/>
                </a:lnTo>
                <a:cubicBezTo>
                  <a:pt x="858" y="0"/>
                  <a:pt x="638" y="125"/>
                  <a:pt x="514" y="327"/>
                </a:cubicBezTo>
                <a:lnTo>
                  <a:pt x="132" y="953"/>
                </a:lnTo>
                <a:lnTo>
                  <a:pt x="132" y="953"/>
                </a:lnTo>
                <a:cubicBezTo>
                  <a:pt x="0" y="1171"/>
                  <a:pt x="0" y="1445"/>
                  <a:pt x="132" y="1663"/>
                </a:cubicBezTo>
                <a:lnTo>
                  <a:pt x="514" y="2288"/>
                </a:lnTo>
                <a:lnTo>
                  <a:pt x="514" y="2288"/>
                </a:lnTo>
                <a:cubicBezTo>
                  <a:pt x="638" y="2491"/>
                  <a:pt x="858" y="2615"/>
                  <a:pt x="1097" y="2615"/>
                </a:cubicBezTo>
                <a:lnTo>
                  <a:pt x="1925" y="2615"/>
                </a:lnTo>
                <a:lnTo>
                  <a:pt x="1925" y="2615"/>
                </a:lnTo>
                <a:cubicBezTo>
                  <a:pt x="2163" y="2615"/>
                  <a:pt x="2384" y="2491"/>
                  <a:pt x="2508" y="2288"/>
                </a:cubicBezTo>
                <a:lnTo>
                  <a:pt x="2889" y="1663"/>
                </a:lnTo>
                <a:lnTo>
                  <a:pt x="2889" y="1663"/>
                </a:lnTo>
                <a:cubicBezTo>
                  <a:pt x="3021" y="1445"/>
                  <a:pt x="3021" y="1171"/>
                  <a:pt x="2889" y="953"/>
                </a:cubicBezTo>
                <a:lnTo>
                  <a:pt x="2508" y="327"/>
                </a:lnTo>
                <a:lnTo>
                  <a:pt x="2508" y="327"/>
                </a:lnTo>
                <a:cubicBezTo>
                  <a:pt x="2384" y="125"/>
                  <a:pt x="2163" y="0"/>
                  <a:pt x="19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94">
            <a:extLst>
              <a:ext uri="{FF2B5EF4-FFF2-40B4-BE49-F238E27FC236}">
                <a16:creationId xmlns:a16="http://schemas.microsoft.com/office/drawing/2014/main" id="{3EF3FDD3-D1E4-2345-844C-625F1639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357" y="5006847"/>
            <a:ext cx="4290067" cy="3713298"/>
          </a:xfrm>
          <a:custGeom>
            <a:avLst/>
            <a:gdLst>
              <a:gd name="T0" fmla="*/ 2193 w 3444"/>
              <a:gd name="T1" fmla="*/ 0 h 2979"/>
              <a:gd name="T2" fmla="*/ 1250 w 3444"/>
              <a:gd name="T3" fmla="*/ 0 h 2979"/>
              <a:gd name="T4" fmla="*/ 1250 w 3444"/>
              <a:gd name="T5" fmla="*/ 0 h 2979"/>
              <a:gd name="T6" fmla="*/ 586 w 3444"/>
              <a:gd name="T7" fmla="*/ 372 h 2979"/>
              <a:gd name="T8" fmla="*/ 152 w 3444"/>
              <a:gd name="T9" fmla="*/ 1085 h 2979"/>
              <a:gd name="T10" fmla="*/ 152 w 3444"/>
              <a:gd name="T11" fmla="*/ 1085 h 2979"/>
              <a:gd name="T12" fmla="*/ 152 w 3444"/>
              <a:gd name="T13" fmla="*/ 1893 h 2979"/>
              <a:gd name="T14" fmla="*/ 586 w 3444"/>
              <a:gd name="T15" fmla="*/ 2605 h 2979"/>
              <a:gd name="T16" fmla="*/ 586 w 3444"/>
              <a:gd name="T17" fmla="*/ 2605 h 2979"/>
              <a:gd name="T18" fmla="*/ 1250 w 3444"/>
              <a:gd name="T19" fmla="*/ 2978 h 2979"/>
              <a:gd name="T20" fmla="*/ 2193 w 3444"/>
              <a:gd name="T21" fmla="*/ 2978 h 2979"/>
              <a:gd name="T22" fmla="*/ 2193 w 3444"/>
              <a:gd name="T23" fmla="*/ 2978 h 2979"/>
              <a:gd name="T24" fmla="*/ 2857 w 3444"/>
              <a:gd name="T25" fmla="*/ 2605 h 2979"/>
              <a:gd name="T26" fmla="*/ 3291 w 3444"/>
              <a:gd name="T27" fmla="*/ 1893 h 2979"/>
              <a:gd name="T28" fmla="*/ 3291 w 3444"/>
              <a:gd name="T29" fmla="*/ 1893 h 2979"/>
              <a:gd name="T30" fmla="*/ 3291 w 3444"/>
              <a:gd name="T31" fmla="*/ 1085 h 2979"/>
              <a:gd name="T32" fmla="*/ 2857 w 3444"/>
              <a:gd name="T33" fmla="*/ 372 h 2979"/>
              <a:gd name="T34" fmla="*/ 2857 w 3444"/>
              <a:gd name="T35" fmla="*/ 372 h 2979"/>
              <a:gd name="T36" fmla="*/ 2193 w 3444"/>
              <a:gd name="T37" fmla="*/ 0 h 2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44" h="2979">
                <a:moveTo>
                  <a:pt x="2193" y="0"/>
                </a:moveTo>
                <a:lnTo>
                  <a:pt x="1250" y="0"/>
                </a:lnTo>
                <a:lnTo>
                  <a:pt x="1250" y="0"/>
                </a:lnTo>
                <a:cubicBezTo>
                  <a:pt x="979" y="0"/>
                  <a:pt x="728" y="141"/>
                  <a:pt x="586" y="372"/>
                </a:cubicBezTo>
                <a:lnTo>
                  <a:pt x="152" y="1085"/>
                </a:lnTo>
                <a:lnTo>
                  <a:pt x="152" y="1085"/>
                </a:lnTo>
                <a:cubicBezTo>
                  <a:pt x="0" y="1333"/>
                  <a:pt x="0" y="1644"/>
                  <a:pt x="152" y="1893"/>
                </a:cubicBezTo>
                <a:lnTo>
                  <a:pt x="586" y="2605"/>
                </a:lnTo>
                <a:lnTo>
                  <a:pt x="586" y="2605"/>
                </a:lnTo>
                <a:cubicBezTo>
                  <a:pt x="728" y="2837"/>
                  <a:pt x="979" y="2978"/>
                  <a:pt x="1250" y="2978"/>
                </a:cubicBezTo>
                <a:lnTo>
                  <a:pt x="2193" y="2978"/>
                </a:lnTo>
                <a:lnTo>
                  <a:pt x="2193" y="2978"/>
                </a:lnTo>
                <a:cubicBezTo>
                  <a:pt x="2464" y="2978"/>
                  <a:pt x="2716" y="2837"/>
                  <a:pt x="2857" y="2605"/>
                </a:cubicBezTo>
                <a:lnTo>
                  <a:pt x="3291" y="1893"/>
                </a:lnTo>
                <a:lnTo>
                  <a:pt x="3291" y="1893"/>
                </a:lnTo>
                <a:cubicBezTo>
                  <a:pt x="3443" y="1644"/>
                  <a:pt x="3443" y="1333"/>
                  <a:pt x="3291" y="1085"/>
                </a:cubicBezTo>
                <a:lnTo>
                  <a:pt x="2857" y="372"/>
                </a:lnTo>
                <a:lnTo>
                  <a:pt x="2857" y="372"/>
                </a:lnTo>
                <a:cubicBezTo>
                  <a:pt x="2716" y="141"/>
                  <a:pt x="2464" y="0"/>
                  <a:pt x="2193" y="0"/>
                </a:cubicBezTo>
              </a:path>
            </a:pathLst>
          </a:cu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95">
            <a:extLst>
              <a:ext uri="{FF2B5EF4-FFF2-40B4-BE49-F238E27FC236}">
                <a16:creationId xmlns:a16="http://schemas.microsoft.com/office/drawing/2014/main" id="{200390B3-7DB2-B54E-B352-A6A48C2E2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2313" y="3595131"/>
            <a:ext cx="3768229" cy="3257378"/>
          </a:xfrm>
          <a:custGeom>
            <a:avLst/>
            <a:gdLst>
              <a:gd name="T0" fmla="*/ 1925 w 3023"/>
              <a:gd name="T1" fmla="*/ 0 h 2617"/>
              <a:gd name="T2" fmla="*/ 1097 w 3023"/>
              <a:gd name="T3" fmla="*/ 0 h 2617"/>
              <a:gd name="T4" fmla="*/ 1097 w 3023"/>
              <a:gd name="T5" fmla="*/ 0 h 2617"/>
              <a:gd name="T6" fmla="*/ 514 w 3023"/>
              <a:gd name="T7" fmla="*/ 328 h 2617"/>
              <a:gd name="T8" fmla="*/ 133 w 3023"/>
              <a:gd name="T9" fmla="*/ 952 h 2617"/>
              <a:gd name="T10" fmla="*/ 133 w 3023"/>
              <a:gd name="T11" fmla="*/ 952 h 2617"/>
              <a:gd name="T12" fmla="*/ 133 w 3023"/>
              <a:gd name="T13" fmla="*/ 1663 h 2617"/>
              <a:gd name="T14" fmla="*/ 514 w 3023"/>
              <a:gd name="T15" fmla="*/ 2289 h 2617"/>
              <a:gd name="T16" fmla="*/ 514 w 3023"/>
              <a:gd name="T17" fmla="*/ 2289 h 2617"/>
              <a:gd name="T18" fmla="*/ 1097 w 3023"/>
              <a:gd name="T19" fmla="*/ 2616 h 2617"/>
              <a:gd name="T20" fmla="*/ 1925 w 3023"/>
              <a:gd name="T21" fmla="*/ 2616 h 2617"/>
              <a:gd name="T22" fmla="*/ 1925 w 3023"/>
              <a:gd name="T23" fmla="*/ 2616 h 2617"/>
              <a:gd name="T24" fmla="*/ 2508 w 3023"/>
              <a:gd name="T25" fmla="*/ 2289 h 2617"/>
              <a:gd name="T26" fmla="*/ 2889 w 3023"/>
              <a:gd name="T27" fmla="*/ 1663 h 2617"/>
              <a:gd name="T28" fmla="*/ 2889 w 3023"/>
              <a:gd name="T29" fmla="*/ 1663 h 2617"/>
              <a:gd name="T30" fmla="*/ 2889 w 3023"/>
              <a:gd name="T31" fmla="*/ 952 h 2617"/>
              <a:gd name="T32" fmla="*/ 2508 w 3023"/>
              <a:gd name="T33" fmla="*/ 328 h 2617"/>
              <a:gd name="T34" fmla="*/ 2508 w 3023"/>
              <a:gd name="T35" fmla="*/ 328 h 2617"/>
              <a:gd name="T36" fmla="*/ 1925 w 3023"/>
              <a:gd name="T37" fmla="*/ 0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3" h="2617">
                <a:moveTo>
                  <a:pt x="1925" y="0"/>
                </a:moveTo>
                <a:lnTo>
                  <a:pt x="1097" y="0"/>
                </a:lnTo>
                <a:lnTo>
                  <a:pt x="1097" y="0"/>
                </a:lnTo>
                <a:cubicBezTo>
                  <a:pt x="859" y="0"/>
                  <a:pt x="639" y="124"/>
                  <a:pt x="514" y="328"/>
                </a:cubicBezTo>
                <a:lnTo>
                  <a:pt x="133" y="952"/>
                </a:lnTo>
                <a:lnTo>
                  <a:pt x="133" y="952"/>
                </a:lnTo>
                <a:cubicBezTo>
                  <a:pt x="0" y="1171"/>
                  <a:pt x="0" y="1445"/>
                  <a:pt x="133" y="1663"/>
                </a:cubicBezTo>
                <a:lnTo>
                  <a:pt x="514" y="2289"/>
                </a:lnTo>
                <a:lnTo>
                  <a:pt x="514" y="2289"/>
                </a:lnTo>
                <a:cubicBezTo>
                  <a:pt x="639" y="2492"/>
                  <a:pt x="859" y="2616"/>
                  <a:pt x="1097" y="2616"/>
                </a:cubicBezTo>
                <a:lnTo>
                  <a:pt x="1925" y="2616"/>
                </a:lnTo>
                <a:lnTo>
                  <a:pt x="1925" y="2616"/>
                </a:lnTo>
                <a:cubicBezTo>
                  <a:pt x="2163" y="2616"/>
                  <a:pt x="2384" y="2492"/>
                  <a:pt x="2508" y="2289"/>
                </a:cubicBezTo>
                <a:lnTo>
                  <a:pt x="2889" y="1663"/>
                </a:lnTo>
                <a:lnTo>
                  <a:pt x="2889" y="1663"/>
                </a:lnTo>
                <a:cubicBezTo>
                  <a:pt x="3022" y="1445"/>
                  <a:pt x="3022" y="1171"/>
                  <a:pt x="2889" y="952"/>
                </a:cubicBezTo>
                <a:lnTo>
                  <a:pt x="2508" y="328"/>
                </a:lnTo>
                <a:lnTo>
                  <a:pt x="2508" y="328"/>
                </a:lnTo>
                <a:cubicBezTo>
                  <a:pt x="2384" y="124"/>
                  <a:pt x="2163" y="0"/>
                  <a:pt x="192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96">
            <a:extLst>
              <a:ext uri="{FF2B5EF4-FFF2-40B4-BE49-F238E27FC236}">
                <a16:creationId xmlns:a16="http://schemas.microsoft.com/office/drawing/2014/main" id="{FB8E3E14-84F3-5940-900A-B8925CDCC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8644" y="3369919"/>
            <a:ext cx="4290071" cy="3713298"/>
          </a:xfrm>
          <a:custGeom>
            <a:avLst/>
            <a:gdLst>
              <a:gd name="T0" fmla="*/ 2193 w 3443"/>
              <a:gd name="T1" fmla="*/ 0 h 2980"/>
              <a:gd name="T2" fmla="*/ 1250 w 3443"/>
              <a:gd name="T3" fmla="*/ 0 h 2980"/>
              <a:gd name="T4" fmla="*/ 1250 w 3443"/>
              <a:gd name="T5" fmla="*/ 0 h 2980"/>
              <a:gd name="T6" fmla="*/ 586 w 3443"/>
              <a:gd name="T7" fmla="*/ 373 h 2980"/>
              <a:gd name="T8" fmla="*/ 152 w 3443"/>
              <a:gd name="T9" fmla="*/ 1085 h 2980"/>
              <a:gd name="T10" fmla="*/ 152 w 3443"/>
              <a:gd name="T11" fmla="*/ 1085 h 2980"/>
              <a:gd name="T12" fmla="*/ 152 w 3443"/>
              <a:gd name="T13" fmla="*/ 1895 h 2980"/>
              <a:gd name="T14" fmla="*/ 586 w 3443"/>
              <a:gd name="T15" fmla="*/ 2607 h 2980"/>
              <a:gd name="T16" fmla="*/ 586 w 3443"/>
              <a:gd name="T17" fmla="*/ 2607 h 2980"/>
              <a:gd name="T18" fmla="*/ 1250 w 3443"/>
              <a:gd name="T19" fmla="*/ 2979 h 2980"/>
              <a:gd name="T20" fmla="*/ 2193 w 3443"/>
              <a:gd name="T21" fmla="*/ 2979 h 2980"/>
              <a:gd name="T22" fmla="*/ 2193 w 3443"/>
              <a:gd name="T23" fmla="*/ 2979 h 2980"/>
              <a:gd name="T24" fmla="*/ 2857 w 3443"/>
              <a:gd name="T25" fmla="*/ 2607 h 2980"/>
              <a:gd name="T26" fmla="*/ 3291 w 3443"/>
              <a:gd name="T27" fmla="*/ 1895 h 2980"/>
              <a:gd name="T28" fmla="*/ 3291 w 3443"/>
              <a:gd name="T29" fmla="*/ 1895 h 2980"/>
              <a:gd name="T30" fmla="*/ 3291 w 3443"/>
              <a:gd name="T31" fmla="*/ 1085 h 2980"/>
              <a:gd name="T32" fmla="*/ 2857 w 3443"/>
              <a:gd name="T33" fmla="*/ 373 h 2980"/>
              <a:gd name="T34" fmla="*/ 2857 w 3443"/>
              <a:gd name="T35" fmla="*/ 373 h 2980"/>
              <a:gd name="T36" fmla="*/ 2193 w 3443"/>
              <a:gd name="T37" fmla="*/ 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43" h="2980">
                <a:moveTo>
                  <a:pt x="2193" y="0"/>
                </a:moveTo>
                <a:lnTo>
                  <a:pt x="1250" y="0"/>
                </a:lnTo>
                <a:lnTo>
                  <a:pt x="1250" y="0"/>
                </a:lnTo>
                <a:cubicBezTo>
                  <a:pt x="979" y="0"/>
                  <a:pt x="727" y="141"/>
                  <a:pt x="586" y="373"/>
                </a:cubicBezTo>
                <a:lnTo>
                  <a:pt x="152" y="1085"/>
                </a:lnTo>
                <a:lnTo>
                  <a:pt x="152" y="1085"/>
                </a:lnTo>
                <a:cubicBezTo>
                  <a:pt x="0" y="1334"/>
                  <a:pt x="0" y="1646"/>
                  <a:pt x="152" y="1895"/>
                </a:cubicBezTo>
                <a:lnTo>
                  <a:pt x="586" y="2607"/>
                </a:lnTo>
                <a:lnTo>
                  <a:pt x="586" y="2607"/>
                </a:lnTo>
                <a:cubicBezTo>
                  <a:pt x="727" y="2837"/>
                  <a:pt x="979" y="2979"/>
                  <a:pt x="1250" y="2979"/>
                </a:cubicBezTo>
                <a:lnTo>
                  <a:pt x="2193" y="2979"/>
                </a:lnTo>
                <a:lnTo>
                  <a:pt x="2193" y="2979"/>
                </a:lnTo>
                <a:cubicBezTo>
                  <a:pt x="2464" y="2979"/>
                  <a:pt x="2716" y="2837"/>
                  <a:pt x="2857" y="2607"/>
                </a:cubicBezTo>
                <a:lnTo>
                  <a:pt x="3291" y="1895"/>
                </a:lnTo>
                <a:lnTo>
                  <a:pt x="3291" y="1895"/>
                </a:lnTo>
                <a:cubicBezTo>
                  <a:pt x="3442" y="1646"/>
                  <a:pt x="3442" y="1334"/>
                  <a:pt x="3291" y="1085"/>
                </a:cubicBezTo>
                <a:lnTo>
                  <a:pt x="2857" y="373"/>
                </a:lnTo>
                <a:lnTo>
                  <a:pt x="2857" y="373"/>
                </a:lnTo>
                <a:cubicBezTo>
                  <a:pt x="2716" y="141"/>
                  <a:pt x="2464" y="0"/>
                  <a:pt x="2193" y="0"/>
                </a:cubicBezTo>
              </a:path>
            </a:pathLst>
          </a:cu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40EE3A-6294-154F-85D2-1256060D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013" y="4539925"/>
            <a:ext cx="1554970" cy="1375541"/>
          </a:xfrm>
          <a:custGeom>
            <a:avLst/>
            <a:gdLst>
              <a:gd name="connsiteX0" fmla="*/ 1088759 w 1554970"/>
              <a:gd name="connsiteY0" fmla="*/ 1208483 h 1375541"/>
              <a:gd name="connsiteX1" fmla="*/ 1422088 w 1554970"/>
              <a:gd name="connsiteY1" fmla="*/ 1208483 h 1375541"/>
              <a:gd name="connsiteX2" fmla="*/ 1554420 w 1554970"/>
              <a:gd name="connsiteY2" fmla="*/ 1351019 h 1375541"/>
              <a:gd name="connsiteX3" fmla="*/ 1540687 w 1554970"/>
              <a:gd name="connsiteY3" fmla="*/ 1374985 h 1375541"/>
              <a:gd name="connsiteX4" fmla="*/ 1535694 w 1554970"/>
              <a:gd name="connsiteY4" fmla="*/ 1374985 h 1375541"/>
              <a:gd name="connsiteX5" fmla="*/ 1516967 w 1554970"/>
              <a:gd name="connsiteY5" fmla="*/ 1361110 h 1375541"/>
              <a:gd name="connsiteX6" fmla="*/ 1422088 w 1554970"/>
              <a:gd name="connsiteY6" fmla="*/ 1247586 h 1375541"/>
              <a:gd name="connsiteX7" fmla="*/ 1088759 w 1554970"/>
              <a:gd name="connsiteY7" fmla="*/ 1247586 h 1375541"/>
              <a:gd name="connsiteX8" fmla="*/ 993880 w 1554970"/>
              <a:gd name="connsiteY8" fmla="*/ 1361110 h 1375541"/>
              <a:gd name="connsiteX9" fmla="*/ 970160 w 1554970"/>
              <a:gd name="connsiteY9" fmla="*/ 1374985 h 1375541"/>
              <a:gd name="connsiteX10" fmla="*/ 956427 w 1554970"/>
              <a:gd name="connsiteY10" fmla="*/ 1351019 h 1375541"/>
              <a:gd name="connsiteX11" fmla="*/ 1088759 w 1554970"/>
              <a:gd name="connsiteY11" fmla="*/ 1208483 h 1375541"/>
              <a:gd name="connsiteX12" fmla="*/ 132968 w 1554970"/>
              <a:gd name="connsiteY12" fmla="*/ 1208483 h 1375541"/>
              <a:gd name="connsiteX13" fmla="*/ 465048 w 1554970"/>
              <a:gd name="connsiteY13" fmla="*/ 1208483 h 1375541"/>
              <a:gd name="connsiteX14" fmla="*/ 597380 w 1554970"/>
              <a:gd name="connsiteY14" fmla="*/ 1351019 h 1375541"/>
              <a:gd name="connsiteX15" fmla="*/ 584896 w 1554970"/>
              <a:gd name="connsiteY15" fmla="*/ 1374985 h 1375541"/>
              <a:gd name="connsiteX16" fmla="*/ 579902 w 1554970"/>
              <a:gd name="connsiteY16" fmla="*/ 1374985 h 1375541"/>
              <a:gd name="connsiteX17" fmla="*/ 561176 w 1554970"/>
              <a:gd name="connsiteY17" fmla="*/ 1361110 h 1375541"/>
              <a:gd name="connsiteX18" fmla="*/ 465048 w 1554970"/>
              <a:gd name="connsiteY18" fmla="*/ 1247586 h 1375541"/>
              <a:gd name="connsiteX19" fmla="*/ 132968 w 1554970"/>
              <a:gd name="connsiteY19" fmla="*/ 1247586 h 1375541"/>
              <a:gd name="connsiteX20" fmla="*/ 36840 w 1554970"/>
              <a:gd name="connsiteY20" fmla="*/ 1361110 h 1375541"/>
              <a:gd name="connsiteX21" fmla="*/ 13120 w 1554970"/>
              <a:gd name="connsiteY21" fmla="*/ 1374985 h 1375541"/>
              <a:gd name="connsiteX22" fmla="*/ 636 w 1554970"/>
              <a:gd name="connsiteY22" fmla="*/ 1351019 h 1375541"/>
              <a:gd name="connsiteX23" fmla="*/ 132968 w 1554970"/>
              <a:gd name="connsiteY23" fmla="*/ 1208483 h 1375541"/>
              <a:gd name="connsiteX24" fmla="*/ 940194 w 1554970"/>
              <a:gd name="connsiteY24" fmla="*/ 1065664 h 1375541"/>
              <a:gd name="connsiteX25" fmla="*/ 958217 w 1554970"/>
              <a:gd name="connsiteY25" fmla="*/ 1084203 h 1375541"/>
              <a:gd name="connsiteX26" fmla="*/ 958217 w 1554970"/>
              <a:gd name="connsiteY26" fmla="*/ 1144763 h 1375541"/>
              <a:gd name="connsiteX27" fmla="*/ 940194 w 1554970"/>
              <a:gd name="connsiteY27" fmla="*/ 1163302 h 1375541"/>
              <a:gd name="connsiteX28" fmla="*/ 920969 w 1554970"/>
              <a:gd name="connsiteY28" fmla="*/ 1144763 h 1375541"/>
              <a:gd name="connsiteX29" fmla="*/ 920969 w 1554970"/>
              <a:gd name="connsiteY29" fmla="*/ 1084203 h 1375541"/>
              <a:gd name="connsiteX30" fmla="*/ 940194 w 1554970"/>
              <a:gd name="connsiteY30" fmla="*/ 1065664 h 1375541"/>
              <a:gd name="connsiteX31" fmla="*/ 605118 w 1554970"/>
              <a:gd name="connsiteY31" fmla="*/ 1065664 h 1375541"/>
              <a:gd name="connsiteX32" fmla="*/ 623143 w 1554970"/>
              <a:gd name="connsiteY32" fmla="*/ 1084203 h 1375541"/>
              <a:gd name="connsiteX33" fmla="*/ 623143 w 1554970"/>
              <a:gd name="connsiteY33" fmla="*/ 1144763 h 1375541"/>
              <a:gd name="connsiteX34" fmla="*/ 605118 w 1554970"/>
              <a:gd name="connsiteY34" fmla="*/ 1163302 h 1375541"/>
              <a:gd name="connsiteX35" fmla="*/ 585892 w 1554970"/>
              <a:gd name="connsiteY35" fmla="*/ 1144763 h 1375541"/>
              <a:gd name="connsiteX36" fmla="*/ 585892 w 1554970"/>
              <a:gd name="connsiteY36" fmla="*/ 1084203 h 1375541"/>
              <a:gd name="connsiteX37" fmla="*/ 605118 w 1554970"/>
              <a:gd name="connsiteY37" fmla="*/ 1065664 h 1375541"/>
              <a:gd name="connsiteX38" fmla="*/ 1249923 w 1554970"/>
              <a:gd name="connsiteY38" fmla="*/ 923315 h 1375541"/>
              <a:gd name="connsiteX39" fmla="*/ 1135667 w 1554970"/>
              <a:gd name="connsiteY39" fmla="*/ 1037571 h 1375541"/>
              <a:gd name="connsiteX40" fmla="*/ 1249923 w 1554970"/>
              <a:gd name="connsiteY40" fmla="*/ 1153082 h 1375541"/>
              <a:gd name="connsiteX41" fmla="*/ 1364178 w 1554970"/>
              <a:gd name="connsiteY41" fmla="*/ 1037571 h 1375541"/>
              <a:gd name="connsiteX42" fmla="*/ 1249923 w 1554970"/>
              <a:gd name="connsiteY42" fmla="*/ 923315 h 1375541"/>
              <a:gd name="connsiteX43" fmla="*/ 299002 w 1554970"/>
              <a:gd name="connsiteY43" fmla="*/ 923315 h 1375541"/>
              <a:gd name="connsiteX44" fmla="*/ 185211 w 1554970"/>
              <a:gd name="connsiteY44" fmla="*/ 1037571 h 1375541"/>
              <a:gd name="connsiteX45" fmla="*/ 299002 w 1554970"/>
              <a:gd name="connsiteY45" fmla="*/ 1153082 h 1375541"/>
              <a:gd name="connsiteX46" fmla="*/ 414043 w 1554970"/>
              <a:gd name="connsiteY46" fmla="*/ 1037571 h 1375541"/>
              <a:gd name="connsiteX47" fmla="*/ 299002 w 1554970"/>
              <a:gd name="connsiteY47" fmla="*/ 923315 h 1375541"/>
              <a:gd name="connsiteX48" fmla="*/ 608751 w 1554970"/>
              <a:gd name="connsiteY48" fmla="*/ 895380 h 1375541"/>
              <a:gd name="connsiteX49" fmla="*/ 939050 w 1554970"/>
              <a:gd name="connsiteY49" fmla="*/ 895380 h 1375541"/>
              <a:gd name="connsiteX50" fmla="*/ 1070673 w 1554970"/>
              <a:gd name="connsiteY50" fmla="*/ 1036845 h 1375541"/>
              <a:gd name="connsiteX51" fmla="*/ 1094266 w 1554970"/>
              <a:gd name="connsiteY51" fmla="*/ 1138248 h 1375541"/>
              <a:gd name="connsiteX52" fmla="*/ 1079365 w 1554970"/>
              <a:gd name="connsiteY52" fmla="*/ 1162034 h 1375541"/>
              <a:gd name="connsiteX53" fmla="*/ 1055772 w 1554970"/>
              <a:gd name="connsiteY53" fmla="*/ 1147012 h 1375541"/>
              <a:gd name="connsiteX54" fmla="*/ 1033421 w 1554970"/>
              <a:gd name="connsiteY54" fmla="*/ 1045608 h 1375541"/>
              <a:gd name="connsiteX55" fmla="*/ 939050 w 1554970"/>
              <a:gd name="connsiteY55" fmla="*/ 934189 h 1375541"/>
              <a:gd name="connsiteX56" fmla="*/ 608751 w 1554970"/>
              <a:gd name="connsiteY56" fmla="*/ 934189 h 1375541"/>
              <a:gd name="connsiteX57" fmla="*/ 514380 w 1554970"/>
              <a:gd name="connsiteY57" fmla="*/ 1046860 h 1375541"/>
              <a:gd name="connsiteX58" fmla="*/ 488304 w 1554970"/>
              <a:gd name="connsiteY58" fmla="*/ 1148264 h 1375541"/>
              <a:gd name="connsiteX59" fmla="*/ 469678 w 1554970"/>
              <a:gd name="connsiteY59" fmla="*/ 1162034 h 1375541"/>
              <a:gd name="connsiteX60" fmla="*/ 464711 w 1554970"/>
              <a:gd name="connsiteY60" fmla="*/ 1162034 h 1375541"/>
              <a:gd name="connsiteX61" fmla="*/ 451052 w 1554970"/>
              <a:gd name="connsiteY61" fmla="*/ 1136996 h 1375541"/>
              <a:gd name="connsiteX62" fmla="*/ 477129 w 1554970"/>
              <a:gd name="connsiteY62" fmla="*/ 1036845 h 1375541"/>
              <a:gd name="connsiteX63" fmla="*/ 608751 w 1554970"/>
              <a:gd name="connsiteY63" fmla="*/ 895380 h 1375541"/>
              <a:gd name="connsiteX64" fmla="*/ 1249923 w 1554970"/>
              <a:gd name="connsiteY64" fmla="*/ 884393 h 1375541"/>
              <a:gd name="connsiteX65" fmla="*/ 1403101 w 1554970"/>
              <a:gd name="connsiteY65" fmla="*/ 1037571 h 1375541"/>
              <a:gd name="connsiteX66" fmla="*/ 1249923 w 1554970"/>
              <a:gd name="connsiteY66" fmla="*/ 1190749 h 1375541"/>
              <a:gd name="connsiteX67" fmla="*/ 1096745 w 1554970"/>
              <a:gd name="connsiteY67" fmla="*/ 1037571 h 1375541"/>
              <a:gd name="connsiteX68" fmla="*/ 1249923 w 1554970"/>
              <a:gd name="connsiteY68" fmla="*/ 884393 h 1375541"/>
              <a:gd name="connsiteX69" fmla="*/ 299002 w 1554970"/>
              <a:gd name="connsiteY69" fmla="*/ 884393 h 1375541"/>
              <a:gd name="connsiteX70" fmla="*/ 452807 w 1554970"/>
              <a:gd name="connsiteY70" fmla="*/ 1037571 h 1375541"/>
              <a:gd name="connsiteX71" fmla="*/ 299002 w 1554970"/>
              <a:gd name="connsiteY71" fmla="*/ 1190749 h 1375541"/>
              <a:gd name="connsiteX72" fmla="*/ 146447 w 1554970"/>
              <a:gd name="connsiteY72" fmla="*/ 1037571 h 1375541"/>
              <a:gd name="connsiteX73" fmla="*/ 299002 w 1554970"/>
              <a:gd name="connsiteY73" fmla="*/ 884393 h 1375541"/>
              <a:gd name="connsiteX74" fmla="*/ 453991 w 1554970"/>
              <a:gd name="connsiteY74" fmla="*/ 734172 h 1375541"/>
              <a:gd name="connsiteX75" fmla="*/ 477771 w 1554970"/>
              <a:gd name="connsiteY75" fmla="*/ 747307 h 1375541"/>
              <a:gd name="connsiteX76" fmla="*/ 464004 w 1554970"/>
              <a:gd name="connsiteY76" fmla="*/ 769996 h 1375541"/>
              <a:gd name="connsiteX77" fmla="*/ 408935 w 1554970"/>
              <a:gd name="connsiteY77" fmla="*/ 783131 h 1375541"/>
              <a:gd name="connsiteX78" fmla="*/ 403929 w 1554970"/>
              <a:gd name="connsiteY78" fmla="*/ 784325 h 1375541"/>
              <a:gd name="connsiteX79" fmla="*/ 385155 w 1554970"/>
              <a:gd name="connsiteY79" fmla="*/ 769996 h 1375541"/>
              <a:gd name="connsiteX80" fmla="*/ 398922 w 1554970"/>
              <a:gd name="connsiteY80" fmla="*/ 747307 h 1375541"/>
              <a:gd name="connsiteX81" fmla="*/ 481366 w 1554970"/>
              <a:gd name="connsiteY81" fmla="*/ 678180 h 1375541"/>
              <a:gd name="connsiteX82" fmla="*/ 505221 w 1554970"/>
              <a:gd name="connsiteY82" fmla="*/ 692047 h 1375541"/>
              <a:gd name="connsiteX83" fmla="*/ 491410 w 1554970"/>
              <a:gd name="connsiteY83" fmla="*/ 716000 h 1375541"/>
              <a:gd name="connsiteX84" fmla="*/ 359577 w 1554970"/>
              <a:gd name="connsiteY84" fmla="*/ 751300 h 1375541"/>
              <a:gd name="connsiteX85" fmla="*/ 354554 w 1554970"/>
              <a:gd name="connsiteY85" fmla="*/ 751300 h 1375541"/>
              <a:gd name="connsiteX86" fmla="*/ 335721 w 1554970"/>
              <a:gd name="connsiteY86" fmla="*/ 737432 h 1375541"/>
              <a:gd name="connsiteX87" fmla="*/ 349532 w 1554970"/>
              <a:gd name="connsiteY87" fmla="*/ 713479 h 1375541"/>
              <a:gd name="connsiteX88" fmla="*/ 1079134 w 1554970"/>
              <a:gd name="connsiteY88" fmla="*/ 656151 h 1375541"/>
              <a:gd name="connsiteX89" fmla="*/ 1150602 w 1554970"/>
              <a:gd name="connsiteY89" fmla="*/ 674648 h 1375541"/>
              <a:gd name="connsiteX90" fmla="*/ 1163140 w 1554970"/>
              <a:gd name="connsiteY90" fmla="*/ 699309 h 1375541"/>
              <a:gd name="connsiteX91" fmla="*/ 1145586 w 1554970"/>
              <a:gd name="connsiteY91" fmla="*/ 712873 h 1375541"/>
              <a:gd name="connsiteX92" fmla="*/ 1139317 w 1554970"/>
              <a:gd name="connsiteY92" fmla="*/ 712873 h 1375541"/>
              <a:gd name="connsiteX93" fmla="*/ 1069104 w 1554970"/>
              <a:gd name="connsiteY93" fmla="*/ 693144 h 1375541"/>
              <a:gd name="connsiteX94" fmla="*/ 1055312 w 1554970"/>
              <a:gd name="connsiteY94" fmla="*/ 669715 h 1375541"/>
              <a:gd name="connsiteX95" fmla="*/ 1079134 w 1554970"/>
              <a:gd name="connsiteY95" fmla="*/ 656151 h 1375541"/>
              <a:gd name="connsiteX96" fmla="*/ 463935 w 1554970"/>
              <a:gd name="connsiteY96" fmla="*/ 623725 h 1375541"/>
              <a:gd name="connsiteX97" fmla="*/ 337703 w 1554970"/>
              <a:gd name="connsiteY97" fmla="*/ 657432 h 1375541"/>
              <a:gd name="connsiteX98" fmla="*/ 341453 w 1554970"/>
              <a:gd name="connsiteY98" fmla="*/ 667419 h 1375541"/>
              <a:gd name="connsiteX99" fmla="*/ 466435 w 1554970"/>
              <a:gd name="connsiteY99" fmla="*/ 633712 h 1375541"/>
              <a:gd name="connsiteX100" fmla="*/ 773282 w 1554970"/>
              <a:gd name="connsiteY100" fmla="*/ 610052 h 1375541"/>
              <a:gd name="connsiteX101" fmla="*/ 657771 w 1554970"/>
              <a:gd name="connsiteY101" fmla="*/ 723843 h 1375541"/>
              <a:gd name="connsiteX102" fmla="*/ 773282 w 1554970"/>
              <a:gd name="connsiteY102" fmla="*/ 838885 h 1375541"/>
              <a:gd name="connsiteX103" fmla="*/ 887538 w 1554970"/>
              <a:gd name="connsiteY103" fmla="*/ 723843 h 1375541"/>
              <a:gd name="connsiteX104" fmla="*/ 773282 w 1554970"/>
              <a:gd name="connsiteY104" fmla="*/ 610052 h 1375541"/>
              <a:gd name="connsiteX105" fmla="*/ 1046306 w 1554970"/>
              <a:gd name="connsiteY105" fmla="*/ 583547 h 1375541"/>
              <a:gd name="connsiteX106" fmla="*/ 1216428 w 1554970"/>
              <a:gd name="connsiteY106" fmla="*/ 630676 h 1375541"/>
              <a:gd name="connsiteX107" fmla="*/ 1230290 w 1554970"/>
              <a:gd name="connsiteY107" fmla="*/ 654877 h 1375541"/>
              <a:gd name="connsiteX108" fmla="*/ 1211387 w 1554970"/>
              <a:gd name="connsiteY108" fmla="*/ 668888 h 1375541"/>
              <a:gd name="connsiteX109" fmla="*/ 1206347 w 1554970"/>
              <a:gd name="connsiteY109" fmla="*/ 668888 h 1375541"/>
              <a:gd name="connsiteX110" fmla="*/ 1036225 w 1554970"/>
              <a:gd name="connsiteY110" fmla="*/ 621760 h 1375541"/>
              <a:gd name="connsiteX111" fmla="*/ 1022363 w 1554970"/>
              <a:gd name="connsiteY111" fmla="*/ 598832 h 1375541"/>
              <a:gd name="connsiteX112" fmla="*/ 1046306 w 1554970"/>
              <a:gd name="connsiteY112" fmla="*/ 583547 h 1375541"/>
              <a:gd name="connsiteX113" fmla="*/ 773282 w 1554970"/>
              <a:gd name="connsiteY113" fmla="*/ 571288 h 1375541"/>
              <a:gd name="connsiteX114" fmla="*/ 925205 w 1554970"/>
              <a:gd name="connsiteY114" fmla="*/ 723843 h 1375541"/>
              <a:gd name="connsiteX115" fmla="*/ 773282 w 1554970"/>
              <a:gd name="connsiteY115" fmla="*/ 877649 h 1375541"/>
              <a:gd name="connsiteX116" fmla="*/ 618849 w 1554970"/>
              <a:gd name="connsiteY116" fmla="*/ 723843 h 1375541"/>
              <a:gd name="connsiteX117" fmla="*/ 773282 w 1554970"/>
              <a:gd name="connsiteY117" fmla="*/ 571288 h 1375541"/>
              <a:gd name="connsiteX118" fmla="*/ 1066384 w 1554970"/>
              <a:gd name="connsiteY118" fmla="*/ 504035 h 1375541"/>
              <a:gd name="connsiteX119" fmla="*/ 1060176 w 1554970"/>
              <a:gd name="connsiteY119" fmla="*/ 526525 h 1375541"/>
              <a:gd name="connsiteX120" fmla="*/ 1060176 w 1554970"/>
              <a:gd name="connsiteY120" fmla="*/ 529023 h 1375541"/>
              <a:gd name="connsiteX121" fmla="*/ 1061417 w 1554970"/>
              <a:gd name="connsiteY121" fmla="*/ 529023 h 1375541"/>
              <a:gd name="connsiteX122" fmla="*/ 1230273 w 1554970"/>
              <a:gd name="connsiteY122" fmla="*/ 574002 h 1375541"/>
              <a:gd name="connsiteX123" fmla="*/ 1231514 w 1554970"/>
              <a:gd name="connsiteY123" fmla="*/ 574002 h 1375541"/>
              <a:gd name="connsiteX124" fmla="*/ 1237722 w 1554970"/>
              <a:gd name="connsiteY124" fmla="*/ 550263 h 1375541"/>
              <a:gd name="connsiteX125" fmla="*/ 340615 w 1554970"/>
              <a:gd name="connsiteY125" fmla="*/ 282134 h 1375541"/>
              <a:gd name="connsiteX126" fmla="*/ 437278 w 1554970"/>
              <a:gd name="connsiteY126" fmla="*/ 314396 h 1375541"/>
              <a:gd name="connsiteX127" fmla="*/ 441041 w 1554970"/>
              <a:gd name="connsiteY127" fmla="*/ 342594 h 1375541"/>
              <a:gd name="connsiteX128" fmla="*/ 425989 w 1554970"/>
              <a:gd name="connsiteY128" fmla="*/ 350284 h 1375541"/>
              <a:gd name="connsiteX129" fmla="*/ 413445 w 1554970"/>
              <a:gd name="connsiteY129" fmla="*/ 346439 h 1375541"/>
              <a:gd name="connsiteX130" fmla="*/ 315607 w 1554970"/>
              <a:gd name="connsiteY130" fmla="*/ 324650 h 1375541"/>
              <a:gd name="connsiteX131" fmla="*/ 293029 w 1554970"/>
              <a:gd name="connsiteY131" fmla="*/ 311833 h 1375541"/>
              <a:gd name="connsiteX132" fmla="*/ 305572 w 1554970"/>
              <a:gd name="connsiteY132" fmla="*/ 287481 h 1375541"/>
              <a:gd name="connsiteX133" fmla="*/ 340615 w 1554970"/>
              <a:gd name="connsiteY133" fmla="*/ 282134 h 1375541"/>
              <a:gd name="connsiteX134" fmla="*/ 345202 w 1554970"/>
              <a:gd name="connsiteY134" fmla="*/ 260434 h 1375541"/>
              <a:gd name="connsiteX135" fmla="*/ 292710 w 1554970"/>
              <a:gd name="connsiteY135" fmla="*/ 267925 h 1375541"/>
              <a:gd name="connsiteX136" fmla="*/ 180226 w 1554970"/>
              <a:gd name="connsiteY136" fmla="*/ 465175 h 1375541"/>
              <a:gd name="connsiteX137" fmla="*/ 298959 w 1554970"/>
              <a:gd name="connsiteY137" fmla="*/ 588769 h 1375541"/>
              <a:gd name="connsiteX138" fmla="*/ 327705 w 1554970"/>
              <a:gd name="connsiteY138" fmla="*/ 618731 h 1375541"/>
              <a:gd name="connsiteX139" fmla="*/ 327705 w 1554970"/>
              <a:gd name="connsiteY139" fmla="*/ 619979 h 1375541"/>
              <a:gd name="connsiteX140" fmla="*/ 453937 w 1554970"/>
              <a:gd name="connsiteY140" fmla="*/ 586272 h 1375541"/>
              <a:gd name="connsiteX141" fmla="*/ 453937 w 1554970"/>
              <a:gd name="connsiteY141" fmla="*/ 585024 h 1375541"/>
              <a:gd name="connsiteX142" fmla="*/ 463935 w 1554970"/>
              <a:gd name="connsiteY142" fmla="*/ 545074 h 1375541"/>
              <a:gd name="connsiteX143" fmla="*/ 506429 w 1554970"/>
              <a:gd name="connsiteY143" fmla="*/ 384028 h 1375541"/>
              <a:gd name="connsiteX144" fmla="*/ 425191 w 1554970"/>
              <a:gd name="connsiteY144" fmla="*/ 280409 h 1375541"/>
              <a:gd name="connsiteX145" fmla="*/ 345202 w 1554970"/>
              <a:gd name="connsiteY145" fmla="*/ 260434 h 1375541"/>
              <a:gd name="connsiteX146" fmla="*/ 364106 w 1554970"/>
              <a:gd name="connsiteY146" fmla="*/ 222357 h 1375541"/>
              <a:gd name="connsiteX147" fmla="*/ 443938 w 1554970"/>
              <a:gd name="connsiteY147" fmla="*/ 246702 h 1375541"/>
              <a:gd name="connsiteX148" fmla="*/ 543924 w 1554970"/>
              <a:gd name="connsiteY148" fmla="*/ 375289 h 1375541"/>
              <a:gd name="connsiteX149" fmla="*/ 492681 w 1554970"/>
              <a:gd name="connsiteY149" fmla="*/ 572540 h 1375541"/>
              <a:gd name="connsiteX150" fmla="*/ 491431 w 1554970"/>
              <a:gd name="connsiteY150" fmla="*/ 575036 h 1375541"/>
              <a:gd name="connsiteX151" fmla="*/ 505179 w 1554970"/>
              <a:gd name="connsiteY151" fmla="*/ 626222 h 1375541"/>
              <a:gd name="connsiteX152" fmla="*/ 480183 w 1554970"/>
              <a:gd name="connsiteY152" fmla="*/ 671165 h 1375541"/>
              <a:gd name="connsiteX153" fmla="*/ 347702 w 1554970"/>
              <a:gd name="connsiteY153" fmla="*/ 706120 h 1375541"/>
              <a:gd name="connsiteX154" fmla="*/ 338953 w 1554970"/>
              <a:gd name="connsiteY154" fmla="*/ 707369 h 1375541"/>
              <a:gd name="connsiteX155" fmla="*/ 303958 w 1554970"/>
              <a:gd name="connsiteY155" fmla="*/ 681152 h 1375541"/>
              <a:gd name="connsiteX156" fmla="*/ 290210 w 1554970"/>
              <a:gd name="connsiteY156" fmla="*/ 629967 h 1375541"/>
              <a:gd name="connsiteX157" fmla="*/ 287711 w 1554970"/>
              <a:gd name="connsiteY157" fmla="*/ 626222 h 1375541"/>
              <a:gd name="connsiteX158" fmla="*/ 142731 w 1554970"/>
              <a:gd name="connsiteY158" fmla="*/ 475162 h 1375541"/>
              <a:gd name="connsiteX159" fmla="*/ 281461 w 1554970"/>
              <a:gd name="connsiteY159" fmla="*/ 231721 h 1375541"/>
              <a:gd name="connsiteX160" fmla="*/ 364106 w 1554970"/>
              <a:gd name="connsiteY160" fmla="*/ 222357 h 1375541"/>
              <a:gd name="connsiteX161" fmla="*/ 1270896 w 1554970"/>
              <a:gd name="connsiteY161" fmla="*/ 79419 h 1375541"/>
              <a:gd name="connsiteX162" fmla="*/ 1393940 w 1554970"/>
              <a:gd name="connsiteY162" fmla="*/ 190918 h 1375541"/>
              <a:gd name="connsiteX163" fmla="*/ 1382866 w 1554970"/>
              <a:gd name="connsiteY163" fmla="*/ 217227 h 1375541"/>
              <a:gd name="connsiteX164" fmla="*/ 1376713 w 1554970"/>
              <a:gd name="connsiteY164" fmla="*/ 218480 h 1375541"/>
              <a:gd name="connsiteX165" fmla="*/ 1358257 w 1554970"/>
              <a:gd name="connsiteY165" fmla="*/ 205952 h 1375541"/>
              <a:gd name="connsiteX166" fmla="*/ 1261053 w 1554970"/>
              <a:gd name="connsiteY166" fmla="*/ 117003 h 1375541"/>
              <a:gd name="connsiteX167" fmla="*/ 1247518 w 1554970"/>
              <a:gd name="connsiteY167" fmla="*/ 93200 h 1375541"/>
              <a:gd name="connsiteX168" fmla="*/ 1270896 w 1554970"/>
              <a:gd name="connsiteY168" fmla="*/ 79419 h 1375541"/>
              <a:gd name="connsiteX169" fmla="*/ 1224065 w 1554970"/>
              <a:gd name="connsiteY169" fmla="*/ 39259 h 1375541"/>
              <a:gd name="connsiteX170" fmla="*/ 1012996 w 1554970"/>
              <a:gd name="connsiteY170" fmla="*/ 195434 h 1375541"/>
              <a:gd name="connsiteX171" fmla="*/ 1066384 w 1554970"/>
              <a:gd name="connsiteY171" fmla="*/ 414079 h 1375541"/>
              <a:gd name="connsiteX172" fmla="*/ 1077558 w 1554970"/>
              <a:gd name="connsiteY172" fmla="*/ 460306 h 1375541"/>
              <a:gd name="connsiteX173" fmla="*/ 1076316 w 1554970"/>
              <a:gd name="connsiteY173" fmla="*/ 466553 h 1375541"/>
              <a:gd name="connsiteX174" fmla="*/ 1247655 w 1554970"/>
              <a:gd name="connsiteY174" fmla="*/ 512781 h 1375541"/>
              <a:gd name="connsiteX175" fmla="*/ 1248897 w 1554970"/>
              <a:gd name="connsiteY175" fmla="*/ 506534 h 1375541"/>
              <a:gd name="connsiteX176" fmla="*/ 1282419 w 1554970"/>
              <a:gd name="connsiteY176" fmla="*/ 472800 h 1375541"/>
              <a:gd name="connsiteX177" fmla="*/ 1435134 w 1554970"/>
              <a:gd name="connsiteY177" fmla="*/ 316626 h 1375541"/>
              <a:gd name="connsiteX178" fmla="*/ 1411544 w 1554970"/>
              <a:gd name="connsiteY178" fmla="*/ 145458 h 1375541"/>
              <a:gd name="connsiteX179" fmla="*/ 1270004 w 1554970"/>
              <a:gd name="connsiteY179" fmla="*/ 44257 h 1375541"/>
              <a:gd name="connsiteX180" fmla="*/ 1224065 w 1554970"/>
              <a:gd name="connsiteY180" fmla="*/ 39259 h 1375541"/>
              <a:gd name="connsiteX181" fmla="*/ 1229521 w 1554970"/>
              <a:gd name="connsiteY181" fmla="*/ 33 h 1375541"/>
              <a:gd name="connsiteX182" fmla="*/ 1278695 w 1554970"/>
              <a:gd name="connsiteY182" fmla="*/ 5526 h 1375541"/>
              <a:gd name="connsiteX183" fmla="*/ 1443825 w 1554970"/>
              <a:gd name="connsiteY183" fmla="*/ 125468 h 1375541"/>
              <a:gd name="connsiteX184" fmla="*/ 1472382 w 1554970"/>
              <a:gd name="connsiteY184" fmla="*/ 327870 h 1375541"/>
              <a:gd name="connsiteX185" fmla="*/ 1472382 w 1554970"/>
              <a:gd name="connsiteY185" fmla="*/ 326621 h 1375541"/>
              <a:gd name="connsiteX186" fmla="*/ 1292352 w 1554970"/>
              <a:gd name="connsiteY186" fmla="*/ 510282 h 1375541"/>
              <a:gd name="connsiteX187" fmla="*/ 1286144 w 1554970"/>
              <a:gd name="connsiteY187" fmla="*/ 516529 h 1375541"/>
              <a:gd name="connsiteX188" fmla="*/ 1268762 w 1554970"/>
              <a:gd name="connsiteY188" fmla="*/ 583997 h 1375541"/>
              <a:gd name="connsiteX189" fmla="*/ 1250138 w 1554970"/>
              <a:gd name="connsiteY189" fmla="*/ 607736 h 1375541"/>
              <a:gd name="connsiteX190" fmla="*/ 1230273 w 1554970"/>
              <a:gd name="connsiteY190" fmla="*/ 613983 h 1375541"/>
              <a:gd name="connsiteX191" fmla="*/ 1219099 w 1554970"/>
              <a:gd name="connsiteY191" fmla="*/ 611484 h 1375541"/>
              <a:gd name="connsiteX192" fmla="*/ 1051485 w 1554970"/>
              <a:gd name="connsiteY192" fmla="*/ 566505 h 1375541"/>
              <a:gd name="connsiteX193" fmla="*/ 1026653 w 1554970"/>
              <a:gd name="connsiteY193" fmla="*/ 547764 h 1375541"/>
              <a:gd name="connsiteX194" fmla="*/ 1022928 w 1554970"/>
              <a:gd name="connsiteY194" fmla="*/ 516529 h 1375541"/>
              <a:gd name="connsiteX195" fmla="*/ 1040310 w 1554970"/>
              <a:gd name="connsiteY195" fmla="*/ 450311 h 1375541"/>
              <a:gd name="connsiteX196" fmla="*/ 1039069 w 1554970"/>
              <a:gd name="connsiteY196" fmla="*/ 441565 h 1375541"/>
              <a:gd name="connsiteX197" fmla="*/ 975748 w 1554970"/>
              <a:gd name="connsiteY197" fmla="*/ 184189 h 1375541"/>
              <a:gd name="connsiteX198" fmla="*/ 1229521 w 1554970"/>
              <a:gd name="connsiteY198" fmla="*/ 33 h 137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554970" h="1375541">
                <a:moveTo>
                  <a:pt x="1088759" y="1208483"/>
                </a:moveTo>
                <a:lnTo>
                  <a:pt x="1422088" y="1208483"/>
                </a:lnTo>
                <a:cubicBezTo>
                  <a:pt x="1503235" y="1208483"/>
                  <a:pt x="1523209" y="1240018"/>
                  <a:pt x="1554420" y="1351019"/>
                </a:cubicBezTo>
                <a:cubicBezTo>
                  <a:pt x="1556917" y="1361110"/>
                  <a:pt x="1550675" y="1371201"/>
                  <a:pt x="1540687" y="1374985"/>
                </a:cubicBezTo>
                <a:cubicBezTo>
                  <a:pt x="1539439" y="1374985"/>
                  <a:pt x="1536942" y="1374985"/>
                  <a:pt x="1535694" y="1374985"/>
                </a:cubicBezTo>
                <a:cubicBezTo>
                  <a:pt x="1526955" y="1374985"/>
                  <a:pt x="1519464" y="1369940"/>
                  <a:pt x="1516967" y="1361110"/>
                </a:cubicBezTo>
                <a:cubicBezTo>
                  <a:pt x="1485757" y="1247586"/>
                  <a:pt x="1470776" y="1247586"/>
                  <a:pt x="1422088" y="1247586"/>
                </a:cubicBezTo>
                <a:lnTo>
                  <a:pt x="1088759" y="1247586"/>
                </a:lnTo>
                <a:cubicBezTo>
                  <a:pt x="1040071" y="1247586"/>
                  <a:pt x="1025090" y="1247586"/>
                  <a:pt x="993880" y="1361110"/>
                </a:cubicBezTo>
                <a:cubicBezTo>
                  <a:pt x="991383" y="1371201"/>
                  <a:pt x="980147" y="1377508"/>
                  <a:pt x="970160" y="1374985"/>
                </a:cubicBezTo>
                <a:cubicBezTo>
                  <a:pt x="960172" y="1371201"/>
                  <a:pt x="953930" y="1361110"/>
                  <a:pt x="956427" y="1351019"/>
                </a:cubicBezTo>
                <a:cubicBezTo>
                  <a:pt x="987637" y="1240018"/>
                  <a:pt x="1008861" y="1208483"/>
                  <a:pt x="1088759" y="1208483"/>
                </a:cubicBezTo>
                <a:close/>
                <a:moveTo>
                  <a:pt x="132968" y="1208483"/>
                </a:moveTo>
                <a:lnTo>
                  <a:pt x="465048" y="1208483"/>
                </a:lnTo>
                <a:cubicBezTo>
                  <a:pt x="544947" y="1208483"/>
                  <a:pt x="567418" y="1240018"/>
                  <a:pt x="597380" y="1351019"/>
                </a:cubicBezTo>
                <a:cubicBezTo>
                  <a:pt x="601125" y="1361110"/>
                  <a:pt x="594883" y="1371201"/>
                  <a:pt x="584896" y="1374985"/>
                </a:cubicBezTo>
                <a:cubicBezTo>
                  <a:pt x="582399" y="1374985"/>
                  <a:pt x="581151" y="1374985"/>
                  <a:pt x="579902" y="1374985"/>
                </a:cubicBezTo>
                <a:cubicBezTo>
                  <a:pt x="571163" y="1374985"/>
                  <a:pt x="563673" y="1369940"/>
                  <a:pt x="561176" y="1361110"/>
                </a:cubicBezTo>
                <a:cubicBezTo>
                  <a:pt x="528717" y="1247586"/>
                  <a:pt x="514984" y="1247586"/>
                  <a:pt x="465048" y="1247586"/>
                </a:cubicBezTo>
                <a:lnTo>
                  <a:pt x="132968" y="1247586"/>
                </a:lnTo>
                <a:cubicBezTo>
                  <a:pt x="84280" y="1247586"/>
                  <a:pt x="69299" y="1247586"/>
                  <a:pt x="36840" y="1361110"/>
                </a:cubicBezTo>
                <a:cubicBezTo>
                  <a:pt x="34343" y="1371201"/>
                  <a:pt x="24356" y="1377508"/>
                  <a:pt x="13120" y="1374985"/>
                </a:cubicBezTo>
                <a:cubicBezTo>
                  <a:pt x="3133" y="1371201"/>
                  <a:pt x="-1861" y="1361110"/>
                  <a:pt x="636" y="1351019"/>
                </a:cubicBezTo>
                <a:cubicBezTo>
                  <a:pt x="30598" y="1240018"/>
                  <a:pt x="51821" y="1208483"/>
                  <a:pt x="132968" y="1208483"/>
                </a:cubicBezTo>
                <a:close/>
                <a:moveTo>
                  <a:pt x="940194" y="1065664"/>
                </a:moveTo>
                <a:cubicBezTo>
                  <a:pt x="949806" y="1065664"/>
                  <a:pt x="958217" y="1073080"/>
                  <a:pt x="958217" y="1084203"/>
                </a:cubicBezTo>
                <a:lnTo>
                  <a:pt x="958217" y="1144763"/>
                </a:lnTo>
                <a:cubicBezTo>
                  <a:pt x="958217" y="1154651"/>
                  <a:pt x="949806" y="1163302"/>
                  <a:pt x="940194" y="1163302"/>
                </a:cubicBezTo>
                <a:cubicBezTo>
                  <a:pt x="929380" y="1163302"/>
                  <a:pt x="920969" y="1154651"/>
                  <a:pt x="920969" y="1144763"/>
                </a:cubicBezTo>
                <a:lnTo>
                  <a:pt x="920969" y="1084203"/>
                </a:lnTo>
                <a:cubicBezTo>
                  <a:pt x="920969" y="1073080"/>
                  <a:pt x="929380" y="1065664"/>
                  <a:pt x="940194" y="1065664"/>
                </a:cubicBezTo>
                <a:close/>
                <a:moveTo>
                  <a:pt x="605118" y="1065664"/>
                </a:moveTo>
                <a:cubicBezTo>
                  <a:pt x="615933" y="1065664"/>
                  <a:pt x="623143" y="1073080"/>
                  <a:pt x="623143" y="1084203"/>
                </a:cubicBezTo>
                <a:lnTo>
                  <a:pt x="623143" y="1144763"/>
                </a:lnTo>
                <a:cubicBezTo>
                  <a:pt x="623143" y="1154651"/>
                  <a:pt x="615933" y="1163302"/>
                  <a:pt x="605118" y="1163302"/>
                </a:cubicBezTo>
                <a:cubicBezTo>
                  <a:pt x="594303" y="1163302"/>
                  <a:pt x="585892" y="1154651"/>
                  <a:pt x="585892" y="1144763"/>
                </a:cubicBezTo>
                <a:lnTo>
                  <a:pt x="585892" y="1084203"/>
                </a:lnTo>
                <a:cubicBezTo>
                  <a:pt x="585892" y="1073080"/>
                  <a:pt x="594303" y="1065664"/>
                  <a:pt x="605118" y="1065664"/>
                </a:cubicBezTo>
                <a:close/>
                <a:moveTo>
                  <a:pt x="1249923" y="923315"/>
                </a:moveTo>
                <a:cubicBezTo>
                  <a:pt x="1187145" y="923315"/>
                  <a:pt x="1135667" y="974793"/>
                  <a:pt x="1135667" y="1037571"/>
                </a:cubicBezTo>
                <a:cubicBezTo>
                  <a:pt x="1135667" y="1101604"/>
                  <a:pt x="1187145" y="1153082"/>
                  <a:pt x="1249923" y="1153082"/>
                </a:cubicBezTo>
                <a:cubicBezTo>
                  <a:pt x="1312701" y="1153082"/>
                  <a:pt x="1364178" y="1101604"/>
                  <a:pt x="1364178" y="1037571"/>
                </a:cubicBezTo>
                <a:cubicBezTo>
                  <a:pt x="1364178" y="974793"/>
                  <a:pt x="1312701" y="923315"/>
                  <a:pt x="1249923" y="923315"/>
                </a:cubicBezTo>
                <a:close/>
                <a:moveTo>
                  <a:pt x="299002" y="923315"/>
                </a:moveTo>
                <a:cubicBezTo>
                  <a:pt x="236479" y="923315"/>
                  <a:pt x="185211" y="974793"/>
                  <a:pt x="185211" y="1037571"/>
                </a:cubicBezTo>
                <a:cubicBezTo>
                  <a:pt x="185211" y="1101604"/>
                  <a:pt x="236479" y="1153082"/>
                  <a:pt x="299002" y="1153082"/>
                </a:cubicBezTo>
                <a:cubicBezTo>
                  <a:pt x="362775" y="1153082"/>
                  <a:pt x="414043" y="1101604"/>
                  <a:pt x="414043" y="1037571"/>
                </a:cubicBezTo>
                <a:cubicBezTo>
                  <a:pt x="414043" y="974793"/>
                  <a:pt x="362775" y="923315"/>
                  <a:pt x="299002" y="923315"/>
                </a:cubicBezTo>
                <a:close/>
                <a:moveTo>
                  <a:pt x="608751" y="895380"/>
                </a:moveTo>
                <a:lnTo>
                  <a:pt x="939050" y="895380"/>
                </a:lnTo>
                <a:cubicBezTo>
                  <a:pt x="1019762" y="895380"/>
                  <a:pt x="1040872" y="926678"/>
                  <a:pt x="1070673" y="1036845"/>
                </a:cubicBezTo>
                <a:lnTo>
                  <a:pt x="1094266" y="1138248"/>
                </a:lnTo>
                <a:cubicBezTo>
                  <a:pt x="1095507" y="1149515"/>
                  <a:pt x="1089299" y="1159531"/>
                  <a:pt x="1079365" y="1162034"/>
                </a:cubicBezTo>
                <a:cubicBezTo>
                  <a:pt x="1068190" y="1163286"/>
                  <a:pt x="1058256" y="1157027"/>
                  <a:pt x="1055772" y="1147012"/>
                </a:cubicBezTo>
                <a:lnTo>
                  <a:pt x="1033421" y="1045608"/>
                </a:lnTo>
                <a:cubicBezTo>
                  <a:pt x="1002378" y="934189"/>
                  <a:pt x="987477" y="934189"/>
                  <a:pt x="939050" y="934189"/>
                </a:cubicBezTo>
                <a:lnTo>
                  <a:pt x="608751" y="934189"/>
                </a:lnTo>
                <a:cubicBezTo>
                  <a:pt x="560324" y="934189"/>
                  <a:pt x="545423" y="934189"/>
                  <a:pt x="514380" y="1046860"/>
                </a:cubicBezTo>
                <a:lnTo>
                  <a:pt x="488304" y="1148264"/>
                </a:lnTo>
                <a:cubicBezTo>
                  <a:pt x="485821" y="1155775"/>
                  <a:pt x="478370" y="1162034"/>
                  <a:pt x="469678" y="1162034"/>
                </a:cubicBezTo>
                <a:cubicBezTo>
                  <a:pt x="467195" y="1162034"/>
                  <a:pt x="465953" y="1162034"/>
                  <a:pt x="464711" y="1162034"/>
                </a:cubicBezTo>
                <a:cubicBezTo>
                  <a:pt x="453536" y="1159531"/>
                  <a:pt x="448569" y="1148264"/>
                  <a:pt x="451052" y="1136996"/>
                </a:cubicBezTo>
                <a:lnTo>
                  <a:pt x="477129" y="1036845"/>
                </a:lnTo>
                <a:cubicBezTo>
                  <a:pt x="506930" y="926678"/>
                  <a:pt x="529281" y="895380"/>
                  <a:pt x="608751" y="895380"/>
                </a:cubicBezTo>
                <a:close/>
                <a:moveTo>
                  <a:pt x="1249923" y="884393"/>
                </a:moveTo>
                <a:cubicBezTo>
                  <a:pt x="1334045" y="884393"/>
                  <a:pt x="1403101" y="952193"/>
                  <a:pt x="1403101" y="1037571"/>
                </a:cubicBezTo>
                <a:cubicBezTo>
                  <a:pt x="1403101" y="1122949"/>
                  <a:pt x="1334045" y="1190749"/>
                  <a:pt x="1249923" y="1190749"/>
                </a:cubicBezTo>
                <a:cubicBezTo>
                  <a:pt x="1164545" y="1190749"/>
                  <a:pt x="1096745" y="1122949"/>
                  <a:pt x="1096745" y="1037571"/>
                </a:cubicBezTo>
                <a:cubicBezTo>
                  <a:pt x="1096745" y="952193"/>
                  <a:pt x="1164545" y="884393"/>
                  <a:pt x="1249923" y="884393"/>
                </a:cubicBezTo>
                <a:close/>
                <a:moveTo>
                  <a:pt x="299002" y="884393"/>
                </a:moveTo>
                <a:cubicBezTo>
                  <a:pt x="384033" y="884393"/>
                  <a:pt x="452807" y="952193"/>
                  <a:pt x="452807" y="1037571"/>
                </a:cubicBezTo>
                <a:cubicBezTo>
                  <a:pt x="452807" y="1122949"/>
                  <a:pt x="384033" y="1190749"/>
                  <a:pt x="299002" y="1190749"/>
                </a:cubicBezTo>
                <a:cubicBezTo>
                  <a:pt x="215222" y="1190749"/>
                  <a:pt x="146447" y="1122949"/>
                  <a:pt x="146447" y="1037571"/>
                </a:cubicBezTo>
                <a:cubicBezTo>
                  <a:pt x="146447" y="952193"/>
                  <a:pt x="215222" y="884393"/>
                  <a:pt x="299002" y="884393"/>
                </a:cubicBezTo>
                <a:close/>
                <a:moveTo>
                  <a:pt x="453991" y="734172"/>
                </a:moveTo>
                <a:cubicBezTo>
                  <a:pt x="464004" y="730589"/>
                  <a:pt x="475268" y="736560"/>
                  <a:pt x="477771" y="747307"/>
                </a:cubicBezTo>
                <a:cubicBezTo>
                  <a:pt x="480274" y="756860"/>
                  <a:pt x="474016" y="766413"/>
                  <a:pt x="464004" y="769996"/>
                </a:cubicBezTo>
                <a:lnTo>
                  <a:pt x="408935" y="783131"/>
                </a:lnTo>
                <a:cubicBezTo>
                  <a:pt x="407683" y="783131"/>
                  <a:pt x="405180" y="784325"/>
                  <a:pt x="403929" y="784325"/>
                </a:cubicBezTo>
                <a:cubicBezTo>
                  <a:pt x="395168" y="784325"/>
                  <a:pt x="387658" y="778354"/>
                  <a:pt x="385155" y="769996"/>
                </a:cubicBezTo>
                <a:cubicBezTo>
                  <a:pt x="382652" y="761637"/>
                  <a:pt x="388910" y="750889"/>
                  <a:pt x="398922" y="747307"/>
                </a:cubicBezTo>
                <a:close/>
                <a:moveTo>
                  <a:pt x="481366" y="678180"/>
                </a:moveTo>
                <a:cubicBezTo>
                  <a:pt x="491410" y="675658"/>
                  <a:pt x="502710" y="681962"/>
                  <a:pt x="505221" y="692047"/>
                </a:cubicBezTo>
                <a:cubicBezTo>
                  <a:pt x="507732" y="702133"/>
                  <a:pt x="501455" y="713479"/>
                  <a:pt x="491410" y="716000"/>
                </a:cubicBezTo>
                <a:lnTo>
                  <a:pt x="359577" y="751300"/>
                </a:lnTo>
                <a:cubicBezTo>
                  <a:pt x="358321" y="751300"/>
                  <a:pt x="357065" y="751300"/>
                  <a:pt x="354554" y="751300"/>
                </a:cubicBezTo>
                <a:cubicBezTo>
                  <a:pt x="345765" y="751300"/>
                  <a:pt x="338232" y="746257"/>
                  <a:pt x="335721" y="737432"/>
                </a:cubicBezTo>
                <a:cubicBezTo>
                  <a:pt x="333210" y="727346"/>
                  <a:pt x="339488" y="716000"/>
                  <a:pt x="349532" y="713479"/>
                </a:cubicBezTo>
                <a:close/>
                <a:moveTo>
                  <a:pt x="1079134" y="656151"/>
                </a:moveTo>
                <a:lnTo>
                  <a:pt x="1150602" y="674648"/>
                </a:lnTo>
                <a:cubicBezTo>
                  <a:pt x="1160632" y="677114"/>
                  <a:pt x="1166901" y="688212"/>
                  <a:pt x="1163140" y="699309"/>
                </a:cubicBezTo>
                <a:cubicBezTo>
                  <a:pt x="1160632" y="706708"/>
                  <a:pt x="1153109" y="712873"/>
                  <a:pt x="1145586" y="712873"/>
                </a:cubicBezTo>
                <a:cubicBezTo>
                  <a:pt x="1143079" y="712873"/>
                  <a:pt x="1141825" y="712873"/>
                  <a:pt x="1139317" y="712873"/>
                </a:cubicBezTo>
                <a:lnTo>
                  <a:pt x="1069104" y="693144"/>
                </a:lnTo>
                <a:cubicBezTo>
                  <a:pt x="1059073" y="690678"/>
                  <a:pt x="1052804" y="679580"/>
                  <a:pt x="1055312" y="669715"/>
                </a:cubicBezTo>
                <a:cubicBezTo>
                  <a:pt x="1059073" y="659851"/>
                  <a:pt x="1069104" y="653685"/>
                  <a:pt x="1079134" y="656151"/>
                </a:cubicBezTo>
                <a:close/>
                <a:moveTo>
                  <a:pt x="463935" y="623725"/>
                </a:moveTo>
                <a:lnTo>
                  <a:pt x="337703" y="657432"/>
                </a:lnTo>
                <a:lnTo>
                  <a:pt x="341453" y="667419"/>
                </a:lnTo>
                <a:lnTo>
                  <a:pt x="466435" y="633712"/>
                </a:lnTo>
                <a:close/>
                <a:moveTo>
                  <a:pt x="773282" y="610052"/>
                </a:moveTo>
                <a:cubicBezTo>
                  <a:pt x="709249" y="610052"/>
                  <a:pt x="657771" y="661321"/>
                  <a:pt x="657771" y="723843"/>
                </a:cubicBezTo>
                <a:cubicBezTo>
                  <a:pt x="657771" y="786366"/>
                  <a:pt x="709249" y="838885"/>
                  <a:pt x="773282" y="838885"/>
                </a:cubicBezTo>
                <a:cubicBezTo>
                  <a:pt x="836060" y="838885"/>
                  <a:pt x="887538" y="786366"/>
                  <a:pt x="887538" y="723843"/>
                </a:cubicBezTo>
                <a:cubicBezTo>
                  <a:pt x="887538" y="661321"/>
                  <a:pt x="836060" y="610052"/>
                  <a:pt x="773282" y="610052"/>
                </a:cubicBezTo>
                <a:close/>
                <a:moveTo>
                  <a:pt x="1046306" y="583547"/>
                </a:moveTo>
                <a:lnTo>
                  <a:pt x="1216428" y="630676"/>
                </a:lnTo>
                <a:cubicBezTo>
                  <a:pt x="1226509" y="633223"/>
                  <a:pt x="1232810" y="643413"/>
                  <a:pt x="1230290" y="654877"/>
                </a:cubicBezTo>
                <a:cubicBezTo>
                  <a:pt x="1227769" y="662520"/>
                  <a:pt x="1220208" y="668888"/>
                  <a:pt x="1211387" y="668888"/>
                </a:cubicBezTo>
                <a:cubicBezTo>
                  <a:pt x="1210127" y="668888"/>
                  <a:pt x="1207607" y="668888"/>
                  <a:pt x="1206347" y="668888"/>
                </a:cubicBezTo>
                <a:lnTo>
                  <a:pt x="1036225" y="621760"/>
                </a:lnTo>
                <a:cubicBezTo>
                  <a:pt x="1026144" y="619212"/>
                  <a:pt x="1019843" y="607748"/>
                  <a:pt x="1022363" y="598832"/>
                </a:cubicBezTo>
                <a:cubicBezTo>
                  <a:pt x="1026144" y="588642"/>
                  <a:pt x="1036225" y="582273"/>
                  <a:pt x="1046306" y="583547"/>
                </a:cubicBezTo>
                <a:close/>
                <a:moveTo>
                  <a:pt x="773282" y="571288"/>
                </a:moveTo>
                <a:cubicBezTo>
                  <a:pt x="857405" y="571288"/>
                  <a:pt x="925205" y="640063"/>
                  <a:pt x="925205" y="723843"/>
                </a:cubicBezTo>
                <a:cubicBezTo>
                  <a:pt x="925205" y="808874"/>
                  <a:pt x="857405" y="877649"/>
                  <a:pt x="773282" y="877649"/>
                </a:cubicBezTo>
                <a:cubicBezTo>
                  <a:pt x="687905" y="877649"/>
                  <a:pt x="618849" y="808874"/>
                  <a:pt x="618849" y="723843"/>
                </a:cubicBezTo>
                <a:cubicBezTo>
                  <a:pt x="618849" y="640063"/>
                  <a:pt x="687905" y="571288"/>
                  <a:pt x="773282" y="571288"/>
                </a:cubicBezTo>
                <a:close/>
                <a:moveTo>
                  <a:pt x="1066384" y="504035"/>
                </a:moveTo>
                <a:lnTo>
                  <a:pt x="1060176" y="526525"/>
                </a:lnTo>
                <a:cubicBezTo>
                  <a:pt x="1060176" y="526525"/>
                  <a:pt x="1060176" y="527774"/>
                  <a:pt x="1060176" y="529023"/>
                </a:cubicBezTo>
                <a:lnTo>
                  <a:pt x="1061417" y="529023"/>
                </a:lnTo>
                <a:lnTo>
                  <a:pt x="1230273" y="574002"/>
                </a:lnTo>
                <a:cubicBezTo>
                  <a:pt x="1230273" y="575251"/>
                  <a:pt x="1230273" y="574002"/>
                  <a:pt x="1231514" y="574002"/>
                </a:cubicBezTo>
                <a:lnTo>
                  <a:pt x="1237722" y="550263"/>
                </a:lnTo>
                <a:close/>
                <a:moveTo>
                  <a:pt x="340615" y="282134"/>
                </a:moveTo>
                <a:cubicBezTo>
                  <a:pt x="375659" y="280992"/>
                  <a:pt x="409996" y="292287"/>
                  <a:pt x="437278" y="314396"/>
                </a:cubicBezTo>
                <a:cubicBezTo>
                  <a:pt x="446058" y="322087"/>
                  <a:pt x="447313" y="333622"/>
                  <a:pt x="441041" y="342594"/>
                </a:cubicBezTo>
                <a:cubicBezTo>
                  <a:pt x="437278" y="347721"/>
                  <a:pt x="431006" y="350284"/>
                  <a:pt x="425989" y="350284"/>
                </a:cubicBezTo>
                <a:cubicBezTo>
                  <a:pt x="420971" y="350284"/>
                  <a:pt x="417208" y="349002"/>
                  <a:pt x="413445" y="346439"/>
                </a:cubicBezTo>
                <a:cubicBezTo>
                  <a:pt x="385850" y="323368"/>
                  <a:pt x="350728" y="315678"/>
                  <a:pt x="315607" y="324650"/>
                </a:cubicBezTo>
                <a:cubicBezTo>
                  <a:pt x="305572" y="328495"/>
                  <a:pt x="294283" y="322087"/>
                  <a:pt x="293029" y="311833"/>
                </a:cubicBezTo>
                <a:cubicBezTo>
                  <a:pt x="289266" y="300298"/>
                  <a:pt x="295538" y="290044"/>
                  <a:pt x="305572" y="287481"/>
                </a:cubicBezTo>
                <a:cubicBezTo>
                  <a:pt x="317175" y="284277"/>
                  <a:pt x="328934" y="282514"/>
                  <a:pt x="340615" y="282134"/>
                </a:cubicBezTo>
                <a:close/>
                <a:moveTo>
                  <a:pt x="345202" y="260434"/>
                </a:moveTo>
                <a:cubicBezTo>
                  <a:pt x="327705" y="260434"/>
                  <a:pt x="308958" y="262931"/>
                  <a:pt x="292710" y="267925"/>
                </a:cubicBezTo>
                <a:cubicBezTo>
                  <a:pt x="210222" y="294142"/>
                  <a:pt x="160229" y="381531"/>
                  <a:pt x="180226" y="465175"/>
                </a:cubicBezTo>
                <a:cubicBezTo>
                  <a:pt x="193974" y="526348"/>
                  <a:pt x="238968" y="573788"/>
                  <a:pt x="298959" y="588769"/>
                </a:cubicBezTo>
                <a:cubicBezTo>
                  <a:pt x="312707" y="593763"/>
                  <a:pt x="323955" y="604998"/>
                  <a:pt x="327705" y="618731"/>
                </a:cubicBezTo>
                <a:lnTo>
                  <a:pt x="327705" y="619979"/>
                </a:lnTo>
                <a:lnTo>
                  <a:pt x="453937" y="586272"/>
                </a:lnTo>
                <a:lnTo>
                  <a:pt x="453937" y="585024"/>
                </a:lnTo>
                <a:cubicBezTo>
                  <a:pt x="450187" y="571291"/>
                  <a:pt x="453937" y="555061"/>
                  <a:pt x="463935" y="545074"/>
                </a:cubicBezTo>
                <a:cubicBezTo>
                  <a:pt x="506429" y="502628"/>
                  <a:pt x="522677" y="441455"/>
                  <a:pt x="506429" y="384028"/>
                </a:cubicBezTo>
                <a:cubicBezTo>
                  <a:pt x="495181" y="339085"/>
                  <a:pt x="465185" y="302881"/>
                  <a:pt x="425191" y="280409"/>
                </a:cubicBezTo>
                <a:cubicBezTo>
                  <a:pt x="400194" y="266676"/>
                  <a:pt x="372698" y="260434"/>
                  <a:pt x="345202" y="260434"/>
                </a:cubicBezTo>
                <a:close/>
                <a:moveTo>
                  <a:pt x="364106" y="222357"/>
                </a:moveTo>
                <a:cubicBezTo>
                  <a:pt x="391758" y="224854"/>
                  <a:pt x="418942" y="232969"/>
                  <a:pt x="443938" y="246702"/>
                </a:cubicBezTo>
                <a:cubicBezTo>
                  <a:pt x="492681" y="274167"/>
                  <a:pt x="528926" y="319110"/>
                  <a:pt x="543924" y="375289"/>
                </a:cubicBezTo>
                <a:cubicBezTo>
                  <a:pt x="562671" y="443952"/>
                  <a:pt x="542674" y="520105"/>
                  <a:pt x="492681" y="572540"/>
                </a:cubicBezTo>
                <a:cubicBezTo>
                  <a:pt x="491431" y="573788"/>
                  <a:pt x="490181" y="573788"/>
                  <a:pt x="491431" y="575036"/>
                </a:cubicBezTo>
                <a:lnTo>
                  <a:pt x="505179" y="626222"/>
                </a:lnTo>
                <a:cubicBezTo>
                  <a:pt x="510179" y="646196"/>
                  <a:pt x="498930" y="666171"/>
                  <a:pt x="480183" y="671165"/>
                </a:cubicBezTo>
                <a:lnTo>
                  <a:pt x="347702" y="706120"/>
                </a:lnTo>
                <a:cubicBezTo>
                  <a:pt x="345202" y="706120"/>
                  <a:pt x="341453" y="707369"/>
                  <a:pt x="338953" y="707369"/>
                </a:cubicBezTo>
                <a:cubicBezTo>
                  <a:pt x="323955" y="707369"/>
                  <a:pt x="308958" y="697381"/>
                  <a:pt x="303958" y="681152"/>
                </a:cubicBezTo>
                <a:lnTo>
                  <a:pt x="290210" y="629967"/>
                </a:lnTo>
                <a:cubicBezTo>
                  <a:pt x="290210" y="628718"/>
                  <a:pt x="288960" y="626222"/>
                  <a:pt x="287711" y="626222"/>
                </a:cubicBezTo>
                <a:cubicBezTo>
                  <a:pt x="215221" y="606247"/>
                  <a:pt x="160229" y="547571"/>
                  <a:pt x="142731" y="475162"/>
                </a:cubicBezTo>
                <a:cubicBezTo>
                  <a:pt x="118985" y="370295"/>
                  <a:pt x="180226" y="264180"/>
                  <a:pt x="281461" y="231721"/>
                </a:cubicBezTo>
                <a:cubicBezTo>
                  <a:pt x="308333" y="222982"/>
                  <a:pt x="336454" y="219861"/>
                  <a:pt x="364106" y="222357"/>
                </a:cubicBezTo>
                <a:close/>
                <a:moveTo>
                  <a:pt x="1270896" y="79419"/>
                </a:moveTo>
                <a:cubicBezTo>
                  <a:pt x="1326266" y="94453"/>
                  <a:pt x="1373022" y="137048"/>
                  <a:pt x="1393940" y="190918"/>
                </a:cubicBezTo>
                <a:cubicBezTo>
                  <a:pt x="1397631" y="200941"/>
                  <a:pt x="1392709" y="212216"/>
                  <a:pt x="1382866" y="217227"/>
                </a:cubicBezTo>
                <a:cubicBezTo>
                  <a:pt x="1380405" y="217227"/>
                  <a:pt x="1379174" y="218480"/>
                  <a:pt x="1376713" y="218480"/>
                </a:cubicBezTo>
                <a:cubicBezTo>
                  <a:pt x="1369331" y="218480"/>
                  <a:pt x="1360718" y="213469"/>
                  <a:pt x="1358257" y="205952"/>
                </a:cubicBezTo>
                <a:cubicBezTo>
                  <a:pt x="1341031" y="162104"/>
                  <a:pt x="1305348" y="129531"/>
                  <a:pt x="1261053" y="117003"/>
                </a:cubicBezTo>
                <a:cubicBezTo>
                  <a:pt x="1251209" y="114498"/>
                  <a:pt x="1245057" y="104475"/>
                  <a:pt x="1247518" y="93200"/>
                </a:cubicBezTo>
                <a:cubicBezTo>
                  <a:pt x="1249979" y="83178"/>
                  <a:pt x="1261053" y="76914"/>
                  <a:pt x="1270896" y="79419"/>
                </a:cubicBezTo>
                <a:close/>
                <a:moveTo>
                  <a:pt x="1224065" y="39259"/>
                </a:moveTo>
                <a:cubicBezTo>
                  <a:pt x="1128463" y="39259"/>
                  <a:pt x="1041552" y="101729"/>
                  <a:pt x="1012996" y="195434"/>
                </a:cubicBezTo>
                <a:cubicBezTo>
                  <a:pt x="989405" y="272897"/>
                  <a:pt x="1010512" y="356606"/>
                  <a:pt x="1066384" y="414079"/>
                </a:cubicBezTo>
                <a:cubicBezTo>
                  <a:pt x="1077558" y="426573"/>
                  <a:pt x="1082524" y="444064"/>
                  <a:pt x="1077558" y="460306"/>
                </a:cubicBezTo>
                <a:lnTo>
                  <a:pt x="1076316" y="466553"/>
                </a:lnTo>
                <a:lnTo>
                  <a:pt x="1247655" y="512781"/>
                </a:lnTo>
                <a:lnTo>
                  <a:pt x="1248897" y="506534"/>
                </a:lnTo>
                <a:cubicBezTo>
                  <a:pt x="1253863" y="490292"/>
                  <a:pt x="1267520" y="477798"/>
                  <a:pt x="1282419" y="472800"/>
                </a:cubicBezTo>
                <a:cubicBezTo>
                  <a:pt x="1356915" y="451561"/>
                  <a:pt x="1415269" y="391590"/>
                  <a:pt x="1435134" y="316626"/>
                </a:cubicBezTo>
                <a:cubicBezTo>
                  <a:pt x="1451275" y="257904"/>
                  <a:pt x="1442584" y="196683"/>
                  <a:pt x="1411544" y="145458"/>
                </a:cubicBezTo>
                <a:cubicBezTo>
                  <a:pt x="1379263" y="92983"/>
                  <a:pt x="1329600" y="56751"/>
                  <a:pt x="1270004" y="44257"/>
                </a:cubicBezTo>
                <a:cubicBezTo>
                  <a:pt x="1255105" y="40509"/>
                  <a:pt x="1238964" y="39259"/>
                  <a:pt x="1224065" y="39259"/>
                </a:cubicBezTo>
                <a:close/>
                <a:moveTo>
                  <a:pt x="1229521" y="33"/>
                </a:moveTo>
                <a:cubicBezTo>
                  <a:pt x="1245793" y="294"/>
                  <a:pt x="1262244" y="2090"/>
                  <a:pt x="1278695" y="5526"/>
                </a:cubicBezTo>
                <a:cubicBezTo>
                  <a:pt x="1348223" y="21768"/>
                  <a:pt x="1406578" y="64247"/>
                  <a:pt x="1443825" y="125468"/>
                </a:cubicBezTo>
                <a:cubicBezTo>
                  <a:pt x="1481073" y="186688"/>
                  <a:pt x="1491006" y="257904"/>
                  <a:pt x="1472382" y="327870"/>
                </a:cubicBezTo>
                <a:lnTo>
                  <a:pt x="1472382" y="326621"/>
                </a:lnTo>
                <a:cubicBezTo>
                  <a:pt x="1448792" y="415328"/>
                  <a:pt x="1380505" y="485294"/>
                  <a:pt x="1292352" y="510282"/>
                </a:cubicBezTo>
                <a:cubicBezTo>
                  <a:pt x="1289869" y="511532"/>
                  <a:pt x="1287386" y="512781"/>
                  <a:pt x="1286144" y="516529"/>
                </a:cubicBezTo>
                <a:lnTo>
                  <a:pt x="1268762" y="583997"/>
                </a:lnTo>
                <a:cubicBezTo>
                  <a:pt x="1266279" y="593992"/>
                  <a:pt x="1258829" y="602738"/>
                  <a:pt x="1250138" y="607736"/>
                </a:cubicBezTo>
                <a:cubicBezTo>
                  <a:pt x="1243930" y="611484"/>
                  <a:pt x="1237722" y="613983"/>
                  <a:pt x="1230273" y="613983"/>
                </a:cubicBezTo>
                <a:cubicBezTo>
                  <a:pt x="1226548" y="613983"/>
                  <a:pt x="1222823" y="612733"/>
                  <a:pt x="1219099" y="611484"/>
                </a:cubicBezTo>
                <a:lnTo>
                  <a:pt x="1051485" y="566505"/>
                </a:lnTo>
                <a:cubicBezTo>
                  <a:pt x="1041552" y="564006"/>
                  <a:pt x="1032861" y="556510"/>
                  <a:pt x="1026653" y="547764"/>
                </a:cubicBezTo>
                <a:cubicBezTo>
                  <a:pt x="1021687" y="539019"/>
                  <a:pt x="1020445" y="527774"/>
                  <a:pt x="1022928" y="516529"/>
                </a:cubicBezTo>
                <a:lnTo>
                  <a:pt x="1040310" y="450311"/>
                </a:lnTo>
                <a:cubicBezTo>
                  <a:pt x="1041552" y="447812"/>
                  <a:pt x="1040310" y="444064"/>
                  <a:pt x="1039069" y="441565"/>
                </a:cubicBezTo>
                <a:cubicBezTo>
                  <a:pt x="973265" y="372849"/>
                  <a:pt x="948433" y="275395"/>
                  <a:pt x="975748" y="184189"/>
                </a:cubicBezTo>
                <a:cubicBezTo>
                  <a:pt x="1010512" y="71587"/>
                  <a:pt x="1115620" y="-1795"/>
                  <a:pt x="122952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FEF1F5-9543-7347-9E3C-C1C95F91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49" y="6088973"/>
            <a:ext cx="1183310" cy="1547788"/>
          </a:xfrm>
          <a:custGeom>
            <a:avLst/>
            <a:gdLst>
              <a:gd name="connsiteX0" fmla="*/ 609913 w 1183310"/>
              <a:gd name="connsiteY0" fmla="*/ 1433691 h 1547788"/>
              <a:gd name="connsiteX1" fmla="*/ 628519 w 1183310"/>
              <a:gd name="connsiteY1" fmla="*/ 1453752 h 1547788"/>
              <a:gd name="connsiteX2" fmla="*/ 628519 w 1183310"/>
              <a:gd name="connsiteY2" fmla="*/ 1528981 h 1547788"/>
              <a:gd name="connsiteX3" fmla="*/ 609913 w 1183310"/>
              <a:gd name="connsiteY3" fmla="*/ 1547788 h 1547788"/>
              <a:gd name="connsiteX4" fmla="*/ 591306 w 1183310"/>
              <a:gd name="connsiteY4" fmla="*/ 1528981 h 1547788"/>
              <a:gd name="connsiteX5" fmla="*/ 591306 w 1183310"/>
              <a:gd name="connsiteY5" fmla="*/ 1453752 h 1547788"/>
              <a:gd name="connsiteX6" fmla="*/ 609913 w 1183310"/>
              <a:gd name="connsiteY6" fmla="*/ 1433691 h 1547788"/>
              <a:gd name="connsiteX7" fmla="*/ 193061 w 1183310"/>
              <a:gd name="connsiteY7" fmla="*/ 1433691 h 1547788"/>
              <a:gd name="connsiteX8" fmla="*/ 211086 w 1183310"/>
              <a:gd name="connsiteY8" fmla="*/ 1453752 h 1547788"/>
              <a:gd name="connsiteX9" fmla="*/ 211086 w 1183310"/>
              <a:gd name="connsiteY9" fmla="*/ 1528981 h 1547788"/>
              <a:gd name="connsiteX10" fmla="*/ 193061 w 1183310"/>
              <a:gd name="connsiteY10" fmla="*/ 1547788 h 1547788"/>
              <a:gd name="connsiteX11" fmla="*/ 173834 w 1183310"/>
              <a:gd name="connsiteY11" fmla="*/ 1528981 h 1547788"/>
              <a:gd name="connsiteX12" fmla="*/ 173834 w 1183310"/>
              <a:gd name="connsiteY12" fmla="*/ 1453752 h 1547788"/>
              <a:gd name="connsiteX13" fmla="*/ 193061 w 1183310"/>
              <a:gd name="connsiteY13" fmla="*/ 1433691 h 1547788"/>
              <a:gd name="connsiteX14" fmla="*/ 193573 w 1183310"/>
              <a:gd name="connsiteY14" fmla="*/ 1224952 h 1547788"/>
              <a:gd name="connsiteX15" fmla="*/ 608264 w 1183310"/>
              <a:gd name="connsiteY15" fmla="*/ 1224952 h 1547788"/>
              <a:gd name="connsiteX16" fmla="*/ 768910 w 1183310"/>
              <a:gd name="connsiteY16" fmla="*/ 1396309 h 1547788"/>
              <a:gd name="connsiteX17" fmla="*/ 796307 w 1183310"/>
              <a:gd name="connsiteY17" fmla="*/ 1522964 h 1547788"/>
              <a:gd name="connsiteX18" fmla="*/ 781363 w 1183310"/>
              <a:gd name="connsiteY18" fmla="*/ 1545315 h 1547788"/>
              <a:gd name="connsiteX19" fmla="*/ 758948 w 1183310"/>
              <a:gd name="connsiteY19" fmla="*/ 1530414 h 1547788"/>
              <a:gd name="connsiteX20" fmla="*/ 731551 w 1183310"/>
              <a:gd name="connsiteY20" fmla="*/ 1406243 h 1547788"/>
              <a:gd name="connsiteX21" fmla="*/ 608264 w 1183310"/>
              <a:gd name="connsiteY21" fmla="*/ 1263445 h 1547788"/>
              <a:gd name="connsiteX22" fmla="*/ 193573 w 1183310"/>
              <a:gd name="connsiteY22" fmla="*/ 1263445 h 1547788"/>
              <a:gd name="connsiteX23" fmla="*/ 70287 w 1183310"/>
              <a:gd name="connsiteY23" fmla="*/ 1406243 h 1547788"/>
              <a:gd name="connsiteX24" fmla="*/ 37908 w 1183310"/>
              <a:gd name="connsiteY24" fmla="*/ 1531656 h 1547788"/>
              <a:gd name="connsiteX25" fmla="*/ 19228 w 1183310"/>
              <a:gd name="connsiteY25" fmla="*/ 1545315 h 1547788"/>
              <a:gd name="connsiteX26" fmla="*/ 14247 w 1183310"/>
              <a:gd name="connsiteY26" fmla="*/ 1545315 h 1547788"/>
              <a:gd name="connsiteX27" fmla="*/ 548 w 1183310"/>
              <a:gd name="connsiteY27" fmla="*/ 1521722 h 1547788"/>
              <a:gd name="connsiteX28" fmla="*/ 32927 w 1183310"/>
              <a:gd name="connsiteY28" fmla="*/ 1396309 h 1547788"/>
              <a:gd name="connsiteX29" fmla="*/ 193573 w 1183310"/>
              <a:gd name="connsiteY29" fmla="*/ 1224952 h 1547788"/>
              <a:gd name="connsiteX30" fmla="*/ 399674 w 1183310"/>
              <a:gd name="connsiteY30" fmla="*/ 858441 h 1547788"/>
              <a:gd name="connsiteX31" fmla="*/ 252261 w 1183310"/>
              <a:gd name="connsiteY31" fmla="*/ 1005854 h 1547788"/>
              <a:gd name="connsiteX32" fmla="*/ 399674 w 1183310"/>
              <a:gd name="connsiteY32" fmla="*/ 1153266 h 1547788"/>
              <a:gd name="connsiteX33" fmla="*/ 547086 w 1183310"/>
              <a:gd name="connsiteY33" fmla="*/ 1005854 h 1547788"/>
              <a:gd name="connsiteX34" fmla="*/ 399674 w 1183310"/>
              <a:gd name="connsiteY34" fmla="*/ 858441 h 1547788"/>
              <a:gd name="connsiteX35" fmla="*/ 648364 w 1183310"/>
              <a:gd name="connsiteY35" fmla="*/ 844692 h 1547788"/>
              <a:gd name="connsiteX36" fmla="*/ 629758 w 1183310"/>
              <a:gd name="connsiteY36" fmla="*/ 864538 h 1547788"/>
              <a:gd name="connsiteX37" fmla="*/ 648364 w 1183310"/>
              <a:gd name="connsiteY37" fmla="*/ 883143 h 1547788"/>
              <a:gd name="connsiteX38" fmla="*/ 666969 w 1183310"/>
              <a:gd name="connsiteY38" fmla="*/ 864538 h 1547788"/>
              <a:gd name="connsiteX39" fmla="*/ 648364 w 1183310"/>
              <a:gd name="connsiteY39" fmla="*/ 844692 h 1547788"/>
              <a:gd name="connsiteX40" fmla="*/ 399674 w 1183310"/>
              <a:gd name="connsiteY40" fmla="*/ 818465 h 1547788"/>
              <a:gd name="connsiteX41" fmla="*/ 584564 w 1183310"/>
              <a:gd name="connsiteY41" fmla="*/ 1005854 h 1547788"/>
              <a:gd name="connsiteX42" fmla="*/ 399674 w 1183310"/>
              <a:gd name="connsiteY42" fmla="*/ 1190744 h 1547788"/>
              <a:gd name="connsiteX43" fmla="*/ 212285 w 1183310"/>
              <a:gd name="connsiteY43" fmla="*/ 1005854 h 1547788"/>
              <a:gd name="connsiteX44" fmla="*/ 399674 w 1183310"/>
              <a:gd name="connsiteY44" fmla="*/ 818465 h 1547788"/>
              <a:gd name="connsiteX45" fmla="*/ 648364 w 1183310"/>
              <a:gd name="connsiteY45" fmla="*/ 807482 h 1547788"/>
              <a:gd name="connsiteX46" fmla="*/ 705421 w 1183310"/>
              <a:gd name="connsiteY46" fmla="*/ 864538 h 1547788"/>
              <a:gd name="connsiteX47" fmla="*/ 648364 w 1183310"/>
              <a:gd name="connsiteY47" fmla="*/ 921593 h 1547788"/>
              <a:gd name="connsiteX48" fmla="*/ 591306 w 1183310"/>
              <a:gd name="connsiteY48" fmla="*/ 864538 h 1547788"/>
              <a:gd name="connsiteX49" fmla="*/ 648364 w 1183310"/>
              <a:gd name="connsiteY49" fmla="*/ 807482 h 1547788"/>
              <a:gd name="connsiteX50" fmla="*/ 647743 w 1183310"/>
              <a:gd name="connsiteY50" fmla="*/ 626653 h 1547788"/>
              <a:gd name="connsiteX51" fmla="*/ 585778 w 1183310"/>
              <a:gd name="connsiteY51" fmla="*/ 689381 h 1547788"/>
              <a:gd name="connsiteX52" fmla="*/ 647743 w 1183310"/>
              <a:gd name="connsiteY52" fmla="*/ 753364 h 1547788"/>
              <a:gd name="connsiteX53" fmla="*/ 709708 w 1183310"/>
              <a:gd name="connsiteY53" fmla="*/ 689381 h 1547788"/>
              <a:gd name="connsiteX54" fmla="*/ 647743 w 1183310"/>
              <a:gd name="connsiteY54" fmla="*/ 626653 h 1547788"/>
              <a:gd name="connsiteX55" fmla="*/ 647743 w 1183310"/>
              <a:gd name="connsiteY55" fmla="*/ 587761 h 1547788"/>
              <a:gd name="connsiteX56" fmla="*/ 749365 w 1183310"/>
              <a:gd name="connsiteY56" fmla="*/ 689381 h 1547788"/>
              <a:gd name="connsiteX57" fmla="*/ 647743 w 1183310"/>
              <a:gd name="connsiteY57" fmla="*/ 789747 h 1547788"/>
              <a:gd name="connsiteX58" fmla="*/ 547360 w 1183310"/>
              <a:gd name="connsiteY58" fmla="*/ 689381 h 1547788"/>
              <a:gd name="connsiteX59" fmla="*/ 647743 w 1183310"/>
              <a:gd name="connsiteY59" fmla="*/ 587761 h 1547788"/>
              <a:gd name="connsiteX60" fmla="*/ 864689 w 1183310"/>
              <a:gd name="connsiteY60" fmla="*/ 38686 h 1547788"/>
              <a:gd name="connsiteX61" fmla="*/ 756408 w 1183310"/>
              <a:gd name="connsiteY61" fmla="*/ 84858 h 1547788"/>
              <a:gd name="connsiteX62" fmla="*/ 732760 w 1183310"/>
              <a:gd name="connsiteY62" fmla="*/ 87354 h 1547788"/>
              <a:gd name="connsiteX63" fmla="*/ 645637 w 1183310"/>
              <a:gd name="connsiteY63" fmla="*/ 59900 h 1547788"/>
              <a:gd name="connsiteX64" fmla="*/ 548557 w 1183310"/>
              <a:gd name="connsiteY64" fmla="*/ 96090 h 1547788"/>
              <a:gd name="connsiteX65" fmla="*/ 522421 w 1183310"/>
              <a:gd name="connsiteY65" fmla="*/ 94842 h 1547788"/>
              <a:gd name="connsiteX66" fmla="*/ 420362 w 1183310"/>
              <a:gd name="connsiteY66" fmla="*/ 53660 h 1547788"/>
              <a:gd name="connsiteX67" fmla="*/ 324527 w 1183310"/>
              <a:gd name="connsiteY67" fmla="*/ 87354 h 1547788"/>
              <a:gd name="connsiteX68" fmla="*/ 303369 w 1183310"/>
              <a:gd name="connsiteY68" fmla="*/ 89850 h 1547788"/>
              <a:gd name="connsiteX69" fmla="*/ 234915 w 1183310"/>
              <a:gd name="connsiteY69" fmla="*/ 73627 h 1547788"/>
              <a:gd name="connsiteX70" fmla="*/ 210023 w 1183310"/>
              <a:gd name="connsiteY70" fmla="*/ 76123 h 1547788"/>
              <a:gd name="connsiteX71" fmla="*/ 85562 w 1183310"/>
              <a:gd name="connsiteY71" fmla="*/ 207154 h 1547788"/>
              <a:gd name="connsiteX72" fmla="*/ 107965 w 1183310"/>
              <a:gd name="connsiteY72" fmla="*/ 305739 h 1547788"/>
              <a:gd name="connsiteX73" fmla="*/ 110454 w 1183310"/>
              <a:gd name="connsiteY73" fmla="*/ 315722 h 1547788"/>
              <a:gd name="connsiteX74" fmla="*/ 110454 w 1183310"/>
              <a:gd name="connsiteY74" fmla="*/ 324458 h 1547788"/>
              <a:gd name="connsiteX75" fmla="*/ 168951 w 1183310"/>
              <a:gd name="connsiteY75" fmla="*/ 460480 h 1547788"/>
              <a:gd name="connsiteX76" fmla="*/ 193843 w 1183310"/>
              <a:gd name="connsiteY76" fmla="*/ 481695 h 1547788"/>
              <a:gd name="connsiteX77" fmla="*/ 302124 w 1183310"/>
              <a:gd name="connsiteY77" fmla="*/ 514140 h 1547788"/>
              <a:gd name="connsiteX78" fmla="*/ 364355 w 1183310"/>
              <a:gd name="connsiteY78" fmla="*/ 514140 h 1547788"/>
              <a:gd name="connsiteX79" fmla="*/ 380535 w 1183310"/>
              <a:gd name="connsiteY79" fmla="*/ 521628 h 1547788"/>
              <a:gd name="connsiteX80" fmla="*/ 496284 w 1183310"/>
              <a:gd name="connsiteY80" fmla="*/ 576536 h 1547788"/>
              <a:gd name="connsiteX81" fmla="*/ 603320 w 1183310"/>
              <a:gd name="connsiteY81" fmla="*/ 531611 h 1547788"/>
              <a:gd name="connsiteX82" fmla="*/ 643148 w 1183310"/>
              <a:gd name="connsiteY82" fmla="*/ 514140 h 1547788"/>
              <a:gd name="connsiteX83" fmla="*/ 677997 w 1183310"/>
              <a:gd name="connsiteY83" fmla="*/ 526619 h 1547788"/>
              <a:gd name="connsiteX84" fmla="*/ 775077 w 1183310"/>
              <a:gd name="connsiteY84" fmla="*/ 561561 h 1547788"/>
              <a:gd name="connsiteX85" fmla="*/ 847264 w 1183310"/>
              <a:gd name="connsiteY85" fmla="*/ 542842 h 1547788"/>
              <a:gd name="connsiteX86" fmla="*/ 895804 w 1183310"/>
              <a:gd name="connsiteY86" fmla="*/ 539099 h 1547788"/>
              <a:gd name="connsiteX87" fmla="*/ 944344 w 1183310"/>
              <a:gd name="connsiteY87" fmla="*/ 547834 h 1547788"/>
              <a:gd name="connsiteX88" fmla="*/ 1096187 w 1183310"/>
              <a:gd name="connsiteY88" fmla="*/ 395589 h 1547788"/>
              <a:gd name="connsiteX89" fmla="*/ 1094942 w 1183310"/>
              <a:gd name="connsiteY89" fmla="*/ 391845 h 1547788"/>
              <a:gd name="connsiteX90" fmla="*/ 1094942 w 1183310"/>
              <a:gd name="connsiteY90" fmla="*/ 388101 h 1547788"/>
              <a:gd name="connsiteX91" fmla="*/ 1099921 w 1183310"/>
              <a:gd name="connsiteY91" fmla="*/ 373126 h 1547788"/>
              <a:gd name="connsiteX92" fmla="*/ 1144727 w 1183310"/>
              <a:gd name="connsiteY92" fmla="*/ 267054 h 1547788"/>
              <a:gd name="connsiteX93" fmla="*/ 1005330 w 1183310"/>
              <a:gd name="connsiteY93" fmla="*/ 116056 h 1547788"/>
              <a:gd name="connsiteX94" fmla="*/ 991639 w 1183310"/>
              <a:gd name="connsiteY94" fmla="*/ 107321 h 1547788"/>
              <a:gd name="connsiteX95" fmla="*/ 864689 w 1183310"/>
              <a:gd name="connsiteY95" fmla="*/ 38686 h 1547788"/>
              <a:gd name="connsiteX96" fmla="*/ 864689 w 1183310"/>
              <a:gd name="connsiteY96" fmla="*/ 0 h 1547788"/>
              <a:gd name="connsiteX97" fmla="*/ 1017776 w 1183310"/>
              <a:gd name="connsiteY97" fmla="*/ 78619 h 1547788"/>
              <a:gd name="connsiteX98" fmla="*/ 1183310 w 1183310"/>
              <a:gd name="connsiteY98" fmla="*/ 267054 h 1547788"/>
              <a:gd name="connsiteX99" fmla="*/ 1133525 w 1183310"/>
              <a:gd name="connsiteY99" fmla="*/ 394341 h 1547788"/>
              <a:gd name="connsiteX100" fmla="*/ 1133525 w 1183310"/>
              <a:gd name="connsiteY100" fmla="*/ 395589 h 1547788"/>
              <a:gd name="connsiteX101" fmla="*/ 944344 w 1183310"/>
              <a:gd name="connsiteY101" fmla="*/ 585271 h 1547788"/>
              <a:gd name="connsiteX102" fmla="*/ 884603 w 1183310"/>
              <a:gd name="connsiteY102" fmla="*/ 575288 h 1547788"/>
              <a:gd name="connsiteX103" fmla="*/ 864689 w 1183310"/>
              <a:gd name="connsiteY103" fmla="*/ 576536 h 1547788"/>
              <a:gd name="connsiteX104" fmla="*/ 775077 w 1183310"/>
              <a:gd name="connsiteY104" fmla="*/ 600246 h 1547788"/>
              <a:gd name="connsiteX105" fmla="*/ 654349 w 1183310"/>
              <a:gd name="connsiteY105" fmla="*/ 556569 h 1547788"/>
              <a:gd name="connsiteX106" fmla="*/ 630702 w 1183310"/>
              <a:gd name="connsiteY106" fmla="*/ 557817 h 1547788"/>
              <a:gd name="connsiteX107" fmla="*/ 496284 w 1183310"/>
              <a:gd name="connsiteY107" fmla="*/ 613973 h 1547788"/>
              <a:gd name="connsiteX108" fmla="*/ 356887 w 1183310"/>
              <a:gd name="connsiteY108" fmla="*/ 552826 h 1547788"/>
              <a:gd name="connsiteX109" fmla="*/ 302124 w 1183310"/>
              <a:gd name="connsiteY109" fmla="*/ 552826 h 1547788"/>
              <a:gd name="connsiteX110" fmla="*/ 171440 w 1183310"/>
              <a:gd name="connsiteY110" fmla="*/ 512892 h 1547788"/>
              <a:gd name="connsiteX111" fmla="*/ 141569 w 1183310"/>
              <a:gd name="connsiteY111" fmla="*/ 487934 h 1547788"/>
              <a:gd name="connsiteX112" fmla="*/ 73116 w 1183310"/>
              <a:gd name="connsiteY112" fmla="*/ 324458 h 1547788"/>
              <a:gd name="connsiteX113" fmla="*/ 73116 w 1183310"/>
              <a:gd name="connsiteY113" fmla="*/ 321962 h 1547788"/>
              <a:gd name="connsiteX114" fmla="*/ 48223 w 1183310"/>
              <a:gd name="connsiteY114" fmla="*/ 203410 h 1547788"/>
              <a:gd name="connsiteX115" fmla="*/ 203800 w 1183310"/>
              <a:gd name="connsiteY115" fmla="*/ 38686 h 1547788"/>
              <a:gd name="connsiteX116" fmla="*/ 309592 w 1183310"/>
              <a:gd name="connsiteY116" fmla="*/ 51165 h 1547788"/>
              <a:gd name="connsiteX117" fmla="*/ 420362 w 1183310"/>
              <a:gd name="connsiteY117" fmla="*/ 14975 h 1547788"/>
              <a:gd name="connsiteX118" fmla="*/ 537356 w 1183310"/>
              <a:gd name="connsiteY118" fmla="*/ 56156 h 1547788"/>
              <a:gd name="connsiteX119" fmla="*/ 645637 w 1183310"/>
              <a:gd name="connsiteY119" fmla="*/ 21215 h 1547788"/>
              <a:gd name="connsiteX120" fmla="*/ 741472 w 1183310"/>
              <a:gd name="connsiteY120" fmla="*/ 46173 h 1547788"/>
              <a:gd name="connsiteX121" fmla="*/ 864689 w 1183310"/>
              <a:gd name="connsiteY121" fmla="*/ 0 h 154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183310" h="1547788">
                <a:moveTo>
                  <a:pt x="609913" y="1433691"/>
                </a:moveTo>
                <a:cubicBezTo>
                  <a:pt x="621076" y="1433691"/>
                  <a:pt x="628519" y="1442468"/>
                  <a:pt x="628519" y="1453752"/>
                </a:cubicBezTo>
                <a:lnTo>
                  <a:pt x="628519" y="1528981"/>
                </a:lnTo>
                <a:cubicBezTo>
                  <a:pt x="628519" y="1540266"/>
                  <a:pt x="621076" y="1547788"/>
                  <a:pt x="609913" y="1547788"/>
                </a:cubicBezTo>
                <a:cubicBezTo>
                  <a:pt x="599989" y="1547788"/>
                  <a:pt x="591306" y="1540266"/>
                  <a:pt x="591306" y="1528981"/>
                </a:cubicBezTo>
                <a:lnTo>
                  <a:pt x="591306" y="1453752"/>
                </a:lnTo>
                <a:cubicBezTo>
                  <a:pt x="591306" y="1442468"/>
                  <a:pt x="599989" y="1433691"/>
                  <a:pt x="609913" y="1433691"/>
                </a:cubicBezTo>
                <a:close/>
                <a:moveTo>
                  <a:pt x="193061" y="1433691"/>
                </a:moveTo>
                <a:cubicBezTo>
                  <a:pt x="202674" y="1433691"/>
                  <a:pt x="211086" y="1442468"/>
                  <a:pt x="211086" y="1453752"/>
                </a:cubicBezTo>
                <a:lnTo>
                  <a:pt x="211086" y="1528981"/>
                </a:lnTo>
                <a:cubicBezTo>
                  <a:pt x="211086" y="1540266"/>
                  <a:pt x="202674" y="1547788"/>
                  <a:pt x="193061" y="1547788"/>
                </a:cubicBezTo>
                <a:cubicBezTo>
                  <a:pt x="182246" y="1547788"/>
                  <a:pt x="173834" y="1540266"/>
                  <a:pt x="173834" y="1528981"/>
                </a:cubicBezTo>
                <a:lnTo>
                  <a:pt x="173834" y="1453752"/>
                </a:lnTo>
                <a:cubicBezTo>
                  <a:pt x="173834" y="1442468"/>
                  <a:pt x="182246" y="1433691"/>
                  <a:pt x="193061" y="1433691"/>
                </a:cubicBezTo>
                <a:close/>
                <a:moveTo>
                  <a:pt x="193573" y="1224952"/>
                </a:moveTo>
                <a:lnTo>
                  <a:pt x="608264" y="1224952"/>
                </a:lnTo>
                <a:cubicBezTo>
                  <a:pt x="700418" y="1224952"/>
                  <a:pt x="729060" y="1253512"/>
                  <a:pt x="768910" y="1396309"/>
                </a:cubicBezTo>
                <a:lnTo>
                  <a:pt x="796307" y="1522964"/>
                </a:lnTo>
                <a:cubicBezTo>
                  <a:pt x="798798" y="1532898"/>
                  <a:pt x="792571" y="1542832"/>
                  <a:pt x="781363" y="1545315"/>
                </a:cubicBezTo>
                <a:cubicBezTo>
                  <a:pt x="771401" y="1547799"/>
                  <a:pt x="761438" y="1540348"/>
                  <a:pt x="758948" y="1530414"/>
                </a:cubicBezTo>
                <a:lnTo>
                  <a:pt x="731551" y="1406243"/>
                </a:lnTo>
                <a:cubicBezTo>
                  <a:pt x="692946" y="1268412"/>
                  <a:pt x="673021" y="1263445"/>
                  <a:pt x="608264" y="1263445"/>
                </a:cubicBezTo>
                <a:lnTo>
                  <a:pt x="193573" y="1263445"/>
                </a:lnTo>
                <a:cubicBezTo>
                  <a:pt x="127571" y="1263445"/>
                  <a:pt x="108892" y="1268412"/>
                  <a:pt x="70287" y="1406243"/>
                </a:cubicBezTo>
                <a:lnTo>
                  <a:pt x="37908" y="1531656"/>
                </a:lnTo>
                <a:cubicBezTo>
                  <a:pt x="36663" y="1540348"/>
                  <a:pt x="27945" y="1545315"/>
                  <a:pt x="19228" y="1545315"/>
                </a:cubicBezTo>
                <a:cubicBezTo>
                  <a:pt x="17983" y="1545315"/>
                  <a:pt x="15492" y="1545315"/>
                  <a:pt x="14247" y="1545315"/>
                </a:cubicBezTo>
                <a:cubicBezTo>
                  <a:pt x="4284" y="1542832"/>
                  <a:pt x="-1942" y="1531656"/>
                  <a:pt x="548" y="1521722"/>
                </a:cubicBezTo>
                <a:lnTo>
                  <a:pt x="32927" y="1396309"/>
                </a:lnTo>
                <a:cubicBezTo>
                  <a:pt x="72777" y="1253512"/>
                  <a:pt x="100174" y="1224952"/>
                  <a:pt x="193573" y="1224952"/>
                </a:cubicBezTo>
                <a:close/>
                <a:moveTo>
                  <a:pt x="399674" y="858441"/>
                </a:moveTo>
                <a:cubicBezTo>
                  <a:pt x="317223" y="858441"/>
                  <a:pt x="252261" y="923403"/>
                  <a:pt x="252261" y="1005854"/>
                </a:cubicBezTo>
                <a:cubicBezTo>
                  <a:pt x="252261" y="1087056"/>
                  <a:pt x="317223" y="1153266"/>
                  <a:pt x="399674" y="1153266"/>
                </a:cubicBezTo>
                <a:cubicBezTo>
                  <a:pt x="479626" y="1153266"/>
                  <a:pt x="547086" y="1087056"/>
                  <a:pt x="547086" y="1005854"/>
                </a:cubicBezTo>
                <a:cubicBezTo>
                  <a:pt x="547086" y="923403"/>
                  <a:pt x="479626" y="858441"/>
                  <a:pt x="399674" y="858441"/>
                </a:cubicBezTo>
                <a:close/>
                <a:moveTo>
                  <a:pt x="648364" y="844692"/>
                </a:moveTo>
                <a:cubicBezTo>
                  <a:pt x="638441" y="844692"/>
                  <a:pt x="629758" y="853375"/>
                  <a:pt x="629758" y="864538"/>
                </a:cubicBezTo>
                <a:cubicBezTo>
                  <a:pt x="629758" y="874460"/>
                  <a:pt x="638441" y="883143"/>
                  <a:pt x="648364" y="883143"/>
                </a:cubicBezTo>
                <a:cubicBezTo>
                  <a:pt x="658287" y="883143"/>
                  <a:pt x="666969" y="874460"/>
                  <a:pt x="666969" y="864538"/>
                </a:cubicBezTo>
                <a:cubicBezTo>
                  <a:pt x="666969" y="853375"/>
                  <a:pt x="658287" y="844692"/>
                  <a:pt x="648364" y="844692"/>
                </a:cubicBezTo>
                <a:close/>
                <a:moveTo>
                  <a:pt x="399674" y="818465"/>
                </a:moveTo>
                <a:cubicBezTo>
                  <a:pt x="502113" y="818465"/>
                  <a:pt x="584564" y="903415"/>
                  <a:pt x="584564" y="1005854"/>
                </a:cubicBezTo>
                <a:cubicBezTo>
                  <a:pt x="584564" y="1108293"/>
                  <a:pt x="502113" y="1190744"/>
                  <a:pt x="399674" y="1190744"/>
                </a:cubicBezTo>
                <a:cubicBezTo>
                  <a:pt x="295986" y="1190744"/>
                  <a:pt x="212285" y="1108293"/>
                  <a:pt x="212285" y="1005854"/>
                </a:cubicBezTo>
                <a:cubicBezTo>
                  <a:pt x="212285" y="903415"/>
                  <a:pt x="295986" y="818465"/>
                  <a:pt x="399674" y="818465"/>
                </a:cubicBezTo>
                <a:close/>
                <a:moveTo>
                  <a:pt x="648364" y="807482"/>
                </a:moveTo>
                <a:cubicBezTo>
                  <a:pt x="679373" y="807482"/>
                  <a:pt x="705421" y="832289"/>
                  <a:pt x="705421" y="864538"/>
                </a:cubicBezTo>
                <a:cubicBezTo>
                  <a:pt x="705421" y="895546"/>
                  <a:pt x="679373" y="921593"/>
                  <a:pt x="648364" y="921593"/>
                </a:cubicBezTo>
                <a:cubicBezTo>
                  <a:pt x="616114" y="921593"/>
                  <a:pt x="591306" y="895546"/>
                  <a:pt x="591306" y="864538"/>
                </a:cubicBezTo>
                <a:cubicBezTo>
                  <a:pt x="591306" y="832289"/>
                  <a:pt x="616114" y="807482"/>
                  <a:pt x="648364" y="807482"/>
                </a:cubicBezTo>
                <a:close/>
                <a:moveTo>
                  <a:pt x="647743" y="626653"/>
                </a:moveTo>
                <a:cubicBezTo>
                  <a:pt x="613043" y="626653"/>
                  <a:pt x="585778" y="654253"/>
                  <a:pt x="585778" y="689381"/>
                </a:cubicBezTo>
                <a:cubicBezTo>
                  <a:pt x="585778" y="724509"/>
                  <a:pt x="613043" y="753364"/>
                  <a:pt x="647743" y="753364"/>
                </a:cubicBezTo>
                <a:cubicBezTo>
                  <a:pt x="682443" y="753364"/>
                  <a:pt x="709708" y="724509"/>
                  <a:pt x="709708" y="689381"/>
                </a:cubicBezTo>
                <a:cubicBezTo>
                  <a:pt x="709708" y="654253"/>
                  <a:pt x="682443" y="626653"/>
                  <a:pt x="647743" y="626653"/>
                </a:cubicBezTo>
                <a:close/>
                <a:moveTo>
                  <a:pt x="647743" y="587761"/>
                </a:moveTo>
                <a:cubicBezTo>
                  <a:pt x="703511" y="587761"/>
                  <a:pt x="749365" y="632926"/>
                  <a:pt x="749365" y="689381"/>
                </a:cubicBezTo>
                <a:cubicBezTo>
                  <a:pt x="749365" y="745837"/>
                  <a:pt x="703511" y="789747"/>
                  <a:pt x="647743" y="789747"/>
                </a:cubicBezTo>
                <a:cubicBezTo>
                  <a:pt x="591975" y="789747"/>
                  <a:pt x="547360" y="745837"/>
                  <a:pt x="547360" y="689381"/>
                </a:cubicBezTo>
                <a:cubicBezTo>
                  <a:pt x="547360" y="632926"/>
                  <a:pt x="591975" y="587761"/>
                  <a:pt x="647743" y="587761"/>
                </a:cubicBezTo>
                <a:close/>
                <a:moveTo>
                  <a:pt x="864689" y="38686"/>
                </a:moveTo>
                <a:cubicBezTo>
                  <a:pt x="823617" y="38686"/>
                  <a:pt x="786278" y="54908"/>
                  <a:pt x="756408" y="84858"/>
                </a:cubicBezTo>
                <a:cubicBezTo>
                  <a:pt x="750185" y="92346"/>
                  <a:pt x="740228" y="92346"/>
                  <a:pt x="732760" y="87354"/>
                </a:cubicBezTo>
                <a:cubicBezTo>
                  <a:pt x="706623" y="68635"/>
                  <a:pt x="676752" y="59900"/>
                  <a:pt x="645637" y="59900"/>
                </a:cubicBezTo>
                <a:cubicBezTo>
                  <a:pt x="610788" y="59900"/>
                  <a:pt x="575939" y="72379"/>
                  <a:pt x="548557" y="96090"/>
                </a:cubicBezTo>
                <a:cubicBezTo>
                  <a:pt x="541090" y="102329"/>
                  <a:pt x="529888" y="101081"/>
                  <a:pt x="522421" y="94842"/>
                </a:cubicBezTo>
                <a:cubicBezTo>
                  <a:pt x="493794" y="67388"/>
                  <a:pt x="457701" y="53660"/>
                  <a:pt x="420362" y="53660"/>
                </a:cubicBezTo>
                <a:cubicBezTo>
                  <a:pt x="384269" y="53660"/>
                  <a:pt x="350664" y="66140"/>
                  <a:pt x="324527" y="87354"/>
                </a:cubicBezTo>
                <a:cubicBezTo>
                  <a:pt x="318304" y="93594"/>
                  <a:pt x="310836" y="93594"/>
                  <a:pt x="303369" y="89850"/>
                </a:cubicBezTo>
                <a:cubicBezTo>
                  <a:pt x="282210" y="79867"/>
                  <a:pt x="258563" y="73627"/>
                  <a:pt x="234915" y="73627"/>
                </a:cubicBezTo>
                <a:cubicBezTo>
                  <a:pt x="226203" y="73627"/>
                  <a:pt x="218735" y="74875"/>
                  <a:pt x="210023" y="76123"/>
                </a:cubicBezTo>
                <a:cubicBezTo>
                  <a:pt x="144058" y="87354"/>
                  <a:pt x="93029" y="141014"/>
                  <a:pt x="85562" y="207154"/>
                </a:cubicBezTo>
                <a:cubicBezTo>
                  <a:pt x="81828" y="242095"/>
                  <a:pt x="89296" y="275789"/>
                  <a:pt x="107965" y="305739"/>
                </a:cubicBezTo>
                <a:cubicBezTo>
                  <a:pt x="110454" y="309483"/>
                  <a:pt x="110454" y="313226"/>
                  <a:pt x="110454" y="315722"/>
                </a:cubicBezTo>
                <a:lnTo>
                  <a:pt x="110454" y="324458"/>
                </a:lnTo>
                <a:cubicBezTo>
                  <a:pt x="110454" y="375622"/>
                  <a:pt x="131612" y="424291"/>
                  <a:pt x="168951" y="460480"/>
                </a:cubicBezTo>
                <a:cubicBezTo>
                  <a:pt x="176418" y="467968"/>
                  <a:pt x="185131" y="475455"/>
                  <a:pt x="193843" y="481695"/>
                </a:cubicBezTo>
                <a:cubicBezTo>
                  <a:pt x="226203" y="502909"/>
                  <a:pt x="263541" y="514140"/>
                  <a:pt x="302124" y="514140"/>
                </a:cubicBezTo>
                <a:lnTo>
                  <a:pt x="364355" y="514140"/>
                </a:lnTo>
                <a:cubicBezTo>
                  <a:pt x="370578" y="514140"/>
                  <a:pt x="376801" y="516636"/>
                  <a:pt x="380535" y="521628"/>
                </a:cubicBezTo>
                <a:cubicBezTo>
                  <a:pt x="407916" y="556569"/>
                  <a:pt x="451478" y="576536"/>
                  <a:pt x="496284" y="576536"/>
                </a:cubicBezTo>
                <a:cubicBezTo>
                  <a:pt x="537356" y="576536"/>
                  <a:pt x="574694" y="560313"/>
                  <a:pt x="603320" y="531611"/>
                </a:cubicBezTo>
                <a:cubicBezTo>
                  <a:pt x="613277" y="520380"/>
                  <a:pt x="628213" y="514140"/>
                  <a:pt x="643148" y="514140"/>
                </a:cubicBezTo>
                <a:cubicBezTo>
                  <a:pt x="656839" y="514140"/>
                  <a:pt x="669285" y="519132"/>
                  <a:pt x="677997" y="526619"/>
                </a:cubicBezTo>
                <a:cubicBezTo>
                  <a:pt x="705379" y="549082"/>
                  <a:pt x="740228" y="561561"/>
                  <a:pt x="775077" y="561561"/>
                </a:cubicBezTo>
                <a:cubicBezTo>
                  <a:pt x="799969" y="561561"/>
                  <a:pt x="824861" y="555321"/>
                  <a:pt x="847264" y="542842"/>
                </a:cubicBezTo>
                <a:cubicBezTo>
                  <a:pt x="862200" y="535355"/>
                  <a:pt x="879624" y="534107"/>
                  <a:pt x="895804" y="539099"/>
                </a:cubicBezTo>
                <a:cubicBezTo>
                  <a:pt x="911984" y="544090"/>
                  <a:pt x="928164" y="547834"/>
                  <a:pt x="944344" y="547834"/>
                </a:cubicBezTo>
                <a:cubicBezTo>
                  <a:pt x="1027733" y="547834"/>
                  <a:pt x="1096187" y="479199"/>
                  <a:pt x="1096187" y="395589"/>
                </a:cubicBezTo>
                <a:cubicBezTo>
                  <a:pt x="1096187" y="394341"/>
                  <a:pt x="1094942" y="393093"/>
                  <a:pt x="1094942" y="391845"/>
                </a:cubicBezTo>
                <a:lnTo>
                  <a:pt x="1094942" y="388101"/>
                </a:lnTo>
                <a:cubicBezTo>
                  <a:pt x="1094942" y="383109"/>
                  <a:pt x="1096187" y="376870"/>
                  <a:pt x="1099921" y="373126"/>
                </a:cubicBezTo>
                <a:cubicBezTo>
                  <a:pt x="1128547" y="345672"/>
                  <a:pt x="1144727" y="306987"/>
                  <a:pt x="1144727" y="267054"/>
                </a:cubicBezTo>
                <a:cubicBezTo>
                  <a:pt x="1144727" y="188435"/>
                  <a:pt x="1083741" y="121048"/>
                  <a:pt x="1005330" y="116056"/>
                </a:cubicBezTo>
                <a:cubicBezTo>
                  <a:pt x="999107" y="116056"/>
                  <a:pt x="994129" y="112312"/>
                  <a:pt x="991639" y="107321"/>
                </a:cubicBezTo>
                <a:cubicBezTo>
                  <a:pt x="963013" y="64892"/>
                  <a:pt x="915718" y="38686"/>
                  <a:pt x="864689" y="38686"/>
                </a:cubicBezTo>
                <a:close/>
                <a:moveTo>
                  <a:pt x="864689" y="0"/>
                </a:moveTo>
                <a:cubicBezTo>
                  <a:pt x="925675" y="0"/>
                  <a:pt x="982927" y="28702"/>
                  <a:pt x="1017776" y="78619"/>
                </a:cubicBezTo>
                <a:cubicBezTo>
                  <a:pt x="1112367" y="89850"/>
                  <a:pt x="1183310" y="170964"/>
                  <a:pt x="1183310" y="267054"/>
                </a:cubicBezTo>
                <a:cubicBezTo>
                  <a:pt x="1183310" y="314474"/>
                  <a:pt x="1165885" y="359399"/>
                  <a:pt x="1133525" y="394341"/>
                </a:cubicBezTo>
                <a:lnTo>
                  <a:pt x="1133525" y="395589"/>
                </a:lnTo>
                <a:cubicBezTo>
                  <a:pt x="1133525" y="500413"/>
                  <a:pt x="1048891" y="585271"/>
                  <a:pt x="944344" y="585271"/>
                </a:cubicBezTo>
                <a:cubicBezTo>
                  <a:pt x="923186" y="585271"/>
                  <a:pt x="903272" y="582775"/>
                  <a:pt x="884603" y="575288"/>
                </a:cubicBezTo>
                <a:cubicBezTo>
                  <a:pt x="877135" y="574040"/>
                  <a:pt x="870912" y="574040"/>
                  <a:pt x="864689" y="576536"/>
                </a:cubicBezTo>
                <a:cubicBezTo>
                  <a:pt x="837307" y="592759"/>
                  <a:pt x="806192" y="600246"/>
                  <a:pt x="775077" y="600246"/>
                </a:cubicBezTo>
                <a:cubicBezTo>
                  <a:pt x="731515" y="600246"/>
                  <a:pt x="687954" y="584023"/>
                  <a:pt x="654349" y="556569"/>
                </a:cubicBezTo>
                <a:cubicBezTo>
                  <a:pt x="648126" y="551578"/>
                  <a:pt x="636925" y="551578"/>
                  <a:pt x="630702" y="557817"/>
                </a:cubicBezTo>
                <a:cubicBezTo>
                  <a:pt x="594608" y="595255"/>
                  <a:pt x="547313" y="613973"/>
                  <a:pt x="496284" y="613973"/>
                </a:cubicBezTo>
                <a:cubicBezTo>
                  <a:pt x="442765" y="613973"/>
                  <a:pt x="391736" y="592759"/>
                  <a:pt x="356887" y="552826"/>
                </a:cubicBezTo>
                <a:lnTo>
                  <a:pt x="302124" y="552826"/>
                </a:lnTo>
                <a:cubicBezTo>
                  <a:pt x="254829" y="552826"/>
                  <a:pt x="210023" y="539099"/>
                  <a:pt x="171440" y="512892"/>
                </a:cubicBezTo>
                <a:cubicBezTo>
                  <a:pt x="161483" y="505405"/>
                  <a:pt x="151526" y="496670"/>
                  <a:pt x="141569" y="487934"/>
                </a:cubicBezTo>
                <a:cubicBezTo>
                  <a:pt x="96763" y="444257"/>
                  <a:pt x="73116" y="385605"/>
                  <a:pt x="73116" y="324458"/>
                </a:cubicBezTo>
                <a:lnTo>
                  <a:pt x="73116" y="321962"/>
                </a:lnTo>
                <a:cubicBezTo>
                  <a:pt x="50713" y="285772"/>
                  <a:pt x="42000" y="245839"/>
                  <a:pt x="48223" y="203410"/>
                </a:cubicBezTo>
                <a:cubicBezTo>
                  <a:pt x="56936" y="119800"/>
                  <a:pt x="121655" y="52413"/>
                  <a:pt x="203800" y="38686"/>
                </a:cubicBezTo>
                <a:cubicBezTo>
                  <a:pt x="239894" y="32446"/>
                  <a:pt x="275987" y="37438"/>
                  <a:pt x="309592" y="51165"/>
                </a:cubicBezTo>
                <a:cubicBezTo>
                  <a:pt x="341952" y="27454"/>
                  <a:pt x="380535" y="14975"/>
                  <a:pt x="420362" y="14975"/>
                </a:cubicBezTo>
                <a:cubicBezTo>
                  <a:pt x="462679" y="14975"/>
                  <a:pt x="503751" y="28702"/>
                  <a:pt x="537356" y="56156"/>
                </a:cubicBezTo>
                <a:cubicBezTo>
                  <a:pt x="568471" y="32446"/>
                  <a:pt x="605810" y="21215"/>
                  <a:pt x="645637" y="21215"/>
                </a:cubicBezTo>
                <a:cubicBezTo>
                  <a:pt x="679242" y="21215"/>
                  <a:pt x="711602" y="29950"/>
                  <a:pt x="741472" y="46173"/>
                </a:cubicBezTo>
                <a:cubicBezTo>
                  <a:pt x="775077" y="17471"/>
                  <a:pt x="819883" y="0"/>
                  <a:pt x="8646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0299939-5CAE-8745-A315-ACF0784AC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836" y="6457011"/>
            <a:ext cx="1641187" cy="1552172"/>
          </a:xfrm>
          <a:custGeom>
            <a:avLst/>
            <a:gdLst>
              <a:gd name="connsiteX0" fmla="*/ 1417365 w 1641187"/>
              <a:gd name="connsiteY0" fmla="*/ 1341278 h 1552172"/>
              <a:gd name="connsiteX1" fmla="*/ 1392484 w 1641187"/>
              <a:gd name="connsiteY1" fmla="*/ 1346266 h 1552172"/>
              <a:gd name="connsiteX2" fmla="*/ 1123772 w 1641187"/>
              <a:gd name="connsiteY2" fmla="*/ 1346266 h 1552172"/>
              <a:gd name="connsiteX3" fmla="*/ 1137456 w 1641187"/>
              <a:gd name="connsiteY3" fmla="*/ 1444787 h 1552172"/>
              <a:gd name="connsiteX4" fmla="*/ 1361383 w 1641187"/>
              <a:gd name="connsiteY4" fmla="*/ 1444787 h 1552172"/>
              <a:gd name="connsiteX5" fmla="*/ 1417365 w 1641187"/>
              <a:gd name="connsiteY5" fmla="*/ 1402386 h 1552172"/>
              <a:gd name="connsiteX6" fmla="*/ 220600 w 1641187"/>
              <a:gd name="connsiteY6" fmla="*/ 1341278 h 1552172"/>
              <a:gd name="connsiteX7" fmla="*/ 220600 w 1641187"/>
              <a:gd name="connsiteY7" fmla="*/ 1402386 h 1552172"/>
              <a:gd name="connsiteX8" fmla="*/ 275337 w 1641187"/>
              <a:gd name="connsiteY8" fmla="*/ 1444787 h 1552172"/>
              <a:gd name="connsiteX9" fmla="*/ 511705 w 1641187"/>
              <a:gd name="connsiteY9" fmla="*/ 1444787 h 1552172"/>
              <a:gd name="connsiteX10" fmla="*/ 527877 w 1641187"/>
              <a:gd name="connsiteY10" fmla="*/ 1346266 h 1552172"/>
              <a:gd name="connsiteX11" fmla="*/ 245480 w 1641187"/>
              <a:gd name="connsiteY11" fmla="*/ 1346266 h 1552172"/>
              <a:gd name="connsiteX12" fmla="*/ 220600 w 1641187"/>
              <a:gd name="connsiteY12" fmla="*/ 1341278 h 1552172"/>
              <a:gd name="connsiteX13" fmla="*/ 817224 w 1641187"/>
              <a:gd name="connsiteY13" fmla="*/ 863525 h 1552172"/>
              <a:gd name="connsiteX14" fmla="*/ 714145 w 1641187"/>
              <a:gd name="connsiteY14" fmla="*/ 966157 h 1552172"/>
              <a:gd name="connsiteX15" fmla="*/ 817224 w 1641187"/>
              <a:gd name="connsiteY15" fmla="*/ 1071263 h 1552172"/>
              <a:gd name="connsiteX16" fmla="*/ 921544 w 1641187"/>
              <a:gd name="connsiteY16" fmla="*/ 966157 h 1552172"/>
              <a:gd name="connsiteX17" fmla="*/ 817224 w 1641187"/>
              <a:gd name="connsiteY17" fmla="*/ 863525 h 1552172"/>
              <a:gd name="connsiteX18" fmla="*/ 817224 w 1641187"/>
              <a:gd name="connsiteY18" fmla="*/ 823956 h 1552172"/>
              <a:gd name="connsiteX19" fmla="*/ 960043 w 1641187"/>
              <a:gd name="connsiteY19" fmla="*/ 966157 h 1552172"/>
              <a:gd name="connsiteX20" fmla="*/ 817224 w 1641187"/>
              <a:gd name="connsiteY20" fmla="*/ 1108359 h 1552172"/>
              <a:gd name="connsiteX21" fmla="*/ 675646 w 1641187"/>
              <a:gd name="connsiteY21" fmla="*/ 966157 h 1552172"/>
              <a:gd name="connsiteX22" fmla="*/ 817224 w 1641187"/>
              <a:gd name="connsiteY22" fmla="*/ 823956 h 1552172"/>
              <a:gd name="connsiteX23" fmla="*/ 787459 w 1641187"/>
              <a:gd name="connsiteY23" fmla="*/ 670152 h 1552172"/>
              <a:gd name="connsiteX24" fmla="*/ 841523 w 1641187"/>
              <a:gd name="connsiteY24" fmla="*/ 670152 h 1552172"/>
              <a:gd name="connsiteX25" fmla="*/ 861182 w 1641187"/>
              <a:gd name="connsiteY25" fmla="*/ 688757 h 1552172"/>
              <a:gd name="connsiteX26" fmla="*/ 841523 w 1641187"/>
              <a:gd name="connsiteY26" fmla="*/ 707361 h 1552172"/>
              <a:gd name="connsiteX27" fmla="*/ 787459 w 1641187"/>
              <a:gd name="connsiteY27" fmla="*/ 707361 h 1552172"/>
              <a:gd name="connsiteX28" fmla="*/ 769028 w 1641187"/>
              <a:gd name="connsiteY28" fmla="*/ 688757 h 1552172"/>
              <a:gd name="connsiteX29" fmla="*/ 787459 w 1641187"/>
              <a:gd name="connsiteY29" fmla="*/ 670152 h 1552172"/>
              <a:gd name="connsiteX30" fmla="*/ 749546 w 1641187"/>
              <a:gd name="connsiteY30" fmla="*/ 626206 h 1552172"/>
              <a:gd name="connsiteX31" fmla="*/ 886122 w 1641187"/>
              <a:gd name="connsiteY31" fmla="*/ 626206 h 1552172"/>
              <a:gd name="connsiteX32" fmla="*/ 905090 w 1641187"/>
              <a:gd name="connsiteY32" fmla="*/ 644229 h 1552172"/>
              <a:gd name="connsiteX33" fmla="*/ 886122 w 1641187"/>
              <a:gd name="connsiteY33" fmla="*/ 663454 h 1552172"/>
              <a:gd name="connsiteX34" fmla="*/ 749546 w 1641187"/>
              <a:gd name="connsiteY34" fmla="*/ 663454 h 1552172"/>
              <a:gd name="connsiteX35" fmla="*/ 730577 w 1641187"/>
              <a:gd name="connsiteY35" fmla="*/ 644229 h 1552172"/>
              <a:gd name="connsiteX36" fmla="*/ 749546 w 1641187"/>
              <a:gd name="connsiteY36" fmla="*/ 626206 h 1552172"/>
              <a:gd name="connsiteX37" fmla="*/ 753048 w 1641187"/>
              <a:gd name="connsiteY37" fmla="*/ 569327 h 1552172"/>
              <a:gd name="connsiteX38" fmla="*/ 753048 w 1641187"/>
              <a:gd name="connsiteY38" fmla="*/ 581798 h 1552172"/>
              <a:gd name="connsiteX39" fmla="*/ 881184 w 1641187"/>
              <a:gd name="connsiteY39" fmla="*/ 581798 h 1552172"/>
              <a:gd name="connsiteX40" fmla="*/ 881184 w 1641187"/>
              <a:gd name="connsiteY40" fmla="*/ 569327 h 1552172"/>
              <a:gd name="connsiteX41" fmla="*/ 999244 w 1641187"/>
              <a:gd name="connsiteY41" fmla="*/ 517893 h 1552172"/>
              <a:gd name="connsiteX42" fmla="*/ 1012131 w 1641187"/>
              <a:gd name="connsiteY42" fmla="*/ 522528 h 1552172"/>
              <a:gd name="connsiteX43" fmla="*/ 1073225 w 1641187"/>
              <a:gd name="connsiteY43" fmla="*/ 581852 h 1552172"/>
              <a:gd name="connsiteX44" fmla="*/ 1073225 w 1641187"/>
              <a:gd name="connsiteY44" fmla="*/ 607807 h 1552172"/>
              <a:gd name="connsiteX45" fmla="*/ 1059225 w 1641187"/>
              <a:gd name="connsiteY45" fmla="*/ 613986 h 1552172"/>
              <a:gd name="connsiteX46" fmla="*/ 1045224 w 1641187"/>
              <a:gd name="connsiteY46" fmla="*/ 607807 h 1552172"/>
              <a:gd name="connsiteX47" fmla="*/ 985402 w 1641187"/>
              <a:gd name="connsiteY47" fmla="*/ 549718 h 1552172"/>
              <a:gd name="connsiteX48" fmla="*/ 985402 w 1641187"/>
              <a:gd name="connsiteY48" fmla="*/ 522528 h 1552172"/>
              <a:gd name="connsiteX49" fmla="*/ 999244 w 1641187"/>
              <a:gd name="connsiteY49" fmla="*/ 517893 h 1552172"/>
              <a:gd name="connsiteX50" fmla="*/ 643025 w 1641187"/>
              <a:gd name="connsiteY50" fmla="*/ 517893 h 1552172"/>
              <a:gd name="connsiteX51" fmla="*/ 657026 w 1641187"/>
              <a:gd name="connsiteY51" fmla="*/ 522528 h 1552172"/>
              <a:gd name="connsiteX52" fmla="*/ 657026 w 1641187"/>
              <a:gd name="connsiteY52" fmla="*/ 549718 h 1552172"/>
              <a:gd name="connsiteX53" fmla="*/ 597204 w 1641187"/>
              <a:gd name="connsiteY53" fmla="*/ 607807 h 1552172"/>
              <a:gd name="connsiteX54" fmla="*/ 583203 w 1641187"/>
              <a:gd name="connsiteY54" fmla="*/ 613986 h 1552172"/>
              <a:gd name="connsiteX55" fmla="*/ 569203 w 1641187"/>
              <a:gd name="connsiteY55" fmla="*/ 607807 h 1552172"/>
              <a:gd name="connsiteX56" fmla="*/ 569203 w 1641187"/>
              <a:gd name="connsiteY56" fmla="*/ 581852 h 1552172"/>
              <a:gd name="connsiteX57" fmla="*/ 629024 w 1641187"/>
              <a:gd name="connsiteY57" fmla="*/ 522528 h 1552172"/>
              <a:gd name="connsiteX58" fmla="*/ 643025 w 1641187"/>
              <a:gd name="connsiteY58" fmla="*/ 517893 h 1552172"/>
              <a:gd name="connsiteX59" fmla="*/ 428354 w 1641187"/>
              <a:gd name="connsiteY59" fmla="*/ 483277 h 1552172"/>
              <a:gd name="connsiteX60" fmla="*/ 402229 w 1641187"/>
              <a:gd name="connsiteY60" fmla="*/ 498242 h 1552172"/>
              <a:gd name="connsiteX61" fmla="*/ 371128 w 1641187"/>
              <a:gd name="connsiteY61" fmla="*/ 654129 h 1552172"/>
              <a:gd name="connsiteX62" fmla="*/ 417158 w 1641187"/>
              <a:gd name="connsiteY62" fmla="*/ 696530 h 1552172"/>
              <a:gd name="connsiteX63" fmla="*/ 445771 w 1641187"/>
              <a:gd name="connsiteY63" fmla="*/ 710248 h 1552172"/>
              <a:gd name="connsiteX64" fmla="*/ 614960 w 1641187"/>
              <a:gd name="connsiteY64" fmla="*/ 710248 h 1552172"/>
              <a:gd name="connsiteX65" fmla="*/ 700799 w 1641187"/>
              <a:gd name="connsiteY65" fmla="*/ 785074 h 1552172"/>
              <a:gd name="connsiteX66" fmla="*/ 678406 w 1641187"/>
              <a:gd name="connsiteY66" fmla="*/ 849923 h 1552172"/>
              <a:gd name="connsiteX67" fmla="*/ 617448 w 1641187"/>
              <a:gd name="connsiteY67" fmla="*/ 877359 h 1552172"/>
              <a:gd name="connsiteX68" fmla="*/ 393521 w 1641187"/>
              <a:gd name="connsiteY68" fmla="*/ 877359 h 1552172"/>
              <a:gd name="connsiteX69" fmla="*/ 337539 w 1641187"/>
              <a:gd name="connsiteY69" fmla="*/ 853664 h 1552172"/>
              <a:gd name="connsiteX70" fmla="*/ 326343 w 1641187"/>
              <a:gd name="connsiteY70" fmla="*/ 842440 h 1552172"/>
              <a:gd name="connsiteX71" fmla="*/ 220600 w 1641187"/>
              <a:gd name="connsiteY71" fmla="*/ 1287653 h 1552172"/>
              <a:gd name="connsiteX72" fmla="*/ 223088 w 1641187"/>
              <a:gd name="connsiteY72" fmla="*/ 1298877 h 1552172"/>
              <a:gd name="connsiteX73" fmla="*/ 245480 w 1641187"/>
              <a:gd name="connsiteY73" fmla="*/ 1307606 h 1552172"/>
              <a:gd name="connsiteX74" fmla="*/ 532853 w 1641187"/>
              <a:gd name="connsiteY74" fmla="*/ 1307606 h 1552172"/>
              <a:gd name="connsiteX75" fmla="*/ 545294 w 1641187"/>
              <a:gd name="connsiteY75" fmla="*/ 1237769 h 1552172"/>
              <a:gd name="connsiteX76" fmla="*/ 642329 w 1641187"/>
              <a:gd name="connsiteY76" fmla="*/ 1142990 h 1552172"/>
              <a:gd name="connsiteX77" fmla="*/ 1011808 w 1641187"/>
              <a:gd name="connsiteY77" fmla="*/ 1142990 h 1552172"/>
              <a:gd name="connsiteX78" fmla="*/ 1108844 w 1641187"/>
              <a:gd name="connsiteY78" fmla="*/ 1237769 h 1552172"/>
              <a:gd name="connsiteX79" fmla="*/ 1117552 w 1641187"/>
              <a:gd name="connsiteY79" fmla="*/ 1307606 h 1552172"/>
              <a:gd name="connsiteX80" fmla="*/ 1392484 w 1641187"/>
              <a:gd name="connsiteY80" fmla="*/ 1307606 h 1552172"/>
              <a:gd name="connsiteX81" fmla="*/ 1414877 w 1641187"/>
              <a:gd name="connsiteY81" fmla="*/ 1298877 h 1552172"/>
              <a:gd name="connsiteX82" fmla="*/ 1417365 w 1641187"/>
              <a:gd name="connsiteY82" fmla="*/ 1287653 h 1552172"/>
              <a:gd name="connsiteX83" fmla="*/ 1315354 w 1641187"/>
              <a:gd name="connsiteY83" fmla="*/ 848676 h 1552172"/>
              <a:gd name="connsiteX84" fmla="*/ 1310378 w 1641187"/>
              <a:gd name="connsiteY84" fmla="*/ 853664 h 1552172"/>
              <a:gd name="connsiteX85" fmla="*/ 1254396 w 1641187"/>
              <a:gd name="connsiteY85" fmla="*/ 877359 h 1552172"/>
              <a:gd name="connsiteX86" fmla="*/ 1030469 w 1641187"/>
              <a:gd name="connsiteY86" fmla="*/ 877359 h 1552172"/>
              <a:gd name="connsiteX87" fmla="*/ 968267 w 1641187"/>
              <a:gd name="connsiteY87" fmla="*/ 849923 h 1552172"/>
              <a:gd name="connsiteX88" fmla="*/ 947118 w 1641187"/>
              <a:gd name="connsiteY88" fmla="*/ 785074 h 1552172"/>
              <a:gd name="connsiteX89" fmla="*/ 1032957 w 1641187"/>
              <a:gd name="connsiteY89" fmla="*/ 710248 h 1552172"/>
              <a:gd name="connsiteX90" fmla="*/ 1200902 w 1641187"/>
              <a:gd name="connsiteY90" fmla="*/ 710248 h 1552172"/>
              <a:gd name="connsiteX91" fmla="*/ 1229515 w 1641187"/>
              <a:gd name="connsiteY91" fmla="*/ 697777 h 1552172"/>
              <a:gd name="connsiteX92" fmla="*/ 1266836 w 1641187"/>
              <a:gd name="connsiteY92" fmla="*/ 662859 h 1552172"/>
              <a:gd name="connsiteX93" fmla="*/ 1235735 w 1641187"/>
              <a:gd name="connsiteY93" fmla="*/ 498242 h 1552172"/>
              <a:gd name="connsiteX94" fmla="*/ 1209611 w 1641187"/>
              <a:gd name="connsiteY94" fmla="*/ 483277 h 1552172"/>
              <a:gd name="connsiteX95" fmla="*/ 973243 w 1641187"/>
              <a:gd name="connsiteY95" fmla="*/ 483277 h 1552172"/>
              <a:gd name="connsiteX96" fmla="*/ 920994 w 1641187"/>
              <a:gd name="connsiteY96" fmla="*/ 528172 h 1552172"/>
              <a:gd name="connsiteX97" fmla="*/ 919750 w 1641187"/>
              <a:gd name="connsiteY97" fmla="*/ 530667 h 1552172"/>
              <a:gd name="connsiteX98" fmla="*/ 919750 w 1641187"/>
              <a:gd name="connsiteY98" fmla="*/ 584292 h 1552172"/>
              <a:gd name="connsiteX99" fmla="*/ 883672 w 1641187"/>
              <a:gd name="connsiteY99" fmla="*/ 620457 h 1552172"/>
              <a:gd name="connsiteX100" fmla="*/ 749316 w 1641187"/>
              <a:gd name="connsiteY100" fmla="*/ 620457 h 1552172"/>
              <a:gd name="connsiteX101" fmla="*/ 714483 w 1641187"/>
              <a:gd name="connsiteY101" fmla="*/ 584292 h 1552172"/>
              <a:gd name="connsiteX102" fmla="*/ 714483 w 1641187"/>
              <a:gd name="connsiteY102" fmla="*/ 530667 h 1552172"/>
              <a:gd name="connsiteX103" fmla="*/ 711995 w 1641187"/>
              <a:gd name="connsiteY103" fmla="*/ 528172 h 1552172"/>
              <a:gd name="connsiteX104" fmla="*/ 660989 w 1641187"/>
              <a:gd name="connsiteY104" fmla="*/ 483277 h 1552172"/>
              <a:gd name="connsiteX105" fmla="*/ 1073164 w 1641187"/>
              <a:gd name="connsiteY105" fmla="*/ 335075 h 1552172"/>
              <a:gd name="connsiteX106" fmla="*/ 1155785 w 1641187"/>
              <a:gd name="connsiteY106" fmla="*/ 335075 h 1552172"/>
              <a:gd name="connsiteX107" fmla="*/ 1174282 w 1641187"/>
              <a:gd name="connsiteY107" fmla="*/ 353100 h 1552172"/>
              <a:gd name="connsiteX108" fmla="*/ 1155785 w 1641187"/>
              <a:gd name="connsiteY108" fmla="*/ 372327 h 1552172"/>
              <a:gd name="connsiteX109" fmla="*/ 1073164 w 1641187"/>
              <a:gd name="connsiteY109" fmla="*/ 372327 h 1552172"/>
              <a:gd name="connsiteX110" fmla="*/ 1054667 w 1641187"/>
              <a:gd name="connsiteY110" fmla="*/ 353100 h 1552172"/>
              <a:gd name="connsiteX111" fmla="*/ 1073164 w 1641187"/>
              <a:gd name="connsiteY111" fmla="*/ 335075 h 1552172"/>
              <a:gd name="connsiteX112" fmla="*/ 479727 w 1641187"/>
              <a:gd name="connsiteY112" fmla="*/ 335075 h 1552172"/>
              <a:gd name="connsiteX113" fmla="*/ 561513 w 1641187"/>
              <a:gd name="connsiteY113" fmla="*/ 335075 h 1552172"/>
              <a:gd name="connsiteX114" fmla="*/ 581044 w 1641187"/>
              <a:gd name="connsiteY114" fmla="*/ 353100 h 1552172"/>
              <a:gd name="connsiteX115" fmla="*/ 561513 w 1641187"/>
              <a:gd name="connsiteY115" fmla="*/ 372327 h 1552172"/>
              <a:gd name="connsiteX116" fmla="*/ 479727 w 1641187"/>
              <a:gd name="connsiteY116" fmla="*/ 372327 h 1552172"/>
              <a:gd name="connsiteX117" fmla="*/ 461417 w 1641187"/>
              <a:gd name="connsiteY117" fmla="*/ 353100 h 1552172"/>
              <a:gd name="connsiteX118" fmla="*/ 479727 w 1641187"/>
              <a:gd name="connsiteY118" fmla="*/ 335075 h 1552172"/>
              <a:gd name="connsiteX119" fmla="*/ 1498986 w 1641187"/>
              <a:gd name="connsiteY119" fmla="*/ 269206 h 1552172"/>
              <a:gd name="connsiteX120" fmla="*/ 1395118 w 1641187"/>
              <a:gd name="connsiteY120" fmla="*/ 373527 h 1552172"/>
              <a:gd name="connsiteX121" fmla="*/ 1498986 w 1641187"/>
              <a:gd name="connsiteY121" fmla="*/ 476605 h 1552172"/>
              <a:gd name="connsiteX122" fmla="*/ 1602855 w 1641187"/>
              <a:gd name="connsiteY122" fmla="*/ 373527 h 1552172"/>
              <a:gd name="connsiteX123" fmla="*/ 1498986 w 1641187"/>
              <a:gd name="connsiteY123" fmla="*/ 269206 h 1552172"/>
              <a:gd name="connsiteX124" fmla="*/ 142201 w 1641187"/>
              <a:gd name="connsiteY124" fmla="*/ 269206 h 1552172"/>
              <a:gd name="connsiteX125" fmla="*/ 38333 w 1641187"/>
              <a:gd name="connsiteY125" fmla="*/ 373527 h 1552172"/>
              <a:gd name="connsiteX126" fmla="*/ 142201 w 1641187"/>
              <a:gd name="connsiteY126" fmla="*/ 476605 h 1552172"/>
              <a:gd name="connsiteX127" fmla="*/ 246070 w 1641187"/>
              <a:gd name="connsiteY127" fmla="*/ 373527 h 1552172"/>
              <a:gd name="connsiteX128" fmla="*/ 142201 w 1641187"/>
              <a:gd name="connsiteY128" fmla="*/ 269206 h 1552172"/>
              <a:gd name="connsiteX129" fmla="*/ 1498986 w 1641187"/>
              <a:gd name="connsiteY129" fmla="*/ 230707 h 1552172"/>
              <a:gd name="connsiteX130" fmla="*/ 1641187 w 1641187"/>
              <a:gd name="connsiteY130" fmla="*/ 373527 h 1552172"/>
              <a:gd name="connsiteX131" fmla="*/ 1498986 w 1641187"/>
              <a:gd name="connsiteY131" fmla="*/ 515104 h 1552172"/>
              <a:gd name="connsiteX132" fmla="*/ 1356785 w 1641187"/>
              <a:gd name="connsiteY132" fmla="*/ 373527 h 1552172"/>
              <a:gd name="connsiteX133" fmla="*/ 1498986 w 1641187"/>
              <a:gd name="connsiteY133" fmla="*/ 230707 h 1552172"/>
              <a:gd name="connsiteX134" fmla="*/ 142201 w 1641187"/>
              <a:gd name="connsiteY134" fmla="*/ 230707 h 1552172"/>
              <a:gd name="connsiteX135" fmla="*/ 284402 w 1641187"/>
              <a:gd name="connsiteY135" fmla="*/ 373527 h 1552172"/>
              <a:gd name="connsiteX136" fmla="*/ 142201 w 1641187"/>
              <a:gd name="connsiteY136" fmla="*/ 515104 h 1552172"/>
              <a:gd name="connsiteX137" fmla="*/ 0 w 1641187"/>
              <a:gd name="connsiteY137" fmla="*/ 373527 h 1552172"/>
              <a:gd name="connsiteX138" fmla="*/ 142201 w 1641187"/>
              <a:gd name="connsiteY138" fmla="*/ 230707 h 1552172"/>
              <a:gd name="connsiteX139" fmla="*/ 815508 w 1641187"/>
              <a:gd name="connsiteY139" fmla="*/ 203241 h 1552172"/>
              <a:gd name="connsiteX140" fmla="*/ 937198 w 1641187"/>
              <a:gd name="connsiteY140" fmla="*/ 264644 h 1552172"/>
              <a:gd name="connsiteX141" fmla="*/ 933396 w 1641187"/>
              <a:gd name="connsiteY141" fmla="*/ 292787 h 1552172"/>
              <a:gd name="connsiteX142" fmla="*/ 921987 w 1641187"/>
              <a:gd name="connsiteY142" fmla="*/ 295345 h 1552172"/>
              <a:gd name="connsiteX143" fmla="*/ 905508 w 1641187"/>
              <a:gd name="connsiteY143" fmla="*/ 287670 h 1552172"/>
              <a:gd name="connsiteX144" fmla="*/ 815508 w 1641187"/>
              <a:gd name="connsiteY144" fmla="*/ 241618 h 1552172"/>
              <a:gd name="connsiteX145" fmla="*/ 796494 w 1641187"/>
              <a:gd name="connsiteY145" fmla="*/ 222430 h 1552172"/>
              <a:gd name="connsiteX146" fmla="*/ 815508 w 1641187"/>
              <a:gd name="connsiteY146" fmla="*/ 203241 h 1552172"/>
              <a:gd name="connsiteX147" fmla="*/ 810274 w 1641187"/>
              <a:gd name="connsiteY147" fmla="*/ 183974 h 1552172"/>
              <a:gd name="connsiteX148" fmla="*/ 649793 w 1641187"/>
              <a:gd name="connsiteY148" fmla="*/ 346097 h 1552172"/>
              <a:gd name="connsiteX149" fmla="*/ 731900 w 1641187"/>
              <a:gd name="connsiteY149" fmla="*/ 494501 h 1552172"/>
              <a:gd name="connsiteX150" fmla="*/ 753048 w 1641187"/>
              <a:gd name="connsiteY150" fmla="*/ 530667 h 1552172"/>
              <a:gd name="connsiteX151" fmla="*/ 753048 w 1641187"/>
              <a:gd name="connsiteY151" fmla="*/ 531914 h 1552172"/>
              <a:gd name="connsiteX152" fmla="*/ 881184 w 1641187"/>
              <a:gd name="connsiteY152" fmla="*/ 531914 h 1552172"/>
              <a:gd name="connsiteX153" fmla="*/ 881184 w 1641187"/>
              <a:gd name="connsiteY153" fmla="*/ 530667 h 1552172"/>
              <a:gd name="connsiteX154" fmla="*/ 901089 w 1641187"/>
              <a:gd name="connsiteY154" fmla="*/ 494501 h 1552172"/>
              <a:gd name="connsiteX155" fmla="*/ 983196 w 1641187"/>
              <a:gd name="connsiteY155" fmla="*/ 352332 h 1552172"/>
              <a:gd name="connsiteX156" fmla="*/ 932190 w 1641187"/>
              <a:gd name="connsiteY156" fmla="*/ 230117 h 1552172"/>
              <a:gd name="connsiteX157" fmla="*/ 810274 w 1641187"/>
              <a:gd name="connsiteY157" fmla="*/ 183974 h 1552172"/>
              <a:gd name="connsiteX158" fmla="*/ 807786 w 1641187"/>
              <a:gd name="connsiteY158" fmla="*/ 146562 h 1552172"/>
              <a:gd name="connsiteX159" fmla="*/ 958315 w 1641187"/>
              <a:gd name="connsiteY159" fmla="*/ 202681 h 1552172"/>
              <a:gd name="connsiteX160" fmla="*/ 1023005 w 1641187"/>
              <a:gd name="connsiteY160" fmla="*/ 352332 h 1552172"/>
              <a:gd name="connsiteX161" fmla="*/ 999368 w 1641187"/>
              <a:gd name="connsiteY161" fmla="*/ 445864 h 1552172"/>
              <a:gd name="connsiteX162" fmla="*/ 1209611 w 1641187"/>
              <a:gd name="connsiteY162" fmla="*/ 445864 h 1552172"/>
              <a:gd name="connsiteX163" fmla="*/ 1273057 w 1641187"/>
              <a:gd name="connsiteY163" fmla="*/ 490760 h 1552172"/>
              <a:gd name="connsiteX164" fmla="*/ 1300426 w 1641187"/>
              <a:gd name="connsiteY164" fmla="*/ 631681 h 1552172"/>
              <a:gd name="connsiteX165" fmla="*/ 1376312 w 1641187"/>
              <a:gd name="connsiteY165" fmla="*/ 560597 h 1552172"/>
              <a:gd name="connsiteX166" fmla="*/ 1433538 w 1641187"/>
              <a:gd name="connsiteY166" fmla="*/ 538149 h 1552172"/>
              <a:gd name="connsiteX167" fmla="*/ 1505692 w 1641187"/>
              <a:gd name="connsiteY167" fmla="*/ 538149 h 1552172"/>
              <a:gd name="connsiteX168" fmla="*/ 1602727 w 1641187"/>
              <a:gd name="connsiteY168" fmla="*/ 635423 h 1552172"/>
              <a:gd name="connsiteX169" fmla="*/ 1602727 w 1641187"/>
              <a:gd name="connsiteY169" fmla="*/ 1050705 h 1552172"/>
              <a:gd name="connsiteX170" fmla="*/ 1584066 w 1641187"/>
              <a:gd name="connsiteY170" fmla="*/ 1069411 h 1552172"/>
              <a:gd name="connsiteX171" fmla="*/ 1564162 w 1641187"/>
              <a:gd name="connsiteY171" fmla="*/ 1050705 h 1552172"/>
              <a:gd name="connsiteX172" fmla="*/ 1564162 w 1641187"/>
              <a:gd name="connsiteY172" fmla="*/ 635423 h 1552172"/>
              <a:gd name="connsiteX173" fmla="*/ 1505692 w 1641187"/>
              <a:gd name="connsiteY173" fmla="*/ 576809 h 1552172"/>
              <a:gd name="connsiteX174" fmla="*/ 1433538 w 1641187"/>
              <a:gd name="connsiteY174" fmla="*/ 576809 h 1552172"/>
              <a:gd name="connsiteX175" fmla="*/ 1402437 w 1641187"/>
              <a:gd name="connsiteY175" fmla="*/ 589280 h 1552172"/>
              <a:gd name="connsiteX176" fmla="*/ 1256884 w 1641187"/>
              <a:gd name="connsiteY176" fmla="*/ 725213 h 1552172"/>
              <a:gd name="connsiteX177" fmla="*/ 1200902 w 1641187"/>
              <a:gd name="connsiteY177" fmla="*/ 747661 h 1552172"/>
              <a:gd name="connsiteX178" fmla="*/ 1032957 w 1641187"/>
              <a:gd name="connsiteY178" fmla="*/ 747661 h 1552172"/>
              <a:gd name="connsiteX179" fmla="*/ 985684 w 1641187"/>
              <a:gd name="connsiteY179" fmla="*/ 788815 h 1552172"/>
              <a:gd name="connsiteX180" fmla="*/ 996880 w 1641187"/>
              <a:gd name="connsiteY180" fmla="*/ 823734 h 1552172"/>
              <a:gd name="connsiteX181" fmla="*/ 1030469 w 1641187"/>
              <a:gd name="connsiteY181" fmla="*/ 837452 h 1552172"/>
              <a:gd name="connsiteX182" fmla="*/ 1254396 w 1641187"/>
              <a:gd name="connsiteY182" fmla="*/ 837452 h 1552172"/>
              <a:gd name="connsiteX183" fmla="*/ 1281765 w 1641187"/>
              <a:gd name="connsiteY183" fmla="*/ 826228 h 1552172"/>
              <a:gd name="connsiteX184" fmla="*/ 1468371 w 1641187"/>
              <a:gd name="connsiteY184" fmla="*/ 640411 h 1552172"/>
              <a:gd name="connsiteX185" fmla="*/ 1495740 w 1641187"/>
              <a:gd name="connsiteY185" fmla="*/ 640411 h 1552172"/>
              <a:gd name="connsiteX186" fmla="*/ 1495740 w 1641187"/>
              <a:gd name="connsiteY186" fmla="*/ 667847 h 1552172"/>
              <a:gd name="connsiteX187" fmla="*/ 1397460 w 1641187"/>
              <a:gd name="connsiteY187" fmla="*/ 765120 h 1552172"/>
              <a:gd name="connsiteX188" fmla="*/ 1397460 w 1641187"/>
              <a:gd name="connsiteY188" fmla="*/ 767615 h 1552172"/>
              <a:gd name="connsiteX189" fmla="*/ 1366360 w 1641187"/>
              <a:gd name="connsiteY189" fmla="*/ 888583 h 1552172"/>
              <a:gd name="connsiteX190" fmla="*/ 1365116 w 1641187"/>
              <a:gd name="connsiteY190" fmla="*/ 892324 h 1552172"/>
              <a:gd name="connsiteX191" fmla="*/ 1454686 w 1641187"/>
              <a:gd name="connsiteY191" fmla="*/ 1278923 h 1552172"/>
              <a:gd name="connsiteX192" fmla="*/ 1455930 w 1641187"/>
              <a:gd name="connsiteY192" fmla="*/ 1295136 h 1552172"/>
              <a:gd name="connsiteX193" fmla="*/ 1457174 w 1641187"/>
              <a:gd name="connsiteY193" fmla="*/ 1300124 h 1552172"/>
              <a:gd name="connsiteX194" fmla="*/ 1457174 w 1641187"/>
              <a:gd name="connsiteY194" fmla="*/ 1402386 h 1552172"/>
              <a:gd name="connsiteX195" fmla="*/ 1361383 w 1641187"/>
              <a:gd name="connsiteY195" fmla="*/ 1483447 h 1552172"/>
              <a:gd name="connsiteX196" fmla="*/ 1142432 w 1641187"/>
              <a:gd name="connsiteY196" fmla="*/ 1483447 h 1552172"/>
              <a:gd name="connsiteX197" fmla="*/ 1148653 w 1641187"/>
              <a:gd name="connsiteY197" fmla="*/ 1529589 h 1552172"/>
              <a:gd name="connsiteX198" fmla="*/ 1132480 w 1641187"/>
              <a:gd name="connsiteY198" fmla="*/ 1552037 h 1552172"/>
              <a:gd name="connsiteX199" fmla="*/ 1110088 w 1641187"/>
              <a:gd name="connsiteY199" fmla="*/ 1535825 h 1552172"/>
              <a:gd name="connsiteX200" fmla="*/ 1097669 w 1641187"/>
              <a:gd name="connsiteY200" fmla="*/ 1444787 h 1552172"/>
              <a:gd name="connsiteX201" fmla="*/ 1070278 w 1641187"/>
              <a:gd name="connsiteY201" fmla="*/ 1244005 h 1552172"/>
              <a:gd name="connsiteX202" fmla="*/ 1011808 w 1641187"/>
              <a:gd name="connsiteY202" fmla="*/ 1181650 h 1552172"/>
              <a:gd name="connsiteX203" fmla="*/ 642329 w 1641187"/>
              <a:gd name="connsiteY203" fmla="*/ 1181650 h 1552172"/>
              <a:gd name="connsiteX204" fmla="*/ 582615 w 1641187"/>
              <a:gd name="connsiteY204" fmla="*/ 1245252 h 1552172"/>
              <a:gd name="connsiteX205" fmla="*/ 568930 w 1641187"/>
              <a:gd name="connsiteY205" fmla="*/ 1330054 h 1552172"/>
              <a:gd name="connsiteX206" fmla="*/ 568930 w 1641187"/>
              <a:gd name="connsiteY206" fmla="*/ 1331301 h 1552172"/>
              <a:gd name="connsiteX207" fmla="*/ 550292 w 1641187"/>
              <a:gd name="connsiteY207" fmla="*/ 1444787 h 1552172"/>
              <a:gd name="connsiteX208" fmla="*/ 535341 w 1641187"/>
              <a:gd name="connsiteY208" fmla="*/ 1535825 h 1552172"/>
              <a:gd name="connsiteX209" fmla="*/ 516681 w 1641187"/>
              <a:gd name="connsiteY209" fmla="*/ 1552037 h 1552172"/>
              <a:gd name="connsiteX210" fmla="*/ 512949 w 1641187"/>
              <a:gd name="connsiteY210" fmla="*/ 1552037 h 1552172"/>
              <a:gd name="connsiteX211" fmla="*/ 496776 w 1641187"/>
              <a:gd name="connsiteY211" fmla="*/ 1529589 h 1552172"/>
              <a:gd name="connsiteX212" fmla="*/ 504240 w 1641187"/>
              <a:gd name="connsiteY212" fmla="*/ 1483447 h 1552172"/>
              <a:gd name="connsiteX213" fmla="*/ 275337 w 1641187"/>
              <a:gd name="connsiteY213" fmla="*/ 1483447 h 1552172"/>
              <a:gd name="connsiteX214" fmla="*/ 182034 w 1641187"/>
              <a:gd name="connsiteY214" fmla="*/ 1402386 h 1552172"/>
              <a:gd name="connsiteX215" fmla="*/ 182034 w 1641187"/>
              <a:gd name="connsiteY215" fmla="*/ 1300124 h 1552172"/>
              <a:gd name="connsiteX216" fmla="*/ 182034 w 1641187"/>
              <a:gd name="connsiteY216" fmla="*/ 1295136 h 1552172"/>
              <a:gd name="connsiteX217" fmla="*/ 183278 w 1641187"/>
              <a:gd name="connsiteY217" fmla="*/ 1278923 h 1552172"/>
              <a:gd name="connsiteX218" fmla="*/ 276581 w 1641187"/>
              <a:gd name="connsiteY218" fmla="*/ 878606 h 1552172"/>
              <a:gd name="connsiteX219" fmla="*/ 250456 w 1641187"/>
              <a:gd name="connsiteY219" fmla="*/ 767615 h 1552172"/>
              <a:gd name="connsiteX220" fmla="*/ 250456 w 1641187"/>
              <a:gd name="connsiteY220" fmla="*/ 765120 h 1552172"/>
              <a:gd name="connsiteX221" fmla="*/ 152177 w 1641187"/>
              <a:gd name="connsiteY221" fmla="*/ 667847 h 1552172"/>
              <a:gd name="connsiteX222" fmla="*/ 152177 w 1641187"/>
              <a:gd name="connsiteY222" fmla="*/ 640411 h 1552172"/>
              <a:gd name="connsiteX223" fmla="*/ 179546 w 1641187"/>
              <a:gd name="connsiteY223" fmla="*/ 640411 h 1552172"/>
              <a:gd name="connsiteX224" fmla="*/ 364908 w 1641187"/>
              <a:gd name="connsiteY224" fmla="*/ 826228 h 1552172"/>
              <a:gd name="connsiteX225" fmla="*/ 393521 w 1641187"/>
              <a:gd name="connsiteY225" fmla="*/ 837452 h 1552172"/>
              <a:gd name="connsiteX226" fmla="*/ 617448 w 1641187"/>
              <a:gd name="connsiteY226" fmla="*/ 837452 h 1552172"/>
              <a:gd name="connsiteX227" fmla="*/ 651037 w 1641187"/>
              <a:gd name="connsiteY227" fmla="*/ 823734 h 1552172"/>
              <a:gd name="connsiteX228" fmla="*/ 662233 w 1641187"/>
              <a:gd name="connsiteY228" fmla="*/ 788815 h 1552172"/>
              <a:gd name="connsiteX229" fmla="*/ 614960 w 1641187"/>
              <a:gd name="connsiteY229" fmla="*/ 747661 h 1552172"/>
              <a:gd name="connsiteX230" fmla="*/ 445771 w 1641187"/>
              <a:gd name="connsiteY230" fmla="*/ 747661 h 1552172"/>
              <a:gd name="connsiteX231" fmla="*/ 391033 w 1641187"/>
              <a:gd name="connsiteY231" fmla="*/ 725213 h 1552172"/>
              <a:gd name="connsiteX232" fmla="*/ 244236 w 1641187"/>
              <a:gd name="connsiteY232" fmla="*/ 589280 h 1552172"/>
              <a:gd name="connsiteX233" fmla="*/ 213135 w 1641187"/>
              <a:gd name="connsiteY233" fmla="*/ 576809 h 1552172"/>
              <a:gd name="connsiteX234" fmla="*/ 142225 w 1641187"/>
              <a:gd name="connsiteY234" fmla="*/ 576809 h 1552172"/>
              <a:gd name="connsiteX235" fmla="*/ 82511 w 1641187"/>
              <a:gd name="connsiteY235" fmla="*/ 635423 h 1552172"/>
              <a:gd name="connsiteX236" fmla="*/ 82511 w 1641187"/>
              <a:gd name="connsiteY236" fmla="*/ 1050705 h 1552172"/>
              <a:gd name="connsiteX237" fmla="*/ 63851 w 1641187"/>
              <a:gd name="connsiteY237" fmla="*/ 1069411 h 1552172"/>
              <a:gd name="connsiteX238" fmla="*/ 43946 w 1641187"/>
              <a:gd name="connsiteY238" fmla="*/ 1050705 h 1552172"/>
              <a:gd name="connsiteX239" fmla="*/ 43946 w 1641187"/>
              <a:gd name="connsiteY239" fmla="*/ 635423 h 1552172"/>
              <a:gd name="connsiteX240" fmla="*/ 142225 w 1641187"/>
              <a:gd name="connsiteY240" fmla="*/ 538149 h 1552172"/>
              <a:gd name="connsiteX241" fmla="*/ 213135 w 1641187"/>
              <a:gd name="connsiteY241" fmla="*/ 538149 h 1552172"/>
              <a:gd name="connsiteX242" fmla="*/ 271605 w 1641187"/>
              <a:gd name="connsiteY242" fmla="*/ 560597 h 1552172"/>
              <a:gd name="connsiteX243" fmla="*/ 338783 w 1641187"/>
              <a:gd name="connsiteY243" fmla="*/ 624199 h 1552172"/>
              <a:gd name="connsiteX244" fmla="*/ 364908 w 1641187"/>
              <a:gd name="connsiteY244" fmla="*/ 490760 h 1552172"/>
              <a:gd name="connsiteX245" fmla="*/ 428354 w 1641187"/>
              <a:gd name="connsiteY245" fmla="*/ 445864 h 1552172"/>
              <a:gd name="connsiteX246" fmla="*/ 634865 w 1641187"/>
              <a:gd name="connsiteY246" fmla="*/ 445864 h 1552172"/>
              <a:gd name="connsiteX247" fmla="*/ 611228 w 1641187"/>
              <a:gd name="connsiteY247" fmla="*/ 343602 h 1552172"/>
              <a:gd name="connsiteX248" fmla="*/ 807786 w 1641187"/>
              <a:gd name="connsiteY248" fmla="*/ 146562 h 1552172"/>
              <a:gd name="connsiteX249" fmla="*/ 1059225 w 1641187"/>
              <a:gd name="connsiteY249" fmla="*/ 95213 h 1552172"/>
              <a:gd name="connsiteX250" fmla="*/ 1073225 w 1641187"/>
              <a:gd name="connsiteY250" fmla="*/ 100706 h 1552172"/>
              <a:gd name="connsiteX251" fmla="*/ 1073225 w 1641187"/>
              <a:gd name="connsiteY251" fmla="*/ 127561 h 1552172"/>
              <a:gd name="connsiteX252" fmla="*/ 1012131 w 1641187"/>
              <a:gd name="connsiteY252" fmla="*/ 184932 h 1552172"/>
              <a:gd name="connsiteX253" fmla="*/ 999403 w 1641187"/>
              <a:gd name="connsiteY253" fmla="*/ 191036 h 1552172"/>
              <a:gd name="connsiteX254" fmla="*/ 985402 w 1641187"/>
              <a:gd name="connsiteY254" fmla="*/ 184932 h 1552172"/>
              <a:gd name="connsiteX255" fmla="*/ 985402 w 1641187"/>
              <a:gd name="connsiteY255" fmla="*/ 158078 h 1552172"/>
              <a:gd name="connsiteX256" fmla="*/ 1045224 w 1641187"/>
              <a:gd name="connsiteY256" fmla="*/ 100706 h 1552172"/>
              <a:gd name="connsiteX257" fmla="*/ 1059225 w 1641187"/>
              <a:gd name="connsiteY257" fmla="*/ 95213 h 1552172"/>
              <a:gd name="connsiteX258" fmla="*/ 583204 w 1641187"/>
              <a:gd name="connsiteY258" fmla="*/ 95213 h 1552172"/>
              <a:gd name="connsiteX259" fmla="*/ 597204 w 1641187"/>
              <a:gd name="connsiteY259" fmla="*/ 100706 h 1552172"/>
              <a:gd name="connsiteX260" fmla="*/ 657026 w 1641187"/>
              <a:gd name="connsiteY260" fmla="*/ 158078 h 1552172"/>
              <a:gd name="connsiteX261" fmla="*/ 657026 w 1641187"/>
              <a:gd name="connsiteY261" fmla="*/ 184932 h 1552172"/>
              <a:gd name="connsiteX262" fmla="*/ 643025 w 1641187"/>
              <a:gd name="connsiteY262" fmla="*/ 191036 h 1552172"/>
              <a:gd name="connsiteX263" fmla="*/ 629024 w 1641187"/>
              <a:gd name="connsiteY263" fmla="*/ 184932 h 1552172"/>
              <a:gd name="connsiteX264" fmla="*/ 569203 w 1641187"/>
              <a:gd name="connsiteY264" fmla="*/ 127561 h 1552172"/>
              <a:gd name="connsiteX265" fmla="*/ 569203 w 1641187"/>
              <a:gd name="connsiteY265" fmla="*/ 100706 h 1552172"/>
              <a:gd name="connsiteX266" fmla="*/ 583204 w 1641187"/>
              <a:gd name="connsiteY266" fmla="*/ 95213 h 1552172"/>
              <a:gd name="connsiteX267" fmla="*/ 819353 w 1641187"/>
              <a:gd name="connsiteY267" fmla="*/ 0 h 1552172"/>
              <a:gd name="connsiteX268" fmla="*/ 839200 w 1641187"/>
              <a:gd name="connsiteY268" fmla="*/ 18497 h 1552172"/>
              <a:gd name="connsiteX269" fmla="*/ 839200 w 1641187"/>
              <a:gd name="connsiteY269" fmla="*/ 101118 h 1552172"/>
              <a:gd name="connsiteX270" fmla="*/ 819353 w 1641187"/>
              <a:gd name="connsiteY270" fmla="*/ 119615 h 1552172"/>
              <a:gd name="connsiteX271" fmla="*/ 801987 w 1641187"/>
              <a:gd name="connsiteY271" fmla="*/ 101118 h 1552172"/>
              <a:gd name="connsiteX272" fmla="*/ 801987 w 1641187"/>
              <a:gd name="connsiteY272" fmla="*/ 18497 h 1552172"/>
              <a:gd name="connsiteX273" fmla="*/ 819353 w 1641187"/>
              <a:gd name="connsiteY273" fmla="*/ 0 h 155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641187" h="1552172">
                <a:moveTo>
                  <a:pt x="1417365" y="1341278"/>
                </a:moveTo>
                <a:cubicBezTo>
                  <a:pt x="1409901" y="1343772"/>
                  <a:pt x="1401193" y="1346266"/>
                  <a:pt x="1392484" y="1346266"/>
                </a:cubicBezTo>
                <a:lnTo>
                  <a:pt x="1123772" y="1346266"/>
                </a:lnTo>
                <a:lnTo>
                  <a:pt x="1137456" y="1444787"/>
                </a:lnTo>
                <a:lnTo>
                  <a:pt x="1361383" y="1444787"/>
                </a:lnTo>
                <a:cubicBezTo>
                  <a:pt x="1392484" y="1444787"/>
                  <a:pt x="1417365" y="1424833"/>
                  <a:pt x="1417365" y="1402386"/>
                </a:cubicBezTo>
                <a:close/>
                <a:moveTo>
                  <a:pt x="220600" y="1341278"/>
                </a:moveTo>
                <a:lnTo>
                  <a:pt x="220600" y="1402386"/>
                </a:lnTo>
                <a:cubicBezTo>
                  <a:pt x="220600" y="1424833"/>
                  <a:pt x="244236" y="1444787"/>
                  <a:pt x="275337" y="1444787"/>
                </a:cubicBezTo>
                <a:lnTo>
                  <a:pt x="511705" y="1444787"/>
                </a:lnTo>
                <a:lnTo>
                  <a:pt x="527877" y="1346266"/>
                </a:lnTo>
                <a:lnTo>
                  <a:pt x="245480" y="1346266"/>
                </a:lnTo>
                <a:cubicBezTo>
                  <a:pt x="236772" y="1346266"/>
                  <a:pt x="228064" y="1343772"/>
                  <a:pt x="220600" y="1341278"/>
                </a:cubicBezTo>
                <a:close/>
                <a:moveTo>
                  <a:pt x="817224" y="863525"/>
                </a:moveTo>
                <a:cubicBezTo>
                  <a:pt x="760096" y="863525"/>
                  <a:pt x="714145" y="909277"/>
                  <a:pt x="714145" y="966157"/>
                </a:cubicBezTo>
                <a:cubicBezTo>
                  <a:pt x="714145" y="1024275"/>
                  <a:pt x="760096" y="1071263"/>
                  <a:pt x="817224" y="1071263"/>
                </a:cubicBezTo>
                <a:cubicBezTo>
                  <a:pt x="874351" y="1071263"/>
                  <a:pt x="921544" y="1024275"/>
                  <a:pt x="921544" y="966157"/>
                </a:cubicBezTo>
                <a:cubicBezTo>
                  <a:pt x="921544" y="909277"/>
                  <a:pt x="874351" y="863525"/>
                  <a:pt x="817224" y="863525"/>
                </a:cubicBezTo>
                <a:close/>
                <a:moveTo>
                  <a:pt x="817224" y="823956"/>
                </a:moveTo>
                <a:cubicBezTo>
                  <a:pt x="895464" y="823956"/>
                  <a:pt x="960043" y="888256"/>
                  <a:pt x="960043" y="966157"/>
                </a:cubicBezTo>
                <a:cubicBezTo>
                  <a:pt x="960043" y="1045296"/>
                  <a:pt x="895464" y="1108359"/>
                  <a:pt x="817224" y="1108359"/>
                </a:cubicBezTo>
                <a:cubicBezTo>
                  <a:pt x="738983" y="1108359"/>
                  <a:pt x="675646" y="1045296"/>
                  <a:pt x="675646" y="966157"/>
                </a:cubicBezTo>
                <a:cubicBezTo>
                  <a:pt x="675646" y="888256"/>
                  <a:pt x="738983" y="823956"/>
                  <a:pt x="817224" y="823956"/>
                </a:cubicBezTo>
                <a:close/>
                <a:moveTo>
                  <a:pt x="787459" y="670152"/>
                </a:moveTo>
                <a:lnTo>
                  <a:pt x="841523" y="670152"/>
                </a:lnTo>
                <a:cubicBezTo>
                  <a:pt x="852581" y="670152"/>
                  <a:pt x="861182" y="677594"/>
                  <a:pt x="861182" y="688757"/>
                </a:cubicBezTo>
                <a:cubicBezTo>
                  <a:pt x="861182" y="699919"/>
                  <a:pt x="852581" y="707361"/>
                  <a:pt x="841523" y="707361"/>
                </a:cubicBezTo>
                <a:lnTo>
                  <a:pt x="787459" y="707361"/>
                </a:lnTo>
                <a:cubicBezTo>
                  <a:pt x="777629" y="707361"/>
                  <a:pt x="769028" y="699919"/>
                  <a:pt x="769028" y="688757"/>
                </a:cubicBezTo>
                <a:cubicBezTo>
                  <a:pt x="769028" y="677594"/>
                  <a:pt x="777629" y="670152"/>
                  <a:pt x="787459" y="670152"/>
                </a:cubicBezTo>
                <a:close/>
                <a:moveTo>
                  <a:pt x="749546" y="626206"/>
                </a:moveTo>
                <a:lnTo>
                  <a:pt x="886122" y="626206"/>
                </a:lnTo>
                <a:cubicBezTo>
                  <a:pt x="897503" y="626206"/>
                  <a:pt x="905090" y="634617"/>
                  <a:pt x="905090" y="644229"/>
                </a:cubicBezTo>
                <a:cubicBezTo>
                  <a:pt x="905090" y="655043"/>
                  <a:pt x="897503" y="663454"/>
                  <a:pt x="886122" y="663454"/>
                </a:cubicBezTo>
                <a:lnTo>
                  <a:pt x="749546" y="663454"/>
                </a:lnTo>
                <a:cubicBezTo>
                  <a:pt x="739429" y="663454"/>
                  <a:pt x="730577" y="655043"/>
                  <a:pt x="730577" y="644229"/>
                </a:cubicBezTo>
                <a:cubicBezTo>
                  <a:pt x="730577" y="634617"/>
                  <a:pt x="739429" y="626206"/>
                  <a:pt x="749546" y="626206"/>
                </a:cubicBezTo>
                <a:close/>
                <a:moveTo>
                  <a:pt x="753048" y="569327"/>
                </a:moveTo>
                <a:lnTo>
                  <a:pt x="753048" y="581798"/>
                </a:lnTo>
                <a:lnTo>
                  <a:pt x="881184" y="581798"/>
                </a:lnTo>
                <a:lnTo>
                  <a:pt x="881184" y="569327"/>
                </a:lnTo>
                <a:close/>
                <a:moveTo>
                  <a:pt x="999244" y="517893"/>
                </a:moveTo>
                <a:cubicBezTo>
                  <a:pt x="1004176" y="517893"/>
                  <a:pt x="1008949" y="519438"/>
                  <a:pt x="1012131" y="522528"/>
                </a:cubicBezTo>
                <a:lnTo>
                  <a:pt x="1073225" y="581852"/>
                </a:lnTo>
                <a:cubicBezTo>
                  <a:pt x="1080862" y="589268"/>
                  <a:pt x="1080862" y="600391"/>
                  <a:pt x="1073225" y="607807"/>
                </a:cubicBezTo>
                <a:cubicBezTo>
                  <a:pt x="1069407" y="611514"/>
                  <a:pt x="1064316" y="613986"/>
                  <a:pt x="1059225" y="613986"/>
                </a:cubicBezTo>
                <a:cubicBezTo>
                  <a:pt x="1054133" y="613986"/>
                  <a:pt x="1049042" y="611514"/>
                  <a:pt x="1045224" y="607807"/>
                </a:cubicBezTo>
                <a:lnTo>
                  <a:pt x="985402" y="549718"/>
                </a:lnTo>
                <a:cubicBezTo>
                  <a:pt x="977765" y="542303"/>
                  <a:pt x="977765" y="529943"/>
                  <a:pt x="985402" y="522528"/>
                </a:cubicBezTo>
                <a:cubicBezTo>
                  <a:pt x="989221" y="519438"/>
                  <a:pt x="994312" y="517893"/>
                  <a:pt x="999244" y="517893"/>
                </a:cubicBezTo>
                <a:close/>
                <a:moveTo>
                  <a:pt x="643025" y="517893"/>
                </a:moveTo>
                <a:cubicBezTo>
                  <a:pt x="648116" y="517893"/>
                  <a:pt x="653208" y="519438"/>
                  <a:pt x="657026" y="522528"/>
                </a:cubicBezTo>
                <a:cubicBezTo>
                  <a:pt x="663390" y="529943"/>
                  <a:pt x="663390" y="542303"/>
                  <a:pt x="657026" y="549718"/>
                </a:cubicBezTo>
                <a:lnTo>
                  <a:pt x="597204" y="607807"/>
                </a:lnTo>
                <a:cubicBezTo>
                  <a:pt x="592113" y="611514"/>
                  <a:pt x="587022" y="613986"/>
                  <a:pt x="583203" y="613986"/>
                </a:cubicBezTo>
                <a:cubicBezTo>
                  <a:pt x="576839" y="613986"/>
                  <a:pt x="573021" y="611514"/>
                  <a:pt x="569203" y="607807"/>
                </a:cubicBezTo>
                <a:cubicBezTo>
                  <a:pt x="560293" y="600391"/>
                  <a:pt x="560293" y="589268"/>
                  <a:pt x="569203" y="581852"/>
                </a:cubicBezTo>
                <a:lnTo>
                  <a:pt x="629024" y="522528"/>
                </a:lnTo>
                <a:cubicBezTo>
                  <a:pt x="632843" y="519438"/>
                  <a:pt x="637934" y="517893"/>
                  <a:pt x="643025" y="517893"/>
                </a:cubicBezTo>
                <a:close/>
                <a:moveTo>
                  <a:pt x="428354" y="483277"/>
                </a:moveTo>
                <a:cubicBezTo>
                  <a:pt x="415914" y="483277"/>
                  <a:pt x="404717" y="490760"/>
                  <a:pt x="402229" y="498242"/>
                </a:cubicBezTo>
                <a:lnTo>
                  <a:pt x="371128" y="654129"/>
                </a:lnTo>
                <a:lnTo>
                  <a:pt x="417158" y="696530"/>
                </a:lnTo>
                <a:cubicBezTo>
                  <a:pt x="425866" y="705260"/>
                  <a:pt x="435818" y="710248"/>
                  <a:pt x="445771" y="710248"/>
                </a:cubicBezTo>
                <a:lnTo>
                  <a:pt x="614960" y="710248"/>
                </a:lnTo>
                <a:cubicBezTo>
                  <a:pt x="658501" y="710248"/>
                  <a:pt x="695822" y="742673"/>
                  <a:pt x="700799" y="785074"/>
                </a:cubicBezTo>
                <a:cubicBezTo>
                  <a:pt x="702043" y="807522"/>
                  <a:pt x="694578" y="832463"/>
                  <a:pt x="678406" y="849923"/>
                </a:cubicBezTo>
                <a:cubicBezTo>
                  <a:pt x="662233" y="866135"/>
                  <a:pt x="641085" y="877359"/>
                  <a:pt x="617448" y="877359"/>
                </a:cubicBezTo>
                <a:lnTo>
                  <a:pt x="393521" y="877359"/>
                </a:lnTo>
                <a:cubicBezTo>
                  <a:pt x="372372" y="877359"/>
                  <a:pt x="352468" y="868629"/>
                  <a:pt x="337539" y="853664"/>
                </a:cubicBezTo>
                <a:lnTo>
                  <a:pt x="326343" y="842440"/>
                </a:lnTo>
                <a:lnTo>
                  <a:pt x="220600" y="1287653"/>
                </a:lnTo>
                <a:cubicBezTo>
                  <a:pt x="219356" y="1291394"/>
                  <a:pt x="220600" y="1295136"/>
                  <a:pt x="223088" y="1298877"/>
                </a:cubicBezTo>
                <a:cubicBezTo>
                  <a:pt x="228064" y="1303865"/>
                  <a:pt x="236772" y="1307606"/>
                  <a:pt x="245480" y="1307606"/>
                </a:cubicBezTo>
                <a:lnTo>
                  <a:pt x="532853" y="1307606"/>
                </a:lnTo>
                <a:lnTo>
                  <a:pt x="545294" y="1237769"/>
                </a:lnTo>
                <a:cubicBezTo>
                  <a:pt x="558978" y="1177909"/>
                  <a:pt x="593811" y="1142990"/>
                  <a:pt x="642329" y="1142990"/>
                </a:cubicBezTo>
                <a:lnTo>
                  <a:pt x="1011808" y="1142990"/>
                </a:lnTo>
                <a:cubicBezTo>
                  <a:pt x="1061570" y="1142990"/>
                  <a:pt x="1100135" y="1181650"/>
                  <a:pt x="1108844" y="1237769"/>
                </a:cubicBezTo>
                <a:lnTo>
                  <a:pt x="1117552" y="1307606"/>
                </a:lnTo>
                <a:lnTo>
                  <a:pt x="1392484" y="1307606"/>
                </a:lnTo>
                <a:cubicBezTo>
                  <a:pt x="1402437" y="1307606"/>
                  <a:pt x="1409901" y="1303865"/>
                  <a:pt x="1414877" y="1298877"/>
                </a:cubicBezTo>
                <a:cubicBezTo>
                  <a:pt x="1417365" y="1295136"/>
                  <a:pt x="1418609" y="1291394"/>
                  <a:pt x="1417365" y="1287653"/>
                </a:cubicBezTo>
                <a:lnTo>
                  <a:pt x="1315354" y="848676"/>
                </a:lnTo>
                <a:lnTo>
                  <a:pt x="1310378" y="853664"/>
                </a:lnTo>
                <a:cubicBezTo>
                  <a:pt x="1294205" y="868629"/>
                  <a:pt x="1274301" y="877359"/>
                  <a:pt x="1254396" y="877359"/>
                </a:cubicBezTo>
                <a:lnTo>
                  <a:pt x="1030469" y="877359"/>
                </a:lnTo>
                <a:cubicBezTo>
                  <a:pt x="1006832" y="877359"/>
                  <a:pt x="984440" y="866135"/>
                  <a:pt x="968267" y="849923"/>
                </a:cubicBezTo>
                <a:cubicBezTo>
                  <a:pt x="952094" y="832463"/>
                  <a:pt x="944630" y="807522"/>
                  <a:pt x="947118" y="785074"/>
                </a:cubicBezTo>
                <a:cubicBezTo>
                  <a:pt x="950850" y="742673"/>
                  <a:pt x="988172" y="710248"/>
                  <a:pt x="1032957" y="710248"/>
                </a:cubicBezTo>
                <a:lnTo>
                  <a:pt x="1200902" y="710248"/>
                </a:lnTo>
                <a:cubicBezTo>
                  <a:pt x="1212099" y="710248"/>
                  <a:pt x="1222051" y="705260"/>
                  <a:pt x="1229515" y="697777"/>
                </a:cubicBezTo>
                <a:lnTo>
                  <a:pt x="1266836" y="662859"/>
                </a:lnTo>
                <a:lnTo>
                  <a:pt x="1235735" y="498242"/>
                </a:lnTo>
                <a:cubicBezTo>
                  <a:pt x="1233247" y="490760"/>
                  <a:pt x="1222051" y="483277"/>
                  <a:pt x="1209611" y="483277"/>
                </a:cubicBezTo>
                <a:lnTo>
                  <a:pt x="973243" y="483277"/>
                </a:lnTo>
                <a:cubicBezTo>
                  <a:pt x="958315" y="500736"/>
                  <a:pt x="940898" y="515701"/>
                  <a:pt x="920994" y="528172"/>
                </a:cubicBezTo>
                <a:cubicBezTo>
                  <a:pt x="920994" y="528172"/>
                  <a:pt x="919750" y="529420"/>
                  <a:pt x="919750" y="530667"/>
                </a:cubicBezTo>
                <a:lnTo>
                  <a:pt x="919750" y="584292"/>
                </a:lnTo>
                <a:cubicBezTo>
                  <a:pt x="919750" y="604245"/>
                  <a:pt x="903577" y="620457"/>
                  <a:pt x="883672" y="620457"/>
                </a:cubicBezTo>
                <a:lnTo>
                  <a:pt x="749316" y="620457"/>
                </a:lnTo>
                <a:cubicBezTo>
                  <a:pt x="730656" y="620457"/>
                  <a:pt x="714483" y="604245"/>
                  <a:pt x="714483" y="584292"/>
                </a:cubicBezTo>
                <a:lnTo>
                  <a:pt x="714483" y="530667"/>
                </a:lnTo>
                <a:cubicBezTo>
                  <a:pt x="714483" y="529420"/>
                  <a:pt x="713239" y="528172"/>
                  <a:pt x="711995" y="528172"/>
                </a:cubicBezTo>
                <a:cubicBezTo>
                  <a:pt x="692090" y="515701"/>
                  <a:pt x="674674" y="500736"/>
                  <a:pt x="660989" y="483277"/>
                </a:cubicBezTo>
                <a:close/>
                <a:moveTo>
                  <a:pt x="1073164" y="335075"/>
                </a:moveTo>
                <a:lnTo>
                  <a:pt x="1155785" y="335075"/>
                </a:lnTo>
                <a:cubicBezTo>
                  <a:pt x="1165650" y="335075"/>
                  <a:pt x="1174282" y="343487"/>
                  <a:pt x="1174282" y="353100"/>
                </a:cubicBezTo>
                <a:cubicBezTo>
                  <a:pt x="1174282" y="363915"/>
                  <a:pt x="1165650" y="372327"/>
                  <a:pt x="1155785" y="372327"/>
                </a:cubicBezTo>
                <a:lnTo>
                  <a:pt x="1073164" y="372327"/>
                </a:lnTo>
                <a:cubicBezTo>
                  <a:pt x="1063299" y="372327"/>
                  <a:pt x="1054667" y="363915"/>
                  <a:pt x="1054667" y="353100"/>
                </a:cubicBezTo>
                <a:cubicBezTo>
                  <a:pt x="1054667" y="343487"/>
                  <a:pt x="1063299" y="335075"/>
                  <a:pt x="1073164" y="335075"/>
                </a:cubicBezTo>
                <a:close/>
                <a:moveTo>
                  <a:pt x="479727" y="335075"/>
                </a:moveTo>
                <a:lnTo>
                  <a:pt x="561513" y="335075"/>
                </a:lnTo>
                <a:cubicBezTo>
                  <a:pt x="572500" y="335075"/>
                  <a:pt x="581044" y="343487"/>
                  <a:pt x="581044" y="353100"/>
                </a:cubicBezTo>
                <a:cubicBezTo>
                  <a:pt x="581044" y="363915"/>
                  <a:pt x="572500" y="372327"/>
                  <a:pt x="561513" y="372327"/>
                </a:cubicBezTo>
                <a:lnTo>
                  <a:pt x="479727" y="372327"/>
                </a:lnTo>
                <a:cubicBezTo>
                  <a:pt x="469962" y="372327"/>
                  <a:pt x="461417" y="363915"/>
                  <a:pt x="461417" y="353100"/>
                </a:cubicBezTo>
                <a:cubicBezTo>
                  <a:pt x="461417" y="343487"/>
                  <a:pt x="469962" y="335075"/>
                  <a:pt x="479727" y="335075"/>
                </a:cubicBezTo>
                <a:close/>
                <a:moveTo>
                  <a:pt x="1498986" y="269206"/>
                </a:moveTo>
                <a:cubicBezTo>
                  <a:pt x="1440869" y="269206"/>
                  <a:pt x="1395118" y="315157"/>
                  <a:pt x="1395118" y="373527"/>
                </a:cubicBezTo>
                <a:cubicBezTo>
                  <a:pt x="1395118" y="429413"/>
                  <a:pt x="1440869" y="476605"/>
                  <a:pt x="1498986" y="476605"/>
                </a:cubicBezTo>
                <a:cubicBezTo>
                  <a:pt x="1557103" y="476605"/>
                  <a:pt x="1602855" y="429413"/>
                  <a:pt x="1602855" y="373527"/>
                </a:cubicBezTo>
                <a:cubicBezTo>
                  <a:pt x="1602855" y="315157"/>
                  <a:pt x="1557103" y="269206"/>
                  <a:pt x="1498986" y="269206"/>
                </a:cubicBezTo>
                <a:close/>
                <a:moveTo>
                  <a:pt x="142201" y="269206"/>
                </a:moveTo>
                <a:cubicBezTo>
                  <a:pt x="85321" y="269206"/>
                  <a:pt x="38333" y="315157"/>
                  <a:pt x="38333" y="373527"/>
                </a:cubicBezTo>
                <a:cubicBezTo>
                  <a:pt x="38333" y="429413"/>
                  <a:pt x="85321" y="476605"/>
                  <a:pt x="142201" y="476605"/>
                </a:cubicBezTo>
                <a:cubicBezTo>
                  <a:pt x="200318" y="476605"/>
                  <a:pt x="246070" y="429413"/>
                  <a:pt x="246070" y="373527"/>
                </a:cubicBezTo>
                <a:cubicBezTo>
                  <a:pt x="246070" y="315157"/>
                  <a:pt x="200318" y="269206"/>
                  <a:pt x="142201" y="269206"/>
                </a:cubicBezTo>
                <a:close/>
                <a:moveTo>
                  <a:pt x="1498986" y="230707"/>
                </a:moveTo>
                <a:cubicBezTo>
                  <a:pt x="1578124" y="230707"/>
                  <a:pt x="1641187" y="294045"/>
                  <a:pt x="1641187" y="373527"/>
                </a:cubicBezTo>
                <a:cubicBezTo>
                  <a:pt x="1641187" y="450525"/>
                  <a:pt x="1578124" y="515104"/>
                  <a:pt x="1498986" y="515104"/>
                </a:cubicBezTo>
                <a:cubicBezTo>
                  <a:pt x="1421085" y="515104"/>
                  <a:pt x="1356785" y="450525"/>
                  <a:pt x="1356785" y="373527"/>
                </a:cubicBezTo>
                <a:cubicBezTo>
                  <a:pt x="1356785" y="294045"/>
                  <a:pt x="1421085" y="230707"/>
                  <a:pt x="1498986" y="230707"/>
                </a:cubicBezTo>
                <a:close/>
                <a:moveTo>
                  <a:pt x="142201" y="230707"/>
                </a:moveTo>
                <a:cubicBezTo>
                  <a:pt x="221339" y="230707"/>
                  <a:pt x="284402" y="294045"/>
                  <a:pt x="284402" y="373527"/>
                </a:cubicBezTo>
                <a:cubicBezTo>
                  <a:pt x="284402" y="450525"/>
                  <a:pt x="221339" y="515104"/>
                  <a:pt x="142201" y="515104"/>
                </a:cubicBezTo>
                <a:cubicBezTo>
                  <a:pt x="64300" y="515104"/>
                  <a:pt x="0" y="450525"/>
                  <a:pt x="0" y="373527"/>
                </a:cubicBezTo>
                <a:cubicBezTo>
                  <a:pt x="0" y="294045"/>
                  <a:pt x="64300" y="230707"/>
                  <a:pt x="142201" y="230707"/>
                </a:cubicBezTo>
                <a:close/>
                <a:moveTo>
                  <a:pt x="815508" y="203241"/>
                </a:moveTo>
                <a:cubicBezTo>
                  <a:pt x="863677" y="203241"/>
                  <a:pt x="908043" y="226267"/>
                  <a:pt x="937198" y="264644"/>
                </a:cubicBezTo>
                <a:cubicBezTo>
                  <a:pt x="943536" y="273598"/>
                  <a:pt x="941001" y="286390"/>
                  <a:pt x="933396" y="292787"/>
                </a:cubicBezTo>
                <a:cubicBezTo>
                  <a:pt x="929593" y="294066"/>
                  <a:pt x="925790" y="295345"/>
                  <a:pt x="921987" y="295345"/>
                </a:cubicBezTo>
                <a:cubicBezTo>
                  <a:pt x="915649" y="295345"/>
                  <a:pt x="909311" y="292787"/>
                  <a:pt x="905508" y="287670"/>
                </a:cubicBezTo>
                <a:cubicBezTo>
                  <a:pt x="883959" y="259527"/>
                  <a:pt x="851001" y="241618"/>
                  <a:pt x="815508" y="241618"/>
                </a:cubicBezTo>
                <a:cubicBezTo>
                  <a:pt x="805367" y="241618"/>
                  <a:pt x="796494" y="233943"/>
                  <a:pt x="796494" y="222430"/>
                </a:cubicBezTo>
                <a:cubicBezTo>
                  <a:pt x="796494" y="212196"/>
                  <a:pt x="805367" y="203241"/>
                  <a:pt x="815508" y="203241"/>
                </a:cubicBezTo>
                <a:close/>
                <a:moveTo>
                  <a:pt x="810274" y="183974"/>
                </a:moveTo>
                <a:cubicBezTo>
                  <a:pt x="723191" y="187716"/>
                  <a:pt x="653525" y="260047"/>
                  <a:pt x="649793" y="346097"/>
                </a:cubicBezTo>
                <a:cubicBezTo>
                  <a:pt x="648549" y="405957"/>
                  <a:pt x="679650" y="463324"/>
                  <a:pt x="731900" y="494501"/>
                </a:cubicBezTo>
                <a:cubicBezTo>
                  <a:pt x="744340" y="501983"/>
                  <a:pt x="753048" y="515701"/>
                  <a:pt x="753048" y="530667"/>
                </a:cubicBezTo>
                <a:lnTo>
                  <a:pt x="753048" y="531914"/>
                </a:lnTo>
                <a:lnTo>
                  <a:pt x="881184" y="531914"/>
                </a:lnTo>
                <a:lnTo>
                  <a:pt x="881184" y="530667"/>
                </a:lnTo>
                <a:cubicBezTo>
                  <a:pt x="881184" y="515701"/>
                  <a:pt x="888649" y="501983"/>
                  <a:pt x="901089" y="494501"/>
                </a:cubicBezTo>
                <a:cubicBezTo>
                  <a:pt x="953339" y="464571"/>
                  <a:pt x="983196" y="410946"/>
                  <a:pt x="983196" y="352332"/>
                </a:cubicBezTo>
                <a:cubicBezTo>
                  <a:pt x="983196" y="304943"/>
                  <a:pt x="965779" y="262541"/>
                  <a:pt x="932190" y="230117"/>
                </a:cubicBezTo>
                <a:cubicBezTo>
                  <a:pt x="898601" y="198940"/>
                  <a:pt x="853815" y="181480"/>
                  <a:pt x="810274" y="183974"/>
                </a:cubicBezTo>
                <a:close/>
                <a:moveTo>
                  <a:pt x="807786" y="146562"/>
                </a:moveTo>
                <a:cubicBezTo>
                  <a:pt x="863768" y="142820"/>
                  <a:pt x="917261" y="164021"/>
                  <a:pt x="958315" y="202681"/>
                </a:cubicBezTo>
                <a:cubicBezTo>
                  <a:pt x="999368" y="242588"/>
                  <a:pt x="1023005" y="294966"/>
                  <a:pt x="1023005" y="352332"/>
                </a:cubicBezTo>
                <a:cubicBezTo>
                  <a:pt x="1023005" y="384757"/>
                  <a:pt x="1014296" y="415934"/>
                  <a:pt x="999368" y="445864"/>
                </a:cubicBezTo>
                <a:lnTo>
                  <a:pt x="1209611" y="445864"/>
                </a:lnTo>
                <a:cubicBezTo>
                  <a:pt x="1240712" y="445864"/>
                  <a:pt x="1266836" y="463324"/>
                  <a:pt x="1273057" y="490760"/>
                </a:cubicBezTo>
                <a:lnTo>
                  <a:pt x="1300426" y="631681"/>
                </a:lnTo>
                <a:lnTo>
                  <a:pt x="1376312" y="560597"/>
                </a:lnTo>
                <a:cubicBezTo>
                  <a:pt x="1392484" y="545632"/>
                  <a:pt x="1412389" y="538149"/>
                  <a:pt x="1433538" y="538149"/>
                </a:cubicBezTo>
                <a:lnTo>
                  <a:pt x="1505692" y="538149"/>
                </a:lnTo>
                <a:cubicBezTo>
                  <a:pt x="1559186" y="538149"/>
                  <a:pt x="1602727" y="580550"/>
                  <a:pt x="1602727" y="635423"/>
                </a:cubicBezTo>
                <a:lnTo>
                  <a:pt x="1602727" y="1050705"/>
                </a:lnTo>
                <a:cubicBezTo>
                  <a:pt x="1602727" y="1061929"/>
                  <a:pt x="1594019" y="1069411"/>
                  <a:pt x="1584066" y="1069411"/>
                </a:cubicBezTo>
                <a:cubicBezTo>
                  <a:pt x="1572870" y="1069411"/>
                  <a:pt x="1564162" y="1061929"/>
                  <a:pt x="1564162" y="1050705"/>
                </a:cubicBezTo>
                <a:lnTo>
                  <a:pt x="1564162" y="635423"/>
                </a:lnTo>
                <a:cubicBezTo>
                  <a:pt x="1564162" y="602998"/>
                  <a:pt x="1538037" y="576809"/>
                  <a:pt x="1505692" y="576809"/>
                </a:cubicBezTo>
                <a:lnTo>
                  <a:pt x="1433538" y="576809"/>
                </a:lnTo>
                <a:cubicBezTo>
                  <a:pt x="1422341" y="576809"/>
                  <a:pt x="1411145" y="580550"/>
                  <a:pt x="1402437" y="589280"/>
                </a:cubicBezTo>
                <a:lnTo>
                  <a:pt x="1256884" y="725213"/>
                </a:lnTo>
                <a:cubicBezTo>
                  <a:pt x="1241956" y="740178"/>
                  <a:pt x="1222051" y="747661"/>
                  <a:pt x="1200902" y="747661"/>
                </a:cubicBezTo>
                <a:lnTo>
                  <a:pt x="1032957" y="747661"/>
                </a:lnTo>
                <a:cubicBezTo>
                  <a:pt x="1008076" y="747661"/>
                  <a:pt x="986928" y="765120"/>
                  <a:pt x="985684" y="788815"/>
                </a:cubicBezTo>
                <a:cubicBezTo>
                  <a:pt x="984440" y="801286"/>
                  <a:pt x="988172" y="813757"/>
                  <a:pt x="996880" y="823734"/>
                </a:cubicBezTo>
                <a:cubicBezTo>
                  <a:pt x="1005588" y="832463"/>
                  <a:pt x="1016785" y="837452"/>
                  <a:pt x="1030469" y="837452"/>
                </a:cubicBezTo>
                <a:lnTo>
                  <a:pt x="1254396" y="837452"/>
                </a:lnTo>
                <a:cubicBezTo>
                  <a:pt x="1265592" y="837452"/>
                  <a:pt x="1274301" y="833711"/>
                  <a:pt x="1281765" y="826228"/>
                </a:cubicBezTo>
                <a:lnTo>
                  <a:pt x="1468371" y="640411"/>
                </a:lnTo>
                <a:cubicBezTo>
                  <a:pt x="1475835" y="632928"/>
                  <a:pt x="1488275" y="632928"/>
                  <a:pt x="1495740" y="640411"/>
                </a:cubicBezTo>
                <a:cubicBezTo>
                  <a:pt x="1503204" y="647894"/>
                  <a:pt x="1503204" y="659117"/>
                  <a:pt x="1495740" y="667847"/>
                </a:cubicBezTo>
                <a:lnTo>
                  <a:pt x="1397460" y="765120"/>
                </a:lnTo>
                <a:cubicBezTo>
                  <a:pt x="1397460" y="766367"/>
                  <a:pt x="1397460" y="766367"/>
                  <a:pt x="1397460" y="767615"/>
                </a:cubicBezTo>
                <a:lnTo>
                  <a:pt x="1366360" y="888583"/>
                </a:lnTo>
                <a:cubicBezTo>
                  <a:pt x="1366360" y="889830"/>
                  <a:pt x="1365116" y="891077"/>
                  <a:pt x="1365116" y="892324"/>
                </a:cubicBezTo>
                <a:lnTo>
                  <a:pt x="1454686" y="1278923"/>
                </a:lnTo>
                <a:cubicBezTo>
                  <a:pt x="1457174" y="1283912"/>
                  <a:pt x="1457174" y="1288900"/>
                  <a:pt x="1455930" y="1295136"/>
                </a:cubicBezTo>
                <a:cubicBezTo>
                  <a:pt x="1455930" y="1296383"/>
                  <a:pt x="1457174" y="1297630"/>
                  <a:pt x="1457174" y="1300124"/>
                </a:cubicBezTo>
                <a:lnTo>
                  <a:pt x="1457174" y="1402386"/>
                </a:lnTo>
                <a:cubicBezTo>
                  <a:pt x="1457174" y="1446034"/>
                  <a:pt x="1414877" y="1483447"/>
                  <a:pt x="1361383" y="1483447"/>
                </a:cubicBezTo>
                <a:lnTo>
                  <a:pt x="1142432" y="1483447"/>
                </a:lnTo>
                <a:lnTo>
                  <a:pt x="1148653" y="1529589"/>
                </a:lnTo>
                <a:cubicBezTo>
                  <a:pt x="1149897" y="1540813"/>
                  <a:pt x="1143676" y="1550790"/>
                  <a:pt x="1132480" y="1552037"/>
                </a:cubicBezTo>
                <a:cubicBezTo>
                  <a:pt x="1122528" y="1553284"/>
                  <a:pt x="1112576" y="1545802"/>
                  <a:pt x="1110088" y="1535825"/>
                </a:cubicBezTo>
                <a:lnTo>
                  <a:pt x="1097669" y="1444787"/>
                </a:lnTo>
                <a:lnTo>
                  <a:pt x="1070278" y="1244005"/>
                </a:lnTo>
                <a:cubicBezTo>
                  <a:pt x="1065302" y="1215321"/>
                  <a:pt x="1047886" y="1181650"/>
                  <a:pt x="1011808" y="1181650"/>
                </a:cubicBezTo>
                <a:lnTo>
                  <a:pt x="642329" y="1181650"/>
                </a:lnTo>
                <a:cubicBezTo>
                  <a:pt x="605008" y="1181650"/>
                  <a:pt x="588835" y="1216569"/>
                  <a:pt x="582615" y="1245252"/>
                </a:cubicBezTo>
                <a:lnTo>
                  <a:pt x="568930" y="1330054"/>
                </a:lnTo>
                <a:lnTo>
                  <a:pt x="568930" y="1331301"/>
                </a:lnTo>
                <a:lnTo>
                  <a:pt x="550292" y="1444787"/>
                </a:lnTo>
                <a:lnTo>
                  <a:pt x="535341" y="1535825"/>
                </a:lnTo>
                <a:cubicBezTo>
                  <a:pt x="532853" y="1544554"/>
                  <a:pt x="525389" y="1552037"/>
                  <a:pt x="516681" y="1552037"/>
                </a:cubicBezTo>
                <a:cubicBezTo>
                  <a:pt x="515437" y="1552037"/>
                  <a:pt x="514193" y="1552037"/>
                  <a:pt x="512949" y="1552037"/>
                </a:cubicBezTo>
                <a:cubicBezTo>
                  <a:pt x="502996" y="1550790"/>
                  <a:pt x="495532" y="1540813"/>
                  <a:pt x="496776" y="1529589"/>
                </a:cubicBezTo>
                <a:lnTo>
                  <a:pt x="504240" y="1483447"/>
                </a:lnTo>
                <a:lnTo>
                  <a:pt x="275337" y="1483447"/>
                </a:lnTo>
                <a:cubicBezTo>
                  <a:pt x="224332" y="1483447"/>
                  <a:pt x="182034" y="1446034"/>
                  <a:pt x="182034" y="1402386"/>
                </a:cubicBezTo>
                <a:lnTo>
                  <a:pt x="182034" y="1300124"/>
                </a:lnTo>
                <a:cubicBezTo>
                  <a:pt x="182034" y="1297630"/>
                  <a:pt x="182034" y="1296383"/>
                  <a:pt x="182034" y="1295136"/>
                </a:cubicBezTo>
                <a:cubicBezTo>
                  <a:pt x="182034" y="1288900"/>
                  <a:pt x="182034" y="1283912"/>
                  <a:pt x="183278" y="1278923"/>
                </a:cubicBezTo>
                <a:lnTo>
                  <a:pt x="276581" y="878606"/>
                </a:lnTo>
                <a:lnTo>
                  <a:pt x="250456" y="767615"/>
                </a:lnTo>
                <a:cubicBezTo>
                  <a:pt x="250456" y="766367"/>
                  <a:pt x="250456" y="766367"/>
                  <a:pt x="250456" y="765120"/>
                </a:cubicBezTo>
                <a:lnTo>
                  <a:pt x="152177" y="667847"/>
                </a:lnTo>
                <a:cubicBezTo>
                  <a:pt x="144713" y="659117"/>
                  <a:pt x="144713" y="647894"/>
                  <a:pt x="152177" y="640411"/>
                </a:cubicBezTo>
                <a:cubicBezTo>
                  <a:pt x="159642" y="632928"/>
                  <a:pt x="172082" y="632928"/>
                  <a:pt x="179546" y="640411"/>
                </a:cubicBezTo>
                <a:lnTo>
                  <a:pt x="364908" y="826228"/>
                </a:lnTo>
                <a:cubicBezTo>
                  <a:pt x="372372" y="833711"/>
                  <a:pt x="382325" y="837452"/>
                  <a:pt x="393521" y="837452"/>
                </a:cubicBezTo>
                <a:lnTo>
                  <a:pt x="617448" y="837452"/>
                </a:lnTo>
                <a:cubicBezTo>
                  <a:pt x="629888" y="837452"/>
                  <a:pt x="642329" y="832463"/>
                  <a:pt x="651037" y="823734"/>
                </a:cubicBezTo>
                <a:cubicBezTo>
                  <a:pt x="659745" y="813757"/>
                  <a:pt x="662233" y="801286"/>
                  <a:pt x="662233" y="788815"/>
                </a:cubicBezTo>
                <a:cubicBezTo>
                  <a:pt x="659745" y="765120"/>
                  <a:pt x="639841" y="747661"/>
                  <a:pt x="614960" y="747661"/>
                </a:cubicBezTo>
                <a:lnTo>
                  <a:pt x="445771" y="747661"/>
                </a:lnTo>
                <a:cubicBezTo>
                  <a:pt x="425866" y="747661"/>
                  <a:pt x="404717" y="740178"/>
                  <a:pt x="391033" y="725213"/>
                </a:cubicBezTo>
                <a:lnTo>
                  <a:pt x="244236" y="589280"/>
                </a:lnTo>
                <a:cubicBezTo>
                  <a:pt x="236772" y="580550"/>
                  <a:pt x="224332" y="576809"/>
                  <a:pt x="213135" y="576809"/>
                </a:cubicBezTo>
                <a:lnTo>
                  <a:pt x="142225" y="576809"/>
                </a:lnTo>
                <a:cubicBezTo>
                  <a:pt x="108636" y="576809"/>
                  <a:pt x="82511" y="602998"/>
                  <a:pt x="82511" y="635423"/>
                </a:cubicBezTo>
                <a:lnTo>
                  <a:pt x="82511" y="1050705"/>
                </a:lnTo>
                <a:cubicBezTo>
                  <a:pt x="82511" y="1061929"/>
                  <a:pt x="73803" y="1069411"/>
                  <a:pt x="63851" y="1069411"/>
                </a:cubicBezTo>
                <a:cubicBezTo>
                  <a:pt x="53898" y="1069411"/>
                  <a:pt x="43946" y="1061929"/>
                  <a:pt x="43946" y="1050705"/>
                </a:cubicBezTo>
                <a:lnTo>
                  <a:pt x="43946" y="635423"/>
                </a:lnTo>
                <a:cubicBezTo>
                  <a:pt x="43946" y="580550"/>
                  <a:pt x="88731" y="538149"/>
                  <a:pt x="142225" y="538149"/>
                </a:cubicBezTo>
                <a:lnTo>
                  <a:pt x="213135" y="538149"/>
                </a:lnTo>
                <a:cubicBezTo>
                  <a:pt x="234284" y="538149"/>
                  <a:pt x="255433" y="545632"/>
                  <a:pt x="271605" y="560597"/>
                </a:cubicBezTo>
                <a:lnTo>
                  <a:pt x="338783" y="624199"/>
                </a:lnTo>
                <a:lnTo>
                  <a:pt x="364908" y="490760"/>
                </a:lnTo>
                <a:cubicBezTo>
                  <a:pt x="371128" y="463324"/>
                  <a:pt x="397253" y="445864"/>
                  <a:pt x="428354" y="445864"/>
                </a:cubicBezTo>
                <a:lnTo>
                  <a:pt x="634865" y="445864"/>
                </a:lnTo>
                <a:cubicBezTo>
                  <a:pt x="618692" y="413440"/>
                  <a:pt x="609984" y="381015"/>
                  <a:pt x="611228" y="343602"/>
                </a:cubicBezTo>
                <a:cubicBezTo>
                  <a:pt x="616204" y="238847"/>
                  <a:pt x="702043" y="150303"/>
                  <a:pt x="807786" y="146562"/>
                </a:cubicBezTo>
                <a:close/>
                <a:moveTo>
                  <a:pt x="1059225" y="95213"/>
                </a:moveTo>
                <a:cubicBezTo>
                  <a:pt x="1064316" y="95213"/>
                  <a:pt x="1069407" y="97044"/>
                  <a:pt x="1073225" y="100706"/>
                </a:cubicBezTo>
                <a:cubicBezTo>
                  <a:pt x="1080862" y="108030"/>
                  <a:pt x="1080862" y="120237"/>
                  <a:pt x="1073225" y="127561"/>
                </a:cubicBezTo>
                <a:lnTo>
                  <a:pt x="1012131" y="184932"/>
                </a:lnTo>
                <a:cubicBezTo>
                  <a:pt x="1009585" y="188594"/>
                  <a:pt x="1004494" y="191036"/>
                  <a:pt x="999403" y="191036"/>
                </a:cubicBezTo>
                <a:cubicBezTo>
                  <a:pt x="994311" y="191036"/>
                  <a:pt x="989220" y="188594"/>
                  <a:pt x="985402" y="184932"/>
                </a:cubicBezTo>
                <a:cubicBezTo>
                  <a:pt x="977765" y="177608"/>
                  <a:pt x="977765" y="165402"/>
                  <a:pt x="985402" y="158078"/>
                </a:cubicBezTo>
                <a:lnTo>
                  <a:pt x="1045224" y="100706"/>
                </a:lnTo>
                <a:cubicBezTo>
                  <a:pt x="1049042" y="97044"/>
                  <a:pt x="1054133" y="95213"/>
                  <a:pt x="1059225" y="95213"/>
                </a:cubicBezTo>
                <a:close/>
                <a:moveTo>
                  <a:pt x="583204" y="95213"/>
                </a:moveTo>
                <a:cubicBezTo>
                  <a:pt x="588295" y="95213"/>
                  <a:pt x="593386" y="97044"/>
                  <a:pt x="597204" y="100706"/>
                </a:cubicBezTo>
                <a:lnTo>
                  <a:pt x="657026" y="158078"/>
                </a:lnTo>
                <a:cubicBezTo>
                  <a:pt x="663390" y="165402"/>
                  <a:pt x="663390" y="177608"/>
                  <a:pt x="657026" y="184932"/>
                </a:cubicBezTo>
                <a:cubicBezTo>
                  <a:pt x="653208" y="188594"/>
                  <a:pt x="646844" y="191036"/>
                  <a:pt x="643025" y="191036"/>
                </a:cubicBezTo>
                <a:cubicBezTo>
                  <a:pt x="636661" y="191036"/>
                  <a:pt x="632843" y="188594"/>
                  <a:pt x="629024" y="184932"/>
                </a:cubicBezTo>
                <a:lnTo>
                  <a:pt x="569203" y="127561"/>
                </a:lnTo>
                <a:cubicBezTo>
                  <a:pt x="560293" y="120237"/>
                  <a:pt x="560293" y="108030"/>
                  <a:pt x="569203" y="100706"/>
                </a:cubicBezTo>
                <a:cubicBezTo>
                  <a:pt x="573021" y="97044"/>
                  <a:pt x="578112" y="95213"/>
                  <a:pt x="583204" y="95213"/>
                </a:cubicBezTo>
                <a:close/>
                <a:moveTo>
                  <a:pt x="819353" y="0"/>
                </a:moveTo>
                <a:cubicBezTo>
                  <a:pt x="830517" y="0"/>
                  <a:pt x="839200" y="8632"/>
                  <a:pt x="839200" y="18497"/>
                </a:cubicBezTo>
                <a:lnTo>
                  <a:pt x="839200" y="101118"/>
                </a:lnTo>
                <a:cubicBezTo>
                  <a:pt x="839200" y="112216"/>
                  <a:pt x="830517" y="119615"/>
                  <a:pt x="819353" y="119615"/>
                </a:cubicBezTo>
                <a:cubicBezTo>
                  <a:pt x="810670" y="119615"/>
                  <a:pt x="801987" y="112216"/>
                  <a:pt x="801987" y="101118"/>
                </a:cubicBezTo>
                <a:lnTo>
                  <a:pt x="801987" y="18497"/>
                </a:lnTo>
                <a:cubicBezTo>
                  <a:pt x="801987" y="8632"/>
                  <a:pt x="810670" y="0"/>
                  <a:pt x="8193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740163F-85B1-C74A-9DC3-A930C47E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5600" y="6204333"/>
            <a:ext cx="1466345" cy="1311591"/>
          </a:xfrm>
          <a:custGeom>
            <a:avLst/>
            <a:gdLst>
              <a:gd name="connsiteX0" fmla="*/ 1122592 w 1466345"/>
              <a:gd name="connsiteY0" fmla="*/ 889871 h 1311591"/>
              <a:gd name="connsiteX1" fmla="*/ 1141818 w 1466345"/>
              <a:gd name="connsiteY1" fmla="*/ 908508 h 1311591"/>
              <a:gd name="connsiteX2" fmla="*/ 1141818 w 1466345"/>
              <a:gd name="connsiteY2" fmla="*/ 1286221 h 1311591"/>
              <a:gd name="connsiteX3" fmla="*/ 1122592 w 1466345"/>
              <a:gd name="connsiteY3" fmla="*/ 1306101 h 1311591"/>
              <a:gd name="connsiteX4" fmla="*/ 1104570 w 1466345"/>
              <a:gd name="connsiteY4" fmla="*/ 1286221 h 1311591"/>
              <a:gd name="connsiteX5" fmla="*/ 1104570 w 1466345"/>
              <a:gd name="connsiteY5" fmla="*/ 908508 h 1311591"/>
              <a:gd name="connsiteX6" fmla="*/ 1122592 w 1466345"/>
              <a:gd name="connsiteY6" fmla="*/ 889871 h 1311591"/>
              <a:gd name="connsiteX7" fmla="*/ 343161 w 1466345"/>
              <a:gd name="connsiteY7" fmla="*/ 889871 h 1311591"/>
              <a:gd name="connsiteX8" fmla="*/ 361766 w 1466345"/>
              <a:gd name="connsiteY8" fmla="*/ 908508 h 1311591"/>
              <a:gd name="connsiteX9" fmla="*/ 361766 w 1466345"/>
              <a:gd name="connsiteY9" fmla="*/ 1286221 h 1311591"/>
              <a:gd name="connsiteX10" fmla="*/ 343161 w 1466345"/>
              <a:gd name="connsiteY10" fmla="*/ 1306101 h 1311591"/>
              <a:gd name="connsiteX11" fmla="*/ 324557 w 1466345"/>
              <a:gd name="connsiteY11" fmla="*/ 1286221 h 1311591"/>
              <a:gd name="connsiteX12" fmla="*/ 324557 w 1466345"/>
              <a:gd name="connsiteY12" fmla="*/ 908508 h 1311591"/>
              <a:gd name="connsiteX13" fmla="*/ 343161 w 1466345"/>
              <a:gd name="connsiteY13" fmla="*/ 889871 h 1311591"/>
              <a:gd name="connsiteX14" fmla="*/ 791030 w 1466345"/>
              <a:gd name="connsiteY14" fmla="*/ 574395 h 1311591"/>
              <a:gd name="connsiteX15" fmla="*/ 803781 w 1466345"/>
              <a:gd name="connsiteY15" fmla="*/ 582510 h 1311591"/>
              <a:gd name="connsiteX16" fmla="*/ 883396 w 1466345"/>
              <a:gd name="connsiteY16" fmla="*/ 691122 h 1311591"/>
              <a:gd name="connsiteX17" fmla="*/ 883396 w 1466345"/>
              <a:gd name="connsiteY17" fmla="*/ 739811 h 1311591"/>
              <a:gd name="connsiteX18" fmla="*/ 803781 w 1466345"/>
              <a:gd name="connsiteY18" fmla="*/ 850920 h 1311591"/>
              <a:gd name="connsiteX19" fmla="*/ 787609 w 1466345"/>
              <a:gd name="connsiteY19" fmla="*/ 858410 h 1311591"/>
              <a:gd name="connsiteX20" fmla="*/ 776413 w 1466345"/>
              <a:gd name="connsiteY20" fmla="*/ 854665 h 1311591"/>
              <a:gd name="connsiteX21" fmla="*/ 771437 w 1466345"/>
              <a:gd name="connsiteY21" fmla="*/ 827200 h 1311591"/>
              <a:gd name="connsiteX22" fmla="*/ 839856 w 1466345"/>
              <a:gd name="connsiteY22" fmla="*/ 734817 h 1311591"/>
              <a:gd name="connsiteX23" fmla="*/ 536326 w 1466345"/>
              <a:gd name="connsiteY23" fmla="*/ 734817 h 1311591"/>
              <a:gd name="connsiteX24" fmla="*/ 536326 w 1466345"/>
              <a:gd name="connsiteY24" fmla="*/ 1291611 h 1311591"/>
              <a:gd name="connsiteX25" fmla="*/ 517666 w 1466345"/>
              <a:gd name="connsiteY25" fmla="*/ 1311586 h 1311591"/>
              <a:gd name="connsiteX26" fmla="*/ 497762 w 1466345"/>
              <a:gd name="connsiteY26" fmla="*/ 1291611 h 1311591"/>
              <a:gd name="connsiteX27" fmla="*/ 497762 w 1466345"/>
              <a:gd name="connsiteY27" fmla="*/ 734817 h 1311591"/>
              <a:gd name="connsiteX28" fmla="*/ 425612 w 1466345"/>
              <a:gd name="connsiteY28" fmla="*/ 734817 h 1311591"/>
              <a:gd name="connsiteX29" fmla="*/ 406952 w 1466345"/>
              <a:gd name="connsiteY29" fmla="*/ 716091 h 1311591"/>
              <a:gd name="connsiteX30" fmla="*/ 425612 w 1466345"/>
              <a:gd name="connsiteY30" fmla="*/ 696116 h 1311591"/>
              <a:gd name="connsiteX31" fmla="*/ 516422 w 1466345"/>
              <a:gd name="connsiteY31" fmla="*/ 696116 h 1311591"/>
              <a:gd name="connsiteX32" fmla="*/ 517666 w 1466345"/>
              <a:gd name="connsiteY32" fmla="*/ 696116 h 1311591"/>
              <a:gd name="connsiteX33" fmla="*/ 839856 w 1466345"/>
              <a:gd name="connsiteY33" fmla="*/ 696116 h 1311591"/>
              <a:gd name="connsiteX34" fmla="*/ 771437 w 1466345"/>
              <a:gd name="connsiteY34" fmla="*/ 604982 h 1311591"/>
              <a:gd name="connsiteX35" fmla="*/ 776413 w 1466345"/>
              <a:gd name="connsiteY35" fmla="*/ 577516 h 1311591"/>
              <a:gd name="connsiteX36" fmla="*/ 791030 w 1466345"/>
              <a:gd name="connsiteY36" fmla="*/ 574395 h 1311591"/>
              <a:gd name="connsiteX37" fmla="*/ 947818 w 1466345"/>
              <a:gd name="connsiteY37" fmla="*/ 499862 h 1311591"/>
              <a:gd name="connsiteX38" fmla="*/ 967784 w 1466345"/>
              <a:gd name="connsiteY38" fmla="*/ 518531 h 1311591"/>
              <a:gd name="connsiteX39" fmla="*/ 967784 w 1466345"/>
              <a:gd name="connsiteY39" fmla="*/ 1068642 h 1311591"/>
              <a:gd name="connsiteX40" fmla="*/ 1033918 w 1466345"/>
              <a:gd name="connsiteY40" fmla="*/ 1068642 h 1311591"/>
              <a:gd name="connsiteX41" fmla="*/ 1053882 w 1466345"/>
              <a:gd name="connsiteY41" fmla="*/ 1087311 h 1311591"/>
              <a:gd name="connsiteX42" fmla="*/ 1033918 w 1466345"/>
              <a:gd name="connsiteY42" fmla="*/ 1107224 h 1311591"/>
              <a:gd name="connsiteX43" fmla="*/ 949066 w 1466345"/>
              <a:gd name="connsiteY43" fmla="*/ 1107224 h 1311591"/>
              <a:gd name="connsiteX44" fmla="*/ 947818 w 1466345"/>
              <a:gd name="connsiteY44" fmla="*/ 1107224 h 1311591"/>
              <a:gd name="connsiteX45" fmla="*/ 604672 w 1466345"/>
              <a:gd name="connsiteY45" fmla="*/ 1107224 h 1311591"/>
              <a:gd name="connsiteX46" fmla="*/ 672054 w 1466345"/>
              <a:gd name="connsiteY46" fmla="*/ 1199324 h 1311591"/>
              <a:gd name="connsiteX47" fmla="*/ 668310 w 1466345"/>
              <a:gd name="connsiteY47" fmla="*/ 1225461 h 1311591"/>
              <a:gd name="connsiteX48" fmla="*/ 657080 w 1466345"/>
              <a:gd name="connsiteY48" fmla="*/ 1229195 h 1311591"/>
              <a:gd name="connsiteX49" fmla="*/ 640859 w 1466345"/>
              <a:gd name="connsiteY49" fmla="*/ 1221727 h 1311591"/>
              <a:gd name="connsiteX50" fmla="*/ 559751 w 1466345"/>
              <a:gd name="connsiteY50" fmla="*/ 1112203 h 1311591"/>
              <a:gd name="connsiteX51" fmla="*/ 559751 w 1466345"/>
              <a:gd name="connsiteY51" fmla="*/ 1063664 h 1311591"/>
              <a:gd name="connsiteX52" fmla="*/ 640859 w 1466345"/>
              <a:gd name="connsiteY52" fmla="*/ 952895 h 1311591"/>
              <a:gd name="connsiteX53" fmla="*/ 668310 w 1466345"/>
              <a:gd name="connsiteY53" fmla="*/ 949161 h 1311591"/>
              <a:gd name="connsiteX54" fmla="*/ 672054 w 1466345"/>
              <a:gd name="connsiteY54" fmla="*/ 976542 h 1311591"/>
              <a:gd name="connsiteX55" fmla="*/ 604672 w 1466345"/>
              <a:gd name="connsiteY55" fmla="*/ 1068642 h 1311591"/>
              <a:gd name="connsiteX56" fmla="*/ 929102 w 1466345"/>
              <a:gd name="connsiteY56" fmla="*/ 1068642 h 1311591"/>
              <a:gd name="connsiteX57" fmla="*/ 929102 w 1466345"/>
              <a:gd name="connsiteY57" fmla="*/ 518531 h 1311591"/>
              <a:gd name="connsiteX58" fmla="*/ 947818 w 1466345"/>
              <a:gd name="connsiteY58" fmla="*/ 499862 h 1311591"/>
              <a:gd name="connsiteX59" fmla="*/ 951488 w 1466345"/>
              <a:gd name="connsiteY59" fmla="*/ 390001 h 1311591"/>
              <a:gd name="connsiteX60" fmla="*/ 1245002 w 1466345"/>
              <a:gd name="connsiteY60" fmla="*/ 390001 h 1311591"/>
              <a:gd name="connsiteX61" fmla="*/ 1246246 w 1466345"/>
              <a:gd name="connsiteY61" fmla="*/ 390001 h 1311591"/>
              <a:gd name="connsiteX62" fmla="*/ 1295994 w 1466345"/>
              <a:gd name="connsiteY62" fmla="*/ 390001 h 1311591"/>
              <a:gd name="connsiteX63" fmla="*/ 1431558 w 1466345"/>
              <a:gd name="connsiteY63" fmla="*/ 535319 h 1311591"/>
              <a:gd name="connsiteX64" fmla="*/ 1463896 w 1466345"/>
              <a:gd name="connsiteY64" fmla="*/ 680637 h 1311591"/>
              <a:gd name="connsiteX65" fmla="*/ 1439020 w 1466345"/>
              <a:gd name="connsiteY65" fmla="*/ 761370 h 1311591"/>
              <a:gd name="connsiteX66" fmla="*/ 1315894 w 1466345"/>
              <a:gd name="connsiteY66" fmla="*/ 875637 h 1311591"/>
              <a:gd name="connsiteX67" fmla="*/ 1315894 w 1466345"/>
              <a:gd name="connsiteY67" fmla="*/ 1291719 h 1311591"/>
              <a:gd name="connsiteX68" fmla="*/ 1297238 w 1466345"/>
              <a:gd name="connsiteY68" fmla="*/ 1311591 h 1311591"/>
              <a:gd name="connsiteX69" fmla="*/ 1278582 w 1466345"/>
              <a:gd name="connsiteY69" fmla="*/ 1291719 h 1311591"/>
              <a:gd name="connsiteX70" fmla="*/ 1278582 w 1466345"/>
              <a:gd name="connsiteY70" fmla="*/ 519173 h 1311591"/>
              <a:gd name="connsiteX71" fmla="*/ 1297238 w 1466345"/>
              <a:gd name="connsiteY71" fmla="*/ 500542 h 1311591"/>
              <a:gd name="connsiteX72" fmla="*/ 1315894 w 1466345"/>
              <a:gd name="connsiteY72" fmla="*/ 519173 h 1311591"/>
              <a:gd name="connsiteX73" fmla="*/ 1315894 w 1466345"/>
              <a:gd name="connsiteY73" fmla="*/ 633440 h 1311591"/>
              <a:gd name="connsiteX74" fmla="*/ 1333306 w 1466345"/>
              <a:gd name="connsiteY74" fmla="*/ 617294 h 1311591"/>
              <a:gd name="connsiteX75" fmla="*/ 1359424 w 1466345"/>
              <a:gd name="connsiteY75" fmla="*/ 617294 h 1311591"/>
              <a:gd name="connsiteX76" fmla="*/ 1359424 w 1466345"/>
              <a:gd name="connsiteY76" fmla="*/ 644618 h 1311591"/>
              <a:gd name="connsiteX77" fmla="*/ 1315894 w 1466345"/>
              <a:gd name="connsiteY77" fmla="*/ 685606 h 1311591"/>
              <a:gd name="connsiteX78" fmla="*/ 1315894 w 1466345"/>
              <a:gd name="connsiteY78" fmla="*/ 823471 h 1311591"/>
              <a:gd name="connsiteX79" fmla="*/ 1412904 w 1466345"/>
              <a:gd name="connsiteY79" fmla="*/ 734045 h 1311591"/>
              <a:gd name="connsiteX80" fmla="*/ 1426584 w 1466345"/>
              <a:gd name="connsiteY80" fmla="*/ 688090 h 1311591"/>
              <a:gd name="connsiteX81" fmla="*/ 1394248 w 1466345"/>
              <a:gd name="connsiteY81" fmla="*/ 545256 h 1311591"/>
              <a:gd name="connsiteX82" fmla="*/ 1295994 w 1466345"/>
              <a:gd name="connsiteY82" fmla="*/ 428504 h 1311591"/>
              <a:gd name="connsiteX83" fmla="*/ 1246246 w 1466345"/>
              <a:gd name="connsiteY83" fmla="*/ 428504 h 1311591"/>
              <a:gd name="connsiteX84" fmla="*/ 1245002 w 1466345"/>
              <a:gd name="connsiteY84" fmla="*/ 428504 h 1311591"/>
              <a:gd name="connsiteX85" fmla="*/ 951488 w 1466345"/>
              <a:gd name="connsiteY85" fmla="*/ 428504 h 1311591"/>
              <a:gd name="connsiteX86" fmla="*/ 853234 w 1466345"/>
              <a:gd name="connsiteY86" fmla="*/ 545256 h 1311591"/>
              <a:gd name="connsiteX87" fmla="*/ 834580 w 1466345"/>
              <a:gd name="connsiteY87" fmla="*/ 558918 h 1311591"/>
              <a:gd name="connsiteX88" fmla="*/ 829604 w 1466345"/>
              <a:gd name="connsiteY88" fmla="*/ 558918 h 1311591"/>
              <a:gd name="connsiteX89" fmla="*/ 815923 w 1466345"/>
              <a:gd name="connsiteY89" fmla="*/ 535319 h 1311591"/>
              <a:gd name="connsiteX90" fmla="*/ 951488 w 1466345"/>
              <a:gd name="connsiteY90" fmla="*/ 390001 h 1311591"/>
              <a:gd name="connsiteX91" fmla="*/ 170337 w 1466345"/>
              <a:gd name="connsiteY91" fmla="*/ 390001 h 1311591"/>
              <a:gd name="connsiteX92" fmla="*/ 465095 w 1466345"/>
              <a:gd name="connsiteY92" fmla="*/ 390001 h 1311591"/>
              <a:gd name="connsiteX93" fmla="*/ 514844 w 1466345"/>
              <a:gd name="connsiteY93" fmla="*/ 390001 h 1311591"/>
              <a:gd name="connsiteX94" fmla="*/ 651652 w 1466345"/>
              <a:gd name="connsiteY94" fmla="*/ 535319 h 1311591"/>
              <a:gd name="connsiteX95" fmla="*/ 637971 w 1466345"/>
              <a:gd name="connsiteY95" fmla="*/ 558918 h 1311591"/>
              <a:gd name="connsiteX96" fmla="*/ 631752 w 1466345"/>
              <a:gd name="connsiteY96" fmla="*/ 558918 h 1311591"/>
              <a:gd name="connsiteX97" fmla="*/ 613097 w 1466345"/>
              <a:gd name="connsiteY97" fmla="*/ 545256 h 1311591"/>
              <a:gd name="connsiteX98" fmla="*/ 514844 w 1466345"/>
              <a:gd name="connsiteY98" fmla="*/ 428504 h 1311591"/>
              <a:gd name="connsiteX99" fmla="*/ 465095 w 1466345"/>
              <a:gd name="connsiteY99" fmla="*/ 428504 h 1311591"/>
              <a:gd name="connsiteX100" fmla="*/ 170337 w 1466345"/>
              <a:gd name="connsiteY100" fmla="*/ 428504 h 1311591"/>
              <a:gd name="connsiteX101" fmla="*/ 70840 w 1466345"/>
              <a:gd name="connsiteY101" fmla="*/ 545256 h 1311591"/>
              <a:gd name="connsiteX102" fmla="*/ 39747 w 1466345"/>
              <a:gd name="connsiteY102" fmla="*/ 688090 h 1311591"/>
              <a:gd name="connsiteX103" fmla="*/ 53428 w 1466345"/>
              <a:gd name="connsiteY103" fmla="*/ 734045 h 1311591"/>
              <a:gd name="connsiteX104" fmla="*/ 150437 w 1466345"/>
              <a:gd name="connsiteY104" fmla="*/ 823471 h 1311591"/>
              <a:gd name="connsiteX105" fmla="*/ 150437 w 1466345"/>
              <a:gd name="connsiteY105" fmla="*/ 686848 h 1311591"/>
              <a:gd name="connsiteX106" fmla="*/ 105664 w 1466345"/>
              <a:gd name="connsiteY106" fmla="*/ 644618 h 1311591"/>
              <a:gd name="connsiteX107" fmla="*/ 105664 w 1466345"/>
              <a:gd name="connsiteY107" fmla="*/ 617294 h 1311591"/>
              <a:gd name="connsiteX108" fmla="*/ 133026 w 1466345"/>
              <a:gd name="connsiteY108" fmla="*/ 617294 h 1311591"/>
              <a:gd name="connsiteX109" fmla="*/ 150437 w 1466345"/>
              <a:gd name="connsiteY109" fmla="*/ 634682 h 1311591"/>
              <a:gd name="connsiteX110" fmla="*/ 150437 w 1466345"/>
              <a:gd name="connsiteY110" fmla="*/ 519173 h 1311591"/>
              <a:gd name="connsiteX111" fmla="*/ 169093 w 1466345"/>
              <a:gd name="connsiteY111" fmla="*/ 500542 h 1311591"/>
              <a:gd name="connsiteX112" fmla="*/ 188992 w 1466345"/>
              <a:gd name="connsiteY112" fmla="*/ 519173 h 1311591"/>
              <a:gd name="connsiteX113" fmla="*/ 188992 w 1466345"/>
              <a:gd name="connsiteY113" fmla="*/ 1291719 h 1311591"/>
              <a:gd name="connsiteX114" fmla="*/ 169093 w 1466345"/>
              <a:gd name="connsiteY114" fmla="*/ 1311591 h 1311591"/>
              <a:gd name="connsiteX115" fmla="*/ 150437 w 1466345"/>
              <a:gd name="connsiteY115" fmla="*/ 1291719 h 1311591"/>
              <a:gd name="connsiteX116" fmla="*/ 150437 w 1466345"/>
              <a:gd name="connsiteY116" fmla="*/ 874395 h 1311591"/>
              <a:gd name="connsiteX117" fmla="*/ 28554 w 1466345"/>
              <a:gd name="connsiteY117" fmla="*/ 761370 h 1311591"/>
              <a:gd name="connsiteX118" fmla="*/ 2436 w 1466345"/>
              <a:gd name="connsiteY118" fmla="*/ 680637 h 1311591"/>
              <a:gd name="connsiteX119" fmla="*/ 33529 w 1466345"/>
              <a:gd name="connsiteY119" fmla="*/ 536561 h 1311591"/>
              <a:gd name="connsiteX120" fmla="*/ 170337 w 1466345"/>
              <a:gd name="connsiteY120" fmla="*/ 390001 h 1311591"/>
              <a:gd name="connsiteX121" fmla="*/ 1117684 w 1466345"/>
              <a:gd name="connsiteY121" fmla="*/ 38364 h 1311591"/>
              <a:gd name="connsiteX122" fmla="*/ 1000116 w 1466345"/>
              <a:gd name="connsiteY122" fmla="*/ 155931 h 1311591"/>
              <a:gd name="connsiteX123" fmla="*/ 1117684 w 1466345"/>
              <a:gd name="connsiteY123" fmla="*/ 273499 h 1311591"/>
              <a:gd name="connsiteX124" fmla="*/ 1236488 w 1466345"/>
              <a:gd name="connsiteY124" fmla="*/ 155931 h 1311591"/>
              <a:gd name="connsiteX125" fmla="*/ 1117684 w 1466345"/>
              <a:gd name="connsiteY125" fmla="*/ 38364 h 1311591"/>
              <a:gd name="connsiteX126" fmla="*/ 337671 w 1466345"/>
              <a:gd name="connsiteY126" fmla="*/ 38364 h 1311591"/>
              <a:gd name="connsiteX127" fmla="*/ 220103 w 1466345"/>
              <a:gd name="connsiteY127" fmla="*/ 155931 h 1311591"/>
              <a:gd name="connsiteX128" fmla="*/ 337671 w 1466345"/>
              <a:gd name="connsiteY128" fmla="*/ 273499 h 1311591"/>
              <a:gd name="connsiteX129" fmla="*/ 455238 w 1466345"/>
              <a:gd name="connsiteY129" fmla="*/ 155931 h 1311591"/>
              <a:gd name="connsiteX130" fmla="*/ 337671 w 1466345"/>
              <a:gd name="connsiteY130" fmla="*/ 38364 h 1311591"/>
              <a:gd name="connsiteX131" fmla="*/ 1117684 w 1466345"/>
              <a:gd name="connsiteY131" fmla="*/ 0 h 1311591"/>
              <a:gd name="connsiteX132" fmla="*/ 1273616 w 1466345"/>
              <a:gd name="connsiteY132" fmla="*/ 155931 h 1311591"/>
              <a:gd name="connsiteX133" fmla="*/ 1117684 w 1466345"/>
              <a:gd name="connsiteY133" fmla="*/ 311863 h 1311591"/>
              <a:gd name="connsiteX134" fmla="*/ 961752 w 1466345"/>
              <a:gd name="connsiteY134" fmla="*/ 155931 h 1311591"/>
              <a:gd name="connsiteX135" fmla="*/ 1117684 w 1466345"/>
              <a:gd name="connsiteY135" fmla="*/ 0 h 1311591"/>
              <a:gd name="connsiteX136" fmla="*/ 337671 w 1466345"/>
              <a:gd name="connsiteY136" fmla="*/ 0 h 1311591"/>
              <a:gd name="connsiteX137" fmla="*/ 493602 w 1466345"/>
              <a:gd name="connsiteY137" fmla="*/ 155931 h 1311591"/>
              <a:gd name="connsiteX138" fmla="*/ 337671 w 1466345"/>
              <a:gd name="connsiteY138" fmla="*/ 311863 h 1311591"/>
              <a:gd name="connsiteX139" fmla="*/ 181739 w 1466345"/>
              <a:gd name="connsiteY139" fmla="*/ 155931 h 1311591"/>
              <a:gd name="connsiteX140" fmla="*/ 337671 w 1466345"/>
              <a:gd name="connsiteY140" fmla="*/ 0 h 131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466345" h="1311591">
                <a:moveTo>
                  <a:pt x="1122592" y="889871"/>
                </a:moveTo>
                <a:cubicBezTo>
                  <a:pt x="1133406" y="889871"/>
                  <a:pt x="1141818" y="898569"/>
                  <a:pt x="1141818" y="908508"/>
                </a:cubicBezTo>
                <a:lnTo>
                  <a:pt x="1141818" y="1286221"/>
                </a:lnTo>
                <a:cubicBezTo>
                  <a:pt x="1141818" y="1297403"/>
                  <a:pt x="1133406" y="1306101"/>
                  <a:pt x="1122592" y="1306101"/>
                </a:cubicBezTo>
                <a:cubicBezTo>
                  <a:pt x="1112980" y="1306101"/>
                  <a:pt x="1104570" y="1297403"/>
                  <a:pt x="1104570" y="1286221"/>
                </a:cubicBezTo>
                <a:lnTo>
                  <a:pt x="1104570" y="908508"/>
                </a:lnTo>
                <a:cubicBezTo>
                  <a:pt x="1104570" y="898569"/>
                  <a:pt x="1112980" y="889871"/>
                  <a:pt x="1122592" y="889871"/>
                </a:cubicBezTo>
                <a:close/>
                <a:moveTo>
                  <a:pt x="343161" y="889871"/>
                </a:moveTo>
                <a:cubicBezTo>
                  <a:pt x="354324" y="889871"/>
                  <a:pt x="361766" y="898569"/>
                  <a:pt x="361766" y="908508"/>
                </a:cubicBezTo>
                <a:lnTo>
                  <a:pt x="361766" y="1286221"/>
                </a:lnTo>
                <a:cubicBezTo>
                  <a:pt x="361766" y="1297403"/>
                  <a:pt x="354324" y="1306101"/>
                  <a:pt x="343161" y="1306101"/>
                </a:cubicBezTo>
                <a:cubicBezTo>
                  <a:pt x="333239" y="1306101"/>
                  <a:pt x="324557" y="1297403"/>
                  <a:pt x="324557" y="1286221"/>
                </a:cubicBezTo>
                <a:lnTo>
                  <a:pt x="324557" y="908508"/>
                </a:lnTo>
                <a:cubicBezTo>
                  <a:pt x="324557" y="898569"/>
                  <a:pt x="333239" y="889871"/>
                  <a:pt x="343161" y="889871"/>
                </a:cubicBezTo>
                <a:close/>
                <a:moveTo>
                  <a:pt x="791030" y="574395"/>
                </a:moveTo>
                <a:cubicBezTo>
                  <a:pt x="796006" y="575332"/>
                  <a:pt x="800671" y="578141"/>
                  <a:pt x="803781" y="582510"/>
                </a:cubicBezTo>
                <a:lnTo>
                  <a:pt x="883396" y="691122"/>
                </a:lnTo>
                <a:cubicBezTo>
                  <a:pt x="894592" y="706103"/>
                  <a:pt x="894592" y="724830"/>
                  <a:pt x="883396" y="739811"/>
                </a:cubicBezTo>
                <a:lnTo>
                  <a:pt x="803781" y="850920"/>
                </a:lnTo>
                <a:cubicBezTo>
                  <a:pt x="798805" y="855913"/>
                  <a:pt x="793829" y="858410"/>
                  <a:pt x="787609" y="858410"/>
                </a:cubicBezTo>
                <a:cubicBezTo>
                  <a:pt x="783877" y="858410"/>
                  <a:pt x="780145" y="857162"/>
                  <a:pt x="776413" y="854665"/>
                </a:cubicBezTo>
                <a:cubicBezTo>
                  <a:pt x="767705" y="848423"/>
                  <a:pt x="766461" y="837187"/>
                  <a:pt x="771437" y="827200"/>
                </a:cubicBezTo>
                <a:lnTo>
                  <a:pt x="839856" y="734817"/>
                </a:lnTo>
                <a:lnTo>
                  <a:pt x="536326" y="734817"/>
                </a:lnTo>
                <a:lnTo>
                  <a:pt x="536326" y="1291611"/>
                </a:lnTo>
                <a:cubicBezTo>
                  <a:pt x="536326" y="1302847"/>
                  <a:pt x="527618" y="1311586"/>
                  <a:pt x="517666" y="1311586"/>
                </a:cubicBezTo>
                <a:cubicBezTo>
                  <a:pt x="506470" y="1311586"/>
                  <a:pt x="497762" y="1302847"/>
                  <a:pt x="497762" y="1291611"/>
                </a:cubicBezTo>
                <a:lnTo>
                  <a:pt x="497762" y="734817"/>
                </a:lnTo>
                <a:lnTo>
                  <a:pt x="425612" y="734817"/>
                </a:lnTo>
                <a:cubicBezTo>
                  <a:pt x="415660" y="734817"/>
                  <a:pt x="406952" y="726078"/>
                  <a:pt x="406952" y="716091"/>
                </a:cubicBezTo>
                <a:cubicBezTo>
                  <a:pt x="406952" y="704855"/>
                  <a:pt x="415660" y="696116"/>
                  <a:pt x="425612" y="696116"/>
                </a:cubicBezTo>
                <a:lnTo>
                  <a:pt x="516422" y="696116"/>
                </a:lnTo>
                <a:cubicBezTo>
                  <a:pt x="517666" y="696116"/>
                  <a:pt x="517666" y="696116"/>
                  <a:pt x="517666" y="696116"/>
                </a:cubicBezTo>
                <a:lnTo>
                  <a:pt x="839856" y="696116"/>
                </a:lnTo>
                <a:lnTo>
                  <a:pt x="771437" y="604982"/>
                </a:lnTo>
                <a:cubicBezTo>
                  <a:pt x="766461" y="597491"/>
                  <a:pt x="767705" y="585007"/>
                  <a:pt x="776413" y="577516"/>
                </a:cubicBezTo>
                <a:cubicBezTo>
                  <a:pt x="780767" y="574395"/>
                  <a:pt x="786054" y="573459"/>
                  <a:pt x="791030" y="574395"/>
                </a:cubicBezTo>
                <a:close/>
                <a:moveTo>
                  <a:pt x="947818" y="499862"/>
                </a:moveTo>
                <a:cubicBezTo>
                  <a:pt x="959050" y="499862"/>
                  <a:pt x="967784" y="508574"/>
                  <a:pt x="967784" y="518531"/>
                </a:cubicBezTo>
                <a:lnTo>
                  <a:pt x="967784" y="1068642"/>
                </a:lnTo>
                <a:lnTo>
                  <a:pt x="1033918" y="1068642"/>
                </a:lnTo>
                <a:cubicBezTo>
                  <a:pt x="1045148" y="1068642"/>
                  <a:pt x="1053882" y="1076109"/>
                  <a:pt x="1053882" y="1087311"/>
                </a:cubicBezTo>
                <a:cubicBezTo>
                  <a:pt x="1053882" y="1098512"/>
                  <a:pt x="1045148" y="1107224"/>
                  <a:pt x="1033918" y="1107224"/>
                </a:cubicBezTo>
                <a:lnTo>
                  <a:pt x="949066" y="1107224"/>
                </a:lnTo>
                <a:lnTo>
                  <a:pt x="947818" y="1107224"/>
                </a:lnTo>
                <a:lnTo>
                  <a:pt x="604672" y="1107224"/>
                </a:lnTo>
                <a:lnTo>
                  <a:pt x="672054" y="1199324"/>
                </a:lnTo>
                <a:cubicBezTo>
                  <a:pt x="678293" y="1208037"/>
                  <a:pt x="677045" y="1219238"/>
                  <a:pt x="668310" y="1225461"/>
                </a:cubicBezTo>
                <a:cubicBezTo>
                  <a:pt x="664567" y="1229195"/>
                  <a:pt x="660824" y="1229195"/>
                  <a:pt x="657080" y="1229195"/>
                </a:cubicBezTo>
                <a:cubicBezTo>
                  <a:pt x="650841" y="1229195"/>
                  <a:pt x="644602" y="1227950"/>
                  <a:pt x="640859" y="1221727"/>
                </a:cubicBezTo>
                <a:lnTo>
                  <a:pt x="559751" y="1112203"/>
                </a:lnTo>
                <a:cubicBezTo>
                  <a:pt x="549769" y="1097268"/>
                  <a:pt x="549769" y="1077354"/>
                  <a:pt x="559751" y="1063664"/>
                </a:cubicBezTo>
                <a:lnTo>
                  <a:pt x="640859" y="952895"/>
                </a:lnTo>
                <a:cubicBezTo>
                  <a:pt x="648346" y="944182"/>
                  <a:pt x="659576" y="942938"/>
                  <a:pt x="668310" y="949161"/>
                </a:cubicBezTo>
                <a:cubicBezTo>
                  <a:pt x="677045" y="955384"/>
                  <a:pt x="678293" y="966585"/>
                  <a:pt x="672054" y="976542"/>
                </a:cubicBezTo>
                <a:lnTo>
                  <a:pt x="604672" y="1068642"/>
                </a:lnTo>
                <a:lnTo>
                  <a:pt x="929102" y="1068642"/>
                </a:lnTo>
                <a:lnTo>
                  <a:pt x="929102" y="518531"/>
                </a:lnTo>
                <a:cubicBezTo>
                  <a:pt x="929102" y="508574"/>
                  <a:pt x="937836" y="499862"/>
                  <a:pt x="947818" y="499862"/>
                </a:cubicBezTo>
                <a:close/>
                <a:moveTo>
                  <a:pt x="951488" y="390001"/>
                </a:moveTo>
                <a:lnTo>
                  <a:pt x="1245002" y="390001"/>
                </a:lnTo>
                <a:lnTo>
                  <a:pt x="1246246" y="390001"/>
                </a:lnTo>
                <a:lnTo>
                  <a:pt x="1295994" y="390001"/>
                </a:lnTo>
                <a:cubicBezTo>
                  <a:pt x="1374348" y="390001"/>
                  <a:pt x="1397978" y="416083"/>
                  <a:pt x="1431558" y="535319"/>
                </a:cubicBezTo>
                <a:lnTo>
                  <a:pt x="1463896" y="680637"/>
                </a:lnTo>
                <a:cubicBezTo>
                  <a:pt x="1471358" y="710446"/>
                  <a:pt x="1461408" y="741497"/>
                  <a:pt x="1439020" y="761370"/>
                </a:cubicBezTo>
                <a:lnTo>
                  <a:pt x="1315894" y="875637"/>
                </a:lnTo>
                <a:lnTo>
                  <a:pt x="1315894" y="1291719"/>
                </a:lnTo>
                <a:cubicBezTo>
                  <a:pt x="1315894" y="1302897"/>
                  <a:pt x="1307188" y="1311591"/>
                  <a:pt x="1297238" y="1311591"/>
                </a:cubicBezTo>
                <a:cubicBezTo>
                  <a:pt x="1286044" y="1311591"/>
                  <a:pt x="1278582" y="1302897"/>
                  <a:pt x="1278582" y="1291719"/>
                </a:cubicBezTo>
                <a:lnTo>
                  <a:pt x="1278582" y="519173"/>
                </a:lnTo>
                <a:cubicBezTo>
                  <a:pt x="1278582" y="509237"/>
                  <a:pt x="1286044" y="500542"/>
                  <a:pt x="1297238" y="500542"/>
                </a:cubicBezTo>
                <a:cubicBezTo>
                  <a:pt x="1307188" y="500542"/>
                  <a:pt x="1315894" y="509237"/>
                  <a:pt x="1315894" y="519173"/>
                </a:cubicBezTo>
                <a:lnTo>
                  <a:pt x="1315894" y="633440"/>
                </a:lnTo>
                <a:lnTo>
                  <a:pt x="1333306" y="617294"/>
                </a:lnTo>
                <a:cubicBezTo>
                  <a:pt x="1339524" y="609841"/>
                  <a:pt x="1351962" y="609841"/>
                  <a:pt x="1359424" y="617294"/>
                </a:cubicBezTo>
                <a:cubicBezTo>
                  <a:pt x="1366886" y="624746"/>
                  <a:pt x="1366886" y="637166"/>
                  <a:pt x="1359424" y="644618"/>
                </a:cubicBezTo>
                <a:lnTo>
                  <a:pt x="1315894" y="685606"/>
                </a:lnTo>
                <a:lnTo>
                  <a:pt x="1315894" y="823471"/>
                </a:lnTo>
                <a:lnTo>
                  <a:pt x="1412904" y="734045"/>
                </a:lnTo>
                <a:cubicBezTo>
                  <a:pt x="1425340" y="722867"/>
                  <a:pt x="1431558" y="704236"/>
                  <a:pt x="1426584" y="688090"/>
                </a:cubicBezTo>
                <a:lnTo>
                  <a:pt x="1394248" y="545256"/>
                </a:lnTo>
                <a:cubicBezTo>
                  <a:pt x="1363154" y="433472"/>
                  <a:pt x="1349474" y="428504"/>
                  <a:pt x="1295994" y="428504"/>
                </a:cubicBezTo>
                <a:lnTo>
                  <a:pt x="1246246" y="428504"/>
                </a:lnTo>
                <a:lnTo>
                  <a:pt x="1245002" y="428504"/>
                </a:lnTo>
                <a:lnTo>
                  <a:pt x="951488" y="428504"/>
                </a:lnTo>
                <a:cubicBezTo>
                  <a:pt x="898008" y="428504"/>
                  <a:pt x="884328" y="433472"/>
                  <a:pt x="853234" y="545256"/>
                </a:cubicBezTo>
                <a:cubicBezTo>
                  <a:pt x="850748" y="553950"/>
                  <a:pt x="843284" y="558918"/>
                  <a:pt x="834580" y="558918"/>
                </a:cubicBezTo>
                <a:cubicBezTo>
                  <a:pt x="833336" y="558918"/>
                  <a:pt x="830848" y="558918"/>
                  <a:pt x="829604" y="558918"/>
                </a:cubicBezTo>
                <a:cubicBezTo>
                  <a:pt x="819655" y="556434"/>
                  <a:pt x="813436" y="545256"/>
                  <a:pt x="815923" y="535319"/>
                </a:cubicBezTo>
                <a:cubicBezTo>
                  <a:pt x="849504" y="416083"/>
                  <a:pt x="874378" y="390001"/>
                  <a:pt x="951488" y="390001"/>
                </a:cubicBezTo>
                <a:close/>
                <a:moveTo>
                  <a:pt x="170337" y="390001"/>
                </a:moveTo>
                <a:lnTo>
                  <a:pt x="465095" y="390001"/>
                </a:lnTo>
                <a:lnTo>
                  <a:pt x="514844" y="390001"/>
                </a:lnTo>
                <a:cubicBezTo>
                  <a:pt x="593197" y="390001"/>
                  <a:pt x="616828" y="416083"/>
                  <a:pt x="651652" y="535319"/>
                </a:cubicBezTo>
                <a:cubicBezTo>
                  <a:pt x="652895" y="545256"/>
                  <a:pt x="647920" y="556434"/>
                  <a:pt x="637971" y="558918"/>
                </a:cubicBezTo>
                <a:cubicBezTo>
                  <a:pt x="635483" y="558918"/>
                  <a:pt x="634240" y="558918"/>
                  <a:pt x="631752" y="558918"/>
                </a:cubicBezTo>
                <a:cubicBezTo>
                  <a:pt x="624290" y="558918"/>
                  <a:pt x="615584" y="553950"/>
                  <a:pt x="613097" y="545256"/>
                </a:cubicBezTo>
                <a:cubicBezTo>
                  <a:pt x="582004" y="433472"/>
                  <a:pt x="568323" y="428504"/>
                  <a:pt x="514844" y="428504"/>
                </a:cubicBezTo>
                <a:lnTo>
                  <a:pt x="465095" y="428504"/>
                </a:lnTo>
                <a:lnTo>
                  <a:pt x="170337" y="428504"/>
                </a:lnTo>
                <a:cubicBezTo>
                  <a:pt x="116857" y="428504"/>
                  <a:pt x="103177" y="433472"/>
                  <a:pt x="70840" y="545256"/>
                </a:cubicBezTo>
                <a:lnTo>
                  <a:pt x="39747" y="688090"/>
                </a:lnTo>
                <a:cubicBezTo>
                  <a:pt x="36016" y="704236"/>
                  <a:pt x="40991" y="722867"/>
                  <a:pt x="53428" y="734045"/>
                </a:cubicBezTo>
                <a:lnTo>
                  <a:pt x="150437" y="823471"/>
                </a:lnTo>
                <a:lnTo>
                  <a:pt x="150437" y="686848"/>
                </a:lnTo>
                <a:lnTo>
                  <a:pt x="105664" y="644618"/>
                </a:lnTo>
                <a:cubicBezTo>
                  <a:pt x="98202" y="637166"/>
                  <a:pt x="98202" y="624746"/>
                  <a:pt x="105664" y="617294"/>
                </a:cubicBezTo>
                <a:cubicBezTo>
                  <a:pt x="113126" y="609841"/>
                  <a:pt x="125563" y="609841"/>
                  <a:pt x="133026" y="617294"/>
                </a:cubicBezTo>
                <a:lnTo>
                  <a:pt x="150437" y="634682"/>
                </a:lnTo>
                <a:lnTo>
                  <a:pt x="150437" y="519173"/>
                </a:lnTo>
                <a:cubicBezTo>
                  <a:pt x="150437" y="509237"/>
                  <a:pt x="159143" y="500542"/>
                  <a:pt x="169093" y="500542"/>
                </a:cubicBezTo>
                <a:cubicBezTo>
                  <a:pt x="180286" y="500542"/>
                  <a:pt x="188992" y="509237"/>
                  <a:pt x="188992" y="519173"/>
                </a:cubicBezTo>
                <a:lnTo>
                  <a:pt x="188992" y="1291719"/>
                </a:lnTo>
                <a:cubicBezTo>
                  <a:pt x="188992" y="1302897"/>
                  <a:pt x="180286" y="1311591"/>
                  <a:pt x="169093" y="1311591"/>
                </a:cubicBezTo>
                <a:cubicBezTo>
                  <a:pt x="159143" y="1311591"/>
                  <a:pt x="150437" y="1302897"/>
                  <a:pt x="150437" y="1291719"/>
                </a:cubicBezTo>
                <a:lnTo>
                  <a:pt x="150437" y="874395"/>
                </a:lnTo>
                <a:lnTo>
                  <a:pt x="28554" y="761370"/>
                </a:lnTo>
                <a:cubicBezTo>
                  <a:pt x="4924" y="741497"/>
                  <a:pt x="-5026" y="710446"/>
                  <a:pt x="2436" y="680637"/>
                </a:cubicBezTo>
                <a:lnTo>
                  <a:pt x="33529" y="536561"/>
                </a:lnTo>
                <a:cubicBezTo>
                  <a:pt x="68353" y="416083"/>
                  <a:pt x="93227" y="390001"/>
                  <a:pt x="170337" y="390001"/>
                </a:cubicBezTo>
                <a:close/>
                <a:moveTo>
                  <a:pt x="1117684" y="38364"/>
                </a:moveTo>
                <a:cubicBezTo>
                  <a:pt x="1053330" y="38364"/>
                  <a:pt x="1000116" y="90341"/>
                  <a:pt x="1000116" y="155931"/>
                </a:cubicBezTo>
                <a:cubicBezTo>
                  <a:pt x="1000116" y="220284"/>
                  <a:pt x="1053330" y="273499"/>
                  <a:pt x="1117684" y="273499"/>
                </a:cubicBezTo>
                <a:cubicBezTo>
                  <a:pt x="1183274" y="273499"/>
                  <a:pt x="1236488" y="220284"/>
                  <a:pt x="1236488" y="155931"/>
                </a:cubicBezTo>
                <a:cubicBezTo>
                  <a:pt x="1236488" y="90341"/>
                  <a:pt x="1183274" y="38364"/>
                  <a:pt x="1117684" y="38364"/>
                </a:cubicBezTo>
                <a:close/>
                <a:moveTo>
                  <a:pt x="337671" y="38364"/>
                </a:moveTo>
                <a:cubicBezTo>
                  <a:pt x="272080" y="38364"/>
                  <a:pt x="220103" y="90341"/>
                  <a:pt x="220103" y="155931"/>
                </a:cubicBezTo>
                <a:cubicBezTo>
                  <a:pt x="220103" y="220284"/>
                  <a:pt x="272080" y="273499"/>
                  <a:pt x="337671" y="273499"/>
                </a:cubicBezTo>
                <a:cubicBezTo>
                  <a:pt x="402024" y="273499"/>
                  <a:pt x="455238" y="220284"/>
                  <a:pt x="455238" y="155931"/>
                </a:cubicBezTo>
                <a:cubicBezTo>
                  <a:pt x="455238" y="90341"/>
                  <a:pt x="402024" y="38364"/>
                  <a:pt x="337671" y="38364"/>
                </a:cubicBezTo>
                <a:close/>
                <a:moveTo>
                  <a:pt x="1117684" y="0"/>
                </a:moveTo>
                <a:cubicBezTo>
                  <a:pt x="1204312" y="0"/>
                  <a:pt x="1273616" y="70540"/>
                  <a:pt x="1273616" y="155931"/>
                </a:cubicBezTo>
                <a:cubicBezTo>
                  <a:pt x="1273616" y="241323"/>
                  <a:pt x="1204312" y="311863"/>
                  <a:pt x="1117684" y="311863"/>
                </a:cubicBezTo>
                <a:cubicBezTo>
                  <a:pt x="1031054" y="311863"/>
                  <a:pt x="961752" y="241323"/>
                  <a:pt x="961752" y="155931"/>
                </a:cubicBezTo>
                <a:cubicBezTo>
                  <a:pt x="961752" y="70540"/>
                  <a:pt x="1031054" y="0"/>
                  <a:pt x="1117684" y="0"/>
                </a:cubicBezTo>
                <a:close/>
                <a:moveTo>
                  <a:pt x="337671" y="0"/>
                </a:moveTo>
                <a:cubicBezTo>
                  <a:pt x="424299" y="0"/>
                  <a:pt x="493602" y="70540"/>
                  <a:pt x="493602" y="155931"/>
                </a:cubicBezTo>
                <a:cubicBezTo>
                  <a:pt x="493602" y="241323"/>
                  <a:pt x="424299" y="311863"/>
                  <a:pt x="337671" y="311863"/>
                </a:cubicBezTo>
                <a:cubicBezTo>
                  <a:pt x="251042" y="311863"/>
                  <a:pt x="181739" y="241323"/>
                  <a:pt x="181739" y="155931"/>
                </a:cubicBezTo>
                <a:cubicBezTo>
                  <a:pt x="181739" y="70540"/>
                  <a:pt x="251042" y="0"/>
                  <a:pt x="337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CE425EF-D627-C44B-BE19-5FD0FA7B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9053" y="4528952"/>
            <a:ext cx="1548707" cy="1394012"/>
          </a:xfrm>
          <a:custGeom>
            <a:avLst/>
            <a:gdLst>
              <a:gd name="connsiteX0" fmla="*/ 939417 w 1548707"/>
              <a:gd name="connsiteY0" fmla="*/ 1296358 h 1394012"/>
              <a:gd name="connsiteX1" fmla="*/ 957441 w 1548707"/>
              <a:gd name="connsiteY1" fmla="*/ 1315889 h 1394012"/>
              <a:gd name="connsiteX2" fmla="*/ 957441 w 1548707"/>
              <a:gd name="connsiteY2" fmla="*/ 1374481 h 1394012"/>
              <a:gd name="connsiteX3" fmla="*/ 939417 w 1548707"/>
              <a:gd name="connsiteY3" fmla="*/ 1394012 h 1394012"/>
              <a:gd name="connsiteX4" fmla="*/ 920193 w 1548707"/>
              <a:gd name="connsiteY4" fmla="*/ 1374481 h 1394012"/>
              <a:gd name="connsiteX5" fmla="*/ 920193 w 1548707"/>
              <a:gd name="connsiteY5" fmla="*/ 1315889 h 1394012"/>
              <a:gd name="connsiteX6" fmla="*/ 939417 w 1548707"/>
              <a:gd name="connsiteY6" fmla="*/ 1296358 h 1394012"/>
              <a:gd name="connsiteX7" fmla="*/ 604345 w 1548707"/>
              <a:gd name="connsiteY7" fmla="*/ 1296358 h 1394012"/>
              <a:gd name="connsiteX8" fmla="*/ 622369 w 1548707"/>
              <a:gd name="connsiteY8" fmla="*/ 1315889 h 1394012"/>
              <a:gd name="connsiteX9" fmla="*/ 622369 w 1548707"/>
              <a:gd name="connsiteY9" fmla="*/ 1374481 h 1394012"/>
              <a:gd name="connsiteX10" fmla="*/ 604345 w 1548707"/>
              <a:gd name="connsiteY10" fmla="*/ 1394012 h 1394012"/>
              <a:gd name="connsiteX11" fmla="*/ 585119 w 1548707"/>
              <a:gd name="connsiteY11" fmla="*/ 1374481 h 1394012"/>
              <a:gd name="connsiteX12" fmla="*/ 585119 w 1548707"/>
              <a:gd name="connsiteY12" fmla="*/ 1315889 h 1394012"/>
              <a:gd name="connsiteX13" fmla="*/ 604345 w 1548707"/>
              <a:gd name="connsiteY13" fmla="*/ 1296358 h 1394012"/>
              <a:gd name="connsiteX14" fmla="*/ 133025 w 1548707"/>
              <a:gd name="connsiteY14" fmla="*/ 983255 h 1394012"/>
              <a:gd name="connsiteX15" fmla="*/ 464093 w 1548707"/>
              <a:gd name="connsiteY15" fmla="*/ 983255 h 1394012"/>
              <a:gd name="connsiteX16" fmla="*/ 596023 w 1548707"/>
              <a:gd name="connsiteY16" fmla="*/ 1125145 h 1394012"/>
              <a:gd name="connsiteX17" fmla="*/ 597269 w 1548707"/>
              <a:gd name="connsiteY17" fmla="*/ 1126389 h 1394012"/>
              <a:gd name="connsiteX18" fmla="*/ 607225 w 1548707"/>
              <a:gd name="connsiteY18" fmla="*/ 1126389 h 1394012"/>
              <a:gd name="connsiteX19" fmla="*/ 938295 w 1548707"/>
              <a:gd name="connsiteY19" fmla="*/ 1126389 h 1394012"/>
              <a:gd name="connsiteX20" fmla="*/ 951985 w 1548707"/>
              <a:gd name="connsiteY20" fmla="*/ 1127634 h 1394012"/>
              <a:gd name="connsiteX21" fmla="*/ 951985 w 1548707"/>
              <a:gd name="connsiteY21" fmla="*/ 1125145 h 1394012"/>
              <a:gd name="connsiteX22" fmla="*/ 1083915 w 1548707"/>
              <a:gd name="connsiteY22" fmla="*/ 983255 h 1394012"/>
              <a:gd name="connsiteX23" fmla="*/ 1416229 w 1548707"/>
              <a:gd name="connsiteY23" fmla="*/ 983255 h 1394012"/>
              <a:gd name="connsiteX24" fmla="*/ 1548159 w 1548707"/>
              <a:gd name="connsiteY24" fmla="*/ 1125145 h 1394012"/>
              <a:gd name="connsiteX25" fmla="*/ 1534467 w 1548707"/>
              <a:gd name="connsiteY25" fmla="*/ 1147548 h 1394012"/>
              <a:gd name="connsiteX26" fmla="*/ 1510819 w 1548707"/>
              <a:gd name="connsiteY26" fmla="*/ 1135102 h 1394012"/>
              <a:gd name="connsiteX27" fmla="*/ 1416229 w 1548707"/>
              <a:gd name="connsiteY27" fmla="*/ 1023084 h 1394012"/>
              <a:gd name="connsiteX28" fmla="*/ 1083915 w 1548707"/>
              <a:gd name="connsiteY28" fmla="*/ 1023084 h 1394012"/>
              <a:gd name="connsiteX29" fmla="*/ 989323 w 1548707"/>
              <a:gd name="connsiteY29" fmla="*/ 1133857 h 1394012"/>
              <a:gd name="connsiteX30" fmla="*/ 1070223 w 1548707"/>
              <a:gd name="connsiteY30" fmla="*/ 1267034 h 1394012"/>
              <a:gd name="connsiteX31" fmla="*/ 1092627 w 1548707"/>
              <a:gd name="connsiteY31" fmla="*/ 1369095 h 1394012"/>
              <a:gd name="connsiteX32" fmla="*/ 1078937 w 1548707"/>
              <a:gd name="connsiteY32" fmla="*/ 1391498 h 1394012"/>
              <a:gd name="connsiteX33" fmla="*/ 1055289 w 1548707"/>
              <a:gd name="connsiteY33" fmla="*/ 1377807 h 1394012"/>
              <a:gd name="connsiteX34" fmla="*/ 1032885 w 1548707"/>
              <a:gd name="connsiteY34" fmla="*/ 1276991 h 1394012"/>
              <a:gd name="connsiteX35" fmla="*/ 938295 w 1548707"/>
              <a:gd name="connsiteY35" fmla="*/ 1166218 h 1394012"/>
              <a:gd name="connsiteX36" fmla="*/ 607225 w 1548707"/>
              <a:gd name="connsiteY36" fmla="*/ 1166218 h 1394012"/>
              <a:gd name="connsiteX37" fmla="*/ 512633 w 1548707"/>
              <a:gd name="connsiteY37" fmla="*/ 1276991 h 1394012"/>
              <a:gd name="connsiteX38" fmla="*/ 486497 w 1548707"/>
              <a:gd name="connsiteY38" fmla="*/ 1377807 h 1394012"/>
              <a:gd name="connsiteX39" fmla="*/ 467827 w 1548707"/>
              <a:gd name="connsiteY39" fmla="*/ 1392743 h 1394012"/>
              <a:gd name="connsiteX40" fmla="*/ 462849 w 1548707"/>
              <a:gd name="connsiteY40" fmla="*/ 1391498 h 1394012"/>
              <a:gd name="connsiteX41" fmla="*/ 449159 w 1548707"/>
              <a:gd name="connsiteY41" fmla="*/ 1367850 h 1394012"/>
              <a:gd name="connsiteX42" fmla="*/ 475295 w 1548707"/>
              <a:gd name="connsiteY42" fmla="*/ 1267034 h 1394012"/>
              <a:gd name="connsiteX43" fmla="*/ 558685 w 1548707"/>
              <a:gd name="connsiteY43" fmla="*/ 1132612 h 1394012"/>
              <a:gd name="connsiteX44" fmla="*/ 464093 w 1548707"/>
              <a:gd name="connsiteY44" fmla="*/ 1023084 h 1394012"/>
              <a:gd name="connsiteX45" fmla="*/ 133025 w 1548707"/>
              <a:gd name="connsiteY45" fmla="*/ 1023084 h 1394012"/>
              <a:gd name="connsiteX46" fmla="*/ 37189 w 1548707"/>
              <a:gd name="connsiteY46" fmla="*/ 1135102 h 1394012"/>
              <a:gd name="connsiteX47" fmla="*/ 13541 w 1548707"/>
              <a:gd name="connsiteY47" fmla="*/ 1147548 h 1394012"/>
              <a:gd name="connsiteX48" fmla="*/ 1095 w 1548707"/>
              <a:gd name="connsiteY48" fmla="*/ 1125145 h 1394012"/>
              <a:gd name="connsiteX49" fmla="*/ 133025 w 1548707"/>
              <a:gd name="connsiteY49" fmla="*/ 983255 h 1394012"/>
              <a:gd name="connsiteX50" fmla="*/ 774627 w 1548707"/>
              <a:gd name="connsiteY50" fmla="*/ 839650 h 1394012"/>
              <a:gd name="connsiteX51" fmla="*/ 660715 w 1548707"/>
              <a:gd name="connsiteY51" fmla="*/ 953905 h 1394012"/>
              <a:gd name="connsiteX52" fmla="*/ 774627 w 1548707"/>
              <a:gd name="connsiteY52" fmla="*/ 1069416 h 1394012"/>
              <a:gd name="connsiteX53" fmla="*/ 887303 w 1548707"/>
              <a:gd name="connsiteY53" fmla="*/ 953905 h 1394012"/>
              <a:gd name="connsiteX54" fmla="*/ 774627 w 1548707"/>
              <a:gd name="connsiteY54" fmla="*/ 839650 h 1394012"/>
              <a:gd name="connsiteX55" fmla="*/ 774627 w 1548707"/>
              <a:gd name="connsiteY55" fmla="*/ 801983 h 1394012"/>
              <a:gd name="connsiteX56" fmla="*/ 924447 w 1548707"/>
              <a:gd name="connsiteY56" fmla="*/ 953905 h 1394012"/>
              <a:gd name="connsiteX57" fmla="*/ 774627 w 1548707"/>
              <a:gd name="connsiteY57" fmla="*/ 1108339 h 1394012"/>
              <a:gd name="connsiteX58" fmla="*/ 623571 w 1548707"/>
              <a:gd name="connsiteY58" fmla="*/ 953905 h 1394012"/>
              <a:gd name="connsiteX59" fmla="*/ 774627 w 1548707"/>
              <a:gd name="connsiteY59" fmla="*/ 801983 h 1394012"/>
              <a:gd name="connsiteX60" fmla="*/ 1249149 w 1548707"/>
              <a:gd name="connsiteY60" fmla="*/ 696677 h 1394012"/>
              <a:gd name="connsiteX61" fmla="*/ 1133639 w 1548707"/>
              <a:gd name="connsiteY61" fmla="*/ 811718 h 1394012"/>
              <a:gd name="connsiteX62" fmla="*/ 1249149 w 1548707"/>
              <a:gd name="connsiteY62" fmla="*/ 925509 h 1394012"/>
              <a:gd name="connsiteX63" fmla="*/ 1363405 w 1548707"/>
              <a:gd name="connsiteY63" fmla="*/ 811718 h 1394012"/>
              <a:gd name="connsiteX64" fmla="*/ 1249149 w 1548707"/>
              <a:gd name="connsiteY64" fmla="*/ 696677 h 1394012"/>
              <a:gd name="connsiteX65" fmla="*/ 298851 w 1548707"/>
              <a:gd name="connsiteY65" fmla="*/ 696677 h 1394012"/>
              <a:gd name="connsiteX66" fmla="*/ 184595 w 1548707"/>
              <a:gd name="connsiteY66" fmla="*/ 811718 h 1394012"/>
              <a:gd name="connsiteX67" fmla="*/ 298851 w 1548707"/>
              <a:gd name="connsiteY67" fmla="*/ 925509 h 1394012"/>
              <a:gd name="connsiteX68" fmla="*/ 414361 w 1548707"/>
              <a:gd name="connsiteY68" fmla="*/ 811718 h 1394012"/>
              <a:gd name="connsiteX69" fmla="*/ 298851 w 1548707"/>
              <a:gd name="connsiteY69" fmla="*/ 696677 h 1394012"/>
              <a:gd name="connsiteX70" fmla="*/ 1249149 w 1548707"/>
              <a:gd name="connsiteY70" fmla="*/ 659163 h 1394012"/>
              <a:gd name="connsiteX71" fmla="*/ 1402327 w 1548707"/>
              <a:gd name="connsiteY71" fmla="*/ 811718 h 1394012"/>
              <a:gd name="connsiteX72" fmla="*/ 1249149 w 1548707"/>
              <a:gd name="connsiteY72" fmla="*/ 965524 h 1394012"/>
              <a:gd name="connsiteX73" fmla="*/ 1095971 w 1548707"/>
              <a:gd name="connsiteY73" fmla="*/ 811718 h 1394012"/>
              <a:gd name="connsiteX74" fmla="*/ 1249149 w 1548707"/>
              <a:gd name="connsiteY74" fmla="*/ 659163 h 1394012"/>
              <a:gd name="connsiteX75" fmla="*/ 298851 w 1548707"/>
              <a:gd name="connsiteY75" fmla="*/ 659163 h 1394012"/>
              <a:gd name="connsiteX76" fmla="*/ 452029 w 1548707"/>
              <a:gd name="connsiteY76" fmla="*/ 811718 h 1394012"/>
              <a:gd name="connsiteX77" fmla="*/ 298851 w 1548707"/>
              <a:gd name="connsiteY77" fmla="*/ 965524 h 1394012"/>
              <a:gd name="connsiteX78" fmla="*/ 145673 w 1548707"/>
              <a:gd name="connsiteY78" fmla="*/ 811718 h 1394012"/>
              <a:gd name="connsiteX79" fmla="*/ 298851 w 1548707"/>
              <a:gd name="connsiteY79" fmla="*/ 659163 h 1394012"/>
              <a:gd name="connsiteX80" fmla="*/ 839629 w 1548707"/>
              <a:gd name="connsiteY80" fmla="*/ 38573 h 1394012"/>
              <a:gd name="connsiteX81" fmla="*/ 794805 w 1548707"/>
              <a:gd name="connsiteY81" fmla="*/ 83367 h 1394012"/>
              <a:gd name="connsiteX82" fmla="*/ 794805 w 1548707"/>
              <a:gd name="connsiteY82" fmla="*/ 202818 h 1394012"/>
              <a:gd name="connsiteX83" fmla="*/ 776129 w 1548707"/>
              <a:gd name="connsiteY83" fmla="*/ 202818 h 1394012"/>
              <a:gd name="connsiteX84" fmla="*/ 693953 w 1548707"/>
              <a:gd name="connsiteY84" fmla="*/ 286185 h 1394012"/>
              <a:gd name="connsiteX85" fmla="*/ 776129 w 1548707"/>
              <a:gd name="connsiteY85" fmla="*/ 369552 h 1394012"/>
              <a:gd name="connsiteX86" fmla="*/ 794805 w 1548707"/>
              <a:gd name="connsiteY86" fmla="*/ 369552 h 1394012"/>
              <a:gd name="connsiteX87" fmla="*/ 794805 w 1548707"/>
              <a:gd name="connsiteY87" fmla="*/ 490248 h 1394012"/>
              <a:gd name="connsiteX88" fmla="*/ 839629 w 1548707"/>
              <a:gd name="connsiteY88" fmla="*/ 533798 h 1394012"/>
              <a:gd name="connsiteX89" fmla="*/ 923049 w 1548707"/>
              <a:gd name="connsiteY89" fmla="*/ 533798 h 1394012"/>
              <a:gd name="connsiteX90" fmla="*/ 1042579 w 1548707"/>
              <a:gd name="connsiteY90" fmla="*/ 431767 h 1394012"/>
              <a:gd name="connsiteX91" fmla="*/ 1163353 w 1548707"/>
              <a:gd name="connsiteY91" fmla="*/ 533798 h 1394012"/>
              <a:gd name="connsiteX92" fmla="*/ 1254243 w 1548707"/>
              <a:gd name="connsiteY92" fmla="*/ 533798 h 1394012"/>
              <a:gd name="connsiteX93" fmla="*/ 1297823 w 1548707"/>
              <a:gd name="connsiteY93" fmla="*/ 490248 h 1394012"/>
              <a:gd name="connsiteX94" fmla="*/ 1297823 w 1548707"/>
              <a:gd name="connsiteY94" fmla="*/ 150559 h 1394012"/>
              <a:gd name="connsiteX95" fmla="*/ 1185763 w 1548707"/>
              <a:gd name="connsiteY95" fmla="*/ 38573 h 1394012"/>
              <a:gd name="connsiteX96" fmla="*/ 367739 w 1548707"/>
              <a:gd name="connsiteY96" fmla="*/ 38573 h 1394012"/>
              <a:gd name="connsiteX97" fmla="*/ 255681 w 1548707"/>
              <a:gd name="connsiteY97" fmla="*/ 150559 h 1394012"/>
              <a:gd name="connsiteX98" fmla="*/ 255681 w 1548707"/>
              <a:gd name="connsiteY98" fmla="*/ 490248 h 1394012"/>
              <a:gd name="connsiteX99" fmla="*/ 299259 w 1548707"/>
              <a:gd name="connsiteY99" fmla="*/ 533798 h 1394012"/>
              <a:gd name="connsiteX100" fmla="*/ 391395 w 1548707"/>
              <a:gd name="connsiteY100" fmla="*/ 533798 h 1394012"/>
              <a:gd name="connsiteX101" fmla="*/ 422523 w 1548707"/>
              <a:gd name="connsiteY101" fmla="*/ 561172 h 1394012"/>
              <a:gd name="connsiteX102" fmla="*/ 505945 w 1548707"/>
              <a:gd name="connsiteY102" fmla="*/ 635829 h 1394012"/>
              <a:gd name="connsiteX103" fmla="*/ 589365 w 1548707"/>
              <a:gd name="connsiteY103" fmla="*/ 561172 h 1394012"/>
              <a:gd name="connsiteX104" fmla="*/ 620493 w 1548707"/>
              <a:gd name="connsiteY104" fmla="*/ 533798 h 1394012"/>
              <a:gd name="connsiteX105" fmla="*/ 713875 w 1548707"/>
              <a:gd name="connsiteY105" fmla="*/ 533798 h 1394012"/>
              <a:gd name="connsiteX106" fmla="*/ 757453 w 1548707"/>
              <a:gd name="connsiteY106" fmla="*/ 490248 h 1394012"/>
              <a:gd name="connsiteX107" fmla="*/ 757453 w 1548707"/>
              <a:gd name="connsiteY107" fmla="*/ 406881 h 1394012"/>
              <a:gd name="connsiteX108" fmla="*/ 654109 w 1548707"/>
              <a:gd name="connsiteY108" fmla="*/ 286185 h 1394012"/>
              <a:gd name="connsiteX109" fmla="*/ 757453 w 1548707"/>
              <a:gd name="connsiteY109" fmla="*/ 165490 h 1394012"/>
              <a:gd name="connsiteX110" fmla="*/ 757453 w 1548707"/>
              <a:gd name="connsiteY110" fmla="*/ 83367 h 1394012"/>
              <a:gd name="connsiteX111" fmla="*/ 713875 w 1548707"/>
              <a:gd name="connsiteY111" fmla="*/ 38573 h 1394012"/>
              <a:gd name="connsiteX112" fmla="*/ 367739 w 1548707"/>
              <a:gd name="connsiteY112" fmla="*/ 0 h 1394012"/>
              <a:gd name="connsiteX113" fmla="*/ 713875 w 1548707"/>
              <a:gd name="connsiteY113" fmla="*/ 0 h 1394012"/>
              <a:gd name="connsiteX114" fmla="*/ 776129 w 1548707"/>
              <a:gd name="connsiteY114" fmla="*/ 29863 h 1394012"/>
              <a:gd name="connsiteX115" fmla="*/ 839629 w 1548707"/>
              <a:gd name="connsiteY115" fmla="*/ 0 h 1394012"/>
              <a:gd name="connsiteX116" fmla="*/ 1185763 w 1548707"/>
              <a:gd name="connsiteY116" fmla="*/ 0 h 1394012"/>
              <a:gd name="connsiteX117" fmla="*/ 1336419 w 1548707"/>
              <a:gd name="connsiteY117" fmla="*/ 150559 h 1394012"/>
              <a:gd name="connsiteX118" fmla="*/ 1336419 w 1548707"/>
              <a:gd name="connsiteY118" fmla="*/ 490248 h 1394012"/>
              <a:gd name="connsiteX119" fmla="*/ 1254243 w 1548707"/>
              <a:gd name="connsiteY119" fmla="*/ 572371 h 1394012"/>
              <a:gd name="connsiteX120" fmla="*/ 1158371 w 1548707"/>
              <a:gd name="connsiteY120" fmla="*/ 572371 h 1394012"/>
              <a:gd name="connsiteX121" fmla="*/ 1125999 w 1548707"/>
              <a:gd name="connsiteY121" fmla="*/ 543752 h 1394012"/>
              <a:gd name="connsiteX122" fmla="*/ 1042579 w 1548707"/>
              <a:gd name="connsiteY122" fmla="*/ 469095 h 1394012"/>
              <a:gd name="connsiteX123" fmla="*/ 959157 w 1548707"/>
              <a:gd name="connsiteY123" fmla="*/ 543752 h 1394012"/>
              <a:gd name="connsiteX124" fmla="*/ 929275 w 1548707"/>
              <a:gd name="connsiteY124" fmla="*/ 572371 h 1394012"/>
              <a:gd name="connsiteX125" fmla="*/ 839629 w 1548707"/>
              <a:gd name="connsiteY125" fmla="*/ 572371 h 1394012"/>
              <a:gd name="connsiteX126" fmla="*/ 776129 w 1548707"/>
              <a:gd name="connsiteY126" fmla="*/ 542508 h 1394012"/>
              <a:gd name="connsiteX127" fmla="*/ 713875 w 1548707"/>
              <a:gd name="connsiteY127" fmla="*/ 572371 h 1394012"/>
              <a:gd name="connsiteX128" fmla="*/ 626717 w 1548707"/>
              <a:gd name="connsiteY128" fmla="*/ 572371 h 1394012"/>
              <a:gd name="connsiteX129" fmla="*/ 505945 w 1548707"/>
              <a:gd name="connsiteY129" fmla="*/ 674402 h 1394012"/>
              <a:gd name="connsiteX130" fmla="*/ 386415 w 1548707"/>
              <a:gd name="connsiteY130" fmla="*/ 572371 h 1394012"/>
              <a:gd name="connsiteX131" fmla="*/ 299259 w 1548707"/>
              <a:gd name="connsiteY131" fmla="*/ 572371 h 1394012"/>
              <a:gd name="connsiteX132" fmla="*/ 217083 w 1548707"/>
              <a:gd name="connsiteY132" fmla="*/ 490248 h 1394012"/>
              <a:gd name="connsiteX133" fmla="*/ 217083 w 1548707"/>
              <a:gd name="connsiteY133" fmla="*/ 150559 h 1394012"/>
              <a:gd name="connsiteX134" fmla="*/ 367739 w 1548707"/>
              <a:gd name="connsiteY134" fmla="*/ 0 h 139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548707" h="1394012">
                <a:moveTo>
                  <a:pt x="939417" y="1296358"/>
                </a:moveTo>
                <a:cubicBezTo>
                  <a:pt x="947829" y="1296358"/>
                  <a:pt x="957441" y="1304903"/>
                  <a:pt x="957441" y="1315889"/>
                </a:cubicBezTo>
                <a:lnTo>
                  <a:pt x="957441" y="1374481"/>
                </a:lnTo>
                <a:cubicBezTo>
                  <a:pt x="957441" y="1384246"/>
                  <a:pt x="947829" y="1394012"/>
                  <a:pt x="939417" y="1394012"/>
                </a:cubicBezTo>
                <a:cubicBezTo>
                  <a:pt x="928603" y="1394012"/>
                  <a:pt x="920193" y="1384246"/>
                  <a:pt x="920193" y="1374481"/>
                </a:cubicBezTo>
                <a:lnTo>
                  <a:pt x="920193" y="1315889"/>
                </a:lnTo>
                <a:cubicBezTo>
                  <a:pt x="920193" y="1304903"/>
                  <a:pt x="928603" y="1296358"/>
                  <a:pt x="939417" y="1296358"/>
                </a:cubicBezTo>
                <a:close/>
                <a:moveTo>
                  <a:pt x="604345" y="1296358"/>
                </a:moveTo>
                <a:cubicBezTo>
                  <a:pt x="615159" y="1296358"/>
                  <a:pt x="622369" y="1304903"/>
                  <a:pt x="622369" y="1315889"/>
                </a:cubicBezTo>
                <a:lnTo>
                  <a:pt x="622369" y="1374481"/>
                </a:lnTo>
                <a:cubicBezTo>
                  <a:pt x="622369" y="1384246"/>
                  <a:pt x="615159" y="1394012"/>
                  <a:pt x="604345" y="1394012"/>
                </a:cubicBezTo>
                <a:cubicBezTo>
                  <a:pt x="594731" y="1394012"/>
                  <a:pt x="585119" y="1384246"/>
                  <a:pt x="585119" y="1374481"/>
                </a:cubicBezTo>
                <a:lnTo>
                  <a:pt x="585119" y="1315889"/>
                </a:lnTo>
                <a:cubicBezTo>
                  <a:pt x="585119" y="1304903"/>
                  <a:pt x="594731" y="1296358"/>
                  <a:pt x="604345" y="1296358"/>
                </a:cubicBezTo>
                <a:close/>
                <a:moveTo>
                  <a:pt x="133025" y="983255"/>
                </a:moveTo>
                <a:lnTo>
                  <a:pt x="464093" y="983255"/>
                </a:lnTo>
                <a:cubicBezTo>
                  <a:pt x="543749" y="983255"/>
                  <a:pt x="566153" y="1015616"/>
                  <a:pt x="596023" y="1125145"/>
                </a:cubicBezTo>
                <a:lnTo>
                  <a:pt x="597269" y="1126389"/>
                </a:lnTo>
                <a:cubicBezTo>
                  <a:pt x="599757" y="1126389"/>
                  <a:pt x="603491" y="1126389"/>
                  <a:pt x="607225" y="1126389"/>
                </a:cubicBezTo>
                <a:lnTo>
                  <a:pt x="938295" y="1126389"/>
                </a:lnTo>
                <a:cubicBezTo>
                  <a:pt x="943273" y="1126389"/>
                  <a:pt x="948251" y="1126389"/>
                  <a:pt x="951985" y="1127634"/>
                </a:cubicBezTo>
                <a:cubicBezTo>
                  <a:pt x="951985" y="1126389"/>
                  <a:pt x="951985" y="1125145"/>
                  <a:pt x="951985" y="1125145"/>
                </a:cubicBezTo>
                <a:cubicBezTo>
                  <a:pt x="983101" y="1015616"/>
                  <a:pt x="1004259" y="983255"/>
                  <a:pt x="1083915" y="983255"/>
                </a:cubicBezTo>
                <a:lnTo>
                  <a:pt x="1416229" y="983255"/>
                </a:lnTo>
                <a:cubicBezTo>
                  <a:pt x="1497129" y="983255"/>
                  <a:pt x="1517043" y="1015616"/>
                  <a:pt x="1548159" y="1125145"/>
                </a:cubicBezTo>
                <a:cubicBezTo>
                  <a:pt x="1550647" y="1133857"/>
                  <a:pt x="1544425" y="1145059"/>
                  <a:pt x="1534467" y="1147548"/>
                </a:cubicBezTo>
                <a:cubicBezTo>
                  <a:pt x="1524511" y="1151282"/>
                  <a:pt x="1513309" y="1145059"/>
                  <a:pt x="1510819" y="1135102"/>
                </a:cubicBezTo>
                <a:cubicBezTo>
                  <a:pt x="1478459" y="1023084"/>
                  <a:pt x="1464769" y="1023084"/>
                  <a:pt x="1416229" y="1023084"/>
                </a:cubicBezTo>
                <a:lnTo>
                  <a:pt x="1083915" y="1023084"/>
                </a:lnTo>
                <a:cubicBezTo>
                  <a:pt x="1035375" y="1023084"/>
                  <a:pt x="1020439" y="1023084"/>
                  <a:pt x="989323" y="1133857"/>
                </a:cubicBezTo>
                <a:cubicBezTo>
                  <a:pt x="1030395" y="1147548"/>
                  <a:pt x="1047821" y="1186132"/>
                  <a:pt x="1070223" y="1267034"/>
                </a:cubicBezTo>
                <a:lnTo>
                  <a:pt x="1092627" y="1369095"/>
                </a:lnTo>
                <a:cubicBezTo>
                  <a:pt x="1095117" y="1380297"/>
                  <a:pt x="1088893" y="1389009"/>
                  <a:pt x="1078937" y="1391498"/>
                </a:cubicBezTo>
                <a:cubicBezTo>
                  <a:pt x="1067735" y="1393988"/>
                  <a:pt x="1057777" y="1387764"/>
                  <a:pt x="1055289" y="1377807"/>
                </a:cubicBezTo>
                <a:lnTo>
                  <a:pt x="1032885" y="1276991"/>
                </a:lnTo>
                <a:cubicBezTo>
                  <a:pt x="1001769" y="1166218"/>
                  <a:pt x="986835" y="1166218"/>
                  <a:pt x="938295" y="1166218"/>
                </a:cubicBezTo>
                <a:lnTo>
                  <a:pt x="607225" y="1166218"/>
                </a:lnTo>
                <a:cubicBezTo>
                  <a:pt x="557441" y="1166218"/>
                  <a:pt x="543749" y="1166218"/>
                  <a:pt x="512633" y="1276991"/>
                </a:cubicBezTo>
                <a:lnTo>
                  <a:pt x="486497" y="1377807"/>
                </a:lnTo>
                <a:cubicBezTo>
                  <a:pt x="484007" y="1386520"/>
                  <a:pt x="476539" y="1392743"/>
                  <a:pt x="467827" y="1392743"/>
                </a:cubicBezTo>
                <a:cubicBezTo>
                  <a:pt x="466583" y="1392743"/>
                  <a:pt x="464093" y="1391498"/>
                  <a:pt x="462849" y="1391498"/>
                </a:cubicBezTo>
                <a:cubicBezTo>
                  <a:pt x="452893" y="1389009"/>
                  <a:pt x="446669" y="1379052"/>
                  <a:pt x="449159" y="1367850"/>
                </a:cubicBezTo>
                <a:lnTo>
                  <a:pt x="475295" y="1267034"/>
                </a:lnTo>
                <a:cubicBezTo>
                  <a:pt x="498943" y="1184887"/>
                  <a:pt x="516367" y="1146304"/>
                  <a:pt x="558685" y="1132612"/>
                </a:cubicBezTo>
                <a:cubicBezTo>
                  <a:pt x="527569" y="1023084"/>
                  <a:pt x="512633" y="1023084"/>
                  <a:pt x="464093" y="1023084"/>
                </a:cubicBezTo>
                <a:lnTo>
                  <a:pt x="133025" y="1023084"/>
                </a:lnTo>
                <a:cubicBezTo>
                  <a:pt x="84485" y="1023084"/>
                  <a:pt x="69549" y="1023084"/>
                  <a:pt x="37189" y="1135102"/>
                </a:cubicBezTo>
                <a:cubicBezTo>
                  <a:pt x="34699" y="1145059"/>
                  <a:pt x="24743" y="1151282"/>
                  <a:pt x="13541" y="1147548"/>
                </a:cubicBezTo>
                <a:cubicBezTo>
                  <a:pt x="3585" y="1145059"/>
                  <a:pt x="-2639" y="1133857"/>
                  <a:pt x="1095" y="1125145"/>
                </a:cubicBezTo>
                <a:cubicBezTo>
                  <a:pt x="30965" y="1015616"/>
                  <a:pt x="53369" y="983255"/>
                  <a:pt x="133025" y="983255"/>
                </a:cubicBezTo>
                <a:close/>
                <a:moveTo>
                  <a:pt x="774627" y="839650"/>
                </a:moveTo>
                <a:cubicBezTo>
                  <a:pt x="711481" y="839650"/>
                  <a:pt x="660715" y="891128"/>
                  <a:pt x="660715" y="953905"/>
                </a:cubicBezTo>
                <a:cubicBezTo>
                  <a:pt x="660715" y="1017939"/>
                  <a:pt x="711481" y="1069416"/>
                  <a:pt x="774627" y="1069416"/>
                </a:cubicBezTo>
                <a:cubicBezTo>
                  <a:pt x="836537" y="1069416"/>
                  <a:pt x="887303" y="1017939"/>
                  <a:pt x="887303" y="953905"/>
                </a:cubicBezTo>
                <a:cubicBezTo>
                  <a:pt x="887303" y="891128"/>
                  <a:pt x="836537" y="839650"/>
                  <a:pt x="774627" y="839650"/>
                </a:cubicBezTo>
                <a:close/>
                <a:moveTo>
                  <a:pt x="774627" y="801983"/>
                </a:moveTo>
                <a:cubicBezTo>
                  <a:pt x="857587" y="801983"/>
                  <a:pt x="924447" y="869783"/>
                  <a:pt x="924447" y="953905"/>
                </a:cubicBezTo>
                <a:cubicBezTo>
                  <a:pt x="924447" y="1039283"/>
                  <a:pt x="857587" y="1108339"/>
                  <a:pt x="774627" y="1108339"/>
                </a:cubicBezTo>
                <a:cubicBezTo>
                  <a:pt x="690431" y="1108339"/>
                  <a:pt x="623571" y="1039283"/>
                  <a:pt x="623571" y="953905"/>
                </a:cubicBezTo>
                <a:cubicBezTo>
                  <a:pt x="623571" y="869783"/>
                  <a:pt x="690431" y="801983"/>
                  <a:pt x="774627" y="801983"/>
                </a:cubicBezTo>
                <a:close/>
                <a:moveTo>
                  <a:pt x="1249149" y="696677"/>
                </a:moveTo>
                <a:cubicBezTo>
                  <a:pt x="1185117" y="696677"/>
                  <a:pt x="1133639" y="747945"/>
                  <a:pt x="1133639" y="811718"/>
                </a:cubicBezTo>
                <a:cubicBezTo>
                  <a:pt x="1133639" y="874241"/>
                  <a:pt x="1185117" y="925509"/>
                  <a:pt x="1249149" y="925509"/>
                </a:cubicBezTo>
                <a:cubicBezTo>
                  <a:pt x="1313183" y="925509"/>
                  <a:pt x="1363405" y="874241"/>
                  <a:pt x="1363405" y="811718"/>
                </a:cubicBezTo>
                <a:cubicBezTo>
                  <a:pt x="1363405" y="747945"/>
                  <a:pt x="1313183" y="696677"/>
                  <a:pt x="1249149" y="696677"/>
                </a:cubicBezTo>
                <a:close/>
                <a:moveTo>
                  <a:pt x="298851" y="696677"/>
                </a:moveTo>
                <a:cubicBezTo>
                  <a:pt x="236073" y="696677"/>
                  <a:pt x="184595" y="747945"/>
                  <a:pt x="184595" y="811718"/>
                </a:cubicBezTo>
                <a:cubicBezTo>
                  <a:pt x="184595" y="874241"/>
                  <a:pt x="236073" y="925509"/>
                  <a:pt x="298851" y="925509"/>
                </a:cubicBezTo>
                <a:cubicBezTo>
                  <a:pt x="362885" y="925509"/>
                  <a:pt x="414361" y="874241"/>
                  <a:pt x="414361" y="811718"/>
                </a:cubicBezTo>
                <a:cubicBezTo>
                  <a:pt x="414361" y="747945"/>
                  <a:pt x="362885" y="696677"/>
                  <a:pt x="298851" y="696677"/>
                </a:cubicBezTo>
                <a:close/>
                <a:moveTo>
                  <a:pt x="1249149" y="659163"/>
                </a:moveTo>
                <a:cubicBezTo>
                  <a:pt x="1334527" y="659163"/>
                  <a:pt x="1402327" y="727938"/>
                  <a:pt x="1402327" y="811718"/>
                </a:cubicBezTo>
                <a:cubicBezTo>
                  <a:pt x="1402327" y="895499"/>
                  <a:pt x="1334527" y="965524"/>
                  <a:pt x="1249149" y="965524"/>
                </a:cubicBezTo>
                <a:cubicBezTo>
                  <a:pt x="1163771" y="965524"/>
                  <a:pt x="1095971" y="895499"/>
                  <a:pt x="1095971" y="811718"/>
                </a:cubicBezTo>
                <a:cubicBezTo>
                  <a:pt x="1095971" y="727938"/>
                  <a:pt x="1163771" y="659163"/>
                  <a:pt x="1249149" y="659163"/>
                </a:cubicBezTo>
                <a:close/>
                <a:moveTo>
                  <a:pt x="298851" y="659163"/>
                </a:moveTo>
                <a:cubicBezTo>
                  <a:pt x="384229" y="659163"/>
                  <a:pt x="452029" y="727938"/>
                  <a:pt x="452029" y="811718"/>
                </a:cubicBezTo>
                <a:cubicBezTo>
                  <a:pt x="452029" y="895499"/>
                  <a:pt x="384229" y="965524"/>
                  <a:pt x="298851" y="965524"/>
                </a:cubicBezTo>
                <a:cubicBezTo>
                  <a:pt x="214729" y="965524"/>
                  <a:pt x="145673" y="895499"/>
                  <a:pt x="145673" y="811718"/>
                </a:cubicBezTo>
                <a:cubicBezTo>
                  <a:pt x="145673" y="727938"/>
                  <a:pt x="214729" y="659163"/>
                  <a:pt x="298851" y="659163"/>
                </a:cubicBezTo>
                <a:close/>
                <a:moveTo>
                  <a:pt x="839629" y="38573"/>
                </a:moveTo>
                <a:cubicBezTo>
                  <a:pt x="814727" y="38573"/>
                  <a:pt x="794805" y="58482"/>
                  <a:pt x="794805" y="83367"/>
                </a:cubicBezTo>
                <a:lnTo>
                  <a:pt x="794805" y="202818"/>
                </a:lnTo>
                <a:lnTo>
                  <a:pt x="776129" y="202818"/>
                </a:lnTo>
                <a:cubicBezTo>
                  <a:pt x="730061" y="202818"/>
                  <a:pt x="693953" y="240147"/>
                  <a:pt x="693953" y="286185"/>
                </a:cubicBezTo>
                <a:cubicBezTo>
                  <a:pt x="693953" y="332224"/>
                  <a:pt x="730061" y="369552"/>
                  <a:pt x="776129" y="369552"/>
                </a:cubicBezTo>
                <a:lnTo>
                  <a:pt x="794805" y="369552"/>
                </a:lnTo>
                <a:lnTo>
                  <a:pt x="794805" y="490248"/>
                </a:lnTo>
                <a:cubicBezTo>
                  <a:pt x="794805" y="513889"/>
                  <a:pt x="814727" y="533798"/>
                  <a:pt x="839629" y="533798"/>
                </a:cubicBezTo>
                <a:lnTo>
                  <a:pt x="923049" y="533798"/>
                </a:lnTo>
                <a:cubicBezTo>
                  <a:pt x="933011" y="474072"/>
                  <a:pt x="982815" y="431767"/>
                  <a:pt x="1042579" y="431767"/>
                </a:cubicBezTo>
                <a:cubicBezTo>
                  <a:pt x="1103587" y="431767"/>
                  <a:pt x="1154637" y="474072"/>
                  <a:pt x="1163353" y="533798"/>
                </a:cubicBezTo>
                <a:lnTo>
                  <a:pt x="1254243" y="533798"/>
                </a:lnTo>
                <a:cubicBezTo>
                  <a:pt x="1277901" y="533798"/>
                  <a:pt x="1297823" y="513889"/>
                  <a:pt x="1297823" y="490248"/>
                </a:cubicBezTo>
                <a:lnTo>
                  <a:pt x="1297823" y="150559"/>
                </a:lnTo>
                <a:cubicBezTo>
                  <a:pt x="1297823" y="88344"/>
                  <a:pt x="1246773" y="38573"/>
                  <a:pt x="1185763" y="38573"/>
                </a:cubicBezTo>
                <a:close/>
                <a:moveTo>
                  <a:pt x="367739" y="38573"/>
                </a:moveTo>
                <a:cubicBezTo>
                  <a:pt x="305485" y="38573"/>
                  <a:pt x="255681" y="88344"/>
                  <a:pt x="255681" y="150559"/>
                </a:cubicBezTo>
                <a:lnTo>
                  <a:pt x="255681" y="490248"/>
                </a:lnTo>
                <a:cubicBezTo>
                  <a:pt x="255681" y="513889"/>
                  <a:pt x="274357" y="533798"/>
                  <a:pt x="299259" y="533798"/>
                </a:cubicBezTo>
                <a:lnTo>
                  <a:pt x="391395" y="533798"/>
                </a:lnTo>
                <a:cubicBezTo>
                  <a:pt x="407581" y="533798"/>
                  <a:pt x="421277" y="544996"/>
                  <a:pt x="422523" y="561172"/>
                </a:cubicBezTo>
                <a:cubicBezTo>
                  <a:pt x="427503" y="603478"/>
                  <a:pt x="463611" y="635829"/>
                  <a:pt x="505945" y="635829"/>
                </a:cubicBezTo>
                <a:cubicBezTo>
                  <a:pt x="548277" y="635829"/>
                  <a:pt x="584385" y="603478"/>
                  <a:pt x="589365" y="561172"/>
                </a:cubicBezTo>
                <a:cubicBezTo>
                  <a:pt x="590611" y="544996"/>
                  <a:pt x="604307" y="533798"/>
                  <a:pt x="620493" y="533798"/>
                </a:cubicBezTo>
                <a:lnTo>
                  <a:pt x="713875" y="533798"/>
                </a:lnTo>
                <a:cubicBezTo>
                  <a:pt x="737531" y="533798"/>
                  <a:pt x="757453" y="513889"/>
                  <a:pt x="757453" y="490248"/>
                </a:cubicBezTo>
                <a:lnTo>
                  <a:pt x="757453" y="406881"/>
                </a:lnTo>
                <a:cubicBezTo>
                  <a:pt x="700179" y="396927"/>
                  <a:pt x="654109" y="347155"/>
                  <a:pt x="654109" y="286185"/>
                </a:cubicBezTo>
                <a:cubicBezTo>
                  <a:pt x="654109" y="226460"/>
                  <a:pt x="700179" y="175444"/>
                  <a:pt x="757453" y="165490"/>
                </a:cubicBezTo>
                <a:lnTo>
                  <a:pt x="757453" y="83367"/>
                </a:lnTo>
                <a:cubicBezTo>
                  <a:pt x="757453" y="58482"/>
                  <a:pt x="737531" y="38573"/>
                  <a:pt x="713875" y="38573"/>
                </a:cubicBezTo>
                <a:close/>
                <a:moveTo>
                  <a:pt x="367739" y="0"/>
                </a:moveTo>
                <a:lnTo>
                  <a:pt x="713875" y="0"/>
                </a:lnTo>
                <a:cubicBezTo>
                  <a:pt x="738777" y="0"/>
                  <a:pt x="761187" y="12443"/>
                  <a:pt x="776129" y="29863"/>
                </a:cubicBezTo>
                <a:cubicBezTo>
                  <a:pt x="792315" y="12443"/>
                  <a:pt x="813481" y="0"/>
                  <a:pt x="839629" y="0"/>
                </a:cubicBezTo>
                <a:lnTo>
                  <a:pt x="1185763" y="0"/>
                </a:lnTo>
                <a:cubicBezTo>
                  <a:pt x="1267939" y="0"/>
                  <a:pt x="1336419" y="67192"/>
                  <a:pt x="1336419" y="150559"/>
                </a:cubicBezTo>
                <a:lnTo>
                  <a:pt x="1336419" y="490248"/>
                </a:lnTo>
                <a:cubicBezTo>
                  <a:pt x="1336419" y="535042"/>
                  <a:pt x="1299067" y="572371"/>
                  <a:pt x="1254243" y="572371"/>
                </a:cubicBezTo>
                <a:lnTo>
                  <a:pt x="1158371" y="572371"/>
                </a:lnTo>
                <a:cubicBezTo>
                  <a:pt x="1140941" y="572371"/>
                  <a:pt x="1127245" y="559928"/>
                  <a:pt x="1125999" y="543752"/>
                </a:cubicBezTo>
                <a:cubicBezTo>
                  <a:pt x="1121019" y="501447"/>
                  <a:pt x="1086157" y="469095"/>
                  <a:pt x="1042579" y="469095"/>
                </a:cubicBezTo>
                <a:cubicBezTo>
                  <a:pt x="1000245" y="469095"/>
                  <a:pt x="964137" y="501447"/>
                  <a:pt x="959157" y="543752"/>
                </a:cubicBezTo>
                <a:cubicBezTo>
                  <a:pt x="957913" y="559928"/>
                  <a:pt x="944217" y="572371"/>
                  <a:pt x="929275" y="572371"/>
                </a:cubicBezTo>
                <a:lnTo>
                  <a:pt x="839629" y="572371"/>
                </a:lnTo>
                <a:cubicBezTo>
                  <a:pt x="813481" y="572371"/>
                  <a:pt x="792315" y="561172"/>
                  <a:pt x="776129" y="542508"/>
                </a:cubicBezTo>
                <a:cubicBezTo>
                  <a:pt x="761187" y="561172"/>
                  <a:pt x="738777" y="572371"/>
                  <a:pt x="713875" y="572371"/>
                </a:cubicBezTo>
                <a:lnTo>
                  <a:pt x="626717" y="572371"/>
                </a:lnTo>
                <a:cubicBezTo>
                  <a:pt x="616757" y="630852"/>
                  <a:pt x="566953" y="674402"/>
                  <a:pt x="505945" y="674402"/>
                </a:cubicBezTo>
                <a:cubicBezTo>
                  <a:pt x="446179" y="674402"/>
                  <a:pt x="395131" y="630852"/>
                  <a:pt x="386415" y="572371"/>
                </a:cubicBezTo>
                <a:lnTo>
                  <a:pt x="299259" y="572371"/>
                </a:lnTo>
                <a:cubicBezTo>
                  <a:pt x="254435" y="572371"/>
                  <a:pt x="217083" y="535042"/>
                  <a:pt x="217083" y="490248"/>
                </a:cubicBezTo>
                <a:lnTo>
                  <a:pt x="217083" y="150559"/>
                </a:lnTo>
                <a:cubicBezTo>
                  <a:pt x="217083" y="67192"/>
                  <a:pt x="284317" y="0"/>
                  <a:pt x="3677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24E5D-89D7-EB41-B57E-F508D13E7EB6}"/>
              </a:ext>
            </a:extLst>
          </p:cNvPr>
          <p:cNvSpPr txBox="1"/>
          <p:nvPr/>
        </p:nvSpPr>
        <p:spPr>
          <a:xfrm>
            <a:off x="5008997" y="660051"/>
            <a:ext cx="1435965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9D65-A645-B641-9478-203345FE89BB}"/>
              </a:ext>
            </a:extLst>
          </p:cNvPr>
          <p:cNvSpPr txBox="1"/>
          <p:nvPr/>
        </p:nvSpPr>
        <p:spPr>
          <a:xfrm>
            <a:off x="5008998" y="1804047"/>
            <a:ext cx="14359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EFB43-A6AE-5C4E-ACF3-5CDBE2FE3C0F}"/>
              </a:ext>
            </a:extLst>
          </p:cNvPr>
          <p:cNvSpPr txBox="1"/>
          <p:nvPr/>
        </p:nvSpPr>
        <p:spPr>
          <a:xfrm>
            <a:off x="1593017" y="7803381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ALTERNATIVES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9C41F-CACF-1D46-AD92-B7EA0EE491B8}"/>
              </a:ext>
            </a:extLst>
          </p:cNvPr>
          <p:cNvSpPr txBox="1"/>
          <p:nvPr/>
        </p:nvSpPr>
        <p:spPr>
          <a:xfrm>
            <a:off x="1593019" y="8451577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DC4BD-1E7D-1046-AE0B-6E169636B9DD}"/>
              </a:ext>
            </a:extLst>
          </p:cNvPr>
          <p:cNvSpPr txBox="1"/>
          <p:nvPr/>
        </p:nvSpPr>
        <p:spPr>
          <a:xfrm>
            <a:off x="5712235" y="9456596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6CEA2-2CFE-924E-A609-63F22E4A0BEA}"/>
              </a:ext>
            </a:extLst>
          </p:cNvPr>
          <p:cNvSpPr txBox="1"/>
          <p:nvPr/>
        </p:nvSpPr>
        <p:spPr>
          <a:xfrm>
            <a:off x="5712237" y="10104792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6FAD3-EF00-734F-846F-D94B43479C68}"/>
              </a:ext>
            </a:extLst>
          </p:cNvPr>
          <p:cNvSpPr txBox="1"/>
          <p:nvPr/>
        </p:nvSpPr>
        <p:spPr>
          <a:xfrm>
            <a:off x="10177342" y="9660498"/>
            <a:ext cx="407109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HIGH-RISK CONSEQUENCES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0ACBE-2CB0-9440-99B6-E6E87D193CCC}"/>
              </a:ext>
            </a:extLst>
          </p:cNvPr>
          <p:cNvSpPr txBox="1"/>
          <p:nvPr/>
        </p:nvSpPr>
        <p:spPr>
          <a:xfrm>
            <a:off x="10177344" y="10831914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B6EF0-ACDA-654E-A6E3-0BC2B2C02F95}"/>
              </a:ext>
            </a:extLst>
          </p:cNvPr>
          <p:cNvSpPr txBox="1"/>
          <p:nvPr/>
        </p:nvSpPr>
        <p:spPr>
          <a:xfrm>
            <a:off x="14649576" y="9312273"/>
            <a:ext cx="407109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INTERPERSONAL ISSUES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032A0-6DD4-6645-B2BB-FC42A3B2EE23}"/>
              </a:ext>
            </a:extLst>
          </p:cNvPr>
          <p:cNvSpPr txBox="1"/>
          <p:nvPr/>
        </p:nvSpPr>
        <p:spPr>
          <a:xfrm>
            <a:off x="14649578" y="10483689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EBEB-ED72-DB45-9039-E96EE3629721}"/>
              </a:ext>
            </a:extLst>
          </p:cNvPr>
          <p:cNvSpPr txBox="1"/>
          <p:nvPr/>
        </p:nvSpPr>
        <p:spPr>
          <a:xfrm>
            <a:off x="18761669" y="7801465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A38CD-DBA5-FD4F-A43F-AF1691235D35}"/>
              </a:ext>
            </a:extLst>
          </p:cNvPr>
          <p:cNvSpPr txBox="1"/>
          <p:nvPr/>
        </p:nvSpPr>
        <p:spPr>
          <a:xfrm>
            <a:off x="18761671" y="8449661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</p:spTree>
    <p:extLst>
      <p:ext uri="{BB962C8B-B14F-4D97-AF65-F5344CB8AC3E}">
        <p14:creationId xmlns:p14="http://schemas.microsoft.com/office/powerpoint/2010/main" val="115195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3">
            <a:extLst>
              <a:ext uri="{FF2B5EF4-FFF2-40B4-BE49-F238E27FC236}">
                <a16:creationId xmlns:a16="http://schemas.microsoft.com/office/drawing/2014/main" id="{A1917A49-C31D-3743-9CC8-EC4F4FE5C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46" y="3650064"/>
            <a:ext cx="3801187" cy="4641624"/>
          </a:xfrm>
          <a:custGeom>
            <a:avLst/>
            <a:gdLst>
              <a:gd name="T0" fmla="*/ 1525 w 3050"/>
              <a:gd name="T1" fmla="*/ 2470 h 3727"/>
              <a:gd name="T2" fmla="*/ 1525 w 3050"/>
              <a:gd name="T3" fmla="*/ 2470 h 3727"/>
              <a:gd name="T4" fmla="*/ 581 w 3050"/>
              <a:gd name="T5" fmla="*/ 1525 h 3727"/>
              <a:gd name="T6" fmla="*/ 581 w 3050"/>
              <a:gd name="T7" fmla="*/ 1525 h 3727"/>
              <a:gd name="T8" fmla="*/ 1525 w 3050"/>
              <a:gd name="T9" fmla="*/ 580 h 3727"/>
              <a:gd name="T10" fmla="*/ 1525 w 3050"/>
              <a:gd name="T11" fmla="*/ 580 h 3727"/>
              <a:gd name="T12" fmla="*/ 2470 w 3050"/>
              <a:gd name="T13" fmla="*/ 1525 h 3727"/>
              <a:gd name="T14" fmla="*/ 2470 w 3050"/>
              <a:gd name="T15" fmla="*/ 1525 h 3727"/>
              <a:gd name="T16" fmla="*/ 1525 w 3050"/>
              <a:gd name="T17" fmla="*/ 2470 h 3727"/>
              <a:gd name="T18" fmla="*/ 3049 w 3050"/>
              <a:gd name="T19" fmla="*/ 1525 h 3727"/>
              <a:gd name="T20" fmla="*/ 3049 w 3050"/>
              <a:gd name="T21" fmla="*/ 1525 h 3727"/>
              <a:gd name="T22" fmla="*/ 2603 w 3050"/>
              <a:gd name="T23" fmla="*/ 447 h 3727"/>
              <a:gd name="T24" fmla="*/ 2603 w 3050"/>
              <a:gd name="T25" fmla="*/ 447 h 3727"/>
              <a:gd name="T26" fmla="*/ 1525 w 3050"/>
              <a:gd name="T27" fmla="*/ 0 h 3727"/>
              <a:gd name="T28" fmla="*/ 1525 w 3050"/>
              <a:gd name="T29" fmla="*/ 0 h 3727"/>
              <a:gd name="T30" fmla="*/ 447 w 3050"/>
              <a:gd name="T31" fmla="*/ 447 h 3727"/>
              <a:gd name="T32" fmla="*/ 447 w 3050"/>
              <a:gd name="T33" fmla="*/ 447 h 3727"/>
              <a:gd name="T34" fmla="*/ 0 w 3050"/>
              <a:gd name="T35" fmla="*/ 1525 h 3727"/>
              <a:gd name="T36" fmla="*/ 0 w 3050"/>
              <a:gd name="T37" fmla="*/ 1525 h 3727"/>
              <a:gd name="T38" fmla="*/ 447 w 3050"/>
              <a:gd name="T39" fmla="*/ 2602 h 3727"/>
              <a:gd name="T40" fmla="*/ 447 w 3050"/>
              <a:gd name="T41" fmla="*/ 2602 h 3727"/>
              <a:gd name="T42" fmla="*/ 1112 w 3050"/>
              <a:gd name="T43" fmla="*/ 2992 h 3727"/>
              <a:gd name="T44" fmla="*/ 1112 w 3050"/>
              <a:gd name="T45" fmla="*/ 2992 h 3727"/>
              <a:gd name="T46" fmla="*/ 1042 w 3050"/>
              <a:gd name="T47" fmla="*/ 3242 h 3727"/>
              <a:gd name="T48" fmla="*/ 1042 w 3050"/>
              <a:gd name="T49" fmla="*/ 3242 h 3727"/>
              <a:gd name="T50" fmla="*/ 1525 w 3050"/>
              <a:gd name="T51" fmla="*/ 3726 h 3727"/>
              <a:gd name="T52" fmla="*/ 1525 w 3050"/>
              <a:gd name="T53" fmla="*/ 3726 h 3727"/>
              <a:gd name="T54" fmla="*/ 2009 w 3050"/>
              <a:gd name="T55" fmla="*/ 3242 h 3727"/>
              <a:gd name="T56" fmla="*/ 2009 w 3050"/>
              <a:gd name="T57" fmla="*/ 3242 h 3727"/>
              <a:gd name="T58" fmla="*/ 1939 w 3050"/>
              <a:gd name="T59" fmla="*/ 2992 h 3727"/>
              <a:gd name="T60" fmla="*/ 1939 w 3050"/>
              <a:gd name="T61" fmla="*/ 2992 h 3727"/>
              <a:gd name="T62" fmla="*/ 2603 w 3050"/>
              <a:gd name="T63" fmla="*/ 2602 h 3727"/>
              <a:gd name="T64" fmla="*/ 2603 w 3050"/>
              <a:gd name="T65" fmla="*/ 2602 h 3727"/>
              <a:gd name="T66" fmla="*/ 3049 w 3050"/>
              <a:gd name="T67" fmla="*/ 1525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50" h="3727">
                <a:moveTo>
                  <a:pt x="1525" y="2470"/>
                </a:moveTo>
                <a:lnTo>
                  <a:pt x="1525" y="2470"/>
                </a:lnTo>
                <a:cubicBezTo>
                  <a:pt x="1004" y="2470"/>
                  <a:pt x="581" y="2046"/>
                  <a:pt x="581" y="1525"/>
                </a:cubicBezTo>
                <a:lnTo>
                  <a:pt x="581" y="1525"/>
                </a:lnTo>
                <a:cubicBezTo>
                  <a:pt x="581" y="1004"/>
                  <a:pt x="1004" y="580"/>
                  <a:pt x="1525" y="580"/>
                </a:cubicBezTo>
                <a:lnTo>
                  <a:pt x="1525" y="580"/>
                </a:lnTo>
                <a:cubicBezTo>
                  <a:pt x="2046" y="580"/>
                  <a:pt x="2470" y="1004"/>
                  <a:pt x="2470" y="1525"/>
                </a:cubicBezTo>
                <a:lnTo>
                  <a:pt x="2470" y="1525"/>
                </a:lnTo>
                <a:cubicBezTo>
                  <a:pt x="2470" y="2046"/>
                  <a:pt x="2046" y="2470"/>
                  <a:pt x="1525" y="2470"/>
                </a:cubicBezTo>
                <a:close/>
                <a:moveTo>
                  <a:pt x="3049" y="1525"/>
                </a:moveTo>
                <a:lnTo>
                  <a:pt x="3049" y="1525"/>
                </a:lnTo>
                <a:cubicBezTo>
                  <a:pt x="3049" y="1118"/>
                  <a:pt x="2891" y="735"/>
                  <a:pt x="2603" y="447"/>
                </a:cubicBezTo>
                <a:lnTo>
                  <a:pt x="2603" y="447"/>
                </a:lnTo>
                <a:cubicBezTo>
                  <a:pt x="2315" y="159"/>
                  <a:pt x="1932" y="0"/>
                  <a:pt x="1525" y="0"/>
                </a:cubicBezTo>
                <a:lnTo>
                  <a:pt x="1525" y="0"/>
                </a:lnTo>
                <a:cubicBezTo>
                  <a:pt x="1118" y="0"/>
                  <a:pt x="735" y="159"/>
                  <a:pt x="447" y="447"/>
                </a:cubicBezTo>
                <a:lnTo>
                  <a:pt x="447" y="447"/>
                </a:lnTo>
                <a:cubicBezTo>
                  <a:pt x="159" y="735"/>
                  <a:pt x="0" y="1118"/>
                  <a:pt x="0" y="1525"/>
                </a:cubicBezTo>
                <a:lnTo>
                  <a:pt x="0" y="1525"/>
                </a:lnTo>
                <a:cubicBezTo>
                  <a:pt x="0" y="1932"/>
                  <a:pt x="159" y="2315"/>
                  <a:pt x="447" y="2602"/>
                </a:cubicBezTo>
                <a:lnTo>
                  <a:pt x="447" y="2602"/>
                </a:lnTo>
                <a:cubicBezTo>
                  <a:pt x="635" y="2790"/>
                  <a:pt x="863" y="2922"/>
                  <a:pt x="1112" y="2992"/>
                </a:cubicBezTo>
                <a:lnTo>
                  <a:pt x="1112" y="2992"/>
                </a:lnTo>
                <a:cubicBezTo>
                  <a:pt x="1067" y="3065"/>
                  <a:pt x="1042" y="3151"/>
                  <a:pt x="1042" y="3242"/>
                </a:cubicBezTo>
                <a:lnTo>
                  <a:pt x="1042" y="3242"/>
                </a:lnTo>
                <a:cubicBezTo>
                  <a:pt x="1042" y="3509"/>
                  <a:pt x="1258" y="3726"/>
                  <a:pt x="1525" y="3726"/>
                </a:cubicBezTo>
                <a:lnTo>
                  <a:pt x="1525" y="3726"/>
                </a:lnTo>
                <a:cubicBezTo>
                  <a:pt x="1792" y="3726"/>
                  <a:pt x="2009" y="3509"/>
                  <a:pt x="2009" y="3242"/>
                </a:cubicBezTo>
                <a:lnTo>
                  <a:pt x="2009" y="3242"/>
                </a:lnTo>
                <a:cubicBezTo>
                  <a:pt x="2009" y="3151"/>
                  <a:pt x="1984" y="3065"/>
                  <a:pt x="1939" y="2992"/>
                </a:cubicBezTo>
                <a:lnTo>
                  <a:pt x="1939" y="2992"/>
                </a:lnTo>
                <a:cubicBezTo>
                  <a:pt x="2188" y="2922"/>
                  <a:pt x="2416" y="2790"/>
                  <a:pt x="2603" y="2602"/>
                </a:cubicBezTo>
                <a:lnTo>
                  <a:pt x="2603" y="2602"/>
                </a:lnTo>
                <a:cubicBezTo>
                  <a:pt x="2891" y="2315"/>
                  <a:pt x="3049" y="1932"/>
                  <a:pt x="3049" y="152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4">
            <a:extLst>
              <a:ext uri="{FF2B5EF4-FFF2-40B4-BE49-F238E27FC236}">
                <a16:creationId xmlns:a16="http://schemas.microsoft.com/office/drawing/2014/main" id="{8A5390E8-72EC-F84D-A8B1-63482031B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35" y="3650064"/>
            <a:ext cx="3801187" cy="4641624"/>
          </a:xfrm>
          <a:custGeom>
            <a:avLst/>
            <a:gdLst>
              <a:gd name="T0" fmla="*/ 1524 w 3050"/>
              <a:gd name="T1" fmla="*/ 2470 h 3727"/>
              <a:gd name="T2" fmla="*/ 1524 w 3050"/>
              <a:gd name="T3" fmla="*/ 2470 h 3727"/>
              <a:gd name="T4" fmla="*/ 580 w 3050"/>
              <a:gd name="T5" fmla="*/ 1525 h 3727"/>
              <a:gd name="T6" fmla="*/ 580 w 3050"/>
              <a:gd name="T7" fmla="*/ 1525 h 3727"/>
              <a:gd name="T8" fmla="*/ 1524 w 3050"/>
              <a:gd name="T9" fmla="*/ 580 h 3727"/>
              <a:gd name="T10" fmla="*/ 1524 w 3050"/>
              <a:gd name="T11" fmla="*/ 580 h 3727"/>
              <a:gd name="T12" fmla="*/ 2469 w 3050"/>
              <a:gd name="T13" fmla="*/ 1525 h 3727"/>
              <a:gd name="T14" fmla="*/ 2469 w 3050"/>
              <a:gd name="T15" fmla="*/ 1525 h 3727"/>
              <a:gd name="T16" fmla="*/ 1524 w 3050"/>
              <a:gd name="T17" fmla="*/ 2470 h 3727"/>
              <a:gd name="T18" fmla="*/ 3049 w 3050"/>
              <a:gd name="T19" fmla="*/ 1525 h 3727"/>
              <a:gd name="T20" fmla="*/ 3049 w 3050"/>
              <a:gd name="T21" fmla="*/ 1525 h 3727"/>
              <a:gd name="T22" fmla="*/ 2603 w 3050"/>
              <a:gd name="T23" fmla="*/ 447 h 3727"/>
              <a:gd name="T24" fmla="*/ 2603 w 3050"/>
              <a:gd name="T25" fmla="*/ 447 h 3727"/>
              <a:gd name="T26" fmla="*/ 1524 w 3050"/>
              <a:gd name="T27" fmla="*/ 0 h 3727"/>
              <a:gd name="T28" fmla="*/ 1524 w 3050"/>
              <a:gd name="T29" fmla="*/ 0 h 3727"/>
              <a:gd name="T30" fmla="*/ 447 w 3050"/>
              <a:gd name="T31" fmla="*/ 447 h 3727"/>
              <a:gd name="T32" fmla="*/ 447 w 3050"/>
              <a:gd name="T33" fmla="*/ 447 h 3727"/>
              <a:gd name="T34" fmla="*/ 0 w 3050"/>
              <a:gd name="T35" fmla="*/ 1525 h 3727"/>
              <a:gd name="T36" fmla="*/ 0 w 3050"/>
              <a:gd name="T37" fmla="*/ 1525 h 3727"/>
              <a:gd name="T38" fmla="*/ 447 w 3050"/>
              <a:gd name="T39" fmla="*/ 2602 h 3727"/>
              <a:gd name="T40" fmla="*/ 447 w 3050"/>
              <a:gd name="T41" fmla="*/ 2602 h 3727"/>
              <a:gd name="T42" fmla="*/ 1111 w 3050"/>
              <a:gd name="T43" fmla="*/ 2992 h 3727"/>
              <a:gd name="T44" fmla="*/ 1111 w 3050"/>
              <a:gd name="T45" fmla="*/ 2992 h 3727"/>
              <a:gd name="T46" fmla="*/ 1041 w 3050"/>
              <a:gd name="T47" fmla="*/ 3242 h 3727"/>
              <a:gd name="T48" fmla="*/ 1041 w 3050"/>
              <a:gd name="T49" fmla="*/ 3242 h 3727"/>
              <a:gd name="T50" fmla="*/ 1524 w 3050"/>
              <a:gd name="T51" fmla="*/ 3726 h 3727"/>
              <a:gd name="T52" fmla="*/ 1524 w 3050"/>
              <a:gd name="T53" fmla="*/ 3726 h 3727"/>
              <a:gd name="T54" fmla="*/ 2008 w 3050"/>
              <a:gd name="T55" fmla="*/ 3242 h 3727"/>
              <a:gd name="T56" fmla="*/ 2008 w 3050"/>
              <a:gd name="T57" fmla="*/ 3242 h 3727"/>
              <a:gd name="T58" fmla="*/ 1938 w 3050"/>
              <a:gd name="T59" fmla="*/ 2992 h 3727"/>
              <a:gd name="T60" fmla="*/ 1938 w 3050"/>
              <a:gd name="T61" fmla="*/ 2992 h 3727"/>
              <a:gd name="T62" fmla="*/ 2603 w 3050"/>
              <a:gd name="T63" fmla="*/ 2602 h 3727"/>
              <a:gd name="T64" fmla="*/ 2603 w 3050"/>
              <a:gd name="T65" fmla="*/ 2602 h 3727"/>
              <a:gd name="T66" fmla="*/ 3049 w 3050"/>
              <a:gd name="T67" fmla="*/ 1525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50" h="3727">
                <a:moveTo>
                  <a:pt x="1524" y="2470"/>
                </a:moveTo>
                <a:lnTo>
                  <a:pt x="1524" y="2470"/>
                </a:lnTo>
                <a:cubicBezTo>
                  <a:pt x="1004" y="2470"/>
                  <a:pt x="580" y="2046"/>
                  <a:pt x="580" y="1525"/>
                </a:cubicBezTo>
                <a:lnTo>
                  <a:pt x="580" y="1525"/>
                </a:lnTo>
                <a:cubicBezTo>
                  <a:pt x="580" y="1004"/>
                  <a:pt x="1004" y="580"/>
                  <a:pt x="1524" y="580"/>
                </a:cubicBezTo>
                <a:lnTo>
                  <a:pt x="1524" y="580"/>
                </a:lnTo>
                <a:cubicBezTo>
                  <a:pt x="2045" y="580"/>
                  <a:pt x="2469" y="1004"/>
                  <a:pt x="2469" y="1525"/>
                </a:cubicBezTo>
                <a:lnTo>
                  <a:pt x="2469" y="1525"/>
                </a:lnTo>
                <a:cubicBezTo>
                  <a:pt x="2469" y="2046"/>
                  <a:pt x="2045" y="2470"/>
                  <a:pt x="1524" y="2470"/>
                </a:cubicBezTo>
                <a:close/>
                <a:moveTo>
                  <a:pt x="3049" y="1525"/>
                </a:moveTo>
                <a:lnTo>
                  <a:pt x="3049" y="1525"/>
                </a:lnTo>
                <a:cubicBezTo>
                  <a:pt x="3049" y="1118"/>
                  <a:pt x="2891" y="735"/>
                  <a:pt x="2603" y="447"/>
                </a:cubicBezTo>
                <a:lnTo>
                  <a:pt x="2603" y="447"/>
                </a:lnTo>
                <a:cubicBezTo>
                  <a:pt x="2315" y="159"/>
                  <a:pt x="1932" y="0"/>
                  <a:pt x="1524" y="0"/>
                </a:cubicBezTo>
                <a:lnTo>
                  <a:pt x="1524" y="0"/>
                </a:lnTo>
                <a:cubicBezTo>
                  <a:pt x="1117" y="0"/>
                  <a:pt x="734" y="159"/>
                  <a:pt x="447" y="447"/>
                </a:cubicBezTo>
                <a:lnTo>
                  <a:pt x="447" y="447"/>
                </a:lnTo>
                <a:cubicBezTo>
                  <a:pt x="159" y="735"/>
                  <a:pt x="0" y="1118"/>
                  <a:pt x="0" y="1525"/>
                </a:cubicBezTo>
                <a:lnTo>
                  <a:pt x="0" y="1525"/>
                </a:lnTo>
                <a:cubicBezTo>
                  <a:pt x="0" y="1932"/>
                  <a:pt x="159" y="2315"/>
                  <a:pt x="447" y="2602"/>
                </a:cubicBezTo>
                <a:lnTo>
                  <a:pt x="447" y="2602"/>
                </a:lnTo>
                <a:cubicBezTo>
                  <a:pt x="634" y="2790"/>
                  <a:pt x="862" y="2922"/>
                  <a:pt x="1111" y="2992"/>
                </a:cubicBezTo>
                <a:lnTo>
                  <a:pt x="1111" y="2992"/>
                </a:lnTo>
                <a:cubicBezTo>
                  <a:pt x="1066" y="3065"/>
                  <a:pt x="1041" y="3151"/>
                  <a:pt x="1041" y="3242"/>
                </a:cubicBezTo>
                <a:lnTo>
                  <a:pt x="1041" y="3242"/>
                </a:lnTo>
                <a:cubicBezTo>
                  <a:pt x="1041" y="3509"/>
                  <a:pt x="1258" y="3726"/>
                  <a:pt x="1524" y="3726"/>
                </a:cubicBezTo>
                <a:lnTo>
                  <a:pt x="1524" y="3726"/>
                </a:lnTo>
                <a:cubicBezTo>
                  <a:pt x="1792" y="3726"/>
                  <a:pt x="2008" y="3509"/>
                  <a:pt x="2008" y="3242"/>
                </a:cubicBezTo>
                <a:lnTo>
                  <a:pt x="2008" y="3242"/>
                </a:lnTo>
                <a:cubicBezTo>
                  <a:pt x="2008" y="3151"/>
                  <a:pt x="1983" y="3065"/>
                  <a:pt x="1938" y="2992"/>
                </a:cubicBezTo>
                <a:lnTo>
                  <a:pt x="1938" y="2992"/>
                </a:lnTo>
                <a:cubicBezTo>
                  <a:pt x="2187" y="2922"/>
                  <a:pt x="2415" y="2790"/>
                  <a:pt x="2603" y="2602"/>
                </a:cubicBezTo>
                <a:lnTo>
                  <a:pt x="2603" y="2602"/>
                </a:lnTo>
                <a:cubicBezTo>
                  <a:pt x="2891" y="2315"/>
                  <a:pt x="3049" y="1932"/>
                  <a:pt x="3049" y="1525"/>
                </a:cubicBezTo>
                <a:close/>
              </a:path>
            </a:pathLst>
          </a:custGeom>
          <a:solidFill>
            <a:schemeClr val="accent2">
              <a:alpha val="9028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5">
            <a:extLst>
              <a:ext uri="{FF2B5EF4-FFF2-40B4-BE49-F238E27FC236}">
                <a16:creationId xmlns:a16="http://schemas.microsoft.com/office/drawing/2014/main" id="{F72566B8-73FE-A34E-8ADB-46D533BF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722" y="3650064"/>
            <a:ext cx="3801187" cy="4641624"/>
          </a:xfrm>
          <a:custGeom>
            <a:avLst/>
            <a:gdLst>
              <a:gd name="T0" fmla="*/ 1525 w 3050"/>
              <a:gd name="T1" fmla="*/ 2470 h 3727"/>
              <a:gd name="T2" fmla="*/ 1525 w 3050"/>
              <a:gd name="T3" fmla="*/ 2470 h 3727"/>
              <a:gd name="T4" fmla="*/ 581 w 3050"/>
              <a:gd name="T5" fmla="*/ 1525 h 3727"/>
              <a:gd name="T6" fmla="*/ 581 w 3050"/>
              <a:gd name="T7" fmla="*/ 1525 h 3727"/>
              <a:gd name="T8" fmla="*/ 1525 w 3050"/>
              <a:gd name="T9" fmla="*/ 580 h 3727"/>
              <a:gd name="T10" fmla="*/ 1525 w 3050"/>
              <a:gd name="T11" fmla="*/ 580 h 3727"/>
              <a:gd name="T12" fmla="*/ 2469 w 3050"/>
              <a:gd name="T13" fmla="*/ 1525 h 3727"/>
              <a:gd name="T14" fmla="*/ 2469 w 3050"/>
              <a:gd name="T15" fmla="*/ 1525 h 3727"/>
              <a:gd name="T16" fmla="*/ 1525 w 3050"/>
              <a:gd name="T17" fmla="*/ 2470 h 3727"/>
              <a:gd name="T18" fmla="*/ 3049 w 3050"/>
              <a:gd name="T19" fmla="*/ 1525 h 3727"/>
              <a:gd name="T20" fmla="*/ 3049 w 3050"/>
              <a:gd name="T21" fmla="*/ 1525 h 3727"/>
              <a:gd name="T22" fmla="*/ 2602 w 3050"/>
              <a:gd name="T23" fmla="*/ 447 h 3727"/>
              <a:gd name="T24" fmla="*/ 2602 w 3050"/>
              <a:gd name="T25" fmla="*/ 447 h 3727"/>
              <a:gd name="T26" fmla="*/ 1525 w 3050"/>
              <a:gd name="T27" fmla="*/ 0 h 3727"/>
              <a:gd name="T28" fmla="*/ 1525 w 3050"/>
              <a:gd name="T29" fmla="*/ 0 h 3727"/>
              <a:gd name="T30" fmla="*/ 447 w 3050"/>
              <a:gd name="T31" fmla="*/ 447 h 3727"/>
              <a:gd name="T32" fmla="*/ 447 w 3050"/>
              <a:gd name="T33" fmla="*/ 447 h 3727"/>
              <a:gd name="T34" fmla="*/ 0 w 3050"/>
              <a:gd name="T35" fmla="*/ 1525 h 3727"/>
              <a:gd name="T36" fmla="*/ 0 w 3050"/>
              <a:gd name="T37" fmla="*/ 1525 h 3727"/>
              <a:gd name="T38" fmla="*/ 447 w 3050"/>
              <a:gd name="T39" fmla="*/ 2602 h 3727"/>
              <a:gd name="T40" fmla="*/ 447 w 3050"/>
              <a:gd name="T41" fmla="*/ 2602 h 3727"/>
              <a:gd name="T42" fmla="*/ 1111 w 3050"/>
              <a:gd name="T43" fmla="*/ 2992 h 3727"/>
              <a:gd name="T44" fmla="*/ 1111 w 3050"/>
              <a:gd name="T45" fmla="*/ 2992 h 3727"/>
              <a:gd name="T46" fmla="*/ 1041 w 3050"/>
              <a:gd name="T47" fmla="*/ 3242 h 3727"/>
              <a:gd name="T48" fmla="*/ 1041 w 3050"/>
              <a:gd name="T49" fmla="*/ 3242 h 3727"/>
              <a:gd name="T50" fmla="*/ 1525 w 3050"/>
              <a:gd name="T51" fmla="*/ 3726 h 3727"/>
              <a:gd name="T52" fmla="*/ 1525 w 3050"/>
              <a:gd name="T53" fmla="*/ 3726 h 3727"/>
              <a:gd name="T54" fmla="*/ 2008 w 3050"/>
              <a:gd name="T55" fmla="*/ 3242 h 3727"/>
              <a:gd name="T56" fmla="*/ 2008 w 3050"/>
              <a:gd name="T57" fmla="*/ 3242 h 3727"/>
              <a:gd name="T58" fmla="*/ 1938 w 3050"/>
              <a:gd name="T59" fmla="*/ 2992 h 3727"/>
              <a:gd name="T60" fmla="*/ 1938 w 3050"/>
              <a:gd name="T61" fmla="*/ 2992 h 3727"/>
              <a:gd name="T62" fmla="*/ 2602 w 3050"/>
              <a:gd name="T63" fmla="*/ 2602 h 3727"/>
              <a:gd name="T64" fmla="*/ 2602 w 3050"/>
              <a:gd name="T65" fmla="*/ 2602 h 3727"/>
              <a:gd name="T66" fmla="*/ 3049 w 3050"/>
              <a:gd name="T67" fmla="*/ 1525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50" h="3727">
                <a:moveTo>
                  <a:pt x="1525" y="2470"/>
                </a:moveTo>
                <a:lnTo>
                  <a:pt x="1525" y="2470"/>
                </a:lnTo>
                <a:cubicBezTo>
                  <a:pt x="1004" y="2470"/>
                  <a:pt x="581" y="2046"/>
                  <a:pt x="581" y="1525"/>
                </a:cubicBezTo>
                <a:lnTo>
                  <a:pt x="581" y="1525"/>
                </a:lnTo>
                <a:cubicBezTo>
                  <a:pt x="581" y="1004"/>
                  <a:pt x="1004" y="580"/>
                  <a:pt x="1525" y="580"/>
                </a:cubicBezTo>
                <a:lnTo>
                  <a:pt x="1525" y="580"/>
                </a:lnTo>
                <a:cubicBezTo>
                  <a:pt x="2045" y="580"/>
                  <a:pt x="2469" y="1004"/>
                  <a:pt x="2469" y="1525"/>
                </a:cubicBezTo>
                <a:lnTo>
                  <a:pt x="2469" y="1525"/>
                </a:lnTo>
                <a:cubicBezTo>
                  <a:pt x="2469" y="2046"/>
                  <a:pt x="2045" y="2470"/>
                  <a:pt x="1525" y="2470"/>
                </a:cubicBezTo>
                <a:close/>
                <a:moveTo>
                  <a:pt x="3049" y="1525"/>
                </a:moveTo>
                <a:lnTo>
                  <a:pt x="3049" y="1525"/>
                </a:lnTo>
                <a:cubicBezTo>
                  <a:pt x="3049" y="1118"/>
                  <a:pt x="2890" y="735"/>
                  <a:pt x="2602" y="447"/>
                </a:cubicBezTo>
                <a:lnTo>
                  <a:pt x="2602" y="447"/>
                </a:lnTo>
                <a:cubicBezTo>
                  <a:pt x="2314" y="159"/>
                  <a:pt x="1931" y="0"/>
                  <a:pt x="1525" y="0"/>
                </a:cubicBezTo>
                <a:lnTo>
                  <a:pt x="1525" y="0"/>
                </a:lnTo>
                <a:cubicBezTo>
                  <a:pt x="1118" y="0"/>
                  <a:pt x="735" y="159"/>
                  <a:pt x="447" y="447"/>
                </a:cubicBezTo>
                <a:lnTo>
                  <a:pt x="447" y="447"/>
                </a:lnTo>
                <a:cubicBezTo>
                  <a:pt x="159" y="735"/>
                  <a:pt x="0" y="1118"/>
                  <a:pt x="0" y="1525"/>
                </a:cubicBezTo>
                <a:lnTo>
                  <a:pt x="0" y="1525"/>
                </a:lnTo>
                <a:cubicBezTo>
                  <a:pt x="0" y="1932"/>
                  <a:pt x="159" y="2315"/>
                  <a:pt x="447" y="2602"/>
                </a:cubicBezTo>
                <a:lnTo>
                  <a:pt x="447" y="2602"/>
                </a:lnTo>
                <a:cubicBezTo>
                  <a:pt x="635" y="2790"/>
                  <a:pt x="863" y="2922"/>
                  <a:pt x="1111" y="2992"/>
                </a:cubicBezTo>
                <a:lnTo>
                  <a:pt x="1111" y="2992"/>
                </a:lnTo>
                <a:cubicBezTo>
                  <a:pt x="1067" y="3065"/>
                  <a:pt x="1041" y="3151"/>
                  <a:pt x="1041" y="3242"/>
                </a:cubicBezTo>
                <a:lnTo>
                  <a:pt x="1041" y="3242"/>
                </a:lnTo>
                <a:cubicBezTo>
                  <a:pt x="1041" y="3509"/>
                  <a:pt x="1258" y="3726"/>
                  <a:pt x="1525" y="3726"/>
                </a:cubicBezTo>
                <a:lnTo>
                  <a:pt x="1525" y="3726"/>
                </a:lnTo>
                <a:cubicBezTo>
                  <a:pt x="1791" y="3726"/>
                  <a:pt x="2008" y="3509"/>
                  <a:pt x="2008" y="3242"/>
                </a:cubicBezTo>
                <a:lnTo>
                  <a:pt x="2008" y="3242"/>
                </a:lnTo>
                <a:cubicBezTo>
                  <a:pt x="2008" y="3151"/>
                  <a:pt x="1983" y="3065"/>
                  <a:pt x="1938" y="2992"/>
                </a:cubicBezTo>
                <a:lnTo>
                  <a:pt x="1938" y="2992"/>
                </a:lnTo>
                <a:cubicBezTo>
                  <a:pt x="2187" y="2922"/>
                  <a:pt x="2414" y="2790"/>
                  <a:pt x="2602" y="2602"/>
                </a:cubicBezTo>
                <a:lnTo>
                  <a:pt x="2602" y="2602"/>
                </a:lnTo>
                <a:cubicBezTo>
                  <a:pt x="2890" y="2315"/>
                  <a:pt x="3049" y="1932"/>
                  <a:pt x="3049" y="1525"/>
                </a:cubicBez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6">
            <a:extLst>
              <a:ext uri="{FF2B5EF4-FFF2-40B4-BE49-F238E27FC236}">
                <a16:creationId xmlns:a16="http://schemas.microsoft.com/office/drawing/2014/main" id="{6097156B-96B9-644A-BB76-D907C5CD3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2" y="3650064"/>
            <a:ext cx="3801187" cy="4641624"/>
          </a:xfrm>
          <a:custGeom>
            <a:avLst/>
            <a:gdLst>
              <a:gd name="T0" fmla="*/ 1524 w 3050"/>
              <a:gd name="T1" fmla="*/ 2470 h 3727"/>
              <a:gd name="T2" fmla="*/ 1524 w 3050"/>
              <a:gd name="T3" fmla="*/ 2470 h 3727"/>
              <a:gd name="T4" fmla="*/ 580 w 3050"/>
              <a:gd name="T5" fmla="*/ 1525 h 3727"/>
              <a:gd name="T6" fmla="*/ 580 w 3050"/>
              <a:gd name="T7" fmla="*/ 1525 h 3727"/>
              <a:gd name="T8" fmla="*/ 1524 w 3050"/>
              <a:gd name="T9" fmla="*/ 580 h 3727"/>
              <a:gd name="T10" fmla="*/ 1524 w 3050"/>
              <a:gd name="T11" fmla="*/ 580 h 3727"/>
              <a:gd name="T12" fmla="*/ 2469 w 3050"/>
              <a:gd name="T13" fmla="*/ 1525 h 3727"/>
              <a:gd name="T14" fmla="*/ 2469 w 3050"/>
              <a:gd name="T15" fmla="*/ 1525 h 3727"/>
              <a:gd name="T16" fmla="*/ 1524 w 3050"/>
              <a:gd name="T17" fmla="*/ 2470 h 3727"/>
              <a:gd name="T18" fmla="*/ 3049 w 3050"/>
              <a:gd name="T19" fmla="*/ 1525 h 3727"/>
              <a:gd name="T20" fmla="*/ 3049 w 3050"/>
              <a:gd name="T21" fmla="*/ 1525 h 3727"/>
              <a:gd name="T22" fmla="*/ 2603 w 3050"/>
              <a:gd name="T23" fmla="*/ 447 h 3727"/>
              <a:gd name="T24" fmla="*/ 2603 w 3050"/>
              <a:gd name="T25" fmla="*/ 447 h 3727"/>
              <a:gd name="T26" fmla="*/ 1524 w 3050"/>
              <a:gd name="T27" fmla="*/ 0 h 3727"/>
              <a:gd name="T28" fmla="*/ 1524 w 3050"/>
              <a:gd name="T29" fmla="*/ 0 h 3727"/>
              <a:gd name="T30" fmla="*/ 446 w 3050"/>
              <a:gd name="T31" fmla="*/ 447 h 3727"/>
              <a:gd name="T32" fmla="*/ 446 w 3050"/>
              <a:gd name="T33" fmla="*/ 447 h 3727"/>
              <a:gd name="T34" fmla="*/ 0 w 3050"/>
              <a:gd name="T35" fmla="*/ 1525 h 3727"/>
              <a:gd name="T36" fmla="*/ 0 w 3050"/>
              <a:gd name="T37" fmla="*/ 1525 h 3727"/>
              <a:gd name="T38" fmla="*/ 446 w 3050"/>
              <a:gd name="T39" fmla="*/ 2602 h 3727"/>
              <a:gd name="T40" fmla="*/ 446 w 3050"/>
              <a:gd name="T41" fmla="*/ 2602 h 3727"/>
              <a:gd name="T42" fmla="*/ 1110 w 3050"/>
              <a:gd name="T43" fmla="*/ 2992 h 3727"/>
              <a:gd name="T44" fmla="*/ 1110 w 3050"/>
              <a:gd name="T45" fmla="*/ 2992 h 3727"/>
              <a:gd name="T46" fmla="*/ 1041 w 3050"/>
              <a:gd name="T47" fmla="*/ 3242 h 3727"/>
              <a:gd name="T48" fmla="*/ 1041 w 3050"/>
              <a:gd name="T49" fmla="*/ 3242 h 3727"/>
              <a:gd name="T50" fmla="*/ 1524 w 3050"/>
              <a:gd name="T51" fmla="*/ 3726 h 3727"/>
              <a:gd name="T52" fmla="*/ 1524 w 3050"/>
              <a:gd name="T53" fmla="*/ 3726 h 3727"/>
              <a:gd name="T54" fmla="*/ 2008 w 3050"/>
              <a:gd name="T55" fmla="*/ 3242 h 3727"/>
              <a:gd name="T56" fmla="*/ 2008 w 3050"/>
              <a:gd name="T57" fmla="*/ 3242 h 3727"/>
              <a:gd name="T58" fmla="*/ 1939 w 3050"/>
              <a:gd name="T59" fmla="*/ 2992 h 3727"/>
              <a:gd name="T60" fmla="*/ 1939 w 3050"/>
              <a:gd name="T61" fmla="*/ 2992 h 3727"/>
              <a:gd name="T62" fmla="*/ 2603 w 3050"/>
              <a:gd name="T63" fmla="*/ 2602 h 3727"/>
              <a:gd name="T64" fmla="*/ 2603 w 3050"/>
              <a:gd name="T65" fmla="*/ 2602 h 3727"/>
              <a:gd name="T66" fmla="*/ 3049 w 3050"/>
              <a:gd name="T67" fmla="*/ 1525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50" h="3727">
                <a:moveTo>
                  <a:pt x="1524" y="2470"/>
                </a:moveTo>
                <a:lnTo>
                  <a:pt x="1524" y="2470"/>
                </a:lnTo>
                <a:cubicBezTo>
                  <a:pt x="1004" y="2470"/>
                  <a:pt x="580" y="2046"/>
                  <a:pt x="580" y="1525"/>
                </a:cubicBezTo>
                <a:lnTo>
                  <a:pt x="580" y="1525"/>
                </a:lnTo>
                <a:cubicBezTo>
                  <a:pt x="580" y="1004"/>
                  <a:pt x="1004" y="580"/>
                  <a:pt x="1524" y="580"/>
                </a:cubicBezTo>
                <a:lnTo>
                  <a:pt x="1524" y="580"/>
                </a:lnTo>
                <a:cubicBezTo>
                  <a:pt x="2046" y="580"/>
                  <a:pt x="2469" y="1004"/>
                  <a:pt x="2469" y="1525"/>
                </a:cubicBezTo>
                <a:lnTo>
                  <a:pt x="2469" y="1525"/>
                </a:lnTo>
                <a:cubicBezTo>
                  <a:pt x="2469" y="2046"/>
                  <a:pt x="2046" y="2470"/>
                  <a:pt x="1524" y="2470"/>
                </a:cubicBezTo>
                <a:close/>
                <a:moveTo>
                  <a:pt x="3049" y="1525"/>
                </a:moveTo>
                <a:lnTo>
                  <a:pt x="3049" y="1525"/>
                </a:lnTo>
                <a:cubicBezTo>
                  <a:pt x="3049" y="1118"/>
                  <a:pt x="2891" y="735"/>
                  <a:pt x="2603" y="447"/>
                </a:cubicBezTo>
                <a:lnTo>
                  <a:pt x="2603" y="447"/>
                </a:lnTo>
                <a:cubicBezTo>
                  <a:pt x="2315" y="159"/>
                  <a:pt x="1932" y="0"/>
                  <a:pt x="1524" y="0"/>
                </a:cubicBezTo>
                <a:lnTo>
                  <a:pt x="1524" y="0"/>
                </a:lnTo>
                <a:cubicBezTo>
                  <a:pt x="1117" y="0"/>
                  <a:pt x="735" y="159"/>
                  <a:pt x="446" y="447"/>
                </a:cubicBezTo>
                <a:lnTo>
                  <a:pt x="446" y="447"/>
                </a:lnTo>
                <a:cubicBezTo>
                  <a:pt x="159" y="735"/>
                  <a:pt x="0" y="1118"/>
                  <a:pt x="0" y="1525"/>
                </a:cubicBezTo>
                <a:lnTo>
                  <a:pt x="0" y="1525"/>
                </a:lnTo>
                <a:cubicBezTo>
                  <a:pt x="0" y="1932"/>
                  <a:pt x="159" y="2315"/>
                  <a:pt x="446" y="2602"/>
                </a:cubicBezTo>
                <a:lnTo>
                  <a:pt x="446" y="2602"/>
                </a:lnTo>
                <a:cubicBezTo>
                  <a:pt x="634" y="2790"/>
                  <a:pt x="862" y="2922"/>
                  <a:pt x="1110" y="2992"/>
                </a:cubicBezTo>
                <a:lnTo>
                  <a:pt x="1110" y="2992"/>
                </a:lnTo>
                <a:cubicBezTo>
                  <a:pt x="1066" y="3065"/>
                  <a:pt x="1041" y="3151"/>
                  <a:pt x="1041" y="3242"/>
                </a:cubicBezTo>
                <a:lnTo>
                  <a:pt x="1041" y="3242"/>
                </a:lnTo>
                <a:cubicBezTo>
                  <a:pt x="1041" y="3509"/>
                  <a:pt x="1258" y="3726"/>
                  <a:pt x="1524" y="3726"/>
                </a:cubicBezTo>
                <a:lnTo>
                  <a:pt x="1524" y="3726"/>
                </a:lnTo>
                <a:cubicBezTo>
                  <a:pt x="1792" y="3726"/>
                  <a:pt x="2008" y="3509"/>
                  <a:pt x="2008" y="3242"/>
                </a:cubicBezTo>
                <a:lnTo>
                  <a:pt x="2008" y="3242"/>
                </a:lnTo>
                <a:cubicBezTo>
                  <a:pt x="2008" y="3151"/>
                  <a:pt x="1983" y="3065"/>
                  <a:pt x="1939" y="2992"/>
                </a:cubicBezTo>
                <a:lnTo>
                  <a:pt x="1939" y="2992"/>
                </a:lnTo>
                <a:cubicBezTo>
                  <a:pt x="2188" y="2922"/>
                  <a:pt x="2415" y="2790"/>
                  <a:pt x="2603" y="2602"/>
                </a:cubicBezTo>
                <a:lnTo>
                  <a:pt x="2603" y="2602"/>
                </a:lnTo>
                <a:cubicBezTo>
                  <a:pt x="2891" y="2315"/>
                  <a:pt x="3049" y="1932"/>
                  <a:pt x="3049" y="1525"/>
                </a:cubicBezTo>
                <a:close/>
              </a:path>
            </a:pathLst>
          </a:custGeom>
          <a:solidFill>
            <a:schemeClr val="accent4">
              <a:alpha val="8985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38E87B5E-4FB4-414E-B6F2-2B4D72FAB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592" y="3650064"/>
            <a:ext cx="3801187" cy="4641624"/>
          </a:xfrm>
          <a:custGeom>
            <a:avLst/>
            <a:gdLst>
              <a:gd name="T0" fmla="*/ 1525 w 3051"/>
              <a:gd name="T1" fmla="*/ 2470 h 3727"/>
              <a:gd name="T2" fmla="*/ 1525 w 3051"/>
              <a:gd name="T3" fmla="*/ 2470 h 3727"/>
              <a:gd name="T4" fmla="*/ 581 w 3051"/>
              <a:gd name="T5" fmla="*/ 1525 h 3727"/>
              <a:gd name="T6" fmla="*/ 581 w 3051"/>
              <a:gd name="T7" fmla="*/ 1525 h 3727"/>
              <a:gd name="T8" fmla="*/ 1525 w 3051"/>
              <a:gd name="T9" fmla="*/ 580 h 3727"/>
              <a:gd name="T10" fmla="*/ 1525 w 3051"/>
              <a:gd name="T11" fmla="*/ 580 h 3727"/>
              <a:gd name="T12" fmla="*/ 2470 w 3051"/>
              <a:gd name="T13" fmla="*/ 1525 h 3727"/>
              <a:gd name="T14" fmla="*/ 2470 w 3051"/>
              <a:gd name="T15" fmla="*/ 1525 h 3727"/>
              <a:gd name="T16" fmla="*/ 1525 w 3051"/>
              <a:gd name="T17" fmla="*/ 2470 h 3727"/>
              <a:gd name="T18" fmla="*/ 3050 w 3051"/>
              <a:gd name="T19" fmla="*/ 1525 h 3727"/>
              <a:gd name="T20" fmla="*/ 3050 w 3051"/>
              <a:gd name="T21" fmla="*/ 1525 h 3727"/>
              <a:gd name="T22" fmla="*/ 2603 w 3051"/>
              <a:gd name="T23" fmla="*/ 447 h 3727"/>
              <a:gd name="T24" fmla="*/ 2603 w 3051"/>
              <a:gd name="T25" fmla="*/ 447 h 3727"/>
              <a:gd name="T26" fmla="*/ 1525 w 3051"/>
              <a:gd name="T27" fmla="*/ 0 h 3727"/>
              <a:gd name="T28" fmla="*/ 1525 w 3051"/>
              <a:gd name="T29" fmla="*/ 0 h 3727"/>
              <a:gd name="T30" fmla="*/ 447 w 3051"/>
              <a:gd name="T31" fmla="*/ 447 h 3727"/>
              <a:gd name="T32" fmla="*/ 447 w 3051"/>
              <a:gd name="T33" fmla="*/ 447 h 3727"/>
              <a:gd name="T34" fmla="*/ 0 w 3051"/>
              <a:gd name="T35" fmla="*/ 1525 h 3727"/>
              <a:gd name="T36" fmla="*/ 0 w 3051"/>
              <a:gd name="T37" fmla="*/ 1525 h 3727"/>
              <a:gd name="T38" fmla="*/ 447 w 3051"/>
              <a:gd name="T39" fmla="*/ 2602 h 3727"/>
              <a:gd name="T40" fmla="*/ 447 w 3051"/>
              <a:gd name="T41" fmla="*/ 2602 h 3727"/>
              <a:gd name="T42" fmla="*/ 1111 w 3051"/>
              <a:gd name="T43" fmla="*/ 2992 h 3727"/>
              <a:gd name="T44" fmla="*/ 1111 w 3051"/>
              <a:gd name="T45" fmla="*/ 2992 h 3727"/>
              <a:gd name="T46" fmla="*/ 1041 w 3051"/>
              <a:gd name="T47" fmla="*/ 3242 h 3727"/>
              <a:gd name="T48" fmla="*/ 1041 w 3051"/>
              <a:gd name="T49" fmla="*/ 3242 h 3727"/>
              <a:gd name="T50" fmla="*/ 1525 w 3051"/>
              <a:gd name="T51" fmla="*/ 3726 h 3727"/>
              <a:gd name="T52" fmla="*/ 1525 w 3051"/>
              <a:gd name="T53" fmla="*/ 3726 h 3727"/>
              <a:gd name="T54" fmla="*/ 2009 w 3051"/>
              <a:gd name="T55" fmla="*/ 3242 h 3727"/>
              <a:gd name="T56" fmla="*/ 2009 w 3051"/>
              <a:gd name="T57" fmla="*/ 3242 h 3727"/>
              <a:gd name="T58" fmla="*/ 1939 w 3051"/>
              <a:gd name="T59" fmla="*/ 2992 h 3727"/>
              <a:gd name="T60" fmla="*/ 1939 w 3051"/>
              <a:gd name="T61" fmla="*/ 2992 h 3727"/>
              <a:gd name="T62" fmla="*/ 2603 w 3051"/>
              <a:gd name="T63" fmla="*/ 2602 h 3727"/>
              <a:gd name="T64" fmla="*/ 2603 w 3051"/>
              <a:gd name="T65" fmla="*/ 2602 h 3727"/>
              <a:gd name="T66" fmla="*/ 3050 w 3051"/>
              <a:gd name="T67" fmla="*/ 1525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51" h="3727">
                <a:moveTo>
                  <a:pt x="1525" y="2470"/>
                </a:moveTo>
                <a:lnTo>
                  <a:pt x="1525" y="2470"/>
                </a:lnTo>
                <a:cubicBezTo>
                  <a:pt x="1004" y="2470"/>
                  <a:pt x="581" y="2046"/>
                  <a:pt x="581" y="1525"/>
                </a:cubicBezTo>
                <a:lnTo>
                  <a:pt x="581" y="1525"/>
                </a:lnTo>
                <a:cubicBezTo>
                  <a:pt x="581" y="1004"/>
                  <a:pt x="1004" y="580"/>
                  <a:pt x="1525" y="580"/>
                </a:cubicBezTo>
                <a:lnTo>
                  <a:pt x="1525" y="580"/>
                </a:lnTo>
                <a:cubicBezTo>
                  <a:pt x="2046" y="580"/>
                  <a:pt x="2470" y="1004"/>
                  <a:pt x="2470" y="1525"/>
                </a:cubicBezTo>
                <a:lnTo>
                  <a:pt x="2470" y="1525"/>
                </a:lnTo>
                <a:cubicBezTo>
                  <a:pt x="2470" y="2046"/>
                  <a:pt x="2046" y="2470"/>
                  <a:pt x="1525" y="2470"/>
                </a:cubicBezTo>
                <a:close/>
                <a:moveTo>
                  <a:pt x="3050" y="1525"/>
                </a:moveTo>
                <a:lnTo>
                  <a:pt x="3050" y="1525"/>
                </a:lnTo>
                <a:cubicBezTo>
                  <a:pt x="3050" y="1118"/>
                  <a:pt x="2891" y="735"/>
                  <a:pt x="2603" y="447"/>
                </a:cubicBezTo>
                <a:lnTo>
                  <a:pt x="2603" y="447"/>
                </a:lnTo>
                <a:cubicBezTo>
                  <a:pt x="2315" y="159"/>
                  <a:pt x="1933" y="0"/>
                  <a:pt x="1525" y="0"/>
                </a:cubicBezTo>
                <a:lnTo>
                  <a:pt x="1525" y="0"/>
                </a:lnTo>
                <a:cubicBezTo>
                  <a:pt x="1118" y="0"/>
                  <a:pt x="735" y="159"/>
                  <a:pt x="447" y="447"/>
                </a:cubicBezTo>
                <a:lnTo>
                  <a:pt x="447" y="447"/>
                </a:lnTo>
                <a:cubicBezTo>
                  <a:pt x="159" y="735"/>
                  <a:pt x="0" y="1118"/>
                  <a:pt x="0" y="1525"/>
                </a:cubicBezTo>
                <a:lnTo>
                  <a:pt x="0" y="1525"/>
                </a:lnTo>
                <a:cubicBezTo>
                  <a:pt x="0" y="1932"/>
                  <a:pt x="159" y="2315"/>
                  <a:pt x="447" y="2602"/>
                </a:cubicBezTo>
                <a:lnTo>
                  <a:pt x="447" y="2602"/>
                </a:lnTo>
                <a:cubicBezTo>
                  <a:pt x="635" y="2790"/>
                  <a:pt x="863" y="2922"/>
                  <a:pt x="1111" y="2992"/>
                </a:cubicBezTo>
                <a:lnTo>
                  <a:pt x="1111" y="2992"/>
                </a:lnTo>
                <a:cubicBezTo>
                  <a:pt x="1067" y="3065"/>
                  <a:pt x="1041" y="3151"/>
                  <a:pt x="1041" y="3242"/>
                </a:cubicBezTo>
                <a:lnTo>
                  <a:pt x="1041" y="3242"/>
                </a:lnTo>
                <a:cubicBezTo>
                  <a:pt x="1041" y="3509"/>
                  <a:pt x="1258" y="3726"/>
                  <a:pt x="1525" y="3726"/>
                </a:cubicBezTo>
                <a:lnTo>
                  <a:pt x="1525" y="3726"/>
                </a:lnTo>
                <a:cubicBezTo>
                  <a:pt x="1792" y="3726"/>
                  <a:pt x="2009" y="3509"/>
                  <a:pt x="2009" y="3242"/>
                </a:cubicBezTo>
                <a:lnTo>
                  <a:pt x="2009" y="3242"/>
                </a:lnTo>
                <a:cubicBezTo>
                  <a:pt x="2009" y="3151"/>
                  <a:pt x="1983" y="3065"/>
                  <a:pt x="1939" y="2992"/>
                </a:cubicBezTo>
                <a:lnTo>
                  <a:pt x="1939" y="2992"/>
                </a:lnTo>
                <a:cubicBezTo>
                  <a:pt x="2188" y="2922"/>
                  <a:pt x="2416" y="2790"/>
                  <a:pt x="2603" y="2602"/>
                </a:cubicBezTo>
                <a:lnTo>
                  <a:pt x="2603" y="2602"/>
                </a:lnTo>
                <a:cubicBezTo>
                  <a:pt x="2891" y="2315"/>
                  <a:pt x="3050" y="1932"/>
                  <a:pt x="3050" y="1525"/>
                </a:cubicBez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F1C5ACB-A888-C644-8830-A5A33B409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635" y="4955262"/>
            <a:ext cx="1302398" cy="1153159"/>
          </a:xfrm>
          <a:custGeom>
            <a:avLst/>
            <a:gdLst>
              <a:gd name="connsiteX0" fmla="*/ 913116 w 1302398"/>
              <a:gd name="connsiteY0" fmla="*/ 1012868 h 1153159"/>
              <a:gd name="connsiteX1" fmla="*/ 1191250 w 1302398"/>
              <a:gd name="connsiteY1" fmla="*/ 1012868 h 1153159"/>
              <a:gd name="connsiteX2" fmla="*/ 1301759 w 1302398"/>
              <a:gd name="connsiteY2" fmla="*/ 1132937 h 1153159"/>
              <a:gd name="connsiteX3" fmla="*/ 1290584 w 1302398"/>
              <a:gd name="connsiteY3" fmla="*/ 1151896 h 1153159"/>
              <a:gd name="connsiteX4" fmla="*/ 1286859 w 1302398"/>
              <a:gd name="connsiteY4" fmla="*/ 1153159 h 1153159"/>
              <a:gd name="connsiteX5" fmla="*/ 1270717 w 1302398"/>
              <a:gd name="connsiteY5" fmla="*/ 1140521 h 1153159"/>
              <a:gd name="connsiteX6" fmla="*/ 1191250 w 1302398"/>
              <a:gd name="connsiteY6" fmla="*/ 1044465 h 1153159"/>
              <a:gd name="connsiteX7" fmla="*/ 913116 w 1302398"/>
              <a:gd name="connsiteY7" fmla="*/ 1044465 h 1153159"/>
              <a:gd name="connsiteX8" fmla="*/ 832406 w 1302398"/>
              <a:gd name="connsiteY8" fmla="*/ 1140521 h 1153159"/>
              <a:gd name="connsiteX9" fmla="*/ 812539 w 1302398"/>
              <a:gd name="connsiteY9" fmla="*/ 1151896 h 1153159"/>
              <a:gd name="connsiteX10" fmla="*/ 801364 w 1302398"/>
              <a:gd name="connsiteY10" fmla="*/ 1132937 h 1153159"/>
              <a:gd name="connsiteX11" fmla="*/ 913116 w 1302398"/>
              <a:gd name="connsiteY11" fmla="*/ 1012868 h 1153159"/>
              <a:gd name="connsiteX12" fmla="*/ 112080 w 1302398"/>
              <a:gd name="connsiteY12" fmla="*/ 1012868 h 1153159"/>
              <a:gd name="connsiteX13" fmla="*/ 393799 w 1302398"/>
              <a:gd name="connsiteY13" fmla="*/ 1012868 h 1153159"/>
              <a:gd name="connsiteX14" fmla="*/ 505235 w 1302398"/>
              <a:gd name="connsiteY14" fmla="*/ 1132937 h 1153159"/>
              <a:gd name="connsiteX15" fmla="*/ 493966 w 1302398"/>
              <a:gd name="connsiteY15" fmla="*/ 1151896 h 1153159"/>
              <a:gd name="connsiteX16" fmla="*/ 488957 w 1302398"/>
              <a:gd name="connsiteY16" fmla="*/ 1153159 h 1153159"/>
              <a:gd name="connsiteX17" fmla="*/ 473932 w 1302398"/>
              <a:gd name="connsiteY17" fmla="*/ 1140521 h 1153159"/>
              <a:gd name="connsiteX18" fmla="*/ 393799 w 1302398"/>
              <a:gd name="connsiteY18" fmla="*/ 1044465 h 1153159"/>
              <a:gd name="connsiteX19" fmla="*/ 112080 w 1302398"/>
              <a:gd name="connsiteY19" fmla="*/ 1044465 h 1153159"/>
              <a:gd name="connsiteX20" fmla="*/ 31946 w 1302398"/>
              <a:gd name="connsiteY20" fmla="*/ 1140521 h 1153159"/>
              <a:gd name="connsiteX21" fmla="*/ 11913 w 1302398"/>
              <a:gd name="connsiteY21" fmla="*/ 1151896 h 1153159"/>
              <a:gd name="connsiteX22" fmla="*/ 644 w 1302398"/>
              <a:gd name="connsiteY22" fmla="*/ 1132937 h 1153159"/>
              <a:gd name="connsiteX23" fmla="*/ 112080 w 1302398"/>
              <a:gd name="connsiteY23" fmla="*/ 1012868 h 1153159"/>
              <a:gd name="connsiteX24" fmla="*/ 794022 w 1302398"/>
              <a:gd name="connsiteY24" fmla="*/ 892018 h 1153159"/>
              <a:gd name="connsiteX25" fmla="*/ 809891 w 1302398"/>
              <a:gd name="connsiteY25" fmla="*/ 909851 h 1153159"/>
              <a:gd name="connsiteX26" fmla="*/ 809891 w 1302398"/>
              <a:gd name="connsiteY26" fmla="*/ 960801 h 1153159"/>
              <a:gd name="connsiteX27" fmla="*/ 794022 w 1302398"/>
              <a:gd name="connsiteY27" fmla="*/ 978633 h 1153159"/>
              <a:gd name="connsiteX28" fmla="*/ 778153 w 1302398"/>
              <a:gd name="connsiteY28" fmla="*/ 960801 h 1153159"/>
              <a:gd name="connsiteX29" fmla="*/ 778153 w 1302398"/>
              <a:gd name="connsiteY29" fmla="*/ 909851 h 1153159"/>
              <a:gd name="connsiteX30" fmla="*/ 794022 w 1302398"/>
              <a:gd name="connsiteY30" fmla="*/ 892018 h 1153159"/>
              <a:gd name="connsiteX31" fmla="*/ 513875 w 1302398"/>
              <a:gd name="connsiteY31" fmla="*/ 892018 h 1153159"/>
              <a:gd name="connsiteX32" fmla="*/ 529744 w 1302398"/>
              <a:gd name="connsiteY32" fmla="*/ 909851 h 1153159"/>
              <a:gd name="connsiteX33" fmla="*/ 529744 w 1302398"/>
              <a:gd name="connsiteY33" fmla="*/ 960801 h 1153159"/>
              <a:gd name="connsiteX34" fmla="*/ 513875 w 1302398"/>
              <a:gd name="connsiteY34" fmla="*/ 978633 h 1153159"/>
              <a:gd name="connsiteX35" fmla="*/ 498006 w 1302398"/>
              <a:gd name="connsiteY35" fmla="*/ 960801 h 1153159"/>
              <a:gd name="connsiteX36" fmla="*/ 498006 w 1302398"/>
              <a:gd name="connsiteY36" fmla="*/ 909851 h 1153159"/>
              <a:gd name="connsiteX37" fmla="*/ 513875 w 1302398"/>
              <a:gd name="connsiteY37" fmla="*/ 892018 h 1153159"/>
              <a:gd name="connsiteX38" fmla="*/ 1053682 w 1302398"/>
              <a:gd name="connsiteY38" fmla="*/ 770644 h 1153159"/>
              <a:gd name="connsiteX39" fmla="*/ 958893 w 1302398"/>
              <a:gd name="connsiteY39" fmla="*/ 866680 h 1153159"/>
              <a:gd name="connsiteX40" fmla="*/ 1053682 w 1302398"/>
              <a:gd name="connsiteY40" fmla="*/ 962716 h 1153159"/>
              <a:gd name="connsiteX41" fmla="*/ 1149718 w 1302398"/>
              <a:gd name="connsiteY41" fmla="*/ 866680 h 1153159"/>
              <a:gd name="connsiteX42" fmla="*/ 1053682 w 1302398"/>
              <a:gd name="connsiteY42" fmla="*/ 770644 h 1153159"/>
              <a:gd name="connsiteX43" fmla="*/ 252942 w 1302398"/>
              <a:gd name="connsiteY43" fmla="*/ 770644 h 1153159"/>
              <a:gd name="connsiteX44" fmla="*/ 156906 w 1302398"/>
              <a:gd name="connsiteY44" fmla="*/ 866680 h 1153159"/>
              <a:gd name="connsiteX45" fmla="*/ 252942 w 1302398"/>
              <a:gd name="connsiteY45" fmla="*/ 962716 h 1153159"/>
              <a:gd name="connsiteX46" fmla="*/ 348978 w 1302398"/>
              <a:gd name="connsiteY46" fmla="*/ 866680 h 1153159"/>
              <a:gd name="connsiteX47" fmla="*/ 252942 w 1302398"/>
              <a:gd name="connsiteY47" fmla="*/ 770644 h 1153159"/>
              <a:gd name="connsiteX48" fmla="*/ 513234 w 1302398"/>
              <a:gd name="connsiteY48" fmla="*/ 754697 h 1153159"/>
              <a:gd name="connsiteX49" fmla="*/ 792880 w 1302398"/>
              <a:gd name="connsiteY49" fmla="*/ 754697 h 1153159"/>
              <a:gd name="connsiteX50" fmla="*/ 905238 w 1302398"/>
              <a:gd name="connsiteY50" fmla="*/ 872253 h 1153159"/>
              <a:gd name="connsiteX51" fmla="*/ 923964 w 1302398"/>
              <a:gd name="connsiteY51" fmla="*/ 957636 h 1153159"/>
              <a:gd name="connsiteX52" fmla="*/ 911480 w 1302398"/>
              <a:gd name="connsiteY52" fmla="*/ 976197 h 1153159"/>
              <a:gd name="connsiteX53" fmla="*/ 891506 w 1302398"/>
              <a:gd name="connsiteY53" fmla="*/ 963823 h 1153159"/>
              <a:gd name="connsiteX54" fmla="*/ 872779 w 1302398"/>
              <a:gd name="connsiteY54" fmla="*/ 879678 h 1153159"/>
              <a:gd name="connsiteX55" fmla="*/ 792880 w 1302398"/>
              <a:gd name="connsiteY55" fmla="*/ 786870 h 1153159"/>
              <a:gd name="connsiteX56" fmla="*/ 513234 w 1302398"/>
              <a:gd name="connsiteY56" fmla="*/ 786870 h 1153159"/>
              <a:gd name="connsiteX57" fmla="*/ 433336 w 1302398"/>
              <a:gd name="connsiteY57" fmla="*/ 880915 h 1153159"/>
              <a:gd name="connsiteX58" fmla="*/ 410864 w 1302398"/>
              <a:gd name="connsiteY58" fmla="*/ 965060 h 1153159"/>
              <a:gd name="connsiteX59" fmla="*/ 395883 w 1302398"/>
              <a:gd name="connsiteY59" fmla="*/ 977434 h 1153159"/>
              <a:gd name="connsiteX60" fmla="*/ 390889 w 1302398"/>
              <a:gd name="connsiteY60" fmla="*/ 976197 h 1153159"/>
              <a:gd name="connsiteX61" fmla="*/ 379654 w 1302398"/>
              <a:gd name="connsiteY61" fmla="*/ 956398 h 1153159"/>
              <a:gd name="connsiteX62" fmla="*/ 402125 w 1302398"/>
              <a:gd name="connsiteY62" fmla="*/ 872253 h 1153159"/>
              <a:gd name="connsiteX63" fmla="*/ 513234 w 1302398"/>
              <a:gd name="connsiteY63" fmla="*/ 754697 h 1153159"/>
              <a:gd name="connsiteX64" fmla="*/ 1053682 w 1302398"/>
              <a:gd name="connsiteY64" fmla="*/ 738216 h 1153159"/>
              <a:gd name="connsiteX65" fmla="*/ 1183393 w 1302398"/>
              <a:gd name="connsiteY65" fmla="*/ 866680 h 1153159"/>
              <a:gd name="connsiteX66" fmla="*/ 1053682 w 1302398"/>
              <a:gd name="connsiteY66" fmla="*/ 995144 h 1153159"/>
              <a:gd name="connsiteX67" fmla="*/ 926465 w 1302398"/>
              <a:gd name="connsiteY67" fmla="*/ 866680 h 1153159"/>
              <a:gd name="connsiteX68" fmla="*/ 1053682 w 1302398"/>
              <a:gd name="connsiteY68" fmla="*/ 738216 h 1153159"/>
              <a:gd name="connsiteX69" fmla="*/ 252942 w 1302398"/>
              <a:gd name="connsiteY69" fmla="*/ 738216 h 1153159"/>
              <a:gd name="connsiteX70" fmla="*/ 381406 w 1302398"/>
              <a:gd name="connsiteY70" fmla="*/ 866680 h 1153159"/>
              <a:gd name="connsiteX71" fmla="*/ 252942 w 1302398"/>
              <a:gd name="connsiteY71" fmla="*/ 995144 h 1153159"/>
              <a:gd name="connsiteX72" fmla="*/ 124478 w 1302398"/>
              <a:gd name="connsiteY72" fmla="*/ 866680 h 1153159"/>
              <a:gd name="connsiteX73" fmla="*/ 252942 w 1302398"/>
              <a:gd name="connsiteY73" fmla="*/ 738216 h 1153159"/>
              <a:gd name="connsiteX74" fmla="*/ 386396 w 1302398"/>
              <a:gd name="connsiteY74" fmla="*/ 614480 h 1153159"/>
              <a:gd name="connsiteX75" fmla="*/ 406371 w 1302398"/>
              <a:gd name="connsiteY75" fmla="*/ 626189 h 1153159"/>
              <a:gd name="connsiteX76" fmla="*/ 395135 w 1302398"/>
              <a:gd name="connsiteY76" fmla="*/ 647004 h 1153159"/>
              <a:gd name="connsiteX77" fmla="*/ 350192 w 1302398"/>
              <a:gd name="connsiteY77" fmla="*/ 660013 h 1153159"/>
              <a:gd name="connsiteX78" fmla="*/ 345198 w 1302398"/>
              <a:gd name="connsiteY78" fmla="*/ 660013 h 1153159"/>
              <a:gd name="connsiteX79" fmla="*/ 328969 w 1302398"/>
              <a:gd name="connsiteY79" fmla="*/ 648305 h 1153159"/>
              <a:gd name="connsiteX80" fmla="*/ 341453 w 1302398"/>
              <a:gd name="connsiteY80" fmla="*/ 627490 h 1153159"/>
              <a:gd name="connsiteX81" fmla="*/ 408206 w 1302398"/>
              <a:gd name="connsiteY81" fmla="*/ 570466 h 1153159"/>
              <a:gd name="connsiteX82" fmla="*/ 428316 w 1302398"/>
              <a:gd name="connsiteY82" fmla="*/ 581874 h 1153159"/>
              <a:gd name="connsiteX83" fmla="*/ 417004 w 1302398"/>
              <a:gd name="connsiteY83" fmla="*/ 602156 h 1153159"/>
              <a:gd name="connsiteX84" fmla="*/ 306400 w 1302398"/>
              <a:gd name="connsiteY84" fmla="*/ 632580 h 1153159"/>
              <a:gd name="connsiteX85" fmla="*/ 301373 w 1302398"/>
              <a:gd name="connsiteY85" fmla="*/ 632580 h 1153159"/>
              <a:gd name="connsiteX86" fmla="*/ 286290 w 1302398"/>
              <a:gd name="connsiteY86" fmla="*/ 621171 h 1153159"/>
              <a:gd name="connsiteX87" fmla="*/ 297602 w 1302398"/>
              <a:gd name="connsiteY87" fmla="*/ 600889 h 1153159"/>
              <a:gd name="connsiteX88" fmla="*/ 909843 w 1302398"/>
              <a:gd name="connsiteY88" fmla="*/ 548577 h 1153159"/>
              <a:gd name="connsiteX89" fmla="*/ 966842 w 1302398"/>
              <a:gd name="connsiteY89" fmla="*/ 565579 h 1153159"/>
              <a:gd name="connsiteX90" fmla="*/ 977756 w 1302398"/>
              <a:gd name="connsiteY90" fmla="*/ 586505 h 1153159"/>
              <a:gd name="connsiteX91" fmla="*/ 963203 w 1302398"/>
              <a:gd name="connsiteY91" fmla="*/ 599583 h 1153159"/>
              <a:gd name="connsiteX92" fmla="*/ 958352 w 1302398"/>
              <a:gd name="connsiteY92" fmla="*/ 598276 h 1153159"/>
              <a:gd name="connsiteX93" fmla="*/ 901354 w 1302398"/>
              <a:gd name="connsiteY93" fmla="*/ 582581 h 1153159"/>
              <a:gd name="connsiteX94" fmla="*/ 890440 w 1302398"/>
              <a:gd name="connsiteY94" fmla="*/ 560348 h 1153159"/>
              <a:gd name="connsiteX95" fmla="*/ 909843 w 1302398"/>
              <a:gd name="connsiteY95" fmla="*/ 548577 h 1153159"/>
              <a:gd name="connsiteX96" fmla="*/ 391366 w 1302398"/>
              <a:gd name="connsiteY96" fmla="*/ 529430 h 1153159"/>
              <a:gd name="connsiteX97" fmla="*/ 285533 w 1302398"/>
              <a:gd name="connsiteY97" fmla="*/ 557011 h 1153159"/>
              <a:gd name="connsiteX98" fmla="*/ 288024 w 1302398"/>
              <a:gd name="connsiteY98" fmla="*/ 567040 h 1153159"/>
              <a:gd name="connsiteX99" fmla="*/ 395102 w 1302398"/>
              <a:gd name="connsiteY99" fmla="*/ 538205 h 1153159"/>
              <a:gd name="connsiteX100" fmla="*/ 653935 w 1302398"/>
              <a:gd name="connsiteY100" fmla="*/ 513717 h 1153159"/>
              <a:gd name="connsiteX101" fmla="*/ 557900 w 1302398"/>
              <a:gd name="connsiteY101" fmla="*/ 608505 h 1153159"/>
              <a:gd name="connsiteX102" fmla="*/ 653935 w 1302398"/>
              <a:gd name="connsiteY102" fmla="*/ 704540 h 1153159"/>
              <a:gd name="connsiteX103" fmla="*/ 749969 w 1302398"/>
              <a:gd name="connsiteY103" fmla="*/ 608505 h 1153159"/>
              <a:gd name="connsiteX104" fmla="*/ 653935 w 1302398"/>
              <a:gd name="connsiteY104" fmla="*/ 513717 h 1153159"/>
              <a:gd name="connsiteX105" fmla="*/ 882672 w 1302398"/>
              <a:gd name="connsiteY105" fmla="*/ 493492 h 1153159"/>
              <a:gd name="connsiteX106" fmla="*/ 1021574 w 1302398"/>
              <a:gd name="connsiteY106" fmla="*/ 529196 h 1153159"/>
              <a:gd name="connsiteX107" fmla="*/ 1033866 w 1302398"/>
              <a:gd name="connsiteY107" fmla="*/ 548895 h 1153159"/>
              <a:gd name="connsiteX108" fmla="*/ 1017886 w 1302398"/>
              <a:gd name="connsiteY108" fmla="*/ 561207 h 1153159"/>
              <a:gd name="connsiteX109" fmla="*/ 1014198 w 1302398"/>
              <a:gd name="connsiteY109" fmla="*/ 561207 h 1153159"/>
              <a:gd name="connsiteX110" fmla="*/ 874067 w 1302398"/>
              <a:gd name="connsiteY110" fmla="*/ 524271 h 1153159"/>
              <a:gd name="connsiteX111" fmla="*/ 863004 w 1302398"/>
              <a:gd name="connsiteY111" fmla="*/ 504573 h 1153159"/>
              <a:gd name="connsiteX112" fmla="*/ 882672 w 1302398"/>
              <a:gd name="connsiteY112" fmla="*/ 493492 h 1153159"/>
              <a:gd name="connsiteX113" fmla="*/ 653935 w 1302398"/>
              <a:gd name="connsiteY113" fmla="*/ 480043 h 1153159"/>
              <a:gd name="connsiteX114" fmla="*/ 782397 w 1302398"/>
              <a:gd name="connsiteY114" fmla="*/ 608505 h 1153159"/>
              <a:gd name="connsiteX115" fmla="*/ 653935 w 1302398"/>
              <a:gd name="connsiteY115" fmla="*/ 736967 h 1153159"/>
              <a:gd name="connsiteX116" fmla="*/ 525473 w 1302398"/>
              <a:gd name="connsiteY116" fmla="*/ 608505 h 1153159"/>
              <a:gd name="connsiteX117" fmla="*/ 653935 w 1302398"/>
              <a:gd name="connsiteY117" fmla="*/ 480043 h 1153159"/>
              <a:gd name="connsiteX118" fmla="*/ 898000 w 1302398"/>
              <a:gd name="connsiteY118" fmla="*/ 425853 h 1153159"/>
              <a:gd name="connsiteX119" fmla="*/ 893044 w 1302398"/>
              <a:gd name="connsiteY119" fmla="*/ 444631 h 1153159"/>
              <a:gd name="connsiteX120" fmla="*/ 894283 w 1302398"/>
              <a:gd name="connsiteY120" fmla="*/ 445883 h 1153159"/>
              <a:gd name="connsiteX121" fmla="*/ 1035519 w 1302398"/>
              <a:gd name="connsiteY121" fmla="*/ 484692 h 1153159"/>
              <a:gd name="connsiteX122" fmla="*/ 1036758 w 1302398"/>
              <a:gd name="connsiteY122" fmla="*/ 484692 h 1153159"/>
              <a:gd name="connsiteX123" fmla="*/ 1036758 w 1302398"/>
              <a:gd name="connsiteY123" fmla="*/ 483440 h 1153159"/>
              <a:gd name="connsiteX124" fmla="*/ 1041714 w 1302398"/>
              <a:gd name="connsiteY124" fmla="*/ 464662 h 1153159"/>
              <a:gd name="connsiteX125" fmla="*/ 315399 w 1302398"/>
              <a:gd name="connsiteY125" fmla="*/ 236408 h 1153159"/>
              <a:gd name="connsiteX126" fmla="*/ 367300 w 1302398"/>
              <a:gd name="connsiteY126" fmla="*/ 262258 h 1153159"/>
              <a:gd name="connsiteX127" fmla="*/ 370996 w 1302398"/>
              <a:gd name="connsiteY127" fmla="*/ 285523 h 1153159"/>
              <a:gd name="connsiteX128" fmla="*/ 357443 w 1302398"/>
              <a:gd name="connsiteY128" fmla="*/ 291985 h 1153159"/>
              <a:gd name="connsiteX129" fmla="*/ 347587 w 1302398"/>
              <a:gd name="connsiteY129" fmla="*/ 288108 h 1153159"/>
              <a:gd name="connsiteX130" fmla="*/ 266269 w 1302398"/>
              <a:gd name="connsiteY130" fmla="*/ 271305 h 1153159"/>
              <a:gd name="connsiteX131" fmla="*/ 246556 w 1302398"/>
              <a:gd name="connsiteY131" fmla="*/ 258381 h 1153159"/>
              <a:gd name="connsiteX132" fmla="*/ 258877 w 1302398"/>
              <a:gd name="connsiteY132" fmla="*/ 237701 h 1153159"/>
              <a:gd name="connsiteX133" fmla="*/ 315399 w 1302398"/>
              <a:gd name="connsiteY133" fmla="*/ 236408 h 1153159"/>
              <a:gd name="connsiteX134" fmla="*/ 291759 w 1302398"/>
              <a:gd name="connsiteY134" fmla="*/ 222281 h 1153159"/>
              <a:gd name="connsiteX135" fmla="*/ 248181 w 1302398"/>
              <a:gd name="connsiteY135" fmla="*/ 228550 h 1153159"/>
              <a:gd name="connsiteX136" fmla="*/ 154799 w 1302398"/>
              <a:gd name="connsiteY136" fmla="*/ 395287 h 1153159"/>
              <a:gd name="connsiteX137" fmla="*/ 253161 w 1302398"/>
              <a:gd name="connsiteY137" fmla="*/ 500595 h 1153159"/>
              <a:gd name="connsiteX138" fmla="*/ 278063 w 1302398"/>
              <a:gd name="connsiteY138" fmla="*/ 525669 h 1153159"/>
              <a:gd name="connsiteX139" fmla="*/ 383896 w 1302398"/>
              <a:gd name="connsiteY139" fmla="*/ 496834 h 1153159"/>
              <a:gd name="connsiteX140" fmla="*/ 392612 w 1302398"/>
              <a:gd name="connsiteY140" fmla="*/ 462985 h 1153159"/>
              <a:gd name="connsiteX141" fmla="*/ 427474 w 1302398"/>
              <a:gd name="connsiteY141" fmla="*/ 327589 h 1153159"/>
              <a:gd name="connsiteX142" fmla="*/ 358994 w 1302398"/>
              <a:gd name="connsiteY142" fmla="*/ 238579 h 1153159"/>
              <a:gd name="connsiteX143" fmla="*/ 291759 w 1302398"/>
              <a:gd name="connsiteY143" fmla="*/ 222281 h 1153159"/>
              <a:gd name="connsiteX144" fmla="*/ 308257 w 1302398"/>
              <a:gd name="connsiteY144" fmla="*/ 190000 h 1153159"/>
              <a:gd name="connsiteX145" fmla="*/ 375180 w 1302398"/>
              <a:gd name="connsiteY145" fmla="*/ 210998 h 1153159"/>
              <a:gd name="connsiteX146" fmla="*/ 458601 w 1302398"/>
              <a:gd name="connsiteY146" fmla="*/ 318814 h 1153159"/>
              <a:gd name="connsiteX147" fmla="*/ 415023 w 1302398"/>
              <a:gd name="connsiteY147" fmla="*/ 485551 h 1153159"/>
              <a:gd name="connsiteX148" fmla="*/ 415023 w 1302398"/>
              <a:gd name="connsiteY148" fmla="*/ 488059 h 1153159"/>
              <a:gd name="connsiteX149" fmla="*/ 427474 w 1302398"/>
              <a:gd name="connsiteY149" fmla="*/ 531937 h 1153159"/>
              <a:gd name="connsiteX150" fmla="*/ 405062 w 1302398"/>
              <a:gd name="connsiteY150" fmla="*/ 568294 h 1153159"/>
              <a:gd name="connsiteX151" fmla="*/ 295494 w 1302398"/>
              <a:gd name="connsiteY151" fmla="*/ 598382 h 1153159"/>
              <a:gd name="connsiteX152" fmla="*/ 286779 w 1302398"/>
              <a:gd name="connsiteY152" fmla="*/ 599636 h 1153159"/>
              <a:gd name="connsiteX153" fmla="*/ 258141 w 1302398"/>
              <a:gd name="connsiteY153" fmla="*/ 577070 h 1153159"/>
              <a:gd name="connsiteX154" fmla="*/ 246936 w 1302398"/>
              <a:gd name="connsiteY154" fmla="*/ 534444 h 1153159"/>
              <a:gd name="connsiteX155" fmla="*/ 245690 w 1302398"/>
              <a:gd name="connsiteY155" fmla="*/ 531937 h 1153159"/>
              <a:gd name="connsiteX156" fmla="*/ 122426 w 1302398"/>
              <a:gd name="connsiteY156" fmla="*/ 402809 h 1153159"/>
              <a:gd name="connsiteX157" fmla="*/ 239465 w 1302398"/>
              <a:gd name="connsiteY157" fmla="*/ 197208 h 1153159"/>
              <a:gd name="connsiteX158" fmla="*/ 308257 w 1302398"/>
              <a:gd name="connsiteY158" fmla="*/ 190000 h 1153159"/>
              <a:gd name="connsiteX159" fmla="*/ 1069696 w 1302398"/>
              <a:gd name="connsiteY159" fmla="*/ 65089 h 1153159"/>
              <a:gd name="connsiteX160" fmla="*/ 1174167 w 1302398"/>
              <a:gd name="connsiteY160" fmla="*/ 160761 h 1153159"/>
              <a:gd name="connsiteX161" fmla="*/ 1165461 w 1302398"/>
              <a:gd name="connsiteY161" fmla="*/ 180902 h 1153159"/>
              <a:gd name="connsiteX162" fmla="*/ 1159243 w 1302398"/>
              <a:gd name="connsiteY162" fmla="*/ 182161 h 1153159"/>
              <a:gd name="connsiteX163" fmla="*/ 1144318 w 1302398"/>
              <a:gd name="connsiteY163" fmla="*/ 172090 h 1153159"/>
              <a:gd name="connsiteX164" fmla="*/ 1060990 w 1302398"/>
              <a:gd name="connsiteY164" fmla="*/ 96560 h 1153159"/>
              <a:gd name="connsiteX165" fmla="*/ 1049797 w 1302398"/>
              <a:gd name="connsiteY165" fmla="*/ 76419 h 1153159"/>
              <a:gd name="connsiteX166" fmla="*/ 1069696 w 1302398"/>
              <a:gd name="connsiteY166" fmla="*/ 65089 h 1153159"/>
              <a:gd name="connsiteX167" fmla="*/ 1030564 w 1302398"/>
              <a:gd name="connsiteY167" fmla="*/ 32755 h 1153159"/>
              <a:gd name="connsiteX168" fmla="*/ 853398 w 1302398"/>
              <a:gd name="connsiteY168" fmla="*/ 165457 h 1153159"/>
              <a:gd name="connsiteX169" fmla="*/ 898000 w 1302398"/>
              <a:gd name="connsiteY169" fmla="*/ 349487 h 1153159"/>
              <a:gd name="connsiteX170" fmla="*/ 907911 w 1302398"/>
              <a:gd name="connsiteY170" fmla="*/ 388296 h 1153159"/>
              <a:gd name="connsiteX171" fmla="*/ 906672 w 1302398"/>
              <a:gd name="connsiteY171" fmla="*/ 393303 h 1153159"/>
              <a:gd name="connsiteX172" fmla="*/ 1050386 w 1302398"/>
              <a:gd name="connsiteY172" fmla="*/ 433364 h 1153159"/>
              <a:gd name="connsiteX173" fmla="*/ 1051625 w 1302398"/>
              <a:gd name="connsiteY173" fmla="*/ 428357 h 1153159"/>
              <a:gd name="connsiteX174" fmla="*/ 1080120 w 1302398"/>
              <a:gd name="connsiteY174" fmla="*/ 398311 h 1153159"/>
              <a:gd name="connsiteX175" fmla="*/ 1207729 w 1302398"/>
              <a:gd name="connsiteY175" fmla="*/ 268113 h 1153159"/>
              <a:gd name="connsiteX176" fmla="*/ 1187906 w 1302398"/>
              <a:gd name="connsiteY176" fmla="*/ 121640 h 1153159"/>
              <a:gd name="connsiteX177" fmla="*/ 1068970 w 1302398"/>
              <a:gd name="connsiteY177" fmla="*/ 36510 h 1153159"/>
              <a:gd name="connsiteX178" fmla="*/ 1030564 w 1302398"/>
              <a:gd name="connsiteY178" fmla="*/ 32755 h 1153159"/>
              <a:gd name="connsiteX179" fmla="*/ 1035560 w 1302398"/>
              <a:gd name="connsiteY179" fmla="*/ 63 h 1153159"/>
              <a:gd name="connsiteX180" fmla="*/ 1076403 w 1302398"/>
              <a:gd name="connsiteY180" fmla="*/ 5213 h 1153159"/>
              <a:gd name="connsiteX181" fmla="*/ 1215162 w 1302398"/>
              <a:gd name="connsiteY181" fmla="*/ 105365 h 1153159"/>
              <a:gd name="connsiteX182" fmla="*/ 1238701 w 1302398"/>
              <a:gd name="connsiteY182" fmla="*/ 275624 h 1153159"/>
              <a:gd name="connsiteX183" fmla="*/ 1088793 w 1302398"/>
              <a:gd name="connsiteY183" fmla="*/ 429609 h 1153159"/>
              <a:gd name="connsiteX184" fmla="*/ 1082598 w 1302398"/>
              <a:gd name="connsiteY184" fmla="*/ 435868 h 1153159"/>
              <a:gd name="connsiteX185" fmla="*/ 1068970 w 1302398"/>
              <a:gd name="connsiteY185" fmla="*/ 492204 h 1153159"/>
              <a:gd name="connsiteX186" fmla="*/ 1052864 w 1302398"/>
              <a:gd name="connsiteY186" fmla="*/ 512234 h 1153159"/>
              <a:gd name="connsiteX187" fmla="*/ 1035519 w 1302398"/>
              <a:gd name="connsiteY187" fmla="*/ 517242 h 1153159"/>
              <a:gd name="connsiteX188" fmla="*/ 1026847 w 1302398"/>
              <a:gd name="connsiteY188" fmla="*/ 515990 h 1153159"/>
              <a:gd name="connsiteX189" fmla="*/ 885610 w 1302398"/>
              <a:gd name="connsiteY189" fmla="*/ 478433 h 1153159"/>
              <a:gd name="connsiteX190" fmla="*/ 865787 w 1302398"/>
              <a:gd name="connsiteY190" fmla="*/ 462158 h 1153159"/>
              <a:gd name="connsiteX191" fmla="*/ 862071 w 1302398"/>
              <a:gd name="connsiteY191" fmla="*/ 435868 h 1153159"/>
              <a:gd name="connsiteX192" fmla="*/ 876938 w 1302398"/>
              <a:gd name="connsiteY192" fmla="*/ 379532 h 1153159"/>
              <a:gd name="connsiteX193" fmla="*/ 874460 w 1302398"/>
              <a:gd name="connsiteY193" fmla="*/ 372021 h 1153159"/>
              <a:gd name="connsiteX194" fmla="*/ 822425 w 1302398"/>
              <a:gd name="connsiteY194" fmla="*/ 155441 h 1153159"/>
              <a:gd name="connsiteX195" fmla="*/ 1035560 w 1302398"/>
              <a:gd name="connsiteY195" fmla="*/ 63 h 115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1302398" h="1153159">
                <a:moveTo>
                  <a:pt x="913116" y="1012868"/>
                </a:moveTo>
                <a:lnTo>
                  <a:pt x="1191250" y="1012868"/>
                </a:lnTo>
                <a:cubicBezTo>
                  <a:pt x="1259542" y="1012868"/>
                  <a:pt x="1276926" y="1039410"/>
                  <a:pt x="1301759" y="1132937"/>
                </a:cubicBezTo>
                <a:cubicBezTo>
                  <a:pt x="1304243" y="1140521"/>
                  <a:pt x="1299276" y="1150632"/>
                  <a:pt x="1290584" y="1151896"/>
                </a:cubicBezTo>
                <a:cubicBezTo>
                  <a:pt x="1289342" y="1153159"/>
                  <a:pt x="1288101" y="1153159"/>
                  <a:pt x="1286859" y="1153159"/>
                </a:cubicBezTo>
                <a:cubicBezTo>
                  <a:pt x="1279409" y="1153159"/>
                  <a:pt x="1273201" y="1148104"/>
                  <a:pt x="1270717" y="1140521"/>
                </a:cubicBezTo>
                <a:cubicBezTo>
                  <a:pt x="1244642" y="1044465"/>
                  <a:pt x="1232226" y="1044465"/>
                  <a:pt x="1191250" y="1044465"/>
                </a:cubicBezTo>
                <a:lnTo>
                  <a:pt x="913116" y="1044465"/>
                </a:lnTo>
                <a:cubicBezTo>
                  <a:pt x="872140" y="1044465"/>
                  <a:pt x="859723" y="1044465"/>
                  <a:pt x="832406" y="1140521"/>
                </a:cubicBezTo>
                <a:cubicBezTo>
                  <a:pt x="831165" y="1150632"/>
                  <a:pt x="821231" y="1154423"/>
                  <a:pt x="812539" y="1151896"/>
                </a:cubicBezTo>
                <a:cubicBezTo>
                  <a:pt x="805089" y="1150632"/>
                  <a:pt x="800123" y="1140521"/>
                  <a:pt x="801364" y="1132937"/>
                </a:cubicBezTo>
                <a:cubicBezTo>
                  <a:pt x="827440" y="1039410"/>
                  <a:pt x="844823" y="1012868"/>
                  <a:pt x="913116" y="1012868"/>
                </a:cubicBezTo>
                <a:close/>
                <a:moveTo>
                  <a:pt x="112080" y="1012868"/>
                </a:moveTo>
                <a:lnTo>
                  <a:pt x="393799" y="1012868"/>
                </a:lnTo>
                <a:cubicBezTo>
                  <a:pt x="461412" y="1012868"/>
                  <a:pt x="478941" y="1039410"/>
                  <a:pt x="505235" y="1132937"/>
                </a:cubicBezTo>
                <a:cubicBezTo>
                  <a:pt x="507739" y="1140521"/>
                  <a:pt x="502730" y="1150632"/>
                  <a:pt x="493966" y="1151896"/>
                </a:cubicBezTo>
                <a:cubicBezTo>
                  <a:pt x="492714" y="1153159"/>
                  <a:pt x="490209" y="1153159"/>
                  <a:pt x="488957" y="1153159"/>
                </a:cubicBezTo>
                <a:cubicBezTo>
                  <a:pt x="482697" y="1153159"/>
                  <a:pt x="475184" y="1148104"/>
                  <a:pt x="473932" y="1140521"/>
                </a:cubicBezTo>
                <a:cubicBezTo>
                  <a:pt x="447639" y="1044465"/>
                  <a:pt x="433866" y="1044465"/>
                  <a:pt x="393799" y="1044465"/>
                </a:cubicBezTo>
                <a:lnTo>
                  <a:pt x="112080" y="1044465"/>
                </a:lnTo>
                <a:cubicBezTo>
                  <a:pt x="70761" y="1044465"/>
                  <a:pt x="59492" y="1044465"/>
                  <a:pt x="31946" y="1140521"/>
                </a:cubicBezTo>
                <a:cubicBezTo>
                  <a:pt x="29442" y="1150632"/>
                  <a:pt x="20677" y="1154423"/>
                  <a:pt x="11913" y="1151896"/>
                </a:cubicBezTo>
                <a:cubicBezTo>
                  <a:pt x="3148" y="1150632"/>
                  <a:pt x="-1860" y="1140521"/>
                  <a:pt x="644" y="1132937"/>
                </a:cubicBezTo>
                <a:cubicBezTo>
                  <a:pt x="26938" y="1039410"/>
                  <a:pt x="44467" y="1012868"/>
                  <a:pt x="112080" y="1012868"/>
                </a:cubicBezTo>
                <a:close/>
                <a:moveTo>
                  <a:pt x="794022" y="892018"/>
                </a:moveTo>
                <a:cubicBezTo>
                  <a:pt x="802567" y="892018"/>
                  <a:pt x="809891" y="899661"/>
                  <a:pt x="809891" y="909851"/>
                </a:cubicBezTo>
                <a:lnTo>
                  <a:pt x="809891" y="960801"/>
                </a:lnTo>
                <a:cubicBezTo>
                  <a:pt x="809891" y="970991"/>
                  <a:pt x="802567" y="978633"/>
                  <a:pt x="794022" y="978633"/>
                </a:cubicBezTo>
                <a:cubicBezTo>
                  <a:pt x="785477" y="978633"/>
                  <a:pt x="778153" y="970991"/>
                  <a:pt x="778153" y="960801"/>
                </a:cubicBezTo>
                <a:lnTo>
                  <a:pt x="778153" y="909851"/>
                </a:lnTo>
                <a:cubicBezTo>
                  <a:pt x="778153" y="899661"/>
                  <a:pt x="785477" y="892018"/>
                  <a:pt x="794022" y="892018"/>
                </a:cubicBezTo>
                <a:close/>
                <a:moveTo>
                  <a:pt x="513875" y="892018"/>
                </a:moveTo>
                <a:cubicBezTo>
                  <a:pt x="522420" y="892018"/>
                  <a:pt x="529744" y="899661"/>
                  <a:pt x="529744" y="909851"/>
                </a:cubicBezTo>
                <a:lnTo>
                  <a:pt x="529744" y="960801"/>
                </a:lnTo>
                <a:cubicBezTo>
                  <a:pt x="529744" y="970991"/>
                  <a:pt x="522420" y="978633"/>
                  <a:pt x="513875" y="978633"/>
                </a:cubicBezTo>
                <a:cubicBezTo>
                  <a:pt x="505330" y="978633"/>
                  <a:pt x="498006" y="970991"/>
                  <a:pt x="498006" y="960801"/>
                </a:cubicBezTo>
                <a:lnTo>
                  <a:pt x="498006" y="909851"/>
                </a:lnTo>
                <a:cubicBezTo>
                  <a:pt x="498006" y="899661"/>
                  <a:pt x="505330" y="892018"/>
                  <a:pt x="513875" y="892018"/>
                </a:cubicBezTo>
                <a:close/>
                <a:moveTo>
                  <a:pt x="1053682" y="770644"/>
                </a:moveTo>
                <a:cubicBezTo>
                  <a:pt x="1001299" y="770644"/>
                  <a:pt x="958893" y="814297"/>
                  <a:pt x="958893" y="866680"/>
                </a:cubicBezTo>
                <a:cubicBezTo>
                  <a:pt x="958893" y="919063"/>
                  <a:pt x="1001299" y="962716"/>
                  <a:pt x="1053682" y="962716"/>
                </a:cubicBezTo>
                <a:cubicBezTo>
                  <a:pt x="1107312" y="962716"/>
                  <a:pt x="1149718" y="919063"/>
                  <a:pt x="1149718" y="866680"/>
                </a:cubicBezTo>
                <a:cubicBezTo>
                  <a:pt x="1149718" y="814297"/>
                  <a:pt x="1107312" y="770644"/>
                  <a:pt x="1053682" y="770644"/>
                </a:cubicBezTo>
                <a:close/>
                <a:moveTo>
                  <a:pt x="252942" y="770644"/>
                </a:moveTo>
                <a:cubicBezTo>
                  <a:pt x="200558" y="770644"/>
                  <a:pt x="156906" y="814297"/>
                  <a:pt x="156906" y="866680"/>
                </a:cubicBezTo>
                <a:cubicBezTo>
                  <a:pt x="156906" y="919063"/>
                  <a:pt x="200558" y="962716"/>
                  <a:pt x="252942" y="962716"/>
                </a:cubicBezTo>
                <a:cubicBezTo>
                  <a:pt x="305325" y="962716"/>
                  <a:pt x="348978" y="919063"/>
                  <a:pt x="348978" y="866680"/>
                </a:cubicBezTo>
                <a:cubicBezTo>
                  <a:pt x="348978" y="814297"/>
                  <a:pt x="305325" y="770644"/>
                  <a:pt x="252942" y="770644"/>
                </a:cubicBezTo>
                <a:close/>
                <a:moveTo>
                  <a:pt x="513234" y="754697"/>
                </a:moveTo>
                <a:lnTo>
                  <a:pt x="792880" y="754697"/>
                </a:lnTo>
                <a:cubicBezTo>
                  <a:pt x="861543" y="754697"/>
                  <a:pt x="879021" y="780683"/>
                  <a:pt x="905238" y="872253"/>
                </a:cubicBezTo>
                <a:lnTo>
                  <a:pt x="923964" y="957636"/>
                </a:lnTo>
                <a:cubicBezTo>
                  <a:pt x="925213" y="965060"/>
                  <a:pt x="920219" y="974960"/>
                  <a:pt x="911480" y="976197"/>
                </a:cubicBezTo>
                <a:cubicBezTo>
                  <a:pt x="902741" y="978672"/>
                  <a:pt x="894002" y="972485"/>
                  <a:pt x="891506" y="963823"/>
                </a:cubicBezTo>
                <a:lnTo>
                  <a:pt x="872779" y="879678"/>
                </a:lnTo>
                <a:cubicBezTo>
                  <a:pt x="846562" y="786870"/>
                  <a:pt x="834078" y="786870"/>
                  <a:pt x="792880" y="786870"/>
                </a:cubicBezTo>
                <a:lnTo>
                  <a:pt x="513234" y="786870"/>
                </a:lnTo>
                <a:cubicBezTo>
                  <a:pt x="472037" y="786870"/>
                  <a:pt x="459552" y="786870"/>
                  <a:pt x="433336" y="880915"/>
                </a:cubicBezTo>
                <a:lnTo>
                  <a:pt x="410864" y="965060"/>
                </a:lnTo>
                <a:cubicBezTo>
                  <a:pt x="409616" y="971247"/>
                  <a:pt x="403374" y="977434"/>
                  <a:pt x="395883" y="977434"/>
                </a:cubicBezTo>
                <a:cubicBezTo>
                  <a:pt x="394635" y="977434"/>
                  <a:pt x="393386" y="976197"/>
                  <a:pt x="390889" y="976197"/>
                </a:cubicBezTo>
                <a:cubicBezTo>
                  <a:pt x="383399" y="973722"/>
                  <a:pt x="377157" y="965060"/>
                  <a:pt x="379654" y="956398"/>
                </a:cubicBezTo>
                <a:lnTo>
                  <a:pt x="402125" y="872253"/>
                </a:lnTo>
                <a:cubicBezTo>
                  <a:pt x="427093" y="780683"/>
                  <a:pt x="445820" y="754697"/>
                  <a:pt x="513234" y="754697"/>
                </a:cubicBezTo>
                <a:close/>
                <a:moveTo>
                  <a:pt x="1053682" y="738216"/>
                </a:moveTo>
                <a:cubicBezTo>
                  <a:pt x="1124774" y="738216"/>
                  <a:pt x="1183393" y="795588"/>
                  <a:pt x="1183393" y="866680"/>
                </a:cubicBezTo>
                <a:cubicBezTo>
                  <a:pt x="1183393" y="937772"/>
                  <a:pt x="1124774" y="995144"/>
                  <a:pt x="1053682" y="995144"/>
                </a:cubicBezTo>
                <a:cubicBezTo>
                  <a:pt x="983837" y="995144"/>
                  <a:pt x="926465" y="937772"/>
                  <a:pt x="926465" y="866680"/>
                </a:cubicBezTo>
                <a:cubicBezTo>
                  <a:pt x="926465" y="795588"/>
                  <a:pt x="983837" y="738216"/>
                  <a:pt x="1053682" y="738216"/>
                </a:cubicBezTo>
                <a:close/>
                <a:moveTo>
                  <a:pt x="252942" y="738216"/>
                </a:moveTo>
                <a:cubicBezTo>
                  <a:pt x="324033" y="738216"/>
                  <a:pt x="381406" y="795588"/>
                  <a:pt x="381406" y="866680"/>
                </a:cubicBezTo>
                <a:cubicBezTo>
                  <a:pt x="381406" y="937772"/>
                  <a:pt x="324033" y="995144"/>
                  <a:pt x="252942" y="995144"/>
                </a:cubicBezTo>
                <a:cubicBezTo>
                  <a:pt x="181850" y="995144"/>
                  <a:pt x="124478" y="937772"/>
                  <a:pt x="124478" y="866680"/>
                </a:cubicBezTo>
                <a:cubicBezTo>
                  <a:pt x="124478" y="795588"/>
                  <a:pt x="181850" y="738216"/>
                  <a:pt x="252942" y="738216"/>
                </a:cubicBezTo>
                <a:close/>
                <a:moveTo>
                  <a:pt x="386396" y="614480"/>
                </a:moveTo>
                <a:cubicBezTo>
                  <a:pt x="396383" y="611878"/>
                  <a:pt x="405122" y="617082"/>
                  <a:pt x="406371" y="626189"/>
                </a:cubicBezTo>
                <a:cubicBezTo>
                  <a:pt x="408867" y="635295"/>
                  <a:pt x="405122" y="644402"/>
                  <a:pt x="395135" y="647004"/>
                </a:cubicBezTo>
                <a:lnTo>
                  <a:pt x="350192" y="660013"/>
                </a:lnTo>
                <a:cubicBezTo>
                  <a:pt x="347695" y="660013"/>
                  <a:pt x="346447" y="660013"/>
                  <a:pt x="345198" y="660013"/>
                </a:cubicBezTo>
                <a:cubicBezTo>
                  <a:pt x="337708" y="660013"/>
                  <a:pt x="331466" y="654810"/>
                  <a:pt x="328969" y="648305"/>
                </a:cubicBezTo>
                <a:cubicBezTo>
                  <a:pt x="327721" y="639198"/>
                  <a:pt x="331466" y="628791"/>
                  <a:pt x="341453" y="627490"/>
                </a:cubicBezTo>
                <a:close/>
                <a:moveTo>
                  <a:pt x="408206" y="570466"/>
                </a:moveTo>
                <a:cubicBezTo>
                  <a:pt x="417004" y="567930"/>
                  <a:pt x="425802" y="574268"/>
                  <a:pt x="428316" y="581874"/>
                </a:cubicBezTo>
                <a:cubicBezTo>
                  <a:pt x="430830" y="590748"/>
                  <a:pt x="425802" y="599621"/>
                  <a:pt x="417004" y="602156"/>
                </a:cubicBezTo>
                <a:lnTo>
                  <a:pt x="306400" y="632580"/>
                </a:lnTo>
                <a:cubicBezTo>
                  <a:pt x="305143" y="632580"/>
                  <a:pt x="302630" y="632580"/>
                  <a:pt x="301373" y="632580"/>
                </a:cubicBezTo>
                <a:cubicBezTo>
                  <a:pt x="295089" y="632580"/>
                  <a:pt x="287547" y="627509"/>
                  <a:pt x="286290" y="621171"/>
                </a:cubicBezTo>
                <a:cubicBezTo>
                  <a:pt x="283777" y="612297"/>
                  <a:pt x="288804" y="603424"/>
                  <a:pt x="297602" y="600889"/>
                </a:cubicBezTo>
                <a:close/>
                <a:moveTo>
                  <a:pt x="909843" y="548577"/>
                </a:moveTo>
                <a:lnTo>
                  <a:pt x="966842" y="565579"/>
                </a:lnTo>
                <a:cubicBezTo>
                  <a:pt x="975331" y="568195"/>
                  <a:pt x="980182" y="577350"/>
                  <a:pt x="977756" y="586505"/>
                </a:cubicBezTo>
                <a:cubicBezTo>
                  <a:pt x="976543" y="594352"/>
                  <a:pt x="969267" y="599583"/>
                  <a:pt x="963203" y="599583"/>
                </a:cubicBezTo>
                <a:cubicBezTo>
                  <a:pt x="961991" y="599583"/>
                  <a:pt x="959565" y="599583"/>
                  <a:pt x="958352" y="598276"/>
                </a:cubicBezTo>
                <a:lnTo>
                  <a:pt x="901354" y="582581"/>
                </a:lnTo>
                <a:cubicBezTo>
                  <a:pt x="892865" y="578658"/>
                  <a:pt x="888014" y="570811"/>
                  <a:pt x="890440" y="560348"/>
                </a:cubicBezTo>
                <a:cubicBezTo>
                  <a:pt x="892865" y="552501"/>
                  <a:pt x="900142" y="545961"/>
                  <a:pt x="909843" y="548577"/>
                </a:cubicBezTo>
                <a:close/>
                <a:moveTo>
                  <a:pt x="391366" y="529430"/>
                </a:moveTo>
                <a:lnTo>
                  <a:pt x="285533" y="557011"/>
                </a:lnTo>
                <a:lnTo>
                  <a:pt x="288024" y="567040"/>
                </a:lnTo>
                <a:lnTo>
                  <a:pt x="395102" y="538205"/>
                </a:lnTo>
                <a:close/>
                <a:moveTo>
                  <a:pt x="653935" y="513717"/>
                </a:moveTo>
                <a:cubicBezTo>
                  <a:pt x="600305" y="513717"/>
                  <a:pt x="557900" y="556123"/>
                  <a:pt x="557900" y="608505"/>
                </a:cubicBezTo>
                <a:cubicBezTo>
                  <a:pt x="557900" y="662135"/>
                  <a:pt x="600305" y="704540"/>
                  <a:pt x="653935" y="704540"/>
                </a:cubicBezTo>
                <a:cubicBezTo>
                  <a:pt x="706317" y="704540"/>
                  <a:pt x="749969" y="662135"/>
                  <a:pt x="749969" y="608505"/>
                </a:cubicBezTo>
                <a:cubicBezTo>
                  <a:pt x="749969" y="556123"/>
                  <a:pt x="706317" y="513717"/>
                  <a:pt x="653935" y="513717"/>
                </a:cubicBezTo>
                <a:close/>
                <a:moveTo>
                  <a:pt x="882672" y="493492"/>
                </a:moveTo>
                <a:lnTo>
                  <a:pt x="1021574" y="529196"/>
                </a:lnTo>
                <a:cubicBezTo>
                  <a:pt x="1030178" y="531658"/>
                  <a:pt x="1035095" y="541508"/>
                  <a:pt x="1033866" y="548895"/>
                </a:cubicBezTo>
                <a:cubicBezTo>
                  <a:pt x="1031407" y="557514"/>
                  <a:pt x="1025261" y="561207"/>
                  <a:pt x="1017886" y="561207"/>
                </a:cubicBezTo>
                <a:cubicBezTo>
                  <a:pt x="1015428" y="561207"/>
                  <a:pt x="1015428" y="561207"/>
                  <a:pt x="1014198" y="561207"/>
                </a:cubicBezTo>
                <a:lnTo>
                  <a:pt x="874067" y="524271"/>
                </a:lnTo>
                <a:cubicBezTo>
                  <a:pt x="865463" y="521809"/>
                  <a:pt x="860546" y="513191"/>
                  <a:pt x="863004" y="504573"/>
                </a:cubicBezTo>
                <a:cubicBezTo>
                  <a:pt x="865463" y="495954"/>
                  <a:pt x="874067" y="491030"/>
                  <a:pt x="882672" y="493492"/>
                </a:cubicBezTo>
                <a:close/>
                <a:moveTo>
                  <a:pt x="653935" y="480043"/>
                </a:moveTo>
                <a:cubicBezTo>
                  <a:pt x="723778" y="480043"/>
                  <a:pt x="782397" y="538661"/>
                  <a:pt x="782397" y="608505"/>
                </a:cubicBezTo>
                <a:cubicBezTo>
                  <a:pt x="782397" y="679596"/>
                  <a:pt x="723778" y="736967"/>
                  <a:pt x="653935" y="736967"/>
                </a:cubicBezTo>
                <a:cubicBezTo>
                  <a:pt x="582844" y="736967"/>
                  <a:pt x="525473" y="679596"/>
                  <a:pt x="525473" y="608505"/>
                </a:cubicBezTo>
                <a:cubicBezTo>
                  <a:pt x="525473" y="538661"/>
                  <a:pt x="582844" y="480043"/>
                  <a:pt x="653935" y="480043"/>
                </a:cubicBezTo>
                <a:close/>
                <a:moveTo>
                  <a:pt x="898000" y="425853"/>
                </a:moveTo>
                <a:lnTo>
                  <a:pt x="893044" y="444631"/>
                </a:lnTo>
                <a:cubicBezTo>
                  <a:pt x="893044" y="445883"/>
                  <a:pt x="893044" y="445883"/>
                  <a:pt x="894283" y="445883"/>
                </a:cubicBezTo>
                <a:lnTo>
                  <a:pt x="1035519" y="484692"/>
                </a:lnTo>
                <a:cubicBezTo>
                  <a:pt x="1035519" y="484692"/>
                  <a:pt x="1035519" y="484692"/>
                  <a:pt x="1036758" y="484692"/>
                </a:cubicBezTo>
                <a:lnTo>
                  <a:pt x="1036758" y="483440"/>
                </a:lnTo>
                <a:lnTo>
                  <a:pt x="1041714" y="464662"/>
                </a:lnTo>
                <a:close/>
                <a:moveTo>
                  <a:pt x="315399" y="236408"/>
                </a:moveTo>
                <a:cubicBezTo>
                  <a:pt x="334034" y="240609"/>
                  <a:pt x="351899" y="249333"/>
                  <a:pt x="367300" y="262258"/>
                </a:cubicBezTo>
                <a:cubicBezTo>
                  <a:pt x="374693" y="268720"/>
                  <a:pt x="375925" y="277768"/>
                  <a:pt x="370996" y="285523"/>
                </a:cubicBezTo>
                <a:cubicBezTo>
                  <a:pt x="367300" y="289400"/>
                  <a:pt x="362372" y="291985"/>
                  <a:pt x="357443" y="291985"/>
                </a:cubicBezTo>
                <a:cubicBezTo>
                  <a:pt x="353747" y="291985"/>
                  <a:pt x="351283" y="290693"/>
                  <a:pt x="347587" y="288108"/>
                </a:cubicBezTo>
                <a:cubicBezTo>
                  <a:pt x="324177" y="270013"/>
                  <a:pt x="295839" y="262258"/>
                  <a:pt x="266269" y="271305"/>
                </a:cubicBezTo>
                <a:cubicBezTo>
                  <a:pt x="258877" y="273890"/>
                  <a:pt x="249020" y="268720"/>
                  <a:pt x="246556" y="258381"/>
                </a:cubicBezTo>
                <a:cubicBezTo>
                  <a:pt x="245324" y="249333"/>
                  <a:pt x="250252" y="241578"/>
                  <a:pt x="258877" y="237701"/>
                </a:cubicBezTo>
                <a:cubicBezTo>
                  <a:pt x="277358" y="232531"/>
                  <a:pt x="296763" y="232208"/>
                  <a:pt x="315399" y="236408"/>
                </a:cubicBezTo>
                <a:close/>
                <a:moveTo>
                  <a:pt x="291759" y="222281"/>
                </a:moveTo>
                <a:cubicBezTo>
                  <a:pt x="278063" y="222281"/>
                  <a:pt x="263122" y="224789"/>
                  <a:pt x="248181" y="228550"/>
                </a:cubicBezTo>
                <a:cubicBezTo>
                  <a:pt x="179701" y="249862"/>
                  <a:pt x="137367" y="323828"/>
                  <a:pt x="154799" y="395287"/>
                </a:cubicBezTo>
                <a:cubicBezTo>
                  <a:pt x="166005" y="445434"/>
                  <a:pt x="204602" y="485551"/>
                  <a:pt x="253161" y="500595"/>
                </a:cubicBezTo>
                <a:cubicBezTo>
                  <a:pt x="265612" y="503103"/>
                  <a:pt x="274328" y="513132"/>
                  <a:pt x="278063" y="525669"/>
                </a:cubicBezTo>
                <a:lnTo>
                  <a:pt x="383896" y="496834"/>
                </a:lnTo>
                <a:cubicBezTo>
                  <a:pt x="380161" y="484298"/>
                  <a:pt x="383896" y="471761"/>
                  <a:pt x="392612" y="462985"/>
                </a:cubicBezTo>
                <a:cubicBezTo>
                  <a:pt x="427474" y="426629"/>
                  <a:pt x="441170" y="375229"/>
                  <a:pt x="427474" y="327589"/>
                </a:cubicBezTo>
                <a:cubicBezTo>
                  <a:pt x="417513" y="289979"/>
                  <a:pt x="393857" y="258638"/>
                  <a:pt x="358994" y="238579"/>
                </a:cubicBezTo>
                <a:cubicBezTo>
                  <a:pt x="337827" y="227296"/>
                  <a:pt x="315416" y="222281"/>
                  <a:pt x="291759" y="222281"/>
                </a:cubicBezTo>
                <a:close/>
                <a:moveTo>
                  <a:pt x="308257" y="190000"/>
                </a:moveTo>
                <a:cubicBezTo>
                  <a:pt x="331291" y="192193"/>
                  <a:pt x="354014" y="199089"/>
                  <a:pt x="375180" y="210998"/>
                </a:cubicBezTo>
                <a:cubicBezTo>
                  <a:pt x="416268" y="233564"/>
                  <a:pt x="447396" y="272428"/>
                  <a:pt x="458601" y="318814"/>
                </a:cubicBezTo>
                <a:cubicBezTo>
                  <a:pt x="474788" y="377736"/>
                  <a:pt x="458601" y="441673"/>
                  <a:pt x="415023" y="485551"/>
                </a:cubicBezTo>
                <a:lnTo>
                  <a:pt x="415023" y="488059"/>
                </a:lnTo>
                <a:lnTo>
                  <a:pt x="427474" y="531937"/>
                </a:lnTo>
                <a:cubicBezTo>
                  <a:pt x="431209" y="548235"/>
                  <a:pt x="421249" y="564533"/>
                  <a:pt x="405062" y="568294"/>
                </a:cubicBezTo>
                <a:lnTo>
                  <a:pt x="295494" y="598382"/>
                </a:lnTo>
                <a:cubicBezTo>
                  <a:pt x="291759" y="599636"/>
                  <a:pt x="290514" y="599636"/>
                  <a:pt x="286779" y="599636"/>
                </a:cubicBezTo>
                <a:cubicBezTo>
                  <a:pt x="274328" y="599636"/>
                  <a:pt x="261877" y="590860"/>
                  <a:pt x="258141" y="577070"/>
                </a:cubicBezTo>
                <a:lnTo>
                  <a:pt x="246936" y="534444"/>
                </a:lnTo>
                <a:cubicBezTo>
                  <a:pt x="246936" y="531937"/>
                  <a:pt x="245690" y="531937"/>
                  <a:pt x="245690" y="531937"/>
                </a:cubicBezTo>
                <a:cubicBezTo>
                  <a:pt x="184681" y="514386"/>
                  <a:pt x="137367" y="465493"/>
                  <a:pt x="122426" y="402809"/>
                </a:cubicBezTo>
                <a:cubicBezTo>
                  <a:pt x="102505" y="315053"/>
                  <a:pt x="153554" y="224789"/>
                  <a:pt x="239465" y="197208"/>
                </a:cubicBezTo>
                <a:cubicBezTo>
                  <a:pt x="261877" y="190313"/>
                  <a:pt x="285222" y="187806"/>
                  <a:pt x="308257" y="190000"/>
                </a:cubicBezTo>
                <a:close/>
                <a:moveTo>
                  <a:pt x="1069696" y="65089"/>
                </a:moveTo>
                <a:cubicBezTo>
                  <a:pt x="1116957" y="78937"/>
                  <a:pt x="1155512" y="114184"/>
                  <a:pt x="1174167" y="160761"/>
                </a:cubicBezTo>
                <a:cubicBezTo>
                  <a:pt x="1177899" y="168314"/>
                  <a:pt x="1174167" y="178384"/>
                  <a:pt x="1165461" y="180902"/>
                </a:cubicBezTo>
                <a:cubicBezTo>
                  <a:pt x="1164218" y="182161"/>
                  <a:pt x="1161730" y="182161"/>
                  <a:pt x="1159243" y="182161"/>
                </a:cubicBezTo>
                <a:cubicBezTo>
                  <a:pt x="1153024" y="182161"/>
                  <a:pt x="1146806" y="178384"/>
                  <a:pt x="1144318" y="172090"/>
                </a:cubicBezTo>
                <a:cubicBezTo>
                  <a:pt x="1129394" y="134325"/>
                  <a:pt x="1099545" y="107890"/>
                  <a:pt x="1060990" y="96560"/>
                </a:cubicBezTo>
                <a:cubicBezTo>
                  <a:pt x="1052284" y="95301"/>
                  <a:pt x="1047309" y="85231"/>
                  <a:pt x="1049797" y="76419"/>
                </a:cubicBezTo>
                <a:cubicBezTo>
                  <a:pt x="1052284" y="68866"/>
                  <a:pt x="1060990" y="62572"/>
                  <a:pt x="1069696" y="65089"/>
                </a:cubicBezTo>
                <a:close/>
                <a:moveTo>
                  <a:pt x="1030564" y="32755"/>
                </a:moveTo>
                <a:cubicBezTo>
                  <a:pt x="951273" y="32755"/>
                  <a:pt x="878176" y="85335"/>
                  <a:pt x="853398" y="165457"/>
                </a:cubicBezTo>
                <a:cubicBezTo>
                  <a:pt x="833575" y="229304"/>
                  <a:pt x="850920" y="300662"/>
                  <a:pt x="898000" y="349487"/>
                </a:cubicBezTo>
                <a:cubicBezTo>
                  <a:pt x="907911" y="359502"/>
                  <a:pt x="911628" y="374525"/>
                  <a:pt x="907911" y="388296"/>
                </a:cubicBezTo>
                <a:lnTo>
                  <a:pt x="906672" y="393303"/>
                </a:lnTo>
                <a:lnTo>
                  <a:pt x="1050386" y="433364"/>
                </a:lnTo>
                <a:lnTo>
                  <a:pt x="1051625" y="428357"/>
                </a:lnTo>
                <a:cubicBezTo>
                  <a:pt x="1055342" y="413334"/>
                  <a:pt x="1066492" y="402067"/>
                  <a:pt x="1080120" y="398311"/>
                </a:cubicBezTo>
                <a:cubicBezTo>
                  <a:pt x="1142066" y="380784"/>
                  <a:pt x="1191623" y="330708"/>
                  <a:pt x="1207729" y="268113"/>
                </a:cubicBezTo>
                <a:cubicBezTo>
                  <a:pt x="1221357" y="218037"/>
                  <a:pt x="1213923" y="166709"/>
                  <a:pt x="1187906" y="121640"/>
                </a:cubicBezTo>
                <a:cubicBezTo>
                  <a:pt x="1160650" y="77823"/>
                  <a:pt x="1119766" y="47778"/>
                  <a:pt x="1068970" y="36510"/>
                </a:cubicBezTo>
                <a:cubicBezTo>
                  <a:pt x="1056581" y="34007"/>
                  <a:pt x="1042953" y="32755"/>
                  <a:pt x="1030564" y="32755"/>
                </a:cubicBezTo>
                <a:close/>
                <a:moveTo>
                  <a:pt x="1035560" y="63"/>
                </a:moveTo>
                <a:cubicBezTo>
                  <a:pt x="1049108" y="401"/>
                  <a:pt x="1062775" y="2083"/>
                  <a:pt x="1076403" y="5213"/>
                </a:cubicBezTo>
                <a:cubicBezTo>
                  <a:pt x="1134632" y="17732"/>
                  <a:pt x="1184189" y="54037"/>
                  <a:pt x="1215162" y="105365"/>
                </a:cubicBezTo>
                <a:cubicBezTo>
                  <a:pt x="1246135" y="156693"/>
                  <a:pt x="1254807" y="218037"/>
                  <a:pt x="1238701" y="275624"/>
                </a:cubicBezTo>
                <a:cubicBezTo>
                  <a:pt x="1220118" y="350739"/>
                  <a:pt x="1161889" y="409578"/>
                  <a:pt x="1088793" y="429609"/>
                </a:cubicBezTo>
                <a:cubicBezTo>
                  <a:pt x="1086315" y="430860"/>
                  <a:pt x="1083837" y="433364"/>
                  <a:pt x="1082598" y="435868"/>
                </a:cubicBezTo>
                <a:lnTo>
                  <a:pt x="1068970" y="492204"/>
                </a:lnTo>
                <a:cubicBezTo>
                  <a:pt x="1066492" y="500967"/>
                  <a:pt x="1060298" y="508479"/>
                  <a:pt x="1052864" y="512234"/>
                </a:cubicBezTo>
                <a:cubicBezTo>
                  <a:pt x="1047908" y="515990"/>
                  <a:pt x="1041714" y="517242"/>
                  <a:pt x="1035519" y="517242"/>
                </a:cubicBezTo>
                <a:cubicBezTo>
                  <a:pt x="1033041" y="517242"/>
                  <a:pt x="1029325" y="515990"/>
                  <a:pt x="1026847" y="515990"/>
                </a:cubicBezTo>
                <a:lnTo>
                  <a:pt x="885610" y="478433"/>
                </a:lnTo>
                <a:cubicBezTo>
                  <a:pt x="876938" y="474677"/>
                  <a:pt x="869504" y="469669"/>
                  <a:pt x="865787" y="462158"/>
                </a:cubicBezTo>
                <a:cubicBezTo>
                  <a:pt x="860832" y="453395"/>
                  <a:pt x="859593" y="444631"/>
                  <a:pt x="862071" y="435868"/>
                </a:cubicBezTo>
                <a:lnTo>
                  <a:pt x="876938" y="379532"/>
                </a:lnTo>
                <a:cubicBezTo>
                  <a:pt x="878176" y="377029"/>
                  <a:pt x="876938" y="373273"/>
                  <a:pt x="874460" y="372021"/>
                </a:cubicBezTo>
                <a:cubicBezTo>
                  <a:pt x="819947" y="314433"/>
                  <a:pt x="800125" y="231808"/>
                  <a:pt x="822425" y="155441"/>
                </a:cubicBezTo>
                <a:cubicBezTo>
                  <a:pt x="851694" y="61236"/>
                  <a:pt x="940723" y="-2299"/>
                  <a:pt x="1035560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1A4F094-4A6A-A748-AAA7-EA1DA2D0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613" y="4880507"/>
            <a:ext cx="996637" cy="1304159"/>
          </a:xfrm>
          <a:custGeom>
            <a:avLst/>
            <a:gdLst>
              <a:gd name="connsiteX0" fmla="*/ 508391 w 996637"/>
              <a:gd name="connsiteY0" fmla="*/ 1208469 h 1304159"/>
              <a:gd name="connsiteX1" fmla="*/ 524260 w 996637"/>
              <a:gd name="connsiteY1" fmla="*/ 1224235 h 1304159"/>
              <a:gd name="connsiteX2" fmla="*/ 524260 w 996637"/>
              <a:gd name="connsiteY2" fmla="*/ 1286086 h 1304159"/>
              <a:gd name="connsiteX3" fmla="*/ 508391 w 996637"/>
              <a:gd name="connsiteY3" fmla="*/ 1300639 h 1304159"/>
              <a:gd name="connsiteX4" fmla="*/ 492522 w 996637"/>
              <a:gd name="connsiteY4" fmla="*/ 1286086 h 1304159"/>
              <a:gd name="connsiteX5" fmla="*/ 492522 w 996637"/>
              <a:gd name="connsiteY5" fmla="*/ 1224235 h 1304159"/>
              <a:gd name="connsiteX6" fmla="*/ 508391 w 996637"/>
              <a:gd name="connsiteY6" fmla="*/ 1208469 h 1304159"/>
              <a:gd name="connsiteX7" fmla="*/ 156178 w 996637"/>
              <a:gd name="connsiteY7" fmla="*/ 1208469 h 1304159"/>
              <a:gd name="connsiteX8" fmla="*/ 172657 w 996637"/>
              <a:gd name="connsiteY8" fmla="*/ 1224235 h 1304159"/>
              <a:gd name="connsiteX9" fmla="*/ 172657 w 996637"/>
              <a:gd name="connsiteY9" fmla="*/ 1286086 h 1304159"/>
              <a:gd name="connsiteX10" fmla="*/ 156178 w 996637"/>
              <a:gd name="connsiteY10" fmla="*/ 1300639 h 1304159"/>
              <a:gd name="connsiteX11" fmla="*/ 140966 w 996637"/>
              <a:gd name="connsiteY11" fmla="*/ 1286086 h 1304159"/>
              <a:gd name="connsiteX12" fmla="*/ 140966 w 996637"/>
              <a:gd name="connsiteY12" fmla="*/ 1224235 h 1304159"/>
              <a:gd name="connsiteX13" fmla="*/ 156178 w 996637"/>
              <a:gd name="connsiteY13" fmla="*/ 1208469 h 1304159"/>
              <a:gd name="connsiteX14" fmla="*/ 161450 w 996637"/>
              <a:gd name="connsiteY14" fmla="*/ 1032693 h 1304159"/>
              <a:gd name="connsiteX15" fmla="*/ 511739 w 996637"/>
              <a:gd name="connsiteY15" fmla="*/ 1032693 h 1304159"/>
              <a:gd name="connsiteX16" fmla="*/ 646369 w 996637"/>
              <a:gd name="connsiteY16" fmla="*/ 1177510 h 1304159"/>
              <a:gd name="connsiteX17" fmla="*/ 670054 w 996637"/>
              <a:gd name="connsiteY17" fmla="*/ 1284874 h 1304159"/>
              <a:gd name="connsiteX18" fmla="*/ 657588 w 996637"/>
              <a:gd name="connsiteY18" fmla="*/ 1303600 h 1304159"/>
              <a:gd name="connsiteX19" fmla="*/ 638890 w 996637"/>
              <a:gd name="connsiteY19" fmla="*/ 1292364 h 1304159"/>
              <a:gd name="connsiteX20" fmla="*/ 615205 w 996637"/>
              <a:gd name="connsiteY20" fmla="*/ 1185000 h 1304159"/>
              <a:gd name="connsiteX21" fmla="*/ 511739 w 996637"/>
              <a:gd name="connsiteY21" fmla="*/ 1065152 h 1304159"/>
              <a:gd name="connsiteX22" fmla="*/ 161450 w 996637"/>
              <a:gd name="connsiteY22" fmla="*/ 1065152 h 1304159"/>
              <a:gd name="connsiteX23" fmla="*/ 57984 w 996637"/>
              <a:gd name="connsiteY23" fmla="*/ 1186249 h 1304159"/>
              <a:gd name="connsiteX24" fmla="*/ 31805 w 996637"/>
              <a:gd name="connsiteY24" fmla="*/ 1292364 h 1304159"/>
              <a:gd name="connsiteX25" fmla="*/ 15600 w 996637"/>
              <a:gd name="connsiteY25" fmla="*/ 1303600 h 1304159"/>
              <a:gd name="connsiteX26" fmla="*/ 11860 w 996637"/>
              <a:gd name="connsiteY26" fmla="*/ 1303600 h 1304159"/>
              <a:gd name="connsiteX27" fmla="*/ 641 w 996637"/>
              <a:gd name="connsiteY27" fmla="*/ 1283625 h 1304159"/>
              <a:gd name="connsiteX28" fmla="*/ 26819 w 996637"/>
              <a:gd name="connsiteY28" fmla="*/ 1177510 h 1304159"/>
              <a:gd name="connsiteX29" fmla="*/ 161450 w 996637"/>
              <a:gd name="connsiteY29" fmla="*/ 1032693 h 1304159"/>
              <a:gd name="connsiteX30" fmla="*/ 335348 w 996637"/>
              <a:gd name="connsiteY30" fmla="*/ 723307 h 1304159"/>
              <a:gd name="connsiteX31" fmla="*/ 211854 w 996637"/>
              <a:gd name="connsiteY31" fmla="*/ 848050 h 1304159"/>
              <a:gd name="connsiteX32" fmla="*/ 335348 w 996637"/>
              <a:gd name="connsiteY32" fmla="*/ 971546 h 1304159"/>
              <a:gd name="connsiteX33" fmla="*/ 458842 w 996637"/>
              <a:gd name="connsiteY33" fmla="*/ 848050 h 1304159"/>
              <a:gd name="connsiteX34" fmla="*/ 335348 w 996637"/>
              <a:gd name="connsiteY34" fmla="*/ 723307 h 1304159"/>
              <a:gd name="connsiteX35" fmla="*/ 541333 w 996637"/>
              <a:gd name="connsiteY35" fmla="*/ 714931 h 1304159"/>
              <a:gd name="connsiteX36" fmla="*/ 525063 w 996637"/>
              <a:gd name="connsiteY36" fmla="*/ 731201 h 1304159"/>
              <a:gd name="connsiteX37" fmla="*/ 541333 w 996637"/>
              <a:gd name="connsiteY37" fmla="*/ 746220 h 1304159"/>
              <a:gd name="connsiteX38" fmla="*/ 557604 w 996637"/>
              <a:gd name="connsiteY38" fmla="*/ 731201 h 1304159"/>
              <a:gd name="connsiteX39" fmla="*/ 541333 w 996637"/>
              <a:gd name="connsiteY39" fmla="*/ 714931 h 1304159"/>
              <a:gd name="connsiteX40" fmla="*/ 335348 w 996637"/>
              <a:gd name="connsiteY40" fmla="*/ 692121 h 1304159"/>
              <a:gd name="connsiteX41" fmla="*/ 491275 w 996637"/>
              <a:gd name="connsiteY41" fmla="*/ 848050 h 1304159"/>
              <a:gd name="connsiteX42" fmla="*/ 335348 w 996637"/>
              <a:gd name="connsiteY42" fmla="*/ 1003979 h 1304159"/>
              <a:gd name="connsiteX43" fmla="*/ 179421 w 996637"/>
              <a:gd name="connsiteY43" fmla="*/ 848050 h 1304159"/>
              <a:gd name="connsiteX44" fmla="*/ 335348 w 996637"/>
              <a:gd name="connsiteY44" fmla="*/ 692121 h 1304159"/>
              <a:gd name="connsiteX45" fmla="*/ 541333 w 996637"/>
              <a:gd name="connsiteY45" fmla="*/ 681138 h 1304159"/>
              <a:gd name="connsiteX46" fmla="*/ 590144 w 996637"/>
              <a:gd name="connsiteY46" fmla="*/ 731201 h 1304159"/>
              <a:gd name="connsiteX47" fmla="*/ 541333 w 996637"/>
              <a:gd name="connsiteY47" fmla="*/ 778761 h 1304159"/>
              <a:gd name="connsiteX48" fmla="*/ 492522 w 996637"/>
              <a:gd name="connsiteY48" fmla="*/ 731201 h 1304159"/>
              <a:gd name="connsiteX49" fmla="*/ 541333 w 996637"/>
              <a:gd name="connsiteY49" fmla="*/ 681138 h 1304159"/>
              <a:gd name="connsiteX50" fmla="*/ 544707 w 996637"/>
              <a:gd name="connsiteY50" fmla="*/ 526457 h 1304159"/>
              <a:gd name="connsiteX51" fmla="*/ 492881 w 996637"/>
              <a:gd name="connsiteY51" fmla="*/ 579517 h 1304159"/>
              <a:gd name="connsiteX52" fmla="*/ 544707 w 996637"/>
              <a:gd name="connsiteY52" fmla="*/ 631343 h 1304159"/>
              <a:gd name="connsiteX53" fmla="*/ 596533 w 996637"/>
              <a:gd name="connsiteY53" fmla="*/ 579517 h 1304159"/>
              <a:gd name="connsiteX54" fmla="*/ 544707 w 996637"/>
              <a:gd name="connsiteY54" fmla="*/ 526457 h 1304159"/>
              <a:gd name="connsiteX55" fmla="*/ 544707 w 996637"/>
              <a:gd name="connsiteY55" fmla="*/ 494374 h 1304159"/>
              <a:gd name="connsiteX56" fmla="*/ 628616 w 996637"/>
              <a:gd name="connsiteY56" fmla="*/ 579517 h 1304159"/>
              <a:gd name="connsiteX57" fmla="*/ 544707 w 996637"/>
              <a:gd name="connsiteY57" fmla="*/ 663426 h 1304159"/>
              <a:gd name="connsiteX58" fmla="*/ 459564 w 996637"/>
              <a:gd name="connsiteY58" fmla="*/ 579517 h 1304159"/>
              <a:gd name="connsiteX59" fmla="*/ 544707 w 996637"/>
              <a:gd name="connsiteY59" fmla="*/ 494374 h 1304159"/>
              <a:gd name="connsiteX60" fmla="*/ 728026 w 996637"/>
              <a:gd name="connsiteY60" fmla="*/ 32272 h 1304159"/>
              <a:gd name="connsiteX61" fmla="*/ 637245 w 996637"/>
              <a:gd name="connsiteY61" fmla="*/ 70749 h 1304159"/>
              <a:gd name="connsiteX62" fmla="*/ 616104 w 996637"/>
              <a:gd name="connsiteY62" fmla="*/ 73232 h 1304159"/>
              <a:gd name="connsiteX63" fmla="*/ 543977 w 996637"/>
              <a:gd name="connsiteY63" fmla="*/ 49649 h 1304159"/>
              <a:gd name="connsiteX64" fmla="*/ 461902 w 996637"/>
              <a:gd name="connsiteY64" fmla="*/ 79438 h 1304159"/>
              <a:gd name="connsiteX65" fmla="*/ 439517 w 996637"/>
              <a:gd name="connsiteY65" fmla="*/ 79438 h 1304159"/>
              <a:gd name="connsiteX66" fmla="*/ 353711 w 996637"/>
              <a:gd name="connsiteY66" fmla="*/ 44684 h 1304159"/>
              <a:gd name="connsiteX67" fmla="*/ 274122 w 996637"/>
              <a:gd name="connsiteY67" fmla="*/ 73232 h 1304159"/>
              <a:gd name="connsiteX68" fmla="*/ 255469 w 996637"/>
              <a:gd name="connsiteY68" fmla="*/ 75714 h 1304159"/>
              <a:gd name="connsiteX69" fmla="*/ 198264 w 996637"/>
              <a:gd name="connsiteY69" fmla="*/ 62061 h 1304159"/>
              <a:gd name="connsiteX70" fmla="*/ 177124 w 996637"/>
              <a:gd name="connsiteY70" fmla="*/ 64543 h 1304159"/>
              <a:gd name="connsiteX71" fmla="*/ 72664 w 996637"/>
              <a:gd name="connsiteY71" fmla="*/ 173770 h 1304159"/>
              <a:gd name="connsiteX72" fmla="*/ 92561 w 996637"/>
              <a:gd name="connsiteY72" fmla="*/ 255690 h 1304159"/>
              <a:gd name="connsiteX73" fmla="*/ 93805 w 996637"/>
              <a:gd name="connsiteY73" fmla="*/ 265620 h 1304159"/>
              <a:gd name="connsiteX74" fmla="*/ 93805 w 996637"/>
              <a:gd name="connsiteY74" fmla="*/ 271826 h 1304159"/>
              <a:gd name="connsiteX75" fmla="*/ 143547 w 996637"/>
              <a:gd name="connsiteY75" fmla="*/ 384777 h 1304159"/>
              <a:gd name="connsiteX76" fmla="*/ 163444 w 996637"/>
              <a:gd name="connsiteY76" fmla="*/ 402154 h 1304159"/>
              <a:gd name="connsiteX77" fmla="*/ 254225 w 996637"/>
              <a:gd name="connsiteY77" fmla="*/ 430701 h 1304159"/>
              <a:gd name="connsiteX78" fmla="*/ 307699 w 996637"/>
              <a:gd name="connsiteY78" fmla="*/ 430701 h 1304159"/>
              <a:gd name="connsiteX79" fmla="*/ 320134 w 996637"/>
              <a:gd name="connsiteY79" fmla="*/ 436908 h 1304159"/>
              <a:gd name="connsiteX80" fmla="*/ 418377 w 996637"/>
              <a:gd name="connsiteY80" fmla="*/ 482832 h 1304159"/>
              <a:gd name="connsiteX81" fmla="*/ 509157 w 996637"/>
              <a:gd name="connsiteY81" fmla="*/ 444355 h 1304159"/>
              <a:gd name="connsiteX82" fmla="*/ 542734 w 996637"/>
              <a:gd name="connsiteY82" fmla="*/ 430701 h 1304159"/>
              <a:gd name="connsiteX83" fmla="*/ 572579 w 996637"/>
              <a:gd name="connsiteY83" fmla="*/ 441872 h 1304159"/>
              <a:gd name="connsiteX84" fmla="*/ 652168 w 996637"/>
              <a:gd name="connsiteY84" fmla="*/ 470420 h 1304159"/>
              <a:gd name="connsiteX85" fmla="*/ 713103 w 996637"/>
              <a:gd name="connsiteY85" fmla="*/ 455526 h 1304159"/>
              <a:gd name="connsiteX86" fmla="*/ 754141 w 996637"/>
              <a:gd name="connsiteY86" fmla="*/ 450561 h 1304159"/>
              <a:gd name="connsiteX87" fmla="*/ 795179 w 996637"/>
              <a:gd name="connsiteY87" fmla="*/ 458008 h 1304159"/>
              <a:gd name="connsiteX88" fmla="*/ 922023 w 996637"/>
              <a:gd name="connsiteY88" fmla="*/ 331404 h 1304159"/>
              <a:gd name="connsiteX89" fmla="*/ 922023 w 996637"/>
              <a:gd name="connsiteY89" fmla="*/ 327681 h 1304159"/>
              <a:gd name="connsiteX90" fmla="*/ 922023 w 996637"/>
              <a:gd name="connsiteY90" fmla="*/ 325198 h 1304159"/>
              <a:gd name="connsiteX91" fmla="*/ 925754 w 996637"/>
              <a:gd name="connsiteY91" fmla="*/ 312786 h 1304159"/>
              <a:gd name="connsiteX92" fmla="*/ 963061 w 996637"/>
              <a:gd name="connsiteY92" fmla="*/ 223419 h 1304159"/>
              <a:gd name="connsiteX93" fmla="*/ 846165 w 996637"/>
              <a:gd name="connsiteY93" fmla="*/ 96815 h 1304159"/>
              <a:gd name="connsiteX94" fmla="*/ 833729 w 996637"/>
              <a:gd name="connsiteY94" fmla="*/ 89368 h 1304159"/>
              <a:gd name="connsiteX95" fmla="*/ 728026 w 996637"/>
              <a:gd name="connsiteY95" fmla="*/ 32272 h 1304159"/>
              <a:gd name="connsiteX96" fmla="*/ 728026 w 996637"/>
              <a:gd name="connsiteY96" fmla="*/ 0 h 1304159"/>
              <a:gd name="connsiteX97" fmla="*/ 857357 w 996637"/>
              <a:gd name="connsiteY97" fmla="*/ 65785 h 1304159"/>
              <a:gd name="connsiteX98" fmla="*/ 996637 w 996637"/>
              <a:gd name="connsiteY98" fmla="*/ 223419 h 1304159"/>
              <a:gd name="connsiteX99" fmla="*/ 954356 w 996637"/>
              <a:gd name="connsiteY99" fmla="*/ 330163 h 1304159"/>
              <a:gd name="connsiteX100" fmla="*/ 954356 w 996637"/>
              <a:gd name="connsiteY100" fmla="*/ 331404 h 1304159"/>
              <a:gd name="connsiteX101" fmla="*/ 795179 w 996637"/>
              <a:gd name="connsiteY101" fmla="*/ 490280 h 1304159"/>
              <a:gd name="connsiteX102" fmla="*/ 744192 w 996637"/>
              <a:gd name="connsiteY102" fmla="*/ 481591 h 1304159"/>
              <a:gd name="connsiteX103" fmla="*/ 728026 w 996637"/>
              <a:gd name="connsiteY103" fmla="*/ 482832 h 1304159"/>
              <a:gd name="connsiteX104" fmla="*/ 652168 w 996637"/>
              <a:gd name="connsiteY104" fmla="*/ 502692 h 1304159"/>
              <a:gd name="connsiteX105" fmla="*/ 551439 w 996637"/>
              <a:gd name="connsiteY105" fmla="*/ 466697 h 1304159"/>
              <a:gd name="connsiteX106" fmla="*/ 531542 w 996637"/>
              <a:gd name="connsiteY106" fmla="*/ 466697 h 1304159"/>
              <a:gd name="connsiteX107" fmla="*/ 418377 w 996637"/>
              <a:gd name="connsiteY107" fmla="*/ 515104 h 1304159"/>
              <a:gd name="connsiteX108" fmla="*/ 300237 w 996637"/>
              <a:gd name="connsiteY108" fmla="*/ 462973 h 1304159"/>
              <a:gd name="connsiteX109" fmla="*/ 254225 w 996637"/>
              <a:gd name="connsiteY109" fmla="*/ 462973 h 1304159"/>
              <a:gd name="connsiteX110" fmla="*/ 144791 w 996637"/>
              <a:gd name="connsiteY110" fmla="*/ 429460 h 1304159"/>
              <a:gd name="connsiteX111" fmla="*/ 119919 w 996637"/>
              <a:gd name="connsiteY111" fmla="*/ 408360 h 1304159"/>
              <a:gd name="connsiteX112" fmla="*/ 61472 w 996637"/>
              <a:gd name="connsiteY112" fmla="*/ 271826 h 1304159"/>
              <a:gd name="connsiteX113" fmla="*/ 61472 w 996637"/>
              <a:gd name="connsiteY113" fmla="*/ 269344 h 1304159"/>
              <a:gd name="connsiteX114" fmla="*/ 40331 w 996637"/>
              <a:gd name="connsiteY114" fmla="*/ 170047 h 1304159"/>
              <a:gd name="connsiteX115" fmla="*/ 172149 w 996637"/>
              <a:gd name="connsiteY115" fmla="*/ 32272 h 1304159"/>
              <a:gd name="connsiteX116" fmla="*/ 260443 w 996637"/>
              <a:gd name="connsiteY116" fmla="*/ 43443 h 1304159"/>
              <a:gd name="connsiteX117" fmla="*/ 353711 w 996637"/>
              <a:gd name="connsiteY117" fmla="*/ 12412 h 1304159"/>
              <a:gd name="connsiteX118" fmla="*/ 451953 w 996637"/>
              <a:gd name="connsiteY118" fmla="*/ 45925 h 1304159"/>
              <a:gd name="connsiteX119" fmla="*/ 543977 w 996637"/>
              <a:gd name="connsiteY119" fmla="*/ 17377 h 1304159"/>
              <a:gd name="connsiteX120" fmla="*/ 624809 w 996637"/>
              <a:gd name="connsiteY120" fmla="*/ 39719 h 1304159"/>
              <a:gd name="connsiteX121" fmla="*/ 728026 w 996637"/>
              <a:gd name="connsiteY121" fmla="*/ 0 h 130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996637" h="1304159">
                <a:moveTo>
                  <a:pt x="508391" y="1208469"/>
                </a:moveTo>
                <a:cubicBezTo>
                  <a:pt x="516936" y="1208469"/>
                  <a:pt x="524260" y="1214533"/>
                  <a:pt x="524260" y="1224235"/>
                </a:cubicBezTo>
                <a:lnTo>
                  <a:pt x="524260" y="1286086"/>
                </a:lnTo>
                <a:cubicBezTo>
                  <a:pt x="524260" y="1294576"/>
                  <a:pt x="516936" y="1300639"/>
                  <a:pt x="508391" y="1300639"/>
                </a:cubicBezTo>
                <a:cubicBezTo>
                  <a:pt x="499846" y="1300639"/>
                  <a:pt x="492522" y="1294576"/>
                  <a:pt x="492522" y="1286086"/>
                </a:cubicBezTo>
                <a:lnTo>
                  <a:pt x="492522" y="1224235"/>
                </a:lnTo>
                <a:cubicBezTo>
                  <a:pt x="492522" y="1214533"/>
                  <a:pt x="499846" y="1208469"/>
                  <a:pt x="508391" y="1208469"/>
                </a:cubicBezTo>
                <a:close/>
                <a:moveTo>
                  <a:pt x="156178" y="1208469"/>
                </a:moveTo>
                <a:cubicBezTo>
                  <a:pt x="166319" y="1208469"/>
                  <a:pt x="172657" y="1214533"/>
                  <a:pt x="172657" y="1224235"/>
                </a:cubicBezTo>
                <a:lnTo>
                  <a:pt x="172657" y="1286086"/>
                </a:lnTo>
                <a:cubicBezTo>
                  <a:pt x="172657" y="1294576"/>
                  <a:pt x="166319" y="1300639"/>
                  <a:pt x="156178" y="1300639"/>
                </a:cubicBezTo>
                <a:cubicBezTo>
                  <a:pt x="147304" y="1300639"/>
                  <a:pt x="140966" y="1294576"/>
                  <a:pt x="140966" y="1286086"/>
                </a:cubicBezTo>
                <a:lnTo>
                  <a:pt x="140966" y="1224235"/>
                </a:lnTo>
                <a:cubicBezTo>
                  <a:pt x="140966" y="1214533"/>
                  <a:pt x="147304" y="1208469"/>
                  <a:pt x="156178" y="1208469"/>
                </a:cubicBezTo>
                <a:close/>
                <a:moveTo>
                  <a:pt x="161450" y="1032693"/>
                </a:moveTo>
                <a:lnTo>
                  <a:pt x="511739" y="1032693"/>
                </a:lnTo>
                <a:cubicBezTo>
                  <a:pt x="590273" y="1032693"/>
                  <a:pt x="612712" y="1057662"/>
                  <a:pt x="646369" y="1177510"/>
                </a:cubicBezTo>
                <a:lnTo>
                  <a:pt x="670054" y="1284874"/>
                </a:lnTo>
                <a:cubicBezTo>
                  <a:pt x="672547" y="1293613"/>
                  <a:pt x="666315" y="1302352"/>
                  <a:pt x="657588" y="1303600"/>
                </a:cubicBezTo>
                <a:cubicBezTo>
                  <a:pt x="648862" y="1306097"/>
                  <a:pt x="640136" y="1299855"/>
                  <a:pt x="638890" y="1292364"/>
                </a:cubicBezTo>
                <a:lnTo>
                  <a:pt x="615205" y="1185000"/>
                </a:lnTo>
                <a:cubicBezTo>
                  <a:pt x="582794" y="1070146"/>
                  <a:pt x="566588" y="1065152"/>
                  <a:pt x="511739" y="1065152"/>
                </a:cubicBezTo>
                <a:lnTo>
                  <a:pt x="161450" y="1065152"/>
                </a:lnTo>
                <a:cubicBezTo>
                  <a:pt x="106600" y="1065152"/>
                  <a:pt x="90395" y="1070146"/>
                  <a:pt x="57984" y="1186249"/>
                </a:cubicBezTo>
                <a:lnTo>
                  <a:pt x="31805" y="1292364"/>
                </a:lnTo>
                <a:cubicBezTo>
                  <a:pt x="29312" y="1299855"/>
                  <a:pt x="23079" y="1303600"/>
                  <a:pt x="15600" y="1303600"/>
                </a:cubicBezTo>
                <a:cubicBezTo>
                  <a:pt x="14353" y="1303600"/>
                  <a:pt x="13107" y="1303600"/>
                  <a:pt x="11860" y="1303600"/>
                </a:cubicBezTo>
                <a:cubicBezTo>
                  <a:pt x="3134" y="1302352"/>
                  <a:pt x="-1852" y="1292364"/>
                  <a:pt x="641" y="1283625"/>
                </a:cubicBezTo>
                <a:lnTo>
                  <a:pt x="26819" y="1177510"/>
                </a:lnTo>
                <a:cubicBezTo>
                  <a:pt x="60477" y="1057662"/>
                  <a:pt x="84162" y="1032693"/>
                  <a:pt x="161450" y="1032693"/>
                </a:cubicBezTo>
                <a:close/>
                <a:moveTo>
                  <a:pt x="335348" y="723307"/>
                </a:moveTo>
                <a:cubicBezTo>
                  <a:pt x="267987" y="723307"/>
                  <a:pt x="211854" y="779441"/>
                  <a:pt x="211854" y="848050"/>
                </a:cubicBezTo>
                <a:cubicBezTo>
                  <a:pt x="211854" y="915411"/>
                  <a:pt x="267987" y="971546"/>
                  <a:pt x="335348" y="971546"/>
                </a:cubicBezTo>
                <a:cubicBezTo>
                  <a:pt x="403956" y="971546"/>
                  <a:pt x="458842" y="915411"/>
                  <a:pt x="458842" y="848050"/>
                </a:cubicBezTo>
                <a:cubicBezTo>
                  <a:pt x="458842" y="779441"/>
                  <a:pt x="403956" y="723307"/>
                  <a:pt x="335348" y="723307"/>
                </a:cubicBezTo>
                <a:close/>
                <a:moveTo>
                  <a:pt x="541333" y="714931"/>
                </a:moveTo>
                <a:cubicBezTo>
                  <a:pt x="531321" y="714931"/>
                  <a:pt x="525063" y="721188"/>
                  <a:pt x="525063" y="731201"/>
                </a:cubicBezTo>
                <a:cubicBezTo>
                  <a:pt x="525063" y="738710"/>
                  <a:pt x="531321" y="746220"/>
                  <a:pt x="541333" y="746220"/>
                </a:cubicBezTo>
                <a:cubicBezTo>
                  <a:pt x="550094" y="746220"/>
                  <a:pt x="557604" y="738710"/>
                  <a:pt x="557604" y="731201"/>
                </a:cubicBezTo>
                <a:cubicBezTo>
                  <a:pt x="557604" y="721188"/>
                  <a:pt x="550094" y="714931"/>
                  <a:pt x="541333" y="714931"/>
                </a:cubicBezTo>
                <a:close/>
                <a:moveTo>
                  <a:pt x="335348" y="692121"/>
                </a:moveTo>
                <a:cubicBezTo>
                  <a:pt x="421419" y="692121"/>
                  <a:pt x="491275" y="761977"/>
                  <a:pt x="491275" y="848050"/>
                </a:cubicBezTo>
                <a:cubicBezTo>
                  <a:pt x="491275" y="934123"/>
                  <a:pt x="421419" y="1003979"/>
                  <a:pt x="335348" y="1003979"/>
                </a:cubicBezTo>
                <a:cubicBezTo>
                  <a:pt x="249276" y="1003979"/>
                  <a:pt x="179421" y="934123"/>
                  <a:pt x="179421" y="848050"/>
                </a:cubicBezTo>
                <a:cubicBezTo>
                  <a:pt x="179421" y="761977"/>
                  <a:pt x="249276" y="692121"/>
                  <a:pt x="335348" y="692121"/>
                </a:cubicBezTo>
                <a:close/>
                <a:moveTo>
                  <a:pt x="541333" y="681138"/>
                </a:moveTo>
                <a:cubicBezTo>
                  <a:pt x="567616" y="681138"/>
                  <a:pt x="590144" y="703667"/>
                  <a:pt x="590144" y="731201"/>
                </a:cubicBezTo>
                <a:cubicBezTo>
                  <a:pt x="590144" y="757484"/>
                  <a:pt x="567616" y="778761"/>
                  <a:pt x="541333" y="778761"/>
                </a:cubicBezTo>
                <a:cubicBezTo>
                  <a:pt x="513799" y="778761"/>
                  <a:pt x="492522" y="757484"/>
                  <a:pt x="492522" y="731201"/>
                </a:cubicBezTo>
                <a:cubicBezTo>
                  <a:pt x="492522" y="703667"/>
                  <a:pt x="513799" y="681138"/>
                  <a:pt x="541333" y="681138"/>
                </a:cubicBezTo>
                <a:close/>
                <a:moveTo>
                  <a:pt x="544707" y="526457"/>
                </a:moveTo>
                <a:cubicBezTo>
                  <a:pt x="516326" y="526457"/>
                  <a:pt x="492881" y="549902"/>
                  <a:pt x="492881" y="579517"/>
                </a:cubicBezTo>
                <a:cubicBezTo>
                  <a:pt x="492881" y="607898"/>
                  <a:pt x="516326" y="631343"/>
                  <a:pt x="544707" y="631343"/>
                </a:cubicBezTo>
                <a:cubicBezTo>
                  <a:pt x="573088" y="631343"/>
                  <a:pt x="596533" y="607898"/>
                  <a:pt x="596533" y="579517"/>
                </a:cubicBezTo>
                <a:cubicBezTo>
                  <a:pt x="596533" y="549902"/>
                  <a:pt x="573088" y="526457"/>
                  <a:pt x="544707" y="526457"/>
                </a:cubicBezTo>
                <a:close/>
                <a:moveTo>
                  <a:pt x="544707" y="494374"/>
                </a:moveTo>
                <a:cubicBezTo>
                  <a:pt x="591597" y="494374"/>
                  <a:pt x="628616" y="532627"/>
                  <a:pt x="628616" y="579517"/>
                </a:cubicBezTo>
                <a:cubicBezTo>
                  <a:pt x="628616" y="626408"/>
                  <a:pt x="591597" y="663426"/>
                  <a:pt x="544707" y="663426"/>
                </a:cubicBezTo>
                <a:cubicBezTo>
                  <a:pt x="497817" y="663426"/>
                  <a:pt x="459564" y="626408"/>
                  <a:pt x="459564" y="579517"/>
                </a:cubicBezTo>
                <a:cubicBezTo>
                  <a:pt x="459564" y="532627"/>
                  <a:pt x="497817" y="494374"/>
                  <a:pt x="544707" y="494374"/>
                </a:cubicBezTo>
                <a:close/>
                <a:moveTo>
                  <a:pt x="728026" y="32272"/>
                </a:moveTo>
                <a:cubicBezTo>
                  <a:pt x="694449" y="32272"/>
                  <a:pt x="660873" y="45925"/>
                  <a:pt x="637245" y="70749"/>
                </a:cubicBezTo>
                <a:cubicBezTo>
                  <a:pt x="632271" y="76956"/>
                  <a:pt x="622322" y="78197"/>
                  <a:pt x="616104" y="73232"/>
                </a:cubicBezTo>
                <a:cubicBezTo>
                  <a:pt x="594964" y="58337"/>
                  <a:pt x="570092" y="49649"/>
                  <a:pt x="543977" y="49649"/>
                </a:cubicBezTo>
                <a:cubicBezTo>
                  <a:pt x="514132" y="49649"/>
                  <a:pt x="485529" y="59579"/>
                  <a:pt x="461902" y="79438"/>
                </a:cubicBezTo>
                <a:cubicBezTo>
                  <a:pt x="455684" y="85644"/>
                  <a:pt x="445735" y="84403"/>
                  <a:pt x="439517" y="79438"/>
                </a:cubicBezTo>
                <a:cubicBezTo>
                  <a:pt x="417133" y="57096"/>
                  <a:pt x="386044" y="44684"/>
                  <a:pt x="353711" y="44684"/>
                </a:cubicBezTo>
                <a:cubicBezTo>
                  <a:pt x="325109" y="44684"/>
                  <a:pt x="295263" y="54614"/>
                  <a:pt x="274122" y="73232"/>
                </a:cubicBezTo>
                <a:cubicBezTo>
                  <a:pt x="267904" y="78197"/>
                  <a:pt x="261687" y="78197"/>
                  <a:pt x="255469" y="75714"/>
                </a:cubicBezTo>
                <a:cubicBezTo>
                  <a:pt x="238059" y="67026"/>
                  <a:pt x="218161" y="62061"/>
                  <a:pt x="198264" y="62061"/>
                </a:cubicBezTo>
                <a:cubicBezTo>
                  <a:pt x="192046" y="62061"/>
                  <a:pt x="184585" y="62061"/>
                  <a:pt x="177124" y="64543"/>
                </a:cubicBezTo>
                <a:cubicBezTo>
                  <a:pt x="122406" y="73232"/>
                  <a:pt x="78882" y="117916"/>
                  <a:pt x="72664" y="173770"/>
                </a:cubicBezTo>
                <a:cubicBezTo>
                  <a:pt x="68933" y="202318"/>
                  <a:pt x="75151" y="232107"/>
                  <a:pt x="92561" y="255690"/>
                </a:cubicBezTo>
                <a:cubicBezTo>
                  <a:pt x="93805" y="259414"/>
                  <a:pt x="93805" y="261896"/>
                  <a:pt x="93805" y="265620"/>
                </a:cubicBezTo>
                <a:lnTo>
                  <a:pt x="93805" y="271826"/>
                </a:lnTo>
                <a:cubicBezTo>
                  <a:pt x="93805" y="314027"/>
                  <a:pt x="111214" y="354987"/>
                  <a:pt x="143547" y="384777"/>
                </a:cubicBezTo>
                <a:cubicBezTo>
                  <a:pt x="148521" y="392224"/>
                  <a:pt x="155983" y="397189"/>
                  <a:pt x="163444" y="402154"/>
                </a:cubicBezTo>
                <a:cubicBezTo>
                  <a:pt x="190803" y="420772"/>
                  <a:pt x="221892" y="430701"/>
                  <a:pt x="254225" y="430701"/>
                </a:cubicBezTo>
                <a:lnTo>
                  <a:pt x="307699" y="430701"/>
                </a:lnTo>
                <a:cubicBezTo>
                  <a:pt x="312673" y="430701"/>
                  <a:pt x="316404" y="433184"/>
                  <a:pt x="320134" y="436908"/>
                </a:cubicBezTo>
                <a:cubicBezTo>
                  <a:pt x="345006" y="465455"/>
                  <a:pt x="379826" y="482832"/>
                  <a:pt x="418377" y="482832"/>
                </a:cubicBezTo>
                <a:cubicBezTo>
                  <a:pt x="451953" y="482832"/>
                  <a:pt x="484286" y="469179"/>
                  <a:pt x="509157" y="444355"/>
                </a:cubicBezTo>
                <a:cubicBezTo>
                  <a:pt x="516619" y="435666"/>
                  <a:pt x="529054" y="430701"/>
                  <a:pt x="542734" y="430701"/>
                </a:cubicBezTo>
                <a:cubicBezTo>
                  <a:pt x="552682" y="430701"/>
                  <a:pt x="563874" y="434425"/>
                  <a:pt x="572579" y="441872"/>
                </a:cubicBezTo>
                <a:cubicBezTo>
                  <a:pt x="594964" y="459249"/>
                  <a:pt x="622322" y="470420"/>
                  <a:pt x="652168" y="470420"/>
                </a:cubicBezTo>
                <a:cubicBezTo>
                  <a:pt x="673309" y="470420"/>
                  <a:pt x="694449" y="464214"/>
                  <a:pt x="713103" y="455526"/>
                </a:cubicBezTo>
                <a:cubicBezTo>
                  <a:pt x="725539" y="446837"/>
                  <a:pt x="740462" y="446837"/>
                  <a:pt x="754141" y="450561"/>
                </a:cubicBezTo>
                <a:cubicBezTo>
                  <a:pt x="767820" y="455526"/>
                  <a:pt x="781499" y="458008"/>
                  <a:pt x="795179" y="458008"/>
                </a:cubicBezTo>
                <a:cubicBezTo>
                  <a:pt x="866062" y="458008"/>
                  <a:pt x="922023" y="400912"/>
                  <a:pt x="922023" y="331404"/>
                </a:cubicBezTo>
                <a:cubicBezTo>
                  <a:pt x="922023" y="330163"/>
                  <a:pt x="922023" y="328922"/>
                  <a:pt x="922023" y="327681"/>
                </a:cubicBezTo>
                <a:lnTo>
                  <a:pt x="922023" y="325198"/>
                </a:lnTo>
                <a:cubicBezTo>
                  <a:pt x="922023" y="320233"/>
                  <a:pt x="923267" y="316510"/>
                  <a:pt x="925754" y="312786"/>
                </a:cubicBezTo>
                <a:cubicBezTo>
                  <a:pt x="950625" y="289203"/>
                  <a:pt x="963061" y="256932"/>
                  <a:pt x="963061" y="223419"/>
                </a:cubicBezTo>
                <a:cubicBezTo>
                  <a:pt x="963061" y="157634"/>
                  <a:pt x="912075" y="101780"/>
                  <a:pt x="846165" y="96815"/>
                </a:cubicBezTo>
                <a:cubicBezTo>
                  <a:pt x="842435" y="96815"/>
                  <a:pt x="837460" y="93091"/>
                  <a:pt x="833729" y="89368"/>
                </a:cubicBezTo>
                <a:cubicBezTo>
                  <a:pt x="810102" y="54614"/>
                  <a:pt x="771551" y="32272"/>
                  <a:pt x="728026" y="32272"/>
                </a:cubicBezTo>
                <a:close/>
                <a:moveTo>
                  <a:pt x="728026" y="0"/>
                </a:moveTo>
                <a:cubicBezTo>
                  <a:pt x="779012" y="0"/>
                  <a:pt x="826268" y="24825"/>
                  <a:pt x="857357" y="65785"/>
                </a:cubicBezTo>
                <a:cubicBezTo>
                  <a:pt x="935702" y="75714"/>
                  <a:pt x="996637" y="142740"/>
                  <a:pt x="996637" y="223419"/>
                </a:cubicBezTo>
                <a:cubicBezTo>
                  <a:pt x="996637" y="263138"/>
                  <a:pt x="980471" y="300374"/>
                  <a:pt x="954356" y="330163"/>
                </a:cubicBezTo>
                <a:lnTo>
                  <a:pt x="954356" y="331404"/>
                </a:lnTo>
                <a:cubicBezTo>
                  <a:pt x="954356" y="419531"/>
                  <a:pt x="882229" y="490280"/>
                  <a:pt x="795179" y="490280"/>
                </a:cubicBezTo>
                <a:cubicBezTo>
                  <a:pt x="777769" y="490280"/>
                  <a:pt x="760359" y="487797"/>
                  <a:pt x="744192" y="481591"/>
                </a:cubicBezTo>
                <a:cubicBezTo>
                  <a:pt x="739218" y="480350"/>
                  <a:pt x="733000" y="480350"/>
                  <a:pt x="728026" y="482832"/>
                </a:cubicBezTo>
                <a:cubicBezTo>
                  <a:pt x="704398" y="496486"/>
                  <a:pt x="679527" y="502692"/>
                  <a:pt x="652168" y="502692"/>
                </a:cubicBezTo>
                <a:cubicBezTo>
                  <a:pt x="614861" y="502692"/>
                  <a:pt x="580041" y="490280"/>
                  <a:pt x="551439" y="466697"/>
                </a:cubicBezTo>
                <a:cubicBezTo>
                  <a:pt x="546464" y="461732"/>
                  <a:pt x="536516" y="462973"/>
                  <a:pt x="531542" y="466697"/>
                </a:cubicBezTo>
                <a:cubicBezTo>
                  <a:pt x="501696" y="497727"/>
                  <a:pt x="460658" y="515104"/>
                  <a:pt x="418377" y="515104"/>
                </a:cubicBezTo>
                <a:cubicBezTo>
                  <a:pt x="373608" y="515104"/>
                  <a:pt x="331327" y="496486"/>
                  <a:pt x="300237" y="462973"/>
                </a:cubicBezTo>
                <a:lnTo>
                  <a:pt x="254225" y="462973"/>
                </a:lnTo>
                <a:cubicBezTo>
                  <a:pt x="215674" y="462973"/>
                  <a:pt x="178367" y="450561"/>
                  <a:pt x="144791" y="429460"/>
                </a:cubicBezTo>
                <a:cubicBezTo>
                  <a:pt x="136086" y="423254"/>
                  <a:pt x="127381" y="415807"/>
                  <a:pt x="119919" y="408360"/>
                </a:cubicBezTo>
                <a:cubicBezTo>
                  <a:pt x="82612" y="372364"/>
                  <a:pt x="61472" y="322716"/>
                  <a:pt x="61472" y="271826"/>
                </a:cubicBezTo>
                <a:lnTo>
                  <a:pt x="61472" y="269344"/>
                </a:lnTo>
                <a:cubicBezTo>
                  <a:pt x="44062" y="239555"/>
                  <a:pt x="36600" y="204801"/>
                  <a:pt x="40331" y="170047"/>
                </a:cubicBezTo>
                <a:cubicBezTo>
                  <a:pt x="49036" y="100539"/>
                  <a:pt x="102509" y="43443"/>
                  <a:pt x="172149" y="32272"/>
                </a:cubicBezTo>
                <a:cubicBezTo>
                  <a:pt x="201995" y="27307"/>
                  <a:pt x="233084" y="31031"/>
                  <a:pt x="260443" y="43443"/>
                </a:cubicBezTo>
                <a:cubicBezTo>
                  <a:pt x="287801" y="23583"/>
                  <a:pt x="321378" y="12412"/>
                  <a:pt x="353711" y="12412"/>
                </a:cubicBezTo>
                <a:cubicBezTo>
                  <a:pt x="389774" y="12412"/>
                  <a:pt x="424594" y="24825"/>
                  <a:pt x="451953" y="45925"/>
                </a:cubicBezTo>
                <a:cubicBezTo>
                  <a:pt x="479312" y="27307"/>
                  <a:pt x="510401" y="17377"/>
                  <a:pt x="543977" y="17377"/>
                </a:cubicBezTo>
                <a:cubicBezTo>
                  <a:pt x="572579" y="17377"/>
                  <a:pt x="599938" y="24825"/>
                  <a:pt x="624809" y="39719"/>
                </a:cubicBezTo>
                <a:cubicBezTo>
                  <a:pt x="653412" y="13654"/>
                  <a:pt x="689475" y="0"/>
                  <a:pt x="7280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E827F3A-EF2C-6947-B987-A80843C9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192" y="4875014"/>
            <a:ext cx="1383008" cy="1311591"/>
          </a:xfrm>
          <a:custGeom>
            <a:avLst/>
            <a:gdLst>
              <a:gd name="connsiteX0" fmla="*/ 1194496 w 1383008"/>
              <a:gd name="connsiteY0" fmla="*/ 1134799 h 1311591"/>
              <a:gd name="connsiteX1" fmla="*/ 1172097 w 1383008"/>
              <a:gd name="connsiteY1" fmla="*/ 1138534 h 1311591"/>
              <a:gd name="connsiteX2" fmla="*/ 946861 w 1383008"/>
              <a:gd name="connsiteY2" fmla="*/ 1138534 h 1311591"/>
              <a:gd name="connsiteX3" fmla="*/ 958061 w 1383008"/>
              <a:gd name="connsiteY3" fmla="*/ 1220705 h 1311591"/>
              <a:gd name="connsiteX4" fmla="*/ 1145965 w 1383008"/>
              <a:gd name="connsiteY4" fmla="*/ 1220705 h 1311591"/>
              <a:gd name="connsiteX5" fmla="*/ 1194496 w 1383008"/>
              <a:gd name="connsiteY5" fmla="*/ 1184600 h 1311591"/>
              <a:gd name="connsiteX6" fmla="*/ 186534 w 1383008"/>
              <a:gd name="connsiteY6" fmla="*/ 1134799 h 1311591"/>
              <a:gd name="connsiteX7" fmla="*/ 186534 w 1383008"/>
              <a:gd name="connsiteY7" fmla="*/ 1184600 h 1311591"/>
              <a:gd name="connsiteX8" fmla="*/ 232577 w 1383008"/>
              <a:gd name="connsiteY8" fmla="*/ 1220705 h 1311591"/>
              <a:gd name="connsiteX9" fmla="*/ 430436 w 1383008"/>
              <a:gd name="connsiteY9" fmla="*/ 1220705 h 1311591"/>
              <a:gd name="connsiteX10" fmla="*/ 444124 w 1383008"/>
              <a:gd name="connsiteY10" fmla="*/ 1138534 h 1311591"/>
              <a:gd name="connsiteX11" fmla="*/ 207689 w 1383008"/>
              <a:gd name="connsiteY11" fmla="*/ 1138534 h 1311591"/>
              <a:gd name="connsiteX12" fmla="*/ 186534 w 1383008"/>
              <a:gd name="connsiteY12" fmla="*/ 1134799 h 1311591"/>
              <a:gd name="connsiteX13" fmla="*/ 687874 w 1383008"/>
              <a:gd name="connsiteY13" fmla="*/ 729840 h 1311591"/>
              <a:gd name="connsiteX14" fmla="*/ 599420 w 1383008"/>
              <a:gd name="connsiteY14" fmla="*/ 816602 h 1311591"/>
              <a:gd name="connsiteX15" fmla="*/ 687874 w 1383008"/>
              <a:gd name="connsiteY15" fmla="*/ 904603 h 1311591"/>
              <a:gd name="connsiteX16" fmla="*/ 773837 w 1383008"/>
              <a:gd name="connsiteY16" fmla="*/ 816602 h 1311591"/>
              <a:gd name="connsiteX17" fmla="*/ 687874 w 1383008"/>
              <a:gd name="connsiteY17" fmla="*/ 729840 h 1311591"/>
              <a:gd name="connsiteX18" fmla="*/ 687874 w 1383008"/>
              <a:gd name="connsiteY18" fmla="*/ 697614 h 1311591"/>
              <a:gd name="connsiteX19" fmla="*/ 806229 w 1383008"/>
              <a:gd name="connsiteY19" fmla="*/ 816602 h 1311591"/>
              <a:gd name="connsiteX20" fmla="*/ 687874 w 1383008"/>
              <a:gd name="connsiteY20" fmla="*/ 938068 h 1311591"/>
              <a:gd name="connsiteX21" fmla="*/ 565782 w 1383008"/>
              <a:gd name="connsiteY21" fmla="*/ 816602 h 1311591"/>
              <a:gd name="connsiteX22" fmla="*/ 687874 w 1383008"/>
              <a:gd name="connsiteY22" fmla="*/ 697614 h 1311591"/>
              <a:gd name="connsiteX23" fmla="*/ 665925 w 1383008"/>
              <a:gd name="connsiteY23" fmla="*/ 571278 h 1311591"/>
              <a:gd name="connsiteX24" fmla="*/ 712826 w 1383008"/>
              <a:gd name="connsiteY24" fmla="*/ 571278 h 1311591"/>
              <a:gd name="connsiteX25" fmla="*/ 729305 w 1383008"/>
              <a:gd name="connsiteY25" fmla="*/ 587147 h 1311591"/>
              <a:gd name="connsiteX26" fmla="*/ 712826 w 1383008"/>
              <a:gd name="connsiteY26" fmla="*/ 603017 h 1311591"/>
              <a:gd name="connsiteX27" fmla="*/ 665925 w 1383008"/>
              <a:gd name="connsiteY27" fmla="*/ 603017 h 1311591"/>
              <a:gd name="connsiteX28" fmla="*/ 648178 w 1383008"/>
              <a:gd name="connsiteY28" fmla="*/ 587147 h 1311591"/>
              <a:gd name="connsiteX29" fmla="*/ 665925 w 1383008"/>
              <a:gd name="connsiteY29" fmla="*/ 571278 h 1311591"/>
              <a:gd name="connsiteX30" fmla="*/ 631701 w 1383008"/>
              <a:gd name="connsiteY30" fmla="*/ 532825 h 1311591"/>
              <a:gd name="connsiteX31" fmla="*/ 747053 w 1383008"/>
              <a:gd name="connsiteY31" fmla="*/ 532825 h 1311591"/>
              <a:gd name="connsiteX32" fmla="*/ 762264 w 1383008"/>
              <a:gd name="connsiteY32" fmla="*/ 548128 h 1311591"/>
              <a:gd name="connsiteX33" fmla="*/ 747053 w 1383008"/>
              <a:gd name="connsiteY33" fmla="*/ 564607 h 1311591"/>
              <a:gd name="connsiteX34" fmla="*/ 631701 w 1383008"/>
              <a:gd name="connsiteY34" fmla="*/ 564607 h 1311591"/>
              <a:gd name="connsiteX35" fmla="*/ 615222 w 1383008"/>
              <a:gd name="connsiteY35" fmla="*/ 548128 h 1311591"/>
              <a:gd name="connsiteX36" fmla="*/ 631701 w 1383008"/>
              <a:gd name="connsiteY36" fmla="*/ 532825 h 1311591"/>
              <a:gd name="connsiteX37" fmla="*/ 634517 w 1383008"/>
              <a:gd name="connsiteY37" fmla="*/ 486148 h 1311591"/>
              <a:gd name="connsiteX38" fmla="*/ 634517 w 1383008"/>
              <a:gd name="connsiteY38" fmla="*/ 496108 h 1311591"/>
              <a:gd name="connsiteX39" fmla="*/ 742780 w 1383008"/>
              <a:gd name="connsiteY39" fmla="*/ 496108 h 1311591"/>
              <a:gd name="connsiteX40" fmla="*/ 742780 w 1383008"/>
              <a:gd name="connsiteY40" fmla="*/ 486148 h 1311591"/>
              <a:gd name="connsiteX41" fmla="*/ 541342 w 1383008"/>
              <a:gd name="connsiteY41" fmla="*/ 440959 h 1311591"/>
              <a:gd name="connsiteX42" fmla="*/ 553920 w 1383008"/>
              <a:gd name="connsiteY42" fmla="*/ 445503 h 1311591"/>
              <a:gd name="connsiteX43" fmla="*/ 553920 w 1383008"/>
              <a:gd name="connsiteY43" fmla="*/ 467313 h 1311591"/>
              <a:gd name="connsiteX44" fmla="*/ 502970 w 1383008"/>
              <a:gd name="connsiteY44" fmla="*/ 515781 h 1311591"/>
              <a:gd name="connsiteX45" fmla="*/ 490233 w 1383008"/>
              <a:gd name="connsiteY45" fmla="*/ 520628 h 1311591"/>
              <a:gd name="connsiteX46" fmla="*/ 478769 w 1383008"/>
              <a:gd name="connsiteY46" fmla="*/ 515781 h 1311591"/>
              <a:gd name="connsiteX47" fmla="*/ 478769 w 1383008"/>
              <a:gd name="connsiteY47" fmla="*/ 493970 h 1311591"/>
              <a:gd name="connsiteX48" fmla="*/ 529719 w 1383008"/>
              <a:gd name="connsiteY48" fmla="*/ 445503 h 1311591"/>
              <a:gd name="connsiteX49" fmla="*/ 541342 w 1383008"/>
              <a:gd name="connsiteY49" fmla="*/ 440959 h 1311591"/>
              <a:gd name="connsiteX50" fmla="*/ 842267 w 1383008"/>
              <a:gd name="connsiteY50" fmla="*/ 440959 h 1311591"/>
              <a:gd name="connsiteX51" fmla="*/ 853253 w 1383008"/>
              <a:gd name="connsiteY51" fmla="*/ 445503 h 1311591"/>
              <a:gd name="connsiteX52" fmla="*/ 904203 w 1383008"/>
              <a:gd name="connsiteY52" fmla="*/ 493970 h 1311591"/>
              <a:gd name="connsiteX53" fmla="*/ 904203 w 1383008"/>
              <a:gd name="connsiteY53" fmla="*/ 515781 h 1311591"/>
              <a:gd name="connsiteX54" fmla="*/ 892740 w 1383008"/>
              <a:gd name="connsiteY54" fmla="*/ 520628 h 1311591"/>
              <a:gd name="connsiteX55" fmla="*/ 881276 w 1383008"/>
              <a:gd name="connsiteY55" fmla="*/ 515781 h 1311591"/>
              <a:gd name="connsiteX56" fmla="*/ 830326 w 1383008"/>
              <a:gd name="connsiteY56" fmla="*/ 467313 h 1311591"/>
              <a:gd name="connsiteX57" fmla="*/ 830326 w 1383008"/>
              <a:gd name="connsiteY57" fmla="*/ 445503 h 1311591"/>
              <a:gd name="connsiteX58" fmla="*/ 842267 w 1383008"/>
              <a:gd name="connsiteY58" fmla="*/ 440959 h 1311591"/>
              <a:gd name="connsiteX59" fmla="*/ 360750 w 1383008"/>
              <a:gd name="connsiteY59" fmla="*/ 413937 h 1311591"/>
              <a:gd name="connsiteX60" fmla="*/ 339595 w 1383008"/>
              <a:gd name="connsiteY60" fmla="*/ 426387 h 1311591"/>
              <a:gd name="connsiteX61" fmla="*/ 313463 w 1383008"/>
              <a:gd name="connsiteY61" fmla="*/ 557114 h 1311591"/>
              <a:gd name="connsiteX62" fmla="*/ 352039 w 1383008"/>
              <a:gd name="connsiteY62" fmla="*/ 593219 h 1311591"/>
              <a:gd name="connsiteX63" fmla="*/ 375683 w 1383008"/>
              <a:gd name="connsiteY63" fmla="*/ 603179 h 1311591"/>
              <a:gd name="connsiteX64" fmla="*/ 517544 w 1383008"/>
              <a:gd name="connsiteY64" fmla="*/ 603179 h 1311591"/>
              <a:gd name="connsiteX65" fmla="*/ 589719 w 1383008"/>
              <a:gd name="connsiteY65" fmla="*/ 666675 h 1311591"/>
              <a:gd name="connsiteX66" fmla="*/ 572297 w 1383008"/>
              <a:gd name="connsiteY66" fmla="*/ 720210 h 1311591"/>
              <a:gd name="connsiteX67" fmla="*/ 520033 w 1383008"/>
              <a:gd name="connsiteY67" fmla="*/ 743865 h 1311591"/>
              <a:gd name="connsiteX68" fmla="*/ 332129 w 1383008"/>
              <a:gd name="connsiteY68" fmla="*/ 743865 h 1311591"/>
              <a:gd name="connsiteX69" fmla="*/ 284842 w 1383008"/>
              <a:gd name="connsiteY69" fmla="*/ 723945 h 1311591"/>
              <a:gd name="connsiteX70" fmla="*/ 274886 w 1383008"/>
              <a:gd name="connsiteY70" fmla="*/ 713985 h 1311591"/>
              <a:gd name="connsiteX71" fmla="*/ 186534 w 1383008"/>
              <a:gd name="connsiteY71" fmla="*/ 1088734 h 1311591"/>
              <a:gd name="connsiteX72" fmla="*/ 189023 w 1383008"/>
              <a:gd name="connsiteY72" fmla="*/ 1098694 h 1311591"/>
              <a:gd name="connsiteX73" fmla="*/ 207689 w 1383008"/>
              <a:gd name="connsiteY73" fmla="*/ 1106164 h 1311591"/>
              <a:gd name="connsiteX74" fmla="*/ 450346 w 1383008"/>
              <a:gd name="connsiteY74" fmla="*/ 1106164 h 1311591"/>
              <a:gd name="connsiteX75" fmla="*/ 460302 w 1383008"/>
              <a:gd name="connsiteY75" fmla="*/ 1046404 h 1311591"/>
              <a:gd name="connsiteX76" fmla="*/ 541187 w 1383008"/>
              <a:gd name="connsiteY76" fmla="*/ 967968 h 1311591"/>
              <a:gd name="connsiteX77" fmla="*/ 852287 w 1383008"/>
              <a:gd name="connsiteY77" fmla="*/ 967968 h 1311591"/>
              <a:gd name="connsiteX78" fmla="*/ 933173 w 1383008"/>
              <a:gd name="connsiteY78" fmla="*/ 1046404 h 1311591"/>
              <a:gd name="connsiteX79" fmla="*/ 941883 w 1383008"/>
              <a:gd name="connsiteY79" fmla="*/ 1106164 h 1311591"/>
              <a:gd name="connsiteX80" fmla="*/ 1172097 w 1383008"/>
              <a:gd name="connsiteY80" fmla="*/ 1106164 h 1311591"/>
              <a:gd name="connsiteX81" fmla="*/ 1192007 w 1383008"/>
              <a:gd name="connsiteY81" fmla="*/ 1098694 h 1311591"/>
              <a:gd name="connsiteX82" fmla="*/ 1193251 w 1383008"/>
              <a:gd name="connsiteY82" fmla="*/ 1088734 h 1311591"/>
              <a:gd name="connsiteX83" fmla="*/ 1107388 w 1383008"/>
              <a:gd name="connsiteY83" fmla="*/ 720210 h 1311591"/>
              <a:gd name="connsiteX84" fmla="*/ 1103655 w 1383008"/>
              <a:gd name="connsiteY84" fmla="*/ 723945 h 1311591"/>
              <a:gd name="connsiteX85" fmla="*/ 1056368 w 1383008"/>
              <a:gd name="connsiteY85" fmla="*/ 743865 h 1311591"/>
              <a:gd name="connsiteX86" fmla="*/ 867219 w 1383008"/>
              <a:gd name="connsiteY86" fmla="*/ 743865 h 1311591"/>
              <a:gd name="connsiteX87" fmla="*/ 814955 w 1383008"/>
              <a:gd name="connsiteY87" fmla="*/ 720210 h 1311591"/>
              <a:gd name="connsiteX88" fmla="*/ 797533 w 1383008"/>
              <a:gd name="connsiteY88" fmla="*/ 666675 h 1311591"/>
              <a:gd name="connsiteX89" fmla="*/ 869708 w 1383008"/>
              <a:gd name="connsiteY89" fmla="*/ 603179 h 1311591"/>
              <a:gd name="connsiteX90" fmla="*/ 1011570 w 1383008"/>
              <a:gd name="connsiteY90" fmla="*/ 603179 h 1311591"/>
              <a:gd name="connsiteX91" fmla="*/ 1035213 w 1383008"/>
              <a:gd name="connsiteY91" fmla="*/ 593219 h 1311591"/>
              <a:gd name="connsiteX92" fmla="*/ 1066323 w 1383008"/>
              <a:gd name="connsiteY92" fmla="*/ 564584 h 1311591"/>
              <a:gd name="connsiteX93" fmla="*/ 1040191 w 1383008"/>
              <a:gd name="connsiteY93" fmla="*/ 426387 h 1311591"/>
              <a:gd name="connsiteX94" fmla="*/ 1019036 w 1383008"/>
              <a:gd name="connsiteY94" fmla="*/ 413937 h 1311591"/>
              <a:gd name="connsiteX95" fmla="*/ 819932 w 1383008"/>
              <a:gd name="connsiteY95" fmla="*/ 413937 h 1311591"/>
              <a:gd name="connsiteX96" fmla="*/ 776379 w 1383008"/>
              <a:gd name="connsiteY96" fmla="*/ 451288 h 1311591"/>
              <a:gd name="connsiteX97" fmla="*/ 773890 w 1383008"/>
              <a:gd name="connsiteY97" fmla="*/ 452533 h 1311591"/>
              <a:gd name="connsiteX98" fmla="*/ 773890 w 1383008"/>
              <a:gd name="connsiteY98" fmla="*/ 498598 h 1311591"/>
              <a:gd name="connsiteX99" fmla="*/ 745269 w 1383008"/>
              <a:gd name="connsiteY99" fmla="*/ 528478 h 1311591"/>
              <a:gd name="connsiteX100" fmla="*/ 632028 w 1383008"/>
              <a:gd name="connsiteY100" fmla="*/ 528478 h 1311591"/>
              <a:gd name="connsiteX101" fmla="*/ 600919 w 1383008"/>
              <a:gd name="connsiteY101" fmla="*/ 498598 h 1311591"/>
              <a:gd name="connsiteX102" fmla="*/ 600919 w 1383008"/>
              <a:gd name="connsiteY102" fmla="*/ 452533 h 1311591"/>
              <a:gd name="connsiteX103" fmla="*/ 600919 w 1383008"/>
              <a:gd name="connsiteY103" fmla="*/ 451288 h 1311591"/>
              <a:gd name="connsiteX104" fmla="*/ 556120 w 1383008"/>
              <a:gd name="connsiteY104" fmla="*/ 413937 h 1311591"/>
              <a:gd name="connsiteX105" fmla="*/ 900726 w 1383008"/>
              <a:gd name="connsiteY105" fmla="*/ 285639 h 1311591"/>
              <a:gd name="connsiteX106" fmla="*/ 971144 w 1383008"/>
              <a:gd name="connsiteY106" fmla="*/ 285639 h 1311591"/>
              <a:gd name="connsiteX107" fmla="*/ 987492 w 1383008"/>
              <a:gd name="connsiteY107" fmla="*/ 301508 h 1311591"/>
              <a:gd name="connsiteX108" fmla="*/ 971144 w 1383008"/>
              <a:gd name="connsiteY108" fmla="*/ 317378 h 1311591"/>
              <a:gd name="connsiteX109" fmla="*/ 900726 w 1383008"/>
              <a:gd name="connsiteY109" fmla="*/ 317378 h 1311591"/>
              <a:gd name="connsiteX110" fmla="*/ 884379 w 1383008"/>
              <a:gd name="connsiteY110" fmla="*/ 301508 h 1311591"/>
              <a:gd name="connsiteX111" fmla="*/ 900726 w 1383008"/>
              <a:gd name="connsiteY111" fmla="*/ 285639 h 1311591"/>
              <a:gd name="connsiteX112" fmla="*/ 406353 w 1383008"/>
              <a:gd name="connsiteY112" fmla="*/ 285639 h 1311591"/>
              <a:gd name="connsiteX113" fmla="*/ 476771 w 1383008"/>
              <a:gd name="connsiteY113" fmla="*/ 285639 h 1311591"/>
              <a:gd name="connsiteX114" fmla="*/ 493119 w 1383008"/>
              <a:gd name="connsiteY114" fmla="*/ 301508 h 1311591"/>
              <a:gd name="connsiteX115" fmla="*/ 476771 w 1383008"/>
              <a:gd name="connsiteY115" fmla="*/ 317378 h 1311591"/>
              <a:gd name="connsiteX116" fmla="*/ 406353 w 1383008"/>
              <a:gd name="connsiteY116" fmla="*/ 317378 h 1311591"/>
              <a:gd name="connsiteX117" fmla="*/ 390006 w 1383008"/>
              <a:gd name="connsiteY117" fmla="*/ 301508 h 1311591"/>
              <a:gd name="connsiteX118" fmla="*/ 406353 w 1383008"/>
              <a:gd name="connsiteY118" fmla="*/ 285639 h 1311591"/>
              <a:gd name="connsiteX119" fmla="*/ 1262781 w 1383008"/>
              <a:gd name="connsiteY119" fmla="*/ 228896 h 1311591"/>
              <a:gd name="connsiteX120" fmla="*/ 1174780 w 1383008"/>
              <a:gd name="connsiteY120" fmla="*/ 318597 h 1311591"/>
              <a:gd name="connsiteX121" fmla="*/ 1262781 w 1383008"/>
              <a:gd name="connsiteY121" fmla="*/ 405806 h 1311591"/>
              <a:gd name="connsiteX122" fmla="*/ 1349542 w 1383008"/>
              <a:gd name="connsiteY122" fmla="*/ 318597 h 1311591"/>
              <a:gd name="connsiteX123" fmla="*/ 1262781 w 1383008"/>
              <a:gd name="connsiteY123" fmla="*/ 228896 h 1311591"/>
              <a:gd name="connsiteX124" fmla="*/ 119601 w 1383008"/>
              <a:gd name="connsiteY124" fmla="*/ 228896 h 1311591"/>
              <a:gd name="connsiteX125" fmla="*/ 32392 w 1383008"/>
              <a:gd name="connsiteY125" fmla="*/ 318597 h 1311591"/>
              <a:gd name="connsiteX126" fmla="*/ 119601 w 1383008"/>
              <a:gd name="connsiteY126" fmla="*/ 405806 h 1311591"/>
              <a:gd name="connsiteX127" fmla="*/ 208055 w 1383008"/>
              <a:gd name="connsiteY127" fmla="*/ 318597 h 1311591"/>
              <a:gd name="connsiteX128" fmla="*/ 119601 w 1383008"/>
              <a:gd name="connsiteY128" fmla="*/ 228896 h 1311591"/>
              <a:gd name="connsiteX129" fmla="*/ 1262781 w 1383008"/>
              <a:gd name="connsiteY129" fmla="*/ 197750 h 1311591"/>
              <a:gd name="connsiteX130" fmla="*/ 1383008 w 1383008"/>
              <a:gd name="connsiteY130" fmla="*/ 318597 h 1311591"/>
              <a:gd name="connsiteX131" fmla="*/ 1262781 w 1383008"/>
              <a:gd name="connsiteY131" fmla="*/ 438197 h 1311591"/>
              <a:gd name="connsiteX132" fmla="*/ 1142554 w 1383008"/>
              <a:gd name="connsiteY132" fmla="*/ 318597 h 1311591"/>
              <a:gd name="connsiteX133" fmla="*/ 1262781 w 1383008"/>
              <a:gd name="connsiteY133" fmla="*/ 197750 h 1311591"/>
              <a:gd name="connsiteX134" fmla="*/ 119601 w 1383008"/>
              <a:gd name="connsiteY134" fmla="*/ 197750 h 1311591"/>
              <a:gd name="connsiteX135" fmla="*/ 240447 w 1383008"/>
              <a:gd name="connsiteY135" fmla="*/ 318597 h 1311591"/>
              <a:gd name="connsiteX136" fmla="*/ 119601 w 1383008"/>
              <a:gd name="connsiteY136" fmla="*/ 438197 h 1311591"/>
              <a:gd name="connsiteX137" fmla="*/ 0 w 1383008"/>
              <a:gd name="connsiteY137" fmla="*/ 318597 h 1311591"/>
              <a:gd name="connsiteX138" fmla="*/ 119601 w 1383008"/>
              <a:gd name="connsiteY138" fmla="*/ 197750 h 1311591"/>
              <a:gd name="connsiteX139" fmla="*/ 686183 w 1383008"/>
              <a:gd name="connsiteY139" fmla="*/ 175778 h 1311591"/>
              <a:gd name="connsiteX140" fmla="*/ 783601 w 1383008"/>
              <a:gd name="connsiteY140" fmla="*/ 225392 h 1311591"/>
              <a:gd name="connsiteX141" fmla="*/ 781135 w 1383008"/>
              <a:gd name="connsiteY141" fmla="*/ 248959 h 1311591"/>
              <a:gd name="connsiteX142" fmla="*/ 771270 w 1383008"/>
              <a:gd name="connsiteY142" fmla="*/ 251440 h 1311591"/>
              <a:gd name="connsiteX143" fmla="*/ 758938 w 1383008"/>
              <a:gd name="connsiteY143" fmla="*/ 245238 h 1311591"/>
              <a:gd name="connsiteX144" fmla="*/ 686183 w 1383008"/>
              <a:gd name="connsiteY144" fmla="*/ 208027 h 1311591"/>
              <a:gd name="connsiteX145" fmla="*/ 670152 w 1383008"/>
              <a:gd name="connsiteY145" fmla="*/ 191903 h 1311591"/>
              <a:gd name="connsiteX146" fmla="*/ 686183 w 1383008"/>
              <a:gd name="connsiteY146" fmla="*/ 175778 h 1311591"/>
              <a:gd name="connsiteX147" fmla="*/ 681804 w 1383008"/>
              <a:gd name="connsiteY147" fmla="*/ 161200 h 1311591"/>
              <a:gd name="connsiteX148" fmla="*/ 547409 w 1383008"/>
              <a:gd name="connsiteY148" fmla="*/ 296906 h 1311591"/>
              <a:gd name="connsiteX149" fmla="*/ 617096 w 1383008"/>
              <a:gd name="connsiteY149" fmla="*/ 422652 h 1311591"/>
              <a:gd name="connsiteX150" fmla="*/ 634517 w 1383008"/>
              <a:gd name="connsiteY150" fmla="*/ 452533 h 1311591"/>
              <a:gd name="connsiteX151" fmla="*/ 634517 w 1383008"/>
              <a:gd name="connsiteY151" fmla="*/ 453778 h 1311591"/>
              <a:gd name="connsiteX152" fmla="*/ 742780 w 1383008"/>
              <a:gd name="connsiteY152" fmla="*/ 453778 h 1311591"/>
              <a:gd name="connsiteX153" fmla="*/ 742780 w 1383008"/>
              <a:gd name="connsiteY153" fmla="*/ 452533 h 1311591"/>
              <a:gd name="connsiteX154" fmla="*/ 758957 w 1383008"/>
              <a:gd name="connsiteY154" fmla="*/ 422652 h 1311591"/>
              <a:gd name="connsiteX155" fmla="*/ 828643 w 1383008"/>
              <a:gd name="connsiteY155" fmla="*/ 301886 h 1311591"/>
              <a:gd name="connsiteX156" fmla="*/ 785089 w 1383008"/>
              <a:gd name="connsiteY156" fmla="*/ 199795 h 1311591"/>
              <a:gd name="connsiteX157" fmla="*/ 681804 w 1383008"/>
              <a:gd name="connsiteY157" fmla="*/ 161200 h 1311591"/>
              <a:gd name="connsiteX158" fmla="*/ 680560 w 1383008"/>
              <a:gd name="connsiteY158" fmla="*/ 128829 h 1311591"/>
              <a:gd name="connsiteX159" fmla="*/ 807488 w 1383008"/>
              <a:gd name="connsiteY159" fmla="*/ 176140 h 1311591"/>
              <a:gd name="connsiteX160" fmla="*/ 859753 w 1383008"/>
              <a:gd name="connsiteY160" fmla="*/ 301886 h 1311591"/>
              <a:gd name="connsiteX161" fmla="*/ 841087 w 1383008"/>
              <a:gd name="connsiteY161" fmla="*/ 380322 h 1311591"/>
              <a:gd name="connsiteX162" fmla="*/ 1019036 w 1383008"/>
              <a:gd name="connsiteY162" fmla="*/ 380322 h 1311591"/>
              <a:gd name="connsiteX163" fmla="*/ 1072545 w 1383008"/>
              <a:gd name="connsiteY163" fmla="*/ 418917 h 1311591"/>
              <a:gd name="connsiteX164" fmla="*/ 1094944 w 1383008"/>
              <a:gd name="connsiteY164" fmla="*/ 537193 h 1311591"/>
              <a:gd name="connsiteX165" fmla="*/ 1158409 w 1383008"/>
              <a:gd name="connsiteY165" fmla="*/ 478678 h 1311591"/>
              <a:gd name="connsiteX166" fmla="*/ 1208184 w 1383008"/>
              <a:gd name="connsiteY166" fmla="*/ 458758 h 1311591"/>
              <a:gd name="connsiteX167" fmla="*/ 1267915 w 1383008"/>
              <a:gd name="connsiteY167" fmla="*/ 458758 h 1311591"/>
              <a:gd name="connsiteX168" fmla="*/ 1350046 w 1383008"/>
              <a:gd name="connsiteY168" fmla="*/ 540928 h 1311591"/>
              <a:gd name="connsiteX169" fmla="*/ 1350046 w 1383008"/>
              <a:gd name="connsiteY169" fmla="*/ 890777 h 1311591"/>
              <a:gd name="connsiteX170" fmla="*/ 1333869 w 1383008"/>
              <a:gd name="connsiteY170" fmla="*/ 906962 h 1311591"/>
              <a:gd name="connsiteX171" fmla="*/ 1316447 w 1383008"/>
              <a:gd name="connsiteY171" fmla="*/ 890777 h 1311591"/>
              <a:gd name="connsiteX172" fmla="*/ 1316447 w 1383008"/>
              <a:gd name="connsiteY172" fmla="*/ 540928 h 1311591"/>
              <a:gd name="connsiteX173" fmla="*/ 1267915 w 1383008"/>
              <a:gd name="connsiteY173" fmla="*/ 491128 h 1311591"/>
              <a:gd name="connsiteX174" fmla="*/ 1208184 w 1383008"/>
              <a:gd name="connsiteY174" fmla="*/ 491128 h 1311591"/>
              <a:gd name="connsiteX175" fmla="*/ 1180808 w 1383008"/>
              <a:gd name="connsiteY175" fmla="*/ 502333 h 1311591"/>
              <a:gd name="connsiteX176" fmla="*/ 1058857 w 1383008"/>
              <a:gd name="connsiteY176" fmla="*/ 616874 h 1311591"/>
              <a:gd name="connsiteX177" fmla="*/ 1011570 w 1383008"/>
              <a:gd name="connsiteY177" fmla="*/ 635549 h 1311591"/>
              <a:gd name="connsiteX178" fmla="*/ 869708 w 1383008"/>
              <a:gd name="connsiteY178" fmla="*/ 635549 h 1311591"/>
              <a:gd name="connsiteX179" fmla="*/ 829888 w 1383008"/>
              <a:gd name="connsiteY179" fmla="*/ 670410 h 1311591"/>
              <a:gd name="connsiteX180" fmla="*/ 838598 w 1383008"/>
              <a:gd name="connsiteY180" fmla="*/ 699045 h 1311591"/>
              <a:gd name="connsiteX181" fmla="*/ 867219 w 1383008"/>
              <a:gd name="connsiteY181" fmla="*/ 711495 h 1311591"/>
              <a:gd name="connsiteX182" fmla="*/ 1056368 w 1383008"/>
              <a:gd name="connsiteY182" fmla="*/ 711495 h 1311591"/>
              <a:gd name="connsiteX183" fmla="*/ 1080011 w 1383008"/>
              <a:gd name="connsiteY183" fmla="*/ 701535 h 1311591"/>
              <a:gd name="connsiteX184" fmla="*/ 1236805 w 1383008"/>
              <a:gd name="connsiteY184" fmla="*/ 545908 h 1311591"/>
              <a:gd name="connsiteX185" fmla="*/ 1259205 w 1383008"/>
              <a:gd name="connsiteY185" fmla="*/ 545908 h 1311591"/>
              <a:gd name="connsiteX186" fmla="*/ 1259205 w 1383008"/>
              <a:gd name="connsiteY186" fmla="*/ 568319 h 1311591"/>
              <a:gd name="connsiteX187" fmla="*/ 1177074 w 1383008"/>
              <a:gd name="connsiteY187" fmla="*/ 650490 h 1311591"/>
              <a:gd name="connsiteX188" fmla="*/ 1175830 w 1383008"/>
              <a:gd name="connsiteY188" fmla="*/ 651735 h 1311591"/>
              <a:gd name="connsiteX189" fmla="*/ 1150942 w 1383008"/>
              <a:gd name="connsiteY189" fmla="*/ 753826 h 1311591"/>
              <a:gd name="connsiteX190" fmla="*/ 1149698 w 1383008"/>
              <a:gd name="connsiteY190" fmla="*/ 757561 h 1311591"/>
              <a:gd name="connsiteX191" fmla="*/ 1225606 w 1383008"/>
              <a:gd name="connsiteY191" fmla="*/ 1082509 h 1311591"/>
              <a:gd name="connsiteX192" fmla="*/ 1226850 w 1383008"/>
              <a:gd name="connsiteY192" fmla="*/ 1094959 h 1311591"/>
              <a:gd name="connsiteX193" fmla="*/ 1226850 w 1383008"/>
              <a:gd name="connsiteY193" fmla="*/ 1098694 h 1311591"/>
              <a:gd name="connsiteX194" fmla="*/ 1226850 w 1383008"/>
              <a:gd name="connsiteY194" fmla="*/ 1184600 h 1311591"/>
              <a:gd name="connsiteX195" fmla="*/ 1145965 w 1383008"/>
              <a:gd name="connsiteY195" fmla="*/ 1253076 h 1311591"/>
              <a:gd name="connsiteX196" fmla="*/ 963038 w 1383008"/>
              <a:gd name="connsiteY196" fmla="*/ 1253076 h 1311591"/>
              <a:gd name="connsiteX197" fmla="*/ 968016 w 1383008"/>
              <a:gd name="connsiteY197" fmla="*/ 1292916 h 1311591"/>
              <a:gd name="connsiteX198" fmla="*/ 954327 w 1383008"/>
              <a:gd name="connsiteY198" fmla="*/ 1311591 h 1311591"/>
              <a:gd name="connsiteX199" fmla="*/ 935661 w 1383008"/>
              <a:gd name="connsiteY199" fmla="*/ 1297896 h 1311591"/>
              <a:gd name="connsiteX200" fmla="*/ 902063 w 1383008"/>
              <a:gd name="connsiteY200" fmla="*/ 1052629 h 1311591"/>
              <a:gd name="connsiteX201" fmla="*/ 852287 w 1383008"/>
              <a:gd name="connsiteY201" fmla="*/ 1000338 h 1311591"/>
              <a:gd name="connsiteX202" fmla="*/ 541187 w 1383008"/>
              <a:gd name="connsiteY202" fmla="*/ 1000338 h 1311591"/>
              <a:gd name="connsiteX203" fmla="*/ 491412 w 1383008"/>
              <a:gd name="connsiteY203" fmla="*/ 1052629 h 1311591"/>
              <a:gd name="connsiteX204" fmla="*/ 480212 w 1383008"/>
              <a:gd name="connsiteY204" fmla="*/ 1124839 h 1311591"/>
              <a:gd name="connsiteX205" fmla="*/ 450346 w 1383008"/>
              <a:gd name="connsiteY205" fmla="*/ 1297896 h 1311591"/>
              <a:gd name="connsiteX206" fmla="*/ 434169 w 1383008"/>
              <a:gd name="connsiteY206" fmla="*/ 1311591 h 1311591"/>
              <a:gd name="connsiteX207" fmla="*/ 432925 w 1383008"/>
              <a:gd name="connsiteY207" fmla="*/ 1311591 h 1311591"/>
              <a:gd name="connsiteX208" fmla="*/ 417992 w 1383008"/>
              <a:gd name="connsiteY208" fmla="*/ 1292916 h 1311591"/>
              <a:gd name="connsiteX209" fmla="*/ 425459 w 1383008"/>
              <a:gd name="connsiteY209" fmla="*/ 1253076 h 1311591"/>
              <a:gd name="connsiteX210" fmla="*/ 232577 w 1383008"/>
              <a:gd name="connsiteY210" fmla="*/ 1253076 h 1311591"/>
              <a:gd name="connsiteX211" fmla="*/ 154180 w 1383008"/>
              <a:gd name="connsiteY211" fmla="*/ 1184600 h 1311591"/>
              <a:gd name="connsiteX212" fmla="*/ 154180 w 1383008"/>
              <a:gd name="connsiteY212" fmla="*/ 1098694 h 1311591"/>
              <a:gd name="connsiteX213" fmla="*/ 154180 w 1383008"/>
              <a:gd name="connsiteY213" fmla="*/ 1094959 h 1311591"/>
              <a:gd name="connsiteX214" fmla="*/ 154180 w 1383008"/>
              <a:gd name="connsiteY214" fmla="*/ 1082509 h 1311591"/>
              <a:gd name="connsiteX215" fmla="*/ 233821 w 1383008"/>
              <a:gd name="connsiteY215" fmla="*/ 746355 h 1311591"/>
              <a:gd name="connsiteX216" fmla="*/ 211422 w 1383008"/>
              <a:gd name="connsiteY216" fmla="*/ 651735 h 1311591"/>
              <a:gd name="connsiteX217" fmla="*/ 211422 w 1383008"/>
              <a:gd name="connsiteY217" fmla="*/ 650490 h 1311591"/>
              <a:gd name="connsiteX218" fmla="*/ 128048 w 1383008"/>
              <a:gd name="connsiteY218" fmla="*/ 568319 h 1311591"/>
              <a:gd name="connsiteX219" fmla="*/ 128048 w 1383008"/>
              <a:gd name="connsiteY219" fmla="*/ 545908 h 1311591"/>
              <a:gd name="connsiteX220" fmla="*/ 151691 w 1383008"/>
              <a:gd name="connsiteY220" fmla="*/ 545908 h 1311591"/>
              <a:gd name="connsiteX221" fmla="*/ 307241 w 1383008"/>
              <a:gd name="connsiteY221" fmla="*/ 701535 h 1311591"/>
              <a:gd name="connsiteX222" fmla="*/ 332129 w 1383008"/>
              <a:gd name="connsiteY222" fmla="*/ 711495 h 1311591"/>
              <a:gd name="connsiteX223" fmla="*/ 520033 w 1383008"/>
              <a:gd name="connsiteY223" fmla="*/ 711495 h 1311591"/>
              <a:gd name="connsiteX224" fmla="*/ 547409 w 1383008"/>
              <a:gd name="connsiteY224" fmla="*/ 699045 h 1311591"/>
              <a:gd name="connsiteX225" fmla="*/ 558609 w 1383008"/>
              <a:gd name="connsiteY225" fmla="*/ 670410 h 1311591"/>
              <a:gd name="connsiteX226" fmla="*/ 517544 w 1383008"/>
              <a:gd name="connsiteY226" fmla="*/ 635549 h 1311591"/>
              <a:gd name="connsiteX227" fmla="*/ 375683 w 1383008"/>
              <a:gd name="connsiteY227" fmla="*/ 635549 h 1311591"/>
              <a:gd name="connsiteX228" fmla="*/ 329640 w 1383008"/>
              <a:gd name="connsiteY228" fmla="*/ 615629 h 1311591"/>
              <a:gd name="connsiteX229" fmla="*/ 206445 w 1383008"/>
              <a:gd name="connsiteY229" fmla="*/ 502333 h 1311591"/>
              <a:gd name="connsiteX230" fmla="*/ 180312 w 1383008"/>
              <a:gd name="connsiteY230" fmla="*/ 491128 h 1311591"/>
              <a:gd name="connsiteX231" fmla="*/ 119337 w 1383008"/>
              <a:gd name="connsiteY231" fmla="*/ 491128 h 1311591"/>
              <a:gd name="connsiteX232" fmla="*/ 69561 w 1383008"/>
              <a:gd name="connsiteY232" fmla="*/ 540928 h 1311591"/>
              <a:gd name="connsiteX233" fmla="*/ 69561 w 1383008"/>
              <a:gd name="connsiteY233" fmla="*/ 890777 h 1311591"/>
              <a:gd name="connsiteX234" fmla="*/ 54628 w 1383008"/>
              <a:gd name="connsiteY234" fmla="*/ 906962 h 1311591"/>
              <a:gd name="connsiteX235" fmla="*/ 38451 w 1383008"/>
              <a:gd name="connsiteY235" fmla="*/ 890777 h 1311591"/>
              <a:gd name="connsiteX236" fmla="*/ 38451 w 1383008"/>
              <a:gd name="connsiteY236" fmla="*/ 540928 h 1311591"/>
              <a:gd name="connsiteX237" fmla="*/ 119337 w 1383008"/>
              <a:gd name="connsiteY237" fmla="*/ 458758 h 1311591"/>
              <a:gd name="connsiteX238" fmla="*/ 180312 w 1383008"/>
              <a:gd name="connsiteY238" fmla="*/ 458758 h 1311591"/>
              <a:gd name="connsiteX239" fmla="*/ 228844 w 1383008"/>
              <a:gd name="connsiteY239" fmla="*/ 478678 h 1311591"/>
              <a:gd name="connsiteX240" fmla="*/ 286086 w 1383008"/>
              <a:gd name="connsiteY240" fmla="*/ 530968 h 1311591"/>
              <a:gd name="connsiteX241" fmla="*/ 307241 w 1383008"/>
              <a:gd name="connsiteY241" fmla="*/ 420162 h 1311591"/>
              <a:gd name="connsiteX242" fmla="*/ 360750 w 1383008"/>
              <a:gd name="connsiteY242" fmla="*/ 380322 h 1311591"/>
              <a:gd name="connsiteX243" fmla="*/ 534965 w 1383008"/>
              <a:gd name="connsiteY243" fmla="*/ 380322 h 1311591"/>
              <a:gd name="connsiteX244" fmla="*/ 515055 w 1383008"/>
              <a:gd name="connsiteY244" fmla="*/ 295661 h 1311591"/>
              <a:gd name="connsiteX245" fmla="*/ 680560 w 1383008"/>
              <a:gd name="connsiteY245" fmla="*/ 128829 h 1311591"/>
              <a:gd name="connsiteX246" fmla="*/ 892740 w 1383008"/>
              <a:gd name="connsiteY246" fmla="*/ 83910 h 1311591"/>
              <a:gd name="connsiteX247" fmla="*/ 904203 w 1383008"/>
              <a:gd name="connsiteY247" fmla="*/ 88454 h 1311591"/>
              <a:gd name="connsiteX248" fmla="*/ 904203 w 1383008"/>
              <a:gd name="connsiteY248" fmla="*/ 111477 h 1311591"/>
              <a:gd name="connsiteX249" fmla="*/ 853253 w 1383008"/>
              <a:gd name="connsiteY249" fmla="*/ 158734 h 1311591"/>
              <a:gd name="connsiteX250" fmla="*/ 841790 w 1383008"/>
              <a:gd name="connsiteY250" fmla="*/ 163581 h 1311591"/>
              <a:gd name="connsiteX251" fmla="*/ 830326 w 1383008"/>
              <a:gd name="connsiteY251" fmla="*/ 158734 h 1311591"/>
              <a:gd name="connsiteX252" fmla="*/ 830326 w 1383008"/>
              <a:gd name="connsiteY252" fmla="*/ 136923 h 1311591"/>
              <a:gd name="connsiteX253" fmla="*/ 881276 w 1383008"/>
              <a:gd name="connsiteY253" fmla="*/ 88454 h 1311591"/>
              <a:gd name="connsiteX254" fmla="*/ 892740 w 1383008"/>
              <a:gd name="connsiteY254" fmla="*/ 83910 h 1311591"/>
              <a:gd name="connsiteX255" fmla="*/ 490392 w 1383008"/>
              <a:gd name="connsiteY255" fmla="*/ 83910 h 1311591"/>
              <a:gd name="connsiteX256" fmla="*/ 502970 w 1383008"/>
              <a:gd name="connsiteY256" fmla="*/ 88454 h 1311591"/>
              <a:gd name="connsiteX257" fmla="*/ 553920 w 1383008"/>
              <a:gd name="connsiteY257" fmla="*/ 136923 h 1311591"/>
              <a:gd name="connsiteX258" fmla="*/ 553920 w 1383008"/>
              <a:gd name="connsiteY258" fmla="*/ 158734 h 1311591"/>
              <a:gd name="connsiteX259" fmla="*/ 541183 w 1383008"/>
              <a:gd name="connsiteY259" fmla="*/ 163581 h 1311591"/>
              <a:gd name="connsiteX260" fmla="*/ 529719 w 1383008"/>
              <a:gd name="connsiteY260" fmla="*/ 158734 h 1311591"/>
              <a:gd name="connsiteX261" fmla="*/ 478769 w 1383008"/>
              <a:gd name="connsiteY261" fmla="*/ 111477 h 1311591"/>
              <a:gd name="connsiteX262" fmla="*/ 478769 w 1383008"/>
              <a:gd name="connsiteY262" fmla="*/ 88454 h 1311591"/>
              <a:gd name="connsiteX263" fmla="*/ 490392 w 1383008"/>
              <a:gd name="connsiteY263" fmla="*/ 83910 h 1311591"/>
              <a:gd name="connsiteX264" fmla="*/ 686631 w 1383008"/>
              <a:gd name="connsiteY264" fmla="*/ 0 h 1311591"/>
              <a:gd name="connsiteX265" fmla="*/ 701843 w 1383008"/>
              <a:gd name="connsiteY265" fmla="*/ 16346 h 1311591"/>
              <a:gd name="connsiteX266" fmla="*/ 701843 w 1383008"/>
              <a:gd name="connsiteY266" fmla="*/ 88020 h 1311591"/>
              <a:gd name="connsiteX267" fmla="*/ 686631 w 1383008"/>
              <a:gd name="connsiteY267" fmla="*/ 103109 h 1311591"/>
              <a:gd name="connsiteX268" fmla="*/ 670152 w 1383008"/>
              <a:gd name="connsiteY268" fmla="*/ 88020 h 1311591"/>
              <a:gd name="connsiteX269" fmla="*/ 670152 w 1383008"/>
              <a:gd name="connsiteY269" fmla="*/ 16346 h 1311591"/>
              <a:gd name="connsiteX270" fmla="*/ 686631 w 1383008"/>
              <a:gd name="connsiteY270" fmla="*/ 0 h 131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</a:cxnLst>
            <a:rect l="l" t="t" r="r" b="b"/>
            <a:pathLst>
              <a:path w="1383008" h="1311591">
                <a:moveTo>
                  <a:pt x="1194496" y="1134799"/>
                </a:moveTo>
                <a:cubicBezTo>
                  <a:pt x="1187030" y="1137289"/>
                  <a:pt x="1179563" y="1138534"/>
                  <a:pt x="1172097" y="1138534"/>
                </a:cubicBezTo>
                <a:lnTo>
                  <a:pt x="946861" y="1138534"/>
                </a:lnTo>
                <a:lnTo>
                  <a:pt x="958061" y="1220705"/>
                </a:lnTo>
                <a:lnTo>
                  <a:pt x="1145965" y="1220705"/>
                </a:lnTo>
                <a:cubicBezTo>
                  <a:pt x="1173341" y="1220705"/>
                  <a:pt x="1194496" y="1204520"/>
                  <a:pt x="1194496" y="1184600"/>
                </a:cubicBezTo>
                <a:close/>
                <a:moveTo>
                  <a:pt x="186534" y="1134799"/>
                </a:moveTo>
                <a:lnTo>
                  <a:pt x="186534" y="1184600"/>
                </a:lnTo>
                <a:cubicBezTo>
                  <a:pt x="186534" y="1204520"/>
                  <a:pt x="206445" y="1220705"/>
                  <a:pt x="232577" y="1220705"/>
                </a:cubicBezTo>
                <a:lnTo>
                  <a:pt x="430436" y="1220705"/>
                </a:lnTo>
                <a:lnTo>
                  <a:pt x="444124" y="1138534"/>
                </a:lnTo>
                <a:lnTo>
                  <a:pt x="207689" y="1138534"/>
                </a:lnTo>
                <a:cubicBezTo>
                  <a:pt x="200223" y="1138534"/>
                  <a:pt x="192756" y="1137289"/>
                  <a:pt x="186534" y="1134799"/>
                </a:cubicBezTo>
                <a:close/>
                <a:moveTo>
                  <a:pt x="687874" y="729840"/>
                </a:moveTo>
                <a:cubicBezTo>
                  <a:pt x="638041" y="729840"/>
                  <a:pt x="599420" y="769502"/>
                  <a:pt x="599420" y="816602"/>
                </a:cubicBezTo>
                <a:cubicBezTo>
                  <a:pt x="599420" y="864940"/>
                  <a:pt x="638041" y="904603"/>
                  <a:pt x="687874" y="904603"/>
                </a:cubicBezTo>
                <a:cubicBezTo>
                  <a:pt x="733970" y="904603"/>
                  <a:pt x="773837" y="864940"/>
                  <a:pt x="773837" y="816602"/>
                </a:cubicBezTo>
                <a:cubicBezTo>
                  <a:pt x="773837" y="769502"/>
                  <a:pt x="733970" y="729840"/>
                  <a:pt x="687874" y="729840"/>
                </a:cubicBezTo>
                <a:close/>
                <a:moveTo>
                  <a:pt x="687874" y="697614"/>
                </a:moveTo>
                <a:cubicBezTo>
                  <a:pt x="752658" y="697614"/>
                  <a:pt x="806229" y="750911"/>
                  <a:pt x="806229" y="816602"/>
                </a:cubicBezTo>
                <a:cubicBezTo>
                  <a:pt x="806229" y="883532"/>
                  <a:pt x="752658" y="938068"/>
                  <a:pt x="687874" y="938068"/>
                </a:cubicBezTo>
                <a:cubicBezTo>
                  <a:pt x="620599" y="938068"/>
                  <a:pt x="565782" y="883532"/>
                  <a:pt x="565782" y="816602"/>
                </a:cubicBezTo>
                <a:cubicBezTo>
                  <a:pt x="565782" y="750911"/>
                  <a:pt x="620599" y="697614"/>
                  <a:pt x="687874" y="697614"/>
                </a:cubicBezTo>
                <a:close/>
                <a:moveTo>
                  <a:pt x="665925" y="571278"/>
                </a:moveTo>
                <a:lnTo>
                  <a:pt x="712826" y="571278"/>
                </a:lnTo>
                <a:cubicBezTo>
                  <a:pt x="721700" y="571278"/>
                  <a:pt x="729305" y="578602"/>
                  <a:pt x="729305" y="587147"/>
                </a:cubicBezTo>
                <a:cubicBezTo>
                  <a:pt x="729305" y="595692"/>
                  <a:pt x="721700" y="603017"/>
                  <a:pt x="712826" y="603017"/>
                </a:cubicBezTo>
                <a:lnTo>
                  <a:pt x="665925" y="603017"/>
                </a:lnTo>
                <a:cubicBezTo>
                  <a:pt x="655784" y="603017"/>
                  <a:pt x="648178" y="595692"/>
                  <a:pt x="648178" y="587147"/>
                </a:cubicBezTo>
                <a:cubicBezTo>
                  <a:pt x="648178" y="578602"/>
                  <a:pt x="655784" y="571278"/>
                  <a:pt x="665925" y="571278"/>
                </a:cubicBezTo>
                <a:close/>
                <a:moveTo>
                  <a:pt x="631701" y="532825"/>
                </a:moveTo>
                <a:lnTo>
                  <a:pt x="747053" y="532825"/>
                </a:lnTo>
                <a:cubicBezTo>
                  <a:pt x="754659" y="532825"/>
                  <a:pt x="762264" y="541065"/>
                  <a:pt x="762264" y="548128"/>
                </a:cubicBezTo>
                <a:cubicBezTo>
                  <a:pt x="762264" y="557544"/>
                  <a:pt x="754659" y="564607"/>
                  <a:pt x="747053" y="564607"/>
                </a:cubicBezTo>
                <a:lnTo>
                  <a:pt x="631701" y="564607"/>
                </a:lnTo>
                <a:cubicBezTo>
                  <a:pt x="622828" y="564607"/>
                  <a:pt x="615222" y="557544"/>
                  <a:pt x="615222" y="548128"/>
                </a:cubicBezTo>
                <a:cubicBezTo>
                  <a:pt x="615222" y="541065"/>
                  <a:pt x="622828" y="532825"/>
                  <a:pt x="631701" y="532825"/>
                </a:cubicBezTo>
                <a:close/>
                <a:moveTo>
                  <a:pt x="634517" y="486148"/>
                </a:moveTo>
                <a:lnTo>
                  <a:pt x="634517" y="496108"/>
                </a:lnTo>
                <a:lnTo>
                  <a:pt x="742780" y="496108"/>
                </a:lnTo>
                <a:lnTo>
                  <a:pt x="742780" y="486148"/>
                </a:lnTo>
                <a:close/>
                <a:moveTo>
                  <a:pt x="541342" y="440959"/>
                </a:moveTo>
                <a:cubicBezTo>
                  <a:pt x="545641" y="440959"/>
                  <a:pt x="550099" y="442474"/>
                  <a:pt x="553920" y="445503"/>
                </a:cubicBezTo>
                <a:cubicBezTo>
                  <a:pt x="559015" y="451561"/>
                  <a:pt x="559015" y="462466"/>
                  <a:pt x="553920" y="467313"/>
                </a:cubicBezTo>
                <a:lnTo>
                  <a:pt x="502970" y="515781"/>
                </a:lnTo>
                <a:cubicBezTo>
                  <a:pt x="499149" y="519416"/>
                  <a:pt x="495328" y="520628"/>
                  <a:pt x="490233" y="520628"/>
                </a:cubicBezTo>
                <a:cubicBezTo>
                  <a:pt x="486411" y="520628"/>
                  <a:pt x="482590" y="519416"/>
                  <a:pt x="478769" y="515781"/>
                </a:cubicBezTo>
                <a:cubicBezTo>
                  <a:pt x="472400" y="509722"/>
                  <a:pt x="472400" y="500029"/>
                  <a:pt x="478769" y="493970"/>
                </a:cubicBezTo>
                <a:lnTo>
                  <a:pt x="529719" y="445503"/>
                </a:lnTo>
                <a:cubicBezTo>
                  <a:pt x="532904" y="442474"/>
                  <a:pt x="537043" y="440959"/>
                  <a:pt x="541342" y="440959"/>
                </a:cubicBezTo>
                <a:close/>
                <a:moveTo>
                  <a:pt x="842267" y="440959"/>
                </a:moveTo>
                <a:cubicBezTo>
                  <a:pt x="846248" y="440959"/>
                  <a:pt x="850069" y="442474"/>
                  <a:pt x="853253" y="445503"/>
                </a:cubicBezTo>
                <a:lnTo>
                  <a:pt x="904203" y="493970"/>
                </a:lnTo>
                <a:cubicBezTo>
                  <a:pt x="910572" y="500029"/>
                  <a:pt x="910572" y="509722"/>
                  <a:pt x="904203" y="515781"/>
                </a:cubicBezTo>
                <a:cubicBezTo>
                  <a:pt x="901656" y="519416"/>
                  <a:pt x="897835" y="520628"/>
                  <a:pt x="892740" y="520628"/>
                </a:cubicBezTo>
                <a:cubicBezTo>
                  <a:pt x="888918" y="520628"/>
                  <a:pt x="883823" y="519416"/>
                  <a:pt x="881276" y="515781"/>
                </a:cubicBezTo>
                <a:lnTo>
                  <a:pt x="830326" y="467313"/>
                </a:lnTo>
                <a:cubicBezTo>
                  <a:pt x="823957" y="462466"/>
                  <a:pt x="823957" y="451561"/>
                  <a:pt x="830326" y="445503"/>
                </a:cubicBezTo>
                <a:cubicBezTo>
                  <a:pt x="834147" y="442474"/>
                  <a:pt x="838287" y="440959"/>
                  <a:pt x="842267" y="440959"/>
                </a:cubicBezTo>
                <a:close/>
                <a:moveTo>
                  <a:pt x="360750" y="413937"/>
                </a:moveTo>
                <a:cubicBezTo>
                  <a:pt x="350795" y="413937"/>
                  <a:pt x="340839" y="418917"/>
                  <a:pt x="339595" y="426387"/>
                </a:cubicBezTo>
                <a:lnTo>
                  <a:pt x="313463" y="557114"/>
                </a:lnTo>
                <a:lnTo>
                  <a:pt x="352039" y="593219"/>
                </a:lnTo>
                <a:cubicBezTo>
                  <a:pt x="358261" y="600689"/>
                  <a:pt x="366972" y="603179"/>
                  <a:pt x="375683" y="603179"/>
                </a:cubicBezTo>
                <a:lnTo>
                  <a:pt x="517544" y="603179"/>
                </a:lnTo>
                <a:cubicBezTo>
                  <a:pt x="554876" y="603179"/>
                  <a:pt x="587230" y="631814"/>
                  <a:pt x="589719" y="666675"/>
                </a:cubicBezTo>
                <a:cubicBezTo>
                  <a:pt x="592208" y="686595"/>
                  <a:pt x="585986" y="706515"/>
                  <a:pt x="572297" y="720210"/>
                </a:cubicBezTo>
                <a:cubicBezTo>
                  <a:pt x="558609" y="736395"/>
                  <a:pt x="539943" y="743865"/>
                  <a:pt x="520033" y="743865"/>
                </a:cubicBezTo>
                <a:lnTo>
                  <a:pt x="332129" y="743865"/>
                </a:lnTo>
                <a:cubicBezTo>
                  <a:pt x="313463" y="743865"/>
                  <a:pt x="297286" y="737640"/>
                  <a:pt x="284842" y="723945"/>
                </a:cubicBezTo>
                <a:lnTo>
                  <a:pt x="274886" y="713985"/>
                </a:lnTo>
                <a:lnTo>
                  <a:pt x="186534" y="1088734"/>
                </a:lnTo>
                <a:cubicBezTo>
                  <a:pt x="185290" y="1092469"/>
                  <a:pt x="186534" y="1094959"/>
                  <a:pt x="189023" y="1098694"/>
                </a:cubicBezTo>
                <a:cubicBezTo>
                  <a:pt x="192756" y="1103674"/>
                  <a:pt x="200223" y="1106164"/>
                  <a:pt x="207689" y="1106164"/>
                </a:cubicBezTo>
                <a:lnTo>
                  <a:pt x="450346" y="1106164"/>
                </a:lnTo>
                <a:lnTo>
                  <a:pt x="460302" y="1046404"/>
                </a:lnTo>
                <a:cubicBezTo>
                  <a:pt x="471501" y="996603"/>
                  <a:pt x="501367" y="967968"/>
                  <a:pt x="541187" y="967968"/>
                </a:cubicBezTo>
                <a:lnTo>
                  <a:pt x="852287" y="967968"/>
                </a:lnTo>
                <a:cubicBezTo>
                  <a:pt x="893352" y="967968"/>
                  <a:pt x="925706" y="1000338"/>
                  <a:pt x="933173" y="1046404"/>
                </a:cubicBezTo>
                <a:lnTo>
                  <a:pt x="941883" y="1106164"/>
                </a:lnTo>
                <a:lnTo>
                  <a:pt x="1172097" y="1106164"/>
                </a:lnTo>
                <a:cubicBezTo>
                  <a:pt x="1179563" y="1106164"/>
                  <a:pt x="1187030" y="1103674"/>
                  <a:pt x="1192007" y="1098694"/>
                </a:cubicBezTo>
                <a:cubicBezTo>
                  <a:pt x="1193251" y="1094959"/>
                  <a:pt x="1194496" y="1092469"/>
                  <a:pt x="1193251" y="1088734"/>
                </a:cubicBezTo>
                <a:lnTo>
                  <a:pt x="1107388" y="720210"/>
                </a:lnTo>
                <a:lnTo>
                  <a:pt x="1103655" y="723945"/>
                </a:lnTo>
                <a:cubicBezTo>
                  <a:pt x="1089967" y="737640"/>
                  <a:pt x="1073789" y="743865"/>
                  <a:pt x="1056368" y="743865"/>
                </a:cubicBezTo>
                <a:lnTo>
                  <a:pt x="867219" y="743865"/>
                </a:lnTo>
                <a:cubicBezTo>
                  <a:pt x="847309" y="743865"/>
                  <a:pt x="828643" y="736395"/>
                  <a:pt x="814955" y="720210"/>
                </a:cubicBezTo>
                <a:cubicBezTo>
                  <a:pt x="802511" y="706515"/>
                  <a:pt x="795045" y="686595"/>
                  <a:pt x="797533" y="666675"/>
                </a:cubicBezTo>
                <a:cubicBezTo>
                  <a:pt x="801266" y="631814"/>
                  <a:pt x="832376" y="603179"/>
                  <a:pt x="869708" y="603179"/>
                </a:cubicBezTo>
                <a:lnTo>
                  <a:pt x="1011570" y="603179"/>
                </a:lnTo>
                <a:cubicBezTo>
                  <a:pt x="1020280" y="603179"/>
                  <a:pt x="1028991" y="600689"/>
                  <a:pt x="1035213" y="593219"/>
                </a:cubicBezTo>
                <a:lnTo>
                  <a:pt x="1066323" y="564584"/>
                </a:lnTo>
                <a:lnTo>
                  <a:pt x="1040191" y="426387"/>
                </a:lnTo>
                <a:cubicBezTo>
                  <a:pt x="1038946" y="418917"/>
                  <a:pt x="1028991" y="413937"/>
                  <a:pt x="1019036" y="413937"/>
                </a:cubicBezTo>
                <a:lnTo>
                  <a:pt x="819932" y="413937"/>
                </a:lnTo>
                <a:cubicBezTo>
                  <a:pt x="807488" y="428877"/>
                  <a:pt x="792556" y="441327"/>
                  <a:pt x="776379" y="451288"/>
                </a:cubicBezTo>
                <a:cubicBezTo>
                  <a:pt x="775134" y="451288"/>
                  <a:pt x="773890" y="452533"/>
                  <a:pt x="773890" y="452533"/>
                </a:cubicBezTo>
                <a:lnTo>
                  <a:pt x="773890" y="498598"/>
                </a:lnTo>
                <a:cubicBezTo>
                  <a:pt x="773890" y="514783"/>
                  <a:pt x="761446" y="528478"/>
                  <a:pt x="745269" y="528478"/>
                </a:cubicBezTo>
                <a:lnTo>
                  <a:pt x="632028" y="528478"/>
                </a:lnTo>
                <a:cubicBezTo>
                  <a:pt x="615851" y="528478"/>
                  <a:pt x="600919" y="514783"/>
                  <a:pt x="600919" y="498598"/>
                </a:cubicBezTo>
                <a:lnTo>
                  <a:pt x="600919" y="452533"/>
                </a:lnTo>
                <a:lnTo>
                  <a:pt x="600919" y="451288"/>
                </a:lnTo>
                <a:cubicBezTo>
                  <a:pt x="583497" y="441327"/>
                  <a:pt x="568564" y="428877"/>
                  <a:pt x="556120" y="413937"/>
                </a:cubicBezTo>
                <a:close/>
                <a:moveTo>
                  <a:pt x="900726" y="285639"/>
                </a:moveTo>
                <a:lnTo>
                  <a:pt x="971144" y="285639"/>
                </a:lnTo>
                <a:cubicBezTo>
                  <a:pt x="979947" y="285639"/>
                  <a:pt x="987492" y="292963"/>
                  <a:pt x="987492" y="301508"/>
                </a:cubicBezTo>
                <a:cubicBezTo>
                  <a:pt x="987492" y="310053"/>
                  <a:pt x="979947" y="317378"/>
                  <a:pt x="971144" y="317378"/>
                </a:cubicBezTo>
                <a:lnTo>
                  <a:pt x="900726" y="317378"/>
                </a:lnTo>
                <a:cubicBezTo>
                  <a:pt x="891924" y="317378"/>
                  <a:pt x="884379" y="310053"/>
                  <a:pt x="884379" y="301508"/>
                </a:cubicBezTo>
                <a:cubicBezTo>
                  <a:pt x="884379" y="292963"/>
                  <a:pt x="891924" y="285639"/>
                  <a:pt x="900726" y="285639"/>
                </a:cubicBezTo>
                <a:close/>
                <a:moveTo>
                  <a:pt x="406353" y="285639"/>
                </a:moveTo>
                <a:lnTo>
                  <a:pt x="476771" y="285639"/>
                </a:lnTo>
                <a:cubicBezTo>
                  <a:pt x="486831" y="285639"/>
                  <a:pt x="493119" y="292963"/>
                  <a:pt x="493119" y="301508"/>
                </a:cubicBezTo>
                <a:cubicBezTo>
                  <a:pt x="493119" y="310053"/>
                  <a:pt x="486831" y="317378"/>
                  <a:pt x="476771" y="317378"/>
                </a:cubicBezTo>
                <a:lnTo>
                  <a:pt x="406353" y="317378"/>
                </a:lnTo>
                <a:cubicBezTo>
                  <a:pt x="397551" y="317378"/>
                  <a:pt x="390006" y="310053"/>
                  <a:pt x="390006" y="301508"/>
                </a:cubicBezTo>
                <a:cubicBezTo>
                  <a:pt x="390006" y="292963"/>
                  <a:pt x="397551" y="285639"/>
                  <a:pt x="406353" y="285639"/>
                </a:cubicBezTo>
                <a:close/>
                <a:moveTo>
                  <a:pt x="1262781" y="228896"/>
                </a:moveTo>
                <a:cubicBezTo>
                  <a:pt x="1214442" y="228896"/>
                  <a:pt x="1174780" y="268763"/>
                  <a:pt x="1174780" y="318597"/>
                </a:cubicBezTo>
                <a:cubicBezTo>
                  <a:pt x="1174780" y="365939"/>
                  <a:pt x="1214442" y="405806"/>
                  <a:pt x="1262781" y="405806"/>
                </a:cubicBezTo>
                <a:cubicBezTo>
                  <a:pt x="1309880" y="405806"/>
                  <a:pt x="1349542" y="365939"/>
                  <a:pt x="1349542" y="318597"/>
                </a:cubicBezTo>
                <a:cubicBezTo>
                  <a:pt x="1349542" y="268763"/>
                  <a:pt x="1309880" y="228896"/>
                  <a:pt x="1262781" y="228896"/>
                </a:cubicBezTo>
                <a:close/>
                <a:moveTo>
                  <a:pt x="119601" y="228896"/>
                </a:moveTo>
                <a:cubicBezTo>
                  <a:pt x="71013" y="228896"/>
                  <a:pt x="32392" y="268763"/>
                  <a:pt x="32392" y="318597"/>
                </a:cubicBezTo>
                <a:cubicBezTo>
                  <a:pt x="32392" y="365939"/>
                  <a:pt x="71013" y="405806"/>
                  <a:pt x="119601" y="405806"/>
                </a:cubicBezTo>
                <a:cubicBezTo>
                  <a:pt x="169434" y="405806"/>
                  <a:pt x="208055" y="365939"/>
                  <a:pt x="208055" y="318597"/>
                </a:cubicBezTo>
                <a:cubicBezTo>
                  <a:pt x="208055" y="268763"/>
                  <a:pt x="169434" y="228896"/>
                  <a:pt x="119601" y="228896"/>
                </a:cubicBezTo>
                <a:close/>
                <a:moveTo>
                  <a:pt x="1262781" y="197750"/>
                </a:moveTo>
                <a:cubicBezTo>
                  <a:pt x="1328472" y="197750"/>
                  <a:pt x="1383008" y="251321"/>
                  <a:pt x="1383008" y="318597"/>
                </a:cubicBezTo>
                <a:cubicBezTo>
                  <a:pt x="1383008" y="384626"/>
                  <a:pt x="1328472" y="438197"/>
                  <a:pt x="1262781" y="438197"/>
                </a:cubicBezTo>
                <a:cubicBezTo>
                  <a:pt x="1195850" y="438197"/>
                  <a:pt x="1142554" y="384626"/>
                  <a:pt x="1142554" y="318597"/>
                </a:cubicBezTo>
                <a:cubicBezTo>
                  <a:pt x="1142554" y="251321"/>
                  <a:pt x="1195850" y="197750"/>
                  <a:pt x="1262781" y="197750"/>
                </a:cubicBezTo>
                <a:close/>
                <a:moveTo>
                  <a:pt x="119601" y="197750"/>
                </a:moveTo>
                <a:cubicBezTo>
                  <a:pt x="186876" y="197750"/>
                  <a:pt x="240447" y="251321"/>
                  <a:pt x="240447" y="318597"/>
                </a:cubicBezTo>
                <a:cubicBezTo>
                  <a:pt x="240447" y="384626"/>
                  <a:pt x="186876" y="438197"/>
                  <a:pt x="119601" y="438197"/>
                </a:cubicBezTo>
                <a:cubicBezTo>
                  <a:pt x="53571" y="438197"/>
                  <a:pt x="0" y="384626"/>
                  <a:pt x="0" y="318597"/>
                </a:cubicBezTo>
                <a:cubicBezTo>
                  <a:pt x="0" y="251321"/>
                  <a:pt x="53571" y="197750"/>
                  <a:pt x="119601" y="197750"/>
                </a:cubicBezTo>
                <a:close/>
                <a:moveTo>
                  <a:pt x="686183" y="175778"/>
                </a:moveTo>
                <a:cubicBezTo>
                  <a:pt x="723177" y="175778"/>
                  <a:pt x="761405" y="194384"/>
                  <a:pt x="783601" y="225392"/>
                </a:cubicBezTo>
                <a:cubicBezTo>
                  <a:pt x="789767" y="234075"/>
                  <a:pt x="788534" y="242757"/>
                  <a:pt x="781135" y="248959"/>
                </a:cubicBezTo>
                <a:cubicBezTo>
                  <a:pt x="777435" y="250200"/>
                  <a:pt x="774969" y="251440"/>
                  <a:pt x="771270" y="251440"/>
                </a:cubicBezTo>
                <a:cubicBezTo>
                  <a:pt x="766337" y="251440"/>
                  <a:pt x="761405" y="248959"/>
                  <a:pt x="758938" y="245238"/>
                </a:cubicBezTo>
                <a:cubicBezTo>
                  <a:pt x="740441" y="221671"/>
                  <a:pt x="713312" y="208027"/>
                  <a:pt x="686183" y="208027"/>
                </a:cubicBezTo>
                <a:cubicBezTo>
                  <a:pt x="676318" y="208027"/>
                  <a:pt x="670152" y="200585"/>
                  <a:pt x="670152" y="191903"/>
                </a:cubicBezTo>
                <a:cubicBezTo>
                  <a:pt x="670152" y="183220"/>
                  <a:pt x="676318" y="175778"/>
                  <a:pt x="686183" y="175778"/>
                </a:cubicBezTo>
                <a:close/>
                <a:moveTo>
                  <a:pt x="681804" y="161200"/>
                </a:moveTo>
                <a:cubicBezTo>
                  <a:pt x="609629" y="164935"/>
                  <a:pt x="551143" y="223450"/>
                  <a:pt x="547409" y="296906"/>
                </a:cubicBezTo>
                <a:cubicBezTo>
                  <a:pt x="546165" y="347951"/>
                  <a:pt x="572297" y="396507"/>
                  <a:pt x="617096" y="422652"/>
                </a:cubicBezTo>
                <a:cubicBezTo>
                  <a:pt x="627051" y="428877"/>
                  <a:pt x="634517" y="441327"/>
                  <a:pt x="634517" y="452533"/>
                </a:cubicBezTo>
                <a:lnTo>
                  <a:pt x="634517" y="453778"/>
                </a:lnTo>
                <a:lnTo>
                  <a:pt x="742780" y="453778"/>
                </a:lnTo>
                <a:lnTo>
                  <a:pt x="742780" y="452533"/>
                </a:lnTo>
                <a:cubicBezTo>
                  <a:pt x="742780" y="441327"/>
                  <a:pt x="749002" y="428877"/>
                  <a:pt x="758957" y="422652"/>
                </a:cubicBezTo>
                <a:cubicBezTo>
                  <a:pt x="802511" y="396507"/>
                  <a:pt x="828643" y="351687"/>
                  <a:pt x="828643" y="301886"/>
                </a:cubicBezTo>
                <a:cubicBezTo>
                  <a:pt x="828643" y="263291"/>
                  <a:pt x="813710" y="225940"/>
                  <a:pt x="785089" y="199795"/>
                </a:cubicBezTo>
                <a:cubicBezTo>
                  <a:pt x="756468" y="172405"/>
                  <a:pt x="719136" y="158710"/>
                  <a:pt x="681804" y="161200"/>
                </a:cubicBezTo>
                <a:close/>
                <a:moveTo>
                  <a:pt x="680560" y="128829"/>
                </a:moveTo>
                <a:cubicBezTo>
                  <a:pt x="727847" y="126339"/>
                  <a:pt x="772645" y="143769"/>
                  <a:pt x="807488" y="176140"/>
                </a:cubicBezTo>
                <a:cubicBezTo>
                  <a:pt x="841087" y="209755"/>
                  <a:pt x="859753" y="253331"/>
                  <a:pt x="859753" y="301886"/>
                </a:cubicBezTo>
                <a:cubicBezTo>
                  <a:pt x="859753" y="329276"/>
                  <a:pt x="853531" y="356667"/>
                  <a:pt x="841087" y="380322"/>
                </a:cubicBezTo>
                <a:lnTo>
                  <a:pt x="1019036" y="380322"/>
                </a:lnTo>
                <a:cubicBezTo>
                  <a:pt x="1045168" y="380322"/>
                  <a:pt x="1067567" y="396507"/>
                  <a:pt x="1072545" y="418917"/>
                </a:cubicBezTo>
                <a:lnTo>
                  <a:pt x="1094944" y="537193"/>
                </a:lnTo>
                <a:lnTo>
                  <a:pt x="1158409" y="478678"/>
                </a:lnTo>
                <a:cubicBezTo>
                  <a:pt x="1172097" y="464983"/>
                  <a:pt x="1189518" y="458758"/>
                  <a:pt x="1208184" y="458758"/>
                </a:cubicBezTo>
                <a:lnTo>
                  <a:pt x="1267915" y="458758"/>
                </a:lnTo>
                <a:cubicBezTo>
                  <a:pt x="1313958" y="458758"/>
                  <a:pt x="1350046" y="496108"/>
                  <a:pt x="1350046" y="540928"/>
                </a:cubicBezTo>
                <a:lnTo>
                  <a:pt x="1350046" y="890777"/>
                </a:lnTo>
                <a:cubicBezTo>
                  <a:pt x="1350046" y="898247"/>
                  <a:pt x="1342579" y="906962"/>
                  <a:pt x="1333869" y="906962"/>
                </a:cubicBezTo>
                <a:cubicBezTo>
                  <a:pt x="1323913" y="906962"/>
                  <a:pt x="1316447" y="898247"/>
                  <a:pt x="1316447" y="890777"/>
                </a:cubicBezTo>
                <a:lnTo>
                  <a:pt x="1316447" y="540928"/>
                </a:lnTo>
                <a:cubicBezTo>
                  <a:pt x="1316447" y="513538"/>
                  <a:pt x="1295292" y="491128"/>
                  <a:pt x="1267915" y="491128"/>
                </a:cubicBezTo>
                <a:lnTo>
                  <a:pt x="1208184" y="491128"/>
                </a:lnTo>
                <a:cubicBezTo>
                  <a:pt x="1196985" y="491128"/>
                  <a:pt x="1188274" y="494863"/>
                  <a:pt x="1180808" y="502333"/>
                </a:cubicBezTo>
                <a:lnTo>
                  <a:pt x="1058857" y="616874"/>
                </a:lnTo>
                <a:cubicBezTo>
                  <a:pt x="1046413" y="629324"/>
                  <a:pt x="1028991" y="635549"/>
                  <a:pt x="1011570" y="635549"/>
                </a:cubicBezTo>
                <a:lnTo>
                  <a:pt x="869708" y="635549"/>
                </a:lnTo>
                <a:cubicBezTo>
                  <a:pt x="848554" y="635549"/>
                  <a:pt x="831132" y="650490"/>
                  <a:pt x="829888" y="670410"/>
                </a:cubicBezTo>
                <a:cubicBezTo>
                  <a:pt x="828643" y="680370"/>
                  <a:pt x="832376" y="690330"/>
                  <a:pt x="838598" y="699045"/>
                </a:cubicBezTo>
                <a:cubicBezTo>
                  <a:pt x="846065" y="706515"/>
                  <a:pt x="857264" y="711495"/>
                  <a:pt x="867219" y="711495"/>
                </a:cubicBezTo>
                <a:lnTo>
                  <a:pt x="1056368" y="711495"/>
                </a:lnTo>
                <a:cubicBezTo>
                  <a:pt x="1065079" y="711495"/>
                  <a:pt x="1073789" y="707760"/>
                  <a:pt x="1080011" y="701535"/>
                </a:cubicBezTo>
                <a:lnTo>
                  <a:pt x="1236805" y="545908"/>
                </a:lnTo>
                <a:cubicBezTo>
                  <a:pt x="1243027" y="538438"/>
                  <a:pt x="1252983" y="538438"/>
                  <a:pt x="1259205" y="545908"/>
                </a:cubicBezTo>
                <a:cubicBezTo>
                  <a:pt x="1265427" y="550889"/>
                  <a:pt x="1265427" y="560849"/>
                  <a:pt x="1259205" y="568319"/>
                </a:cubicBezTo>
                <a:lnTo>
                  <a:pt x="1177074" y="650490"/>
                </a:lnTo>
                <a:cubicBezTo>
                  <a:pt x="1177074" y="651735"/>
                  <a:pt x="1177074" y="651735"/>
                  <a:pt x="1175830" y="651735"/>
                </a:cubicBezTo>
                <a:lnTo>
                  <a:pt x="1150942" y="753826"/>
                </a:lnTo>
                <a:cubicBezTo>
                  <a:pt x="1150942" y="755071"/>
                  <a:pt x="1150942" y="756316"/>
                  <a:pt x="1149698" y="757561"/>
                </a:cubicBezTo>
                <a:lnTo>
                  <a:pt x="1225606" y="1082509"/>
                </a:lnTo>
                <a:cubicBezTo>
                  <a:pt x="1226850" y="1086244"/>
                  <a:pt x="1226850" y="1091224"/>
                  <a:pt x="1226850" y="1094959"/>
                </a:cubicBezTo>
                <a:cubicBezTo>
                  <a:pt x="1226850" y="1096204"/>
                  <a:pt x="1226850" y="1098694"/>
                  <a:pt x="1226850" y="1098694"/>
                </a:cubicBezTo>
                <a:lnTo>
                  <a:pt x="1226850" y="1184600"/>
                </a:lnTo>
                <a:cubicBezTo>
                  <a:pt x="1226850" y="1223195"/>
                  <a:pt x="1190763" y="1253076"/>
                  <a:pt x="1145965" y="1253076"/>
                </a:cubicBezTo>
                <a:lnTo>
                  <a:pt x="963038" y="1253076"/>
                </a:lnTo>
                <a:lnTo>
                  <a:pt x="968016" y="1292916"/>
                </a:lnTo>
                <a:cubicBezTo>
                  <a:pt x="968016" y="1301631"/>
                  <a:pt x="963038" y="1310346"/>
                  <a:pt x="954327" y="1311591"/>
                </a:cubicBezTo>
                <a:cubicBezTo>
                  <a:pt x="944372" y="1311591"/>
                  <a:pt x="936906" y="1306611"/>
                  <a:pt x="935661" y="1297896"/>
                </a:cubicBezTo>
                <a:lnTo>
                  <a:pt x="902063" y="1052629"/>
                </a:lnTo>
                <a:cubicBezTo>
                  <a:pt x="897085" y="1027728"/>
                  <a:pt x="882152" y="1000338"/>
                  <a:pt x="852287" y="1000338"/>
                </a:cubicBezTo>
                <a:lnTo>
                  <a:pt x="541187" y="1000338"/>
                </a:lnTo>
                <a:cubicBezTo>
                  <a:pt x="510078" y="1000338"/>
                  <a:pt x="496389" y="1028973"/>
                  <a:pt x="491412" y="1052629"/>
                </a:cubicBezTo>
                <a:lnTo>
                  <a:pt x="480212" y="1124839"/>
                </a:lnTo>
                <a:lnTo>
                  <a:pt x="450346" y="1297896"/>
                </a:lnTo>
                <a:cubicBezTo>
                  <a:pt x="450346" y="1306611"/>
                  <a:pt x="442880" y="1311591"/>
                  <a:pt x="434169" y="1311591"/>
                </a:cubicBezTo>
                <a:lnTo>
                  <a:pt x="432925" y="1311591"/>
                </a:lnTo>
                <a:cubicBezTo>
                  <a:pt x="422970" y="1310346"/>
                  <a:pt x="417992" y="1301631"/>
                  <a:pt x="417992" y="1292916"/>
                </a:cubicBezTo>
                <a:lnTo>
                  <a:pt x="425459" y="1253076"/>
                </a:lnTo>
                <a:lnTo>
                  <a:pt x="232577" y="1253076"/>
                </a:lnTo>
                <a:cubicBezTo>
                  <a:pt x="189023" y="1253076"/>
                  <a:pt x="154180" y="1223195"/>
                  <a:pt x="154180" y="1184600"/>
                </a:cubicBezTo>
                <a:lnTo>
                  <a:pt x="154180" y="1098694"/>
                </a:lnTo>
                <a:cubicBezTo>
                  <a:pt x="154180" y="1097449"/>
                  <a:pt x="154180" y="1096204"/>
                  <a:pt x="154180" y="1094959"/>
                </a:cubicBezTo>
                <a:cubicBezTo>
                  <a:pt x="154180" y="1089979"/>
                  <a:pt x="154180" y="1086244"/>
                  <a:pt x="154180" y="1082509"/>
                </a:cubicBezTo>
                <a:lnTo>
                  <a:pt x="233821" y="746355"/>
                </a:lnTo>
                <a:lnTo>
                  <a:pt x="211422" y="651735"/>
                </a:lnTo>
                <a:cubicBezTo>
                  <a:pt x="211422" y="651735"/>
                  <a:pt x="211422" y="651735"/>
                  <a:pt x="211422" y="650490"/>
                </a:cubicBezTo>
                <a:lnTo>
                  <a:pt x="128048" y="568319"/>
                </a:lnTo>
                <a:cubicBezTo>
                  <a:pt x="121826" y="560849"/>
                  <a:pt x="121826" y="550889"/>
                  <a:pt x="128048" y="545908"/>
                </a:cubicBezTo>
                <a:cubicBezTo>
                  <a:pt x="135514" y="538438"/>
                  <a:pt x="144225" y="538438"/>
                  <a:pt x="151691" y="545908"/>
                </a:cubicBezTo>
                <a:lnTo>
                  <a:pt x="307241" y="701535"/>
                </a:lnTo>
                <a:cubicBezTo>
                  <a:pt x="313463" y="707760"/>
                  <a:pt x="323418" y="711495"/>
                  <a:pt x="332129" y="711495"/>
                </a:cubicBezTo>
                <a:lnTo>
                  <a:pt x="520033" y="711495"/>
                </a:lnTo>
                <a:cubicBezTo>
                  <a:pt x="531232" y="711495"/>
                  <a:pt x="541187" y="706515"/>
                  <a:pt x="547409" y="699045"/>
                </a:cubicBezTo>
                <a:cubicBezTo>
                  <a:pt x="556120" y="690330"/>
                  <a:pt x="558609" y="680370"/>
                  <a:pt x="558609" y="670410"/>
                </a:cubicBezTo>
                <a:cubicBezTo>
                  <a:pt x="556120" y="650490"/>
                  <a:pt x="538699" y="635549"/>
                  <a:pt x="517544" y="635549"/>
                </a:cubicBezTo>
                <a:lnTo>
                  <a:pt x="375683" y="635549"/>
                </a:lnTo>
                <a:cubicBezTo>
                  <a:pt x="358261" y="635549"/>
                  <a:pt x="342084" y="629324"/>
                  <a:pt x="329640" y="615629"/>
                </a:cubicBezTo>
                <a:lnTo>
                  <a:pt x="206445" y="502333"/>
                </a:lnTo>
                <a:cubicBezTo>
                  <a:pt x="200223" y="494863"/>
                  <a:pt x="189023" y="491128"/>
                  <a:pt x="180312" y="491128"/>
                </a:cubicBezTo>
                <a:lnTo>
                  <a:pt x="119337" y="491128"/>
                </a:lnTo>
                <a:cubicBezTo>
                  <a:pt x="91960" y="491128"/>
                  <a:pt x="69561" y="513538"/>
                  <a:pt x="69561" y="540928"/>
                </a:cubicBezTo>
                <a:lnTo>
                  <a:pt x="69561" y="890777"/>
                </a:lnTo>
                <a:cubicBezTo>
                  <a:pt x="69561" y="898247"/>
                  <a:pt x="63339" y="906962"/>
                  <a:pt x="54628" y="906962"/>
                </a:cubicBezTo>
                <a:cubicBezTo>
                  <a:pt x="44673" y="906962"/>
                  <a:pt x="38451" y="898247"/>
                  <a:pt x="38451" y="890777"/>
                </a:cubicBezTo>
                <a:lnTo>
                  <a:pt x="38451" y="540928"/>
                </a:lnTo>
                <a:cubicBezTo>
                  <a:pt x="38451" y="496108"/>
                  <a:pt x="74539" y="458758"/>
                  <a:pt x="119337" y="458758"/>
                </a:cubicBezTo>
                <a:lnTo>
                  <a:pt x="180312" y="458758"/>
                </a:lnTo>
                <a:cubicBezTo>
                  <a:pt x="197734" y="458758"/>
                  <a:pt x="215155" y="464983"/>
                  <a:pt x="228844" y="478678"/>
                </a:cubicBezTo>
                <a:lnTo>
                  <a:pt x="286086" y="530968"/>
                </a:lnTo>
                <a:lnTo>
                  <a:pt x="307241" y="420162"/>
                </a:lnTo>
                <a:cubicBezTo>
                  <a:pt x="313463" y="396507"/>
                  <a:pt x="334618" y="380322"/>
                  <a:pt x="360750" y="380322"/>
                </a:cubicBezTo>
                <a:lnTo>
                  <a:pt x="534965" y="380322"/>
                </a:lnTo>
                <a:cubicBezTo>
                  <a:pt x="521277" y="355422"/>
                  <a:pt x="515055" y="325541"/>
                  <a:pt x="515055" y="295661"/>
                </a:cubicBezTo>
                <a:cubicBezTo>
                  <a:pt x="518788" y="207265"/>
                  <a:pt x="590963" y="132564"/>
                  <a:pt x="680560" y="128829"/>
                </a:cubicBezTo>
                <a:close/>
                <a:moveTo>
                  <a:pt x="892740" y="83910"/>
                </a:moveTo>
                <a:cubicBezTo>
                  <a:pt x="896880" y="83910"/>
                  <a:pt x="901019" y="85425"/>
                  <a:pt x="904203" y="88454"/>
                </a:cubicBezTo>
                <a:cubicBezTo>
                  <a:pt x="910572" y="94512"/>
                  <a:pt x="910572" y="104206"/>
                  <a:pt x="904203" y="111477"/>
                </a:cubicBezTo>
                <a:lnTo>
                  <a:pt x="853253" y="158734"/>
                </a:lnTo>
                <a:cubicBezTo>
                  <a:pt x="850706" y="162369"/>
                  <a:pt x="846885" y="163581"/>
                  <a:pt x="841790" y="163581"/>
                </a:cubicBezTo>
                <a:cubicBezTo>
                  <a:pt x="837968" y="163581"/>
                  <a:pt x="832873" y="162369"/>
                  <a:pt x="830326" y="158734"/>
                </a:cubicBezTo>
                <a:cubicBezTo>
                  <a:pt x="823957" y="152675"/>
                  <a:pt x="823957" y="142981"/>
                  <a:pt x="830326" y="136923"/>
                </a:cubicBezTo>
                <a:lnTo>
                  <a:pt x="881276" y="88454"/>
                </a:lnTo>
                <a:cubicBezTo>
                  <a:pt x="884460" y="85425"/>
                  <a:pt x="888600" y="83910"/>
                  <a:pt x="892740" y="83910"/>
                </a:cubicBezTo>
                <a:close/>
                <a:moveTo>
                  <a:pt x="490392" y="83910"/>
                </a:moveTo>
                <a:cubicBezTo>
                  <a:pt x="494691" y="83910"/>
                  <a:pt x="499149" y="85425"/>
                  <a:pt x="502970" y="88454"/>
                </a:cubicBezTo>
                <a:lnTo>
                  <a:pt x="553920" y="136923"/>
                </a:lnTo>
                <a:cubicBezTo>
                  <a:pt x="559015" y="142981"/>
                  <a:pt x="559015" y="152675"/>
                  <a:pt x="553920" y="158734"/>
                </a:cubicBezTo>
                <a:cubicBezTo>
                  <a:pt x="548825" y="162369"/>
                  <a:pt x="545004" y="163581"/>
                  <a:pt x="541183" y="163581"/>
                </a:cubicBezTo>
                <a:cubicBezTo>
                  <a:pt x="537361" y="163581"/>
                  <a:pt x="533540" y="162369"/>
                  <a:pt x="529719" y="158734"/>
                </a:cubicBezTo>
                <a:lnTo>
                  <a:pt x="478769" y="111477"/>
                </a:lnTo>
                <a:cubicBezTo>
                  <a:pt x="472400" y="104206"/>
                  <a:pt x="472400" y="94512"/>
                  <a:pt x="478769" y="88454"/>
                </a:cubicBezTo>
                <a:cubicBezTo>
                  <a:pt x="481954" y="85425"/>
                  <a:pt x="486093" y="83910"/>
                  <a:pt x="490392" y="83910"/>
                </a:cubicBezTo>
                <a:close/>
                <a:moveTo>
                  <a:pt x="686631" y="0"/>
                </a:moveTo>
                <a:cubicBezTo>
                  <a:pt x="695505" y="0"/>
                  <a:pt x="701843" y="7544"/>
                  <a:pt x="701843" y="16346"/>
                </a:cubicBezTo>
                <a:lnTo>
                  <a:pt x="701843" y="88020"/>
                </a:lnTo>
                <a:cubicBezTo>
                  <a:pt x="701843" y="95564"/>
                  <a:pt x="695505" y="103109"/>
                  <a:pt x="686631" y="103109"/>
                </a:cubicBezTo>
                <a:cubicBezTo>
                  <a:pt x="677758" y="103109"/>
                  <a:pt x="670152" y="95564"/>
                  <a:pt x="670152" y="88020"/>
                </a:cubicBezTo>
                <a:lnTo>
                  <a:pt x="670152" y="16346"/>
                </a:lnTo>
                <a:cubicBezTo>
                  <a:pt x="670152" y="7544"/>
                  <a:pt x="677758" y="0"/>
                  <a:pt x="6866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B139F58-08C1-F74E-B3BF-25C6BB870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518" y="4979378"/>
            <a:ext cx="1232363" cy="1102864"/>
          </a:xfrm>
          <a:custGeom>
            <a:avLst/>
            <a:gdLst>
              <a:gd name="connsiteX0" fmla="*/ 945459 w 1232363"/>
              <a:gd name="connsiteY0" fmla="*/ 747056 h 1102864"/>
              <a:gd name="connsiteX1" fmla="*/ 961328 w 1232363"/>
              <a:gd name="connsiteY1" fmla="*/ 763205 h 1102864"/>
              <a:gd name="connsiteX2" fmla="*/ 961328 w 1232363"/>
              <a:gd name="connsiteY2" fmla="*/ 1081219 h 1102864"/>
              <a:gd name="connsiteX3" fmla="*/ 945459 w 1232363"/>
              <a:gd name="connsiteY3" fmla="*/ 1097368 h 1102864"/>
              <a:gd name="connsiteX4" fmla="*/ 929590 w 1232363"/>
              <a:gd name="connsiteY4" fmla="*/ 1081219 h 1102864"/>
              <a:gd name="connsiteX5" fmla="*/ 929590 w 1232363"/>
              <a:gd name="connsiteY5" fmla="*/ 763205 h 1102864"/>
              <a:gd name="connsiteX6" fmla="*/ 945459 w 1232363"/>
              <a:gd name="connsiteY6" fmla="*/ 747056 h 1102864"/>
              <a:gd name="connsiteX7" fmla="*/ 286294 w 1232363"/>
              <a:gd name="connsiteY7" fmla="*/ 747056 h 1102864"/>
              <a:gd name="connsiteX8" fmla="*/ 302163 w 1232363"/>
              <a:gd name="connsiteY8" fmla="*/ 763205 h 1102864"/>
              <a:gd name="connsiteX9" fmla="*/ 302163 w 1232363"/>
              <a:gd name="connsiteY9" fmla="*/ 1081219 h 1102864"/>
              <a:gd name="connsiteX10" fmla="*/ 286294 w 1232363"/>
              <a:gd name="connsiteY10" fmla="*/ 1097368 h 1102864"/>
              <a:gd name="connsiteX11" fmla="*/ 270425 w 1232363"/>
              <a:gd name="connsiteY11" fmla="*/ 1081219 h 1102864"/>
              <a:gd name="connsiteX12" fmla="*/ 270425 w 1232363"/>
              <a:gd name="connsiteY12" fmla="*/ 763205 h 1102864"/>
              <a:gd name="connsiteX13" fmla="*/ 286294 w 1232363"/>
              <a:gd name="connsiteY13" fmla="*/ 747056 h 1102864"/>
              <a:gd name="connsiteX14" fmla="*/ 665173 w 1232363"/>
              <a:gd name="connsiteY14" fmla="*/ 485407 h 1102864"/>
              <a:gd name="connsiteX15" fmla="*/ 676409 w 1232363"/>
              <a:gd name="connsiteY15" fmla="*/ 490838 h 1102864"/>
              <a:gd name="connsiteX16" fmla="*/ 743824 w 1232363"/>
              <a:gd name="connsiteY16" fmla="*/ 583945 h 1102864"/>
              <a:gd name="connsiteX17" fmla="*/ 743824 w 1232363"/>
              <a:gd name="connsiteY17" fmla="*/ 624912 h 1102864"/>
              <a:gd name="connsiteX18" fmla="*/ 676409 w 1232363"/>
              <a:gd name="connsiteY18" fmla="*/ 716778 h 1102864"/>
              <a:gd name="connsiteX19" fmla="*/ 662677 w 1232363"/>
              <a:gd name="connsiteY19" fmla="*/ 724227 h 1102864"/>
              <a:gd name="connsiteX20" fmla="*/ 653938 w 1232363"/>
              <a:gd name="connsiteY20" fmla="*/ 720503 h 1102864"/>
              <a:gd name="connsiteX21" fmla="*/ 650193 w 1232363"/>
              <a:gd name="connsiteY21" fmla="*/ 698157 h 1102864"/>
              <a:gd name="connsiteX22" fmla="*/ 707620 w 1232363"/>
              <a:gd name="connsiteY22" fmla="*/ 619947 h 1102864"/>
              <a:gd name="connsiteX23" fmla="*/ 450446 w 1232363"/>
              <a:gd name="connsiteY23" fmla="*/ 619947 h 1102864"/>
              <a:gd name="connsiteX24" fmla="*/ 450446 w 1232363"/>
              <a:gd name="connsiteY24" fmla="*/ 1086725 h 1102864"/>
              <a:gd name="connsiteX25" fmla="*/ 434217 w 1232363"/>
              <a:gd name="connsiteY25" fmla="*/ 1102864 h 1102864"/>
              <a:gd name="connsiteX26" fmla="*/ 419236 w 1232363"/>
              <a:gd name="connsiteY26" fmla="*/ 1086725 h 1102864"/>
              <a:gd name="connsiteX27" fmla="*/ 419236 w 1232363"/>
              <a:gd name="connsiteY27" fmla="*/ 619947 h 1102864"/>
              <a:gd name="connsiteX28" fmla="*/ 358063 w 1232363"/>
              <a:gd name="connsiteY28" fmla="*/ 619947 h 1102864"/>
              <a:gd name="connsiteX29" fmla="*/ 341834 w 1232363"/>
              <a:gd name="connsiteY29" fmla="*/ 605050 h 1102864"/>
              <a:gd name="connsiteX30" fmla="*/ 358063 w 1232363"/>
              <a:gd name="connsiteY30" fmla="*/ 587670 h 1102864"/>
              <a:gd name="connsiteX31" fmla="*/ 434217 w 1232363"/>
              <a:gd name="connsiteY31" fmla="*/ 587670 h 1102864"/>
              <a:gd name="connsiteX32" fmla="*/ 435465 w 1232363"/>
              <a:gd name="connsiteY32" fmla="*/ 587670 h 1102864"/>
              <a:gd name="connsiteX33" fmla="*/ 707620 w 1232363"/>
              <a:gd name="connsiteY33" fmla="*/ 587670 h 1102864"/>
              <a:gd name="connsiteX34" fmla="*/ 650193 w 1232363"/>
              <a:gd name="connsiteY34" fmla="*/ 510701 h 1102864"/>
              <a:gd name="connsiteX35" fmla="*/ 653938 w 1232363"/>
              <a:gd name="connsiteY35" fmla="*/ 488355 h 1102864"/>
              <a:gd name="connsiteX36" fmla="*/ 665173 w 1232363"/>
              <a:gd name="connsiteY36" fmla="*/ 485407 h 1102864"/>
              <a:gd name="connsiteX37" fmla="*/ 796340 w 1232363"/>
              <a:gd name="connsiteY37" fmla="*/ 417471 h 1102864"/>
              <a:gd name="connsiteX38" fmla="*/ 812465 w 1232363"/>
              <a:gd name="connsiteY38" fmla="*/ 434836 h 1102864"/>
              <a:gd name="connsiteX39" fmla="*/ 812465 w 1232363"/>
              <a:gd name="connsiteY39" fmla="*/ 896252 h 1102864"/>
              <a:gd name="connsiteX40" fmla="*/ 868281 w 1232363"/>
              <a:gd name="connsiteY40" fmla="*/ 896252 h 1102864"/>
              <a:gd name="connsiteX41" fmla="*/ 884406 w 1232363"/>
              <a:gd name="connsiteY41" fmla="*/ 912377 h 1102864"/>
              <a:gd name="connsiteX42" fmla="*/ 868281 w 1232363"/>
              <a:gd name="connsiteY42" fmla="*/ 928502 h 1102864"/>
              <a:gd name="connsiteX43" fmla="*/ 797581 w 1232363"/>
              <a:gd name="connsiteY43" fmla="*/ 928502 h 1102864"/>
              <a:gd name="connsiteX44" fmla="*/ 796340 w 1232363"/>
              <a:gd name="connsiteY44" fmla="*/ 928502 h 1102864"/>
              <a:gd name="connsiteX45" fmla="*/ 795100 w 1232363"/>
              <a:gd name="connsiteY45" fmla="*/ 928502 h 1102864"/>
              <a:gd name="connsiteX46" fmla="*/ 508577 w 1232363"/>
              <a:gd name="connsiteY46" fmla="*/ 928502 h 1102864"/>
              <a:gd name="connsiteX47" fmla="*/ 565634 w 1232363"/>
              <a:gd name="connsiteY47" fmla="*/ 1006645 h 1102864"/>
              <a:gd name="connsiteX48" fmla="*/ 561913 w 1232363"/>
              <a:gd name="connsiteY48" fmla="*/ 1028971 h 1102864"/>
              <a:gd name="connsiteX49" fmla="*/ 551990 w 1232363"/>
              <a:gd name="connsiteY49" fmla="*/ 1031452 h 1102864"/>
              <a:gd name="connsiteX50" fmla="*/ 539586 w 1232363"/>
              <a:gd name="connsiteY50" fmla="*/ 1025250 h 1102864"/>
              <a:gd name="connsiteX51" fmla="*/ 471367 w 1232363"/>
              <a:gd name="connsiteY51" fmla="*/ 933463 h 1102864"/>
              <a:gd name="connsiteX52" fmla="*/ 471367 w 1232363"/>
              <a:gd name="connsiteY52" fmla="*/ 892531 h 1102864"/>
              <a:gd name="connsiteX53" fmla="*/ 539586 w 1232363"/>
              <a:gd name="connsiteY53" fmla="*/ 799504 h 1102864"/>
              <a:gd name="connsiteX54" fmla="*/ 561913 w 1232363"/>
              <a:gd name="connsiteY54" fmla="*/ 795783 h 1102864"/>
              <a:gd name="connsiteX55" fmla="*/ 565634 w 1232363"/>
              <a:gd name="connsiteY55" fmla="*/ 818109 h 1102864"/>
              <a:gd name="connsiteX56" fmla="*/ 508577 w 1232363"/>
              <a:gd name="connsiteY56" fmla="*/ 896252 h 1102864"/>
              <a:gd name="connsiteX57" fmla="*/ 780216 w 1232363"/>
              <a:gd name="connsiteY57" fmla="*/ 896252 h 1102864"/>
              <a:gd name="connsiteX58" fmla="*/ 780216 w 1232363"/>
              <a:gd name="connsiteY58" fmla="*/ 434836 h 1102864"/>
              <a:gd name="connsiteX59" fmla="*/ 796340 w 1232363"/>
              <a:gd name="connsiteY59" fmla="*/ 417471 h 1102864"/>
              <a:gd name="connsiteX60" fmla="*/ 799336 w 1232363"/>
              <a:gd name="connsiteY60" fmla="*/ 324094 h 1102864"/>
              <a:gd name="connsiteX61" fmla="*/ 1046880 w 1232363"/>
              <a:gd name="connsiteY61" fmla="*/ 324094 h 1102864"/>
              <a:gd name="connsiteX62" fmla="*/ 1089174 w 1232363"/>
              <a:gd name="connsiteY62" fmla="*/ 324094 h 1102864"/>
              <a:gd name="connsiteX63" fmla="*/ 1203617 w 1232363"/>
              <a:gd name="connsiteY63" fmla="*/ 446205 h 1102864"/>
              <a:gd name="connsiteX64" fmla="*/ 1230983 w 1232363"/>
              <a:gd name="connsiteY64" fmla="*/ 569562 h 1102864"/>
              <a:gd name="connsiteX65" fmla="*/ 1208592 w 1232363"/>
              <a:gd name="connsiteY65" fmla="*/ 639339 h 1102864"/>
              <a:gd name="connsiteX66" fmla="*/ 1105345 w 1232363"/>
              <a:gd name="connsiteY66" fmla="*/ 735283 h 1102864"/>
              <a:gd name="connsiteX67" fmla="*/ 1105345 w 1232363"/>
              <a:gd name="connsiteY67" fmla="*/ 1086663 h 1102864"/>
              <a:gd name="connsiteX68" fmla="*/ 1090418 w 1232363"/>
              <a:gd name="connsiteY68" fmla="*/ 1102861 h 1102864"/>
              <a:gd name="connsiteX69" fmla="*/ 1073003 w 1232363"/>
              <a:gd name="connsiteY69" fmla="*/ 1086663 h 1102864"/>
              <a:gd name="connsiteX70" fmla="*/ 1073003 w 1232363"/>
              <a:gd name="connsiteY70" fmla="*/ 433745 h 1102864"/>
              <a:gd name="connsiteX71" fmla="*/ 1090418 w 1232363"/>
              <a:gd name="connsiteY71" fmla="*/ 416300 h 1102864"/>
              <a:gd name="connsiteX72" fmla="*/ 1105345 w 1232363"/>
              <a:gd name="connsiteY72" fmla="*/ 433745 h 1102864"/>
              <a:gd name="connsiteX73" fmla="*/ 1105345 w 1232363"/>
              <a:gd name="connsiteY73" fmla="*/ 528443 h 1102864"/>
              <a:gd name="connsiteX74" fmla="*/ 1119029 w 1232363"/>
              <a:gd name="connsiteY74" fmla="*/ 515982 h 1102864"/>
              <a:gd name="connsiteX75" fmla="*/ 1142664 w 1232363"/>
              <a:gd name="connsiteY75" fmla="*/ 515982 h 1102864"/>
              <a:gd name="connsiteX76" fmla="*/ 1142664 w 1232363"/>
              <a:gd name="connsiteY76" fmla="*/ 538411 h 1102864"/>
              <a:gd name="connsiteX77" fmla="*/ 1105345 w 1232363"/>
              <a:gd name="connsiteY77" fmla="*/ 574546 h 1102864"/>
              <a:gd name="connsiteX78" fmla="*/ 1105345 w 1232363"/>
              <a:gd name="connsiteY78" fmla="*/ 690426 h 1102864"/>
              <a:gd name="connsiteX79" fmla="*/ 1186201 w 1232363"/>
              <a:gd name="connsiteY79" fmla="*/ 615665 h 1102864"/>
              <a:gd name="connsiteX80" fmla="*/ 1198641 w 1232363"/>
              <a:gd name="connsiteY80" fmla="*/ 577038 h 1102864"/>
              <a:gd name="connsiteX81" fmla="*/ 1172518 w 1232363"/>
              <a:gd name="connsiteY81" fmla="*/ 453681 h 1102864"/>
              <a:gd name="connsiteX82" fmla="*/ 1089174 w 1232363"/>
              <a:gd name="connsiteY82" fmla="*/ 356490 h 1102864"/>
              <a:gd name="connsiteX83" fmla="*/ 1046880 w 1232363"/>
              <a:gd name="connsiteY83" fmla="*/ 356490 h 1102864"/>
              <a:gd name="connsiteX84" fmla="*/ 799336 w 1232363"/>
              <a:gd name="connsiteY84" fmla="*/ 356490 h 1102864"/>
              <a:gd name="connsiteX85" fmla="*/ 715992 w 1232363"/>
              <a:gd name="connsiteY85" fmla="*/ 456173 h 1102864"/>
              <a:gd name="connsiteX86" fmla="*/ 699821 w 1232363"/>
              <a:gd name="connsiteY86" fmla="*/ 467387 h 1102864"/>
              <a:gd name="connsiteX87" fmla="*/ 696089 w 1232363"/>
              <a:gd name="connsiteY87" fmla="*/ 466141 h 1102864"/>
              <a:gd name="connsiteX88" fmla="*/ 684894 w 1232363"/>
              <a:gd name="connsiteY88" fmla="*/ 446205 h 1102864"/>
              <a:gd name="connsiteX89" fmla="*/ 799336 w 1232363"/>
              <a:gd name="connsiteY89" fmla="*/ 324094 h 1102864"/>
              <a:gd name="connsiteX90" fmla="*/ 143800 w 1232363"/>
              <a:gd name="connsiteY90" fmla="*/ 324094 h 1102864"/>
              <a:gd name="connsiteX91" fmla="*/ 391344 w 1232363"/>
              <a:gd name="connsiteY91" fmla="*/ 324094 h 1102864"/>
              <a:gd name="connsiteX92" fmla="*/ 433638 w 1232363"/>
              <a:gd name="connsiteY92" fmla="*/ 324094 h 1102864"/>
              <a:gd name="connsiteX93" fmla="*/ 548081 w 1232363"/>
              <a:gd name="connsiteY93" fmla="*/ 446205 h 1102864"/>
              <a:gd name="connsiteX94" fmla="*/ 535642 w 1232363"/>
              <a:gd name="connsiteY94" fmla="*/ 466141 h 1102864"/>
              <a:gd name="connsiteX95" fmla="*/ 531910 w 1232363"/>
              <a:gd name="connsiteY95" fmla="*/ 467387 h 1102864"/>
              <a:gd name="connsiteX96" fmla="*/ 515739 w 1232363"/>
              <a:gd name="connsiteY96" fmla="*/ 456173 h 1102864"/>
              <a:gd name="connsiteX97" fmla="*/ 433638 w 1232363"/>
              <a:gd name="connsiteY97" fmla="*/ 356490 h 1102864"/>
              <a:gd name="connsiteX98" fmla="*/ 391344 w 1232363"/>
              <a:gd name="connsiteY98" fmla="*/ 356490 h 1102864"/>
              <a:gd name="connsiteX99" fmla="*/ 143800 w 1232363"/>
              <a:gd name="connsiteY99" fmla="*/ 356490 h 1102864"/>
              <a:gd name="connsiteX100" fmla="*/ 60456 w 1232363"/>
              <a:gd name="connsiteY100" fmla="*/ 456173 h 1102864"/>
              <a:gd name="connsiteX101" fmla="*/ 33089 w 1232363"/>
              <a:gd name="connsiteY101" fmla="*/ 577038 h 1102864"/>
              <a:gd name="connsiteX102" fmla="*/ 45529 w 1232363"/>
              <a:gd name="connsiteY102" fmla="*/ 615665 h 1102864"/>
              <a:gd name="connsiteX103" fmla="*/ 126385 w 1232363"/>
              <a:gd name="connsiteY103" fmla="*/ 690426 h 1102864"/>
              <a:gd name="connsiteX104" fmla="*/ 126385 w 1232363"/>
              <a:gd name="connsiteY104" fmla="*/ 575792 h 1102864"/>
              <a:gd name="connsiteX105" fmla="*/ 89067 w 1232363"/>
              <a:gd name="connsiteY105" fmla="*/ 538411 h 1102864"/>
              <a:gd name="connsiteX106" fmla="*/ 89067 w 1232363"/>
              <a:gd name="connsiteY106" fmla="*/ 515982 h 1102864"/>
              <a:gd name="connsiteX107" fmla="*/ 111458 w 1232363"/>
              <a:gd name="connsiteY107" fmla="*/ 515982 h 1102864"/>
              <a:gd name="connsiteX108" fmla="*/ 126385 w 1232363"/>
              <a:gd name="connsiteY108" fmla="*/ 530935 h 1102864"/>
              <a:gd name="connsiteX109" fmla="*/ 126385 w 1232363"/>
              <a:gd name="connsiteY109" fmla="*/ 433745 h 1102864"/>
              <a:gd name="connsiteX110" fmla="*/ 142556 w 1232363"/>
              <a:gd name="connsiteY110" fmla="*/ 416300 h 1102864"/>
              <a:gd name="connsiteX111" fmla="*/ 158727 w 1232363"/>
              <a:gd name="connsiteY111" fmla="*/ 433745 h 1102864"/>
              <a:gd name="connsiteX112" fmla="*/ 158727 w 1232363"/>
              <a:gd name="connsiteY112" fmla="*/ 1086663 h 1102864"/>
              <a:gd name="connsiteX113" fmla="*/ 142556 w 1232363"/>
              <a:gd name="connsiteY113" fmla="*/ 1102861 h 1102864"/>
              <a:gd name="connsiteX114" fmla="*/ 126385 w 1232363"/>
              <a:gd name="connsiteY114" fmla="*/ 1086663 h 1102864"/>
              <a:gd name="connsiteX115" fmla="*/ 126385 w 1232363"/>
              <a:gd name="connsiteY115" fmla="*/ 735283 h 1102864"/>
              <a:gd name="connsiteX116" fmla="*/ 23138 w 1232363"/>
              <a:gd name="connsiteY116" fmla="*/ 639339 h 1102864"/>
              <a:gd name="connsiteX117" fmla="*/ 1991 w 1232363"/>
              <a:gd name="connsiteY117" fmla="*/ 569562 h 1102864"/>
              <a:gd name="connsiteX118" fmla="*/ 28113 w 1232363"/>
              <a:gd name="connsiteY118" fmla="*/ 447451 h 1102864"/>
              <a:gd name="connsiteX119" fmla="*/ 143800 w 1232363"/>
              <a:gd name="connsiteY119" fmla="*/ 324094 h 1102864"/>
              <a:gd name="connsiteX120" fmla="*/ 943322 w 1232363"/>
              <a:gd name="connsiteY120" fmla="*/ 32702 h 1102864"/>
              <a:gd name="connsiteX121" fmla="*/ 842702 w 1232363"/>
              <a:gd name="connsiteY121" fmla="*/ 133322 h 1102864"/>
              <a:gd name="connsiteX122" fmla="*/ 943322 w 1232363"/>
              <a:gd name="connsiteY122" fmla="*/ 233943 h 1102864"/>
              <a:gd name="connsiteX123" fmla="*/ 1043943 w 1232363"/>
              <a:gd name="connsiteY123" fmla="*/ 133322 h 1102864"/>
              <a:gd name="connsiteX124" fmla="*/ 943322 w 1232363"/>
              <a:gd name="connsiteY124" fmla="*/ 32702 h 1102864"/>
              <a:gd name="connsiteX125" fmla="*/ 289652 w 1232363"/>
              <a:gd name="connsiteY125" fmla="*/ 32702 h 1102864"/>
              <a:gd name="connsiteX126" fmla="*/ 189032 w 1232363"/>
              <a:gd name="connsiteY126" fmla="*/ 133322 h 1102864"/>
              <a:gd name="connsiteX127" fmla="*/ 289652 w 1232363"/>
              <a:gd name="connsiteY127" fmla="*/ 233943 h 1102864"/>
              <a:gd name="connsiteX128" fmla="*/ 390272 w 1232363"/>
              <a:gd name="connsiteY128" fmla="*/ 133322 h 1102864"/>
              <a:gd name="connsiteX129" fmla="*/ 289652 w 1232363"/>
              <a:gd name="connsiteY129" fmla="*/ 32702 h 1102864"/>
              <a:gd name="connsiteX130" fmla="*/ 943322 w 1232363"/>
              <a:gd name="connsiteY130" fmla="*/ 0 h 1102864"/>
              <a:gd name="connsiteX131" fmla="*/ 1076645 w 1232363"/>
              <a:gd name="connsiteY131" fmla="*/ 133322 h 1102864"/>
              <a:gd name="connsiteX132" fmla="*/ 943322 w 1232363"/>
              <a:gd name="connsiteY132" fmla="*/ 267903 h 1102864"/>
              <a:gd name="connsiteX133" fmla="*/ 808742 w 1232363"/>
              <a:gd name="connsiteY133" fmla="*/ 133322 h 1102864"/>
              <a:gd name="connsiteX134" fmla="*/ 943322 w 1232363"/>
              <a:gd name="connsiteY134" fmla="*/ 0 h 1102864"/>
              <a:gd name="connsiteX135" fmla="*/ 289652 w 1232363"/>
              <a:gd name="connsiteY135" fmla="*/ 0 h 1102864"/>
              <a:gd name="connsiteX136" fmla="*/ 422973 w 1232363"/>
              <a:gd name="connsiteY136" fmla="*/ 133322 h 1102864"/>
              <a:gd name="connsiteX137" fmla="*/ 289652 w 1232363"/>
              <a:gd name="connsiteY137" fmla="*/ 267903 h 1102864"/>
              <a:gd name="connsiteX138" fmla="*/ 155073 w 1232363"/>
              <a:gd name="connsiteY138" fmla="*/ 133322 h 1102864"/>
              <a:gd name="connsiteX139" fmla="*/ 289652 w 1232363"/>
              <a:gd name="connsiteY139" fmla="*/ 0 h 11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232363" h="1102864">
                <a:moveTo>
                  <a:pt x="945459" y="747056"/>
                </a:moveTo>
                <a:cubicBezTo>
                  <a:pt x="954004" y="747056"/>
                  <a:pt x="961328" y="753267"/>
                  <a:pt x="961328" y="763205"/>
                </a:cubicBezTo>
                <a:lnTo>
                  <a:pt x="961328" y="1081219"/>
                </a:lnTo>
                <a:cubicBezTo>
                  <a:pt x="961328" y="1089915"/>
                  <a:pt x="954004" y="1097368"/>
                  <a:pt x="945459" y="1097368"/>
                </a:cubicBezTo>
                <a:cubicBezTo>
                  <a:pt x="936914" y="1097368"/>
                  <a:pt x="929590" y="1089915"/>
                  <a:pt x="929590" y="1081219"/>
                </a:cubicBezTo>
                <a:lnTo>
                  <a:pt x="929590" y="763205"/>
                </a:lnTo>
                <a:cubicBezTo>
                  <a:pt x="929590" y="753267"/>
                  <a:pt x="936914" y="747056"/>
                  <a:pt x="945459" y="747056"/>
                </a:cubicBezTo>
                <a:close/>
                <a:moveTo>
                  <a:pt x="286294" y="747056"/>
                </a:moveTo>
                <a:cubicBezTo>
                  <a:pt x="294839" y="747056"/>
                  <a:pt x="302163" y="753267"/>
                  <a:pt x="302163" y="763205"/>
                </a:cubicBezTo>
                <a:lnTo>
                  <a:pt x="302163" y="1081219"/>
                </a:lnTo>
                <a:cubicBezTo>
                  <a:pt x="302163" y="1089915"/>
                  <a:pt x="294839" y="1097368"/>
                  <a:pt x="286294" y="1097368"/>
                </a:cubicBezTo>
                <a:cubicBezTo>
                  <a:pt x="276529" y="1097368"/>
                  <a:pt x="270425" y="1089915"/>
                  <a:pt x="270425" y="1081219"/>
                </a:cubicBezTo>
                <a:lnTo>
                  <a:pt x="270425" y="763205"/>
                </a:lnTo>
                <a:cubicBezTo>
                  <a:pt x="270425" y="753267"/>
                  <a:pt x="276529" y="747056"/>
                  <a:pt x="286294" y="747056"/>
                </a:cubicBezTo>
                <a:close/>
                <a:moveTo>
                  <a:pt x="665173" y="485407"/>
                </a:moveTo>
                <a:cubicBezTo>
                  <a:pt x="669231" y="485872"/>
                  <a:pt x="673288" y="487734"/>
                  <a:pt x="676409" y="490838"/>
                </a:cubicBezTo>
                <a:lnTo>
                  <a:pt x="743824" y="583945"/>
                </a:lnTo>
                <a:cubicBezTo>
                  <a:pt x="752563" y="596360"/>
                  <a:pt x="752563" y="612498"/>
                  <a:pt x="743824" y="624912"/>
                </a:cubicBezTo>
                <a:lnTo>
                  <a:pt x="676409" y="716778"/>
                </a:lnTo>
                <a:cubicBezTo>
                  <a:pt x="672664" y="721744"/>
                  <a:pt x="667670" y="724227"/>
                  <a:pt x="662677" y="724227"/>
                </a:cubicBezTo>
                <a:cubicBezTo>
                  <a:pt x="660180" y="724227"/>
                  <a:pt x="656435" y="722986"/>
                  <a:pt x="653938" y="720503"/>
                </a:cubicBezTo>
                <a:cubicBezTo>
                  <a:pt x="646447" y="715537"/>
                  <a:pt x="643950" y="705606"/>
                  <a:pt x="650193" y="698157"/>
                </a:cubicBezTo>
                <a:lnTo>
                  <a:pt x="707620" y="619947"/>
                </a:lnTo>
                <a:lnTo>
                  <a:pt x="450446" y="619947"/>
                </a:lnTo>
                <a:lnTo>
                  <a:pt x="450446" y="1086725"/>
                </a:lnTo>
                <a:cubicBezTo>
                  <a:pt x="450446" y="1095415"/>
                  <a:pt x="444204" y="1102864"/>
                  <a:pt x="434217" y="1102864"/>
                </a:cubicBezTo>
                <a:cubicBezTo>
                  <a:pt x="425478" y="1102864"/>
                  <a:pt x="419236" y="1095415"/>
                  <a:pt x="419236" y="1086725"/>
                </a:cubicBezTo>
                <a:lnTo>
                  <a:pt x="419236" y="619947"/>
                </a:lnTo>
                <a:lnTo>
                  <a:pt x="358063" y="619947"/>
                </a:lnTo>
                <a:cubicBezTo>
                  <a:pt x="348076" y="619947"/>
                  <a:pt x="341834" y="612498"/>
                  <a:pt x="341834" y="605050"/>
                </a:cubicBezTo>
                <a:cubicBezTo>
                  <a:pt x="341834" y="595118"/>
                  <a:pt x="348076" y="587670"/>
                  <a:pt x="358063" y="587670"/>
                </a:cubicBezTo>
                <a:lnTo>
                  <a:pt x="434217" y="587670"/>
                </a:lnTo>
                <a:lnTo>
                  <a:pt x="435465" y="587670"/>
                </a:lnTo>
                <a:lnTo>
                  <a:pt x="707620" y="587670"/>
                </a:lnTo>
                <a:lnTo>
                  <a:pt x="650193" y="510701"/>
                </a:lnTo>
                <a:cubicBezTo>
                  <a:pt x="643950" y="503252"/>
                  <a:pt x="646447" y="493321"/>
                  <a:pt x="653938" y="488355"/>
                </a:cubicBezTo>
                <a:cubicBezTo>
                  <a:pt x="657059" y="485872"/>
                  <a:pt x="661116" y="484941"/>
                  <a:pt x="665173" y="485407"/>
                </a:cubicBezTo>
                <a:close/>
                <a:moveTo>
                  <a:pt x="796340" y="417471"/>
                </a:moveTo>
                <a:cubicBezTo>
                  <a:pt x="805023" y="417471"/>
                  <a:pt x="812465" y="424913"/>
                  <a:pt x="812465" y="434836"/>
                </a:cubicBezTo>
                <a:lnTo>
                  <a:pt x="812465" y="896252"/>
                </a:lnTo>
                <a:lnTo>
                  <a:pt x="868281" y="896252"/>
                </a:lnTo>
                <a:cubicBezTo>
                  <a:pt x="876964" y="896252"/>
                  <a:pt x="884406" y="903694"/>
                  <a:pt x="884406" y="912377"/>
                </a:cubicBezTo>
                <a:cubicBezTo>
                  <a:pt x="884406" y="921059"/>
                  <a:pt x="876964" y="928502"/>
                  <a:pt x="868281" y="928502"/>
                </a:cubicBezTo>
                <a:lnTo>
                  <a:pt x="797581" y="928502"/>
                </a:lnTo>
                <a:cubicBezTo>
                  <a:pt x="796340" y="928502"/>
                  <a:pt x="796340" y="928502"/>
                  <a:pt x="796340" y="928502"/>
                </a:cubicBezTo>
                <a:cubicBezTo>
                  <a:pt x="796340" y="928502"/>
                  <a:pt x="796340" y="928502"/>
                  <a:pt x="795100" y="928502"/>
                </a:cubicBezTo>
                <a:lnTo>
                  <a:pt x="508577" y="928502"/>
                </a:lnTo>
                <a:lnTo>
                  <a:pt x="565634" y="1006645"/>
                </a:lnTo>
                <a:cubicBezTo>
                  <a:pt x="570595" y="1014087"/>
                  <a:pt x="569355" y="1022769"/>
                  <a:pt x="561913" y="1028971"/>
                </a:cubicBezTo>
                <a:cubicBezTo>
                  <a:pt x="559432" y="1031452"/>
                  <a:pt x="555711" y="1031452"/>
                  <a:pt x="551990" y="1031452"/>
                </a:cubicBezTo>
                <a:cubicBezTo>
                  <a:pt x="547028" y="1031452"/>
                  <a:pt x="542067" y="1028971"/>
                  <a:pt x="539586" y="1025250"/>
                </a:cubicBezTo>
                <a:lnTo>
                  <a:pt x="471367" y="933463"/>
                </a:lnTo>
                <a:cubicBezTo>
                  <a:pt x="462684" y="921059"/>
                  <a:pt x="462684" y="903694"/>
                  <a:pt x="471367" y="892531"/>
                </a:cubicBezTo>
                <a:lnTo>
                  <a:pt x="539586" y="799504"/>
                </a:lnTo>
                <a:cubicBezTo>
                  <a:pt x="544548" y="793302"/>
                  <a:pt x="554470" y="790821"/>
                  <a:pt x="561913" y="795783"/>
                </a:cubicBezTo>
                <a:cubicBezTo>
                  <a:pt x="569355" y="800744"/>
                  <a:pt x="570595" y="811907"/>
                  <a:pt x="565634" y="818109"/>
                </a:cubicBezTo>
                <a:lnTo>
                  <a:pt x="508577" y="896252"/>
                </a:lnTo>
                <a:lnTo>
                  <a:pt x="780216" y="896252"/>
                </a:lnTo>
                <a:lnTo>
                  <a:pt x="780216" y="434836"/>
                </a:lnTo>
                <a:cubicBezTo>
                  <a:pt x="780216" y="424913"/>
                  <a:pt x="787658" y="417471"/>
                  <a:pt x="796340" y="417471"/>
                </a:cubicBezTo>
                <a:close/>
                <a:moveTo>
                  <a:pt x="799336" y="324094"/>
                </a:moveTo>
                <a:lnTo>
                  <a:pt x="1046880" y="324094"/>
                </a:lnTo>
                <a:lnTo>
                  <a:pt x="1089174" y="324094"/>
                </a:lnTo>
                <a:cubicBezTo>
                  <a:pt x="1155103" y="324094"/>
                  <a:pt x="1175006" y="345276"/>
                  <a:pt x="1203617" y="446205"/>
                </a:cubicBezTo>
                <a:lnTo>
                  <a:pt x="1230983" y="569562"/>
                </a:lnTo>
                <a:cubicBezTo>
                  <a:pt x="1235959" y="595728"/>
                  <a:pt x="1227252" y="621895"/>
                  <a:pt x="1208592" y="639339"/>
                </a:cubicBezTo>
                <a:lnTo>
                  <a:pt x="1105345" y="735283"/>
                </a:lnTo>
                <a:lnTo>
                  <a:pt x="1105345" y="1086663"/>
                </a:lnTo>
                <a:cubicBezTo>
                  <a:pt x="1105345" y="1095385"/>
                  <a:pt x="1097882" y="1102861"/>
                  <a:pt x="1090418" y="1102861"/>
                </a:cubicBezTo>
                <a:cubicBezTo>
                  <a:pt x="1080467" y="1102861"/>
                  <a:pt x="1073003" y="1095385"/>
                  <a:pt x="1073003" y="1086663"/>
                </a:cubicBezTo>
                <a:lnTo>
                  <a:pt x="1073003" y="433745"/>
                </a:lnTo>
                <a:cubicBezTo>
                  <a:pt x="1073003" y="423776"/>
                  <a:pt x="1080467" y="416300"/>
                  <a:pt x="1090418" y="416300"/>
                </a:cubicBezTo>
                <a:cubicBezTo>
                  <a:pt x="1097882" y="416300"/>
                  <a:pt x="1105345" y="423776"/>
                  <a:pt x="1105345" y="433745"/>
                </a:cubicBezTo>
                <a:lnTo>
                  <a:pt x="1105345" y="528443"/>
                </a:lnTo>
                <a:lnTo>
                  <a:pt x="1119029" y="515982"/>
                </a:lnTo>
                <a:cubicBezTo>
                  <a:pt x="1125248" y="508506"/>
                  <a:pt x="1136444" y="508506"/>
                  <a:pt x="1142664" y="515982"/>
                </a:cubicBezTo>
                <a:cubicBezTo>
                  <a:pt x="1148883" y="522213"/>
                  <a:pt x="1148883" y="532181"/>
                  <a:pt x="1142664" y="538411"/>
                </a:cubicBezTo>
                <a:lnTo>
                  <a:pt x="1105345" y="574546"/>
                </a:lnTo>
                <a:lnTo>
                  <a:pt x="1105345" y="690426"/>
                </a:lnTo>
                <a:lnTo>
                  <a:pt x="1186201" y="615665"/>
                </a:lnTo>
                <a:cubicBezTo>
                  <a:pt x="1197397" y="605696"/>
                  <a:pt x="1201129" y="590744"/>
                  <a:pt x="1198641" y="577038"/>
                </a:cubicBezTo>
                <a:lnTo>
                  <a:pt x="1172518" y="453681"/>
                </a:lnTo>
                <a:cubicBezTo>
                  <a:pt x="1145151" y="360229"/>
                  <a:pt x="1133956" y="356490"/>
                  <a:pt x="1089174" y="356490"/>
                </a:cubicBezTo>
                <a:lnTo>
                  <a:pt x="1046880" y="356490"/>
                </a:lnTo>
                <a:lnTo>
                  <a:pt x="799336" y="356490"/>
                </a:lnTo>
                <a:cubicBezTo>
                  <a:pt x="754554" y="356490"/>
                  <a:pt x="742115" y="360229"/>
                  <a:pt x="715992" y="456173"/>
                </a:cubicBezTo>
                <a:cubicBezTo>
                  <a:pt x="713504" y="462403"/>
                  <a:pt x="707285" y="467387"/>
                  <a:pt x="699821" y="467387"/>
                </a:cubicBezTo>
                <a:cubicBezTo>
                  <a:pt x="698577" y="467387"/>
                  <a:pt x="697333" y="467387"/>
                  <a:pt x="696089" y="466141"/>
                </a:cubicBezTo>
                <a:cubicBezTo>
                  <a:pt x="687382" y="463649"/>
                  <a:pt x="682406" y="454927"/>
                  <a:pt x="684894" y="446205"/>
                </a:cubicBezTo>
                <a:cubicBezTo>
                  <a:pt x="713504" y="345276"/>
                  <a:pt x="733408" y="324094"/>
                  <a:pt x="799336" y="324094"/>
                </a:cubicBezTo>
                <a:close/>
                <a:moveTo>
                  <a:pt x="143800" y="324094"/>
                </a:moveTo>
                <a:lnTo>
                  <a:pt x="391344" y="324094"/>
                </a:lnTo>
                <a:lnTo>
                  <a:pt x="433638" y="324094"/>
                </a:lnTo>
                <a:cubicBezTo>
                  <a:pt x="498323" y="324094"/>
                  <a:pt x="519470" y="345276"/>
                  <a:pt x="548081" y="446205"/>
                </a:cubicBezTo>
                <a:cubicBezTo>
                  <a:pt x="549325" y="454927"/>
                  <a:pt x="545593" y="463649"/>
                  <a:pt x="535642" y="466141"/>
                </a:cubicBezTo>
                <a:cubicBezTo>
                  <a:pt x="535642" y="467387"/>
                  <a:pt x="534398" y="467387"/>
                  <a:pt x="531910" y="467387"/>
                </a:cubicBezTo>
                <a:cubicBezTo>
                  <a:pt x="524446" y="467387"/>
                  <a:pt x="518227" y="462403"/>
                  <a:pt x="515739" y="456173"/>
                </a:cubicBezTo>
                <a:cubicBezTo>
                  <a:pt x="489616" y="360229"/>
                  <a:pt x="478420" y="356490"/>
                  <a:pt x="433638" y="356490"/>
                </a:cubicBezTo>
                <a:lnTo>
                  <a:pt x="391344" y="356490"/>
                </a:lnTo>
                <a:lnTo>
                  <a:pt x="143800" y="356490"/>
                </a:lnTo>
                <a:cubicBezTo>
                  <a:pt x="99018" y="356490"/>
                  <a:pt x="86579" y="360229"/>
                  <a:pt x="60456" y="456173"/>
                </a:cubicBezTo>
                <a:lnTo>
                  <a:pt x="33089" y="577038"/>
                </a:lnTo>
                <a:cubicBezTo>
                  <a:pt x="29357" y="590744"/>
                  <a:pt x="34333" y="605696"/>
                  <a:pt x="45529" y="615665"/>
                </a:cubicBezTo>
                <a:lnTo>
                  <a:pt x="126385" y="690426"/>
                </a:lnTo>
                <a:lnTo>
                  <a:pt x="126385" y="575792"/>
                </a:lnTo>
                <a:lnTo>
                  <a:pt x="89067" y="538411"/>
                </a:lnTo>
                <a:cubicBezTo>
                  <a:pt x="82847" y="532181"/>
                  <a:pt x="82847" y="522213"/>
                  <a:pt x="89067" y="515982"/>
                </a:cubicBezTo>
                <a:cubicBezTo>
                  <a:pt x="95286" y="508506"/>
                  <a:pt x="105238" y="508506"/>
                  <a:pt x="111458" y="515982"/>
                </a:cubicBezTo>
                <a:lnTo>
                  <a:pt x="126385" y="530935"/>
                </a:lnTo>
                <a:lnTo>
                  <a:pt x="126385" y="433745"/>
                </a:lnTo>
                <a:cubicBezTo>
                  <a:pt x="126385" y="423776"/>
                  <a:pt x="133849" y="416300"/>
                  <a:pt x="142556" y="416300"/>
                </a:cubicBezTo>
                <a:cubicBezTo>
                  <a:pt x="151264" y="416300"/>
                  <a:pt x="158727" y="423776"/>
                  <a:pt x="158727" y="433745"/>
                </a:cubicBezTo>
                <a:lnTo>
                  <a:pt x="158727" y="1086663"/>
                </a:lnTo>
                <a:cubicBezTo>
                  <a:pt x="158727" y="1095385"/>
                  <a:pt x="151264" y="1102861"/>
                  <a:pt x="142556" y="1102861"/>
                </a:cubicBezTo>
                <a:cubicBezTo>
                  <a:pt x="133849" y="1102861"/>
                  <a:pt x="126385" y="1095385"/>
                  <a:pt x="126385" y="1086663"/>
                </a:cubicBezTo>
                <a:lnTo>
                  <a:pt x="126385" y="735283"/>
                </a:lnTo>
                <a:lnTo>
                  <a:pt x="23138" y="639339"/>
                </a:lnTo>
                <a:cubicBezTo>
                  <a:pt x="4479" y="621895"/>
                  <a:pt x="-4229" y="595728"/>
                  <a:pt x="1991" y="569562"/>
                </a:cubicBezTo>
                <a:lnTo>
                  <a:pt x="28113" y="447451"/>
                </a:lnTo>
                <a:cubicBezTo>
                  <a:pt x="57968" y="345276"/>
                  <a:pt x="77871" y="324094"/>
                  <a:pt x="143800" y="324094"/>
                </a:cubicBezTo>
                <a:close/>
                <a:moveTo>
                  <a:pt x="943322" y="32702"/>
                </a:moveTo>
                <a:cubicBezTo>
                  <a:pt x="887981" y="32702"/>
                  <a:pt x="842702" y="77981"/>
                  <a:pt x="842702" y="133322"/>
                </a:cubicBezTo>
                <a:cubicBezTo>
                  <a:pt x="842702" y="188664"/>
                  <a:pt x="887981" y="233943"/>
                  <a:pt x="943322" y="233943"/>
                </a:cubicBezTo>
                <a:cubicBezTo>
                  <a:pt x="998664" y="233943"/>
                  <a:pt x="1043943" y="188664"/>
                  <a:pt x="1043943" y="133322"/>
                </a:cubicBezTo>
                <a:cubicBezTo>
                  <a:pt x="1043943" y="77981"/>
                  <a:pt x="998664" y="32702"/>
                  <a:pt x="943322" y="32702"/>
                </a:cubicBezTo>
                <a:close/>
                <a:moveTo>
                  <a:pt x="289652" y="32702"/>
                </a:moveTo>
                <a:cubicBezTo>
                  <a:pt x="234311" y="32702"/>
                  <a:pt x="189032" y="77981"/>
                  <a:pt x="189032" y="133322"/>
                </a:cubicBezTo>
                <a:cubicBezTo>
                  <a:pt x="189032" y="188664"/>
                  <a:pt x="234311" y="233943"/>
                  <a:pt x="289652" y="233943"/>
                </a:cubicBezTo>
                <a:cubicBezTo>
                  <a:pt x="344993" y="233943"/>
                  <a:pt x="390272" y="188664"/>
                  <a:pt x="390272" y="133322"/>
                </a:cubicBezTo>
                <a:cubicBezTo>
                  <a:pt x="390272" y="77981"/>
                  <a:pt x="344993" y="32702"/>
                  <a:pt x="289652" y="32702"/>
                </a:cubicBezTo>
                <a:close/>
                <a:moveTo>
                  <a:pt x="943322" y="0"/>
                </a:moveTo>
                <a:cubicBezTo>
                  <a:pt x="1016273" y="0"/>
                  <a:pt x="1076645" y="59115"/>
                  <a:pt x="1076645" y="133322"/>
                </a:cubicBezTo>
                <a:cubicBezTo>
                  <a:pt x="1076645" y="207530"/>
                  <a:pt x="1016273" y="267903"/>
                  <a:pt x="943322" y="267903"/>
                </a:cubicBezTo>
                <a:cubicBezTo>
                  <a:pt x="869115" y="267903"/>
                  <a:pt x="808742" y="207530"/>
                  <a:pt x="808742" y="133322"/>
                </a:cubicBezTo>
                <a:cubicBezTo>
                  <a:pt x="808742" y="59115"/>
                  <a:pt x="869115" y="0"/>
                  <a:pt x="943322" y="0"/>
                </a:cubicBezTo>
                <a:close/>
                <a:moveTo>
                  <a:pt x="289652" y="0"/>
                </a:moveTo>
                <a:cubicBezTo>
                  <a:pt x="362601" y="0"/>
                  <a:pt x="422973" y="59115"/>
                  <a:pt x="422973" y="133322"/>
                </a:cubicBezTo>
                <a:cubicBezTo>
                  <a:pt x="422973" y="207530"/>
                  <a:pt x="362601" y="267903"/>
                  <a:pt x="289652" y="267903"/>
                </a:cubicBezTo>
                <a:cubicBezTo>
                  <a:pt x="215445" y="267903"/>
                  <a:pt x="155073" y="207530"/>
                  <a:pt x="155073" y="133322"/>
                </a:cubicBezTo>
                <a:cubicBezTo>
                  <a:pt x="155073" y="59115"/>
                  <a:pt x="215445" y="0"/>
                  <a:pt x="2896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9BD3C3A-FC6E-ED4E-A626-70B3F9D8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3868" y="4946422"/>
            <a:ext cx="1303199" cy="1168811"/>
          </a:xfrm>
          <a:custGeom>
            <a:avLst/>
            <a:gdLst>
              <a:gd name="connsiteX0" fmla="*/ 793468 w 1303199"/>
              <a:gd name="connsiteY0" fmla="*/ 1087625 h 1168811"/>
              <a:gd name="connsiteX1" fmla="*/ 809948 w 1303199"/>
              <a:gd name="connsiteY1" fmla="*/ 1103378 h 1168811"/>
              <a:gd name="connsiteX2" fmla="*/ 809948 w 1303199"/>
              <a:gd name="connsiteY2" fmla="*/ 1153058 h 1168811"/>
              <a:gd name="connsiteX3" fmla="*/ 793468 w 1303199"/>
              <a:gd name="connsiteY3" fmla="*/ 1168811 h 1168811"/>
              <a:gd name="connsiteX4" fmla="*/ 778166 w 1303199"/>
              <a:gd name="connsiteY4" fmla="*/ 1153058 h 1168811"/>
              <a:gd name="connsiteX5" fmla="*/ 778166 w 1303199"/>
              <a:gd name="connsiteY5" fmla="*/ 1103378 h 1168811"/>
              <a:gd name="connsiteX6" fmla="*/ 793468 w 1303199"/>
              <a:gd name="connsiteY6" fmla="*/ 1087625 h 1168811"/>
              <a:gd name="connsiteX7" fmla="*/ 513232 w 1303199"/>
              <a:gd name="connsiteY7" fmla="*/ 1087625 h 1168811"/>
              <a:gd name="connsiteX8" fmla="*/ 529712 w 1303199"/>
              <a:gd name="connsiteY8" fmla="*/ 1103378 h 1168811"/>
              <a:gd name="connsiteX9" fmla="*/ 529712 w 1303199"/>
              <a:gd name="connsiteY9" fmla="*/ 1153058 h 1168811"/>
              <a:gd name="connsiteX10" fmla="*/ 513232 w 1303199"/>
              <a:gd name="connsiteY10" fmla="*/ 1168811 h 1168811"/>
              <a:gd name="connsiteX11" fmla="*/ 498020 w 1303199"/>
              <a:gd name="connsiteY11" fmla="*/ 1153058 h 1168811"/>
              <a:gd name="connsiteX12" fmla="*/ 498020 w 1303199"/>
              <a:gd name="connsiteY12" fmla="*/ 1103378 h 1168811"/>
              <a:gd name="connsiteX13" fmla="*/ 513232 w 1303199"/>
              <a:gd name="connsiteY13" fmla="*/ 1087625 h 1168811"/>
              <a:gd name="connsiteX14" fmla="*/ 111348 w 1303199"/>
              <a:gd name="connsiteY14" fmla="*/ 823958 h 1168811"/>
              <a:gd name="connsiteX15" fmla="*/ 391228 w 1303199"/>
              <a:gd name="connsiteY15" fmla="*/ 823958 h 1168811"/>
              <a:gd name="connsiteX16" fmla="*/ 501934 w 1303199"/>
              <a:gd name="connsiteY16" fmla="*/ 941794 h 1168811"/>
              <a:gd name="connsiteX17" fmla="*/ 501934 w 1303199"/>
              <a:gd name="connsiteY17" fmla="*/ 944274 h 1168811"/>
              <a:gd name="connsiteX18" fmla="*/ 510642 w 1303199"/>
              <a:gd name="connsiteY18" fmla="*/ 944274 h 1168811"/>
              <a:gd name="connsiteX19" fmla="*/ 789278 w 1303199"/>
              <a:gd name="connsiteY19" fmla="*/ 944274 h 1168811"/>
              <a:gd name="connsiteX20" fmla="*/ 801716 w 1303199"/>
              <a:gd name="connsiteY20" fmla="*/ 944274 h 1168811"/>
              <a:gd name="connsiteX21" fmla="*/ 801716 w 1303199"/>
              <a:gd name="connsiteY21" fmla="*/ 941794 h 1168811"/>
              <a:gd name="connsiteX22" fmla="*/ 912424 w 1303199"/>
              <a:gd name="connsiteY22" fmla="*/ 823958 h 1168811"/>
              <a:gd name="connsiteX23" fmla="*/ 1191058 w 1303199"/>
              <a:gd name="connsiteY23" fmla="*/ 823958 h 1168811"/>
              <a:gd name="connsiteX24" fmla="*/ 1303010 w 1303199"/>
              <a:gd name="connsiteY24" fmla="*/ 941794 h 1168811"/>
              <a:gd name="connsiteX25" fmla="*/ 1290572 w 1303199"/>
              <a:gd name="connsiteY25" fmla="*/ 961640 h 1168811"/>
              <a:gd name="connsiteX26" fmla="*/ 1271912 w 1303199"/>
              <a:gd name="connsiteY26" fmla="*/ 950476 h 1168811"/>
              <a:gd name="connsiteX27" fmla="*/ 1191058 w 1303199"/>
              <a:gd name="connsiteY27" fmla="*/ 856208 h 1168811"/>
              <a:gd name="connsiteX28" fmla="*/ 912424 w 1303199"/>
              <a:gd name="connsiteY28" fmla="*/ 856208 h 1168811"/>
              <a:gd name="connsiteX29" fmla="*/ 832814 w 1303199"/>
              <a:gd name="connsiteY29" fmla="*/ 949236 h 1168811"/>
              <a:gd name="connsiteX30" fmla="*/ 901228 w 1303199"/>
              <a:gd name="connsiteY30" fmla="*/ 1062110 h 1168811"/>
              <a:gd name="connsiteX31" fmla="*/ 919888 w 1303199"/>
              <a:gd name="connsiteY31" fmla="*/ 1146455 h 1168811"/>
              <a:gd name="connsiteX32" fmla="*/ 907448 w 1303199"/>
              <a:gd name="connsiteY32" fmla="*/ 1166301 h 1168811"/>
              <a:gd name="connsiteX33" fmla="*/ 887546 w 1303199"/>
              <a:gd name="connsiteY33" fmla="*/ 1153897 h 1168811"/>
              <a:gd name="connsiteX34" fmla="*/ 870130 w 1303199"/>
              <a:gd name="connsiteY34" fmla="*/ 1069552 h 1168811"/>
              <a:gd name="connsiteX35" fmla="*/ 789278 w 1303199"/>
              <a:gd name="connsiteY35" fmla="*/ 976524 h 1168811"/>
              <a:gd name="connsiteX36" fmla="*/ 510642 w 1303199"/>
              <a:gd name="connsiteY36" fmla="*/ 976524 h 1168811"/>
              <a:gd name="connsiteX37" fmla="*/ 431032 w 1303199"/>
              <a:gd name="connsiteY37" fmla="*/ 1070792 h 1168811"/>
              <a:gd name="connsiteX38" fmla="*/ 409886 w 1303199"/>
              <a:gd name="connsiteY38" fmla="*/ 1155138 h 1168811"/>
              <a:gd name="connsiteX39" fmla="*/ 393716 w 1303199"/>
              <a:gd name="connsiteY39" fmla="*/ 1166301 h 1168811"/>
              <a:gd name="connsiteX40" fmla="*/ 389984 w 1303199"/>
              <a:gd name="connsiteY40" fmla="*/ 1166301 h 1168811"/>
              <a:gd name="connsiteX41" fmla="*/ 378788 w 1303199"/>
              <a:gd name="connsiteY41" fmla="*/ 1146455 h 1168811"/>
              <a:gd name="connsiteX42" fmla="*/ 399934 w 1303199"/>
              <a:gd name="connsiteY42" fmla="*/ 1062110 h 1168811"/>
              <a:gd name="connsiteX43" fmla="*/ 470838 w 1303199"/>
              <a:gd name="connsiteY43" fmla="*/ 949236 h 1168811"/>
              <a:gd name="connsiteX44" fmla="*/ 391228 w 1303199"/>
              <a:gd name="connsiteY44" fmla="*/ 856208 h 1168811"/>
              <a:gd name="connsiteX45" fmla="*/ 111348 w 1303199"/>
              <a:gd name="connsiteY45" fmla="*/ 856208 h 1168811"/>
              <a:gd name="connsiteX46" fmla="*/ 31738 w 1303199"/>
              <a:gd name="connsiteY46" fmla="*/ 950476 h 1168811"/>
              <a:gd name="connsiteX47" fmla="*/ 11836 w 1303199"/>
              <a:gd name="connsiteY47" fmla="*/ 961640 h 1168811"/>
              <a:gd name="connsiteX48" fmla="*/ 640 w 1303199"/>
              <a:gd name="connsiteY48" fmla="*/ 941794 h 1168811"/>
              <a:gd name="connsiteX49" fmla="*/ 111348 w 1303199"/>
              <a:gd name="connsiteY49" fmla="*/ 823958 h 1168811"/>
              <a:gd name="connsiteX50" fmla="*/ 653950 w 1303199"/>
              <a:gd name="connsiteY50" fmla="*/ 708074 h 1168811"/>
              <a:gd name="connsiteX51" fmla="*/ 557914 w 1303199"/>
              <a:gd name="connsiteY51" fmla="*/ 804108 h 1168811"/>
              <a:gd name="connsiteX52" fmla="*/ 653950 w 1303199"/>
              <a:gd name="connsiteY52" fmla="*/ 900143 h 1168811"/>
              <a:gd name="connsiteX53" fmla="*/ 749986 w 1303199"/>
              <a:gd name="connsiteY53" fmla="*/ 804108 h 1168811"/>
              <a:gd name="connsiteX54" fmla="*/ 653950 w 1303199"/>
              <a:gd name="connsiteY54" fmla="*/ 708074 h 1168811"/>
              <a:gd name="connsiteX55" fmla="*/ 653950 w 1303199"/>
              <a:gd name="connsiteY55" fmla="*/ 675646 h 1168811"/>
              <a:gd name="connsiteX56" fmla="*/ 782414 w 1303199"/>
              <a:gd name="connsiteY56" fmla="*/ 804108 h 1168811"/>
              <a:gd name="connsiteX57" fmla="*/ 653950 w 1303199"/>
              <a:gd name="connsiteY57" fmla="*/ 932570 h 1168811"/>
              <a:gd name="connsiteX58" fmla="*/ 525486 w 1303199"/>
              <a:gd name="connsiteY58" fmla="*/ 804108 h 1168811"/>
              <a:gd name="connsiteX59" fmla="*/ 653950 w 1303199"/>
              <a:gd name="connsiteY59" fmla="*/ 675646 h 1168811"/>
              <a:gd name="connsiteX60" fmla="*/ 1055564 w 1303199"/>
              <a:gd name="connsiteY60" fmla="*/ 588474 h 1168811"/>
              <a:gd name="connsiteX61" fmla="*/ 957810 w 1303199"/>
              <a:gd name="connsiteY61" fmla="*/ 684508 h 1168811"/>
              <a:gd name="connsiteX62" fmla="*/ 1055564 w 1303199"/>
              <a:gd name="connsiteY62" fmla="*/ 779296 h 1168811"/>
              <a:gd name="connsiteX63" fmla="*/ 1152064 w 1303199"/>
              <a:gd name="connsiteY63" fmla="*/ 684508 h 1168811"/>
              <a:gd name="connsiteX64" fmla="*/ 1055564 w 1303199"/>
              <a:gd name="connsiteY64" fmla="*/ 588474 h 1168811"/>
              <a:gd name="connsiteX65" fmla="*/ 252326 w 1303199"/>
              <a:gd name="connsiteY65" fmla="*/ 588474 h 1168811"/>
              <a:gd name="connsiteX66" fmla="*/ 155824 w 1303199"/>
              <a:gd name="connsiteY66" fmla="*/ 684508 h 1168811"/>
              <a:gd name="connsiteX67" fmla="*/ 252326 w 1303199"/>
              <a:gd name="connsiteY67" fmla="*/ 779296 h 1168811"/>
              <a:gd name="connsiteX68" fmla="*/ 348826 w 1303199"/>
              <a:gd name="connsiteY68" fmla="*/ 684508 h 1168811"/>
              <a:gd name="connsiteX69" fmla="*/ 252326 w 1303199"/>
              <a:gd name="connsiteY69" fmla="*/ 588474 h 1168811"/>
              <a:gd name="connsiteX70" fmla="*/ 1055564 w 1303199"/>
              <a:gd name="connsiteY70" fmla="*/ 554799 h 1168811"/>
              <a:gd name="connsiteX71" fmla="*/ 1183396 w 1303199"/>
              <a:gd name="connsiteY71" fmla="*/ 684508 h 1168811"/>
              <a:gd name="connsiteX72" fmla="*/ 1055564 w 1303199"/>
              <a:gd name="connsiteY72" fmla="*/ 811723 h 1168811"/>
              <a:gd name="connsiteX73" fmla="*/ 926478 w 1303199"/>
              <a:gd name="connsiteY73" fmla="*/ 684508 h 1168811"/>
              <a:gd name="connsiteX74" fmla="*/ 1055564 w 1303199"/>
              <a:gd name="connsiteY74" fmla="*/ 554799 h 1168811"/>
              <a:gd name="connsiteX75" fmla="*/ 252326 w 1303199"/>
              <a:gd name="connsiteY75" fmla="*/ 554799 h 1168811"/>
              <a:gd name="connsiteX76" fmla="*/ 381410 w 1303199"/>
              <a:gd name="connsiteY76" fmla="*/ 684508 h 1168811"/>
              <a:gd name="connsiteX77" fmla="*/ 252326 w 1303199"/>
              <a:gd name="connsiteY77" fmla="*/ 811723 h 1168811"/>
              <a:gd name="connsiteX78" fmla="*/ 124492 w 1303199"/>
              <a:gd name="connsiteY78" fmla="*/ 684508 h 1168811"/>
              <a:gd name="connsiteX79" fmla="*/ 252326 w 1303199"/>
              <a:gd name="connsiteY79" fmla="*/ 554799 h 1168811"/>
              <a:gd name="connsiteX80" fmla="*/ 709666 w 1303199"/>
              <a:gd name="connsiteY80" fmla="*/ 32502 h 1168811"/>
              <a:gd name="connsiteX81" fmla="*/ 672274 w 1303199"/>
              <a:gd name="connsiteY81" fmla="*/ 70003 h 1168811"/>
              <a:gd name="connsiteX82" fmla="*/ 672274 w 1303199"/>
              <a:gd name="connsiteY82" fmla="*/ 171258 h 1168811"/>
              <a:gd name="connsiteX83" fmla="*/ 656070 w 1303199"/>
              <a:gd name="connsiteY83" fmla="*/ 171258 h 1168811"/>
              <a:gd name="connsiteX84" fmla="*/ 586268 w 1303199"/>
              <a:gd name="connsiteY84" fmla="*/ 241261 h 1168811"/>
              <a:gd name="connsiteX85" fmla="*/ 656070 w 1303199"/>
              <a:gd name="connsiteY85" fmla="*/ 311264 h 1168811"/>
              <a:gd name="connsiteX86" fmla="*/ 672274 w 1303199"/>
              <a:gd name="connsiteY86" fmla="*/ 311264 h 1168811"/>
              <a:gd name="connsiteX87" fmla="*/ 672274 w 1303199"/>
              <a:gd name="connsiteY87" fmla="*/ 413769 h 1168811"/>
              <a:gd name="connsiteX88" fmla="*/ 709666 w 1303199"/>
              <a:gd name="connsiteY88" fmla="*/ 451271 h 1168811"/>
              <a:gd name="connsiteX89" fmla="*/ 779468 w 1303199"/>
              <a:gd name="connsiteY89" fmla="*/ 451271 h 1168811"/>
              <a:gd name="connsiteX90" fmla="*/ 880430 w 1303199"/>
              <a:gd name="connsiteY90" fmla="*/ 363767 h 1168811"/>
              <a:gd name="connsiteX91" fmla="*/ 982638 w 1303199"/>
              <a:gd name="connsiteY91" fmla="*/ 451271 h 1168811"/>
              <a:gd name="connsiteX92" fmla="*/ 1058670 w 1303199"/>
              <a:gd name="connsiteY92" fmla="*/ 451271 h 1168811"/>
              <a:gd name="connsiteX93" fmla="*/ 1094818 w 1303199"/>
              <a:gd name="connsiteY93" fmla="*/ 413769 h 1168811"/>
              <a:gd name="connsiteX94" fmla="*/ 1094818 w 1303199"/>
              <a:gd name="connsiteY94" fmla="*/ 126256 h 1168811"/>
              <a:gd name="connsiteX95" fmla="*/ 1001334 w 1303199"/>
              <a:gd name="connsiteY95" fmla="*/ 32502 h 1168811"/>
              <a:gd name="connsiteX96" fmla="*/ 312052 w 1303199"/>
              <a:gd name="connsiteY96" fmla="*/ 32502 h 1168811"/>
              <a:gd name="connsiteX97" fmla="*/ 217322 w 1303199"/>
              <a:gd name="connsiteY97" fmla="*/ 126256 h 1168811"/>
              <a:gd name="connsiteX98" fmla="*/ 217322 w 1303199"/>
              <a:gd name="connsiteY98" fmla="*/ 413769 h 1168811"/>
              <a:gd name="connsiteX99" fmla="*/ 253468 w 1303199"/>
              <a:gd name="connsiteY99" fmla="*/ 451271 h 1168811"/>
              <a:gd name="connsiteX100" fmla="*/ 331994 w 1303199"/>
              <a:gd name="connsiteY100" fmla="*/ 451271 h 1168811"/>
              <a:gd name="connsiteX101" fmla="*/ 358170 w 1303199"/>
              <a:gd name="connsiteY101" fmla="*/ 475022 h 1168811"/>
              <a:gd name="connsiteX102" fmla="*/ 429216 w 1303199"/>
              <a:gd name="connsiteY102" fmla="*/ 537525 h 1168811"/>
              <a:gd name="connsiteX103" fmla="*/ 499018 w 1303199"/>
              <a:gd name="connsiteY103" fmla="*/ 475022 h 1168811"/>
              <a:gd name="connsiteX104" fmla="*/ 525192 w 1303199"/>
              <a:gd name="connsiteY104" fmla="*/ 451271 h 1168811"/>
              <a:gd name="connsiteX105" fmla="*/ 603718 w 1303199"/>
              <a:gd name="connsiteY105" fmla="*/ 451271 h 1168811"/>
              <a:gd name="connsiteX106" fmla="*/ 639866 w 1303199"/>
              <a:gd name="connsiteY106" fmla="*/ 413769 h 1168811"/>
              <a:gd name="connsiteX107" fmla="*/ 639866 w 1303199"/>
              <a:gd name="connsiteY107" fmla="*/ 342516 h 1168811"/>
              <a:gd name="connsiteX108" fmla="*/ 553862 w 1303199"/>
              <a:gd name="connsiteY108" fmla="*/ 241261 h 1168811"/>
              <a:gd name="connsiteX109" fmla="*/ 639866 w 1303199"/>
              <a:gd name="connsiteY109" fmla="*/ 140007 h 1168811"/>
              <a:gd name="connsiteX110" fmla="*/ 639866 w 1303199"/>
              <a:gd name="connsiteY110" fmla="*/ 70003 h 1168811"/>
              <a:gd name="connsiteX111" fmla="*/ 603718 w 1303199"/>
              <a:gd name="connsiteY111" fmla="*/ 32502 h 1168811"/>
              <a:gd name="connsiteX112" fmla="*/ 312052 w 1303199"/>
              <a:gd name="connsiteY112" fmla="*/ 0 h 1168811"/>
              <a:gd name="connsiteX113" fmla="*/ 603718 w 1303199"/>
              <a:gd name="connsiteY113" fmla="*/ 0 h 1168811"/>
              <a:gd name="connsiteX114" fmla="*/ 656070 w 1303199"/>
              <a:gd name="connsiteY114" fmla="*/ 23751 h 1168811"/>
              <a:gd name="connsiteX115" fmla="*/ 709666 w 1303199"/>
              <a:gd name="connsiteY115" fmla="*/ 0 h 1168811"/>
              <a:gd name="connsiteX116" fmla="*/ 1001334 w 1303199"/>
              <a:gd name="connsiteY116" fmla="*/ 0 h 1168811"/>
              <a:gd name="connsiteX117" fmla="*/ 1128472 w 1303199"/>
              <a:gd name="connsiteY117" fmla="*/ 126256 h 1168811"/>
              <a:gd name="connsiteX118" fmla="*/ 1128472 w 1303199"/>
              <a:gd name="connsiteY118" fmla="*/ 413769 h 1168811"/>
              <a:gd name="connsiteX119" fmla="*/ 1058670 w 1303199"/>
              <a:gd name="connsiteY119" fmla="*/ 482522 h 1168811"/>
              <a:gd name="connsiteX120" fmla="*/ 977652 w 1303199"/>
              <a:gd name="connsiteY120" fmla="*/ 482522 h 1168811"/>
              <a:gd name="connsiteX121" fmla="*/ 951476 w 1303199"/>
              <a:gd name="connsiteY121" fmla="*/ 458771 h 1168811"/>
              <a:gd name="connsiteX122" fmla="*/ 880430 w 1303199"/>
              <a:gd name="connsiteY122" fmla="*/ 396268 h 1168811"/>
              <a:gd name="connsiteX123" fmla="*/ 810628 w 1303199"/>
              <a:gd name="connsiteY123" fmla="*/ 458771 h 1168811"/>
              <a:gd name="connsiteX124" fmla="*/ 785700 w 1303199"/>
              <a:gd name="connsiteY124" fmla="*/ 482522 h 1168811"/>
              <a:gd name="connsiteX125" fmla="*/ 709666 w 1303199"/>
              <a:gd name="connsiteY125" fmla="*/ 482522 h 1168811"/>
              <a:gd name="connsiteX126" fmla="*/ 656070 w 1303199"/>
              <a:gd name="connsiteY126" fmla="*/ 458771 h 1168811"/>
              <a:gd name="connsiteX127" fmla="*/ 603718 w 1303199"/>
              <a:gd name="connsiteY127" fmla="*/ 482522 h 1168811"/>
              <a:gd name="connsiteX128" fmla="*/ 530178 w 1303199"/>
              <a:gd name="connsiteY128" fmla="*/ 482522 h 1168811"/>
              <a:gd name="connsiteX129" fmla="*/ 429216 w 1303199"/>
              <a:gd name="connsiteY129" fmla="*/ 570026 h 1168811"/>
              <a:gd name="connsiteX130" fmla="*/ 328254 w 1303199"/>
              <a:gd name="connsiteY130" fmla="*/ 482522 h 1168811"/>
              <a:gd name="connsiteX131" fmla="*/ 253468 w 1303199"/>
              <a:gd name="connsiteY131" fmla="*/ 482522 h 1168811"/>
              <a:gd name="connsiteX132" fmla="*/ 184914 w 1303199"/>
              <a:gd name="connsiteY132" fmla="*/ 413769 h 1168811"/>
              <a:gd name="connsiteX133" fmla="*/ 184914 w 1303199"/>
              <a:gd name="connsiteY133" fmla="*/ 126256 h 1168811"/>
              <a:gd name="connsiteX134" fmla="*/ 312052 w 1303199"/>
              <a:gd name="connsiteY134" fmla="*/ 0 h 116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303199" h="1168811">
                <a:moveTo>
                  <a:pt x="793468" y="1087625"/>
                </a:moveTo>
                <a:cubicBezTo>
                  <a:pt x="801708" y="1087625"/>
                  <a:pt x="809948" y="1094896"/>
                  <a:pt x="809948" y="1103378"/>
                </a:cubicBezTo>
                <a:lnTo>
                  <a:pt x="809948" y="1153058"/>
                </a:lnTo>
                <a:cubicBezTo>
                  <a:pt x="809948" y="1161540"/>
                  <a:pt x="801708" y="1168811"/>
                  <a:pt x="793468" y="1168811"/>
                </a:cubicBezTo>
                <a:cubicBezTo>
                  <a:pt x="785228" y="1168811"/>
                  <a:pt x="778166" y="1161540"/>
                  <a:pt x="778166" y="1153058"/>
                </a:cubicBezTo>
                <a:lnTo>
                  <a:pt x="778166" y="1103378"/>
                </a:lnTo>
                <a:cubicBezTo>
                  <a:pt x="778166" y="1094896"/>
                  <a:pt x="785228" y="1087625"/>
                  <a:pt x="793468" y="1087625"/>
                </a:cubicBezTo>
                <a:close/>
                <a:moveTo>
                  <a:pt x="513232" y="1087625"/>
                </a:moveTo>
                <a:cubicBezTo>
                  <a:pt x="523374" y="1087625"/>
                  <a:pt x="529712" y="1094896"/>
                  <a:pt x="529712" y="1103378"/>
                </a:cubicBezTo>
                <a:lnTo>
                  <a:pt x="529712" y="1153058"/>
                </a:lnTo>
                <a:cubicBezTo>
                  <a:pt x="529712" y="1161540"/>
                  <a:pt x="523374" y="1168811"/>
                  <a:pt x="513232" y="1168811"/>
                </a:cubicBezTo>
                <a:cubicBezTo>
                  <a:pt x="504360" y="1168811"/>
                  <a:pt x="498020" y="1161540"/>
                  <a:pt x="498020" y="1153058"/>
                </a:cubicBezTo>
                <a:lnTo>
                  <a:pt x="498020" y="1103378"/>
                </a:lnTo>
                <a:cubicBezTo>
                  <a:pt x="498020" y="1094896"/>
                  <a:pt x="504360" y="1087625"/>
                  <a:pt x="513232" y="1087625"/>
                </a:cubicBezTo>
                <a:close/>
                <a:moveTo>
                  <a:pt x="111348" y="823958"/>
                </a:moveTo>
                <a:lnTo>
                  <a:pt x="391228" y="823958"/>
                </a:lnTo>
                <a:cubicBezTo>
                  <a:pt x="458398" y="823958"/>
                  <a:pt x="475812" y="850006"/>
                  <a:pt x="501934" y="941794"/>
                </a:cubicBezTo>
                <a:cubicBezTo>
                  <a:pt x="501934" y="943034"/>
                  <a:pt x="501934" y="944274"/>
                  <a:pt x="501934" y="944274"/>
                </a:cubicBezTo>
                <a:cubicBezTo>
                  <a:pt x="505666" y="944274"/>
                  <a:pt x="508154" y="944274"/>
                  <a:pt x="510642" y="944274"/>
                </a:cubicBezTo>
                <a:lnTo>
                  <a:pt x="789278" y="944274"/>
                </a:lnTo>
                <a:cubicBezTo>
                  <a:pt x="794252" y="944274"/>
                  <a:pt x="796740" y="944274"/>
                  <a:pt x="801716" y="944274"/>
                </a:cubicBezTo>
                <a:cubicBezTo>
                  <a:pt x="801716" y="944274"/>
                  <a:pt x="801716" y="943034"/>
                  <a:pt x="801716" y="941794"/>
                </a:cubicBezTo>
                <a:cubicBezTo>
                  <a:pt x="826594" y="850006"/>
                  <a:pt x="844008" y="823958"/>
                  <a:pt x="912424" y="823958"/>
                </a:cubicBezTo>
                <a:lnTo>
                  <a:pt x="1191058" y="823958"/>
                </a:lnTo>
                <a:cubicBezTo>
                  <a:pt x="1259474" y="823958"/>
                  <a:pt x="1276888" y="850006"/>
                  <a:pt x="1303010" y="941794"/>
                </a:cubicBezTo>
                <a:cubicBezTo>
                  <a:pt x="1304254" y="950476"/>
                  <a:pt x="1299278" y="960399"/>
                  <a:pt x="1290572" y="961640"/>
                </a:cubicBezTo>
                <a:cubicBezTo>
                  <a:pt x="1283108" y="964120"/>
                  <a:pt x="1273156" y="959159"/>
                  <a:pt x="1271912" y="950476"/>
                </a:cubicBezTo>
                <a:cubicBezTo>
                  <a:pt x="1244546" y="856208"/>
                  <a:pt x="1232108" y="856208"/>
                  <a:pt x="1191058" y="856208"/>
                </a:cubicBezTo>
                <a:lnTo>
                  <a:pt x="912424" y="856208"/>
                </a:lnTo>
                <a:cubicBezTo>
                  <a:pt x="871374" y="856208"/>
                  <a:pt x="858936" y="856208"/>
                  <a:pt x="832814" y="949236"/>
                </a:cubicBezTo>
                <a:cubicBezTo>
                  <a:pt x="866400" y="961640"/>
                  <a:pt x="881326" y="993889"/>
                  <a:pt x="901228" y="1062110"/>
                </a:cubicBezTo>
                <a:lnTo>
                  <a:pt x="919888" y="1146455"/>
                </a:lnTo>
                <a:cubicBezTo>
                  <a:pt x="921132" y="1155138"/>
                  <a:pt x="916156" y="1165061"/>
                  <a:pt x="907448" y="1166301"/>
                </a:cubicBezTo>
                <a:cubicBezTo>
                  <a:pt x="898740" y="1168782"/>
                  <a:pt x="890034" y="1162580"/>
                  <a:pt x="887546" y="1153897"/>
                </a:cubicBezTo>
                <a:lnTo>
                  <a:pt x="870130" y="1069552"/>
                </a:lnTo>
                <a:cubicBezTo>
                  <a:pt x="842766" y="976524"/>
                  <a:pt x="830326" y="976524"/>
                  <a:pt x="789278" y="976524"/>
                </a:cubicBezTo>
                <a:lnTo>
                  <a:pt x="510642" y="976524"/>
                </a:lnTo>
                <a:cubicBezTo>
                  <a:pt x="469594" y="976524"/>
                  <a:pt x="457154" y="976524"/>
                  <a:pt x="431032" y="1070792"/>
                </a:cubicBezTo>
                <a:lnTo>
                  <a:pt x="409886" y="1155138"/>
                </a:lnTo>
                <a:cubicBezTo>
                  <a:pt x="407398" y="1161340"/>
                  <a:pt x="401178" y="1166301"/>
                  <a:pt x="393716" y="1166301"/>
                </a:cubicBezTo>
                <a:cubicBezTo>
                  <a:pt x="392472" y="1166301"/>
                  <a:pt x="391228" y="1166301"/>
                  <a:pt x="389984" y="1166301"/>
                </a:cubicBezTo>
                <a:cubicBezTo>
                  <a:pt x="381276" y="1163820"/>
                  <a:pt x="376300" y="1155138"/>
                  <a:pt x="378788" y="1146455"/>
                </a:cubicBezTo>
                <a:lnTo>
                  <a:pt x="399934" y="1062110"/>
                </a:lnTo>
                <a:cubicBezTo>
                  <a:pt x="418594" y="992649"/>
                  <a:pt x="434764" y="960399"/>
                  <a:pt x="470838" y="949236"/>
                </a:cubicBezTo>
                <a:cubicBezTo>
                  <a:pt x="443472" y="856208"/>
                  <a:pt x="431032" y="856208"/>
                  <a:pt x="391228" y="856208"/>
                </a:cubicBezTo>
                <a:lnTo>
                  <a:pt x="111348" y="856208"/>
                </a:lnTo>
                <a:cubicBezTo>
                  <a:pt x="70300" y="856208"/>
                  <a:pt x="59104" y="856208"/>
                  <a:pt x="31738" y="950476"/>
                </a:cubicBezTo>
                <a:cubicBezTo>
                  <a:pt x="30494" y="959159"/>
                  <a:pt x="20544" y="964120"/>
                  <a:pt x="11836" y="961640"/>
                </a:cubicBezTo>
                <a:cubicBezTo>
                  <a:pt x="3128" y="960399"/>
                  <a:pt x="-1848" y="950476"/>
                  <a:pt x="640" y="941794"/>
                </a:cubicBezTo>
                <a:cubicBezTo>
                  <a:pt x="26762" y="850006"/>
                  <a:pt x="44178" y="823958"/>
                  <a:pt x="111348" y="823958"/>
                </a:cubicBezTo>
                <a:close/>
                <a:moveTo>
                  <a:pt x="653950" y="708074"/>
                </a:moveTo>
                <a:cubicBezTo>
                  <a:pt x="600320" y="708074"/>
                  <a:pt x="557914" y="751726"/>
                  <a:pt x="557914" y="804108"/>
                </a:cubicBezTo>
                <a:cubicBezTo>
                  <a:pt x="557914" y="857738"/>
                  <a:pt x="600320" y="900143"/>
                  <a:pt x="653950" y="900143"/>
                </a:cubicBezTo>
                <a:cubicBezTo>
                  <a:pt x="707580" y="900143"/>
                  <a:pt x="749986" y="857738"/>
                  <a:pt x="749986" y="804108"/>
                </a:cubicBezTo>
                <a:cubicBezTo>
                  <a:pt x="749986" y="751726"/>
                  <a:pt x="707580" y="708074"/>
                  <a:pt x="653950" y="708074"/>
                </a:cubicBezTo>
                <a:close/>
                <a:moveTo>
                  <a:pt x="653950" y="675646"/>
                </a:moveTo>
                <a:cubicBezTo>
                  <a:pt x="723794" y="675646"/>
                  <a:pt x="782414" y="733018"/>
                  <a:pt x="782414" y="804108"/>
                </a:cubicBezTo>
                <a:cubicBezTo>
                  <a:pt x="782414" y="875199"/>
                  <a:pt x="723794" y="932570"/>
                  <a:pt x="653950" y="932570"/>
                </a:cubicBezTo>
                <a:cubicBezTo>
                  <a:pt x="582858" y="932570"/>
                  <a:pt x="525486" y="875199"/>
                  <a:pt x="525486" y="804108"/>
                </a:cubicBezTo>
                <a:cubicBezTo>
                  <a:pt x="525486" y="733018"/>
                  <a:pt x="582858" y="675646"/>
                  <a:pt x="653950" y="675646"/>
                </a:cubicBezTo>
                <a:close/>
                <a:moveTo>
                  <a:pt x="1055564" y="588474"/>
                </a:moveTo>
                <a:cubicBezTo>
                  <a:pt x="1001674" y="588474"/>
                  <a:pt x="957810" y="630879"/>
                  <a:pt x="957810" y="684508"/>
                </a:cubicBezTo>
                <a:cubicBezTo>
                  <a:pt x="957810" y="736891"/>
                  <a:pt x="1001674" y="779296"/>
                  <a:pt x="1055564" y="779296"/>
                </a:cubicBezTo>
                <a:cubicBezTo>
                  <a:pt x="1108200" y="779296"/>
                  <a:pt x="1152064" y="736891"/>
                  <a:pt x="1152064" y="684508"/>
                </a:cubicBezTo>
                <a:cubicBezTo>
                  <a:pt x="1152064" y="630879"/>
                  <a:pt x="1108200" y="588474"/>
                  <a:pt x="1055564" y="588474"/>
                </a:cubicBezTo>
                <a:close/>
                <a:moveTo>
                  <a:pt x="252326" y="588474"/>
                </a:moveTo>
                <a:cubicBezTo>
                  <a:pt x="199688" y="588474"/>
                  <a:pt x="155824" y="630879"/>
                  <a:pt x="155824" y="684508"/>
                </a:cubicBezTo>
                <a:cubicBezTo>
                  <a:pt x="155824" y="736891"/>
                  <a:pt x="199688" y="779296"/>
                  <a:pt x="252326" y="779296"/>
                </a:cubicBezTo>
                <a:cubicBezTo>
                  <a:pt x="304962" y="779296"/>
                  <a:pt x="348826" y="736891"/>
                  <a:pt x="348826" y="684508"/>
                </a:cubicBezTo>
                <a:cubicBezTo>
                  <a:pt x="348826" y="630879"/>
                  <a:pt x="304962" y="588474"/>
                  <a:pt x="252326" y="588474"/>
                </a:cubicBezTo>
                <a:close/>
                <a:moveTo>
                  <a:pt x="1055564" y="554799"/>
                </a:moveTo>
                <a:cubicBezTo>
                  <a:pt x="1125746" y="554799"/>
                  <a:pt x="1183396" y="613418"/>
                  <a:pt x="1183396" y="684508"/>
                </a:cubicBezTo>
                <a:cubicBezTo>
                  <a:pt x="1183396" y="754352"/>
                  <a:pt x="1125746" y="811723"/>
                  <a:pt x="1055564" y="811723"/>
                </a:cubicBezTo>
                <a:cubicBezTo>
                  <a:pt x="984128" y="811723"/>
                  <a:pt x="926478" y="754352"/>
                  <a:pt x="926478" y="684508"/>
                </a:cubicBezTo>
                <a:cubicBezTo>
                  <a:pt x="926478" y="613418"/>
                  <a:pt x="984128" y="554799"/>
                  <a:pt x="1055564" y="554799"/>
                </a:cubicBezTo>
                <a:close/>
                <a:moveTo>
                  <a:pt x="252326" y="554799"/>
                </a:moveTo>
                <a:cubicBezTo>
                  <a:pt x="323760" y="554799"/>
                  <a:pt x="381410" y="613418"/>
                  <a:pt x="381410" y="684508"/>
                </a:cubicBezTo>
                <a:cubicBezTo>
                  <a:pt x="381410" y="754352"/>
                  <a:pt x="323760" y="811723"/>
                  <a:pt x="252326" y="811723"/>
                </a:cubicBezTo>
                <a:cubicBezTo>
                  <a:pt x="180890" y="811723"/>
                  <a:pt x="124492" y="754352"/>
                  <a:pt x="124492" y="684508"/>
                </a:cubicBezTo>
                <a:cubicBezTo>
                  <a:pt x="124492" y="613418"/>
                  <a:pt x="180890" y="554799"/>
                  <a:pt x="252326" y="554799"/>
                </a:cubicBezTo>
                <a:close/>
                <a:moveTo>
                  <a:pt x="709666" y="32502"/>
                </a:moveTo>
                <a:cubicBezTo>
                  <a:pt x="688478" y="32502"/>
                  <a:pt x="672274" y="48752"/>
                  <a:pt x="672274" y="70003"/>
                </a:cubicBezTo>
                <a:lnTo>
                  <a:pt x="672274" y="171258"/>
                </a:lnTo>
                <a:lnTo>
                  <a:pt x="656070" y="171258"/>
                </a:lnTo>
                <a:cubicBezTo>
                  <a:pt x="617430" y="171258"/>
                  <a:pt x="586268" y="202509"/>
                  <a:pt x="586268" y="241261"/>
                </a:cubicBezTo>
                <a:cubicBezTo>
                  <a:pt x="586268" y="280013"/>
                  <a:pt x="617430" y="311264"/>
                  <a:pt x="656070" y="311264"/>
                </a:cubicBezTo>
                <a:lnTo>
                  <a:pt x="672274" y="311264"/>
                </a:lnTo>
                <a:lnTo>
                  <a:pt x="672274" y="413769"/>
                </a:lnTo>
                <a:cubicBezTo>
                  <a:pt x="672274" y="433770"/>
                  <a:pt x="688478" y="451271"/>
                  <a:pt x="709666" y="451271"/>
                </a:cubicBezTo>
                <a:lnTo>
                  <a:pt x="779468" y="451271"/>
                </a:lnTo>
                <a:cubicBezTo>
                  <a:pt x="786946" y="401268"/>
                  <a:pt x="829326" y="363767"/>
                  <a:pt x="880430" y="363767"/>
                </a:cubicBezTo>
                <a:cubicBezTo>
                  <a:pt x="931534" y="363767"/>
                  <a:pt x="975160" y="401268"/>
                  <a:pt x="982638" y="451271"/>
                </a:cubicBezTo>
                <a:lnTo>
                  <a:pt x="1058670" y="451271"/>
                </a:lnTo>
                <a:cubicBezTo>
                  <a:pt x="1079860" y="451271"/>
                  <a:pt x="1094818" y="433770"/>
                  <a:pt x="1094818" y="413769"/>
                </a:cubicBezTo>
                <a:lnTo>
                  <a:pt x="1094818" y="126256"/>
                </a:lnTo>
                <a:cubicBezTo>
                  <a:pt x="1094818" y="75004"/>
                  <a:pt x="1053684" y="32502"/>
                  <a:pt x="1001334" y="32502"/>
                </a:cubicBezTo>
                <a:close/>
                <a:moveTo>
                  <a:pt x="312052" y="32502"/>
                </a:moveTo>
                <a:cubicBezTo>
                  <a:pt x="259700" y="32502"/>
                  <a:pt x="217322" y="75004"/>
                  <a:pt x="217322" y="126256"/>
                </a:cubicBezTo>
                <a:lnTo>
                  <a:pt x="217322" y="413769"/>
                </a:lnTo>
                <a:cubicBezTo>
                  <a:pt x="217322" y="433770"/>
                  <a:pt x="233526" y="451271"/>
                  <a:pt x="253468" y="451271"/>
                </a:cubicBezTo>
                <a:lnTo>
                  <a:pt x="331994" y="451271"/>
                </a:lnTo>
                <a:cubicBezTo>
                  <a:pt x="345706" y="451271"/>
                  <a:pt x="356924" y="460021"/>
                  <a:pt x="358170" y="475022"/>
                </a:cubicBezTo>
                <a:cubicBezTo>
                  <a:pt x="363156" y="510023"/>
                  <a:pt x="393070" y="537525"/>
                  <a:pt x="429216" y="537525"/>
                </a:cubicBezTo>
                <a:cubicBezTo>
                  <a:pt x="465364" y="537525"/>
                  <a:pt x="494032" y="510023"/>
                  <a:pt x="499018" y="475022"/>
                </a:cubicBezTo>
                <a:cubicBezTo>
                  <a:pt x="500264" y="460021"/>
                  <a:pt x="511482" y="451271"/>
                  <a:pt x="525192" y="451271"/>
                </a:cubicBezTo>
                <a:lnTo>
                  <a:pt x="603718" y="451271"/>
                </a:lnTo>
                <a:cubicBezTo>
                  <a:pt x="623662" y="451271"/>
                  <a:pt x="639866" y="433770"/>
                  <a:pt x="639866" y="413769"/>
                </a:cubicBezTo>
                <a:lnTo>
                  <a:pt x="639866" y="342516"/>
                </a:lnTo>
                <a:cubicBezTo>
                  <a:pt x="591254" y="335015"/>
                  <a:pt x="553862" y="292514"/>
                  <a:pt x="553862" y="241261"/>
                </a:cubicBezTo>
                <a:cubicBezTo>
                  <a:pt x="553862" y="190009"/>
                  <a:pt x="591254" y="147507"/>
                  <a:pt x="639866" y="140007"/>
                </a:cubicBezTo>
                <a:lnTo>
                  <a:pt x="639866" y="70003"/>
                </a:lnTo>
                <a:cubicBezTo>
                  <a:pt x="639866" y="48752"/>
                  <a:pt x="623662" y="32502"/>
                  <a:pt x="603718" y="32502"/>
                </a:cubicBezTo>
                <a:close/>
                <a:moveTo>
                  <a:pt x="312052" y="0"/>
                </a:moveTo>
                <a:lnTo>
                  <a:pt x="603718" y="0"/>
                </a:lnTo>
                <a:cubicBezTo>
                  <a:pt x="624908" y="0"/>
                  <a:pt x="643606" y="10001"/>
                  <a:pt x="656070" y="23751"/>
                </a:cubicBezTo>
                <a:cubicBezTo>
                  <a:pt x="669780" y="10001"/>
                  <a:pt x="688478" y="0"/>
                  <a:pt x="709666" y="0"/>
                </a:cubicBezTo>
                <a:lnTo>
                  <a:pt x="1001334" y="0"/>
                </a:lnTo>
                <a:cubicBezTo>
                  <a:pt x="1071136" y="0"/>
                  <a:pt x="1128472" y="57503"/>
                  <a:pt x="1128472" y="126256"/>
                </a:cubicBezTo>
                <a:lnTo>
                  <a:pt x="1128472" y="413769"/>
                </a:lnTo>
                <a:cubicBezTo>
                  <a:pt x="1128472" y="451271"/>
                  <a:pt x="1097310" y="482522"/>
                  <a:pt x="1058670" y="482522"/>
                </a:cubicBezTo>
                <a:lnTo>
                  <a:pt x="977652" y="482522"/>
                </a:lnTo>
                <a:cubicBezTo>
                  <a:pt x="963942" y="482522"/>
                  <a:pt x="952724" y="472522"/>
                  <a:pt x="951476" y="458771"/>
                </a:cubicBezTo>
                <a:cubicBezTo>
                  <a:pt x="947738" y="423770"/>
                  <a:pt x="916576" y="396268"/>
                  <a:pt x="880430" y="396268"/>
                </a:cubicBezTo>
                <a:cubicBezTo>
                  <a:pt x="845528" y="396268"/>
                  <a:pt x="814368" y="423770"/>
                  <a:pt x="810628" y="458771"/>
                </a:cubicBezTo>
                <a:cubicBezTo>
                  <a:pt x="810628" y="472522"/>
                  <a:pt x="799410" y="482522"/>
                  <a:pt x="785700" y="482522"/>
                </a:cubicBezTo>
                <a:lnTo>
                  <a:pt x="709666" y="482522"/>
                </a:lnTo>
                <a:cubicBezTo>
                  <a:pt x="688478" y="482522"/>
                  <a:pt x="669780" y="473772"/>
                  <a:pt x="656070" y="458771"/>
                </a:cubicBezTo>
                <a:cubicBezTo>
                  <a:pt x="643606" y="473772"/>
                  <a:pt x="624908" y="482522"/>
                  <a:pt x="603718" y="482522"/>
                </a:cubicBezTo>
                <a:lnTo>
                  <a:pt x="530178" y="482522"/>
                </a:lnTo>
                <a:cubicBezTo>
                  <a:pt x="521454" y="532524"/>
                  <a:pt x="479074" y="570026"/>
                  <a:pt x="429216" y="570026"/>
                </a:cubicBezTo>
                <a:cubicBezTo>
                  <a:pt x="378112" y="570026"/>
                  <a:pt x="335734" y="532524"/>
                  <a:pt x="328254" y="482522"/>
                </a:cubicBezTo>
                <a:lnTo>
                  <a:pt x="253468" y="482522"/>
                </a:lnTo>
                <a:cubicBezTo>
                  <a:pt x="214828" y="482522"/>
                  <a:pt x="184914" y="451271"/>
                  <a:pt x="184914" y="413769"/>
                </a:cubicBezTo>
                <a:lnTo>
                  <a:pt x="184914" y="126256"/>
                </a:lnTo>
                <a:cubicBezTo>
                  <a:pt x="184914" y="57503"/>
                  <a:pt x="241004" y="0"/>
                  <a:pt x="3120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43">
            <a:extLst>
              <a:ext uri="{FF2B5EF4-FFF2-40B4-BE49-F238E27FC236}">
                <a16:creationId xmlns:a16="http://schemas.microsoft.com/office/drawing/2014/main" id="{5BE104FE-3F20-C14D-A81C-2FDB4264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248" y="8555353"/>
            <a:ext cx="1752281" cy="939309"/>
          </a:xfrm>
          <a:custGeom>
            <a:avLst/>
            <a:gdLst>
              <a:gd name="T0" fmla="*/ 1407 w 1408"/>
              <a:gd name="T1" fmla="*/ 0 h 753"/>
              <a:gd name="T2" fmla="*/ 1407 w 1408"/>
              <a:gd name="T3" fmla="*/ 415 h 753"/>
              <a:gd name="T4" fmla="*/ 0 w 1408"/>
              <a:gd name="T5" fmla="*/ 415 h 753"/>
              <a:gd name="T6" fmla="*/ 0 w 1408"/>
              <a:gd name="T7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8" h="753">
                <a:moveTo>
                  <a:pt x="1407" y="0"/>
                </a:moveTo>
                <a:lnTo>
                  <a:pt x="1407" y="415"/>
                </a:lnTo>
                <a:lnTo>
                  <a:pt x="0" y="415"/>
                </a:lnTo>
                <a:lnTo>
                  <a:pt x="0" y="752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44">
            <a:extLst>
              <a:ext uri="{FF2B5EF4-FFF2-40B4-BE49-F238E27FC236}">
                <a16:creationId xmlns:a16="http://schemas.microsoft.com/office/drawing/2014/main" id="{D3277F09-0057-3148-B841-8F681833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4568" y="8555353"/>
            <a:ext cx="1757775" cy="939309"/>
          </a:xfrm>
          <a:custGeom>
            <a:avLst/>
            <a:gdLst>
              <a:gd name="T0" fmla="*/ 0 w 1409"/>
              <a:gd name="T1" fmla="*/ 0 h 753"/>
              <a:gd name="T2" fmla="*/ 0 w 1409"/>
              <a:gd name="T3" fmla="*/ 415 h 753"/>
              <a:gd name="T4" fmla="*/ 1408 w 1409"/>
              <a:gd name="T5" fmla="*/ 415 h 753"/>
              <a:gd name="T6" fmla="*/ 1408 w 1409"/>
              <a:gd name="T7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9" h="753">
                <a:moveTo>
                  <a:pt x="0" y="0"/>
                </a:moveTo>
                <a:lnTo>
                  <a:pt x="0" y="415"/>
                </a:lnTo>
                <a:lnTo>
                  <a:pt x="1408" y="415"/>
                </a:lnTo>
                <a:lnTo>
                  <a:pt x="1408" y="752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Line 445">
            <a:extLst>
              <a:ext uri="{FF2B5EF4-FFF2-40B4-BE49-F238E27FC236}">
                <a16:creationId xmlns:a16="http://schemas.microsoft.com/office/drawing/2014/main" id="{0960293F-9B34-824B-9650-EB72A3B05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8555353"/>
            <a:ext cx="0" cy="939309"/>
          </a:xfrm>
          <a:prstGeom prst="line">
            <a:avLst/>
          </a:pr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46">
            <a:extLst>
              <a:ext uri="{FF2B5EF4-FFF2-40B4-BE49-F238E27FC236}">
                <a16:creationId xmlns:a16="http://schemas.microsoft.com/office/drawing/2014/main" id="{E28FA6AD-3965-BE41-98D7-5285B51F4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784" y="8555353"/>
            <a:ext cx="911845" cy="939309"/>
          </a:xfrm>
          <a:custGeom>
            <a:avLst/>
            <a:gdLst>
              <a:gd name="T0" fmla="*/ 730 w 731"/>
              <a:gd name="T1" fmla="*/ 0 h 753"/>
              <a:gd name="T2" fmla="*/ 730 w 731"/>
              <a:gd name="T3" fmla="*/ 376 h 753"/>
              <a:gd name="T4" fmla="*/ 0 w 731"/>
              <a:gd name="T5" fmla="*/ 376 h 753"/>
              <a:gd name="T6" fmla="*/ 0 w 731"/>
              <a:gd name="T7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1" h="753">
                <a:moveTo>
                  <a:pt x="730" y="0"/>
                </a:moveTo>
                <a:lnTo>
                  <a:pt x="730" y="376"/>
                </a:lnTo>
                <a:lnTo>
                  <a:pt x="0" y="376"/>
                </a:lnTo>
                <a:lnTo>
                  <a:pt x="0" y="752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47">
            <a:extLst>
              <a:ext uri="{FF2B5EF4-FFF2-40B4-BE49-F238E27FC236}">
                <a16:creationId xmlns:a16="http://schemas.microsoft.com/office/drawing/2014/main" id="{E855E308-6D56-EC48-B849-22CB896B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952" y="8555353"/>
            <a:ext cx="911845" cy="939309"/>
          </a:xfrm>
          <a:custGeom>
            <a:avLst/>
            <a:gdLst>
              <a:gd name="T0" fmla="*/ 0 w 731"/>
              <a:gd name="T1" fmla="*/ 0 h 753"/>
              <a:gd name="T2" fmla="*/ 0 w 731"/>
              <a:gd name="T3" fmla="*/ 376 h 753"/>
              <a:gd name="T4" fmla="*/ 730 w 731"/>
              <a:gd name="T5" fmla="*/ 376 h 753"/>
              <a:gd name="T6" fmla="*/ 730 w 731"/>
              <a:gd name="T7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1" h="753">
                <a:moveTo>
                  <a:pt x="0" y="0"/>
                </a:moveTo>
                <a:lnTo>
                  <a:pt x="0" y="376"/>
                </a:lnTo>
                <a:lnTo>
                  <a:pt x="730" y="376"/>
                </a:lnTo>
                <a:lnTo>
                  <a:pt x="730" y="752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83A9-FD43-B745-975E-6D87C2219F9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EF288-77A6-8040-8440-02D010DAD6C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3F5E-78AB-EE4E-B92E-E1EFF810960C}"/>
              </a:ext>
            </a:extLst>
          </p:cNvPr>
          <p:cNvSpPr txBox="1"/>
          <p:nvPr/>
        </p:nvSpPr>
        <p:spPr>
          <a:xfrm>
            <a:off x="1520823" y="10072358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ALTERNATIVES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D4176-B253-984B-A624-ED58FDEFC0CD}"/>
              </a:ext>
            </a:extLst>
          </p:cNvPr>
          <p:cNvSpPr txBox="1"/>
          <p:nvPr/>
        </p:nvSpPr>
        <p:spPr>
          <a:xfrm>
            <a:off x="1520825" y="10720554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FD83F-9FEC-7B46-A68D-6579A7FE4517}"/>
              </a:ext>
            </a:extLst>
          </p:cNvPr>
          <p:cNvSpPr txBox="1"/>
          <p:nvPr/>
        </p:nvSpPr>
        <p:spPr>
          <a:xfrm>
            <a:off x="5834405" y="10072358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3DB3-D05F-194A-B218-DBE4173AA1C2}"/>
              </a:ext>
            </a:extLst>
          </p:cNvPr>
          <p:cNvSpPr txBox="1"/>
          <p:nvPr/>
        </p:nvSpPr>
        <p:spPr>
          <a:xfrm>
            <a:off x="5834407" y="10720554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5E453-5BCE-5B44-8644-D52834A7536C}"/>
              </a:ext>
            </a:extLst>
          </p:cNvPr>
          <p:cNvSpPr txBox="1"/>
          <p:nvPr/>
        </p:nvSpPr>
        <p:spPr>
          <a:xfrm>
            <a:off x="10153278" y="9549138"/>
            <a:ext cx="407109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HIGH-RISK CONSEQUENCES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BA14F-5FC8-FC40-A526-F6D1C0DE93E5}"/>
              </a:ext>
            </a:extLst>
          </p:cNvPr>
          <p:cNvSpPr txBox="1"/>
          <p:nvPr/>
        </p:nvSpPr>
        <p:spPr>
          <a:xfrm>
            <a:off x="10153280" y="10720554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24839-E276-AC44-B90B-74CE23D5EF60}"/>
              </a:ext>
            </a:extLst>
          </p:cNvPr>
          <p:cNvSpPr txBox="1"/>
          <p:nvPr/>
        </p:nvSpPr>
        <p:spPr>
          <a:xfrm>
            <a:off x="14472155" y="9549138"/>
            <a:ext cx="407109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INTERPERSONAL ISSUES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61DA0-D45C-F740-A4B3-84B90684C398}"/>
              </a:ext>
            </a:extLst>
          </p:cNvPr>
          <p:cNvSpPr txBox="1"/>
          <p:nvPr/>
        </p:nvSpPr>
        <p:spPr>
          <a:xfrm>
            <a:off x="14472157" y="10720554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3DC24-9388-314C-A068-414EB1437346}"/>
              </a:ext>
            </a:extLst>
          </p:cNvPr>
          <p:cNvSpPr txBox="1"/>
          <p:nvPr/>
        </p:nvSpPr>
        <p:spPr>
          <a:xfrm>
            <a:off x="18785733" y="10072358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AB68B-983E-3142-99AA-6AB706F69BFB}"/>
              </a:ext>
            </a:extLst>
          </p:cNvPr>
          <p:cNvSpPr txBox="1"/>
          <p:nvPr/>
        </p:nvSpPr>
        <p:spPr>
          <a:xfrm>
            <a:off x="18785735" y="10720554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</p:spTree>
    <p:extLst>
      <p:ext uri="{BB962C8B-B14F-4D97-AF65-F5344CB8AC3E}">
        <p14:creationId xmlns:p14="http://schemas.microsoft.com/office/powerpoint/2010/main" val="296244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6425C2E0-6CB7-8E4C-B0EE-202B20A8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71" y="958470"/>
            <a:ext cx="12831756" cy="1917074"/>
          </a:xfrm>
          <a:custGeom>
            <a:avLst/>
            <a:gdLst>
              <a:gd name="T0" fmla="*/ 9534 w 10303"/>
              <a:gd name="T1" fmla="*/ 1539 h 1540"/>
              <a:gd name="T2" fmla="*/ 769 w 10303"/>
              <a:gd name="T3" fmla="*/ 1539 h 1540"/>
              <a:gd name="T4" fmla="*/ 769 w 10303"/>
              <a:gd name="T5" fmla="*/ 1539 h 1540"/>
              <a:gd name="T6" fmla="*/ 0 w 10303"/>
              <a:gd name="T7" fmla="*/ 769 h 1540"/>
              <a:gd name="T8" fmla="*/ 0 w 10303"/>
              <a:gd name="T9" fmla="*/ 769 h 1540"/>
              <a:gd name="T10" fmla="*/ 0 w 10303"/>
              <a:gd name="T11" fmla="*/ 769 h 1540"/>
              <a:gd name="T12" fmla="*/ 769 w 10303"/>
              <a:gd name="T13" fmla="*/ 0 h 1540"/>
              <a:gd name="T14" fmla="*/ 9534 w 10303"/>
              <a:gd name="T15" fmla="*/ 0 h 1540"/>
              <a:gd name="T16" fmla="*/ 9534 w 10303"/>
              <a:gd name="T17" fmla="*/ 0 h 1540"/>
              <a:gd name="T18" fmla="*/ 10302 w 10303"/>
              <a:gd name="T19" fmla="*/ 769 h 1540"/>
              <a:gd name="T20" fmla="*/ 10302 w 10303"/>
              <a:gd name="T21" fmla="*/ 769 h 1540"/>
              <a:gd name="T22" fmla="*/ 10302 w 10303"/>
              <a:gd name="T23" fmla="*/ 769 h 1540"/>
              <a:gd name="T24" fmla="*/ 9534 w 10303"/>
              <a:gd name="T25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03" h="1540">
                <a:moveTo>
                  <a:pt x="9534" y="1539"/>
                </a:moveTo>
                <a:lnTo>
                  <a:pt x="769" y="1539"/>
                </a:lnTo>
                <a:lnTo>
                  <a:pt x="769" y="1539"/>
                </a:lnTo>
                <a:cubicBezTo>
                  <a:pt x="346" y="1539"/>
                  <a:pt x="0" y="1193"/>
                  <a:pt x="0" y="769"/>
                </a:cubicBezTo>
                <a:lnTo>
                  <a:pt x="0" y="769"/>
                </a:lnTo>
                <a:lnTo>
                  <a:pt x="0" y="769"/>
                </a:lnTo>
                <a:cubicBezTo>
                  <a:pt x="0" y="346"/>
                  <a:pt x="346" y="0"/>
                  <a:pt x="769" y="0"/>
                </a:cubicBezTo>
                <a:lnTo>
                  <a:pt x="9534" y="0"/>
                </a:lnTo>
                <a:lnTo>
                  <a:pt x="9534" y="0"/>
                </a:lnTo>
                <a:cubicBezTo>
                  <a:pt x="9956" y="0"/>
                  <a:pt x="10302" y="346"/>
                  <a:pt x="10302" y="769"/>
                </a:cubicBezTo>
                <a:lnTo>
                  <a:pt x="10302" y="769"/>
                </a:lnTo>
                <a:lnTo>
                  <a:pt x="10302" y="769"/>
                </a:lnTo>
                <a:cubicBezTo>
                  <a:pt x="10302" y="1193"/>
                  <a:pt x="9956" y="1539"/>
                  <a:pt x="9534" y="1539"/>
                </a:cubicBezTo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12B6138C-25C8-F547-9385-780307B2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123" y="766216"/>
            <a:ext cx="12837253" cy="1917072"/>
          </a:xfrm>
          <a:custGeom>
            <a:avLst/>
            <a:gdLst>
              <a:gd name="T0" fmla="*/ 9533 w 10304"/>
              <a:gd name="T1" fmla="*/ 1538 h 1539"/>
              <a:gd name="T2" fmla="*/ 769 w 10304"/>
              <a:gd name="T3" fmla="*/ 1538 h 1539"/>
              <a:gd name="T4" fmla="*/ 769 w 10304"/>
              <a:gd name="T5" fmla="*/ 1538 h 1539"/>
              <a:gd name="T6" fmla="*/ 0 w 10304"/>
              <a:gd name="T7" fmla="*/ 769 h 1539"/>
              <a:gd name="T8" fmla="*/ 0 w 10304"/>
              <a:gd name="T9" fmla="*/ 769 h 1539"/>
              <a:gd name="T10" fmla="*/ 0 w 10304"/>
              <a:gd name="T11" fmla="*/ 769 h 1539"/>
              <a:gd name="T12" fmla="*/ 769 w 10304"/>
              <a:gd name="T13" fmla="*/ 0 h 1539"/>
              <a:gd name="T14" fmla="*/ 9533 w 10304"/>
              <a:gd name="T15" fmla="*/ 0 h 1539"/>
              <a:gd name="T16" fmla="*/ 9533 w 10304"/>
              <a:gd name="T17" fmla="*/ 0 h 1539"/>
              <a:gd name="T18" fmla="*/ 10303 w 10304"/>
              <a:gd name="T19" fmla="*/ 769 h 1539"/>
              <a:gd name="T20" fmla="*/ 10303 w 10304"/>
              <a:gd name="T21" fmla="*/ 769 h 1539"/>
              <a:gd name="T22" fmla="*/ 10303 w 10304"/>
              <a:gd name="T23" fmla="*/ 769 h 1539"/>
              <a:gd name="T24" fmla="*/ 9533 w 10304"/>
              <a:gd name="T25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04" h="1539">
                <a:moveTo>
                  <a:pt x="9533" y="1538"/>
                </a:moveTo>
                <a:lnTo>
                  <a:pt x="769" y="1538"/>
                </a:lnTo>
                <a:lnTo>
                  <a:pt x="769" y="1538"/>
                </a:lnTo>
                <a:cubicBezTo>
                  <a:pt x="346" y="1538"/>
                  <a:pt x="0" y="1192"/>
                  <a:pt x="0" y="769"/>
                </a:cubicBezTo>
                <a:lnTo>
                  <a:pt x="0" y="769"/>
                </a:lnTo>
                <a:lnTo>
                  <a:pt x="0" y="769"/>
                </a:lnTo>
                <a:cubicBezTo>
                  <a:pt x="0" y="346"/>
                  <a:pt x="346" y="0"/>
                  <a:pt x="769" y="0"/>
                </a:cubicBezTo>
                <a:lnTo>
                  <a:pt x="9533" y="0"/>
                </a:lnTo>
                <a:lnTo>
                  <a:pt x="9533" y="0"/>
                </a:lnTo>
                <a:cubicBezTo>
                  <a:pt x="9957" y="0"/>
                  <a:pt x="10303" y="346"/>
                  <a:pt x="10303" y="769"/>
                </a:cubicBezTo>
                <a:lnTo>
                  <a:pt x="10303" y="769"/>
                </a:lnTo>
                <a:lnTo>
                  <a:pt x="10303" y="769"/>
                </a:lnTo>
                <a:cubicBezTo>
                  <a:pt x="10303" y="1192"/>
                  <a:pt x="9957" y="1538"/>
                  <a:pt x="9533" y="15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id="{35ADEFB9-9554-734C-A9DD-97128305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248" y="4336695"/>
            <a:ext cx="17275630" cy="873392"/>
          </a:xfrm>
          <a:custGeom>
            <a:avLst/>
            <a:gdLst>
              <a:gd name="T0" fmla="*/ 0 w 13867"/>
              <a:gd name="T1" fmla="*/ 700 h 701"/>
              <a:gd name="T2" fmla="*/ 0 w 13867"/>
              <a:gd name="T3" fmla="*/ 700 h 701"/>
              <a:gd name="T4" fmla="*/ 711 w 13867"/>
              <a:gd name="T5" fmla="*/ 0 h 701"/>
              <a:gd name="T6" fmla="*/ 13154 w 13867"/>
              <a:gd name="T7" fmla="*/ 0 h 701"/>
              <a:gd name="T8" fmla="*/ 13154 w 13867"/>
              <a:gd name="T9" fmla="*/ 0 h 701"/>
              <a:gd name="T10" fmla="*/ 13866 w 13867"/>
              <a:gd name="T11" fmla="*/ 70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67" h="701">
                <a:moveTo>
                  <a:pt x="0" y="700"/>
                </a:moveTo>
                <a:lnTo>
                  <a:pt x="0" y="700"/>
                </a:lnTo>
                <a:cubicBezTo>
                  <a:pt x="0" y="315"/>
                  <a:pt x="320" y="0"/>
                  <a:pt x="711" y="0"/>
                </a:cubicBezTo>
                <a:lnTo>
                  <a:pt x="13154" y="0"/>
                </a:lnTo>
                <a:lnTo>
                  <a:pt x="13154" y="0"/>
                </a:lnTo>
                <a:cubicBezTo>
                  <a:pt x="13546" y="0"/>
                  <a:pt x="13866" y="315"/>
                  <a:pt x="13866" y="700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E520F2AC-609F-1046-B36C-1CE72611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3051324"/>
            <a:ext cx="0" cy="2246654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7202B988-BA32-4941-A789-4C942E02B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714" y="4336695"/>
            <a:ext cx="0" cy="96128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8E98F833-7C49-4348-AA3D-E1E64D63D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0441" y="4336695"/>
            <a:ext cx="0" cy="96128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29CC7189-5A8B-F548-AA30-C26B8C9F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87" y="5556153"/>
            <a:ext cx="3202448" cy="3037652"/>
          </a:xfrm>
          <a:custGeom>
            <a:avLst/>
            <a:gdLst>
              <a:gd name="T0" fmla="*/ 2568 w 2569"/>
              <a:gd name="T1" fmla="*/ 1219 h 2440"/>
              <a:gd name="T2" fmla="*/ 2568 w 2569"/>
              <a:gd name="T3" fmla="*/ 1219 h 2440"/>
              <a:gd name="T4" fmla="*/ 1284 w 2569"/>
              <a:gd name="T5" fmla="*/ 2439 h 2440"/>
              <a:gd name="T6" fmla="*/ 1284 w 2569"/>
              <a:gd name="T7" fmla="*/ 2439 h 2440"/>
              <a:gd name="T8" fmla="*/ 0 w 2569"/>
              <a:gd name="T9" fmla="*/ 1219 h 2440"/>
              <a:gd name="T10" fmla="*/ 0 w 2569"/>
              <a:gd name="T11" fmla="*/ 1219 h 2440"/>
              <a:gd name="T12" fmla="*/ 1284 w 2569"/>
              <a:gd name="T13" fmla="*/ 0 h 2440"/>
              <a:gd name="T14" fmla="*/ 1284 w 2569"/>
              <a:gd name="T15" fmla="*/ 0 h 2440"/>
              <a:gd name="T16" fmla="*/ 2568 w 2569"/>
              <a:gd name="T17" fmla="*/ 1219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9" h="2440">
                <a:moveTo>
                  <a:pt x="2568" y="1219"/>
                </a:moveTo>
                <a:lnTo>
                  <a:pt x="2568" y="1219"/>
                </a:lnTo>
                <a:cubicBezTo>
                  <a:pt x="2568" y="1892"/>
                  <a:pt x="1993" y="2439"/>
                  <a:pt x="1284" y="2439"/>
                </a:cubicBezTo>
                <a:lnTo>
                  <a:pt x="1284" y="2439"/>
                </a:lnTo>
                <a:cubicBezTo>
                  <a:pt x="575" y="2439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4" y="0"/>
                </a:cubicBezTo>
                <a:lnTo>
                  <a:pt x="1284" y="0"/>
                </a:lnTo>
                <a:cubicBezTo>
                  <a:pt x="1993" y="0"/>
                  <a:pt x="2568" y="546"/>
                  <a:pt x="2568" y="12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9C17B9DE-A366-6047-B624-5E47AEEBC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61" y="5858267"/>
            <a:ext cx="3202448" cy="3037656"/>
          </a:xfrm>
          <a:custGeom>
            <a:avLst/>
            <a:gdLst>
              <a:gd name="T0" fmla="*/ 2568 w 2569"/>
              <a:gd name="T1" fmla="*/ 1219 h 2439"/>
              <a:gd name="T2" fmla="*/ 2568 w 2569"/>
              <a:gd name="T3" fmla="*/ 1219 h 2439"/>
              <a:gd name="T4" fmla="*/ 1285 w 2569"/>
              <a:gd name="T5" fmla="*/ 2438 h 2439"/>
              <a:gd name="T6" fmla="*/ 1285 w 2569"/>
              <a:gd name="T7" fmla="*/ 2438 h 2439"/>
              <a:gd name="T8" fmla="*/ 0 w 2569"/>
              <a:gd name="T9" fmla="*/ 1219 h 2439"/>
              <a:gd name="T10" fmla="*/ 0 w 2569"/>
              <a:gd name="T11" fmla="*/ 1219 h 2439"/>
              <a:gd name="T12" fmla="*/ 1285 w 2569"/>
              <a:gd name="T13" fmla="*/ 0 h 2439"/>
              <a:gd name="T14" fmla="*/ 1285 w 2569"/>
              <a:gd name="T15" fmla="*/ 0 h 2439"/>
              <a:gd name="T16" fmla="*/ 2568 w 2569"/>
              <a:gd name="T17" fmla="*/ 1219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9" h="2439">
                <a:moveTo>
                  <a:pt x="2568" y="1219"/>
                </a:moveTo>
                <a:lnTo>
                  <a:pt x="2568" y="1219"/>
                </a:lnTo>
                <a:cubicBezTo>
                  <a:pt x="2568" y="1892"/>
                  <a:pt x="1993" y="2438"/>
                  <a:pt x="1285" y="2438"/>
                </a:cubicBezTo>
                <a:lnTo>
                  <a:pt x="1285" y="2438"/>
                </a:lnTo>
                <a:cubicBezTo>
                  <a:pt x="575" y="2438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5" y="0"/>
                </a:cubicBezTo>
                <a:lnTo>
                  <a:pt x="1285" y="0"/>
                </a:lnTo>
                <a:cubicBezTo>
                  <a:pt x="1993" y="0"/>
                  <a:pt x="2568" y="546"/>
                  <a:pt x="2568" y="1219"/>
                </a:cubicBez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92">
            <a:extLst>
              <a:ext uri="{FF2B5EF4-FFF2-40B4-BE49-F238E27FC236}">
                <a16:creationId xmlns:a16="http://schemas.microsoft.com/office/drawing/2014/main" id="{1D1A93E5-EA92-1145-97A2-FD892DB7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798" y="5556153"/>
            <a:ext cx="3202444" cy="3037652"/>
          </a:xfrm>
          <a:custGeom>
            <a:avLst/>
            <a:gdLst>
              <a:gd name="T0" fmla="*/ 2568 w 2569"/>
              <a:gd name="T1" fmla="*/ 1219 h 2440"/>
              <a:gd name="T2" fmla="*/ 2568 w 2569"/>
              <a:gd name="T3" fmla="*/ 1219 h 2440"/>
              <a:gd name="T4" fmla="*/ 1284 w 2569"/>
              <a:gd name="T5" fmla="*/ 2439 h 2440"/>
              <a:gd name="T6" fmla="*/ 1284 w 2569"/>
              <a:gd name="T7" fmla="*/ 2439 h 2440"/>
              <a:gd name="T8" fmla="*/ 0 w 2569"/>
              <a:gd name="T9" fmla="*/ 1219 h 2440"/>
              <a:gd name="T10" fmla="*/ 0 w 2569"/>
              <a:gd name="T11" fmla="*/ 1219 h 2440"/>
              <a:gd name="T12" fmla="*/ 1284 w 2569"/>
              <a:gd name="T13" fmla="*/ 0 h 2440"/>
              <a:gd name="T14" fmla="*/ 1284 w 2569"/>
              <a:gd name="T15" fmla="*/ 0 h 2440"/>
              <a:gd name="T16" fmla="*/ 2568 w 2569"/>
              <a:gd name="T17" fmla="*/ 1219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9" h="2440">
                <a:moveTo>
                  <a:pt x="2568" y="1219"/>
                </a:moveTo>
                <a:lnTo>
                  <a:pt x="2568" y="1219"/>
                </a:lnTo>
                <a:cubicBezTo>
                  <a:pt x="2568" y="1892"/>
                  <a:pt x="1993" y="2439"/>
                  <a:pt x="1284" y="2439"/>
                </a:cubicBezTo>
                <a:lnTo>
                  <a:pt x="1284" y="2439"/>
                </a:lnTo>
                <a:cubicBezTo>
                  <a:pt x="575" y="2439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4" y="0"/>
                </a:cubicBezTo>
                <a:lnTo>
                  <a:pt x="1284" y="0"/>
                </a:lnTo>
                <a:cubicBezTo>
                  <a:pt x="1993" y="0"/>
                  <a:pt x="2568" y="546"/>
                  <a:pt x="2568" y="12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93">
            <a:extLst>
              <a:ext uri="{FF2B5EF4-FFF2-40B4-BE49-F238E27FC236}">
                <a16:creationId xmlns:a16="http://schemas.microsoft.com/office/drawing/2014/main" id="{A4BE2F54-DC88-BE42-AA25-A52D7F2B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675" y="5858267"/>
            <a:ext cx="3196953" cy="3037656"/>
          </a:xfrm>
          <a:custGeom>
            <a:avLst/>
            <a:gdLst>
              <a:gd name="T0" fmla="*/ 2567 w 2568"/>
              <a:gd name="T1" fmla="*/ 1219 h 2439"/>
              <a:gd name="T2" fmla="*/ 2567 w 2568"/>
              <a:gd name="T3" fmla="*/ 1219 h 2439"/>
              <a:gd name="T4" fmla="*/ 1284 w 2568"/>
              <a:gd name="T5" fmla="*/ 2438 h 2439"/>
              <a:gd name="T6" fmla="*/ 1284 w 2568"/>
              <a:gd name="T7" fmla="*/ 2438 h 2439"/>
              <a:gd name="T8" fmla="*/ 0 w 2568"/>
              <a:gd name="T9" fmla="*/ 1219 h 2439"/>
              <a:gd name="T10" fmla="*/ 0 w 2568"/>
              <a:gd name="T11" fmla="*/ 1219 h 2439"/>
              <a:gd name="T12" fmla="*/ 1284 w 2568"/>
              <a:gd name="T13" fmla="*/ 0 h 2439"/>
              <a:gd name="T14" fmla="*/ 1284 w 2568"/>
              <a:gd name="T15" fmla="*/ 0 h 2439"/>
              <a:gd name="T16" fmla="*/ 2567 w 2568"/>
              <a:gd name="T17" fmla="*/ 1219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8" h="2439">
                <a:moveTo>
                  <a:pt x="2567" y="1219"/>
                </a:moveTo>
                <a:lnTo>
                  <a:pt x="2567" y="1219"/>
                </a:lnTo>
                <a:cubicBezTo>
                  <a:pt x="2567" y="1892"/>
                  <a:pt x="1992" y="2438"/>
                  <a:pt x="1284" y="2438"/>
                </a:cubicBezTo>
                <a:lnTo>
                  <a:pt x="1284" y="2438"/>
                </a:lnTo>
                <a:cubicBezTo>
                  <a:pt x="575" y="2438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4" y="0"/>
                </a:cubicBezTo>
                <a:lnTo>
                  <a:pt x="1284" y="0"/>
                </a:lnTo>
                <a:cubicBezTo>
                  <a:pt x="1992" y="0"/>
                  <a:pt x="2567" y="546"/>
                  <a:pt x="2567" y="1219"/>
                </a:cubicBez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55">
            <a:extLst>
              <a:ext uri="{FF2B5EF4-FFF2-40B4-BE49-F238E27FC236}">
                <a16:creationId xmlns:a16="http://schemas.microsoft.com/office/drawing/2014/main" id="{1114A7A4-4CE9-C945-8C53-7A2E7DE8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0910" y="5556153"/>
            <a:ext cx="3196953" cy="3037652"/>
          </a:xfrm>
          <a:custGeom>
            <a:avLst/>
            <a:gdLst>
              <a:gd name="T0" fmla="*/ 2567 w 2568"/>
              <a:gd name="T1" fmla="*/ 1219 h 2440"/>
              <a:gd name="T2" fmla="*/ 2567 w 2568"/>
              <a:gd name="T3" fmla="*/ 1219 h 2440"/>
              <a:gd name="T4" fmla="*/ 1284 w 2568"/>
              <a:gd name="T5" fmla="*/ 2439 h 2440"/>
              <a:gd name="T6" fmla="*/ 1284 w 2568"/>
              <a:gd name="T7" fmla="*/ 2439 h 2440"/>
              <a:gd name="T8" fmla="*/ 0 w 2568"/>
              <a:gd name="T9" fmla="*/ 1219 h 2440"/>
              <a:gd name="T10" fmla="*/ 0 w 2568"/>
              <a:gd name="T11" fmla="*/ 1219 h 2440"/>
              <a:gd name="T12" fmla="*/ 1284 w 2568"/>
              <a:gd name="T13" fmla="*/ 0 h 2440"/>
              <a:gd name="T14" fmla="*/ 1284 w 2568"/>
              <a:gd name="T15" fmla="*/ 0 h 2440"/>
              <a:gd name="T16" fmla="*/ 2567 w 2568"/>
              <a:gd name="T17" fmla="*/ 1219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8" h="2440">
                <a:moveTo>
                  <a:pt x="2567" y="1219"/>
                </a:moveTo>
                <a:lnTo>
                  <a:pt x="2567" y="1219"/>
                </a:lnTo>
                <a:cubicBezTo>
                  <a:pt x="2567" y="1892"/>
                  <a:pt x="1992" y="2439"/>
                  <a:pt x="1284" y="2439"/>
                </a:cubicBezTo>
                <a:lnTo>
                  <a:pt x="1284" y="2439"/>
                </a:lnTo>
                <a:cubicBezTo>
                  <a:pt x="575" y="2439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4" y="0"/>
                </a:cubicBezTo>
                <a:lnTo>
                  <a:pt x="1284" y="0"/>
                </a:lnTo>
                <a:cubicBezTo>
                  <a:pt x="1992" y="0"/>
                  <a:pt x="2567" y="546"/>
                  <a:pt x="2567" y="12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56">
            <a:extLst>
              <a:ext uri="{FF2B5EF4-FFF2-40B4-BE49-F238E27FC236}">
                <a16:creationId xmlns:a16="http://schemas.microsoft.com/office/drawing/2014/main" id="{7692D899-A25A-0747-957B-DBD4E9F5D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784" y="5858267"/>
            <a:ext cx="3196953" cy="3037656"/>
          </a:xfrm>
          <a:custGeom>
            <a:avLst/>
            <a:gdLst>
              <a:gd name="T0" fmla="*/ 2567 w 2568"/>
              <a:gd name="T1" fmla="*/ 1219 h 2439"/>
              <a:gd name="T2" fmla="*/ 2567 w 2568"/>
              <a:gd name="T3" fmla="*/ 1219 h 2439"/>
              <a:gd name="T4" fmla="*/ 1283 w 2568"/>
              <a:gd name="T5" fmla="*/ 2438 h 2439"/>
              <a:gd name="T6" fmla="*/ 1283 w 2568"/>
              <a:gd name="T7" fmla="*/ 2438 h 2439"/>
              <a:gd name="T8" fmla="*/ 0 w 2568"/>
              <a:gd name="T9" fmla="*/ 1219 h 2439"/>
              <a:gd name="T10" fmla="*/ 0 w 2568"/>
              <a:gd name="T11" fmla="*/ 1219 h 2439"/>
              <a:gd name="T12" fmla="*/ 1283 w 2568"/>
              <a:gd name="T13" fmla="*/ 0 h 2439"/>
              <a:gd name="T14" fmla="*/ 1283 w 2568"/>
              <a:gd name="T15" fmla="*/ 0 h 2439"/>
              <a:gd name="T16" fmla="*/ 2567 w 2568"/>
              <a:gd name="T17" fmla="*/ 1219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8" h="2439">
                <a:moveTo>
                  <a:pt x="2567" y="1219"/>
                </a:moveTo>
                <a:lnTo>
                  <a:pt x="2567" y="1219"/>
                </a:lnTo>
                <a:cubicBezTo>
                  <a:pt x="2567" y="1892"/>
                  <a:pt x="1992" y="2438"/>
                  <a:pt x="1283" y="2438"/>
                </a:cubicBezTo>
                <a:lnTo>
                  <a:pt x="1283" y="2438"/>
                </a:lnTo>
                <a:cubicBezTo>
                  <a:pt x="575" y="2438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3" y="0"/>
                </a:cubicBezTo>
                <a:lnTo>
                  <a:pt x="1283" y="0"/>
                </a:lnTo>
                <a:cubicBezTo>
                  <a:pt x="1992" y="0"/>
                  <a:pt x="2567" y="546"/>
                  <a:pt x="2567" y="1219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28">
            <a:extLst>
              <a:ext uri="{FF2B5EF4-FFF2-40B4-BE49-F238E27FC236}">
                <a16:creationId xmlns:a16="http://schemas.microsoft.com/office/drawing/2014/main" id="{EAF167DD-D330-1F43-BAD0-19965FA0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528" y="5556153"/>
            <a:ext cx="3196953" cy="3037652"/>
          </a:xfrm>
          <a:custGeom>
            <a:avLst/>
            <a:gdLst>
              <a:gd name="T0" fmla="*/ 2567 w 2568"/>
              <a:gd name="T1" fmla="*/ 1219 h 2440"/>
              <a:gd name="T2" fmla="*/ 2567 w 2568"/>
              <a:gd name="T3" fmla="*/ 1219 h 2440"/>
              <a:gd name="T4" fmla="*/ 1284 w 2568"/>
              <a:gd name="T5" fmla="*/ 2439 h 2440"/>
              <a:gd name="T6" fmla="*/ 1284 w 2568"/>
              <a:gd name="T7" fmla="*/ 2439 h 2440"/>
              <a:gd name="T8" fmla="*/ 0 w 2568"/>
              <a:gd name="T9" fmla="*/ 1219 h 2440"/>
              <a:gd name="T10" fmla="*/ 0 w 2568"/>
              <a:gd name="T11" fmla="*/ 1219 h 2440"/>
              <a:gd name="T12" fmla="*/ 1284 w 2568"/>
              <a:gd name="T13" fmla="*/ 0 h 2440"/>
              <a:gd name="T14" fmla="*/ 1284 w 2568"/>
              <a:gd name="T15" fmla="*/ 0 h 2440"/>
              <a:gd name="T16" fmla="*/ 2567 w 2568"/>
              <a:gd name="T17" fmla="*/ 1219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8" h="2440">
                <a:moveTo>
                  <a:pt x="2567" y="1219"/>
                </a:moveTo>
                <a:lnTo>
                  <a:pt x="2567" y="1219"/>
                </a:lnTo>
                <a:cubicBezTo>
                  <a:pt x="2567" y="1892"/>
                  <a:pt x="1992" y="2439"/>
                  <a:pt x="1284" y="2439"/>
                </a:cubicBezTo>
                <a:lnTo>
                  <a:pt x="1284" y="2439"/>
                </a:lnTo>
                <a:cubicBezTo>
                  <a:pt x="575" y="2439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4" y="0"/>
                </a:cubicBezTo>
                <a:lnTo>
                  <a:pt x="1284" y="0"/>
                </a:lnTo>
                <a:cubicBezTo>
                  <a:pt x="1992" y="0"/>
                  <a:pt x="2567" y="546"/>
                  <a:pt x="2567" y="12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29">
            <a:extLst>
              <a:ext uri="{FF2B5EF4-FFF2-40B4-BE49-F238E27FC236}">
                <a16:creationId xmlns:a16="http://schemas.microsoft.com/office/drawing/2014/main" id="{44C20E20-8C6D-6D44-A65A-6F258913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402" y="5858267"/>
            <a:ext cx="3202448" cy="3037656"/>
          </a:xfrm>
          <a:custGeom>
            <a:avLst/>
            <a:gdLst>
              <a:gd name="T0" fmla="*/ 2568 w 2569"/>
              <a:gd name="T1" fmla="*/ 1219 h 2439"/>
              <a:gd name="T2" fmla="*/ 2568 w 2569"/>
              <a:gd name="T3" fmla="*/ 1219 h 2439"/>
              <a:gd name="T4" fmla="*/ 1285 w 2569"/>
              <a:gd name="T5" fmla="*/ 2438 h 2439"/>
              <a:gd name="T6" fmla="*/ 1285 w 2569"/>
              <a:gd name="T7" fmla="*/ 2438 h 2439"/>
              <a:gd name="T8" fmla="*/ 0 w 2569"/>
              <a:gd name="T9" fmla="*/ 1219 h 2439"/>
              <a:gd name="T10" fmla="*/ 0 w 2569"/>
              <a:gd name="T11" fmla="*/ 1219 h 2439"/>
              <a:gd name="T12" fmla="*/ 1285 w 2569"/>
              <a:gd name="T13" fmla="*/ 0 h 2439"/>
              <a:gd name="T14" fmla="*/ 1285 w 2569"/>
              <a:gd name="T15" fmla="*/ 0 h 2439"/>
              <a:gd name="T16" fmla="*/ 2568 w 2569"/>
              <a:gd name="T17" fmla="*/ 1219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9" h="2439">
                <a:moveTo>
                  <a:pt x="2568" y="1219"/>
                </a:moveTo>
                <a:lnTo>
                  <a:pt x="2568" y="1219"/>
                </a:lnTo>
                <a:cubicBezTo>
                  <a:pt x="2568" y="1892"/>
                  <a:pt x="1994" y="2438"/>
                  <a:pt x="1285" y="2438"/>
                </a:cubicBezTo>
                <a:lnTo>
                  <a:pt x="1285" y="2438"/>
                </a:lnTo>
                <a:cubicBezTo>
                  <a:pt x="575" y="2438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5" y="0"/>
                </a:cubicBezTo>
                <a:lnTo>
                  <a:pt x="1285" y="0"/>
                </a:lnTo>
                <a:cubicBezTo>
                  <a:pt x="1994" y="0"/>
                  <a:pt x="2568" y="546"/>
                  <a:pt x="2568" y="1219"/>
                </a:cubicBezTo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99">
            <a:extLst>
              <a:ext uri="{FF2B5EF4-FFF2-40B4-BE49-F238E27FC236}">
                <a16:creationId xmlns:a16="http://schemas.microsoft.com/office/drawing/2014/main" id="{762A8605-D1F6-6E4F-9F35-2BE65D64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638" y="5556153"/>
            <a:ext cx="3202444" cy="3037652"/>
          </a:xfrm>
          <a:custGeom>
            <a:avLst/>
            <a:gdLst>
              <a:gd name="T0" fmla="*/ 2568 w 2569"/>
              <a:gd name="T1" fmla="*/ 1219 h 2440"/>
              <a:gd name="T2" fmla="*/ 2568 w 2569"/>
              <a:gd name="T3" fmla="*/ 1219 h 2440"/>
              <a:gd name="T4" fmla="*/ 1284 w 2569"/>
              <a:gd name="T5" fmla="*/ 2439 h 2440"/>
              <a:gd name="T6" fmla="*/ 1284 w 2569"/>
              <a:gd name="T7" fmla="*/ 2439 h 2440"/>
              <a:gd name="T8" fmla="*/ 0 w 2569"/>
              <a:gd name="T9" fmla="*/ 1219 h 2440"/>
              <a:gd name="T10" fmla="*/ 0 w 2569"/>
              <a:gd name="T11" fmla="*/ 1219 h 2440"/>
              <a:gd name="T12" fmla="*/ 1284 w 2569"/>
              <a:gd name="T13" fmla="*/ 0 h 2440"/>
              <a:gd name="T14" fmla="*/ 1284 w 2569"/>
              <a:gd name="T15" fmla="*/ 0 h 2440"/>
              <a:gd name="T16" fmla="*/ 2568 w 2569"/>
              <a:gd name="T17" fmla="*/ 1219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9" h="2440">
                <a:moveTo>
                  <a:pt x="2568" y="1219"/>
                </a:moveTo>
                <a:lnTo>
                  <a:pt x="2568" y="1219"/>
                </a:lnTo>
                <a:cubicBezTo>
                  <a:pt x="2568" y="1892"/>
                  <a:pt x="1993" y="2439"/>
                  <a:pt x="1284" y="2439"/>
                </a:cubicBezTo>
                <a:lnTo>
                  <a:pt x="1284" y="2439"/>
                </a:lnTo>
                <a:cubicBezTo>
                  <a:pt x="575" y="2439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4" y="0"/>
                </a:cubicBezTo>
                <a:lnTo>
                  <a:pt x="1284" y="0"/>
                </a:lnTo>
                <a:cubicBezTo>
                  <a:pt x="1993" y="0"/>
                  <a:pt x="2568" y="546"/>
                  <a:pt x="2568" y="12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00">
            <a:extLst>
              <a:ext uri="{FF2B5EF4-FFF2-40B4-BE49-F238E27FC236}">
                <a16:creationId xmlns:a16="http://schemas.microsoft.com/office/drawing/2014/main" id="{20F0E9A2-DB41-3D43-B825-7A7F8EDE8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8514" y="5858267"/>
            <a:ext cx="3202444" cy="3037656"/>
          </a:xfrm>
          <a:custGeom>
            <a:avLst/>
            <a:gdLst>
              <a:gd name="T0" fmla="*/ 2568 w 2569"/>
              <a:gd name="T1" fmla="*/ 1219 h 2439"/>
              <a:gd name="T2" fmla="*/ 2568 w 2569"/>
              <a:gd name="T3" fmla="*/ 1219 h 2439"/>
              <a:gd name="T4" fmla="*/ 1284 w 2569"/>
              <a:gd name="T5" fmla="*/ 2438 h 2439"/>
              <a:gd name="T6" fmla="*/ 1284 w 2569"/>
              <a:gd name="T7" fmla="*/ 2438 h 2439"/>
              <a:gd name="T8" fmla="*/ 0 w 2569"/>
              <a:gd name="T9" fmla="*/ 1219 h 2439"/>
              <a:gd name="T10" fmla="*/ 0 w 2569"/>
              <a:gd name="T11" fmla="*/ 1219 h 2439"/>
              <a:gd name="T12" fmla="*/ 1284 w 2569"/>
              <a:gd name="T13" fmla="*/ 0 h 2439"/>
              <a:gd name="T14" fmla="*/ 1284 w 2569"/>
              <a:gd name="T15" fmla="*/ 0 h 2439"/>
              <a:gd name="T16" fmla="*/ 2568 w 2569"/>
              <a:gd name="T17" fmla="*/ 1219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9" h="2439">
                <a:moveTo>
                  <a:pt x="2568" y="1219"/>
                </a:moveTo>
                <a:lnTo>
                  <a:pt x="2568" y="1219"/>
                </a:lnTo>
                <a:cubicBezTo>
                  <a:pt x="2568" y="1892"/>
                  <a:pt x="1993" y="2438"/>
                  <a:pt x="1284" y="2438"/>
                </a:cubicBezTo>
                <a:lnTo>
                  <a:pt x="1284" y="2438"/>
                </a:lnTo>
                <a:cubicBezTo>
                  <a:pt x="575" y="2438"/>
                  <a:pt x="0" y="1892"/>
                  <a:pt x="0" y="1219"/>
                </a:cubicBezTo>
                <a:lnTo>
                  <a:pt x="0" y="1219"/>
                </a:lnTo>
                <a:cubicBezTo>
                  <a:pt x="0" y="546"/>
                  <a:pt x="575" y="0"/>
                  <a:pt x="1284" y="0"/>
                </a:cubicBezTo>
                <a:lnTo>
                  <a:pt x="1284" y="0"/>
                </a:lnTo>
                <a:cubicBezTo>
                  <a:pt x="1993" y="0"/>
                  <a:pt x="2568" y="546"/>
                  <a:pt x="2568" y="1219"/>
                </a:cubicBezTo>
              </a:path>
            </a:pathLst>
          </a:custGeom>
          <a:solidFill>
            <a:schemeClr val="accent5">
              <a:alpha val="2010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2E38745-A8E8-FB44-B039-47E4BD42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20" y="6380873"/>
            <a:ext cx="1581633" cy="1390741"/>
          </a:xfrm>
          <a:custGeom>
            <a:avLst/>
            <a:gdLst>
              <a:gd name="connsiteX0" fmla="*/ 1107162 w 1581633"/>
              <a:gd name="connsiteY0" fmla="*/ 1224184 h 1390741"/>
              <a:gd name="connsiteX1" fmla="*/ 1446033 w 1581633"/>
              <a:gd name="connsiteY1" fmla="*/ 1224184 h 1390741"/>
              <a:gd name="connsiteX2" fmla="*/ 1581082 w 1581633"/>
              <a:gd name="connsiteY2" fmla="*/ 1365882 h 1390741"/>
              <a:gd name="connsiteX3" fmla="*/ 1567327 w 1581633"/>
              <a:gd name="connsiteY3" fmla="*/ 1389498 h 1390741"/>
              <a:gd name="connsiteX4" fmla="*/ 1561075 w 1581633"/>
              <a:gd name="connsiteY4" fmla="*/ 1390741 h 1390741"/>
              <a:gd name="connsiteX5" fmla="*/ 1542318 w 1581633"/>
              <a:gd name="connsiteY5" fmla="*/ 1375826 h 1390741"/>
              <a:gd name="connsiteX6" fmla="*/ 1446033 w 1581633"/>
              <a:gd name="connsiteY6" fmla="*/ 1262716 h 1390741"/>
              <a:gd name="connsiteX7" fmla="*/ 1107162 w 1581633"/>
              <a:gd name="connsiteY7" fmla="*/ 1262716 h 1390741"/>
              <a:gd name="connsiteX8" fmla="*/ 1009626 w 1581633"/>
              <a:gd name="connsiteY8" fmla="*/ 1375826 h 1390741"/>
              <a:gd name="connsiteX9" fmla="*/ 985868 w 1581633"/>
              <a:gd name="connsiteY9" fmla="*/ 1389498 h 1390741"/>
              <a:gd name="connsiteX10" fmla="*/ 972113 w 1581633"/>
              <a:gd name="connsiteY10" fmla="*/ 1365882 h 1390741"/>
              <a:gd name="connsiteX11" fmla="*/ 1107162 w 1581633"/>
              <a:gd name="connsiteY11" fmla="*/ 1224184 h 1390741"/>
              <a:gd name="connsiteX12" fmla="*/ 134614 w 1581633"/>
              <a:gd name="connsiteY12" fmla="*/ 1224184 h 1390741"/>
              <a:gd name="connsiteX13" fmla="*/ 474047 w 1581633"/>
              <a:gd name="connsiteY13" fmla="*/ 1224184 h 1390741"/>
              <a:gd name="connsiteX14" fmla="*/ 608821 w 1581633"/>
              <a:gd name="connsiteY14" fmla="*/ 1365882 h 1390741"/>
              <a:gd name="connsiteX15" fmla="*/ 595094 w 1581633"/>
              <a:gd name="connsiteY15" fmla="*/ 1389498 h 1390741"/>
              <a:gd name="connsiteX16" fmla="*/ 590102 w 1581633"/>
              <a:gd name="connsiteY16" fmla="*/ 1390741 h 1390741"/>
              <a:gd name="connsiteX17" fmla="*/ 570136 w 1581633"/>
              <a:gd name="connsiteY17" fmla="*/ 1375826 h 1390741"/>
              <a:gd name="connsiteX18" fmla="*/ 474047 w 1581633"/>
              <a:gd name="connsiteY18" fmla="*/ 1262716 h 1390741"/>
              <a:gd name="connsiteX19" fmla="*/ 134614 w 1581633"/>
              <a:gd name="connsiteY19" fmla="*/ 1262716 h 1390741"/>
              <a:gd name="connsiteX20" fmla="*/ 38525 w 1581633"/>
              <a:gd name="connsiteY20" fmla="*/ 1375826 h 1390741"/>
              <a:gd name="connsiteX21" fmla="*/ 14815 w 1581633"/>
              <a:gd name="connsiteY21" fmla="*/ 1389498 h 1390741"/>
              <a:gd name="connsiteX22" fmla="*/ 1088 w 1581633"/>
              <a:gd name="connsiteY22" fmla="*/ 1365882 h 1390741"/>
              <a:gd name="connsiteX23" fmla="*/ 134614 w 1581633"/>
              <a:gd name="connsiteY23" fmla="*/ 1224184 h 1390741"/>
              <a:gd name="connsiteX24" fmla="*/ 960173 w 1581633"/>
              <a:gd name="connsiteY24" fmla="*/ 1081365 h 1390741"/>
              <a:gd name="connsiteX25" fmla="*/ 979397 w 1581633"/>
              <a:gd name="connsiteY25" fmla="*/ 1101730 h 1390741"/>
              <a:gd name="connsiteX26" fmla="*/ 979397 w 1581633"/>
              <a:gd name="connsiteY26" fmla="*/ 1165370 h 1390741"/>
              <a:gd name="connsiteX27" fmla="*/ 960173 w 1581633"/>
              <a:gd name="connsiteY27" fmla="*/ 1184462 h 1390741"/>
              <a:gd name="connsiteX28" fmla="*/ 942150 w 1581633"/>
              <a:gd name="connsiteY28" fmla="*/ 1165370 h 1390741"/>
              <a:gd name="connsiteX29" fmla="*/ 942150 w 1581633"/>
              <a:gd name="connsiteY29" fmla="*/ 1101730 h 1390741"/>
              <a:gd name="connsiteX30" fmla="*/ 960173 w 1581633"/>
              <a:gd name="connsiteY30" fmla="*/ 1081365 h 1390741"/>
              <a:gd name="connsiteX31" fmla="*/ 620805 w 1581633"/>
              <a:gd name="connsiteY31" fmla="*/ 1081365 h 1390741"/>
              <a:gd name="connsiteX32" fmla="*/ 638828 w 1581633"/>
              <a:gd name="connsiteY32" fmla="*/ 1101730 h 1390741"/>
              <a:gd name="connsiteX33" fmla="*/ 638828 w 1581633"/>
              <a:gd name="connsiteY33" fmla="*/ 1165370 h 1390741"/>
              <a:gd name="connsiteX34" fmla="*/ 620805 w 1581633"/>
              <a:gd name="connsiteY34" fmla="*/ 1184462 h 1390741"/>
              <a:gd name="connsiteX35" fmla="*/ 601581 w 1581633"/>
              <a:gd name="connsiteY35" fmla="*/ 1165370 h 1390741"/>
              <a:gd name="connsiteX36" fmla="*/ 601581 w 1581633"/>
              <a:gd name="connsiteY36" fmla="*/ 1101730 h 1390741"/>
              <a:gd name="connsiteX37" fmla="*/ 620805 w 1581633"/>
              <a:gd name="connsiteY37" fmla="*/ 1081365 h 1390741"/>
              <a:gd name="connsiteX38" fmla="*/ 1273226 w 1581633"/>
              <a:gd name="connsiteY38" fmla="*/ 932897 h 1390741"/>
              <a:gd name="connsiteX39" fmla="*/ 1156753 w 1581633"/>
              <a:gd name="connsiteY39" fmla="*/ 1047788 h 1390741"/>
              <a:gd name="connsiteX40" fmla="*/ 1273226 w 1581633"/>
              <a:gd name="connsiteY40" fmla="*/ 1162679 h 1390741"/>
              <a:gd name="connsiteX41" fmla="*/ 1389700 w 1581633"/>
              <a:gd name="connsiteY41" fmla="*/ 1047788 h 1390741"/>
              <a:gd name="connsiteX42" fmla="*/ 1273226 w 1581633"/>
              <a:gd name="connsiteY42" fmla="*/ 932897 h 1390741"/>
              <a:gd name="connsiteX43" fmla="*/ 307702 w 1581633"/>
              <a:gd name="connsiteY43" fmla="*/ 932897 h 1390741"/>
              <a:gd name="connsiteX44" fmla="*/ 191229 w 1581633"/>
              <a:gd name="connsiteY44" fmla="*/ 1047788 h 1390741"/>
              <a:gd name="connsiteX45" fmla="*/ 307702 w 1581633"/>
              <a:gd name="connsiteY45" fmla="*/ 1162679 h 1390741"/>
              <a:gd name="connsiteX46" fmla="*/ 424176 w 1581633"/>
              <a:gd name="connsiteY46" fmla="*/ 1047788 h 1390741"/>
              <a:gd name="connsiteX47" fmla="*/ 307702 w 1581633"/>
              <a:gd name="connsiteY47" fmla="*/ 932897 h 1390741"/>
              <a:gd name="connsiteX48" fmla="*/ 622429 w 1581633"/>
              <a:gd name="connsiteY48" fmla="*/ 911083 h 1390741"/>
              <a:gd name="connsiteX49" fmla="*/ 962254 w 1581633"/>
              <a:gd name="connsiteY49" fmla="*/ 911083 h 1390741"/>
              <a:gd name="connsiteX50" fmla="*/ 1095935 w 1581633"/>
              <a:gd name="connsiteY50" fmla="*/ 1054651 h 1390741"/>
              <a:gd name="connsiteX51" fmla="*/ 1119673 w 1581633"/>
              <a:gd name="connsiteY51" fmla="*/ 1158270 h 1390741"/>
              <a:gd name="connsiteX52" fmla="*/ 1104681 w 1581633"/>
              <a:gd name="connsiteY52" fmla="*/ 1181990 h 1390741"/>
              <a:gd name="connsiteX53" fmla="*/ 1080943 w 1581633"/>
              <a:gd name="connsiteY53" fmla="*/ 1167009 h 1390741"/>
              <a:gd name="connsiteX54" fmla="*/ 1058454 w 1581633"/>
              <a:gd name="connsiteY54" fmla="*/ 1064639 h 1390741"/>
              <a:gd name="connsiteX55" fmla="*/ 962254 w 1581633"/>
              <a:gd name="connsiteY55" fmla="*/ 949784 h 1390741"/>
              <a:gd name="connsiteX56" fmla="*/ 622429 w 1581633"/>
              <a:gd name="connsiteY56" fmla="*/ 949784 h 1390741"/>
              <a:gd name="connsiteX57" fmla="*/ 526228 w 1581633"/>
              <a:gd name="connsiteY57" fmla="*/ 1064639 h 1390741"/>
              <a:gd name="connsiteX58" fmla="*/ 499992 w 1581633"/>
              <a:gd name="connsiteY58" fmla="*/ 1167009 h 1390741"/>
              <a:gd name="connsiteX59" fmla="*/ 480002 w 1581633"/>
              <a:gd name="connsiteY59" fmla="*/ 1181990 h 1390741"/>
              <a:gd name="connsiteX60" fmla="*/ 476254 w 1581633"/>
              <a:gd name="connsiteY60" fmla="*/ 1181990 h 1390741"/>
              <a:gd name="connsiteX61" fmla="*/ 461262 w 1581633"/>
              <a:gd name="connsiteY61" fmla="*/ 1157022 h 1390741"/>
              <a:gd name="connsiteX62" fmla="*/ 488747 w 1581633"/>
              <a:gd name="connsiteY62" fmla="*/ 1054651 h 1390741"/>
              <a:gd name="connsiteX63" fmla="*/ 622429 w 1581633"/>
              <a:gd name="connsiteY63" fmla="*/ 911083 h 1390741"/>
              <a:gd name="connsiteX64" fmla="*/ 1273226 w 1581633"/>
              <a:gd name="connsiteY64" fmla="*/ 894600 h 1390741"/>
              <a:gd name="connsiteX65" fmla="*/ 1429777 w 1581633"/>
              <a:gd name="connsiteY65" fmla="*/ 1047788 h 1390741"/>
              <a:gd name="connsiteX66" fmla="*/ 1273226 w 1581633"/>
              <a:gd name="connsiteY66" fmla="*/ 1200976 h 1390741"/>
              <a:gd name="connsiteX67" fmla="*/ 1117928 w 1581633"/>
              <a:gd name="connsiteY67" fmla="*/ 1047788 h 1390741"/>
              <a:gd name="connsiteX68" fmla="*/ 1273226 w 1581633"/>
              <a:gd name="connsiteY68" fmla="*/ 894600 h 1390741"/>
              <a:gd name="connsiteX69" fmla="*/ 307702 w 1581633"/>
              <a:gd name="connsiteY69" fmla="*/ 894600 h 1390741"/>
              <a:gd name="connsiteX70" fmla="*/ 463000 w 1581633"/>
              <a:gd name="connsiteY70" fmla="*/ 1047788 h 1390741"/>
              <a:gd name="connsiteX71" fmla="*/ 307702 w 1581633"/>
              <a:gd name="connsiteY71" fmla="*/ 1200976 h 1390741"/>
              <a:gd name="connsiteX72" fmla="*/ 151152 w 1581633"/>
              <a:gd name="connsiteY72" fmla="*/ 1047788 h 1390741"/>
              <a:gd name="connsiteX73" fmla="*/ 307702 w 1581633"/>
              <a:gd name="connsiteY73" fmla="*/ 894600 h 1390741"/>
              <a:gd name="connsiteX74" fmla="*/ 463645 w 1581633"/>
              <a:gd name="connsiteY74" fmla="*/ 743185 h 1390741"/>
              <a:gd name="connsiteX75" fmla="*/ 486837 w 1581633"/>
              <a:gd name="connsiteY75" fmla="*/ 756320 h 1390741"/>
              <a:gd name="connsiteX76" fmla="*/ 474631 w 1581633"/>
              <a:gd name="connsiteY76" fmla="*/ 779008 h 1390741"/>
              <a:gd name="connsiteX77" fmla="*/ 419701 w 1581633"/>
              <a:gd name="connsiteY77" fmla="*/ 793338 h 1390741"/>
              <a:gd name="connsiteX78" fmla="*/ 414818 w 1581633"/>
              <a:gd name="connsiteY78" fmla="*/ 794532 h 1390741"/>
              <a:gd name="connsiteX79" fmla="*/ 395287 w 1581633"/>
              <a:gd name="connsiteY79" fmla="*/ 780203 h 1390741"/>
              <a:gd name="connsiteX80" fmla="*/ 409935 w 1581633"/>
              <a:gd name="connsiteY80" fmla="*/ 757514 h 1390741"/>
              <a:gd name="connsiteX81" fmla="*/ 486648 w 1581633"/>
              <a:gd name="connsiteY81" fmla="*/ 687106 h 1390741"/>
              <a:gd name="connsiteX82" fmla="*/ 510003 w 1581633"/>
              <a:gd name="connsiteY82" fmla="*/ 701990 h 1390741"/>
              <a:gd name="connsiteX83" fmla="*/ 496482 w 1581633"/>
              <a:gd name="connsiteY83" fmla="*/ 725557 h 1390741"/>
              <a:gd name="connsiteX84" fmla="*/ 366185 w 1581633"/>
              <a:gd name="connsiteY84" fmla="*/ 761527 h 1390741"/>
              <a:gd name="connsiteX85" fmla="*/ 360039 w 1581633"/>
              <a:gd name="connsiteY85" fmla="*/ 761527 h 1390741"/>
              <a:gd name="connsiteX86" fmla="*/ 341601 w 1581633"/>
              <a:gd name="connsiteY86" fmla="*/ 747883 h 1390741"/>
              <a:gd name="connsiteX87" fmla="*/ 355122 w 1581633"/>
              <a:gd name="connsiteY87" fmla="*/ 723076 h 1390741"/>
              <a:gd name="connsiteX88" fmla="*/ 1100032 w 1581633"/>
              <a:gd name="connsiteY88" fmla="*/ 660818 h 1390741"/>
              <a:gd name="connsiteX89" fmla="*/ 1171971 w 1581633"/>
              <a:gd name="connsiteY89" fmla="*/ 680153 h 1390741"/>
              <a:gd name="connsiteX90" fmla="*/ 1185615 w 1581633"/>
              <a:gd name="connsiteY90" fmla="*/ 703113 h 1390741"/>
              <a:gd name="connsiteX91" fmla="*/ 1167010 w 1581633"/>
              <a:gd name="connsiteY91" fmla="*/ 717614 h 1390741"/>
              <a:gd name="connsiteX92" fmla="*/ 1162049 w 1581633"/>
              <a:gd name="connsiteY92" fmla="*/ 716405 h 1390741"/>
              <a:gd name="connsiteX93" fmla="*/ 1090109 w 1581633"/>
              <a:gd name="connsiteY93" fmla="*/ 698279 h 1390741"/>
              <a:gd name="connsiteX94" fmla="*/ 1076466 w 1581633"/>
              <a:gd name="connsiteY94" fmla="*/ 674111 h 1390741"/>
              <a:gd name="connsiteX95" fmla="*/ 1100032 w 1581633"/>
              <a:gd name="connsiteY95" fmla="*/ 660818 h 1390741"/>
              <a:gd name="connsiteX96" fmla="*/ 473327 w 1581633"/>
              <a:gd name="connsiteY96" fmla="*/ 631996 h 1390741"/>
              <a:gd name="connsiteX97" fmla="*/ 345166 w 1581633"/>
              <a:gd name="connsiteY97" fmla="*/ 666727 h 1390741"/>
              <a:gd name="connsiteX98" fmla="*/ 348899 w 1581633"/>
              <a:gd name="connsiteY98" fmla="*/ 677890 h 1390741"/>
              <a:gd name="connsiteX99" fmla="*/ 475816 w 1581633"/>
              <a:gd name="connsiteY99" fmla="*/ 644400 h 1390741"/>
              <a:gd name="connsiteX100" fmla="*/ 789839 w 1581633"/>
              <a:gd name="connsiteY100" fmla="*/ 619796 h 1390741"/>
              <a:gd name="connsiteX101" fmla="*/ 673365 w 1581633"/>
              <a:gd name="connsiteY101" fmla="*/ 734687 h 1390741"/>
              <a:gd name="connsiteX102" fmla="*/ 789839 w 1581633"/>
              <a:gd name="connsiteY102" fmla="*/ 849578 h 1390741"/>
              <a:gd name="connsiteX103" fmla="*/ 906313 w 1581633"/>
              <a:gd name="connsiteY103" fmla="*/ 734687 h 1390741"/>
              <a:gd name="connsiteX104" fmla="*/ 789839 w 1581633"/>
              <a:gd name="connsiteY104" fmla="*/ 619796 h 1390741"/>
              <a:gd name="connsiteX105" fmla="*/ 1062773 w 1581633"/>
              <a:gd name="connsiteY105" fmla="*/ 589464 h 1390741"/>
              <a:gd name="connsiteX106" fmla="*/ 1232425 w 1581633"/>
              <a:gd name="connsiteY106" fmla="*/ 635266 h 1390741"/>
              <a:gd name="connsiteX107" fmla="*/ 1246046 w 1581633"/>
              <a:gd name="connsiteY107" fmla="*/ 660024 h 1390741"/>
              <a:gd name="connsiteX108" fmla="*/ 1226233 w 1581633"/>
              <a:gd name="connsiteY108" fmla="*/ 673640 h 1390741"/>
              <a:gd name="connsiteX109" fmla="*/ 1222518 w 1581633"/>
              <a:gd name="connsiteY109" fmla="*/ 673640 h 1390741"/>
              <a:gd name="connsiteX110" fmla="*/ 1052866 w 1581633"/>
              <a:gd name="connsiteY110" fmla="*/ 627839 h 1390741"/>
              <a:gd name="connsiteX111" fmla="*/ 1039245 w 1581633"/>
              <a:gd name="connsiteY111" fmla="*/ 604319 h 1390741"/>
              <a:gd name="connsiteX112" fmla="*/ 1062773 w 1581633"/>
              <a:gd name="connsiteY112" fmla="*/ 589464 h 1390741"/>
              <a:gd name="connsiteX113" fmla="*/ 789839 w 1581633"/>
              <a:gd name="connsiteY113" fmla="*/ 581499 h 1390741"/>
              <a:gd name="connsiteX114" fmla="*/ 946389 w 1581633"/>
              <a:gd name="connsiteY114" fmla="*/ 734687 h 1390741"/>
              <a:gd name="connsiteX115" fmla="*/ 789839 w 1581633"/>
              <a:gd name="connsiteY115" fmla="*/ 887875 h 1390741"/>
              <a:gd name="connsiteX116" fmla="*/ 634541 w 1581633"/>
              <a:gd name="connsiteY116" fmla="*/ 734687 h 1390741"/>
              <a:gd name="connsiteX117" fmla="*/ 789839 w 1581633"/>
              <a:gd name="connsiteY117" fmla="*/ 581499 h 1390741"/>
              <a:gd name="connsiteX118" fmla="*/ 1083809 w 1581633"/>
              <a:gd name="connsiteY118" fmla="*/ 508285 h 1390741"/>
              <a:gd name="connsiteX119" fmla="*/ 1077575 w 1581633"/>
              <a:gd name="connsiteY119" fmla="*/ 531858 h 1390741"/>
              <a:gd name="connsiteX120" fmla="*/ 1077575 w 1581633"/>
              <a:gd name="connsiteY120" fmla="*/ 533099 h 1390741"/>
              <a:gd name="connsiteX121" fmla="*/ 1078822 w 1581633"/>
              <a:gd name="connsiteY121" fmla="*/ 534339 h 1390741"/>
              <a:gd name="connsiteX122" fmla="*/ 1250871 w 1581633"/>
              <a:gd name="connsiteY122" fmla="*/ 579005 h 1390741"/>
              <a:gd name="connsiteX123" fmla="*/ 1252118 w 1581633"/>
              <a:gd name="connsiteY123" fmla="*/ 579005 h 1390741"/>
              <a:gd name="connsiteX124" fmla="*/ 1252118 w 1581633"/>
              <a:gd name="connsiteY124" fmla="*/ 577764 h 1390741"/>
              <a:gd name="connsiteX125" fmla="*/ 1258352 w 1581633"/>
              <a:gd name="connsiteY125" fmla="*/ 555431 h 1390741"/>
              <a:gd name="connsiteX126" fmla="*/ 344736 w 1581633"/>
              <a:gd name="connsiteY126" fmla="*/ 281312 h 1390741"/>
              <a:gd name="connsiteX127" fmla="*/ 442155 w 1581633"/>
              <a:gd name="connsiteY127" fmla="*/ 313581 h 1390741"/>
              <a:gd name="connsiteX128" fmla="*/ 445860 w 1581633"/>
              <a:gd name="connsiteY128" fmla="*/ 342109 h 1390741"/>
              <a:gd name="connsiteX129" fmla="*/ 431041 w 1581633"/>
              <a:gd name="connsiteY129" fmla="*/ 349551 h 1390741"/>
              <a:gd name="connsiteX130" fmla="*/ 418693 w 1581633"/>
              <a:gd name="connsiteY130" fmla="*/ 344590 h 1390741"/>
              <a:gd name="connsiteX131" fmla="*/ 321139 w 1581633"/>
              <a:gd name="connsiteY131" fmla="*/ 324744 h 1390741"/>
              <a:gd name="connsiteX132" fmla="*/ 296442 w 1581633"/>
              <a:gd name="connsiteY132" fmla="*/ 309860 h 1390741"/>
              <a:gd name="connsiteX133" fmla="*/ 310025 w 1581633"/>
              <a:gd name="connsiteY133" fmla="*/ 286293 h 1390741"/>
              <a:gd name="connsiteX134" fmla="*/ 344736 w 1581633"/>
              <a:gd name="connsiteY134" fmla="*/ 281312 h 1390741"/>
              <a:gd name="connsiteX135" fmla="*/ 351387 w 1581633"/>
              <a:gd name="connsiteY135" fmla="*/ 267330 h 1390741"/>
              <a:gd name="connsiteX136" fmla="*/ 299128 w 1581633"/>
              <a:gd name="connsiteY136" fmla="*/ 274772 h 1390741"/>
              <a:gd name="connsiteX137" fmla="*/ 185898 w 1581633"/>
              <a:gd name="connsiteY137" fmla="*/ 474470 h 1390741"/>
              <a:gd name="connsiteX138" fmla="*/ 305349 w 1581633"/>
              <a:gd name="connsiteY138" fmla="*/ 598507 h 1390741"/>
              <a:gd name="connsiteX139" fmla="*/ 335212 w 1581633"/>
              <a:gd name="connsiteY139" fmla="*/ 628275 h 1390741"/>
              <a:gd name="connsiteX140" fmla="*/ 463373 w 1581633"/>
              <a:gd name="connsiteY140" fmla="*/ 594786 h 1390741"/>
              <a:gd name="connsiteX141" fmla="*/ 462129 w 1581633"/>
              <a:gd name="connsiteY141" fmla="*/ 593545 h 1390741"/>
              <a:gd name="connsiteX142" fmla="*/ 473327 w 1581633"/>
              <a:gd name="connsiteY142" fmla="*/ 553854 h 1390741"/>
              <a:gd name="connsiteX143" fmla="*/ 515633 w 1581633"/>
              <a:gd name="connsiteY143" fmla="*/ 392606 h 1390741"/>
              <a:gd name="connsiteX144" fmla="*/ 433510 w 1581633"/>
              <a:gd name="connsiteY144" fmla="*/ 287176 h 1390741"/>
              <a:gd name="connsiteX145" fmla="*/ 351387 w 1581633"/>
              <a:gd name="connsiteY145" fmla="*/ 267330 h 1390741"/>
              <a:gd name="connsiteX146" fmla="*/ 371451 w 1581633"/>
              <a:gd name="connsiteY146" fmla="*/ 227793 h 1390741"/>
              <a:gd name="connsiteX147" fmla="*/ 452174 w 1581633"/>
              <a:gd name="connsiteY147" fmla="*/ 252446 h 1390741"/>
              <a:gd name="connsiteX148" fmla="*/ 554205 w 1581633"/>
              <a:gd name="connsiteY148" fmla="*/ 381443 h 1390741"/>
              <a:gd name="connsiteX149" fmla="*/ 500701 w 1581633"/>
              <a:gd name="connsiteY149" fmla="*/ 581142 h 1390741"/>
              <a:gd name="connsiteX150" fmla="*/ 500701 w 1581633"/>
              <a:gd name="connsiteY150" fmla="*/ 583622 h 1390741"/>
              <a:gd name="connsiteX151" fmla="*/ 514388 w 1581633"/>
              <a:gd name="connsiteY151" fmla="*/ 636958 h 1390741"/>
              <a:gd name="connsiteX152" fmla="*/ 489503 w 1581633"/>
              <a:gd name="connsiteY152" fmla="*/ 680371 h 1390741"/>
              <a:gd name="connsiteX153" fmla="*/ 355120 w 1581633"/>
              <a:gd name="connsiteY153" fmla="*/ 716342 h 1390741"/>
              <a:gd name="connsiteX154" fmla="*/ 346410 w 1581633"/>
              <a:gd name="connsiteY154" fmla="*/ 717582 h 1390741"/>
              <a:gd name="connsiteX155" fmla="*/ 311570 w 1581633"/>
              <a:gd name="connsiteY155" fmla="*/ 690294 h 1390741"/>
              <a:gd name="connsiteX156" fmla="*/ 297883 w 1581633"/>
              <a:gd name="connsiteY156" fmla="*/ 638198 h 1390741"/>
              <a:gd name="connsiteX157" fmla="*/ 295395 w 1581633"/>
              <a:gd name="connsiteY157" fmla="*/ 635717 h 1390741"/>
              <a:gd name="connsiteX158" fmla="*/ 147325 w 1581633"/>
              <a:gd name="connsiteY158" fmla="*/ 481913 h 1390741"/>
              <a:gd name="connsiteX159" fmla="*/ 287929 w 1581633"/>
              <a:gd name="connsiteY159" fmla="*/ 237561 h 1390741"/>
              <a:gd name="connsiteX160" fmla="*/ 371451 w 1581633"/>
              <a:gd name="connsiteY160" fmla="*/ 227793 h 1390741"/>
              <a:gd name="connsiteX161" fmla="*/ 1293832 w 1581633"/>
              <a:gd name="connsiteY161" fmla="*/ 78624 h 1390741"/>
              <a:gd name="connsiteX162" fmla="*/ 1421774 w 1581633"/>
              <a:gd name="connsiteY162" fmla="*/ 191637 h 1390741"/>
              <a:gd name="connsiteX163" fmla="*/ 1410485 w 1581633"/>
              <a:gd name="connsiteY163" fmla="*/ 216475 h 1390741"/>
              <a:gd name="connsiteX164" fmla="*/ 1402959 w 1581633"/>
              <a:gd name="connsiteY164" fmla="*/ 217717 h 1390741"/>
              <a:gd name="connsiteX165" fmla="*/ 1384144 w 1581633"/>
              <a:gd name="connsiteY165" fmla="*/ 205298 h 1390741"/>
              <a:gd name="connsiteX166" fmla="*/ 1282543 w 1581633"/>
              <a:gd name="connsiteY166" fmla="*/ 117123 h 1390741"/>
              <a:gd name="connsiteX167" fmla="*/ 1268745 w 1581633"/>
              <a:gd name="connsiteY167" fmla="*/ 92285 h 1390741"/>
              <a:gd name="connsiteX168" fmla="*/ 1293832 w 1581633"/>
              <a:gd name="connsiteY168" fmla="*/ 78624 h 1390741"/>
              <a:gd name="connsiteX169" fmla="*/ 1244637 w 1581633"/>
              <a:gd name="connsiteY169" fmla="*/ 39299 h 1390741"/>
              <a:gd name="connsiteX170" fmla="*/ 1028952 w 1581633"/>
              <a:gd name="connsiteY170" fmla="*/ 196868 h 1390741"/>
              <a:gd name="connsiteX171" fmla="*/ 1083809 w 1581633"/>
              <a:gd name="connsiteY171" fmla="*/ 418954 h 1390741"/>
              <a:gd name="connsiteX172" fmla="*/ 1096276 w 1581633"/>
              <a:gd name="connsiteY172" fmla="*/ 466101 h 1390741"/>
              <a:gd name="connsiteX173" fmla="*/ 1093783 w 1581633"/>
              <a:gd name="connsiteY173" fmla="*/ 472304 h 1390741"/>
              <a:gd name="connsiteX174" fmla="*/ 1268325 w 1581633"/>
              <a:gd name="connsiteY174" fmla="*/ 516969 h 1390741"/>
              <a:gd name="connsiteX175" fmla="*/ 1270819 w 1581633"/>
              <a:gd name="connsiteY175" fmla="*/ 510766 h 1390741"/>
              <a:gd name="connsiteX176" fmla="*/ 1304481 w 1581633"/>
              <a:gd name="connsiteY176" fmla="*/ 477267 h 1390741"/>
              <a:gd name="connsiteX177" fmla="*/ 1460323 w 1581633"/>
              <a:gd name="connsiteY177" fmla="*/ 320938 h 1390741"/>
              <a:gd name="connsiteX178" fmla="*/ 1435388 w 1581633"/>
              <a:gd name="connsiteY178" fmla="*/ 145999 h 1390741"/>
              <a:gd name="connsiteX179" fmla="*/ 1292013 w 1581633"/>
              <a:gd name="connsiteY179" fmla="*/ 44262 h 1390741"/>
              <a:gd name="connsiteX180" fmla="*/ 1244637 w 1581633"/>
              <a:gd name="connsiteY180" fmla="*/ 39299 h 1390741"/>
              <a:gd name="connsiteX181" fmla="*/ 1249598 w 1581633"/>
              <a:gd name="connsiteY181" fmla="*/ 45 h 1390741"/>
              <a:gd name="connsiteX182" fmla="*/ 1299494 w 1581633"/>
              <a:gd name="connsiteY182" fmla="*/ 5800 h 1390741"/>
              <a:gd name="connsiteX183" fmla="*/ 1469050 w 1581633"/>
              <a:gd name="connsiteY183" fmla="*/ 126148 h 1390741"/>
              <a:gd name="connsiteX184" fmla="*/ 1498971 w 1581633"/>
              <a:gd name="connsiteY184" fmla="*/ 330864 h 1390741"/>
              <a:gd name="connsiteX185" fmla="*/ 1315701 w 1581633"/>
              <a:gd name="connsiteY185" fmla="*/ 514488 h 1390741"/>
              <a:gd name="connsiteX186" fmla="*/ 1308221 w 1581633"/>
              <a:gd name="connsiteY186" fmla="*/ 521932 h 1390741"/>
              <a:gd name="connsiteX187" fmla="*/ 1290767 w 1581633"/>
              <a:gd name="connsiteY187" fmla="*/ 587690 h 1390741"/>
              <a:gd name="connsiteX188" fmla="*/ 1270819 w 1581633"/>
              <a:gd name="connsiteY188" fmla="*/ 613744 h 1390741"/>
              <a:gd name="connsiteX189" fmla="*/ 1250871 w 1581633"/>
              <a:gd name="connsiteY189" fmla="*/ 618707 h 1390741"/>
              <a:gd name="connsiteX190" fmla="*/ 1239651 w 1581633"/>
              <a:gd name="connsiteY190" fmla="*/ 617466 h 1390741"/>
              <a:gd name="connsiteX191" fmla="*/ 1068848 w 1581633"/>
              <a:gd name="connsiteY191" fmla="*/ 571560 h 1390741"/>
              <a:gd name="connsiteX192" fmla="*/ 1043913 w 1581633"/>
              <a:gd name="connsiteY192" fmla="*/ 552950 h 1390741"/>
              <a:gd name="connsiteX193" fmla="*/ 1038926 w 1581633"/>
              <a:gd name="connsiteY193" fmla="*/ 521932 h 1390741"/>
              <a:gd name="connsiteX194" fmla="*/ 1057627 w 1581633"/>
              <a:gd name="connsiteY194" fmla="*/ 454934 h 1390741"/>
              <a:gd name="connsiteX195" fmla="*/ 1055134 w 1581633"/>
              <a:gd name="connsiteY195" fmla="*/ 446249 h 1390741"/>
              <a:gd name="connsiteX196" fmla="*/ 991550 w 1581633"/>
              <a:gd name="connsiteY196" fmla="*/ 185702 h 1390741"/>
              <a:gd name="connsiteX197" fmla="*/ 1249598 w 1581633"/>
              <a:gd name="connsiteY197" fmla="*/ 45 h 13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581633" h="1390741">
                <a:moveTo>
                  <a:pt x="1107162" y="1224184"/>
                </a:moveTo>
                <a:lnTo>
                  <a:pt x="1446033" y="1224184"/>
                </a:lnTo>
                <a:cubicBezTo>
                  <a:pt x="1528563" y="1224184"/>
                  <a:pt x="1549821" y="1255258"/>
                  <a:pt x="1581082" y="1365882"/>
                </a:cubicBezTo>
                <a:cubicBezTo>
                  <a:pt x="1583583" y="1375826"/>
                  <a:pt x="1577331" y="1387012"/>
                  <a:pt x="1567327" y="1389498"/>
                </a:cubicBezTo>
                <a:cubicBezTo>
                  <a:pt x="1566076" y="1390741"/>
                  <a:pt x="1563576" y="1390741"/>
                  <a:pt x="1561075" y="1390741"/>
                </a:cubicBezTo>
                <a:cubicBezTo>
                  <a:pt x="1553572" y="1390741"/>
                  <a:pt x="1546069" y="1385769"/>
                  <a:pt x="1542318" y="1375826"/>
                </a:cubicBezTo>
                <a:cubicBezTo>
                  <a:pt x="1509806" y="1262716"/>
                  <a:pt x="1496051" y="1262716"/>
                  <a:pt x="1446033" y="1262716"/>
                </a:cubicBezTo>
                <a:lnTo>
                  <a:pt x="1107162" y="1262716"/>
                </a:lnTo>
                <a:cubicBezTo>
                  <a:pt x="1057143" y="1262716"/>
                  <a:pt x="1042138" y="1262716"/>
                  <a:pt x="1009626" y="1375826"/>
                </a:cubicBezTo>
                <a:cubicBezTo>
                  <a:pt x="1005875" y="1387012"/>
                  <a:pt x="995871" y="1393227"/>
                  <a:pt x="985868" y="1389498"/>
                </a:cubicBezTo>
                <a:cubicBezTo>
                  <a:pt x="974614" y="1387012"/>
                  <a:pt x="969612" y="1375826"/>
                  <a:pt x="972113" y="1365882"/>
                </a:cubicBezTo>
                <a:cubicBezTo>
                  <a:pt x="1003374" y="1255258"/>
                  <a:pt x="1024632" y="1224184"/>
                  <a:pt x="1107162" y="1224184"/>
                </a:cubicBezTo>
                <a:close/>
                <a:moveTo>
                  <a:pt x="134614" y="1224184"/>
                </a:moveTo>
                <a:lnTo>
                  <a:pt x="474047" y="1224184"/>
                </a:lnTo>
                <a:cubicBezTo>
                  <a:pt x="555161" y="1224184"/>
                  <a:pt x="577623" y="1255258"/>
                  <a:pt x="608821" y="1365882"/>
                </a:cubicBezTo>
                <a:cubicBezTo>
                  <a:pt x="611317" y="1375826"/>
                  <a:pt x="605077" y="1387012"/>
                  <a:pt x="595094" y="1389498"/>
                </a:cubicBezTo>
                <a:cubicBezTo>
                  <a:pt x="592598" y="1390741"/>
                  <a:pt x="591350" y="1390741"/>
                  <a:pt x="590102" y="1390741"/>
                </a:cubicBezTo>
                <a:cubicBezTo>
                  <a:pt x="581367" y="1390741"/>
                  <a:pt x="573880" y="1385769"/>
                  <a:pt x="570136" y="1375826"/>
                </a:cubicBezTo>
                <a:cubicBezTo>
                  <a:pt x="538938" y="1262716"/>
                  <a:pt x="522715" y="1262716"/>
                  <a:pt x="474047" y="1262716"/>
                </a:cubicBezTo>
                <a:lnTo>
                  <a:pt x="134614" y="1262716"/>
                </a:lnTo>
                <a:cubicBezTo>
                  <a:pt x="85946" y="1262716"/>
                  <a:pt x="70971" y="1262716"/>
                  <a:pt x="38525" y="1375826"/>
                </a:cubicBezTo>
                <a:cubicBezTo>
                  <a:pt x="34781" y="1387012"/>
                  <a:pt x="24798" y="1393227"/>
                  <a:pt x="14815" y="1389498"/>
                </a:cubicBezTo>
                <a:cubicBezTo>
                  <a:pt x="3583" y="1387012"/>
                  <a:pt x="-2656" y="1375826"/>
                  <a:pt x="1088" y="1365882"/>
                </a:cubicBezTo>
                <a:cubicBezTo>
                  <a:pt x="32285" y="1255258"/>
                  <a:pt x="53500" y="1224184"/>
                  <a:pt x="134614" y="1224184"/>
                </a:cubicBezTo>
                <a:close/>
                <a:moveTo>
                  <a:pt x="960173" y="1081365"/>
                </a:moveTo>
                <a:cubicBezTo>
                  <a:pt x="970987" y="1081365"/>
                  <a:pt x="979397" y="1091548"/>
                  <a:pt x="979397" y="1101730"/>
                </a:cubicBezTo>
                <a:lnTo>
                  <a:pt x="979397" y="1165370"/>
                </a:lnTo>
                <a:cubicBezTo>
                  <a:pt x="979397" y="1175553"/>
                  <a:pt x="970987" y="1184462"/>
                  <a:pt x="960173" y="1184462"/>
                </a:cubicBezTo>
                <a:cubicBezTo>
                  <a:pt x="950561" y="1184462"/>
                  <a:pt x="942150" y="1175553"/>
                  <a:pt x="942150" y="1165370"/>
                </a:cubicBezTo>
                <a:lnTo>
                  <a:pt x="942150" y="1101730"/>
                </a:lnTo>
                <a:cubicBezTo>
                  <a:pt x="942150" y="1091548"/>
                  <a:pt x="950561" y="1081365"/>
                  <a:pt x="960173" y="1081365"/>
                </a:cubicBezTo>
                <a:close/>
                <a:moveTo>
                  <a:pt x="620805" y="1081365"/>
                </a:moveTo>
                <a:cubicBezTo>
                  <a:pt x="630418" y="1081365"/>
                  <a:pt x="638828" y="1091548"/>
                  <a:pt x="638828" y="1101730"/>
                </a:cubicBezTo>
                <a:lnTo>
                  <a:pt x="638828" y="1165370"/>
                </a:lnTo>
                <a:cubicBezTo>
                  <a:pt x="638828" y="1175553"/>
                  <a:pt x="630418" y="1184462"/>
                  <a:pt x="620805" y="1184462"/>
                </a:cubicBezTo>
                <a:cubicBezTo>
                  <a:pt x="608790" y="1184462"/>
                  <a:pt x="601581" y="1175553"/>
                  <a:pt x="601581" y="1165370"/>
                </a:cubicBezTo>
                <a:lnTo>
                  <a:pt x="601581" y="1101730"/>
                </a:lnTo>
                <a:cubicBezTo>
                  <a:pt x="601581" y="1091548"/>
                  <a:pt x="608790" y="1081365"/>
                  <a:pt x="620805" y="1081365"/>
                </a:cubicBezTo>
                <a:close/>
                <a:moveTo>
                  <a:pt x="1273226" y="932897"/>
                </a:moveTo>
                <a:cubicBezTo>
                  <a:pt x="1209354" y="932897"/>
                  <a:pt x="1156753" y="984783"/>
                  <a:pt x="1156753" y="1047788"/>
                </a:cubicBezTo>
                <a:cubicBezTo>
                  <a:pt x="1156753" y="1112028"/>
                  <a:pt x="1209354" y="1162679"/>
                  <a:pt x="1273226" y="1162679"/>
                </a:cubicBezTo>
                <a:cubicBezTo>
                  <a:pt x="1338351" y="1162679"/>
                  <a:pt x="1389700" y="1112028"/>
                  <a:pt x="1389700" y="1047788"/>
                </a:cubicBezTo>
                <a:cubicBezTo>
                  <a:pt x="1389700" y="984783"/>
                  <a:pt x="1338351" y="932897"/>
                  <a:pt x="1273226" y="932897"/>
                </a:cubicBezTo>
                <a:close/>
                <a:moveTo>
                  <a:pt x="307702" y="932897"/>
                </a:moveTo>
                <a:cubicBezTo>
                  <a:pt x="242577" y="932897"/>
                  <a:pt x="191229" y="984783"/>
                  <a:pt x="191229" y="1047788"/>
                </a:cubicBezTo>
                <a:cubicBezTo>
                  <a:pt x="191229" y="1112028"/>
                  <a:pt x="242577" y="1162679"/>
                  <a:pt x="307702" y="1162679"/>
                </a:cubicBezTo>
                <a:cubicBezTo>
                  <a:pt x="371575" y="1162679"/>
                  <a:pt x="424176" y="1112028"/>
                  <a:pt x="424176" y="1047788"/>
                </a:cubicBezTo>
                <a:cubicBezTo>
                  <a:pt x="424176" y="984783"/>
                  <a:pt x="371575" y="932897"/>
                  <a:pt x="307702" y="932897"/>
                </a:cubicBezTo>
                <a:close/>
                <a:moveTo>
                  <a:pt x="622429" y="911083"/>
                </a:moveTo>
                <a:lnTo>
                  <a:pt x="962254" y="911083"/>
                </a:lnTo>
                <a:cubicBezTo>
                  <a:pt x="1043462" y="911083"/>
                  <a:pt x="1064701" y="943542"/>
                  <a:pt x="1095935" y="1054651"/>
                </a:cubicBezTo>
                <a:lnTo>
                  <a:pt x="1119673" y="1158270"/>
                </a:lnTo>
                <a:cubicBezTo>
                  <a:pt x="1122172" y="1169506"/>
                  <a:pt x="1114676" y="1179493"/>
                  <a:pt x="1104681" y="1181990"/>
                </a:cubicBezTo>
                <a:cubicBezTo>
                  <a:pt x="1093437" y="1184487"/>
                  <a:pt x="1083442" y="1176996"/>
                  <a:pt x="1080943" y="1167009"/>
                </a:cubicBezTo>
                <a:lnTo>
                  <a:pt x="1058454" y="1064639"/>
                </a:lnTo>
                <a:cubicBezTo>
                  <a:pt x="1025971" y="949784"/>
                  <a:pt x="1012228" y="949784"/>
                  <a:pt x="962254" y="949784"/>
                </a:cubicBezTo>
                <a:lnTo>
                  <a:pt x="622429" y="949784"/>
                </a:lnTo>
                <a:cubicBezTo>
                  <a:pt x="573704" y="949784"/>
                  <a:pt x="558711" y="949784"/>
                  <a:pt x="526228" y="1064639"/>
                </a:cubicBezTo>
                <a:lnTo>
                  <a:pt x="499992" y="1167009"/>
                </a:lnTo>
                <a:cubicBezTo>
                  <a:pt x="497493" y="1176996"/>
                  <a:pt x="488747" y="1181990"/>
                  <a:pt x="480002" y="1181990"/>
                </a:cubicBezTo>
                <a:cubicBezTo>
                  <a:pt x="478753" y="1181990"/>
                  <a:pt x="477503" y="1181990"/>
                  <a:pt x="476254" y="1181990"/>
                </a:cubicBezTo>
                <a:cubicBezTo>
                  <a:pt x="465010" y="1178245"/>
                  <a:pt x="458763" y="1168257"/>
                  <a:pt x="461262" y="1157022"/>
                </a:cubicBezTo>
                <a:lnTo>
                  <a:pt x="488747" y="1054651"/>
                </a:lnTo>
                <a:cubicBezTo>
                  <a:pt x="519981" y="943542"/>
                  <a:pt x="541220" y="911083"/>
                  <a:pt x="622429" y="911083"/>
                </a:cubicBezTo>
                <a:close/>
                <a:moveTo>
                  <a:pt x="1273226" y="894600"/>
                </a:moveTo>
                <a:cubicBezTo>
                  <a:pt x="1359642" y="894600"/>
                  <a:pt x="1429777" y="963782"/>
                  <a:pt x="1429777" y="1047788"/>
                </a:cubicBezTo>
                <a:cubicBezTo>
                  <a:pt x="1429777" y="1133030"/>
                  <a:pt x="1359642" y="1200976"/>
                  <a:pt x="1273226" y="1200976"/>
                </a:cubicBezTo>
                <a:cubicBezTo>
                  <a:pt x="1188063" y="1200976"/>
                  <a:pt x="1117928" y="1133030"/>
                  <a:pt x="1117928" y="1047788"/>
                </a:cubicBezTo>
                <a:cubicBezTo>
                  <a:pt x="1117928" y="963782"/>
                  <a:pt x="1188063" y="894600"/>
                  <a:pt x="1273226" y="894600"/>
                </a:cubicBezTo>
                <a:close/>
                <a:moveTo>
                  <a:pt x="307702" y="894600"/>
                </a:moveTo>
                <a:cubicBezTo>
                  <a:pt x="392866" y="894600"/>
                  <a:pt x="463000" y="963782"/>
                  <a:pt x="463000" y="1047788"/>
                </a:cubicBezTo>
                <a:cubicBezTo>
                  <a:pt x="463000" y="1133030"/>
                  <a:pt x="392866" y="1200976"/>
                  <a:pt x="307702" y="1200976"/>
                </a:cubicBezTo>
                <a:cubicBezTo>
                  <a:pt x="221286" y="1200976"/>
                  <a:pt x="151152" y="1133030"/>
                  <a:pt x="151152" y="1047788"/>
                </a:cubicBezTo>
                <a:cubicBezTo>
                  <a:pt x="151152" y="963782"/>
                  <a:pt x="221286" y="894600"/>
                  <a:pt x="307702" y="894600"/>
                </a:cubicBezTo>
                <a:close/>
                <a:moveTo>
                  <a:pt x="463645" y="743185"/>
                </a:moveTo>
                <a:cubicBezTo>
                  <a:pt x="474631" y="740796"/>
                  <a:pt x="485617" y="745573"/>
                  <a:pt x="486837" y="756320"/>
                </a:cubicBezTo>
                <a:cubicBezTo>
                  <a:pt x="490499" y="765873"/>
                  <a:pt x="484396" y="776620"/>
                  <a:pt x="474631" y="779008"/>
                </a:cubicBezTo>
                <a:lnTo>
                  <a:pt x="419701" y="793338"/>
                </a:lnTo>
                <a:cubicBezTo>
                  <a:pt x="418480" y="793338"/>
                  <a:pt x="416039" y="794532"/>
                  <a:pt x="414818" y="794532"/>
                </a:cubicBezTo>
                <a:cubicBezTo>
                  <a:pt x="406273" y="794532"/>
                  <a:pt x="397729" y="788561"/>
                  <a:pt x="395287" y="780203"/>
                </a:cubicBezTo>
                <a:cubicBezTo>
                  <a:pt x="392846" y="770650"/>
                  <a:pt x="398949" y="759902"/>
                  <a:pt x="409935" y="757514"/>
                </a:cubicBezTo>
                <a:close/>
                <a:moveTo>
                  <a:pt x="486648" y="687106"/>
                </a:moveTo>
                <a:cubicBezTo>
                  <a:pt x="496482" y="685865"/>
                  <a:pt x="507545" y="690827"/>
                  <a:pt x="510003" y="701990"/>
                </a:cubicBezTo>
                <a:cubicBezTo>
                  <a:pt x="512462" y="711913"/>
                  <a:pt x="507545" y="723076"/>
                  <a:pt x="496482" y="725557"/>
                </a:cubicBezTo>
                <a:lnTo>
                  <a:pt x="366185" y="761527"/>
                </a:lnTo>
                <a:cubicBezTo>
                  <a:pt x="363726" y="761527"/>
                  <a:pt x="361268" y="761527"/>
                  <a:pt x="360039" y="761527"/>
                </a:cubicBezTo>
                <a:cubicBezTo>
                  <a:pt x="352663" y="761527"/>
                  <a:pt x="344059" y="755325"/>
                  <a:pt x="341601" y="747883"/>
                </a:cubicBezTo>
                <a:cubicBezTo>
                  <a:pt x="337913" y="736720"/>
                  <a:pt x="345288" y="726797"/>
                  <a:pt x="355122" y="723076"/>
                </a:cubicBezTo>
                <a:close/>
                <a:moveTo>
                  <a:pt x="1100032" y="660818"/>
                </a:moveTo>
                <a:lnTo>
                  <a:pt x="1171971" y="680153"/>
                </a:lnTo>
                <a:cubicBezTo>
                  <a:pt x="1181894" y="682570"/>
                  <a:pt x="1188096" y="693445"/>
                  <a:pt x="1185615" y="703113"/>
                </a:cubicBezTo>
                <a:cubicBezTo>
                  <a:pt x="1183134" y="711572"/>
                  <a:pt x="1175692" y="717614"/>
                  <a:pt x="1167010" y="717614"/>
                </a:cubicBezTo>
                <a:cubicBezTo>
                  <a:pt x="1164529" y="717614"/>
                  <a:pt x="1163289" y="716405"/>
                  <a:pt x="1162049" y="716405"/>
                </a:cubicBezTo>
                <a:lnTo>
                  <a:pt x="1090109" y="698279"/>
                </a:lnTo>
                <a:cubicBezTo>
                  <a:pt x="1080187" y="694654"/>
                  <a:pt x="1073985" y="684986"/>
                  <a:pt x="1076466" y="674111"/>
                </a:cubicBezTo>
                <a:cubicBezTo>
                  <a:pt x="1078946" y="664443"/>
                  <a:pt x="1090109" y="658401"/>
                  <a:pt x="1100032" y="660818"/>
                </a:cubicBezTo>
                <a:close/>
                <a:moveTo>
                  <a:pt x="473327" y="631996"/>
                </a:moveTo>
                <a:lnTo>
                  <a:pt x="345166" y="666727"/>
                </a:lnTo>
                <a:lnTo>
                  <a:pt x="348899" y="677890"/>
                </a:lnTo>
                <a:lnTo>
                  <a:pt x="475816" y="644400"/>
                </a:lnTo>
                <a:close/>
                <a:moveTo>
                  <a:pt x="789839" y="619796"/>
                </a:moveTo>
                <a:cubicBezTo>
                  <a:pt x="725966" y="619796"/>
                  <a:pt x="673365" y="671682"/>
                  <a:pt x="673365" y="734687"/>
                </a:cubicBezTo>
                <a:cubicBezTo>
                  <a:pt x="673365" y="797692"/>
                  <a:pt x="725966" y="849578"/>
                  <a:pt x="789839" y="849578"/>
                </a:cubicBezTo>
                <a:cubicBezTo>
                  <a:pt x="854964" y="849578"/>
                  <a:pt x="906313" y="797692"/>
                  <a:pt x="906313" y="734687"/>
                </a:cubicBezTo>
                <a:cubicBezTo>
                  <a:pt x="906313" y="671682"/>
                  <a:pt x="854964" y="619796"/>
                  <a:pt x="789839" y="619796"/>
                </a:cubicBezTo>
                <a:close/>
                <a:moveTo>
                  <a:pt x="1062773" y="589464"/>
                </a:moveTo>
                <a:lnTo>
                  <a:pt x="1232425" y="635266"/>
                </a:lnTo>
                <a:cubicBezTo>
                  <a:pt x="1242331" y="637742"/>
                  <a:pt x="1248523" y="648882"/>
                  <a:pt x="1246046" y="660024"/>
                </a:cubicBezTo>
                <a:cubicBezTo>
                  <a:pt x="1243569" y="667451"/>
                  <a:pt x="1236140" y="673640"/>
                  <a:pt x="1226233" y="673640"/>
                </a:cubicBezTo>
                <a:cubicBezTo>
                  <a:pt x="1224995" y="673640"/>
                  <a:pt x="1223756" y="673640"/>
                  <a:pt x="1222518" y="673640"/>
                </a:cubicBezTo>
                <a:lnTo>
                  <a:pt x="1052866" y="627839"/>
                </a:lnTo>
                <a:cubicBezTo>
                  <a:pt x="1041722" y="624125"/>
                  <a:pt x="1035530" y="614222"/>
                  <a:pt x="1039245" y="604319"/>
                </a:cubicBezTo>
                <a:cubicBezTo>
                  <a:pt x="1041722" y="593178"/>
                  <a:pt x="1051628" y="586989"/>
                  <a:pt x="1062773" y="589464"/>
                </a:cubicBezTo>
                <a:close/>
                <a:moveTo>
                  <a:pt x="789839" y="581499"/>
                </a:moveTo>
                <a:cubicBezTo>
                  <a:pt x="876255" y="581499"/>
                  <a:pt x="946389" y="650680"/>
                  <a:pt x="946389" y="734687"/>
                </a:cubicBezTo>
                <a:cubicBezTo>
                  <a:pt x="946389" y="819929"/>
                  <a:pt x="876255" y="887875"/>
                  <a:pt x="789839" y="887875"/>
                </a:cubicBezTo>
                <a:cubicBezTo>
                  <a:pt x="704675" y="887875"/>
                  <a:pt x="634541" y="819929"/>
                  <a:pt x="634541" y="734687"/>
                </a:cubicBezTo>
                <a:cubicBezTo>
                  <a:pt x="634541" y="650680"/>
                  <a:pt x="704675" y="581499"/>
                  <a:pt x="789839" y="581499"/>
                </a:cubicBezTo>
                <a:close/>
                <a:moveTo>
                  <a:pt x="1083809" y="508285"/>
                </a:moveTo>
                <a:lnTo>
                  <a:pt x="1077575" y="531858"/>
                </a:lnTo>
                <a:cubicBezTo>
                  <a:pt x="1077575" y="531858"/>
                  <a:pt x="1077575" y="531858"/>
                  <a:pt x="1077575" y="533099"/>
                </a:cubicBezTo>
                <a:cubicBezTo>
                  <a:pt x="1077575" y="533099"/>
                  <a:pt x="1077575" y="534339"/>
                  <a:pt x="1078822" y="534339"/>
                </a:cubicBezTo>
                <a:lnTo>
                  <a:pt x="1250871" y="579005"/>
                </a:lnTo>
                <a:cubicBezTo>
                  <a:pt x="1250871" y="580245"/>
                  <a:pt x="1250871" y="579005"/>
                  <a:pt x="1252118" y="579005"/>
                </a:cubicBezTo>
                <a:cubicBezTo>
                  <a:pt x="1252118" y="579005"/>
                  <a:pt x="1252118" y="579005"/>
                  <a:pt x="1252118" y="577764"/>
                </a:cubicBezTo>
                <a:lnTo>
                  <a:pt x="1258352" y="555431"/>
                </a:lnTo>
                <a:close/>
                <a:moveTo>
                  <a:pt x="344736" y="281312"/>
                </a:moveTo>
                <a:cubicBezTo>
                  <a:pt x="379640" y="280557"/>
                  <a:pt x="414371" y="292185"/>
                  <a:pt x="442155" y="313581"/>
                </a:cubicBezTo>
                <a:cubicBezTo>
                  <a:pt x="452034" y="321023"/>
                  <a:pt x="452034" y="333427"/>
                  <a:pt x="445860" y="342109"/>
                </a:cubicBezTo>
                <a:cubicBezTo>
                  <a:pt x="442155" y="347071"/>
                  <a:pt x="435981" y="349551"/>
                  <a:pt x="431041" y="349551"/>
                </a:cubicBezTo>
                <a:cubicBezTo>
                  <a:pt x="426102" y="349551"/>
                  <a:pt x="422397" y="347071"/>
                  <a:pt x="418693" y="344590"/>
                </a:cubicBezTo>
                <a:cubicBezTo>
                  <a:pt x="390291" y="322264"/>
                  <a:pt x="354480" y="314821"/>
                  <a:pt x="321139" y="324744"/>
                </a:cubicBezTo>
                <a:cubicBezTo>
                  <a:pt x="310025" y="327225"/>
                  <a:pt x="300146" y="321023"/>
                  <a:pt x="296442" y="309860"/>
                </a:cubicBezTo>
                <a:cubicBezTo>
                  <a:pt x="293972" y="299937"/>
                  <a:pt x="300146" y="290014"/>
                  <a:pt x="310025" y="286293"/>
                </a:cubicBezTo>
                <a:cubicBezTo>
                  <a:pt x="321448" y="283192"/>
                  <a:pt x="333102" y="281564"/>
                  <a:pt x="344736" y="281312"/>
                </a:cubicBezTo>
                <a:close/>
                <a:moveTo>
                  <a:pt x="351387" y="267330"/>
                </a:moveTo>
                <a:cubicBezTo>
                  <a:pt x="335212" y="267330"/>
                  <a:pt x="316548" y="268570"/>
                  <a:pt x="299128" y="274772"/>
                </a:cubicBezTo>
                <a:cubicBezTo>
                  <a:pt x="215761" y="302060"/>
                  <a:pt x="165989" y="388885"/>
                  <a:pt x="185898" y="474470"/>
                </a:cubicBezTo>
                <a:cubicBezTo>
                  <a:pt x="199585" y="532767"/>
                  <a:pt x="245623" y="581142"/>
                  <a:pt x="305349" y="598507"/>
                </a:cubicBezTo>
                <a:cubicBezTo>
                  <a:pt x="319036" y="602228"/>
                  <a:pt x="331479" y="613391"/>
                  <a:pt x="335212" y="628275"/>
                </a:cubicBezTo>
                <a:lnTo>
                  <a:pt x="463373" y="594786"/>
                </a:lnTo>
                <a:lnTo>
                  <a:pt x="462129" y="593545"/>
                </a:lnTo>
                <a:cubicBezTo>
                  <a:pt x="458396" y="579901"/>
                  <a:pt x="462129" y="563776"/>
                  <a:pt x="473327" y="553854"/>
                </a:cubicBezTo>
                <a:cubicBezTo>
                  <a:pt x="515633" y="510441"/>
                  <a:pt x="531808" y="450904"/>
                  <a:pt x="515633" y="392606"/>
                </a:cubicBezTo>
                <a:cubicBezTo>
                  <a:pt x="503190" y="346713"/>
                  <a:pt x="474571" y="309502"/>
                  <a:pt x="433510" y="287176"/>
                </a:cubicBezTo>
                <a:cubicBezTo>
                  <a:pt x="407380" y="273532"/>
                  <a:pt x="380006" y="267330"/>
                  <a:pt x="351387" y="267330"/>
                </a:cubicBezTo>
                <a:close/>
                <a:moveTo>
                  <a:pt x="371451" y="227793"/>
                </a:moveTo>
                <a:cubicBezTo>
                  <a:pt x="399292" y="230429"/>
                  <a:pt x="426667" y="238802"/>
                  <a:pt x="452174" y="252446"/>
                </a:cubicBezTo>
                <a:cubicBezTo>
                  <a:pt x="503190" y="280974"/>
                  <a:pt x="539274" y="326867"/>
                  <a:pt x="554205" y="381443"/>
                </a:cubicBezTo>
                <a:cubicBezTo>
                  <a:pt x="572870" y="452144"/>
                  <a:pt x="552961" y="527806"/>
                  <a:pt x="500701" y="581142"/>
                </a:cubicBezTo>
                <a:cubicBezTo>
                  <a:pt x="500701" y="581142"/>
                  <a:pt x="500701" y="582382"/>
                  <a:pt x="500701" y="583622"/>
                </a:cubicBezTo>
                <a:lnTo>
                  <a:pt x="514388" y="636958"/>
                </a:lnTo>
                <a:cubicBezTo>
                  <a:pt x="519365" y="655563"/>
                  <a:pt x="508167" y="675410"/>
                  <a:pt x="489503" y="680371"/>
                </a:cubicBezTo>
                <a:lnTo>
                  <a:pt x="355120" y="716342"/>
                </a:lnTo>
                <a:cubicBezTo>
                  <a:pt x="352632" y="716342"/>
                  <a:pt x="348899" y="717582"/>
                  <a:pt x="346410" y="717582"/>
                </a:cubicBezTo>
                <a:cubicBezTo>
                  <a:pt x="330235" y="717582"/>
                  <a:pt x="315303" y="706419"/>
                  <a:pt x="311570" y="690294"/>
                </a:cubicBezTo>
                <a:lnTo>
                  <a:pt x="297883" y="638198"/>
                </a:lnTo>
                <a:cubicBezTo>
                  <a:pt x="296639" y="636958"/>
                  <a:pt x="295395" y="636958"/>
                  <a:pt x="295395" y="635717"/>
                </a:cubicBezTo>
                <a:cubicBezTo>
                  <a:pt x="220738" y="614631"/>
                  <a:pt x="164745" y="556334"/>
                  <a:pt x="147325" y="481913"/>
                </a:cubicBezTo>
                <a:cubicBezTo>
                  <a:pt x="123684" y="377722"/>
                  <a:pt x="184654" y="269811"/>
                  <a:pt x="287929" y="237561"/>
                </a:cubicBezTo>
                <a:cubicBezTo>
                  <a:pt x="315303" y="228259"/>
                  <a:pt x="343611" y="225158"/>
                  <a:pt x="371451" y="227793"/>
                </a:cubicBezTo>
                <a:close/>
                <a:moveTo>
                  <a:pt x="1293832" y="78624"/>
                </a:moveTo>
                <a:cubicBezTo>
                  <a:pt x="1351531" y="93526"/>
                  <a:pt x="1399196" y="136993"/>
                  <a:pt x="1421774" y="191637"/>
                </a:cubicBezTo>
                <a:cubicBezTo>
                  <a:pt x="1424283" y="201572"/>
                  <a:pt x="1420520" y="212749"/>
                  <a:pt x="1410485" y="216475"/>
                </a:cubicBezTo>
                <a:cubicBezTo>
                  <a:pt x="1407977" y="217717"/>
                  <a:pt x="1405468" y="217717"/>
                  <a:pt x="1402959" y="217717"/>
                </a:cubicBezTo>
                <a:cubicBezTo>
                  <a:pt x="1395433" y="217717"/>
                  <a:pt x="1387907" y="213991"/>
                  <a:pt x="1384144" y="205298"/>
                </a:cubicBezTo>
                <a:cubicBezTo>
                  <a:pt x="1366583" y="161831"/>
                  <a:pt x="1330207" y="129542"/>
                  <a:pt x="1282543" y="117123"/>
                </a:cubicBezTo>
                <a:cubicBezTo>
                  <a:pt x="1272508" y="113397"/>
                  <a:pt x="1266236" y="103462"/>
                  <a:pt x="1268745" y="92285"/>
                </a:cubicBezTo>
                <a:cubicBezTo>
                  <a:pt x="1272508" y="82349"/>
                  <a:pt x="1282543" y="76140"/>
                  <a:pt x="1293832" y="78624"/>
                </a:cubicBezTo>
                <a:close/>
                <a:moveTo>
                  <a:pt x="1244637" y="39299"/>
                </a:moveTo>
                <a:cubicBezTo>
                  <a:pt x="1147392" y="39299"/>
                  <a:pt x="1057627" y="102575"/>
                  <a:pt x="1028952" y="196868"/>
                </a:cubicBezTo>
                <a:cubicBezTo>
                  <a:pt x="1005264" y="275032"/>
                  <a:pt x="1026459" y="360641"/>
                  <a:pt x="1083809" y="418954"/>
                </a:cubicBezTo>
                <a:cubicBezTo>
                  <a:pt x="1095029" y="431361"/>
                  <a:pt x="1100016" y="448731"/>
                  <a:pt x="1096276" y="466101"/>
                </a:cubicBezTo>
                <a:lnTo>
                  <a:pt x="1093783" y="472304"/>
                </a:lnTo>
                <a:lnTo>
                  <a:pt x="1268325" y="516969"/>
                </a:lnTo>
                <a:lnTo>
                  <a:pt x="1270819" y="510766"/>
                </a:lnTo>
                <a:cubicBezTo>
                  <a:pt x="1274559" y="494637"/>
                  <a:pt x="1288273" y="480989"/>
                  <a:pt x="1304481" y="477267"/>
                </a:cubicBezTo>
                <a:cubicBezTo>
                  <a:pt x="1380532" y="456175"/>
                  <a:pt x="1440375" y="396621"/>
                  <a:pt x="1460323" y="320938"/>
                </a:cubicBezTo>
                <a:cubicBezTo>
                  <a:pt x="1476530" y="261385"/>
                  <a:pt x="1467803" y="199350"/>
                  <a:pt x="1435388" y="145999"/>
                </a:cubicBezTo>
                <a:cubicBezTo>
                  <a:pt x="1404220" y="93890"/>
                  <a:pt x="1353103" y="57909"/>
                  <a:pt x="1292013" y="44262"/>
                </a:cubicBezTo>
                <a:cubicBezTo>
                  <a:pt x="1275806" y="40540"/>
                  <a:pt x="1259598" y="39299"/>
                  <a:pt x="1244637" y="39299"/>
                </a:cubicBezTo>
                <a:close/>
                <a:moveTo>
                  <a:pt x="1249598" y="45"/>
                </a:moveTo>
                <a:cubicBezTo>
                  <a:pt x="1266124" y="352"/>
                  <a:pt x="1282819" y="2233"/>
                  <a:pt x="1299494" y="5800"/>
                </a:cubicBezTo>
                <a:cubicBezTo>
                  <a:pt x="1370558" y="21929"/>
                  <a:pt x="1431648" y="64113"/>
                  <a:pt x="1469050" y="126148"/>
                </a:cubicBezTo>
                <a:cubicBezTo>
                  <a:pt x="1507699" y="188183"/>
                  <a:pt x="1517672" y="261385"/>
                  <a:pt x="1498971" y="330864"/>
                </a:cubicBezTo>
                <a:cubicBezTo>
                  <a:pt x="1474037" y="418954"/>
                  <a:pt x="1404220" y="488433"/>
                  <a:pt x="1315701" y="514488"/>
                </a:cubicBezTo>
                <a:cubicBezTo>
                  <a:pt x="1311961" y="514488"/>
                  <a:pt x="1309468" y="518210"/>
                  <a:pt x="1308221" y="521932"/>
                </a:cubicBezTo>
                <a:lnTo>
                  <a:pt x="1290767" y="587690"/>
                </a:lnTo>
                <a:cubicBezTo>
                  <a:pt x="1288273" y="598856"/>
                  <a:pt x="1280793" y="607541"/>
                  <a:pt x="1270819" y="613744"/>
                </a:cubicBezTo>
                <a:cubicBezTo>
                  <a:pt x="1264585" y="616226"/>
                  <a:pt x="1258352" y="618707"/>
                  <a:pt x="1250871" y="618707"/>
                </a:cubicBezTo>
                <a:cubicBezTo>
                  <a:pt x="1247131" y="618707"/>
                  <a:pt x="1243391" y="617466"/>
                  <a:pt x="1239651" y="617466"/>
                </a:cubicBezTo>
                <a:lnTo>
                  <a:pt x="1068848" y="571560"/>
                </a:lnTo>
                <a:cubicBezTo>
                  <a:pt x="1057627" y="569079"/>
                  <a:pt x="1048900" y="561635"/>
                  <a:pt x="1043913" y="552950"/>
                </a:cubicBezTo>
                <a:cubicBezTo>
                  <a:pt x="1037679" y="543024"/>
                  <a:pt x="1036432" y="531858"/>
                  <a:pt x="1038926" y="521932"/>
                </a:cubicBezTo>
                <a:lnTo>
                  <a:pt x="1057627" y="454934"/>
                </a:lnTo>
                <a:cubicBezTo>
                  <a:pt x="1057627" y="452453"/>
                  <a:pt x="1057627" y="448731"/>
                  <a:pt x="1055134" y="446249"/>
                </a:cubicBezTo>
                <a:cubicBezTo>
                  <a:pt x="987810" y="376770"/>
                  <a:pt x="964122" y="277514"/>
                  <a:pt x="991550" y="185702"/>
                </a:cubicBezTo>
                <a:cubicBezTo>
                  <a:pt x="1026459" y="72798"/>
                  <a:pt x="1133912" y="-2110"/>
                  <a:pt x="124959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F8D8734-50FA-F94F-B70C-6D7F963B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693" y="6292222"/>
            <a:ext cx="1210062" cy="1569781"/>
          </a:xfrm>
          <a:custGeom>
            <a:avLst/>
            <a:gdLst>
              <a:gd name="connsiteX0" fmla="*/ 619606 w 1210062"/>
              <a:gd name="connsiteY0" fmla="*/ 1455653 h 1569781"/>
              <a:gd name="connsiteX1" fmla="*/ 638833 w 1210062"/>
              <a:gd name="connsiteY1" fmla="*/ 1475288 h 1569781"/>
              <a:gd name="connsiteX2" fmla="*/ 638833 w 1210062"/>
              <a:gd name="connsiteY2" fmla="*/ 1550146 h 1569781"/>
              <a:gd name="connsiteX3" fmla="*/ 619606 w 1210062"/>
              <a:gd name="connsiteY3" fmla="*/ 1569781 h 1569781"/>
              <a:gd name="connsiteX4" fmla="*/ 601581 w 1210062"/>
              <a:gd name="connsiteY4" fmla="*/ 1550146 h 1569781"/>
              <a:gd name="connsiteX5" fmla="*/ 601581 w 1210062"/>
              <a:gd name="connsiteY5" fmla="*/ 1475288 h 1569781"/>
              <a:gd name="connsiteX6" fmla="*/ 619606 w 1210062"/>
              <a:gd name="connsiteY6" fmla="*/ 1455653 h 1569781"/>
              <a:gd name="connsiteX7" fmla="*/ 191769 w 1210062"/>
              <a:gd name="connsiteY7" fmla="*/ 1455653 h 1569781"/>
              <a:gd name="connsiteX8" fmla="*/ 210413 w 1210062"/>
              <a:gd name="connsiteY8" fmla="*/ 1475288 h 1569781"/>
              <a:gd name="connsiteX9" fmla="*/ 210413 w 1210062"/>
              <a:gd name="connsiteY9" fmla="*/ 1550146 h 1569781"/>
              <a:gd name="connsiteX10" fmla="*/ 191769 w 1210062"/>
              <a:gd name="connsiteY10" fmla="*/ 1569781 h 1569781"/>
              <a:gd name="connsiteX11" fmla="*/ 173125 w 1210062"/>
              <a:gd name="connsiteY11" fmla="*/ 1550146 h 1569781"/>
              <a:gd name="connsiteX12" fmla="*/ 173125 w 1210062"/>
              <a:gd name="connsiteY12" fmla="*/ 1475288 h 1569781"/>
              <a:gd name="connsiteX13" fmla="*/ 191769 w 1210062"/>
              <a:gd name="connsiteY13" fmla="*/ 1455653 h 1569781"/>
              <a:gd name="connsiteX14" fmla="*/ 196971 w 1210062"/>
              <a:gd name="connsiteY14" fmla="*/ 1241426 h 1569781"/>
              <a:gd name="connsiteX15" fmla="*/ 619928 w 1210062"/>
              <a:gd name="connsiteY15" fmla="*/ 1241426 h 1569781"/>
              <a:gd name="connsiteX16" fmla="*/ 783372 w 1210062"/>
              <a:gd name="connsiteY16" fmla="*/ 1416789 h 1569781"/>
              <a:gd name="connsiteX17" fmla="*/ 812068 w 1210062"/>
              <a:gd name="connsiteY17" fmla="*/ 1544890 h 1569781"/>
              <a:gd name="connsiteX18" fmla="*/ 797096 w 1210062"/>
              <a:gd name="connsiteY18" fmla="*/ 1568521 h 1569781"/>
              <a:gd name="connsiteX19" fmla="*/ 773391 w 1210062"/>
              <a:gd name="connsiteY19" fmla="*/ 1553596 h 1569781"/>
              <a:gd name="connsiteX20" fmla="*/ 745942 w 1210062"/>
              <a:gd name="connsiteY20" fmla="*/ 1425495 h 1569781"/>
              <a:gd name="connsiteX21" fmla="*/ 619928 w 1210062"/>
              <a:gd name="connsiteY21" fmla="*/ 1281225 h 1569781"/>
              <a:gd name="connsiteX22" fmla="*/ 196971 w 1210062"/>
              <a:gd name="connsiteY22" fmla="*/ 1281225 h 1569781"/>
              <a:gd name="connsiteX23" fmla="*/ 70957 w 1210062"/>
              <a:gd name="connsiteY23" fmla="*/ 1426738 h 1569781"/>
              <a:gd name="connsiteX24" fmla="*/ 38518 w 1210062"/>
              <a:gd name="connsiteY24" fmla="*/ 1554840 h 1569781"/>
              <a:gd name="connsiteX25" fmla="*/ 19803 w 1210062"/>
              <a:gd name="connsiteY25" fmla="*/ 1568521 h 1569781"/>
              <a:gd name="connsiteX26" fmla="*/ 14812 w 1210062"/>
              <a:gd name="connsiteY26" fmla="*/ 1568521 h 1569781"/>
              <a:gd name="connsiteX27" fmla="*/ 1088 w 1210062"/>
              <a:gd name="connsiteY27" fmla="*/ 1544890 h 1569781"/>
              <a:gd name="connsiteX28" fmla="*/ 33527 w 1210062"/>
              <a:gd name="connsiteY28" fmla="*/ 1416789 h 1569781"/>
              <a:gd name="connsiteX29" fmla="*/ 196971 w 1210062"/>
              <a:gd name="connsiteY29" fmla="*/ 1241426 h 1569781"/>
              <a:gd name="connsiteX30" fmla="*/ 405330 w 1210062"/>
              <a:gd name="connsiteY30" fmla="*/ 869211 h 1569781"/>
              <a:gd name="connsiteX31" fmla="*/ 256963 w 1210062"/>
              <a:gd name="connsiteY31" fmla="*/ 1018335 h 1569781"/>
              <a:gd name="connsiteX32" fmla="*/ 405330 w 1210062"/>
              <a:gd name="connsiteY32" fmla="*/ 1167458 h 1569781"/>
              <a:gd name="connsiteX33" fmla="*/ 554944 w 1210062"/>
              <a:gd name="connsiteY33" fmla="*/ 1018335 h 1569781"/>
              <a:gd name="connsiteX34" fmla="*/ 405330 w 1210062"/>
              <a:gd name="connsiteY34" fmla="*/ 869211 h 1569781"/>
              <a:gd name="connsiteX35" fmla="*/ 659259 w 1210062"/>
              <a:gd name="connsiteY35" fmla="*/ 857897 h 1569781"/>
              <a:gd name="connsiteX36" fmla="*/ 639624 w 1210062"/>
              <a:gd name="connsiteY36" fmla="*/ 878250 h 1569781"/>
              <a:gd name="connsiteX37" fmla="*/ 659259 w 1210062"/>
              <a:gd name="connsiteY37" fmla="*/ 898604 h 1569781"/>
              <a:gd name="connsiteX38" fmla="*/ 677666 w 1210062"/>
              <a:gd name="connsiteY38" fmla="*/ 878250 h 1569781"/>
              <a:gd name="connsiteX39" fmla="*/ 659259 w 1210062"/>
              <a:gd name="connsiteY39" fmla="*/ 857897 h 1569781"/>
              <a:gd name="connsiteX40" fmla="*/ 405330 w 1210062"/>
              <a:gd name="connsiteY40" fmla="*/ 829445 h 1569781"/>
              <a:gd name="connsiteX41" fmla="*/ 594841 w 1210062"/>
              <a:gd name="connsiteY41" fmla="*/ 1018335 h 1569781"/>
              <a:gd name="connsiteX42" fmla="*/ 405330 w 1210062"/>
              <a:gd name="connsiteY42" fmla="*/ 1207225 h 1569781"/>
              <a:gd name="connsiteX43" fmla="*/ 217066 w 1210062"/>
              <a:gd name="connsiteY43" fmla="*/ 1018335 h 1569781"/>
              <a:gd name="connsiteX44" fmla="*/ 405330 w 1210062"/>
              <a:gd name="connsiteY44" fmla="*/ 829445 h 1569781"/>
              <a:gd name="connsiteX45" fmla="*/ 659259 w 1210062"/>
              <a:gd name="connsiteY45" fmla="*/ 818462 h 1569781"/>
              <a:gd name="connsiteX46" fmla="*/ 715709 w 1210062"/>
              <a:gd name="connsiteY46" fmla="*/ 878250 h 1569781"/>
              <a:gd name="connsiteX47" fmla="*/ 659259 w 1210062"/>
              <a:gd name="connsiteY47" fmla="*/ 938038 h 1569781"/>
              <a:gd name="connsiteX48" fmla="*/ 601581 w 1210062"/>
              <a:gd name="connsiteY48" fmla="*/ 878250 h 1569781"/>
              <a:gd name="connsiteX49" fmla="*/ 659259 w 1210062"/>
              <a:gd name="connsiteY49" fmla="*/ 818462 h 1569781"/>
              <a:gd name="connsiteX50" fmla="*/ 657140 w 1210062"/>
              <a:gd name="connsiteY50" fmla="*/ 633486 h 1569781"/>
              <a:gd name="connsiteX51" fmla="*/ 593394 w 1210062"/>
              <a:gd name="connsiteY51" fmla="*/ 697616 h 1569781"/>
              <a:gd name="connsiteX52" fmla="*/ 657140 w 1210062"/>
              <a:gd name="connsiteY52" fmla="*/ 761745 h 1569781"/>
              <a:gd name="connsiteX53" fmla="*/ 720885 w 1210062"/>
              <a:gd name="connsiteY53" fmla="*/ 697616 h 1569781"/>
              <a:gd name="connsiteX54" fmla="*/ 657140 w 1210062"/>
              <a:gd name="connsiteY54" fmla="*/ 633486 h 1569781"/>
              <a:gd name="connsiteX55" fmla="*/ 657140 w 1210062"/>
              <a:gd name="connsiteY55" fmla="*/ 593248 h 1569781"/>
              <a:gd name="connsiteX56" fmla="*/ 759632 w 1210062"/>
              <a:gd name="connsiteY56" fmla="*/ 697616 h 1569781"/>
              <a:gd name="connsiteX57" fmla="*/ 657140 w 1210062"/>
              <a:gd name="connsiteY57" fmla="*/ 800726 h 1569781"/>
              <a:gd name="connsiteX58" fmla="*/ 552147 w 1210062"/>
              <a:gd name="connsiteY58" fmla="*/ 697616 h 1569781"/>
              <a:gd name="connsiteX59" fmla="*/ 657140 w 1210062"/>
              <a:gd name="connsiteY59" fmla="*/ 593248 h 1569781"/>
              <a:gd name="connsiteX60" fmla="*/ 885542 w 1210062"/>
              <a:gd name="connsiteY60" fmla="*/ 38748 h 1569781"/>
              <a:gd name="connsiteX61" fmla="*/ 775705 w 1210062"/>
              <a:gd name="connsiteY61" fmla="*/ 84994 h 1569781"/>
              <a:gd name="connsiteX62" fmla="*/ 749494 w 1210062"/>
              <a:gd name="connsiteY62" fmla="*/ 87494 h 1569781"/>
              <a:gd name="connsiteX63" fmla="*/ 662123 w 1210062"/>
              <a:gd name="connsiteY63" fmla="*/ 58746 h 1569781"/>
              <a:gd name="connsiteX64" fmla="*/ 562271 w 1210062"/>
              <a:gd name="connsiteY64" fmla="*/ 96243 h 1569781"/>
              <a:gd name="connsiteX65" fmla="*/ 536060 w 1210062"/>
              <a:gd name="connsiteY65" fmla="*/ 94994 h 1569781"/>
              <a:gd name="connsiteX66" fmla="*/ 431215 w 1210062"/>
              <a:gd name="connsiteY66" fmla="*/ 53746 h 1569781"/>
              <a:gd name="connsiteX67" fmla="*/ 333859 w 1210062"/>
              <a:gd name="connsiteY67" fmla="*/ 88744 h 1569781"/>
              <a:gd name="connsiteX68" fmla="*/ 312641 w 1210062"/>
              <a:gd name="connsiteY68" fmla="*/ 91244 h 1569781"/>
              <a:gd name="connsiteX69" fmla="*/ 242744 w 1210062"/>
              <a:gd name="connsiteY69" fmla="*/ 74995 h 1569781"/>
              <a:gd name="connsiteX70" fmla="*/ 216533 w 1210062"/>
              <a:gd name="connsiteY70" fmla="*/ 77495 h 1569781"/>
              <a:gd name="connsiteX71" fmla="*/ 90470 w 1210062"/>
              <a:gd name="connsiteY71" fmla="*/ 209985 h 1569781"/>
              <a:gd name="connsiteX72" fmla="*/ 112936 w 1210062"/>
              <a:gd name="connsiteY72" fmla="*/ 311228 h 1569781"/>
              <a:gd name="connsiteX73" fmla="*/ 116681 w 1210062"/>
              <a:gd name="connsiteY73" fmla="*/ 321228 h 1569781"/>
              <a:gd name="connsiteX74" fmla="*/ 116681 w 1210062"/>
              <a:gd name="connsiteY74" fmla="*/ 328727 h 1569781"/>
              <a:gd name="connsiteX75" fmla="*/ 175344 w 1210062"/>
              <a:gd name="connsiteY75" fmla="*/ 468717 h 1569781"/>
              <a:gd name="connsiteX76" fmla="*/ 200307 w 1210062"/>
              <a:gd name="connsiteY76" fmla="*/ 488716 h 1569781"/>
              <a:gd name="connsiteX77" fmla="*/ 311393 w 1210062"/>
              <a:gd name="connsiteY77" fmla="*/ 523713 h 1569781"/>
              <a:gd name="connsiteX78" fmla="*/ 376296 w 1210062"/>
              <a:gd name="connsiteY78" fmla="*/ 523713 h 1569781"/>
              <a:gd name="connsiteX79" fmla="*/ 391274 w 1210062"/>
              <a:gd name="connsiteY79" fmla="*/ 529963 h 1569781"/>
              <a:gd name="connsiteX80" fmla="*/ 508601 w 1210062"/>
              <a:gd name="connsiteY80" fmla="*/ 584959 h 1569781"/>
              <a:gd name="connsiteX81" fmla="*/ 618438 w 1210062"/>
              <a:gd name="connsiteY81" fmla="*/ 539962 h 1569781"/>
              <a:gd name="connsiteX82" fmla="*/ 659627 w 1210062"/>
              <a:gd name="connsiteY82" fmla="*/ 523713 h 1569781"/>
              <a:gd name="connsiteX83" fmla="*/ 695823 w 1210062"/>
              <a:gd name="connsiteY83" fmla="*/ 536213 h 1569781"/>
              <a:gd name="connsiteX84" fmla="*/ 793179 w 1210062"/>
              <a:gd name="connsiteY84" fmla="*/ 569960 h 1569781"/>
              <a:gd name="connsiteX85" fmla="*/ 866820 w 1210062"/>
              <a:gd name="connsiteY85" fmla="*/ 552461 h 1569781"/>
              <a:gd name="connsiteX86" fmla="*/ 917994 w 1210062"/>
              <a:gd name="connsiteY86" fmla="*/ 547462 h 1569781"/>
              <a:gd name="connsiteX87" fmla="*/ 966672 w 1210062"/>
              <a:gd name="connsiteY87" fmla="*/ 556211 h 1569781"/>
              <a:gd name="connsiteX88" fmla="*/ 1120195 w 1210062"/>
              <a:gd name="connsiteY88" fmla="*/ 402472 h 1569781"/>
              <a:gd name="connsiteX89" fmla="*/ 1120195 w 1210062"/>
              <a:gd name="connsiteY89" fmla="*/ 397472 h 1569781"/>
              <a:gd name="connsiteX90" fmla="*/ 1120195 w 1210062"/>
              <a:gd name="connsiteY90" fmla="*/ 394972 h 1569781"/>
              <a:gd name="connsiteX91" fmla="*/ 1126436 w 1210062"/>
              <a:gd name="connsiteY91" fmla="*/ 379974 h 1569781"/>
              <a:gd name="connsiteX92" fmla="*/ 1171369 w 1210062"/>
              <a:gd name="connsiteY92" fmla="*/ 269981 h 1569781"/>
              <a:gd name="connsiteX93" fmla="*/ 1029080 w 1210062"/>
              <a:gd name="connsiteY93" fmla="*/ 116242 h 1569781"/>
              <a:gd name="connsiteX94" fmla="*/ 1014102 w 1210062"/>
              <a:gd name="connsiteY94" fmla="*/ 108743 h 1569781"/>
              <a:gd name="connsiteX95" fmla="*/ 885542 w 1210062"/>
              <a:gd name="connsiteY95" fmla="*/ 38748 h 1569781"/>
              <a:gd name="connsiteX96" fmla="*/ 885542 w 1210062"/>
              <a:gd name="connsiteY96" fmla="*/ 0 h 1569781"/>
              <a:gd name="connsiteX97" fmla="*/ 1041562 w 1210062"/>
              <a:gd name="connsiteY97" fmla="*/ 78745 h 1569781"/>
              <a:gd name="connsiteX98" fmla="*/ 1210062 w 1210062"/>
              <a:gd name="connsiteY98" fmla="*/ 269981 h 1569781"/>
              <a:gd name="connsiteX99" fmla="*/ 1158888 w 1210062"/>
              <a:gd name="connsiteY99" fmla="*/ 401222 h 1569781"/>
              <a:gd name="connsiteX100" fmla="*/ 1158888 w 1210062"/>
              <a:gd name="connsiteY100" fmla="*/ 402472 h 1569781"/>
              <a:gd name="connsiteX101" fmla="*/ 966672 w 1210062"/>
              <a:gd name="connsiteY101" fmla="*/ 594958 h 1569781"/>
              <a:gd name="connsiteX102" fmla="*/ 904265 w 1210062"/>
              <a:gd name="connsiteY102" fmla="*/ 583709 h 1569781"/>
              <a:gd name="connsiteX103" fmla="*/ 885542 w 1210062"/>
              <a:gd name="connsiteY103" fmla="*/ 586209 h 1569781"/>
              <a:gd name="connsiteX104" fmla="*/ 793179 w 1210062"/>
              <a:gd name="connsiteY104" fmla="*/ 608707 h 1569781"/>
              <a:gd name="connsiteX105" fmla="*/ 670860 w 1210062"/>
              <a:gd name="connsiteY105" fmla="*/ 566210 h 1569781"/>
              <a:gd name="connsiteX106" fmla="*/ 647145 w 1210062"/>
              <a:gd name="connsiteY106" fmla="*/ 567460 h 1569781"/>
              <a:gd name="connsiteX107" fmla="*/ 508601 w 1210062"/>
              <a:gd name="connsiteY107" fmla="*/ 624956 h 1569781"/>
              <a:gd name="connsiteX108" fmla="*/ 366311 w 1210062"/>
              <a:gd name="connsiteY108" fmla="*/ 562461 h 1569781"/>
              <a:gd name="connsiteX109" fmla="*/ 311393 w 1210062"/>
              <a:gd name="connsiteY109" fmla="*/ 562461 h 1569781"/>
              <a:gd name="connsiteX110" fmla="*/ 179088 w 1210062"/>
              <a:gd name="connsiteY110" fmla="*/ 522464 h 1569781"/>
              <a:gd name="connsiteX111" fmla="*/ 147885 w 1210062"/>
              <a:gd name="connsiteY111" fmla="*/ 496215 h 1569781"/>
              <a:gd name="connsiteX112" fmla="*/ 76740 w 1210062"/>
              <a:gd name="connsiteY112" fmla="*/ 328727 h 1569781"/>
              <a:gd name="connsiteX113" fmla="*/ 76740 w 1210062"/>
              <a:gd name="connsiteY113" fmla="*/ 327477 h 1569781"/>
              <a:gd name="connsiteX114" fmla="*/ 51777 w 1210062"/>
              <a:gd name="connsiteY114" fmla="*/ 204986 h 1569781"/>
              <a:gd name="connsiteX115" fmla="*/ 210292 w 1210062"/>
              <a:gd name="connsiteY115" fmla="*/ 37498 h 1569781"/>
              <a:gd name="connsiteX116" fmla="*/ 318881 w 1210062"/>
              <a:gd name="connsiteY116" fmla="*/ 51247 h 1569781"/>
              <a:gd name="connsiteX117" fmla="*/ 431215 w 1210062"/>
              <a:gd name="connsiteY117" fmla="*/ 13749 h 1569781"/>
              <a:gd name="connsiteX118" fmla="*/ 549790 w 1210062"/>
              <a:gd name="connsiteY118" fmla="*/ 56246 h 1569781"/>
              <a:gd name="connsiteX119" fmla="*/ 662123 w 1210062"/>
              <a:gd name="connsiteY119" fmla="*/ 19999 h 1569781"/>
              <a:gd name="connsiteX120" fmla="*/ 758231 w 1210062"/>
              <a:gd name="connsiteY120" fmla="*/ 47497 h 1569781"/>
              <a:gd name="connsiteX121" fmla="*/ 885542 w 1210062"/>
              <a:gd name="connsiteY121" fmla="*/ 0 h 156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10062" h="1569781">
                <a:moveTo>
                  <a:pt x="619606" y="1455653"/>
                </a:moveTo>
                <a:cubicBezTo>
                  <a:pt x="630421" y="1455653"/>
                  <a:pt x="638833" y="1464244"/>
                  <a:pt x="638833" y="1475288"/>
                </a:cubicBezTo>
                <a:lnTo>
                  <a:pt x="638833" y="1550146"/>
                </a:lnTo>
                <a:cubicBezTo>
                  <a:pt x="638833" y="1561191"/>
                  <a:pt x="630421" y="1569781"/>
                  <a:pt x="619606" y="1569781"/>
                </a:cubicBezTo>
                <a:cubicBezTo>
                  <a:pt x="609993" y="1569781"/>
                  <a:pt x="601581" y="1561191"/>
                  <a:pt x="601581" y="1550146"/>
                </a:cubicBezTo>
                <a:lnTo>
                  <a:pt x="601581" y="1475288"/>
                </a:lnTo>
                <a:cubicBezTo>
                  <a:pt x="601581" y="1464244"/>
                  <a:pt x="609993" y="1455653"/>
                  <a:pt x="619606" y="1455653"/>
                </a:cubicBezTo>
                <a:close/>
                <a:moveTo>
                  <a:pt x="191769" y="1455653"/>
                </a:moveTo>
                <a:cubicBezTo>
                  <a:pt x="201091" y="1455653"/>
                  <a:pt x="210413" y="1464244"/>
                  <a:pt x="210413" y="1475288"/>
                </a:cubicBezTo>
                <a:lnTo>
                  <a:pt x="210413" y="1550146"/>
                </a:lnTo>
                <a:cubicBezTo>
                  <a:pt x="210413" y="1561191"/>
                  <a:pt x="201091" y="1569781"/>
                  <a:pt x="191769" y="1569781"/>
                </a:cubicBezTo>
                <a:cubicBezTo>
                  <a:pt x="181282" y="1569781"/>
                  <a:pt x="173125" y="1561191"/>
                  <a:pt x="173125" y="1550146"/>
                </a:cubicBezTo>
                <a:lnTo>
                  <a:pt x="173125" y="1475288"/>
                </a:lnTo>
                <a:cubicBezTo>
                  <a:pt x="173125" y="1464244"/>
                  <a:pt x="181282" y="1455653"/>
                  <a:pt x="191769" y="1455653"/>
                </a:cubicBezTo>
                <a:close/>
                <a:moveTo>
                  <a:pt x="196971" y="1241426"/>
                </a:moveTo>
                <a:lnTo>
                  <a:pt x="619928" y="1241426"/>
                </a:lnTo>
                <a:cubicBezTo>
                  <a:pt x="714751" y="1241426"/>
                  <a:pt x="742199" y="1270031"/>
                  <a:pt x="783372" y="1416789"/>
                </a:cubicBezTo>
                <a:lnTo>
                  <a:pt x="812068" y="1544890"/>
                </a:lnTo>
                <a:cubicBezTo>
                  <a:pt x="814564" y="1556084"/>
                  <a:pt x="807078" y="1566033"/>
                  <a:pt x="797096" y="1568521"/>
                </a:cubicBezTo>
                <a:cubicBezTo>
                  <a:pt x="785867" y="1569765"/>
                  <a:pt x="775886" y="1563546"/>
                  <a:pt x="773391" y="1553596"/>
                </a:cubicBezTo>
                <a:lnTo>
                  <a:pt x="745942" y="1425495"/>
                </a:lnTo>
                <a:cubicBezTo>
                  <a:pt x="706017" y="1286200"/>
                  <a:pt x="686054" y="1281225"/>
                  <a:pt x="619928" y="1281225"/>
                </a:cubicBezTo>
                <a:lnTo>
                  <a:pt x="196971" y="1281225"/>
                </a:lnTo>
                <a:cubicBezTo>
                  <a:pt x="129597" y="1281225"/>
                  <a:pt x="110882" y="1286200"/>
                  <a:pt x="70957" y="1426738"/>
                </a:cubicBezTo>
                <a:lnTo>
                  <a:pt x="38518" y="1554840"/>
                </a:lnTo>
                <a:cubicBezTo>
                  <a:pt x="36022" y="1562302"/>
                  <a:pt x="28536" y="1568521"/>
                  <a:pt x="19803" y="1568521"/>
                </a:cubicBezTo>
                <a:cubicBezTo>
                  <a:pt x="17307" y="1568521"/>
                  <a:pt x="16060" y="1568521"/>
                  <a:pt x="14812" y="1568521"/>
                </a:cubicBezTo>
                <a:cubicBezTo>
                  <a:pt x="3583" y="1566033"/>
                  <a:pt x="-2655" y="1554840"/>
                  <a:pt x="1088" y="1544890"/>
                </a:cubicBezTo>
                <a:lnTo>
                  <a:pt x="33527" y="1416789"/>
                </a:lnTo>
                <a:cubicBezTo>
                  <a:pt x="74700" y="1270031"/>
                  <a:pt x="102149" y="1241426"/>
                  <a:pt x="196971" y="1241426"/>
                </a:cubicBezTo>
                <a:close/>
                <a:moveTo>
                  <a:pt x="405330" y="869211"/>
                </a:moveTo>
                <a:cubicBezTo>
                  <a:pt x="324290" y="869211"/>
                  <a:pt x="256963" y="936317"/>
                  <a:pt x="256963" y="1018335"/>
                </a:cubicBezTo>
                <a:cubicBezTo>
                  <a:pt x="256963" y="1100353"/>
                  <a:pt x="324290" y="1167458"/>
                  <a:pt x="405330" y="1167458"/>
                </a:cubicBezTo>
                <a:cubicBezTo>
                  <a:pt x="488865" y="1167458"/>
                  <a:pt x="554944" y="1100353"/>
                  <a:pt x="554944" y="1018335"/>
                </a:cubicBezTo>
                <a:cubicBezTo>
                  <a:pt x="554944" y="936317"/>
                  <a:pt x="488865" y="869211"/>
                  <a:pt x="405330" y="869211"/>
                </a:cubicBezTo>
                <a:close/>
                <a:moveTo>
                  <a:pt x="659259" y="857897"/>
                </a:moveTo>
                <a:cubicBezTo>
                  <a:pt x="648214" y="857897"/>
                  <a:pt x="639624" y="866801"/>
                  <a:pt x="639624" y="878250"/>
                </a:cubicBezTo>
                <a:cubicBezTo>
                  <a:pt x="639624" y="888427"/>
                  <a:pt x="648214" y="898604"/>
                  <a:pt x="659259" y="898604"/>
                </a:cubicBezTo>
                <a:cubicBezTo>
                  <a:pt x="669076" y="898604"/>
                  <a:pt x="677666" y="888427"/>
                  <a:pt x="677666" y="878250"/>
                </a:cubicBezTo>
                <a:cubicBezTo>
                  <a:pt x="677666" y="866801"/>
                  <a:pt x="669076" y="857897"/>
                  <a:pt x="659259" y="857897"/>
                </a:cubicBezTo>
                <a:close/>
                <a:moveTo>
                  <a:pt x="405330" y="829445"/>
                </a:moveTo>
                <a:cubicBezTo>
                  <a:pt x="510060" y="829445"/>
                  <a:pt x="594841" y="913949"/>
                  <a:pt x="594841" y="1018335"/>
                </a:cubicBezTo>
                <a:cubicBezTo>
                  <a:pt x="594841" y="1122721"/>
                  <a:pt x="510060" y="1207225"/>
                  <a:pt x="405330" y="1207225"/>
                </a:cubicBezTo>
                <a:cubicBezTo>
                  <a:pt x="301847" y="1207225"/>
                  <a:pt x="217066" y="1122721"/>
                  <a:pt x="217066" y="1018335"/>
                </a:cubicBezTo>
                <a:cubicBezTo>
                  <a:pt x="217066" y="913949"/>
                  <a:pt x="301847" y="829445"/>
                  <a:pt x="405330" y="829445"/>
                </a:cubicBezTo>
                <a:close/>
                <a:moveTo>
                  <a:pt x="659259" y="818462"/>
                </a:moveTo>
                <a:cubicBezTo>
                  <a:pt x="689938" y="818462"/>
                  <a:pt x="715709" y="845176"/>
                  <a:pt x="715709" y="878250"/>
                </a:cubicBezTo>
                <a:cubicBezTo>
                  <a:pt x="715709" y="911324"/>
                  <a:pt x="689938" y="938038"/>
                  <a:pt x="659259" y="938038"/>
                </a:cubicBezTo>
                <a:cubicBezTo>
                  <a:pt x="626125" y="938038"/>
                  <a:pt x="601581" y="911324"/>
                  <a:pt x="601581" y="878250"/>
                </a:cubicBezTo>
                <a:cubicBezTo>
                  <a:pt x="601581" y="845176"/>
                  <a:pt x="626125" y="818462"/>
                  <a:pt x="659259" y="818462"/>
                </a:cubicBezTo>
                <a:close/>
                <a:moveTo>
                  <a:pt x="657140" y="633486"/>
                </a:moveTo>
                <a:cubicBezTo>
                  <a:pt x="620892" y="633486"/>
                  <a:pt x="593394" y="662407"/>
                  <a:pt x="593394" y="697616"/>
                </a:cubicBezTo>
                <a:cubicBezTo>
                  <a:pt x="593394" y="732824"/>
                  <a:pt x="620892" y="761745"/>
                  <a:pt x="657140" y="761745"/>
                </a:cubicBezTo>
                <a:cubicBezTo>
                  <a:pt x="692137" y="761745"/>
                  <a:pt x="720885" y="732824"/>
                  <a:pt x="720885" y="697616"/>
                </a:cubicBezTo>
                <a:cubicBezTo>
                  <a:pt x="720885" y="662407"/>
                  <a:pt x="692137" y="633486"/>
                  <a:pt x="657140" y="633486"/>
                </a:cubicBezTo>
                <a:close/>
                <a:moveTo>
                  <a:pt x="657140" y="593248"/>
                </a:moveTo>
                <a:cubicBezTo>
                  <a:pt x="713386" y="593248"/>
                  <a:pt x="759632" y="639774"/>
                  <a:pt x="759632" y="697616"/>
                </a:cubicBezTo>
                <a:cubicBezTo>
                  <a:pt x="759632" y="755458"/>
                  <a:pt x="713386" y="800726"/>
                  <a:pt x="657140" y="800726"/>
                </a:cubicBezTo>
                <a:cubicBezTo>
                  <a:pt x="599644" y="800726"/>
                  <a:pt x="552147" y="755458"/>
                  <a:pt x="552147" y="697616"/>
                </a:cubicBezTo>
                <a:cubicBezTo>
                  <a:pt x="552147" y="639774"/>
                  <a:pt x="599644" y="593248"/>
                  <a:pt x="657140" y="593248"/>
                </a:cubicBezTo>
                <a:close/>
                <a:moveTo>
                  <a:pt x="885542" y="38748"/>
                </a:moveTo>
                <a:cubicBezTo>
                  <a:pt x="843105" y="38748"/>
                  <a:pt x="804413" y="56246"/>
                  <a:pt x="775705" y="84994"/>
                </a:cubicBezTo>
                <a:cubicBezTo>
                  <a:pt x="768216" y="92494"/>
                  <a:pt x="758231" y="93744"/>
                  <a:pt x="749494" y="87494"/>
                </a:cubicBezTo>
                <a:cubicBezTo>
                  <a:pt x="723283" y="69995"/>
                  <a:pt x="693327" y="58746"/>
                  <a:pt x="662123" y="58746"/>
                </a:cubicBezTo>
                <a:cubicBezTo>
                  <a:pt x="625927" y="58746"/>
                  <a:pt x="589730" y="72495"/>
                  <a:pt x="562271" y="96243"/>
                </a:cubicBezTo>
                <a:cubicBezTo>
                  <a:pt x="554782" y="102493"/>
                  <a:pt x="543549" y="102493"/>
                  <a:pt x="536060" y="94994"/>
                </a:cubicBezTo>
                <a:cubicBezTo>
                  <a:pt x="507352" y="68745"/>
                  <a:pt x="469908" y="53746"/>
                  <a:pt x="431215" y="53746"/>
                </a:cubicBezTo>
                <a:cubicBezTo>
                  <a:pt x="395019" y="53746"/>
                  <a:pt x="361319" y="66246"/>
                  <a:pt x="333859" y="88744"/>
                </a:cubicBezTo>
                <a:cubicBezTo>
                  <a:pt x="327618" y="93744"/>
                  <a:pt x="318881" y="94994"/>
                  <a:pt x="312641" y="91244"/>
                </a:cubicBezTo>
                <a:cubicBezTo>
                  <a:pt x="290174" y="79995"/>
                  <a:pt x="267707" y="74995"/>
                  <a:pt x="242744" y="74995"/>
                </a:cubicBezTo>
                <a:cubicBezTo>
                  <a:pt x="234007" y="74995"/>
                  <a:pt x="225270" y="74995"/>
                  <a:pt x="216533" y="77495"/>
                </a:cubicBezTo>
                <a:cubicBezTo>
                  <a:pt x="150381" y="87494"/>
                  <a:pt x="97958" y="142490"/>
                  <a:pt x="90470" y="209985"/>
                </a:cubicBezTo>
                <a:cubicBezTo>
                  <a:pt x="86725" y="246233"/>
                  <a:pt x="94214" y="281230"/>
                  <a:pt x="112936" y="311228"/>
                </a:cubicBezTo>
                <a:cubicBezTo>
                  <a:pt x="115433" y="313728"/>
                  <a:pt x="116681" y="317478"/>
                  <a:pt x="116681" y="321228"/>
                </a:cubicBezTo>
                <a:lnTo>
                  <a:pt x="116681" y="328727"/>
                </a:lnTo>
                <a:cubicBezTo>
                  <a:pt x="116681" y="381223"/>
                  <a:pt x="136651" y="431220"/>
                  <a:pt x="175344" y="468717"/>
                </a:cubicBezTo>
                <a:cubicBezTo>
                  <a:pt x="182833" y="476217"/>
                  <a:pt x="190322" y="482466"/>
                  <a:pt x="200307" y="488716"/>
                </a:cubicBezTo>
                <a:cubicBezTo>
                  <a:pt x="232759" y="511214"/>
                  <a:pt x="271452" y="523713"/>
                  <a:pt x="311393" y="523713"/>
                </a:cubicBezTo>
                <a:lnTo>
                  <a:pt x="376296" y="523713"/>
                </a:lnTo>
                <a:cubicBezTo>
                  <a:pt x="381289" y="523713"/>
                  <a:pt x="387530" y="524963"/>
                  <a:pt x="391274" y="529963"/>
                </a:cubicBezTo>
                <a:cubicBezTo>
                  <a:pt x="419982" y="566210"/>
                  <a:pt x="463667" y="584959"/>
                  <a:pt x="508601" y="584959"/>
                </a:cubicBezTo>
                <a:cubicBezTo>
                  <a:pt x="549790" y="584959"/>
                  <a:pt x="589730" y="569960"/>
                  <a:pt x="618438" y="539962"/>
                </a:cubicBezTo>
                <a:cubicBezTo>
                  <a:pt x="628423" y="529963"/>
                  <a:pt x="644649" y="523713"/>
                  <a:pt x="659627" y="523713"/>
                </a:cubicBezTo>
                <a:cubicBezTo>
                  <a:pt x="672108" y="523713"/>
                  <a:pt x="685838" y="527463"/>
                  <a:pt x="695823" y="536213"/>
                </a:cubicBezTo>
                <a:cubicBezTo>
                  <a:pt x="723283" y="558711"/>
                  <a:pt x="756983" y="569960"/>
                  <a:pt x="793179" y="569960"/>
                </a:cubicBezTo>
                <a:cubicBezTo>
                  <a:pt x="819390" y="569960"/>
                  <a:pt x="844353" y="564961"/>
                  <a:pt x="866820" y="552461"/>
                </a:cubicBezTo>
                <a:cubicBezTo>
                  <a:pt x="883046" y="543712"/>
                  <a:pt x="900520" y="542462"/>
                  <a:pt x="917994" y="547462"/>
                </a:cubicBezTo>
                <a:cubicBezTo>
                  <a:pt x="934220" y="553711"/>
                  <a:pt x="949198" y="556211"/>
                  <a:pt x="966672" y="556211"/>
                </a:cubicBezTo>
                <a:cubicBezTo>
                  <a:pt x="1051547" y="556211"/>
                  <a:pt x="1120195" y="487466"/>
                  <a:pt x="1120195" y="402472"/>
                </a:cubicBezTo>
                <a:cubicBezTo>
                  <a:pt x="1120195" y="401222"/>
                  <a:pt x="1120195" y="399972"/>
                  <a:pt x="1120195" y="397472"/>
                </a:cubicBezTo>
                <a:lnTo>
                  <a:pt x="1120195" y="394972"/>
                </a:lnTo>
                <a:cubicBezTo>
                  <a:pt x="1120195" y="388723"/>
                  <a:pt x="1122691" y="383723"/>
                  <a:pt x="1126436" y="379974"/>
                </a:cubicBezTo>
                <a:cubicBezTo>
                  <a:pt x="1155143" y="351226"/>
                  <a:pt x="1171369" y="311228"/>
                  <a:pt x="1171369" y="269981"/>
                </a:cubicBezTo>
                <a:cubicBezTo>
                  <a:pt x="1171369" y="191237"/>
                  <a:pt x="1108961" y="122492"/>
                  <a:pt x="1029080" y="116242"/>
                </a:cubicBezTo>
                <a:cubicBezTo>
                  <a:pt x="1022839" y="116242"/>
                  <a:pt x="1017847" y="113742"/>
                  <a:pt x="1014102" y="108743"/>
                </a:cubicBezTo>
                <a:cubicBezTo>
                  <a:pt x="985395" y="64996"/>
                  <a:pt x="936717" y="38748"/>
                  <a:pt x="885542" y="38748"/>
                </a:cubicBezTo>
                <a:close/>
                <a:moveTo>
                  <a:pt x="885542" y="0"/>
                </a:moveTo>
                <a:cubicBezTo>
                  <a:pt x="947950" y="0"/>
                  <a:pt x="1005365" y="28748"/>
                  <a:pt x="1041562" y="78745"/>
                </a:cubicBezTo>
                <a:cubicBezTo>
                  <a:pt x="1136421" y="91244"/>
                  <a:pt x="1210062" y="173738"/>
                  <a:pt x="1210062" y="269981"/>
                </a:cubicBezTo>
                <a:cubicBezTo>
                  <a:pt x="1210062" y="318728"/>
                  <a:pt x="1192588" y="364975"/>
                  <a:pt x="1158888" y="401222"/>
                </a:cubicBezTo>
                <a:cubicBezTo>
                  <a:pt x="1158888" y="401222"/>
                  <a:pt x="1158888" y="401222"/>
                  <a:pt x="1158888" y="402472"/>
                </a:cubicBezTo>
                <a:cubicBezTo>
                  <a:pt x="1158888" y="508714"/>
                  <a:pt x="1072765" y="594958"/>
                  <a:pt x="966672" y="594958"/>
                </a:cubicBezTo>
                <a:cubicBezTo>
                  <a:pt x="945454" y="594958"/>
                  <a:pt x="924235" y="591209"/>
                  <a:pt x="904265" y="583709"/>
                </a:cubicBezTo>
                <a:cubicBezTo>
                  <a:pt x="898024" y="581209"/>
                  <a:pt x="891783" y="582459"/>
                  <a:pt x="885542" y="586209"/>
                </a:cubicBezTo>
                <a:cubicBezTo>
                  <a:pt x="856835" y="601208"/>
                  <a:pt x="825631" y="608707"/>
                  <a:pt x="793179" y="608707"/>
                </a:cubicBezTo>
                <a:cubicBezTo>
                  <a:pt x="749494" y="608707"/>
                  <a:pt x="705809" y="593709"/>
                  <a:pt x="670860" y="566210"/>
                </a:cubicBezTo>
                <a:cubicBezTo>
                  <a:pt x="664620" y="561211"/>
                  <a:pt x="652138" y="561211"/>
                  <a:pt x="647145" y="567460"/>
                </a:cubicBezTo>
                <a:cubicBezTo>
                  <a:pt x="609701" y="603708"/>
                  <a:pt x="561023" y="624956"/>
                  <a:pt x="508601" y="624956"/>
                </a:cubicBezTo>
                <a:cubicBezTo>
                  <a:pt x="454930" y="624956"/>
                  <a:pt x="403756" y="601208"/>
                  <a:pt x="366311" y="562461"/>
                </a:cubicBezTo>
                <a:lnTo>
                  <a:pt x="311393" y="562461"/>
                </a:lnTo>
                <a:cubicBezTo>
                  <a:pt x="262715" y="562461"/>
                  <a:pt x="217781" y="548712"/>
                  <a:pt x="179088" y="522464"/>
                </a:cubicBezTo>
                <a:cubicBezTo>
                  <a:pt x="167855" y="514964"/>
                  <a:pt x="156622" y="506215"/>
                  <a:pt x="147885" y="496215"/>
                </a:cubicBezTo>
                <a:cubicBezTo>
                  <a:pt x="101703" y="451219"/>
                  <a:pt x="76740" y="392473"/>
                  <a:pt x="76740" y="328727"/>
                </a:cubicBezTo>
                <a:lnTo>
                  <a:pt x="76740" y="327477"/>
                </a:lnTo>
                <a:cubicBezTo>
                  <a:pt x="55521" y="289980"/>
                  <a:pt x="46784" y="248733"/>
                  <a:pt x="51777" y="204986"/>
                </a:cubicBezTo>
                <a:cubicBezTo>
                  <a:pt x="61762" y="121242"/>
                  <a:pt x="126666" y="52497"/>
                  <a:pt x="210292" y="37498"/>
                </a:cubicBezTo>
                <a:cubicBezTo>
                  <a:pt x="247737" y="32498"/>
                  <a:pt x="285181" y="36248"/>
                  <a:pt x="318881" y="51247"/>
                </a:cubicBezTo>
                <a:cubicBezTo>
                  <a:pt x="351333" y="27498"/>
                  <a:pt x="391274" y="13749"/>
                  <a:pt x="431215" y="13749"/>
                </a:cubicBezTo>
                <a:cubicBezTo>
                  <a:pt x="474900" y="13749"/>
                  <a:pt x="517338" y="28748"/>
                  <a:pt x="549790" y="56246"/>
                </a:cubicBezTo>
                <a:cubicBezTo>
                  <a:pt x="582242" y="32498"/>
                  <a:pt x="620934" y="19999"/>
                  <a:pt x="662123" y="19999"/>
                </a:cubicBezTo>
                <a:cubicBezTo>
                  <a:pt x="695823" y="19999"/>
                  <a:pt x="729523" y="29998"/>
                  <a:pt x="758231" y="47497"/>
                </a:cubicBezTo>
                <a:cubicBezTo>
                  <a:pt x="793179" y="16249"/>
                  <a:pt x="838113" y="0"/>
                  <a:pt x="8855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A28B73F-8841-D74C-AA00-FE14E5DD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445" y="6286726"/>
            <a:ext cx="1674120" cy="1579642"/>
          </a:xfrm>
          <a:custGeom>
            <a:avLst/>
            <a:gdLst>
              <a:gd name="connsiteX0" fmla="*/ 1436686 w 1674120"/>
              <a:gd name="connsiteY0" fmla="*/ 1366695 h 1579642"/>
              <a:gd name="connsiteX1" fmla="*/ 1410539 w 1674120"/>
              <a:gd name="connsiteY1" fmla="*/ 1370428 h 1579642"/>
              <a:gd name="connsiteX2" fmla="*/ 1136619 w 1674120"/>
              <a:gd name="connsiteY2" fmla="*/ 1370428 h 1579642"/>
              <a:gd name="connsiteX3" fmla="*/ 1150315 w 1674120"/>
              <a:gd name="connsiteY3" fmla="*/ 1469990 h 1579642"/>
              <a:gd name="connsiteX4" fmla="*/ 1379412 w 1674120"/>
              <a:gd name="connsiteY4" fmla="*/ 1469990 h 1579642"/>
              <a:gd name="connsiteX5" fmla="*/ 1436686 w 1674120"/>
              <a:gd name="connsiteY5" fmla="*/ 1426432 h 1579642"/>
              <a:gd name="connsiteX6" fmla="*/ 216496 w 1674120"/>
              <a:gd name="connsiteY6" fmla="*/ 1366695 h 1579642"/>
              <a:gd name="connsiteX7" fmla="*/ 216496 w 1674120"/>
              <a:gd name="connsiteY7" fmla="*/ 1426432 h 1579642"/>
              <a:gd name="connsiteX8" fmla="*/ 272525 w 1674120"/>
              <a:gd name="connsiteY8" fmla="*/ 1469990 h 1579642"/>
              <a:gd name="connsiteX9" fmla="*/ 512828 w 1674120"/>
              <a:gd name="connsiteY9" fmla="*/ 1469990 h 1579642"/>
              <a:gd name="connsiteX10" fmla="*/ 530259 w 1674120"/>
              <a:gd name="connsiteY10" fmla="*/ 1370428 h 1579642"/>
              <a:gd name="connsiteX11" fmla="*/ 242643 w 1674120"/>
              <a:gd name="connsiteY11" fmla="*/ 1370428 h 1579642"/>
              <a:gd name="connsiteX12" fmla="*/ 216496 w 1674120"/>
              <a:gd name="connsiteY12" fmla="*/ 1366695 h 1579642"/>
              <a:gd name="connsiteX13" fmla="*/ 825458 w 1674120"/>
              <a:gd name="connsiteY13" fmla="*/ 880082 h 1579642"/>
              <a:gd name="connsiteX14" fmla="*/ 719706 w 1674120"/>
              <a:gd name="connsiteY14" fmla="*/ 985384 h 1579642"/>
              <a:gd name="connsiteX15" fmla="*/ 825458 w 1674120"/>
              <a:gd name="connsiteY15" fmla="*/ 1091925 h 1579642"/>
              <a:gd name="connsiteX16" fmla="*/ 931210 w 1674120"/>
              <a:gd name="connsiteY16" fmla="*/ 985384 h 1579642"/>
              <a:gd name="connsiteX17" fmla="*/ 825458 w 1674120"/>
              <a:gd name="connsiteY17" fmla="*/ 880082 h 1579642"/>
              <a:gd name="connsiteX18" fmla="*/ 825458 w 1674120"/>
              <a:gd name="connsiteY18" fmla="*/ 840439 h 1579642"/>
              <a:gd name="connsiteX19" fmla="*/ 971023 w 1674120"/>
              <a:gd name="connsiteY19" fmla="*/ 985384 h 1579642"/>
              <a:gd name="connsiteX20" fmla="*/ 825458 w 1674120"/>
              <a:gd name="connsiteY20" fmla="*/ 1130329 h 1579642"/>
              <a:gd name="connsiteX21" fmla="*/ 681137 w 1674120"/>
              <a:gd name="connsiteY21" fmla="*/ 985384 h 1579642"/>
              <a:gd name="connsiteX22" fmla="*/ 825458 w 1674120"/>
              <a:gd name="connsiteY22" fmla="*/ 840439 h 1579642"/>
              <a:gd name="connsiteX23" fmla="*/ 800295 w 1674120"/>
              <a:gd name="connsiteY23" fmla="*/ 686631 h 1579642"/>
              <a:gd name="connsiteX24" fmla="*/ 857338 w 1674120"/>
              <a:gd name="connsiteY24" fmla="*/ 686631 h 1579642"/>
              <a:gd name="connsiteX25" fmla="*/ 877619 w 1674120"/>
              <a:gd name="connsiteY25" fmla="*/ 705273 h 1579642"/>
              <a:gd name="connsiteX26" fmla="*/ 857338 w 1674120"/>
              <a:gd name="connsiteY26" fmla="*/ 723915 h 1579642"/>
              <a:gd name="connsiteX27" fmla="*/ 800295 w 1674120"/>
              <a:gd name="connsiteY27" fmla="*/ 723915 h 1579642"/>
              <a:gd name="connsiteX28" fmla="*/ 780013 w 1674120"/>
              <a:gd name="connsiteY28" fmla="*/ 705273 h 1579642"/>
              <a:gd name="connsiteX29" fmla="*/ 800295 w 1674120"/>
              <a:gd name="connsiteY29" fmla="*/ 686631 h 1579642"/>
              <a:gd name="connsiteX30" fmla="*/ 760256 w 1674120"/>
              <a:gd name="connsiteY30" fmla="*/ 637193 h 1579642"/>
              <a:gd name="connsiteX31" fmla="*/ 898634 w 1674120"/>
              <a:gd name="connsiteY31" fmla="*/ 637193 h 1579642"/>
              <a:gd name="connsiteX32" fmla="*/ 916087 w 1674120"/>
              <a:gd name="connsiteY32" fmla="*/ 656420 h 1579642"/>
              <a:gd name="connsiteX33" fmla="*/ 898634 w 1674120"/>
              <a:gd name="connsiteY33" fmla="*/ 674445 h 1579642"/>
              <a:gd name="connsiteX34" fmla="*/ 760256 w 1674120"/>
              <a:gd name="connsiteY34" fmla="*/ 674445 h 1579642"/>
              <a:gd name="connsiteX35" fmla="*/ 741556 w 1674120"/>
              <a:gd name="connsiteY35" fmla="*/ 656420 h 1579642"/>
              <a:gd name="connsiteX36" fmla="*/ 760256 w 1674120"/>
              <a:gd name="connsiteY36" fmla="*/ 637193 h 1579642"/>
              <a:gd name="connsiteX37" fmla="*/ 758111 w 1674120"/>
              <a:gd name="connsiteY37" fmla="*/ 582649 h 1579642"/>
              <a:gd name="connsiteX38" fmla="*/ 758111 w 1674120"/>
              <a:gd name="connsiteY38" fmla="*/ 593850 h 1579642"/>
              <a:gd name="connsiteX39" fmla="*/ 891336 w 1674120"/>
              <a:gd name="connsiteY39" fmla="*/ 593850 h 1579642"/>
              <a:gd name="connsiteX40" fmla="*/ 891336 w 1674120"/>
              <a:gd name="connsiteY40" fmla="*/ 582649 h 1579642"/>
              <a:gd name="connsiteX41" fmla="*/ 1010122 w 1674120"/>
              <a:gd name="connsiteY41" fmla="*/ 529165 h 1579642"/>
              <a:gd name="connsiteX42" fmla="*/ 1023954 w 1674120"/>
              <a:gd name="connsiteY42" fmla="*/ 534658 h 1579642"/>
              <a:gd name="connsiteX43" fmla="*/ 1084310 w 1674120"/>
              <a:gd name="connsiteY43" fmla="*/ 592030 h 1579642"/>
              <a:gd name="connsiteX44" fmla="*/ 1084310 w 1674120"/>
              <a:gd name="connsiteY44" fmla="*/ 618884 h 1579642"/>
              <a:gd name="connsiteX45" fmla="*/ 1070478 w 1674120"/>
              <a:gd name="connsiteY45" fmla="*/ 624988 h 1579642"/>
              <a:gd name="connsiteX46" fmla="*/ 1056647 w 1674120"/>
              <a:gd name="connsiteY46" fmla="*/ 618884 h 1579642"/>
              <a:gd name="connsiteX47" fmla="*/ 996291 w 1674120"/>
              <a:gd name="connsiteY47" fmla="*/ 561513 h 1579642"/>
              <a:gd name="connsiteX48" fmla="*/ 996291 w 1674120"/>
              <a:gd name="connsiteY48" fmla="*/ 534658 h 1579642"/>
              <a:gd name="connsiteX49" fmla="*/ 1010122 w 1674120"/>
              <a:gd name="connsiteY49" fmla="*/ 529165 h 1579642"/>
              <a:gd name="connsiteX50" fmla="*/ 647787 w 1674120"/>
              <a:gd name="connsiteY50" fmla="*/ 529165 h 1579642"/>
              <a:gd name="connsiteX51" fmla="*/ 661455 w 1674120"/>
              <a:gd name="connsiteY51" fmla="*/ 534658 h 1579642"/>
              <a:gd name="connsiteX52" fmla="*/ 661455 w 1674120"/>
              <a:gd name="connsiteY52" fmla="*/ 561513 h 1579642"/>
              <a:gd name="connsiteX53" fmla="*/ 601815 w 1674120"/>
              <a:gd name="connsiteY53" fmla="*/ 618884 h 1579642"/>
              <a:gd name="connsiteX54" fmla="*/ 588147 w 1674120"/>
              <a:gd name="connsiteY54" fmla="*/ 624988 h 1579642"/>
              <a:gd name="connsiteX55" fmla="*/ 573237 w 1674120"/>
              <a:gd name="connsiteY55" fmla="*/ 618884 h 1579642"/>
              <a:gd name="connsiteX56" fmla="*/ 573237 w 1674120"/>
              <a:gd name="connsiteY56" fmla="*/ 592030 h 1579642"/>
              <a:gd name="connsiteX57" fmla="*/ 634119 w 1674120"/>
              <a:gd name="connsiteY57" fmla="*/ 534658 h 1579642"/>
              <a:gd name="connsiteX58" fmla="*/ 647787 w 1674120"/>
              <a:gd name="connsiteY58" fmla="*/ 529165 h 1579642"/>
              <a:gd name="connsiteX59" fmla="*/ 428162 w 1674120"/>
              <a:gd name="connsiteY59" fmla="*/ 495533 h 1579642"/>
              <a:gd name="connsiteX60" fmla="*/ 402015 w 1674120"/>
              <a:gd name="connsiteY60" fmla="*/ 511712 h 1579642"/>
              <a:gd name="connsiteX61" fmla="*/ 370887 w 1674120"/>
              <a:gd name="connsiteY61" fmla="*/ 668521 h 1579642"/>
              <a:gd name="connsiteX62" fmla="*/ 416956 w 1674120"/>
              <a:gd name="connsiteY62" fmla="*/ 712079 h 1579642"/>
              <a:gd name="connsiteX63" fmla="*/ 446838 w 1674120"/>
              <a:gd name="connsiteY63" fmla="*/ 723280 h 1579642"/>
              <a:gd name="connsiteX64" fmla="*/ 617416 w 1674120"/>
              <a:gd name="connsiteY64" fmla="*/ 723280 h 1579642"/>
              <a:gd name="connsiteX65" fmla="*/ 705817 w 1674120"/>
              <a:gd name="connsiteY65" fmla="*/ 800440 h 1579642"/>
              <a:gd name="connsiteX66" fmla="*/ 683406 w 1674120"/>
              <a:gd name="connsiteY66" fmla="*/ 866399 h 1579642"/>
              <a:gd name="connsiteX67" fmla="*/ 621151 w 1674120"/>
              <a:gd name="connsiteY67" fmla="*/ 893779 h 1579642"/>
              <a:gd name="connsiteX68" fmla="*/ 393299 w 1674120"/>
              <a:gd name="connsiteY68" fmla="*/ 893779 h 1579642"/>
              <a:gd name="connsiteX69" fmla="*/ 336025 w 1674120"/>
              <a:gd name="connsiteY69" fmla="*/ 870133 h 1579642"/>
              <a:gd name="connsiteX70" fmla="*/ 323574 w 1674120"/>
              <a:gd name="connsiteY70" fmla="*/ 858932 h 1579642"/>
              <a:gd name="connsiteX71" fmla="*/ 216496 w 1674120"/>
              <a:gd name="connsiteY71" fmla="*/ 1311936 h 1579642"/>
              <a:gd name="connsiteX72" fmla="*/ 220231 w 1674120"/>
              <a:gd name="connsiteY72" fmla="*/ 1321892 h 1579642"/>
              <a:gd name="connsiteX73" fmla="*/ 242643 w 1674120"/>
              <a:gd name="connsiteY73" fmla="*/ 1331848 h 1579642"/>
              <a:gd name="connsiteX74" fmla="*/ 536485 w 1674120"/>
              <a:gd name="connsiteY74" fmla="*/ 1331848 h 1579642"/>
              <a:gd name="connsiteX75" fmla="*/ 547691 w 1674120"/>
              <a:gd name="connsiteY75" fmla="*/ 1260911 h 1579642"/>
              <a:gd name="connsiteX76" fmla="*/ 646053 w 1674120"/>
              <a:gd name="connsiteY76" fmla="*/ 1163839 h 1579642"/>
              <a:gd name="connsiteX77" fmla="*/ 1022071 w 1674120"/>
              <a:gd name="connsiteY77" fmla="*/ 1163839 h 1579642"/>
              <a:gd name="connsiteX78" fmla="*/ 1120433 w 1674120"/>
              <a:gd name="connsiteY78" fmla="*/ 1260911 h 1579642"/>
              <a:gd name="connsiteX79" fmla="*/ 1130393 w 1674120"/>
              <a:gd name="connsiteY79" fmla="*/ 1331848 h 1579642"/>
              <a:gd name="connsiteX80" fmla="*/ 1410539 w 1674120"/>
              <a:gd name="connsiteY80" fmla="*/ 1331848 h 1579642"/>
              <a:gd name="connsiteX81" fmla="*/ 1432951 w 1674120"/>
              <a:gd name="connsiteY81" fmla="*/ 1321892 h 1579642"/>
              <a:gd name="connsiteX82" fmla="*/ 1436686 w 1674120"/>
              <a:gd name="connsiteY82" fmla="*/ 1311936 h 1579642"/>
              <a:gd name="connsiteX83" fmla="*/ 1332098 w 1674120"/>
              <a:gd name="connsiteY83" fmla="*/ 863910 h 1579642"/>
              <a:gd name="connsiteX84" fmla="*/ 1325873 w 1674120"/>
              <a:gd name="connsiteY84" fmla="*/ 870133 h 1579642"/>
              <a:gd name="connsiteX85" fmla="*/ 1269844 w 1674120"/>
              <a:gd name="connsiteY85" fmla="*/ 893779 h 1579642"/>
              <a:gd name="connsiteX86" fmla="*/ 1040747 w 1674120"/>
              <a:gd name="connsiteY86" fmla="*/ 893779 h 1579642"/>
              <a:gd name="connsiteX87" fmla="*/ 978492 w 1674120"/>
              <a:gd name="connsiteY87" fmla="*/ 866399 h 1579642"/>
              <a:gd name="connsiteX88" fmla="*/ 956081 w 1674120"/>
              <a:gd name="connsiteY88" fmla="*/ 800440 h 1579642"/>
              <a:gd name="connsiteX89" fmla="*/ 1044482 w 1674120"/>
              <a:gd name="connsiteY89" fmla="*/ 723280 h 1579642"/>
              <a:gd name="connsiteX90" fmla="*/ 1215060 w 1674120"/>
              <a:gd name="connsiteY90" fmla="*/ 723280 h 1579642"/>
              <a:gd name="connsiteX91" fmla="*/ 1243697 w 1674120"/>
              <a:gd name="connsiteY91" fmla="*/ 712079 h 1579642"/>
              <a:gd name="connsiteX92" fmla="*/ 1282295 w 1674120"/>
              <a:gd name="connsiteY92" fmla="*/ 675988 h 1579642"/>
              <a:gd name="connsiteX93" fmla="*/ 1249922 w 1674120"/>
              <a:gd name="connsiteY93" fmla="*/ 510468 h 1579642"/>
              <a:gd name="connsiteX94" fmla="*/ 1225021 w 1674120"/>
              <a:gd name="connsiteY94" fmla="*/ 495533 h 1579642"/>
              <a:gd name="connsiteX95" fmla="*/ 983473 w 1674120"/>
              <a:gd name="connsiteY95" fmla="*/ 495533 h 1579642"/>
              <a:gd name="connsiteX96" fmla="*/ 929934 w 1674120"/>
              <a:gd name="connsiteY96" fmla="*/ 540336 h 1579642"/>
              <a:gd name="connsiteX97" fmla="*/ 928689 w 1674120"/>
              <a:gd name="connsiteY97" fmla="*/ 544069 h 1579642"/>
              <a:gd name="connsiteX98" fmla="*/ 928689 w 1674120"/>
              <a:gd name="connsiteY98" fmla="*/ 596339 h 1579642"/>
              <a:gd name="connsiteX99" fmla="*/ 893826 w 1674120"/>
              <a:gd name="connsiteY99" fmla="*/ 633675 h 1579642"/>
              <a:gd name="connsiteX100" fmla="*/ 755621 w 1674120"/>
              <a:gd name="connsiteY100" fmla="*/ 633675 h 1579642"/>
              <a:gd name="connsiteX101" fmla="*/ 719513 w 1674120"/>
              <a:gd name="connsiteY101" fmla="*/ 596339 h 1579642"/>
              <a:gd name="connsiteX102" fmla="*/ 719513 w 1674120"/>
              <a:gd name="connsiteY102" fmla="*/ 544069 h 1579642"/>
              <a:gd name="connsiteX103" fmla="*/ 718268 w 1674120"/>
              <a:gd name="connsiteY103" fmla="*/ 540336 h 1579642"/>
              <a:gd name="connsiteX104" fmla="*/ 664729 w 1674120"/>
              <a:gd name="connsiteY104" fmla="*/ 495533 h 1579642"/>
              <a:gd name="connsiteX105" fmla="*/ 1090094 w 1674120"/>
              <a:gd name="connsiteY105" fmla="*/ 346063 h 1579642"/>
              <a:gd name="connsiteX106" fmla="*/ 1176007 w 1674120"/>
              <a:gd name="connsiteY106" fmla="*/ 346063 h 1579642"/>
              <a:gd name="connsiteX107" fmla="*/ 1196222 w 1674120"/>
              <a:gd name="connsiteY107" fmla="*/ 364086 h 1579642"/>
              <a:gd name="connsiteX108" fmla="*/ 1176007 w 1674120"/>
              <a:gd name="connsiteY108" fmla="*/ 383311 h 1579642"/>
              <a:gd name="connsiteX109" fmla="*/ 1090094 w 1674120"/>
              <a:gd name="connsiteY109" fmla="*/ 383311 h 1579642"/>
              <a:gd name="connsiteX110" fmla="*/ 1071143 w 1674120"/>
              <a:gd name="connsiteY110" fmla="*/ 364086 h 1579642"/>
              <a:gd name="connsiteX111" fmla="*/ 1090094 w 1674120"/>
              <a:gd name="connsiteY111" fmla="*/ 346063 h 1579642"/>
              <a:gd name="connsiteX112" fmla="*/ 486921 w 1674120"/>
              <a:gd name="connsiteY112" fmla="*/ 346063 h 1579642"/>
              <a:gd name="connsiteX113" fmla="*/ 571983 w 1674120"/>
              <a:gd name="connsiteY113" fmla="*/ 346063 h 1579642"/>
              <a:gd name="connsiteX114" fmla="*/ 591997 w 1674120"/>
              <a:gd name="connsiteY114" fmla="*/ 364086 h 1579642"/>
              <a:gd name="connsiteX115" fmla="*/ 571983 w 1674120"/>
              <a:gd name="connsiteY115" fmla="*/ 383311 h 1579642"/>
              <a:gd name="connsiteX116" fmla="*/ 486921 w 1674120"/>
              <a:gd name="connsiteY116" fmla="*/ 383311 h 1579642"/>
              <a:gd name="connsiteX117" fmla="*/ 466906 w 1674120"/>
              <a:gd name="connsiteY117" fmla="*/ 364086 h 1579642"/>
              <a:gd name="connsiteX118" fmla="*/ 486921 w 1674120"/>
              <a:gd name="connsiteY118" fmla="*/ 346063 h 1579642"/>
              <a:gd name="connsiteX119" fmla="*/ 1525808 w 1674120"/>
              <a:gd name="connsiteY119" fmla="*/ 275845 h 1579642"/>
              <a:gd name="connsiteX120" fmla="*/ 1418973 w 1674120"/>
              <a:gd name="connsiteY120" fmla="*/ 381147 h 1579642"/>
              <a:gd name="connsiteX121" fmla="*/ 1525808 w 1674120"/>
              <a:gd name="connsiteY121" fmla="*/ 487688 h 1579642"/>
              <a:gd name="connsiteX122" fmla="*/ 1633900 w 1674120"/>
              <a:gd name="connsiteY122" fmla="*/ 381147 h 1579642"/>
              <a:gd name="connsiteX123" fmla="*/ 1525808 w 1674120"/>
              <a:gd name="connsiteY123" fmla="*/ 275845 h 1579642"/>
              <a:gd name="connsiteX124" fmla="*/ 144946 w 1674120"/>
              <a:gd name="connsiteY124" fmla="*/ 275845 h 1579642"/>
              <a:gd name="connsiteX125" fmla="*/ 38404 w 1674120"/>
              <a:gd name="connsiteY125" fmla="*/ 381147 h 1579642"/>
              <a:gd name="connsiteX126" fmla="*/ 144946 w 1674120"/>
              <a:gd name="connsiteY126" fmla="*/ 487688 h 1579642"/>
              <a:gd name="connsiteX127" fmla="*/ 251487 w 1674120"/>
              <a:gd name="connsiteY127" fmla="*/ 381147 h 1579642"/>
              <a:gd name="connsiteX128" fmla="*/ 144946 w 1674120"/>
              <a:gd name="connsiteY128" fmla="*/ 275845 h 1579642"/>
              <a:gd name="connsiteX129" fmla="*/ 1525808 w 1674120"/>
              <a:gd name="connsiteY129" fmla="*/ 236202 h 1579642"/>
              <a:gd name="connsiteX130" fmla="*/ 1674120 w 1674120"/>
              <a:gd name="connsiteY130" fmla="*/ 381147 h 1579642"/>
              <a:gd name="connsiteX131" fmla="*/ 1525808 w 1674120"/>
              <a:gd name="connsiteY131" fmla="*/ 526092 h 1579642"/>
              <a:gd name="connsiteX132" fmla="*/ 1378753 w 1674120"/>
              <a:gd name="connsiteY132" fmla="*/ 381147 h 1579642"/>
              <a:gd name="connsiteX133" fmla="*/ 1525808 w 1674120"/>
              <a:gd name="connsiteY133" fmla="*/ 236202 h 1579642"/>
              <a:gd name="connsiteX134" fmla="*/ 144946 w 1674120"/>
              <a:gd name="connsiteY134" fmla="*/ 236202 h 1579642"/>
              <a:gd name="connsiteX135" fmla="*/ 289891 w 1674120"/>
              <a:gd name="connsiteY135" fmla="*/ 381147 h 1579642"/>
              <a:gd name="connsiteX136" fmla="*/ 144946 w 1674120"/>
              <a:gd name="connsiteY136" fmla="*/ 526092 h 1579642"/>
              <a:gd name="connsiteX137" fmla="*/ 0 w 1674120"/>
              <a:gd name="connsiteY137" fmla="*/ 381147 h 1579642"/>
              <a:gd name="connsiteX138" fmla="*/ 144946 w 1674120"/>
              <a:gd name="connsiteY138" fmla="*/ 236202 h 1579642"/>
              <a:gd name="connsiteX139" fmla="*/ 827416 w 1674120"/>
              <a:gd name="connsiteY139" fmla="*/ 208734 h 1579642"/>
              <a:gd name="connsiteX140" fmla="*/ 947065 w 1674120"/>
              <a:gd name="connsiteY140" fmla="*/ 269744 h 1579642"/>
              <a:gd name="connsiteX141" fmla="*/ 943326 w 1674120"/>
              <a:gd name="connsiteY141" fmla="*/ 297137 h 1579642"/>
              <a:gd name="connsiteX142" fmla="*/ 932109 w 1674120"/>
              <a:gd name="connsiteY142" fmla="*/ 300872 h 1579642"/>
              <a:gd name="connsiteX143" fmla="*/ 915906 w 1674120"/>
              <a:gd name="connsiteY143" fmla="*/ 293401 h 1579642"/>
              <a:gd name="connsiteX144" fmla="*/ 827416 w 1674120"/>
              <a:gd name="connsiteY144" fmla="*/ 247333 h 1579642"/>
              <a:gd name="connsiteX145" fmla="*/ 807475 w 1674120"/>
              <a:gd name="connsiteY145" fmla="*/ 227411 h 1579642"/>
              <a:gd name="connsiteX146" fmla="*/ 827416 w 1674120"/>
              <a:gd name="connsiteY146" fmla="*/ 208734 h 1579642"/>
              <a:gd name="connsiteX147" fmla="*/ 816630 w 1674120"/>
              <a:gd name="connsiteY147" fmla="*/ 190627 h 1579642"/>
              <a:gd name="connsiteX148" fmla="*/ 654768 w 1674120"/>
              <a:gd name="connsiteY148" fmla="*/ 354903 h 1579642"/>
              <a:gd name="connsiteX149" fmla="*/ 738190 w 1674120"/>
              <a:gd name="connsiteY149" fmla="*/ 506734 h 1579642"/>
              <a:gd name="connsiteX150" fmla="*/ 758111 w 1674120"/>
              <a:gd name="connsiteY150" fmla="*/ 544069 h 1579642"/>
              <a:gd name="connsiteX151" fmla="*/ 891336 w 1674120"/>
              <a:gd name="connsiteY151" fmla="*/ 544069 h 1579642"/>
              <a:gd name="connsiteX152" fmla="*/ 910012 w 1674120"/>
              <a:gd name="connsiteY152" fmla="*/ 506734 h 1579642"/>
              <a:gd name="connsiteX153" fmla="*/ 993433 w 1674120"/>
              <a:gd name="connsiteY153" fmla="*/ 361126 h 1579642"/>
              <a:gd name="connsiteX154" fmla="*/ 941139 w 1674120"/>
              <a:gd name="connsiteY154" fmla="*/ 236674 h 1579642"/>
              <a:gd name="connsiteX155" fmla="*/ 816630 w 1674120"/>
              <a:gd name="connsiteY155" fmla="*/ 190627 h 1579642"/>
              <a:gd name="connsiteX156" fmla="*/ 814140 w 1674120"/>
              <a:gd name="connsiteY156" fmla="*/ 150802 h 1579642"/>
              <a:gd name="connsiteX157" fmla="*/ 968532 w 1674120"/>
              <a:gd name="connsiteY157" fmla="*/ 209295 h 1579642"/>
              <a:gd name="connsiteX158" fmla="*/ 1033276 w 1674120"/>
              <a:gd name="connsiteY158" fmla="*/ 361126 h 1579642"/>
              <a:gd name="connsiteX159" fmla="*/ 1009620 w 1674120"/>
              <a:gd name="connsiteY159" fmla="*/ 455709 h 1579642"/>
              <a:gd name="connsiteX160" fmla="*/ 1225021 w 1674120"/>
              <a:gd name="connsiteY160" fmla="*/ 455709 h 1579642"/>
              <a:gd name="connsiteX161" fmla="*/ 1288520 w 1674120"/>
              <a:gd name="connsiteY161" fmla="*/ 501756 h 1579642"/>
              <a:gd name="connsiteX162" fmla="*/ 1317157 w 1674120"/>
              <a:gd name="connsiteY162" fmla="*/ 644875 h 1579642"/>
              <a:gd name="connsiteX163" fmla="*/ 1394353 w 1674120"/>
              <a:gd name="connsiteY163" fmla="*/ 572693 h 1579642"/>
              <a:gd name="connsiteX164" fmla="*/ 1452872 w 1674120"/>
              <a:gd name="connsiteY164" fmla="*/ 550292 h 1579642"/>
              <a:gd name="connsiteX165" fmla="*/ 1525088 w 1674120"/>
              <a:gd name="connsiteY165" fmla="*/ 550292 h 1579642"/>
              <a:gd name="connsiteX166" fmla="*/ 1624695 w 1674120"/>
              <a:gd name="connsiteY166" fmla="*/ 648609 h 1579642"/>
              <a:gd name="connsiteX167" fmla="*/ 1624695 w 1674120"/>
              <a:gd name="connsiteY167" fmla="*/ 1070500 h 1579642"/>
              <a:gd name="connsiteX168" fmla="*/ 1604773 w 1674120"/>
              <a:gd name="connsiteY168" fmla="*/ 1090412 h 1579642"/>
              <a:gd name="connsiteX169" fmla="*/ 1584852 w 1674120"/>
              <a:gd name="connsiteY169" fmla="*/ 1070500 h 1579642"/>
              <a:gd name="connsiteX170" fmla="*/ 1584852 w 1674120"/>
              <a:gd name="connsiteY170" fmla="*/ 648609 h 1579642"/>
              <a:gd name="connsiteX171" fmla="*/ 1525088 w 1674120"/>
              <a:gd name="connsiteY171" fmla="*/ 588872 h 1579642"/>
              <a:gd name="connsiteX172" fmla="*/ 1452872 w 1674120"/>
              <a:gd name="connsiteY172" fmla="*/ 588872 h 1579642"/>
              <a:gd name="connsiteX173" fmla="*/ 1420500 w 1674120"/>
              <a:gd name="connsiteY173" fmla="*/ 601317 h 1579642"/>
              <a:gd name="connsiteX174" fmla="*/ 1272334 w 1674120"/>
              <a:gd name="connsiteY174" fmla="*/ 739459 h 1579642"/>
              <a:gd name="connsiteX175" fmla="*/ 1215060 w 1674120"/>
              <a:gd name="connsiteY175" fmla="*/ 763104 h 1579642"/>
              <a:gd name="connsiteX176" fmla="*/ 1044482 w 1674120"/>
              <a:gd name="connsiteY176" fmla="*/ 763104 h 1579642"/>
              <a:gd name="connsiteX177" fmla="*/ 995924 w 1674120"/>
              <a:gd name="connsiteY177" fmla="*/ 804173 h 1579642"/>
              <a:gd name="connsiteX178" fmla="*/ 1007129 w 1674120"/>
              <a:gd name="connsiteY178" fmla="*/ 839020 h 1579642"/>
              <a:gd name="connsiteX179" fmla="*/ 1040747 w 1674120"/>
              <a:gd name="connsiteY179" fmla="*/ 855199 h 1579642"/>
              <a:gd name="connsiteX180" fmla="*/ 1269844 w 1674120"/>
              <a:gd name="connsiteY180" fmla="*/ 855199 h 1579642"/>
              <a:gd name="connsiteX181" fmla="*/ 1298481 w 1674120"/>
              <a:gd name="connsiteY181" fmla="*/ 842753 h 1579642"/>
              <a:gd name="connsiteX182" fmla="*/ 1487735 w 1674120"/>
              <a:gd name="connsiteY182" fmla="*/ 653587 h 1579642"/>
              <a:gd name="connsiteX183" fmla="*/ 1515127 w 1674120"/>
              <a:gd name="connsiteY183" fmla="*/ 653587 h 1579642"/>
              <a:gd name="connsiteX184" fmla="*/ 1515127 w 1674120"/>
              <a:gd name="connsiteY184" fmla="*/ 680966 h 1579642"/>
              <a:gd name="connsiteX185" fmla="*/ 1415519 w 1674120"/>
              <a:gd name="connsiteY185" fmla="*/ 780528 h 1579642"/>
              <a:gd name="connsiteX186" fmla="*/ 1415519 w 1674120"/>
              <a:gd name="connsiteY186" fmla="*/ 781772 h 1579642"/>
              <a:gd name="connsiteX187" fmla="*/ 1384392 w 1674120"/>
              <a:gd name="connsiteY187" fmla="*/ 904979 h 1579642"/>
              <a:gd name="connsiteX188" fmla="*/ 1381902 w 1674120"/>
              <a:gd name="connsiteY188" fmla="*/ 909957 h 1579642"/>
              <a:gd name="connsiteX189" fmla="*/ 1474039 w 1674120"/>
              <a:gd name="connsiteY189" fmla="*/ 1301980 h 1579642"/>
              <a:gd name="connsiteX190" fmla="*/ 1475284 w 1674120"/>
              <a:gd name="connsiteY190" fmla="*/ 1318159 h 1579642"/>
              <a:gd name="connsiteX191" fmla="*/ 1475284 w 1674120"/>
              <a:gd name="connsiteY191" fmla="*/ 1323137 h 1579642"/>
              <a:gd name="connsiteX192" fmla="*/ 1475284 w 1674120"/>
              <a:gd name="connsiteY192" fmla="*/ 1426432 h 1579642"/>
              <a:gd name="connsiteX193" fmla="*/ 1379412 w 1674120"/>
              <a:gd name="connsiteY193" fmla="*/ 1509814 h 1579642"/>
              <a:gd name="connsiteX194" fmla="*/ 1156540 w 1674120"/>
              <a:gd name="connsiteY194" fmla="*/ 1509814 h 1579642"/>
              <a:gd name="connsiteX195" fmla="*/ 1161521 w 1674120"/>
              <a:gd name="connsiteY195" fmla="*/ 1557106 h 1579642"/>
              <a:gd name="connsiteX196" fmla="*/ 1145335 w 1674120"/>
              <a:gd name="connsiteY196" fmla="*/ 1579507 h 1579642"/>
              <a:gd name="connsiteX197" fmla="*/ 1122923 w 1674120"/>
              <a:gd name="connsiteY197" fmla="*/ 1562084 h 1579642"/>
              <a:gd name="connsiteX198" fmla="*/ 1081835 w 1674120"/>
              <a:gd name="connsiteY198" fmla="*/ 1265889 h 1579642"/>
              <a:gd name="connsiteX199" fmla="*/ 1022071 w 1674120"/>
              <a:gd name="connsiteY199" fmla="*/ 1203663 h 1579642"/>
              <a:gd name="connsiteX200" fmla="*/ 646053 w 1674120"/>
              <a:gd name="connsiteY200" fmla="*/ 1203663 h 1579642"/>
              <a:gd name="connsiteX201" fmla="*/ 586288 w 1674120"/>
              <a:gd name="connsiteY201" fmla="*/ 1268378 h 1579642"/>
              <a:gd name="connsiteX202" fmla="*/ 571347 w 1674120"/>
              <a:gd name="connsiteY202" fmla="*/ 1354250 h 1579642"/>
              <a:gd name="connsiteX203" fmla="*/ 571347 w 1674120"/>
              <a:gd name="connsiteY203" fmla="*/ 1355494 h 1579642"/>
              <a:gd name="connsiteX204" fmla="*/ 537730 w 1674120"/>
              <a:gd name="connsiteY204" fmla="*/ 1563328 h 1579642"/>
              <a:gd name="connsiteX205" fmla="*/ 517808 w 1674120"/>
              <a:gd name="connsiteY205" fmla="*/ 1579507 h 1579642"/>
              <a:gd name="connsiteX206" fmla="*/ 514073 w 1674120"/>
              <a:gd name="connsiteY206" fmla="*/ 1579507 h 1579642"/>
              <a:gd name="connsiteX207" fmla="*/ 497887 w 1674120"/>
              <a:gd name="connsiteY207" fmla="*/ 1555861 h 1579642"/>
              <a:gd name="connsiteX208" fmla="*/ 506603 w 1674120"/>
              <a:gd name="connsiteY208" fmla="*/ 1509814 h 1579642"/>
              <a:gd name="connsiteX209" fmla="*/ 272525 w 1674120"/>
              <a:gd name="connsiteY209" fmla="*/ 1509814 h 1579642"/>
              <a:gd name="connsiteX210" fmla="*/ 176653 w 1674120"/>
              <a:gd name="connsiteY210" fmla="*/ 1426432 h 1579642"/>
              <a:gd name="connsiteX211" fmla="*/ 176653 w 1674120"/>
              <a:gd name="connsiteY211" fmla="*/ 1323137 h 1579642"/>
              <a:gd name="connsiteX212" fmla="*/ 177898 w 1674120"/>
              <a:gd name="connsiteY212" fmla="*/ 1318159 h 1579642"/>
              <a:gd name="connsiteX213" fmla="*/ 179143 w 1674120"/>
              <a:gd name="connsiteY213" fmla="*/ 1301980 h 1579642"/>
              <a:gd name="connsiteX214" fmla="*/ 275015 w 1674120"/>
              <a:gd name="connsiteY214" fmla="*/ 896268 h 1579642"/>
              <a:gd name="connsiteX215" fmla="*/ 247623 w 1674120"/>
              <a:gd name="connsiteY215" fmla="*/ 781772 h 1579642"/>
              <a:gd name="connsiteX216" fmla="*/ 246378 w 1674120"/>
              <a:gd name="connsiteY216" fmla="*/ 780528 h 1579642"/>
              <a:gd name="connsiteX217" fmla="*/ 146771 w 1674120"/>
              <a:gd name="connsiteY217" fmla="*/ 680966 h 1579642"/>
              <a:gd name="connsiteX218" fmla="*/ 146771 w 1674120"/>
              <a:gd name="connsiteY218" fmla="*/ 653587 h 1579642"/>
              <a:gd name="connsiteX219" fmla="*/ 175408 w 1674120"/>
              <a:gd name="connsiteY219" fmla="*/ 653587 h 1579642"/>
              <a:gd name="connsiteX220" fmla="*/ 363417 w 1674120"/>
              <a:gd name="connsiteY220" fmla="*/ 842753 h 1579642"/>
              <a:gd name="connsiteX221" fmla="*/ 393299 w 1674120"/>
              <a:gd name="connsiteY221" fmla="*/ 855199 h 1579642"/>
              <a:gd name="connsiteX222" fmla="*/ 621151 w 1674120"/>
              <a:gd name="connsiteY222" fmla="*/ 855199 h 1579642"/>
              <a:gd name="connsiteX223" fmla="*/ 654768 w 1674120"/>
              <a:gd name="connsiteY223" fmla="*/ 839020 h 1579642"/>
              <a:gd name="connsiteX224" fmla="*/ 667219 w 1674120"/>
              <a:gd name="connsiteY224" fmla="*/ 804173 h 1579642"/>
              <a:gd name="connsiteX225" fmla="*/ 617416 w 1674120"/>
              <a:gd name="connsiteY225" fmla="*/ 763104 h 1579642"/>
              <a:gd name="connsiteX226" fmla="*/ 446838 w 1674120"/>
              <a:gd name="connsiteY226" fmla="*/ 763104 h 1579642"/>
              <a:gd name="connsiteX227" fmla="*/ 389564 w 1674120"/>
              <a:gd name="connsiteY227" fmla="*/ 739459 h 1579642"/>
              <a:gd name="connsiteX228" fmla="*/ 241398 w 1674120"/>
              <a:gd name="connsiteY228" fmla="*/ 601317 h 1579642"/>
              <a:gd name="connsiteX229" fmla="*/ 209026 w 1674120"/>
              <a:gd name="connsiteY229" fmla="*/ 588872 h 1579642"/>
              <a:gd name="connsiteX230" fmla="*/ 136810 w 1674120"/>
              <a:gd name="connsiteY230" fmla="*/ 588872 h 1579642"/>
              <a:gd name="connsiteX231" fmla="*/ 77046 w 1674120"/>
              <a:gd name="connsiteY231" fmla="*/ 648609 h 1579642"/>
              <a:gd name="connsiteX232" fmla="*/ 77046 w 1674120"/>
              <a:gd name="connsiteY232" fmla="*/ 1070500 h 1579642"/>
              <a:gd name="connsiteX233" fmla="*/ 58369 w 1674120"/>
              <a:gd name="connsiteY233" fmla="*/ 1090412 h 1579642"/>
              <a:gd name="connsiteX234" fmla="*/ 38448 w 1674120"/>
              <a:gd name="connsiteY234" fmla="*/ 1070500 h 1579642"/>
              <a:gd name="connsiteX235" fmla="*/ 38448 w 1674120"/>
              <a:gd name="connsiteY235" fmla="*/ 648609 h 1579642"/>
              <a:gd name="connsiteX236" fmla="*/ 136810 w 1674120"/>
              <a:gd name="connsiteY236" fmla="*/ 550292 h 1579642"/>
              <a:gd name="connsiteX237" fmla="*/ 209026 w 1674120"/>
              <a:gd name="connsiteY237" fmla="*/ 550292 h 1579642"/>
              <a:gd name="connsiteX238" fmla="*/ 268790 w 1674120"/>
              <a:gd name="connsiteY238" fmla="*/ 572693 h 1579642"/>
              <a:gd name="connsiteX239" fmla="*/ 337270 w 1674120"/>
              <a:gd name="connsiteY239" fmla="*/ 637408 h 1579642"/>
              <a:gd name="connsiteX240" fmla="*/ 363417 w 1674120"/>
              <a:gd name="connsiteY240" fmla="*/ 503000 h 1579642"/>
              <a:gd name="connsiteX241" fmla="*/ 428162 w 1674120"/>
              <a:gd name="connsiteY241" fmla="*/ 455709 h 1579642"/>
              <a:gd name="connsiteX242" fmla="*/ 638582 w 1674120"/>
              <a:gd name="connsiteY242" fmla="*/ 455709 h 1579642"/>
              <a:gd name="connsiteX243" fmla="*/ 616171 w 1674120"/>
              <a:gd name="connsiteY243" fmla="*/ 353658 h 1579642"/>
              <a:gd name="connsiteX244" fmla="*/ 814140 w 1674120"/>
              <a:gd name="connsiteY244" fmla="*/ 150802 h 1579642"/>
              <a:gd name="connsiteX245" fmla="*/ 1070479 w 1674120"/>
              <a:gd name="connsiteY245" fmla="*/ 100762 h 1579642"/>
              <a:gd name="connsiteX246" fmla="*/ 1084310 w 1674120"/>
              <a:gd name="connsiteY246" fmla="*/ 106420 h 1579642"/>
              <a:gd name="connsiteX247" fmla="*/ 1084310 w 1674120"/>
              <a:gd name="connsiteY247" fmla="*/ 135342 h 1579642"/>
              <a:gd name="connsiteX248" fmla="*/ 1023954 w 1674120"/>
              <a:gd name="connsiteY248" fmla="*/ 195700 h 1579642"/>
              <a:gd name="connsiteX249" fmla="*/ 1010122 w 1674120"/>
              <a:gd name="connsiteY249" fmla="*/ 201988 h 1579642"/>
              <a:gd name="connsiteX250" fmla="*/ 996291 w 1674120"/>
              <a:gd name="connsiteY250" fmla="*/ 195700 h 1579642"/>
              <a:gd name="connsiteX251" fmla="*/ 996291 w 1674120"/>
              <a:gd name="connsiteY251" fmla="*/ 168036 h 1579642"/>
              <a:gd name="connsiteX252" fmla="*/ 1056647 w 1674120"/>
              <a:gd name="connsiteY252" fmla="*/ 106420 h 1579642"/>
              <a:gd name="connsiteX253" fmla="*/ 1070479 w 1674120"/>
              <a:gd name="connsiteY253" fmla="*/ 100762 h 1579642"/>
              <a:gd name="connsiteX254" fmla="*/ 587526 w 1674120"/>
              <a:gd name="connsiteY254" fmla="*/ 100762 h 1579642"/>
              <a:gd name="connsiteX255" fmla="*/ 601815 w 1674120"/>
              <a:gd name="connsiteY255" fmla="*/ 106420 h 1579642"/>
              <a:gd name="connsiteX256" fmla="*/ 661455 w 1674120"/>
              <a:gd name="connsiteY256" fmla="*/ 168036 h 1579642"/>
              <a:gd name="connsiteX257" fmla="*/ 661455 w 1674120"/>
              <a:gd name="connsiteY257" fmla="*/ 195700 h 1579642"/>
              <a:gd name="connsiteX258" fmla="*/ 647787 w 1674120"/>
              <a:gd name="connsiteY258" fmla="*/ 201988 h 1579642"/>
              <a:gd name="connsiteX259" fmla="*/ 634119 w 1674120"/>
              <a:gd name="connsiteY259" fmla="*/ 195700 h 1579642"/>
              <a:gd name="connsiteX260" fmla="*/ 573237 w 1674120"/>
              <a:gd name="connsiteY260" fmla="*/ 135342 h 1579642"/>
              <a:gd name="connsiteX261" fmla="*/ 573237 w 1674120"/>
              <a:gd name="connsiteY261" fmla="*/ 106420 h 1579642"/>
              <a:gd name="connsiteX262" fmla="*/ 587526 w 1674120"/>
              <a:gd name="connsiteY262" fmla="*/ 100762 h 1579642"/>
              <a:gd name="connsiteX263" fmla="*/ 832195 w 1674120"/>
              <a:gd name="connsiteY263" fmla="*/ 0 h 1579642"/>
              <a:gd name="connsiteX264" fmla="*/ 850217 w 1674120"/>
              <a:gd name="connsiteY264" fmla="*/ 20014 h 1579642"/>
              <a:gd name="connsiteX265" fmla="*/ 850217 w 1674120"/>
              <a:gd name="connsiteY265" fmla="*/ 105077 h 1579642"/>
              <a:gd name="connsiteX266" fmla="*/ 832195 w 1674120"/>
              <a:gd name="connsiteY266" fmla="*/ 125091 h 1579642"/>
              <a:gd name="connsiteX267" fmla="*/ 812970 w 1674120"/>
              <a:gd name="connsiteY267" fmla="*/ 105077 h 1579642"/>
              <a:gd name="connsiteX268" fmla="*/ 812970 w 1674120"/>
              <a:gd name="connsiteY268" fmla="*/ 20014 h 1579642"/>
              <a:gd name="connsiteX269" fmla="*/ 832195 w 1674120"/>
              <a:gd name="connsiteY269" fmla="*/ 0 h 157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</a:cxnLst>
            <a:rect l="l" t="t" r="r" b="b"/>
            <a:pathLst>
              <a:path w="1674120" h="1579642">
                <a:moveTo>
                  <a:pt x="1436686" y="1366695"/>
                </a:moveTo>
                <a:cubicBezTo>
                  <a:pt x="1429215" y="1369184"/>
                  <a:pt x="1419255" y="1370428"/>
                  <a:pt x="1410539" y="1370428"/>
                </a:cubicBezTo>
                <a:lnTo>
                  <a:pt x="1136619" y="1370428"/>
                </a:lnTo>
                <a:lnTo>
                  <a:pt x="1150315" y="1469990"/>
                </a:lnTo>
                <a:lnTo>
                  <a:pt x="1379412" y="1469990"/>
                </a:lnTo>
                <a:cubicBezTo>
                  <a:pt x="1410539" y="1469990"/>
                  <a:pt x="1436686" y="1450077"/>
                  <a:pt x="1436686" y="1426432"/>
                </a:cubicBezTo>
                <a:close/>
                <a:moveTo>
                  <a:pt x="216496" y="1366695"/>
                </a:moveTo>
                <a:lnTo>
                  <a:pt x="216496" y="1426432"/>
                </a:lnTo>
                <a:cubicBezTo>
                  <a:pt x="216496" y="1450077"/>
                  <a:pt x="241398" y="1469990"/>
                  <a:pt x="272525" y="1469990"/>
                </a:cubicBezTo>
                <a:lnTo>
                  <a:pt x="512828" y="1469990"/>
                </a:lnTo>
                <a:lnTo>
                  <a:pt x="530259" y="1370428"/>
                </a:lnTo>
                <a:lnTo>
                  <a:pt x="242643" y="1370428"/>
                </a:lnTo>
                <a:cubicBezTo>
                  <a:pt x="233927" y="1370428"/>
                  <a:pt x="223967" y="1369184"/>
                  <a:pt x="216496" y="1366695"/>
                </a:cubicBezTo>
                <a:close/>
                <a:moveTo>
                  <a:pt x="825458" y="880082"/>
                </a:moveTo>
                <a:cubicBezTo>
                  <a:pt x="766983" y="880082"/>
                  <a:pt x="719706" y="927159"/>
                  <a:pt x="719706" y="985384"/>
                </a:cubicBezTo>
                <a:cubicBezTo>
                  <a:pt x="719706" y="1044849"/>
                  <a:pt x="766983" y="1091925"/>
                  <a:pt x="825458" y="1091925"/>
                </a:cubicBezTo>
                <a:cubicBezTo>
                  <a:pt x="883933" y="1091925"/>
                  <a:pt x="931210" y="1044849"/>
                  <a:pt x="931210" y="985384"/>
                </a:cubicBezTo>
                <a:cubicBezTo>
                  <a:pt x="931210" y="927159"/>
                  <a:pt x="883933" y="880082"/>
                  <a:pt x="825458" y="880082"/>
                </a:cubicBezTo>
                <a:close/>
                <a:moveTo>
                  <a:pt x="825458" y="840439"/>
                </a:moveTo>
                <a:cubicBezTo>
                  <a:pt x="905083" y="840439"/>
                  <a:pt x="971023" y="904859"/>
                  <a:pt x="971023" y="985384"/>
                </a:cubicBezTo>
                <a:cubicBezTo>
                  <a:pt x="971023" y="1065909"/>
                  <a:pt x="905083" y="1130329"/>
                  <a:pt x="825458" y="1130329"/>
                </a:cubicBezTo>
                <a:cubicBezTo>
                  <a:pt x="745833" y="1130329"/>
                  <a:pt x="681137" y="1065909"/>
                  <a:pt x="681137" y="985384"/>
                </a:cubicBezTo>
                <a:cubicBezTo>
                  <a:pt x="681137" y="904859"/>
                  <a:pt x="745833" y="840439"/>
                  <a:pt x="825458" y="840439"/>
                </a:cubicBezTo>
                <a:close/>
                <a:moveTo>
                  <a:pt x="800295" y="686631"/>
                </a:moveTo>
                <a:lnTo>
                  <a:pt x="857338" y="686631"/>
                </a:lnTo>
                <a:cubicBezTo>
                  <a:pt x="870014" y="686631"/>
                  <a:pt x="877619" y="694787"/>
                  <a:pt x="877619" y="705273"/>
                </a:cubicBezTo>
                <a:cubicBezTo>
                  <a:pt x="877619" y="715759"/>
                  <a:pt x="870014" y="723915"/>
                  <a:pt x="857338" y="723915"/>
                </a:cubicBezTo>
                <a:lnTo>
                  <a:pt x="800295" y="723915"/>
                </a:lnTo>
                <a:cubicBezTo>
                  <a:pt x="787619" y="723915"/>
                  <a:pt x="780013" y="715759"/>
                  <a:pt x="780013" y="705273"/>
                </a:cubicBezTo>
                <a:cubicBezTo>
                  <a:pt x="780013" y="694787"/>
                  <a:pt x="787619" y="686631"/>
                  <a:pt x="800295" y="686631"/>
                </a:cubicBezTo>
                <a:close/>
                <a:moveTo>
                  <a:pt x="760256" y="637193"/>
                </a:moveTo>
                <a:lnTo>
                  <a:pt x="898634" y="637193"/>
                </a:lnTo>
                <a:cubicBezTo>
                  <a:pt x="907361" y="637193"/>
                  <a:pt x="916087" y="645605"/>
                  <a:pt x="916087" y="656420"/>
                </a:cubicBezTo>
                <a:cubicBezTo>
                  <a:pt x="916087" y="666033"/>
                  <a:pt x="907361" y="674445"/>
                  <a:pt x="898634" y="674445"/>
                </a:cubicBezTo>
                <a:lnTo>
                  <a:pt x="760256" y="674445"/>
                </a:lnTo>
                <a:cubicBezTo>
                  <a:pt x="750283" y="674445"/>
                  <a:pt x="741556" y="666033"/>
                  <a:pt x="741556" y="656420"/>
                </a:cubicBezTo>
                <a:cubicBezTo>
                  <a:pt x="741556" y="645605"/>
                  <a:pt x="750283" y="637193"/>
                  <a:pt x="760256" y="637193"/>
                </a:cubicBezTo>
                <a:close/>
                <a:moveTo>
                  <a:pt x="758111" y="582649"/>
                </a:moveTo>
                <a:lnTo>
                  <a:pt x="758111" y="593850"/>
                </a:lnTo>
                <a:lnTo>
                  <a:pt x="891336" y="593850"/>
                </a:lnTo>
                <a:lnTo>
                  <a:pt x="891336" y="582649"/>
                </a:lnTo>
                <a:close/>
                <a:moveTo>
                  <a:pt x="1010122" y="529165"/>
                </a:moveTo>
                <a:cubicBezTo>
                  <a:pt x="1015152" y="529165"/>
                  <a:pt x="1020181" y="530996"/>
                  <a:pt x="1023954" y="534658"/>
                </a:cubicBezTo>
                <a:lnTo>
                  <a:pt x="1084310" y="592030"/>
                </a:lnTo>
                <a:cubicBezTo>
                  <a:pt x="1091855" y="599354"/>
                  <a:pt x="1091855" y="611560"/>
                  <a:pt x="1084310" y="618884"/>
                </a:cubicBezTo>
                <a:cubicBezTo>
                  <a:pt x="1080538" y="622546"/>
                  <a:pt x="1075508" y="624988"/>
                  <a:pt x="1070478" y="624988"/>
                </a:cubicBezTo>
                <a:cubicBezTo>
                  <a:pt x="1065449" y="624988"/>
                  <a:pt x="1060419" y="622546"/>
                  <a:pt x="1056647" y="618884"/>
                </a:cubicBezTo>
                <a:lnTo>
                  <a:pt x="996291" y="561513"/>
                </a:lnTo>
                <a:cubicBezTo>
                  <a:pt x="988746" y="554189"/>
                  <a:pt x="988746" y="541982"/>
                  <a:pt x="996291" y="534658"/>
                </a:cubicBezTo>
                <a:cubicBezTo>
                  <a:pt x="1000063" y="530996"/>
                  <a:pt x="1005092" y="529165"/>
                  <a:pt x="1010122" y="529165"/>
                </a:cubicBezTo>
                <a:close/>
                <a:moveTo>
                  <a:pt x="647787" y="529165"/>
                </a:moveTo>
                <a:cubicBezTo>
                  <a:pt x="652757" y="529165"/>
                  <a:pt x="657727" y="530996"/>
                  <a:pt x="661455" y="534658"/>
                </a:cubicBezTo>
                <a:cubicBezTo>
                  <a:pt x="668909" y="541982"/>
                  <a:pt x="668909" y="554189"/>
                  <a:pt x="661455" y="561513"/>
                </a:cubicBezTo>
                <a:lnTo>
                  <a:pt x="601815" y="618884"/>
                </a:lnTo>
                <a:cubicBezTo>
                  <a:pt x="598087" y="622546"/>
                  <a:pt x="593117" y="624988"/>
                  <a:pt x="588147" y="624988"/>
                </a:cubicBezTo>
                <a:cubicBezTo>
                  <a:pt x="583177" y="624988"/>
                  <a:pt x="578207" y="622546"/>
                  <a:pt x="573237" y="618884"/>
                </a:cubicBezTo>
                <a:cubicBezTo>
                  <a:pt x="565782" y="611560"/>
                  <a:pt x="565782" y="599354"/>
                  <a:pt x="573237" y="592030"/>
                </a:cubicBezTo>
                <a:lnTo>
                  <a:pt x="634119" y="534658"/>
                </a:lnTo>
                <a:cubicBezTo>
                  <a:pt x="637847" y="530996"/>
                  <a:pt x="642817" y="529165"/>
                  <a:pt x="647787" y="529165"/>
                </a:cubicBezTo>
                <a:close/>
                <a:moveTo>
                  <a:pt x="428162" y="495533"/>
                </a:moveTo>
                <a:cubicBezTo>
                  <a:pt x="415711" y="495533"/>
                  <a:pt x="404505" y="503000"/>
                  <a:pt x="402015" y="511712"/>
                </a:cubicBezTo>
                <a:lnTo>
                  <a:pt x="370887" y="668521"/>
                </a:lnTo>
                <a:lnTo>
                  <a:pt x="416956" y="712079"/>
                </a:lnTo>
                <a:cubicBezTo>
                  <a:pt x="425672" y="719546"/>
                  <a:pt x="435632" y="723280"/>
                  <a:pt x="446838" y="723280"/>
                </a:cubicBezTo>
                <a:lnTo>
                  <a:pt x="617416" y="723280"/>
                </a:lnTo>
                <a:cubicBezTo>
                  <a:pt x="663484" y="723280"/>
                  <a:pt x="700837" y="758126"/>
                  <a:pt x="705817" y="800440"/>
                </a:cubicBezTo>
                <a:cubicBezTo>
                  <a:pt x="708307" y="824086"/>
                  <a:pt x="699592" y="847731"/>
                  <a:pt x="683406" y="866399"/>
                </a:cubicBezTo>
                <a:cubicBezTo>
                  <a:pt x="667219" y="883822"/>
                  <a:pt x="644808" y="893779"/>
                  <a:pt x="621151" y="893779"/>
                </a:cubicBezTo>
                <a:lnTo>
                  <a:pt x="393299" y="893779"/>
                </a:lnTo>
                <a:cubicBezTo>
                  <a:pt x="370887" y="893779"/>
                  <a:pt x="350966" y="885067"/>
                  <a:pt x="336025" y="870133"/>
                </a:cubicBezTo>
                <a:lnTo>
                  <a:pt x="323574" y="858932"/>
                </a:lnTo>
                <a:lnTo>
                  <a:pt x="216496" y="1311936"/>
                </a:lnTo>
                <a:cubicBezTo>
                  <a:pt x="216496" y="1314425"/>
                  <a:pt x="216496" y="1318159"/>
                  <a:pt x="220231" y="1321892"/>
                </a:cubicBezTo>
                <a:cubicBezTo>
                  <a:pt x="223967" y="1328115"/>
                  <a:pt x="233927" y="1331848"/>
                  <a:pt x="242643" y="1331848"/>
                </a:cubicBezTo>
                <a:lnTo>
                  <a:pt x="536485" y="1331848"/>
                </a:lnTo>
                <a:lnTo>
                  <a:pt x="547691" y="1260911"/>
                </a:lnTo>
                <a:cubicBezTo>
                  <a:pt x="561387" y="1198685"/>
                  <a:pt x="597494" y="1163839"/>
                  <a:pt x="646053" y="1163839"/>
                </a:cubicBezTo>
                <a:lnTo>
                  <a:pt x="1022071" y="1163839"/>
                </a:lnTo>
                <a:cubicBezTo>
                  <a:pt x="1073119" y="1163839"/>
                  <a:pt x="1112962" y="1203663"/>
                  <a:pt x="1120433" y="1260911"/>
                </a:cubicBezTo>
                <a:lnTo>
                  <a:pt x="1130393" y="1331848"/>
                </a:lnTo>
                <a:lnTo>
                  <a:pt x="1410539" y="1331848"/>
                </a:lnTo>
                <a:cubicBezTo>
                  <a:pt x="1419255" y="1331848"/>
                  <a:pt x="1429215" y="1328115"/>
                  <a:pt x="1432951" y="1321892"/>
                </a:cubicBezTo>
                <a:cubicBezTo>
                  <a:pt x="1436686" y="1318159"/>
                  <a:pt x="1436686" y="1314425"/>
                  <a:pt x="1436686" y="1311936"/>
                </a:cubicBezTo>
                <a:lnTo>
                  <a:pt x="1332098" y="863910"/>
                </a:lnTo>
                <a:lnTo>
                  <a:pt x="1325873" y="870133"/>
                </a:lnTo>
                <a:cubicBezTo>
                  <a:pt x="1310932" y="885067"/>
                  <a:pt x="1291010" y="893779"/>
                  <a:pt x="1269844" y="893779"/>
                </a:cubicBezTo>
                <a:lnTo>
                  <a:pt x="1040747" y="893779"/>
                </a:lnTo>
                <a:cubicBezTo>
                  <a:pt x="1017090" y="893779"/>
                  <a:pt x="994679" y="883822"/>
                  <a:pt x="978492" y="866399"/>
                </a:cubicBezTo>
                <a:cubicBezTo>
                  <a:pt x="962306" y="847731"/>
                  <a:pt x="953590" y="824086"/>
                  <a:pt x="956081" y="800440"/>
                </a:cubicBezTo>
                <a:cubicBezTo>
                  <a:pt x="961061" y="758126"/>
                  <a:pt x="999659" y="723280"/>
                  <a:pt x="1044482" y="723280"/>
                </a:cubicBezTo>
                <a:lnTo>
                  <a:pt x="1215060" y="723280"/>
                </a:lnTo>
                <a:cubicBezTo>
                  <a:pt x="1226265" y="723280"/>
                  <a:pt x="1236226" y="719546"/>
                  <a:pt x="1243697" y="712079"/>
                </a:cubicBezTo>
                <a:lnTo>
                  <a:pt x="1282295" y="675988"/>
                </a:lnTo>
                <a:lnTo>
                  <a:pt x="1249922" y="510468"/>
                </a:lnTo>
                <a:cubicBezTo>
                  <a:pt x="1248677" y="503000"/>
                  <a:pt x="1237471" y="495533"/>
                  <a:pt x="1225021" y="495533"/>
                </a:cubicBezTo>
                <a:lnTo>
                  <a:pt x="983473" y="495533"/>
                </a:lnTo>
                <a:cubicBezTo>
                  <a:pt x="968532" y="512957"/>
                  <a:pt x="951100" y="527891"/>
                  <a:pt x="929934" y="540336"/>
                </a:cubicBezTo>
                <a:cubicBezTo>
                  <a:pt x="929934" y="540336"/>
                  <a:pt x="928689" y="541580"/>
                  <a:pt x="928689" y="544069"/>
                </a:cubicBezTo>
                <a:lnTo>
                  <a:pt x="928689" y="596339"/>
                </a:lnTo>
                <a:cubicBezTo>
                  <a:pt x="928689" y="616251"/>
                  <a:pt x="912502" y="633675"/>
                  <a:pt x="893826" y="633675"/>
                </a:cubicBezTo>
                <a:lnTo>
                  <a:pt x="755621" y="633675"/>
                </a:lnTo>
                <a:cubicBezTo>
                  <a:pt x="735699" y="633675"/>
                  <a:pt x="719513" y="616251"/>
                  <a:pt x="719513" y="596339"/>
                </a:cubicBezTo>
                <a:lnTo>
                  <a:pt x="719513" y="544069"/>
                </a:lnTo>
                <a:cubicBezTo>
                  <a:pt x="719513" y="541580"/>
                  <a:pt x="718268" y="541580"/>
                  <a:pt x="718268" y="540336"/>
                </a:cubicBezTo>
                <a:cubicBezTo>
                  <a:pt x="697102" y="527891"/>
                  <a:pt x="679670" y="512957"/>
                  <a:pt x="664729" y="495533"/>
                </a:cubicBezTo>
                <a:close/>
                <a:moveTo>
                  <a:pt x="1090094" y="346063"/>
                </a:moveTo>
                <a:lnTo>
                  <a:pt x="1176007" y="346063"/>
                </a:lnTo>
                <a:cubicBezTo>
                  <a:pt x="1187378" y="346063"/>
                  <a:pt x="1196222" y="354474"/>
                  <a:pt x="1196222" y="364086"/>
                </a:cubicBezTo>
                <a:cubicBezTo>
                  <a:pt x="1196222" y="374900"/>
                  <a:pt x="1187378" y="383311"/>
                  <a:pt x="1176007" y="383311"/>
                </a:cubicBezTo>
                <a:lnTo>
                  <a:pt x="1090094" y="383311"/>
                </a:lnTo>
                <a:cubicBezTo>
                  <a:pt x="1079987" y="383311"/>
                  <a:pt x="1071143" y="374900"/>
                  <a:pt x="1071143" y="364086"/>
                </a:cubicBezTo>
                <a:cubicBezTo>
                  <a:pt x="1071143" y="354474"/>
                  <a:pt x="1079987" y="346063"/>
                  <a:pt x="1090094" y="346063"/>
                </a:cubicBezTo>
                <a:close/>
                <a:moveTo>
                  <a:pt x="486921" y="346063"/>
                </a:moveTo>
                <a:lnTo>
                  <a:pt x="571983" y="346063"/>
                </a:lnTo>
                <a:cubicBezTo>
                  <a:pt x="581990" y="346063"/>
                  <a:pt x="591997" y="354474"/>
                  <a:pt x="591997" y="364086"/>
                </a:cubicBezTo>
                <a:cubicBezTo>
                  <a:pt x="591997" y="374900"/>
                  <a:pt x="581990" y="383311"/>
                  <a:pt x="571983" y="383311"/>
                </a:cubicBezTo>
                <a:lnTo>
                  <a:pt x="486921" y="383311"/>
                </a:lnTo>
                <a:cubicBezTo>
                  <a:pt x="475662" y="383311"/>
                  <a:pt x="466906" y="374900"/>
                  <a:pt x="466906" y="364086"/>
                </a:cubicBezTo>
                <a:cubicBezTo>
                  <a:pt x="466906" y="354474"/>
                  <a:pt x="475662" y="346063"/>
                  <a:pt x="486921" y="346063"/>
                </a:cubicBezTo>
                <a:close/>
                <a:moveTo>
                  <a:pt x="1525808" y="275845"/>
                </a:moveTo>
                <a:cubicBezTo>
                  <a:pt x="1466735" y="275845"/>
                  <a:pt x="1418973" y="322922"/>
                  <a:pt x="1418973" y="381147"/>
                </a:cubicBezTo>
                <a:cubicBezTo>
                  <a:pt x="1418973" y="439373"/>
                  <a:pt x="1466735" y="487688"/>
                  <a:pt x="1525808" y="487688"/>
                </a:cubicBezTo>
                <a:cubicBezTo>
                  <a:pt x="1584882" y="487688"/>
                  <a:pt x="1633900" y="439373"/>
                  <a:pt x="1633900" y="381147"/>
                </a:cubicBezTo>
                <a:cubicBezTo>
                  <a:pt x="1633900" y="322922"/>
                  <a:pt x="1584882" y="275845"/>
                  <a:pt x="1525808" y="275845"/>
                </a:cubicBezTo>
                <a:close/>
                <a:moveTo>
                  <a:pt x="144946" y="275845"/>
                </a:moveTo>
                <a:cubicBezTo>
                  <a:pt x="86720" y="275845"/>
                  <a:pt x="38404" y="322922"/>
                  <a:pt x="38404" y="381147"/>
                </a:cubicBezTo>
                <a:cubicBezTo>
                  <a:pt x="38404" y="439373"/>
                  <a:pt x="86720" y="487688"/>
                  <a:pt x="144946" y="487688"/>
                </a:cubicBezTo>
                <a:cubicBezTo>
                  <a:pt x="203172" y="487688"/>
                  <a:pt x="251487" y="439373"/>
                  <a:pt x="251487" y="381147"/>
                </a:cubicBezTo>
                <a:cubicBezTo>
                  <a:pt x="251487" y="322922"/>
                  <a:pt x="203172" y="275845"/>
                  <a:pt x="144946" y="275845"/>
                </a:cubicBezTo>
                <a:close/>
                <a:moveTo>
                  <a:pt x="1525808" y="236202"/>
                </a:moveTo>
                <a:cubicBezTo>
                  <a:pt x="1607505" y="236202"/>
                  <a:pt x="1674120" y="300622"/>
                  <a:pt x="1674120" y="381147"/>
                </a:cubicBezTo>
                <a:cubicBezTo>
                  <a:pt x="1674120" y="460434"/>
                  <a:pt x="1607505" y="526092"/>
                  <a:pt x="1525808" y="526092"/>
                </a:cubicBezTo>
                <a:cubicBezTo>
                  <a:pt x="1445368" y="526092"/>
                  <a:pt x="1378753" y="460434"/>
                  <a:pt x="1378753" y="381147"/>
                </a:cubicBezTo>
                <a:cubicBezTo>
                  <a:pt x="1378753" y="300622"/>
                  <a:pt x="1445368" y="236202"/>
                  <a:pt x="1525808" y="236202"/>
                </a:cubicBezTo>
                <a:close/>
                <a:moveTo>
                  <a:pt x="144946" y="236202"/>
                </a:moveTo>
                <a:cubicBezTo>
                  <a:pt x="224232" y="236202"/>
                  <a:pt x="289891" y="300622"/>
                  <a:pt x="289891" y="381147"/>
                </a:cubicBezTo>
                <a:cubicBezTo>
                  <a:pt x="289891" y="460434"/>
                  <a:pt x="224232" y="526092"/>
                  <a:pt x="144946" y="526092"/>
                </a:cubicBezTo>
                <a:cubicBezTo>
                  <a:pt x="64420" y="526092"/>
                  <a:pt x="0" y="460434"/>
                  <a:pt x="0" y="381147"/>
                </a:cubicBezTo>
                <a:cubicBezTo>
                  <a:pt x="0" y="300622"/>
                  <a:pt x="64420" y="236202"/>
                  <a:pt x="144946" y="236202"/>
                </a:cubicBezTo>
                <a:close/>
                <a:moveTo>
                  <a:pt x="827416" y="208734"/>
                </a:moveTo>
                <a:cubicBezTo>
                  <a:pt x="874777" y="208734"/>
                  <a:pt x="918399" y="231146"/>
                  <a:pt x="947065" y="269744"/>
                </a:cubicBezTo>
                <a:cubicBezTo>
                  <a:pt x="954543" y="277215"/>
                  <a:pt x="952050" y="290911"/>
                  <a:pt x="943326" y="297137"/>
                </a:cubicBezTo>
                <a:cubicBezTo>
                  <a:pt x="939587" y="298382"/>
                  <a:pt x="935848" y="300872"/>
                  <a:pt x="932109" y="300872"/>
                </a:cubicBezTo>
                <a:cubicBezTo>
                  <a:pt x="925877" y="300872"/>
                  <a:pt x="919645" y="298382"/>
                  <a:pt x="915906" y="293401"/>
                </a:cubicBezTo>
                <a:cubicBezTo>
                  <a:pt x="895965" y="263519"/>
                  <a:pt x="863560" y="247333"/>
                  <a:pt x="827416" y="247333"/>
                </a:cubicBezTo>
                <a:cubicBezTo>
                  <a:pt x="816199" y="247333"/>
                  <a:pt x="807475" y="238617"/>
                  <a:pt x="807475" y="227411"/>
                </a:cubicBezTo>
                <a:cubicBezTo>
                  <a:pt x="807475" y="217450"/>
                  <a:pt x="816199" y="208734"/>
                  <a:pt x="827416" y="208734"/>
                </a:cubicBezTo>
                <a:close/>
                <a:moveTo>
                  <a:pt x="816630" y="190627"/>
                </a:moveTo>
                <a:cubicBezTo>
                  <a:pt x="728229" y="194360"/>
                  <a:pt x="657259" y="266542"/>
                  <a:pt x="654768" y="354903"/>
                </a:cubicBezTo>
                <a:cubicBezTo>
                  <a:pt x="652278" y="417129"/>
                  <a:pt x="684651" y="475621"/>
                  <a:pt x="738190" y="506734"/>
                </a:cubicBezTo>
                <a:cubicBezTo>
                  <a:pt x="750641" y="514201"/>
                  <a:pt x="758111" y="527891"/>
                  <a:pt x="758111" y="544069"/>
                </a:cubicBezTo>
                <a:lnTo>
                  <a:pt x="891336" y="544069"/>
                </a:lnTo>
                <a:cubicBezTo>
                  <a:pt x="891336" y="527891"/>
                  <a:pt x="897561" y="514201"/>
                  <a:pt x="910012" y="506734"/>
                </a:cubicBezTo>
                <a:cubicBezTo>
                  <a:pt x="962306" y="475621"/>
                  <a:pt x="993433" y="420862"/>
                  <a:pt x="993433" y="361126"/>
                </a:cubicBezTo>
                <a:cubicBezTo>
                  <a:pt x="993433" y="313834"/>
                  <a:pt x="974757" y="270276"/>
                  <a:pt x="941139" y="236674"/>
                </a:cubicBezTo>
                <a:cubicBezTo>
                  <a:pt x="907522" y="205561"/>
                  <a:pt x="863944" y="188138"/>
                  <a:pt x="816630" y="190627"/>
                </a:cubicBezTo>
                <a:close/>
                <a:moveTo>
                  <a:pt x="814140" y="150802"/>
                </a:moveTo>
                <a:cubicBezTo>
                  <a:pt x="872659" y="148313"/>
                  <a:pt x="926198" y="169470"/>
                  <a:pt x="968532" y="209295"/>
                </a:cubicBezTo>
                <a:cubicBezTo>
                  <a:pt x="1009620" y="249119"/>
                  <a:pt x="1033276" y="302633"/>
                  <a:pt x="1033276" y="361126"/>
                </a:cubicBezTo>
                <a:cubicBezTo>
                  <a:pt x="1033276" y="394728"/>
                  <a:pt x="1024561" y="427085"/>
                  <a:pt x="1009620" y="455709"/>
                </a:cubicBezTo>
                <a:lnTo>
                  <a:pt x="1225021" y="455709"/>
                </a:lnTo>
                <a:cubicBezTo>
                  <a:pt x="1256148" y="455709"/>
                  <a:pt x="1282295" y="475621"/>
                  <a:pt x="1288520" y="501756"/>
                </a:cubicBezTo>
                <a:lnTo>
                  <a:pt x="1317157" y="644875"/>
                </a:lnTo>
                <a:lnTo>
                  <a:pt x="1394353" y="572693"/>
                </a:lnTo>
                <a:cubicBezTo>
                  <a:pt x="1410539" y="559004"/>
                  <a:pt x="1430461" y="550292"/>
                  <a:pt x="1452872" y="550292"/>
                </a:cubicBezTo>
                <a:lnTo>
                  <a:pt x="1525088" y="550292"/>
                </a:lnTo>
                <a:cubicBezTo>
                  <a:pt x="1579872" y="550292"/>
                  <a:pt x="1624695" y="593850"/>
                  <a:pt x="1624695" y="648609"/>
                </a:cubicBezTo>
                <a:lnTo>
                  <a:pt x="1624695" y="1070500"/>
                </a:lnTo>
                <a:cubicBezTo>
                  <a:pt x="1624695" y="1080456"/>
                  <a:pt x="1615979" y="1090412"/>
                  <a:pt x="1604773" y="1090412"/>
                </a:cubicBezTo>
                <a:cubicBezTo>
                  <a:pt x="1593568" y="1090412"/>
                  <a:pt x="1584852" y="1080456"/>
                  <a:pt x="1584852" y="1070500"/>
                </a:cubicBezTo>
                <a:lnTo>
                  <a:pt x="1584852" y="648609"/>
                </a:lnTo>
                <a:cubicBezTo>
                  <a:pt x="1584852" y="616251"/>
                  <a:pt x="1558705" y="588872"/>
                  <a:pt x="1525088" y="588872"/>
                </a:cubicBezTo>
                <a:lnTo>
                  <a:pt x="1452872" y="588872"/>
                </a:lnTo>
                <a:cubicBezTo>
                  <a:pt x="1440421" y="588872"/>
                  <a:pt x="1429215" y="592606"/>
                  <a:pt x="1420500" y="601317"/>
                </a:cubicBezTo>
                <a:lnTo>
                  <a:pt x="1272334" y="739459"/>
                </a:lnTo>
                <a:cubicBezTo>
                  <a:pt x="1257393" y="754393"/>
                  <a:pt x="1236226" y="763104"/>
                  <a:pt x="1215060" y="763104"/>
                </a:cubicBezTo>
                <a:lnTo>
                  <a:pt x="1044482" y="763104"/>
                </a:lnTo>
                <a:cubicBezTo>
                  <a:pt x="1018335" y="763104"/>
                  <a:pt x="997169" y="781772"/>
                  <a:pt x="995924" y="804173"/>
                </a:cubicBezTo>
                <a:cubicBezTo>
                  <a:pt x="994679" y="817863"/>
                  <a:pt x="998414" y="829064"/>
                  <a:pt x="1007129" y="839020"/>
                </a:cubicBezTo>
                <a:cubicBezTo>
                  <a:pt x="1015845" y="848976"/>
                  <a:pt x="1028296" y="855199"/>
                  <a:pt x="1040747" y="855199"/>
                </a:cubicBezTo>
                <a:lnTo>
                  <a:pt x="1269844" y="855199"/>
                </a:lnTo>
                <a:cubicBezTo>
                  <a:pt x="1279805" y="855199"/>
                  <a:pt x="1291010" y="850221"/>
                  <a:pt x="1298481" y="842753"/>
                </a:cubicBezTo>
                <a:lnTo>
                  <a:pt x="1487735" y="653587"/>
                </a:lnTo>
                <a:cubicBezTo>
                  <a:pt x="1495205" y="646120"/>
                  <a:pt x="1507656" y="646120"/>
                  <a:pt x="1515127" y="653587"/>
                </a:cubicBezTo>
                <a:cubicBezTo>
                  <a:pt x="1522597" y="661054"/>
                  <a:pt x="1522597" y="673499"/>
                  <a:pt x="1515127" y="680966"/>
                </a:cubicBezTo>
                <a:lnTo>
                  <a:pt x="1415519" y="780528"/>
                </a:lnTo>
                <a:cubicBezTo>
                  <a:pt x="1415519" y="781772"/>
                  <a:pt x="1415519" y="781772"/>
                  <a:pt x="1415519" y="781772"/>
                </a:cubicBezTo>
                <a:lnTo>
                  <a:pt x="1384392" y="904979"/>
                </a:lnTo>
                <a:cubicBezTo>
                  <a:pt x="1383147" y="907468"/>
                  <a:pt x="1383147" y="908713"/>
                  <a:pt x="1381902" y="909957"/>
                </a:cubicBezTo>
                <a:lnTo>
                  <a:pt x="1474039" y="1301980"/>
                </a:lnTo>
                <a:cubicBezTo>
                  <a:pt x="1475284" y="1306958"/>
                  <a:pt x="1475284" y="1313181"/>
                  <a:pt x="1475284" y="1318159"/>
                </a:cubicBezTo>
                <a:cubicBezTo>
                  <a:pt x="1475284" y="1319403"/>
                  <a:pt x="1475284" y="1320648"/>
                  <a:pt x="1475284" y="1323137"/>
                </a:cubicBezTo>
                <a:lnTo>
                  <a:pt x="1475284" y="1426432"/>
                </a:lnTo>
                <a:cubicBezTo>
                  <a:pt x="1475284" y="1472479"/>
                  <a:pt x="1431706" y="1509814"/>
                  <a:pt x="1379412" y="1509814"/>
                </a:cubicBezTo>
                <a:lnTo>
                  <a:pt x="1156540" y="1509814"/>
                </a:lnTo>
                <a:lnTo>
                  <a:pt x="1161521" y="1557106"/>
                </a:lnTo>
                <a:cubicBezTo>
                  <a:pt x="1164011" y="1568307"/>
                  <a:pt x="1156540" y="1577018"/>
                  <a:pt x="1145335" y="1579507"/>
                </a:cubicBezTo>
                <a:cubicBezTo>
                  <a:pt x="1134129" y="1580752"/>
                  <a:pt x="1124168" y="1573285"/>
                  <a:pt x="1122923" y="1562084"/>
                </a:cubicBezTo>
                <a:lnTo>
                  <a:pt x="1081835" y="1265889"/>
                </a:lnTo>
                <a:cubicBezTo>
                  <a:pt x="1078100" y="1237265"/>
                  <a:pt x="1059423" y="1203663"/>
                  <a:pt x="1022071" y="1203663"/>
                </a:cubicBezTo>
                <a:lnTo>
                  <a:pt x="646053" y="1203663"/>
                </a:lnTo>
                <a:cubicBezTo>
                  <a:pt x="608700" y="1203663"/>
                  <a:pt x="592514" y="1238510"/>
                  <a:pt x="586288" y="1268378"/>
                </a:cubicBezTo>
                <a:lnTo>
                  <a:pt x="571347" y="1354250"/>
                </a:lnTo>
                <a:cubicBezTo>
                  <a:pt x="571347" y="1355494"/>
                  <a:pt x="571347" y="1355494"/>
                  <a:pt x="571347" y="1355494"/>
                </a:cubicBezTo>
                <a:lnTo>
                  <a:pt x="537730" y="1563328"/>
                </a:lnTo>
                <a:cubicBezTo>
                  <a:pt x="536485" y="1572040"/>
                  <a:pt x="527769" y="1579507"/>
                  <a:pt x="517808" y="1579507"/>
                </a:cubicBezTo>
                <a:cubicBezTo>
                  <a:pt x="516563" y="1579507"/>
                  <a:pt x="516563" y="1579507"/>
                  <a:pt x="514073" y="1579507"/>
                </a:cubicBezTo>
                <a:cubicBezTo>
                  <a:pt x="504112" y="1577018"/>
                  <a:pt x="496642" y="1567062"/>
                  <a:pt x="497887" y="1555861"/>
                </a:cubicBezTo>
                <a:lnTo>
                  <a:pt x="506603" y="1509814"/>
                </a:lnTo>
                <a:lnTo>
                  <a:pt x="272525" y="1509814"/>
                </a:lnTo>
                <a:cubicBezTo>
                  <a:pt x="220231" y="1509814"/>
                  <a:pt x="176653" y="1472479"/>
                  <a:pt x="176653" y="1426432"/>
                </a:cubicBezTo>
                <a:lnTo>
                  <a:pt x="176653" y="1323137"/>
                </a:lnTo>
                <a:cubicBezTo>
                  <a:pt x="176653" y="1320648"/>
                  <a:pt x="177898" y="1319403"/>
                  <a:pt x="177898" y="1318159"/>
                </a:cubicBezTo>
                <a:cubicBezTo>
                  <a:pt x="176653" y="1313181"/>
                  <a:pt x="176653" y="1306958"/>
                  <a:pt x="179143" y="1301980"/>
                </a:cubicBezTo>
                <a:lnTo>
                  <a:pt x="275015" y="896268"/>
                </a:lnTo>
                <a:lnTo>
                  <a:pt x="247623" y="781772"/>
                </a:lnTo>
                <a:cubicBezTo>
                  <a:pt x="247623" y="781772"/>
                  <a:pt x="247623" y="781772"/>
                  <a:pt x="246378" y="780528"/>
                </a:cubicBezTo>
                <a:lnTo>
                  <a:pt x="146771" y="680966"/>
                </a:lnTo>
                <a:cubicBezTo>
                  <a:pt x="139300" y="673499"/>
                  <a:pt x="139300" y="661054"/>
                  <a:pt x="146771" y="653587"/>
                </a:cubicBezTo>
                <a:cubicBezTo>
                  <a:pt x="154242" y="646120"/>
                  <a:pt x="166692" y="646120"/>
                  <a:pt x="175408" y="653587"/>
                </a:cubicBezTo>
                <a:lnTo>
                  <a:pt x="363417" y="842753"/>
                </a:lnTo>
                <a:cubicBezTo>
                  <a:pt x="370887" y="850221"/>
                  <a:pt x="382093" y="855199"/>
                  <a:pt x="393299" y="855199"/>
                </a:cubicBezTo>
                <a:lnTo>
                  <a:pt x="621151" y="855199"/>
                </a:lnTo>
                <a:cubicBezTo>
                  <a:pt x="633602" y="855199"/>
                  <a:pt x="646053" y="848976"/>
                  <a:pt x="654768" y="839020"/>
                </a:cubicBezTo>
                <a:cubicBezTo>
                  <a:pt x="663484" y="829064"/>
                  <a:pt x="667219" y="817863"/>
                  <a:pt x="667219" y="804173"/>
                </a:cubicBezTo>
                <a:cubicBezTo>
                  <a:pt x="664729" y="781772"/>
                  <a:pt x="643563" y="763104"/>
                  <a:pt x="617416" y="763104"/>
                </a:cubicBezTo>
                <a:lnTo>
                  <a:pt x="446838" y="763104"/>
                </a:lnTo>
                <a:cubicBezTo>
                  <a:pt x="425672" y="763104"/>
                  <a:pt x="404505" y="754393"/>
                  <a:pt x="389564" y="739459"/>
                </a:cubicBezTo>
                <a:lnTo>
                  <a:pt x="241398" y="601317"/>
                </a:lnTo>
                <a:cubicBezTo>
                  <a:pt x="232682" y="592606"/>
                  <a:pt x="221476" y="588872"/>
                  <a:pt x="209026" y="588872"/>
                </a:cubicBezTo>
                <a:lnTo>
                  <a:pt x="136810" y="588872"/>
                </a:lnTo>
                <a:cubicBezTo>
                  <a:pt x="104438" y="588872"/>
                  <a:pt x="77046" y="616251"/>
                  <a:pt x="77046" y="648609"/>
                </a:cubicBezTo>
                <a:lnTo>
                  <a:pt x="77046" y="1070500"/>
                </a:lnTo>
                <a:cubicBezTo>
                  <a:pt x="77046" y="1080456"/>
                  <a:pt x="68330" y="1090412"/>
                  <a:pt x="58369" y="1090412"/>
                </a:cubicBezTo>
                <a:cubicBezTo>
                  <a:pt x="45919" y="1090412"/>
                  <a:pt x="38448" y="1080456"/>
                  <a:pt x="38448" y="1070500"/>
                </a:cubicBezTo>
                <a:lnTo>
                  <a:pt x="38448" y="648609"/>
                </a:lnTo>
                <a:cubicBezTo>
                  <a:pt x="38448" y="593850"/>
                  <a:pt x="82026" y="550292"/>
                  <a:pt x="136810" y="550292"/>
                </a:cubicBezTo>
                <a:lnTo>
                  <a:pt x="209026" y="550292"/>
                </a:lnTo>
                <a:cubicBezTo>
                  <a:pt x="231437" y="550292"/>
                  <a:pt x="252604" y="559004"/>
                  <a:pt x="268790" y="572693"/>
                </a:cubicBezTo>
                <a:lnTo>
                  <a:pt x="337270" y="637408"/>
                </a:lnTo>
                <a:lnTo>
                  <a:pt x="363417" y="503000"/>
                </a:lnTo>
                <a:cubicBezTo>
                  <a:pt x="370887" y="475621"/>
                  <a:pt x="397034" y="455709"/>
                  <a:pt x="428162" y="455709"/>
                </a:cubicBezTo>
                <a:lnTo>
                  <a:pt x="638582" y="455709"/>
                </a:lnTo>
                <a:cubicBezTo>
                  <a:pt x="622396" y="425840"/>
                  <a:pt x="613680" y="389749"/>
                  <a:pt x="616171" y="353658"/>
                </a:cubicBezTo>
                <a:cubicBezTo>
                  <a:pt x="618661" y="245386"/>
                  <a:pt x="705817" y="155780"/>
                  <a:pt x="814140" y="150802"/>
                </a:cubicBezTo>
                <a:close/>
                <a:moveTo>
                  <a:pt x="1070479" y="100762"/>
                </a:moveTo>
                <a:cubicBezTo>
                  <a:pt x="1075508" y="100762"/>
                  <a:pt x="1080538" y="102648"/>
                  <a:pt x="1084310" y="106420"/>
                </a:cubicBezTo>
                <a:cubicBezTo>
                  <a:pt x="1091855" y="113965"/>
                  <a:pt x="1091855" y="127797"/>
                  <a:pt x="1084310" y="135342"/>
                </a:cubicBezTo>
                <a:lnTo>
                  <a:pt x="1023954" y="195700"/>
                </a:lnTo>
                <a:cubicBezTo>
                  <a:pt x="1020182" y="199473"/>
                  <a:pt x="1015152" y="201988"/>
                  <a:pt x="1010122" y="201988"/>
                </a:cubicBezTo>
                <a:cubicBezTo>
                  <a:pt x="1005092" y="201988"/>
                  <a:pt x="1000063" y="199473"/>
                  <a:pt x="996291" y="195700"/>
                </a:cubicBezTo>
                <a:cubicBezTo>
                  <a:pt x="988746" y="188156"/>
                  <a:pt x="988746" y="175581"/>
                  <a:pt x="996291" y="168036"/>
                </a:cubicBezTo>
                <a:lnTo>
                  <a:pt x="1056647" y="106420"/>
                </a:lnTo>
                <a:cubicBezTo>
                  <a:pt x="1060419" y="102648"/>
                  <a:pt x="1065449" y="100762"/>
                  <a:pt x="1070479" y="100762"/>
                </a:cubicBezTo>
                <a:close/>
                <a:moveTo>
                  <a:pt x="587526" y="100762"/>
                </a:moveTo>
                <a:cubicBezTo>
                  <a:pt x="592806" y="100762"/>
                  <a:pt x="598087" y="102648"/>
                  <a:pt x="601815" y="106420"/>
                </a:cubicBezTo>
                <a:lnTo>
                  <a:pt x="661455" y="168036"/>
                </a:lnTo>
                <a:cubicBezTo>
                  <a:pt x="668909" y="175581"/>
                  <a:pt x="668909" y="188156"/>
                  <a:pt x="661455" y="195700"/>
                </a:cubicBezTo>
                <a:cubicBezTo>
                  <a:pt x="657727" y="199473"/>
                  <a:pt x="652757" y="201988"/>
                  <a:pt x="647787" y="201988"/>
                </a:cubicBezTo>
                <a:cubicBezTo>
                  <a:pt x="641575" y="201988"/>
                  <a:pt x="637847" y="199473"/>
                  <a:pt x="634119" y="195700"/>
                </a:cubicBezTo>
                <a:lnTo>
                  <a:pt x="573237" y="135342"/>
                </a:lnTo>
                <a:cubicBezTo>
                  <a:pt x="565782" y="127797"/>
                  <a:pt x="565782" y="113965"/>
                  <a:pt x="573237" y="106420"/>
                </a:cubicBezTo>
                <a:cubicBezTo>
                  <a:pt x="576965" y="102648"/>
                  <a:pt x="582245" y="100762"/>
                  <a:pt x="587526" y="100762"/>
                </a:cubicBezTo>
                <a:close/>
                <a:moveTo>
                  <a:pt x="832195" y="0"/>
                </a:moveTo>
                <a:cubicBezTo>
                  <a:pt x="841807" y="0"/>
                  <a:pt x="850217" y="8756"/>
                  <a:pt x="850217" y="20014"/>
                </a:cubicBezTo>
                <a:lnTo>
                  <a:pt x="850217" y="105077"/>
                </a:lnTo>
                <a:cubicBezTo>
                  <a:pt x="850217" y="115084"/>
                  <a:pt x="841807" y="125091"/>
                  <a:pt x="832195" y="125091"/>
                </a:cubicBezTo>
                <a:cubicBezTo>
                  <a:pt x="821381" y="125091"/>
                  <a:pt x="812970" y="115084"/>
                  <a:pt x="812970" y="105077"/>
                </a:cubicBezTo>
                <a:lnTo>
                  <a:pt x="812970" y="20014"/>
                </a:lnTo>
                <a:cubicBezTo>
                  <a:pt x="812970" y="8756"/>
                  <a:pt x="821381" y="0"/>
                  <a:pt x="832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293BA5A-48E2-944E-933D-F3FD1CFD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8974" y="6413066"/>
            <a:ext cx="1488322" cy="1328076"/>
          </a:xfrm>
          <a:custGeom>
            <a:avLst/>
            <a:gdLst>
              <a:gd name="connsiteX0" fmla="*/ 1139693 w 1488322"/>
              <a:gd name="connsiteY0" fmla="*/ 900862 h 1328076"/>
              <a:gd name="connsiteX1" fmla="*/ 1158337 w 1488322"/>
              <a:gd name="connsiteY1" fmla="*/ 920907 h 1328076"/>
              <a:gd name="connsiteX2" fmla="*/ 1158337 w 1488322"/>
              <a:gd name="connsiteY2" fmla="*/ 1309275 h 1328076"/>
              <a:gd name="connsiteX3" fmla="*/ 1139693 w 1488322"/>
              <a:gd name="connsiteY3" fmla="*/ 1328067 h 1328076"/>
              <a:gd name="connsiteX4" fmla="*/ 1121050 w 1488322"/>
              <a:gd name="connsiteY4" fmla="*/ 1309275 h 1328076"/>
              <a:gd name="connsiteX5" fmla="*/ 1121050 w 1488322"/>
              <a:gd name="connsiteY5" fmla="*/ 920907 h 1328076"/>
              <a:gd name="connsiteX6" fmla="*/ 1139693 w 1488322"/>
              <a:gd name="connsiteY6" fmla="*/ 900862 h 1328076"/>
              <a:gd name="connsiteX7" fmla="*/ 342581 w 1488322"/>
              <a:gd name="connsiteY7" fmla="*/ 900862 h 1328076"/>
              <a:gd name="connsiteX8" fmla="*/ 361805 w 1488322"/>
              <a:gd name="connsiteY8" fmla="*/ 920907 h 1328076"/>
              <a:gd name="connsiteX9" fmla="*/ 361805 w 1488322"/>
              <a:gd name="connsiteY9" fmla="*/ 1309275 h 1328076"/>
              <a:gd name="connsiteX10" fmla="*/ 342581 w 1488322"/>
              <a:gd name="connsiteY10" fmla="*/ 1328067 h 1328076"/>
              <a:gd name="connsiteX11" fmla="*/ 324558 w 1488322"/>
              <a:gd name="connsiteY11" fmla="*/ 1309275 h 1328076"/>
              <a:gd name="connsiteX12" fmla="*/ 324558 w 1488322"/>
              <a:gd name="connsiteY12" fmla="*/ 920907 h 1328076"/>
              <a:gd name="connsiteX13" fmla="*/ 342581 w 1488322"/>
              <a:gd name="connsiteY13" fmla="*/ 900862 h 1328076"/>
              <a:gd name="connsiteX14" fmla="*/ 804527 w 1488322"/>
              <a:gd name="connsiteY14" fmla="*/ 580034 h 1328076"/>
              <a:gd name="connsiteX15" fmla="*/ 817336 w 1488322"/>
              <a:gd name="connsiteY15" fmla="*/ 587963 h 1328076"/>
              <a:gd name="connsiteX16" fmla="*/ 901064 w 1488322"/>
              <a:gd name="connsiteY16" fmla="*/ 698669 h 1328076"/>
              <a:gd name="connsiteX17" fmla="*/ 901064 w 1488322"/>
              <a:gd name="connsiteY17" fmla="*/ 748424 h 1328076"/>
              <a:gd name="connsiteX18" fmla="*/ 817336 w 1488322"/>
              <a:gd name="connsiteY18" fmla="*/ 861617 h 1328076"/>
              <a:gd name="connsiteX19" fmla="*/ 802340 w 1488322"/>
              <a:gd name="connsiteY19" fmla="*/ 869080 h 1328076"/>
              <a:gd name="connsiteX20" fmla="*/ 789844 w 1488322"/>
              <a:gd name="connsiteY20" fmla="*/ 865349 h 1328076"/>
              <a:gd name="connsiteX21" fmla="*/ 786095 w 1488322"/>
              <a:gd name="connsiteY21" fmla="*/ 837983 h 1328076"/>
              <a:gd name="connsiteX22" fmla="*/ 854826 w 1488322"/>
              <a:gd name="connsiteY22" fmla="*/ 744692 h 1328076"/>
              <a:gd name="connsiteX23" fmla="*/ 544909 w 1488322"/>
              <a:gd name="connsiteY23" fmla="*/ 744692 h 1328076"/>
              <a:gd name="connsiteX24" fmla="*/ 544909 w 1488322"/>
              <a:gd name="connsiteY24" fmla="*/ 1308170 h 1328076"/>
              <a:gd name="connsiteX25" fmla="*/ 526165 w 1488322"/>
              <a:gd name="connsiteY25" fmla="*/ 1328072 h 1328076"/>
              <a:gd name="connsiteX26" fmla="*/ 506170 w 1488322"/>
              <a:gd name="connsiteY26" fmla="*/ 1308170 h 1328076"/>
              <a:gd name="connsiteX27" fmla="*/ 506170 w 1488322"/>
              <a:gd name="connsiteY27" fmla="*/ 744692 h 1328076"/>
              <a:gd name="connsiteX28" fmla="*/ 432440 w 1488322"/>
              <a:gd name="connsiteY28" fmla="*/ 744692 h 1328076"/>
              <a:gd name="connsiteX29" fmla="*/ 412445 w 1488322"/>
              <a:gd name="connsiteY29" fmla="*/ 724790 h 1328076"/>
              <a:gd name="connsiteX30" fmla="*/ 432440 w 1488322"/>
              <a:gd name="connsiteY30" fmla="*/ 704888 h 1328076"/>
              <a:gd name="connsiteX31" fmla="*/ 524915 w 1488322"/>
              <a:gd name="connsiteY31" fmla="*/ 704888 h 1328076"/>
              <a:gd name="connsiteX32" fmla="*/ 526165 w 1488322"/>
              <a:gd name="connsiteY32" fmla="*/ 704888 h 1328076"/>
              <a:gd name="connsiteX33" fmla="*/ 854826 w 1488322"/>
              <a:gd name="connsiteY33" fmla="*/ 704888 h 1328076"/>
              <a:gd name="connsiteX34" fmla="*/ 786095 w 1488322"/>
              <a:gd name="connsiteY34" fmla="*/ 611597 h 1328076"/>
              <a:gd name="connsiteX35" fmla="*/ 789844 w 1488322"/>
              <a:gd name="connsiteY35" fmla="*/ 584232 h 1328076"/>
              <a:gd name="connsiteX36" fmla="*/ 804527 w 1488322"/>
              <a:gd name="connsiteY36" fmla="*/ 580034 h 1328076"/>
              <a:gd name="connsiteX37" fmla="*/ 963737 w 1488322"/>
              <a:gd name="connsiteY37" fmla="*/ 499866 h 1328076"/>
              <a:gd name="connsiteX38" fmla="*/ 983576 w 1488322"/>
              <a:gd name="connsiteY38" fmla="*/ 518605 h 1328076"/>
              <a:gd name="connsiteX39" fmla="*/ 983576 w 1488322"/>
              <a:gd name="connsiteY39" fmla="*/ 1080769 h 1328076"/>
              <a:gd name="connsiteX40" fmla="*/ 1051773 w 1488322"/>
              <a:gd name="connsiteY40" fmla="*/ 1080769 h 1328076"/>
              <a:gd name="connsiteX41" fmla="*/ 1070372 w 1488322"/>
              <a:gd name="connsiteY41" fmla="*/ 1100757 h 1328076"/>
              <a:gd name="connsiteX42" fmla="*/ 1051773 w 1488322"/>
              <a:gd name="connsiteY42" fmla="*/ 1120746 h 1328076"/>
              <a:gd name="connsiteX43" fmla="*/ 964977 w 1488322"/>
              <a:gd name="connsiteY43" fmla="*/ 1120746 h 1328076"/>
              <a:gd name="connsiteX44" fmla="*/ 963737 w 1488322"/>
              <a:gd name="connsiteY44" fmla="*/ 1120746 h 1328076"/>
              <a:gd name="connsiteX45" fmla="*/ 616554 w 1488322"/>
              <a:gd name="connsiteY45" fmla="*/ 1120746 h 1328076"/>
              <a:gd name="connsiteX46" fmla="*/ 684751 w 1488322"/>
              <a:gd name="connsiteY46" fmla="*/ 1214440 h 1328076"/>
              <a:gd name="connsiteX47" fmla="*/ 681031 w 1488322"/>
              <a:gd name="connsiteY47" fmla="*/ 1241923 h 1328076"/>
              <a:gd name="connsiteX48" fmla="*/ 668632 w 1488322"/>
              <a:gd name="connsiteY48" fmla="*/ 1245671 h 1328076"/>
              <a:gd name="connsiteX49" fmla="*/ 653752 w 1488322"/>
              <a:gd name="connsiteY49" fmla="*/ 1238175 h 1328076"/>
              <a:gd name="connsiteX50" fmla="*/ 571916 w 1488322"/>
              <a:gd name="connsiteY50" fmla="*/ 1126992 h 1328076"/>
              <a:gd name="connsiteX51" fmla="*/ 571916 w 1488322"/>
              <a:gd name="connsiteY51" fmla="*/ 1077022 h 1328076"/>
              <a:gd name="connsiteX52" fmla="*/ 653752 w 1488322"/>
              <a:gd name="connsiteY52" fmla="*/ 963340 h 1328076"/>
              <a:gd name="connsiteX53" fmla="*/ 681031 w 1488322"/>
              <a:gd name="connsiteY53" fmla="*/ 959592 h 1328076"/>
              <a:gd name="connsiteX54" fmla="*/ 684751 w 1488322"/>
              <a:gd name="connsiteY54" fmla="*/ 987075 h 1328076"/>
              <a:gd name="connsiteX55" fmla="*/ 616554 w 1488322"/>
              <a:gd name="connsiteY55" fmla="*/ 1080769 h 1328076"/>
              <a:gd name="connsiteX56" fmla="*/ 945138 w 1488322"/>
              <a:gd name="connsiteY56" fmla="*/ 1080769 h 1328076"/>
              <a:gd name="connsiteX57" fmla="*/ 945138 w 1488322"/>
              <a:gd name="connsiteY57" fmla="*/ 518605 h 1328076"/>
              <a:gd name="connsiteX58" fmla="*/ 963737 w 1488322"/>
              <a:gd name="connsiteY58" fmla="*/ 499866 h 1328076"/>
              <a:gd name="connsiteX59" fmla="*/ 964920 w 1488322"/>
              <a:gd name="connsiteY59" fmla="*/ 390007 h 1328076"/>
              <a:gd name="connsiteX60" fmla="*/ 1263317 w 1488322"/>
              <a:gd name="connsiteY60" fmla="*/ 390007 h 1328076"/>
              <a:gd name="connsiteX61" fmla="*/ 1264561 w 1488322"/>
              <a:gd name="connsiteY61" fmla="*/ 390007 h 1328076"/>
              <a:gd name="connsiteX62" fmla="*/ 1315537 w 1488322"/>
              <a:gd name="connsiteY62" fmla="*/ 390007 h 1328076"/>
              <a:gd name="connsiteX63" fmla="*/ 1453547 w 1488322"/>
              <a:gd name="connsiteY63" fmla="*/ 535570 h 1328076"/>
              <a:gd name="connsiteX64" fmla="*/ 1485873 w 1488322"/>
              <a:gd name="connsiteY64" fmla="*/ 684864 h 1328076"/>
              <a:gd name="connsiteX65" fmla="*/ 1461007 w 1488322"/>
              <a:gd name="connsiteY65" fmla="*/ 768221 h 1328076"/>
              <a:gd name="connsiteX66" fmla="*/ 1335431 w 1488322"/>
              <a:gd name="connsiteY66" fmla="*/ 883924 h 1328076"/>
              <a:gd name="connsiteX67" fmla="*/ 1335431 w 1488322"/>
              <a:gd name="connsiteY67" fmla="*/ 1308170 h 1328076"/>
              <a:gd name="connsiteX68" fmla="*/ 1315537 w 1488322"/>
              <a:gd name="connsiteY68" fmla="*/ 1328076 h 1328076"/>
              <a:gd name="connsiteX69" fmla="*/ 1296887 w 1488322"/>
              <a:gd name="connsiteY69" fmla="*/ 1308170 h 1328076"/>
              <a:gd name="connsiteX70" fmla="*/ 1296887 w 1488322"/>
              <a:gd name="connsiteY70" fmla="*/ 519396 h 1328076"/>
              <a:gd name="connsiteX71" fmla="*/ 1315537 w 1488322"/>
              <a:gd name="connsiteY71" fmla="*/ 500734 h 1328076"/>
              <a:gd name="connsiteX72" fmla="*/ 1335431 w 1488322"/>
              <a:gd name="connsiteY72" fmla="*/ 519396 h 1328076"/>
              <a:gd name="connsiteX73" fmla="*/ 1335431 w 1488322"/>
              <a:gd name="connsiteY73" fmla="*/ 635100 h 1328076"/>
              <a:gd name="connsiteX74" fmla="*/ 1352837 w 1488322"/>
              <a:gd name="connsiteY74" fmla="*/ 618926 h 1328076"/>
              <a:gd name="connsiteX75" fmla="*/ 1380191 w 1488322"/>
              <a:gd name="connsiteY75" fmla="*/ 618926 h 1328076"/>
              <a:gd name="connsiteX76" fmla="*/ 1380191 w 1488322"/>
              <a:gd name="connsiteY76" fmla="*/ 646297 h 1328076"/>
              <a:gd name="connsiteX77" fmla="*/ 1335431 w 1488322"/>
              <a:gd name="connsiteY77" fmla="*/ 691085 h 1328076"/>
              <a:gd name="connsiteX78" fmla="*/ 1335431 w 1488322"/>
              <a:gd name="connsiteY78" fmla="*/ 830427 h 1328076"/>
              <a:gd name="connsiteX79" fmla="*/ 1433653 w 1488322"/>
              <a:gd name="connsiteY79" fmla="*/ 739606 h 1328076"/>
              <a:gd name="connsiteX80" fmla="*/ 1448573 w 1488322"/>
              <a:gd name="connsiteY80" fmla="*/ 693573 h 1328076"/>
              <a:gd name="connsiteX81" fmla="*/ 1416247 w 1488322"/>
              <a:gd name="connsiteY81" fmla="*/ 545523 h 1328076"/>
              <a:gd name="connsiteX82" fmla="*/ 1315537 w 1488322"/>
              <a:gd name="connsiteY82" fmla="*/ 428575 h 1328076"/>
              <a:gd name="connsiteX83" fmla="*/ 1264561 w 1488322"/>
              <a:gd name="connsiteY83" fmla="*/ 428575 h 1328076"/>
              <a:gd name="connsiteX84" fmla="*/ 1263317 w 1488322"/>
              <a:gd name="connsiteY84" fmla="*/ 428575 h 1328076"/>
              <a:gd name="connsiteX85" fmla="*/ 964920 w 1488322"/>
              <a:gd name="connsiteY85" fmla="*/ 428575 h 1328076"/>
              <a:gd name="connsiteX86" fmla="*/ 864210 w 1488322"/>
              <a:gd name="connsiteY86" fmla="*/ 546767 h 1328076"/>
              <a:gd name="connsiteX87" fmla="*/ 845561 w 1488322"/>
              <a:gd name="connsiteY87" fmla="*/ 560452 h 1328076"/>
              <a:gd name="connsiteX88" fmla="*/ 840587 w 1488322"/>
              <a:gd name="connsiteY88" fmla="*/ 560452 h 1328076"/>
              <a:gd name="connsiteX89" fmla="*/ 826911 w 1488322"/>
              <a:gd name="connsiteY89" fmla="*/ 535570 h 1328076"/>
              <a:gd name="connsiteX90" fmla="*/ 964920 w 1488322"/>
              <a:gd name="connsiteY90" fmla="*/ 390007 h 1328076"/>
              <a:gd name="connsiteX91" fmla="*/ 172770 w 1488322"/>
              <a:gd name="connsiteY91" fmla="*/ 390007 h 1328076"/>
              <a:gd name="connsiteX92" fmla="*/ 472412 w 1488322"/>
              <a:gd name="connsiteY92" fmla="*/ 390007 h 1328076"/>
              <a:gd name="connsiteX93" fmla="*/ 523388 w 1488322"/>
              <a:gd name="connsiteY93" fmla="*/ 390007 h 1328076"/>
              <a:gd name="connsiteX94" fmla="*/ 661397 w 1488322"/>
              <a:gd name="connsiteY94" fmla="*/ 535570 h 1328076"/>
              <a:gd name="connsiteX95" fmla="*/ 647720 w 1488322"/>
              <a:gd name="connsiteY95" fmla="*/ 560452 h 1328076"/>
              <a:gd name="connsiteX96" fmla="*/ 642747 w 1488322"/>
              <a:gd name="connsiteY96" fmla="*/ 560452 h 1328076"/>
              <a:gd name="connsiteX97" fmla="*/ 624097 w 1488322"/>
              <a:gd name="connsiteY97" fmla="*/ 546767 h 1328076"/>
              <a:gd name="connsiteX98" fmla="*/ 523388 w 1488322"/>
              <a:gd name="connsiteY98" fmla="*/ 428575 h 1328076"/>
              <a:gd name="connsiteX99" fmla="*/ 472412 w 1488322"/>
              <a:gd name="connsiteY99" fmla="*/ 428575 h 1328076"/>
              <a:gd name="connsiteX100" fmla="*/ 172770 w 1488322"/>
              <a:gd name="connsiteY100" fmla="*/ 428575 h 1328076"/>
              <a:gd name="connsiteX101" fmla="*/ 73304 w 1488322"/>
              <a:gd name="connsiteY101" fmla="*/ 546767 h 1328076"/>
              <a:gd name="connsiteX102" fmla="*/ 39735 w 1488322"/>
              <a:gd name="connsiteY102" fmla="*/ 693573 h 1328076"/>
              <a:gd name="connsiteX103" fmla="*/ 54655 w 1488322"/>
              <a:gd name="connsiteY103" fmla="*/ 739606 h 1328076"/>
              <a:gd name="connsiteX104" fmla="*/ 152877 w 1488322"/>
              <a:gd name="connsiteY104" fmla="*/ 830427 h 1328076"/>
              <a:gd name="connsiteX105" fmla="*/ 152877 w 1488322"/>
              <a:gd name="connsiteY105" fmla="*/ 692329 h 1328076"/>
              <a:gd name="connsiteX106" fmla="*/ 106874 w 1488322"/>
              <a:gd name="connsiteY106" fmla="*/ 646297 h 1328076"/>
              <a:gd name="connsiteX107" fmla="*/ 106874 w 1488322"/>
              <a:gd name="connsiteY107" fmla="*/ 618926 h 1328076"/>
              <a:gd name="connsiteX108" fmla="*/ 134227 w 1488322"/>
              <a:gd name="connsiteY108" fmla="*/ 618926 h 1328076"/>
              <a:gd name="connsiteX109" fmla="*/ 152877 w 1488322"/>
              <a:gd name="connsiteY109" fmla="*/ 636344 h 1328076"/>
              <a:gd name="connsiteX110" fmla="*/ 152877 w 1488322"/>
              <a:gd name="connsiteY110" fmla="*/ 519396 h 1328076"/>
              <a:gd name="connsiteX111" fmla="*/ 171527 w 1488322"/>
              <a:gd name="connsiteY111" fmla="*/ 500734 h 1328076"/>
              <a:gd name="connsiteX112" fmla="*/ 191420 w 1488322"/>
              <a:gd name="connsiteY112" fmla="*/ 519396 h 1328076"/>
              <a:gd name="connsiteX113" fmla="*/ 191420 w 1488322"/>
              <a:gd name="connsiteY113" fmla="*/ 1308170 h 1328076"/>
              <a:gd name="connsiteX114" fmla="*/ 171527 w 1488322"/>
              <a:gd name="connsiteY114" fmla="*/ 1328076 h 1328076"/>
              <a:gd name="connsiteX115" fmla="*/ 152877 w 1488322"/>
              <a:gd name="connsiteY115" fmla="*/ 1308170 h 1328076"/>
              <a:gd name="connsiteX116" fmla="*/ 152877 w 1488322"/>
              <a:gd name="connsiteY116" fmla="*/ 883924 h 1328076"/>
              <a:gd name="connsiteX117" fmla="*/ 28545 w 1488322"/>
              <a:gd name="connsiteY117" fmla="*/ 768221 h 1328076"/>
              <a:gd name="connsiteX118" fmla="*/ 2435 w 1488322"/>
              <a:gd name="connsiteY118" fmla="*/ 684864 h 1328076"/>
              <a:gd name="connsiteX119" fmla="*/ 34761 w 1488322"/>
              <a:gd name="connsiteY119" fmla="*/ 536814 h 1328076"/>
              <a:gd name="connsiteX120" fmla="*/ 172770 w 1488322"/>
              <a:gd name="connsiteY120" fmla="*/ 390007 h 1328076"/>
              <a:gd name="connsiteX121" fmla="*/ 1139021 w 1488322"/>
              <a:gd name="connsiteY121" fmla="*/ 38941 h 1328076"/>
              <a:gd name="connsiteX122" fmla="*/ 1018428 w 1488322"/>
              <a:gd name="connsiteY122" fmla="*/ 160788 h 1328076"/>
              <a:gd name="connsiteX123" fmla="*/ 1139021 w 1488322"/>
              <a:gd name="connsiteY123" fmla="*/ 282635 h 1328076"/>
              <a:gd name="connsiteX124" fmla="*/ 1260869 w 1488322"/>
              <a:gd name="connsiteY124" fmla="*/ 160788 h 1328076"/>
              <a:gd name="connsiteX125" fmla="*/ 1139021 w 1488322"/>
              <a:gd name="connsiteY125" fmla="*/ 38941 h 1328076"/>
              <a:gd name="connsiteX126" fmla="*/ 348021 w 1488322"/>
              <a:gd name="connsiteY126" fmla="*/ 38941 h 1328076"/>
              <a:gd name="connsiteX127" fmla="*/ 226172 w 1488322"/>
              <a:gd name="connsiteY127" fmla="*/ 160788 h 1328076"/>
              <a:gd name="connsiteX128" fmla="*/ 348021 w 1488322"/>
              <a:gd name="connsiteY128" fmla="*/ 282635 h 1328076"/>
              <a:gd name="connsiteX129" fmla="*/ 469869 w 1488322"/>
              <a:gd name="connsiteY129" fmla="*/ 160788 h 1328076"/>
              <a:gd name="connsiteX130" fmla="*/ 348021 w 1488322"/>
              <a:gd name="connsiteY130" fmla="*/ 38941 h 1328076"/>
              <a:gd name="connsiteX131" fmla="*/ 1139021 w 1488322"/>
              <a:gd name="connsiteY131" fmla="*/ 0 h 1328076"/>
              <a:gd name="connsiteX132" fmla="*/ 1301067 w 1488322"/>
              <a:gd name="connsiteY132" fmla="*/ 160788 h 1328076"/>
              <a:gd name="connsiteX133" fmla="*/ 1139021 w 1488322"/>
              <a:gd name="connsiteY133" fmla="*/ 322832 h 1328076"/>
              <a:gd name="connsiteX134" fmla="*/ 978231 w 1488322"/>
              <a:gd name="connsiteY134" fmla="*/ 160788 h 1328076"/>
              <a:gd name="connsiteX135" fmla="*/ 1139021 w 1488322"/>
              <a:gd name="connsiteY135" fmla="*/ 0 h 1328076"/>
              <a:gd name="connsiteX136" fmla="*/ 348021 w 1488322"/>
              <a:gd name="connsiteY136" fmla="*/ 0 h 1328076"/>
              <a:gd name="connsiteX137" fmla="*/ 510067 w 1488322"/>
              <a:gd name="connsiteY137" fmla="*/ 160788 h 1328076"/>
              <a:gd name="connsiteX138" fmla="*/ 348021 w 1488322"/>
              <a:gd name="connsiteY138" fmla="*/ 322832 h 1328076"/>
              <a:gd name="connsiteX139" fmla="*/ 187231 w 1488322"/>
              <a:gd name="connsiteY139" fmla="*/ 160788 h 1328076"/>
              <a:gd name="connsiteX140" fmla="*/ 348021 w 1488322"/>
              <a:gd name="connsiteY140" fmla="*/ 0 h 13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488322" h="1328076">
                <a:moveTo>
                  <a:pt x="1139693" y="900862"/>
                </a:moveTo>
                <a:cubicBezTo>
                  <a:pt x="1150181" y="900862"/>
                  <a:pt x="1158337" y="909632"/>
                  <a:pt x="1158337" y="920907"/>
                </a:cubicBezTo>
                <a:lnTo>
                  <a:pt x="1158337" y="1309275"/>
                </a:lnTo>
                <a:cubicBezTo>
                  <a:pt x="1158337" y="1319298"/>
                  <a:pt x="1150181" y="1328067"/>
                  <a:pt x="1139693" y="1328067"/>
                </a:cubicBezTo>
                <a:cubicBezTo>
                  <a:pt x="1130371" y="1328067"/>
                  <a:pt x="1121050" y="1319298"/>
                  <a:pt x="1121050" y="1309275"/>
                </a:cubicBezTo>
                <a:lnTo>
                  <a:pt x="1121050" y="920907"/>
                </a:lnTo>
                <a:cubicBezTo>
                  <a:pt x="1121050" y="909632"/>
                  <a:pt x="1130371" y="900862"/>
                  <a:pt x="1139693" y="900862"/>
                </a:cubicBezTo>
                <a:close/>
                <a:moveTo>
                  <a:pt x="342581" y="900862"/>
                </a:moveTo>
                <a:cubicBezTo>
                  <a:pt x="353395" y="900862"/>
                  <a:pt x="361805" y="909632"/>
                  <a:pt x="361805" y="920907"/>
                </a:cubicBezTo>
                <a:lnTo>
                  <a:pt x="361805" y="1309275"/>
                </a:lnTo>
                <a:cubicBezTo>
                  <a:pt x="361805" y="1319298"/>
                  <a:pt x="353395" y="1328067"/>
                  <a:pt x="342581" y="1328067"/>
                </a:cubicBezTo>
                <a:cubicBezTo>
                  <a:pt x="332969" y="1328067"/>
                  <a:pt x="324558" y="1319298"/>
                  <a:pt x="324558" y="1309275"/>
                </a:cubicBezTo>
                <a:lnTo>
                  <a:pt x="324558" y="920907"/>
                </a:lnTo>
                <a:cubicBezTo>
                  <a:pt x="324558" y="909632"/>
                  <a:pt x="332969" y="900862"/>
                  <a:pt x="342581" y="900862"/>
                </a:cubicBezTo>
                <a:close/>
                <a:moveTo>
                  <a:pt x="804527" y="580034"/>
                </a:moveTo>
                <a:cubicBezTo>
                  <a:pt x="809526" y="580811"/>
                  <a:pt x="814212" y="583610"/>
                  <a:pt x="817336" y="587963"/>
                </a:cubicBezTo>
                <a:lnTo>
                  <a:pt x="901064" y="698669"/>
                </a:lnTo>
                <a:cubicBezTo>
                  <a:pt x="911061" y="714839"/>
                  <a:pt x="911061" y="734741"/>
                  <a:pt x="901064" y="748424"/>
                </a:cubicBezTo>
                <a:lnTo>
                  <a:pt x="817336" y="861617"/>
                </a:lnTo>
                <a:cubicBezTo>
                  <a:pt x="813587" y="865349"/>
                  <a:pt x="808589" y="869080"/>
                  <a:pt x="802340" y="869080"/>
                </a:cubicBezTo>
                <a:cubicBezTo>
                  <a:pt x="797342" y="869080"/>
                  <a:pt x="794843" y="867836"/>
                  <a:pt x="789844" y="865349"/>
                </a:cubicBezTo>
                <a:cubicBezTo>
                  <a:pt x="782346" y="859129"/>
                  <a:pt x="779847" y="846690"/>
                  <a:pt x="786095" y="837983"/>
                </a:cubicBezTo>
                <a:lnTo>
                  <a:pt x="854826" y="744692"/>
                </a:lnTo>
                <a:lnTo>
                  <a:pt x="544909" y="744692"/>
                </a:lnTo>
                <a:lnTo>
                  <a:pt x="544909" y="1308170"/>
                </a:lnTo>
                <a:cubicBezTo>
                  <a:pt x="544909" y="1319365"/>
                  <a:pt x="536162" y="1328072"/>
                  <a:pt x="526165" y="1328072"/>
                </a:cubicBezTo>
                <a:cubicBezTo>
                  <a:pt x="514918" y="1328072"/>
                  <a:pt x="506170" y="1319365"/>
                  <a:pt x="506170" y="1308170"/>
                </a:cubicBezTo>
                <a:lnTo>
                  <a:pt x="506170" y="744692"/>
                </a:lnTo>
                <a:lnTo>
                  <a:pt x="432440" y="744692"/>
                </a:lnTo>
                <a:cubicBezTo>
                  <a:pt x="422442" y="744692"/>
                  <a:pt x="412445" y="734741"/>
                  <a:pt x="412445" y="724790"/>
                </a:cubicBezTo>
                <a:cubicBezTo>
                  <a:pt x="412445" y="713595"/>
                  <a:pt x="422442" y="704888"/>
                  <a:pt x="432440" y="704888"/>
                </a:cubicBezTo>
                <a:lnTo>
                  <a:pt x="524915" y="704888"/>
                </a:lnTo>
                <a:cubicBezTo>
                  <a:pt x="524915" y="704888"/>
                  <a:pt x="524915" y="704888"/>
                  <a:pt x="526165" y="704888"/>
                </a:cubicBezTo>
                <a:lnTo>
                  <a:pt x="854826" y="704888"/>
                </a:lnTo>
                <a:lnTo>
                  <a:pt x="786095" y="611597"/>
                </a:lnTo>
                <a:cubicBezTo>
                  <a:pt x="779847" y="601646"/>
                  <a:pt x="782346" y="590451"/>
                  <a:pt x="789844" y="584232"/>
                </a:cubicBezTo>
                <a:cubicBezTo>
                  <a:pt x="794217" y="580500"/>
                  <a:pt x="799528" y="579256"/>
                  <a:pt x="804527" y="580034"/>
                </a:cubicBezTo>
                <a:close/>
                <a:moveTo>
                  <a:pt x="963737" y="499866"/>
                </a:moveTo>
                <a:cubicBezTo>
                  <a:pt x="974897" y="499866"/>
                  <a:pt x="983576" y="508611"/>
                  <a:pt x="983576" y="518605"/>
                </a:cubicBezTo>
                <a:lnTo>
                  <a:pt x="983576" y="1080769"/>
                </a:lnTo>
                <a:lnTo>
                  <a:pt x="1051773" y="1080769"/>
                </a:lnTo>
                <a:cubicBezTo>
                  <a:pt x="1061693" y="1080769"/>
                  <a:pt x="1070372" y="1090763"/>
                  <a:pt x="1070372" y="1100757"/>
                </a:cubicBezTo>
                <a:cubicBezTo>
                  <a:pt x="1070372" y="1112001"/>
                  <a:pt x="1061693" y="1120746"/>
                  <a:pt x="1051773" y="1120746"/>
                </a:cubicBezTo>
                <a:lnTo>
                  <a:pt x="964977" y="1120746"/>
                </a:lnTo>
                <a:cubicBezTo>
                  <a:pt x="964977" y="1120746"/>
                  <a:pt x="964977" y="1120746"/>
                  <a:pt x="963737" y="1120746"/>
                </a:cubicBezTo>
                <a:lnTo>
                  <a:pt x="616554" y="1120746"/>
                </a:lnTo>
                <a:lnTo>
                  <a:pt x="684751" y="1214440"/>
                </a:lnTo>
                <a:cubicBezTo>
                  <a:pt x="690951" y="1224434"/>
                  <a:pt x="689711" y="1235677"/>
                  <a:pt x="681031" y="1241923"/>
                </a:cubicBezTo>
                <a:cubicBezTo>
                  <a:pt x="677311" y="1245671"/>
                  <a:pt x="673591" y="1245671"/>
                  <a:pt x="668632" y="1245671"/>
                </a:cubicBezTo>
                <a:cubicBezTo>
                  <a:pt x="663672" y="1245671"/>
                  <a:pt x="657472" y="1244422"/>
                  <a:pt x="653752" y="1238175"/>
                </a:cubicBezTo>
                <a:lnTo>
                  <a:pt x="571916" y="1126992"/>
                </a:lnTo>
                <a:cubicBezTo>
                  <a:pt x="560757" y="1110752"/>
                  <a:pt x="560757" y="1090763"/>
                  <a:pt x="571916" y="1077022"/>
                </a:cubicBezTo>
                <a:lnTo>
                  <a:pt x="653752" y="963340"/>
                </a:lnTo>
                <a:cubicBezTo>
                  <a:pt x="659952" y="954595"/>
                  <a:pt x="672352" y="953346"/>
                  <a:pt x="681031" y="959592"/>
                </a:cubicBezTo>
                <a:cubicBezTo>
                  <a:pt x="689711" y="965838"/>
                  <a:pt x="690951" y="978331"/>
                  <a:pt x="684751" y="987075"/>
                </a:cubicBezTo>
                <a:lnTo>
                  <a:pt x="616554" y="1080769"/>
                </a:lnTo>
                <a:lnTo>
                  <a:pt x="945138" y="1080769"/>
                </a:lnTo>
                <a:lnTo>
                  <a:pt x="945138" y="518605"/>
                </a:lnTo>
                <a:cubicBezTo>
                  <a:pt x="945138" y="508611"/>
                  <a:pt x="953818" y="499866"/>
                  <a:pt x="963737" y="499866"/>
                </a:cubicBezTo>
                <a:close/>
                <a:moveTo>
                  <a:pt x="964920" y="390007"/>
                </a:moveTo>
                <a:lnTo>
                  <a:pt x="1263317" y="390007"/>
                </a:lnTo>
                <a:lnTo>
                  <a:pt x="1264561" y="390007"/>
                </a:lnTo>
                <a:lnTo>
                  <a:pt x="1315537" y="390007"/>
                </a:lnTo>
                <a:cubicBezTo>
                  <a:pt x="1395109" y="390007"/>
                  <a:pt x="1419977" y="416133"/>
                  <a:pt x="1453547" y="535570"/>
                </a:cubicBezTo>
                <a:lnTo>
                  <a:pt x="1485873" y="684864"/>
                </a:lnTo>
                <a:cubicBezTo>
                  <a:pt x="1493333" y="714723"/>
                  <a:pt x="1483387" y="747071"/>
                  <a:pt x="1461007" y="768221"/>
                </a:cubicBezTo>
                <a:lnTo>
                  <a:pt x="1335431" y="883924"/>
                </a:lnTo>
                <a:lnTo>
                  <a:pt x="1335431" y="1308170"/>
                </a:lnTo>
                <a:cubicBezTo>
                  <a:pt x="1335431" y="1319367"/>
                  <a:pt x="1327971" y="1328076"/>
                  <a:pt x="1315537" y="1328076"/>
                </a:cubicBezTo>
                <a:cubicBezTo>
                  <a:pt x="1305591" y="1328076"/>
                  <a:pt x="1296887" y="1319367"/>
                  <a:pt x="1296887" y="1308170"/>
                </a:cubicBezTo>
                <a:lnTo>
                  <a:pt x="1296887" y="519396"/>
                </a:lnTo>
                <a:cubicBezTo>
                  <a:pt x="1296887" y="509443"/>
                  <a:pt x="1305591" y="500734"/>
                  <a:pt x="1315537" y="500734"/>
                </a:cubicBezTo>
                <a:cubicBezTo>
                  <a:pt x="1327971" y="500734"/>
                  <a:pt x="1335431" y="509443"/>
                  <a:pt x="1335431" y="519396"/>
                </a:cubicBezTo>
                <a:lnTo>
                  <a:pt x="1335431" y="635100"/>
                </a:lnTo>
                <a:lnTo>
                  <a:pt x="1352837" y="618926"/>
                </a:lnTo>
                <a:cubicBezTo>
                  <a:pt x="1360297" y="611461"/>
                  <a:pt x="1372731" y="611461"/>
                  <a:pt x="1380191" y="618926"/>
                </a:cubicBezTo>
                <a:cubicBezTo>
                  <a:pt x="1387651" y="626391"/>
                  <a:pt x="1387651" y="638832"/>
                  <a:pt x="1380191" y="646297"/>
                </a:cubicBezTo>
                <a:lnTo>
                  <a:pt x="1335431" y="691085"/>
                </a:lnTo>
                <a:lnTo>
                  <a:pt x="1335431" y="830427"/>
                </a:lnTo>
                <a:lnTo>
                  <a:pt x="1433653" y="739606"/>
                </a:lnTo>
                <a:cubicBezTo>
                  <a:pt x="1447329" y="728409"/>
                  <a:pt x="1452303" y="709747"/>
                  <a:pt x="1448573" y="693573"/>
                </a:cubicBezTo>
                <a:lnTo>
                  <a:pt x="1416247" y="545523"/>
                </a:lnTo>
                <a:cubicBezTo>
                  <a:pt x="1383921" y="433551"/>
                  <a:pt x="1369001" y="428575"/>
                  <a:pt x="1315537" y="428575"/>
                </a:cubicBezTo>
                <a:lnTo>
                  <a:pt x="1264561" y="428575"/>
                </a:lnTo>
                <a:lnTo>
                  <a:pt x="1263317" y="428575"/>
                </a:lnTo>
                <a:lnTo>
                  <a:pt x="964920" y="428575"/>
                </a:lnTo>
                <a:cubicBezTo>
                  <a:pt x="910213" y="428575"/>
                  <a:pt x="897780" y="433551"/>
                  <a:pt x="864210" y="546767"/>
                </a:cubicBezTo>
                <a:cubicBezTo>
                  <a:pt x="861724" y="555476"/>
                  <a:pt x="854264" y="560452"/>
                  <a:pt x="845561" y="560452"/>
                </a:cubicBezTo>
                <a:cubicBezTo>
                  <a:pt x="844317" y="560452"/>
                  <a:pt x="843074" y="560452"/>
                  <a:pt x="840587" y="560452"/>
                </a:cubicBezTo>
                <a:cubicBezTo>
                  <a:pt x="830641" y="556720"/>
                  <a:pt x="824424" y="546767"/>
                  <a:pt x="826911" y="535570"/>
                </a:cubicBezTo>
                <a:cubicBezTo>
                  <a:pt x="861724" y="416133"/>
                  <a:pt x="885347" y="390007"/>
                  <a:pt x="964920" y="390007"/>
                </a:cubicBezTo>
                <a:close/>
                <a:moveTo>
                  <a:pt x="172770" y="390007"/>
                </a:moveTo>
                <a:lnTo>
                  <a:pt x="472412" y="390007"/>
                </a:lnTo>
                <a:lnTo>
                  <a:pt x="523388" y="390007"/>
                </a:lnTo>
                <a:cubicBezTo>
                  <a:pt x="602961" y="390007"/>
                  <a:pt x="627827" y="416133"/>
                  <a:pt x="661397" y="535570"/>
                </a:cubicBezTo>
                <a:cubicBezTo>
                  <a:pt x="663884" y="546767"/>
                  <a:pt x="657667" y="556720"/>
                  <a:pt x="647720" y="560452"/>
                </a:cubicBezTo>
                <a:cubicBezTo>
                  <a:pt x="646477" y="560452"/>
                  <a:pt x="643991" y="560452"/>
                  <a:pt x="642747" y="560452"/>
                </a:cubicBezTo>
                <a:cubicBezTo>
                  <a:pt x="634044" y="560452"/>
                  <a:pt x="626584" y="555476"/>
                  <a:pt x="624097" y="546767"/>
                </a:cubicBezTo>
                <a:cubicBezTo>
                  <a:pt x="591771" y="433551"/>
                  <a:pt x="578094" y="428575"/>
                  <a:pt x="523388" y="428575"/>
                </a:cubicBezTo>
                <a:lnTo>
                  <a:pt x="472412" y="428575"/>
                </a:lnTo>
                <a:lnTo>
                  <a:pt x="172770" y="428575"/>
                </a:lnTo>
                <a:cubicBezTo>
                  <a:pt x="119307" y="428575"/>
                  <a:pt x="104388" y="433551"/>
                  <a:pt x="73304" y="546767"/>
                </a:cubicBezTo>
                <a:lnTo>
                  <a:pt x="39735" y="693573"/>
                </a:lnTo>
                <a:cubicBezTo>
                  <a:pt x="36005" y="709747"/>
                  <a:pt x="42221" y="728409"/>
                  <a:pt x="54655" y="739606"/>
                </a:cubicBezTo>
                <a:lnTo>
                  <a:pt x="152877" y="830427"/>
                </a:lnTo>
                <a:lnTo>
                  <a:pt x="152877" y="692329"/>
                </a:lnTo>
                <a:lnTo>
                  <a:pt x="106874" y="646297"/>
                </a:lnTo>
                <a:cubicBezTo>
                  <a:pt x="99414" y="638832"/>
                  <a:pt x="99414" y="626391"/>
                  <a:pt x="106874" y="618926"/>
                </a:cubicBezTo>
                <a:cubicBezTo>
                  <a:pt x="114334" y="611461"/>
                  <a:pt x="126767" y="611461"/>
                  <a:pt x="134227" y="618926"/>
                </a:cubicBezTo>
                <a:lnTo>
                  <a:pt x="152877" y="636344"/>
                </a:lnTo>
                <a:lnTo>
                  <a:pt x="152877" y="519396"/>
                </a:lnTo>
                <a:cubicBezTo>
                  <a:pt x="152877" y="509443"/>
                  <a:pt x="160337" y="500734"/>
                  <a:pt x="171527" y="500734"/>
                </a:cubicBezTo>
                <a:cubicBezTo>
                  <a:pt x="182717" y="500734"/>
                  <a:pt x="191420" y="509443"/>
                  <a:pt x="191420" y="519396"/>
                </a:cubicBezTo>
                <a:lnTo>
                  <a:pt x="191420" y="1308170"/>
                </a:lnTo>
                <a:cubicBezTo>
                  <a:pt x="191420" y="1319367"/>
                  <a:pt x="182717" y="1328076"/>
                  <a:pt x="171527" y="1328076"/>
                </a:cubicBezTo>
                <a:cubicBezTo>
                  <a:pt x="160337" y="1328076"/>
                  <a:pt x="152877" y="1319367"/>
                  <a:pt x="152877" y="1308170"/>
                </a:cubicBezTo>
                <a:lnTo>
                  <a:pt x="152877" y="883924"/>
                </a:lnTo>
                <a:lnTo>
                  <a:pt x="28545" y="768221"/>
                </a:lnTo>
                <a:cubicBezTo>
                  <a:pt x="4922" y="747071"/>
                  <a:pt x="-5025" y="714723"/>
                  <a:pt x="2435" y="684864"/>
                </a:cubicBezTo>
                <a:lnTo>
                  <a:pt x="34761" y="536814"/>
                </a:lnTo>
                <a:cubicBezTo>
                  <a:pt x="69574" y="416133"/>
                  <a:pt x="93198" y="390007"/>
                  <a:pt x="172770" y="390007"/>
                </a:cubicBezTo>
                <a:close/>
                <a:moveTo>
                  <a:pt x="1139021" y="38941"/>
                </a:moveTo>
                <a:cubicBezTo>
                  <a:pt x="1072444" y="38941"/>
                  <a:pt x="1018428" y="94211"/>
                  <a:pt x="1018428" y="160788"/>
                </a:cubicBezTo>
                <a:cubicBezTo>
                  <a:pt x="1018428" y="227364"/>
                  <a:pt x="1072444" y="282635"/>
                  <a:pt x="1139021" y="282635"/>
                </a:cubicBezTo>
                <a:cubicBezTo>
                  <a:pt x="1206855" y="282635"/>
                  <a:pt x="1260869" y="227364"/>
                  <a:pt x="1260869" y="160788"/>
                </a:cubicBezTo>
                <a:cubicBezTo>
                  <a:pt x="1260869" y="94211"/>
                  <a:pt x="1206855" y="38941"/>
                  <a:pt x="1139021" y="38941"/>
                </a:cubicBezTo>
                <a:close/>
                <a:moveTo>
                  <a:pt x="348021" y="38941"/>
                </a:moveTo>
                <a:cubicBezTo>
                  <a:pt x="281444" y="38941"/>
                  <a:pt x="226172" y="94211"/>
                  <a:pt x="226172" y="160788"/>
                </a:cubicBezTo>
                <a:cubicBezTo>
                  <a:pt x="226172" y="227364"/>
                  <a:pt x="281444" y="282635"/>
                  <a:pt x="348021" y="282635"/>
                </a:cubicBezTo>
                <a:cubicBezTo>
                  <a:pt x="415854" y="282635"/>
                  <a:pt x="469869" y="227364"/>
                  <a:pt x="469869" y="160788"/>
                </a:cubicBezTo>
                <a:cubicBezTo>
                  <a:pt x="469869" y="94211"/>
                  <a:pt x="415854" y="38941"/>
                  <a:pt x="348021" y="38941"/>
                </a:cubicBezTo>
                <a:close/>
                <a:moveTo>
                  <a:pt x="1139021" y="0"/>
                </a:moveTo>
                <a:cubicBezTo>
                  <a:pt x="1228209" y="0"/>
                  <a:pt x="1301067" y="71601"/>
                  <a:pt x="1301067" y="160788"/>
                </a:cubicBezTo>
                <a:cubicBezTo>
                  <a:pt x="1301067" y="249975"/>
                  <a:pt x="1228209" y="322832"/>
                  <a:pt x="1139021" y="322832"/>
                </a:cubicBezTo>
                <a:cubicBezTo>
                  <a:pt x="1049833" y="322832"/>
                  <a:pt x="978231" y="249975"/>
                  <a:pt x="978231" y="160788"/>
                </a:cubicBezTo>
                <a:cubicBezTo>
                  <a:pt x="978231" y="71601"/>
                  <a:pt x="1049833" y="0"/>
                  <a:pt x="1139021" y="0"/>
                </a:cubicBezTo>
                <a:close/>
                <a:moveTo>
                  <a:pt x="348021" y="0"/>
                </a:moveTo>
                <a:cubicBezTo>
                  <a:pt x="437209" y="0"/>
                  <a:pt x="510067" y="71601"/>
                  <a:pt x="510067" y="160788"/>
                </a:cubicBezTo>
                <a:cubicBezTo>
                  <a:pt x="510067" y="249975"/>
                  <a:pt x="437209" y="322832"/>
                  <a:pt x="348021" y="322832"/>
                </a:cubicBezTo>
                <a:cubicBezTo>
                  <a:pt x="260089" y="322832"/>
                  <a:pt x="187231" y="249975"/>
                  <a:pt x="187231" y="160788"/>
                </a:cubicBezTo>
                <a:cubicBezTo>
                  <a:pt x="187231" y="71601"/>
                  <a:pt x="260089" y="0"/>
                  <a:pt x="348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2D8AFE2-BC36-5441-8771-4E3238D97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056" y="6369124"/>
            <a:ext cx="1576173" cy="1415933"/>
          </a:xfrm>
          <a:custGeom>
            <a:avLst/>
            <a:gdLst>
              <a:gd name="connsiteX0" fmla="*/ 956596 w 1576173"/>
              <a:gd name="connsiteY0" fmla="*/ 1312836 h 1415933"/>
              <a:gd name="connsiteX1" fmla="*/ 974618 w 1576173"/>
              <a:gd name="connsiteY1" fmla="*/ 1333201 h 1415933"/>
              <a:gd name="connsiteX2" fmla="*/ 974618 w 1576173"/>
              <a:gd name="connsiteY2" fmla="*/ 1395569 h 1415933"/>
              <a:gd name="connsiteX3" fmla="*/ 956596 w 1576173"/>
              <a:gd name="connsiteY3" fmla="*/ 1415933 h 1415933"/>
              <a:gd name="connsiteX4" fmla="*/ 937372 w 1576173"/>
              <a:gd name="connsiteY4" fmla="*/ 1395569 h 1415933"/>
              <a:gd name="connsiteX5" fmla="*/ 937372 w 1576173"/>
              <a:gd name="connsiteY5" fmla="*/ 1333201 h 1415933"/>
              <a:gd name="connsiteX6" fmla="*/ 956596 w 1576173"/>
              <a:gd name="connsiteY6" fmla="*/ 1312836 h 1415933"/>
              <a:gd name="connsiteX7" fmla="*/ 615446 w 1576173"/>
              <a:gd name="connsiteY7" fmla="*/ 1312836 h 1415933"/>
              <a:gd name="connsiteX8" fmla="*/ 634088 w 1576173"/>
              <a:gd name="connsiteY8" fmla="*/ 1333201 h 1415933"/>
              <a:gd name="connsiteX9" fmla="*/ 634088 w 1576173"/>
              <a:gd name="connsiteY9" fmla="*/ 1395569 h 1415933"/>
              <a:gd name="connsiteX10" fmla="*/ 615446 w 1576173"/>
              <a:gd name="connsiteY10" fmla="*/ 1415933 h 1415933"/>
              <a:gd name="connsiteX11" fmla="*/ 596804 w 1576173"/>
              <a:gd name="connsiteY11" fmla="*/ 1395569 h 1415933"/>
              <a:gd name="connsiteX12" fmla="*/ 596804 w 1576173"/>
              <a:gd name="connsiteY12" fmla="*/ 1333201 h 1415933"/>
              <a:gd name="connsiteX13" fmla="*/ 615446 w 1576173"/>
              <a:gd name="connsiteY13" fmla="*/ 1312836 h 1415933"/>
              <a:gd name="connsiteX14" fmla="*/ 134974 w 1576173"/>
              <a:gd name="connsiteY14" fmla="*/ 999732 h 1415933"/>
              <a:gd name="connsiteX15" fmla="*/ 473530 w 1576173"/>
              <a:gd name="connsiteY15" fmla="*/ 999732 h 1415933"/>
              <a:gd name="connsiteX16" fmla="*/ 606710 w 1576173"/>
              <a:gd name="connsiteY16" fmla="*/ 1142617 h 1415933"/>
              <a:gd name="connsiteX17" fmla="*/ 607956 w 1576173"/>
              <a:gd name="connsiteY17" fmla="*/ 1145102 h 1415933"/>
              <a:gd name="connsiteX18" fmla="*/ 617914 w 1576173"/>
              <a:gd name="connsiteY18" fmla="*/ 1145102 h 1415933"/>
              <a:gd name="connsiteX19" fmla="*/ 955224 w 1576173"/>
              <a:gd name="connsiteY19" fmla="*/ 1145102 h 1415933"/>
              <a:gd name="connsiteX20" fmla="*/ 968914 w 1576173"/>
              <a:gd name="connsiteY20" fmla="*/ 1145102 h 1415933"/>
              <a:gd name="connsiteX21" fmla="*/ 968914 w 1576173"/>
              <a:gd name="connsiteY21" fmla="*/ 1142617 h 1415933"/>
              <a:gd name="connsiteX22" fmla="*/ 1103340 w 1576173"/>
              <a:gd name="connsiteY22" fmla="*/ 999732 h 1415933"/>
              <a:gd name="connsiteX23" fmla="*/ 1441896 w 1576173"/>
              <a:gd name="connsiteY23" fmla="*/ 999732 h 1415933"/>
              <a:gd name="connsiteX24" fmla="*/ 1575078 w 1576173"/>
              <a:gd name="connsiteY24" fmla="*/ 1142617 h 1415933"/>
              <a:gd name="connsiteX25" fmla="*/ 1562630 w 1576173"/>
              <a:gd name="connsiteY25" fmla="*/ 1166224 h 1415933"/>
              <a:gd name="connsiteX26" fmla="*/ 1537736 w 1576173"/>
              <a:gd name="connsiteY26" fmla="*/ 1152557 h 1415933"/>
              <a:gd name="connsiteX27" fmla="*/ 1441896 w 1576173"/>
              <a:gd name="connsiteY27" fmla="*/ 1038249 h 1415933"/>
              <a:gd name="connsiteX28" fmla="*/ 1103340 w 1576173"/>
              <a:gd name="connsiteY28" fmla="*/ 1038249 h 1415933"/>
              <a:gd name="connsiteX29" fmla="*/ 1007500 w 1576173"/>
              <a:gd name="connsiteY29" fmla="*/ 1152557 h 1415933"/>
              <a:gd name="connsiteX30" fmla="*/ 1089650 w 1576173"/>
              <a:gd name="connsiteY30" fmla="*/ 1287987 h 1415933"/>
              <a:gd name="connsiteX31" fmla="*/ 1112054 w 1576173"/>
              <a:gd name="connsiteY31" fmla="*/ 1391112 h 1415933"/>
              <a:gd name="connsiteX32" fmla="*/ 1098362 w 1576173"/>
              <a:gd name="connsiteY32" fmla="*/ 1414719 h 1415933"/>
              <a:gd name="connsiteX33" fmla="*/ 1074714 w 1576173"/>
              <a:gd name="connsiteY33" fmla="*/ 1399810 h 1415933"/>
              <a:gd name="connsiteX34" fmla="*/ 1052308 w 1576173"/>
              <a:gd name="connsiteY34" fmla="*/ 1297927 h 1415933"/>
              <a:gd name="connsiteX35" fmla="*/ 955224 w 1576173"/>
              <a:gd name="connsiteY35" fmla="*/ 1183619 h 1415933"/>
              <a:gd name="connsiteX36" fmla="*/ 617914 w 1576173"/>
              <a:gd name="connsiteY36" fmla="*/ 1183619 h 1415933"/>
              <a:gd name="connsiteX37" fmla="*/ 522072 w 1576173"/>
              <a:gd name="connsiteY37" fmla="*/ 1297927 h 1415933"/>
              <a:gd name="connsiteX38" fmla="*/ 494690 w 1576173"/>
              <a:gd name="connsiteY38" fmla="*/ 1399810 h 1415933"/>
              <a:gd name="connsiteX39" fmla="*/ 477264 w 1576173"/>
              <a:gd name="connsiteY39" fmla="*/ 1414719 h 1415933"/>
              <a:gd name="connsiteX40" fmla="*/ 471040 w 1576173"/>
              <a:gd name="connsiteY40" fmla="*/ 1413477 h 1415933"/>
              <a:gd name="connsiteX41" fmla="*/ 457348 w 1576173"/>
              <a:gd name="connsiteY41" fmla="*/ 1389870 h 1415933"/>
              <a:gd name="connsiteX42" fmla="*/ 483486 w 1576173"/>
              <a:gd name="connsiteY42" fmla="*/ 1287987 h 1415933"/>
              <a:gd name="connsiteX43" fmla="*/ 569370 w 1576173"/>
              <a:gd name="connsiteY43" fmla="*/ 1151314 h 1415933"/>
              <a:gd name="connsiteX44" fmla="*/ 473530 w 1576173"/>
              <a:gd name="connsiteY44" fmla="*/ 1038249 h 1415933"/>
              <a:gd name="connsiteX45" fmla="*/ 134974 w 1576173"/>
              <a:gd name="connsiteY45" fmla="*/ 1038249 h 1415933"/>
              <a:gd name="connsiteX46" fmla="*/ 39134 w 1576173"/>
              <a:gd name="connsiteY46" fmla="*/ 1152557 h 1415933"/>
              <a:gd name="connsiteX47" fmla="*/ 14240 w 1576173"/>
              <a:gd name="connsiteY47" fmla="*/ 1166224 h 1415933"/>
              <a:gd name="connsiteX48" fmla="*/ 548 w 1576173"/>
              <a:gd name="connsiteY48" fmla="*/ 1142617 h 1415933"/>
              <a:gd name="connsiteX49" fmla="*/ 134974 w 1576173"/>
              <a:gd name="connsiteY49" fmla="*/ 999732 h 1415933"/>
              <a:gd name="connsiteX50" fmla="*/ 782948 w 1576173"/>
              <a:gd name="connsiteY50" fmla="*/ 851266 h 1415933"/>
              <a:gd name="connsiteX51" fmla="*/ 668056 w 1576173"/>
              <a:gd name="connsiteY51" fmla="*/ 966157 h 1415933"/>
              <a:gd name="connsiteX52" fmla="*/ 782948 w 1576173"/>
              <a:gd name="connsiteY52" fmla="*/ 1081048 h 1415933"/>
              <a:gd name="connsiteX53" fmla="*/ 897838 w 1576173"/>
              <a:gd name="connsiteY53" fmla="*/ 966157 h 1415933"/>
              <a:gd name="connsiteX54" fmla="*/ 782948 w 1576173"/>
              <a:gd name="connsiteY54" fmla="*/ 851266 h 1415933"/>
              <a:gd name="connsiteX55" fmla="*/ 782948 w 1576173"/>
              <a:gd name="connsiteY55" fmla="*/ 812969 h 1415933"/>
              <a:gd name="connsiteX56" fmla="*/ 936136 w 1576173"/>
              <a:gd name="connsiteY56" fmla="*/ 966157 h 1415933"/>
              <a:gd name="connsiteX57" fmla="*/ 782948 w 1576173"/>
              <a:gd name="connsiteY57" fmla="*/ 1119345 h 1415933"/>
              <a:gd name="connsiteX58" fmla="*/ 629760 w 1576173"/>
              <a:gd name="connsiteY58" fmla="*/ 966157 h 1415933"/>
              <a:gd name="connsiteX59" fmla="*/ 782948 w 1576173"/>
              <a:gd name="connsiteY59" fmla="*/ 812969 h 1415933"/>
              <a:gd name="connsiteX60" fmla="*/ 1275192 w 1576173"/>
              <a:gd name="connsiteY60" fmla="*/ 708447 h 1415933"/>
              <a:gd name="connsiteX61" fmla="*/ 1158718 w 1576173"/>
              <a:gd name="connsiteY61" fmla="*/ 823338 h 1415933"/>
              <a:gd name="connsiteX62" fmla="*/ 1275192 w 1576173"/>
              <a:gd name="connsiteY62" fmla="*/ 938229 h 1415933"/>
              <a:gd name="connsiteX63" fmla="*/ 1391668 w 1576173"/>
              <a:gd name="connsiteY63" fmla="*/ 823338 h 1415933"/>
              <a:gd name="connsiteX64" fmla="*/ 1275192 w 1576173"/>
              <a:gd name="connsiteY64" fmla="*/ 708447 h 1415933"/>
              <a:gd name="connsiteX65" fmla="*/ 302926 w 1576173"/>
              <a:gd name="connsiteY65" fmla="*/ 708447 h 1415933"/>
              <a:gd name="connsiteX66" fmla="*/ 186452 w 1576173"/>
              <a:gd name="connsiteY66" fmla="*/ 823338 h 1415933"/>
              <a:gd name="connsiteX67" fmla="*/ 302926 w 1576173"/>
              <a:gd name="connsiteY67" fmla="*/ 938229 h 1415933"/>
              <a:gd name="connsiteX68" fmla="*/ 419400 w 1576173"/>
              <a:gd name="connsiteY68" fmla="*/ 823338 h 1415933"/>
              <a:gd name="connsiteX69" fmla="*/ 302926 w 1576173"/>
              <a:gd name="connsiteY69" fmla="*/ 708447 h 1415933"/>
              <a:gd name="connsiteX70" fmla="*/ 1275192 w 1576173"/>
              <a:gd name="connsiteY70" fmla="*/ 670150 h 1415933"/>
              <a:gd name="connsiteX71" fmla="*/ 1430492 w 1576173"/>
              <a:gd name="connsiteY71" fmla="*/ 823338 h 1415933"/>
              <a:gd name="connsiteX72" fmla="*/ 1275192 w 1576173"/>
              <a:gd name="connsiteY72" fmla="*/ 976526 h 1415933"/>
              <a:gd name="connsiteX73" fmla="*/ 1118640 w 1576173"/>
              <a:gd name="connsiteY73" fmla="*/ 823338 h 1415933"/>
              <a:gd name="connsiteX74" fmla="*/ 1275192 w 1576173"/>
              <a:gd name="connsiteY74" fmla="*/ 670150 h 1415933"/>
              <a:gd name="connsiteX75" fmla="*/ 302926 w 1576173"/>
              <a:gd name="connsiteY75" fmla="*/ 670150 h 1415933"/>
              <a:gd name="connsiteX76" fmla="*/ 458224 w 1576173"/>
              <a:gd name="connsiteY76" fmla="*/ 823338 h 1415933"/>
              <a:gd name="connsiteX77" fmla="*/ 302926 w 1576173"/>
              <a:gd name="connsiteY77" fmla="*/ 976526 h 1415933"/>
              <a:gd name="connsiteX78" fmla="*/ 146376 w 1576173"/>
              <a:gd name="connsiteY78" fmla="*/ 823338 h 1415933"/>
              <a:gd name="connsiteX79" fmla="*/ 302926 w 1576173"/>
              <a:gd name="connsiteY79" fmla="*/ 670150 h 1415933"/>
              <a:gd name="connsiteX80" fmla="*/ 854562 w 1576173"/>
              <a:gd name="connsiteY80" fmla="*/ 39877 h 1415933"/>
              <a:gd name="connsiteX81" fmla="*/ 811068 w 1576173"/>
              <a:gd name="connsiteY81" fmla="*/ 83492 h 1415933"/>
              <a:gd name="connsiteX82" fmla="*/ 811068 w 1576173"/>
              <a:gd name="connsiteY82" fmla="*/ 206861 h 1415933"/>
              <a:gd name="connsiteX83" fmla="*/ 791184 w 1576173"/>
              <a:gd name="connsiteY83" fmla="*/ 206861 h 1415933"/>
              <a:gd name="connsiteX84" fmla="*/ 706682 w 1576173"/>
              <a:gd name="connsiteY84" fmla="*/ 291599 h 1415933"/>
              <a:gd name="connsiteX85" fmla="*/ 791184 w 1576173"/>
              <a:gd name="connsiteY85" fmla="*/ 376338 h 1415933"/>
              <a:gd name="connsiteX86" fmla="*/ 811068 w 1576173"/>
              <a:gd name="connsiteY86" fmla="*/ 376338 h 1415933"/>
              <a:gd name="connsiteX87" fmla="*/ 811068 w 1576173"/>
              <a:gd name="connsiteY87" fmla="*/ 498460 h 1415933"/>
              <a:gd name="connsiteX88" fmla="*/ 854562 w 1576173"/>
              <a:gd name="connsiteY88" fmla="*/ 542076 h 1415933"/>
              <a:gd name="connsiteX89" fmla="*/ 940308 w 1576173"/>
              <a:gd name="connsiteY89" fmla="*/ 542076 h 1415933"/>
              <a:gd name="connsiteX90" fmla="*/ 1062090 w 1576173"/>
              <a:gd name="connsiteY90" fmla="*/ 438645 h 1415933"/>
              <a:gd name="connsiteX91" fmla="*/ 1183874 w 1576173"/>
              <a:gd name="connsiteY91" fmla="*/ 542076 h 1415933"/>
              <a:gd name="connsiteX92" fmla="*/ 1275834 w 1576173"/>
              <a:gd name="connsiteY92" fmla="*/ 542076 h 1415933"/>
              <a:gd name="connsiteX93" fmla="*/ 1320570 w 1576173"/>
              <a:gd name="connsiteY93" fmla="*/ 498460 h 1415933"/>
              <a:gd name="connsiteX94" fmla="*/ 1320570 w 1576173"/>
              <a:gd name="connsiteY94" fmla="*/ 153277 h 1415933"/>
              <a:gd name="connsiteX95" fmla="*/ 1206242 w 1576173"/>
              <a:gd name="connsiteY95" fmla="*/ 39877 h 1415933"/>
              <a:gd name="connsiteX96" fmla="*/ 376126 w 1576173"/>
              <a:gd name="connsiteY96" fmla="*/ 39877 h 1415933"/>
              <a:gd name="connsiteX97" fmla="*/ 261800 w 1576173"/>
              <a:gd name="connsiteY97" fmla="*/ 153277 h 1415933"/>
              <a:gd name="connsiteX98" fmla="*/ 261800 w 1576173"/>
              <a:gd name="connsiteY98" fmla="*/ 498460 h 1415933"/>
              <a:gd name="connsiteX99" fmla="*/ 306536 w 1576173"/>
              <a:gd name="connsiteY99" fmla="*/ 542076 h 1415933"/>
              <a:gd name="connsiteX100" fmla="*/ 399738 w 1576173"/>
              <a:gd name="connsiteY100" fmla="*/ 542076 h 1415933"/>
              <a:gd name="connsiteX101" fmla="*/ 433290 w 1576173"/>
              <a:gd name="connsiteY101" fmla="*/ 570737 h 1415933"/>
              <a:gd name="connsiteX102" fmla="*/ 516550 w 1576173"/>
              <a:gd name="connsiteY102" fmla="*/ 646752 h 1415933"/>
              <a:gd name="connsiteX103" fmla="*/ 601054 w 1576173"/>
              <a:gd name="connsiteY103" fmla="*/ 570737 h 1415933"/>
              <a:gd name="connsiteX104" fmla="*/ 633364 w 1576173"/>
              <a:gd name="connsiteY104" fmla="*/ 542076 h 1415933"/>
              <a:gd name="connsiteX105" fmla="*/ 726564 w 1576173"/>
              <a:gd name="connsiteY105" fmla="*/ 542076 h 1415933"/>
              <a:gd name="connsiteX106" fmla="*/ 772544 w 1576173"/>
              <a:gd name="connsiteY106" fmla="*/ 498460 h 1415933"/>
              <a:gd name="connsiteX107" fmla="*/ 772544 w 1576173"/>
              <a:gd name="connsiteY107" fmla="*/ 413722 h 1415933"/>
              <a:gd name="connsiteX108" fmla="*/ 668158 w 1576173"/>
              <a:gd name="connsiteY108" fmla="*/ 291599 h 1415933"/>
              <a:gd name="connsiteX109" fmla="*/ 772544 w 1576173"/>
              <a:gd name="connsiteY109" fmla="*/ 169477 h 1415933"/>
              <a:gd name="connsiteX110" fmla="*/ 772544 w 1576173"/>
              <a:gd name="connsiteY110" fmla="*/ 83492 h 1415933"/>
              <a:gd name="connsiteX111" fmla="*/ 726564 w 1576173"/>
              <a:gd name="connsiteY111" fmla="*/ 39877 h 1415933"/>
              <a:gd name="connsiteX112" fmla="*/ 376126 w 1576173"/>
              <a:gd name="connsiteY112" fmla="*/ 0 h 1415933"/>
              <a:gd name="connsiteX113" fmla="*/ 726564 w 1576173"/>
              <a:gd name="connsiteY113" fmla="*/ 0 h 1415933"/>
              <a:gd name="connsiteX114" fmla="*/ 791184 w 1576173"/>
              <a:gd name="connsiteY114" fmla="*/ 29908 h 1415933"/>
              <a:gd name="connsiteX115" fmla="*/ 854562 w 1576173"/>
              <a:gd name="connsiteY115" fmla="*/ 0 h 1415933"/>
              <a:gd name="connsiteX116" fmla="*/ 1206242 w 1576173"/>
              <a:gd name="connsiteY116" fmla="*/ 0 h 1415933"/>
              <a:gd name="connsiteX117" fmla="*/ 1359094 w 1576173"/>
              <a:gd name="connsiteY117" fmla="*/ 153277 h 1415933"/>
              <a:gd name="connsiteX118" fmla="*/ 1359094 w 1576173"/>
              <a:gd name="connsiteY118" fmla="*/ 498460 h 1415933"/>
              <a:gd name="connsiteX119" fmla="*/ 1275834 w 1576173"/>
              <a:gd name="connsiteY119" fmla="*/ 581953 h 1415933"/>
              <a:gd name="connsiteX120" fmla="*/ 1178904 w 1576173"/>
              <a:gd name="connsiteY120" fmla="*/ 581953 h 1415933"/>
              <a:gd name="connsiteX121" fmla="*/ 1145350 w 1576173"/>
              <a:gd name="connsiteY121" fmla="*/ 552045 h 1415933"/>
              <a:gd name="connsiteX122" fmla="*/ 1062090 w 1576173"/>
              <a:gd name="connsiteY122" fmla="*/ 477276 h 1415933"/>
              <a:gd name="connsiteX123" fmla="*/ 977588 w 1576173"/>
              <a:gd name="connsiteY123" fmla="*/ 552045 h 1415933"/>
              <a:gd name="connsiteX124" fmla="*/ 946520 w 1576173"/>
              <a:gd name="connsiteY124" fmla="*/ 581953 h 1415933"/>
              <a:gd name="connsiteX125" fmla="*/ 854562 w 1576173"/>
              <a:gd name="connsiteY125" fmla="*/ 581953 h 1415933"/>
              <a:gd name="connsiteX126" fmla="*/ 791184 w 1576173"/>
              <a:gd name="connsiteY126" fmla="*/ 550799 h 1415933"/>
              <a:gd name="connsiteX127" fmla="*/ 726564 w 1576173"/>
              <a:gd name="connsiteY127" fmla="*/ 581953 h 1415933"/>
              <a:gd name="connsiteX128" fmla="*/ 639576 w 1576173"/>
              <a:gd name="connsiteY128" fmla="*/ 581953 h 1415933"/>
              <a:gd name="connsiteX129" fmla="*/ 516550 w 1576173"/>
              <a:gd name="connsiteY129" fmla="*/ 685383 h 1415933"/>
              <a:gd name="connsiteX130" fmla="*/ 394768 w 1576173"/>
              <a:gd name="connsiteY130" fmla="*/ 581953 h 1415933"/>
              <a:gd name="connsiteX131" fmla="*/ 306536 w 1576173"/>
              <a:gd name="connsiteY131" fmla="*/ 581953 h 1415933"/>
              <a:gd name="connsiteX132" fmla="*/ 223276 w 1576173"/>
              <a:gd name="connsiteY132" fmla="*/ 498460 h 1415933"/>
              <a:gd name="connsiteX133" fmla="*/ 223276 w 1576173"/>
              <a:gd name="connsiteY133" fmla="*/ 153277 h 1415933"/>
              <a:gd name="connsiteX134" fmla="*/ 376126 w 1576173"/>
              <a:gd name="connsiteY134" fmla="*/ 0 h 141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576173" h="1415933">
                <a:moveTo>
                  <a:pt x="956596" y="1312836"/>
                </a:moveTo>
                <a:cubicBezTo>
                  <a:pt x="966208" y="1312836"/>
                  <a:pt x="974618" y="1321746"/>
                  <a:pt x="974618" y="1333201"/>
                </a:cubicBezTo>
                <a:lnTo>
                  <a:pt x="974618" y="1395569"/>
                </a:lnTo>
                <a:cubicBezTo>
                  <a:pt x="974618" y="1407024"/>
                  <a:pt x="966208" y="1415933"/>
                  <a:pt x="956596" y="1415933"/>
                </a:cubicBezTo>
                <a:cubicBezTo>
                  <a:pt x="944580" y="1415933"/>
                  <a:pt x="937372" y="1407024"/>
                  <a:pt x="937372" y="1395569"/>
                </a:cubicBezTo>
                <a:lnTo>
                  <a:pt x="937372" y="1333201"/>
                </a:lnTo>
                <a:cubicBezTo>
                  <a:pt x="937372" y="1321746"/>
                  <a:pt x="944580" y="1312836"/>
                  <a:pt x="956596" y="1312836"/>
                </a:cubicBezTo>
                <a:close/>
                <a:moveTo>
                  <a:pt x="615446" y="1312836"/>
                </a:moveTo>
                <a:cubicBezTo>
                  <a:pt x="625932" y="1312836"/>
                  <a:pt x="634088" y="1321746"/>
                  <a:pt x="634088" y="1333201"/>
                </a:cubicBezTo>
                <a:lnTo>
                  <a:pt x="634088" y="1395569"/>
                </a:lnTo>
                <a:cubicBezTo>
                  <a:pt x="634088" y="1407024"/>
                  <a:pt x="625932" y="1415933"/>
                  <a:pt x="615446" y="1415933"/>
                </a:cubicBezTo>
                <a:cubicBezTo>
                  <a:pt x="606124" y="1415933"/>
                  <a:pt x="596804" y="1407024"/>
                  <a:pt x="596804" y="1395569"/>
                </a:cubicBezTo>
                <a:lnTo>
                  <a:pt x="596804" y="1333201"/>
                </a:lnTo>
                <a:cubicBezTo>
                  <a:pt x="596804" y="1321746"/>
                  <a:pt x="606124" y="1312836"/>
                  <a:pt x="615446" y="1312836"/>
                </a:cubicBezTo>
                <a:close/>
                <a:moveTo>
                  <a:pt x="134974" y="999732"/>
                </a:moveTo>
                <a:lnTo>
                  <a:pt x="473530" y="999732"/>
                </a:lnTo>
                <a:cubicBezTo>
                  <a:pt x="554434" y="999732"/>
                  <a:pt x="575594" y="1032037"/>
                  <a:pt x="606710" y="1142617"/>
                </a:cubicBezTo>
                <a:cubicBezTo>
                  <a:pt x="607956" y="1143859"/>
                  <a:pt x="607956" y="1145102"/>
                  <a:pt x="607956" y="1145102"/>
                </a:cubicBezTo>
                <a:cubicBezTo>
                  <a:pt x="610444" y="1145102"/>
                  <a:pt x="614180" y="1145102"/>
                  <a:pt x="617914" y="1145102"/>
                </a:cubicBezTo>
                <a:lnTo>
                  <a:pt x="955224" y="1145102"/>
                </a:lnTo>
                <a:cubicBezTo>
                  <a:pt x="960202" y="1145102"/>
                  <a:pt x="965180" y="1145102"/>
                  <a:pt x="968914" y="1145102"/>
                </a:cubicBezTo>
                <a:cubicBezTo>
                  <a:pt x="968914" y="1145102"/>
                  <a:pt x="968914" y="1143859"/>
                  <a:pt x="968914" y="1142617"/>
                </a:cubicBezTo>
                <a:cubicBezTo>
                  <a:pt x="1000032" y="1032037"/>
                  <a:pt x="1022436" y="999732"/>
                  <a:pt x="1103340" y="999732"/>
                </a:cubicBezTo>
                <a:lnTo>
                  <a:pt x="1441896" y="999732"/>
                </a:lnTo>
                <a:cubicBezTo>
                  <a:pt x="1522800" y="999732"/>
                  <a:pt x="1543960" y="1032037"/>
                  <a:pt x="1575078" y="1142617"/>
                </a:cubicBezTo>
                <a:cubicBezTo>
                  <a:pt x="1578812" y="1152557"/>
                  <a:pt x="1572588" y="1163739"/>
                  <a:pt x="1562630" y="1166224"/>
                </a:cubicBezTo>
                <a:cubicBezTo>
                  <a:pt x="1551428" y="1169951"/>
                  <a:pt x="1541470" y="1163739"/>
                  <a:pt x="1537736" y="1152557"/>
                </a:cubicBezTo>
                <a:cubicBezTo>
                  <a:pt x="1506620" y="1038249"/>
                  <a:pt x="1490438" y="1038249"/>
                  <a:pt x="1441896" y="1038249"/>
                </a:cubicBezTo>
                <a:lnTo>
                  <a:pt x="1103340" y="1038249"/>
                </a:lnTo>
                <a:cubicBezTo>
                  <a:pt x="1054798" y="1038249"/>
                  <a:pt x="1038618" y="1038249"/>
                  <a:pt x="1007500" y="1152557"/>
                </a:cubicBezTo>
                <a:cubicBezTo>
                  <a:pt x="1048574" y="1166224"/>
                  <a:pt x="1067244" y="1205983"/>
                  <a:pt x="1089650" y="1287987"/>
                </a:cubicBezTo>
                <a:lnTo>
                  <a:pt x="1112054" y="1391112"/>
                </a:lnTo>
                <a:cubicBezTo>
                  <a:pt x="1114544" y="1401052"/>
                  <a:pt x="1108320" y="1412234"/>
                  <a:pt x="1098362" y="1414719"/>
                </a:cubicBezTo>
                <a:cubicBezTo>
                  <a:pt x="1087160" y="1415962"/>
                  <a:pt x="1077202" y="1409749"/>
                  <a:pt x="1074714" y="1399810"/>
                </a:cubicBezTo>
                <a:lnTo>
                  <a:pt x="1052308" y="1297927"/>
                </a:lnTo>
                <a:cubicBezTo>
                  <a:pt x="1019946" y="1183619"/>
                  <a:pt x="1005010" y="1183619"/>
                  <a:pt x="955224" y="1183619"/>
                </a:cubicBezTo>
                <a:lnTo>
                  <a:pt x="617914" y="1183619"/>
                </a:lnTo>
                <a:cubicBezTo>
                  <a:pt x="569370" y="1183619"/>
                  <a:pt x="553190" y="1183619"/>
                  <a:pt x="522072" y="1297927"/>
                </a:cubicBezTo>
                <a:lnTo>
                  <a:pt x="494690" y="1399810"/>
                </a:lnTo>
                <a:cubicBezTo>
                  <a:pt x="493444" y="1408507"/>
                  <a:pt x="485976" y="1414719"/>
                  <a:pt x="477264" y="1414719"/>
                </a:cubicBezTo>
                <a:cubicBezTo>
                  <a:pt x="474774" y="1414719"/>
                  <a:pt x="473530" y="1414719"/>
                  <a:pt x="471040" y="1413477"/>
                </a:cubicBezTo>
                <a:cubicBezTo>
                  <a:pt x="461082" y="1410992"/>
                  <a:pt x="454860" y="1401052"/>
                  <a:pt x="457348" y="1389870"/>
                </a:cubicBezTo>
                <a:lnTo>
                  <a:pt x="483486" y="1287987"/>
                </a:lnTo>
                <a:cubicBezTo>
                  <a:pt x="507136" y="1203498"/>
                  <a:pt x="525806" y="1164982"/>
                  <a:pt x="569370" y="1151314"/>
                </a:cubicBezTo>
                <a:cubicBezTo>
                  <a:pt x="537008" y="1038249"/>
                  <a:pt x="522072" y="1038249"/>
                  <a:pt x="473530" y="1038249"/>
                </a:cubicBezTo>
                <a:lnTo>
                  <a:pt x="134974" y="1038249"/>
                </a:lnTo>
                <a:cubicBezTo>
                  <a:pt x="86432" y="1038249"/>
                  <a:pt x="71496" y="1038249"/>
                  <a:pt x="39134" y="1152557"/>
                </a:cubicBezTo>
                <a:cubicBezTo>
                  <a:pt x="36644" y="1163739"/>
                  <a:pt x="25442" y="1169951"/>
                  <a:pt x="14240" y="1166224"/>
                </a:cubicBezTo>
                <a:cubicBezTo>
                  <a:pt x="4282" y="1163739"/>
                  <a:pt x="-1940" y="1152557"/>
                  <a:pt x="548" y="1142617"/>
                </a:cubicBezTo>
                <a:cubicBezTo>
                  <a:pt x="31666" y="1032037"/>
                  <a:pt x="54070" y="999732"/>
                  <a:pt x="134974" y="999732"/>
                </a:cubicBezTo>
                <a:close/>
                <a:moveTo>
                  <a:pt x="782948" y="851266"/>
                </a:moveTo>
                <a:cubicBezTo>
                  <a:pt x="719944" y="851266"/>
                  <a:pt x="668056" y="903152"/>
                  <a:pt x="668056" y="966157"/>
                </a:cubicBezTo>
                <a:cubicBezTo>
                  <a:pt x="668056" y="1029162"/>
                  <a:pt x="719944" y="1081048"/>
                  <a:pt x="782948" y="1081048"/>
                </a:cubicBezTo>
                <a:cubicBezTo>
                  <a:pt x="847188" y="1081048"/>
                  <a:pt x="897838" y="1029162"/>
                  <a:pt x="897838" y="966157"/>
                </a:cubicBezTo>
                <a:cubicBezTo>
                  <a:pt x="897838" y="903152"/>
                  <a:pt x="847188" y="851266"/>
                  <a:pt x="782948" y="851266"/>
                </a:cubicBezTo>
                <a:close/>
                <a:moveTo>
                  <a:pt x="782948" y="812969"/>
                </a:moveTo>
                <a:cubicBezTo>
                  <a:pt x="868190" y="812969"/>
                  <a:pt x="936136" y="882151"/>
                  <a:pt x="936136" y="966157"/>
                </a:cubicBezTo>
                <a:cubicBezTo>
                  <a:pt x="936136" y="1050163"/>
                  <a:pt x="868190" y="1119345"/>
                  <a:pt x="782948" y="1119345"/>
                </a:cubicBezTo>
                <a:cubicBezTo>
                  <a:pt x="698942" y="1119345"/>
                  <a:pt x="629760" y="1050163"/>
                  <a:pt x="629760" y="966157"/>
                </a:cubicBezTo>
                <a:cubicBezTo>
                  <a:pt x="629760" y="882151"/>
                  <a:pt x="698942" y="812969"/>
                  <a:pt x="782948" y="812969"/>
                </a:cubicBezTo>
                <a:close/>
                <a:moveTo>
                  <a:pt x="1275192" y="708447"/>
                </a:moveTo>
                <a:cubicBezTo>
                  <a:pt x="1210066" y="708447"/>
                  <a:pt x="1158718" y="760333"/>
                  <a:pt x="1158718" y="823338"/>
                </a:cubicBezTo>
                <a:cubicBezTo>
                  <a:pt x="1158718" y="886343"/>
                  <a:pt x="1210066" y="938229"/>
                  <a:pt x="1275192" y="938229"/>
                </a:cubicBezTo>
                <a:cubicBezTo>
                  <a:pt x="1339066" y="938229"/>
                  <a:pt x="1391668" y="886343"/>
                  <a:pt x="1391668" y="823338"/>
                </a:cubicBezTo>
                <a:cubicBezTo>
                  <a:pt x="1391668" y="760333"/>
                  <a:pt x="1339066" y="708447"/>
                  <a:pt x="1275192" y="708447"/>
                </a:cubicBezTo>
                <a:close/>
                <a:moveTo>
                  <a:pt x="302926" y="708447"/>
                </a:moveTo>
                <a:cubicBezTo>
                  <a:pt x="237800" y="708447"/>
                  <a:pt x="186452" y="760333"/>
                  <a:pt x="186452" y="823338"/>
                </a:cubicBezTo>
                <a:cubicBezTo>
                  <a:pt x="186452" y="886343"/>
                  <a:pt x="237800" y="938229"/>
                  <a:pt x="302926" y="938229"/>
                </a:cubicBezTo>
                <a:cubicBezTo>
                  <a:pt x="366798" y="938229"/>
                  <a:pt x="419400" y="886343"/>
                  <a:pt x="419400" y="823338"/>
                </a:cubicBezTo>
                <a:cubicBezTo>
                  <a:pt x="419400" y="760333"/>
                  <a:pt x="366798" y="708447"/>
                  <a:pt x="302926" y="708447"/>
                </a:cubicBezTo>
                <a:close/>
                <a:moveTo>
                  <a:pt x="1275192" y="670150"/>
                </a:moveTo>
                <a:cubicBezTo>
                  <a:pt x="1360358" y="670150"/>
                  <a:pt x="1430492" y="739332"/>
                  <a:pt x="1430492" y="823338"/>
                </a:cubicBezTo>
                <a:cubicBezTo>
                  <a:pt x="1430492" y="908580"/>
                  <a:pt x="1360358" y="976526"/>
                  <a:pt x="1275192" y="976526"/>
                </a:cubicBezTo>
                <a:cubicBezTo>
                  <a:pt x="1188776" y="976526"/>
                  <a:pt x="1118640" y="908580"/>
                  <a:pt x="1118640" y="823338"/>
                </a:cubicBezTo>
                <a:cubicBezTo>
                  <a:pt x="1118640" y="739332"/>
                  <a:pt x="1188776" y="670150"/>
                  <a:pt x="1275192" y="670150"/>
                </a:cubicBezTo>
                <a:close/>
                <a:moveTo>
                  <a:pt x="302926" y="670150"/>
                </a:moveTo>
                <a:cubicBezTo>
                  <a:pt x="388088" y="670150"/>
                  <a:pt x="458224" y="739332"/>
                  <a:pt x="458224" y="823338"/>
                </a:cubicBezTo>
                <a:cubicBezTo>
                  <a:pt x="458224" y="908580"/>
                  <a:pt x="388088" y="976526"/>
                  <a:pt x="302926" y="976526"/>
                </a:cubicBezTo>
                <a:cubicBezTo>
                  <a:pt x="216510" y="976526"/>
                  <a:pt x="146376" y="908580"/>
                  <a:pt x="146376" y="823338"/>
                </a:cubicBezTo>
                <a:cubicBezTo>
                  <a:pt x="146376" y="739332"/>
                  <a:pt x="216510" y="670150"/>
                  <a:pt x="302926" y="670150"/>
                </a:cubicBezTo>
                <a:close/>
                <a:moveTo>
                  <a:pt x="854562" y="39877"/>
                </a:moveTo>
                <a:cubicBezTo>
                  <a:pt x="830950" y="39877"/>
                  <a:pt x="811068" y="58569"/>
                  <a:pt x="811068" y="83492"/>
                </a:cubicBezTo>
                <a:lnTo>
                  <a:pt x="811068" y="206861"/>
                </a:lnTo>
                <a:lnTo>
                  <a:pt x="791184" y="206861"/>
                </a:lnTo>
                <a:cubicBezTo>
                  <a:pt x="745206" y="206861"/>
                  <a:pt x="706682" y="244246"/>
                  <a:pt x="706682" y="291599"/>
                </a:cubicBezTo>
                <a:cubicBezTo>
                  <a:pt x="706682" y="337707"/>
                  <a:pt x="745206" y="376338"/>
                  <a:pt x="791184" y="376338"/>
                </a:cubicBezTo>
                <a:lnTo>
                  <a:pt x="811068" y="376338"/>
                </a:lnTo>
                <a:lnTo>
                  <a:pt x="811068" y="498460"/>
                </a:lnTo>
                <a:cubicBezTo>
                  <a:pt x="811068" y="522137"/>
                  <a:pt x="830950" y="542076"/>
                  <a:pt x="854562" y="542076"/>
                </a:cubicBezTo>
                <a:lnTo>
                  <a:pt x="940308" y="542076"/>
                </a:lnTo>
                <a:cubicBezTo>
                  <a:pt x="949006" y="483507"/>
                  <a:pt x="1001200" y="438645"/>
                  <a:pt x="1062090" y="438645"/>
                </a:cubicBezTo>
                <a:cubicBezTo>
                  <a:pt x="1122982" y="438645"/>
                  <a:pt x="1175176" y="483507"/>
                  <a:pt x="1183874" y="542076"/>
                </a:cubicBezTo>
                <a:lnTo>
                  <a:pt x="1275834" y="542076"/>
                </a:lnTo>
                <a:cubicBezTo>
                  <a:pt x="1300688" y="542076"/>
                  <a:pt x="1320570" y="522137"/>
                  <a:pt x="1320570" y="498460"/>
                </a:cubicBezTo>
                <a:lnTo>
                  <a:pt x="1320570" y="153277"/>
                </a:lnTo>
                <a:cubicBezTo>
                  <a:pt x="1320570" y="90969"/>
                  <a:pt x="1268378" y="39877"/>
                  <a:pt x="1206242" y="39877"/>
                </a:cubicBezTo>
                <a:close/>
                <a:moveTo>
                  <a:pt x="376126" y="39877"/>
                </a:moveTo>
                <a:cubicBezTo>
                  <a:pt x="312750" y="39877"/>
                  <a:pt x="261800" y="90969"/>
                  <a:pt x="261800" y="153277"/>
                </a:cubicBezTo>
                <a:lnTo>
                  <a:pt x="261800" y="498460"/>
                </a:lnTo>
                <a:cubicBezTo>
                  <a:pt x="261800" y="522137"/>
                  <a:pt x="281682" y="542076"/>
                  <a:pt x="306536" y="542076"/>
                </a:cubicBezTo>
                <a:lnTo>
                  <a:pt x="399738" y="542076"/>
                </a:lnTo>
                <a:cubicBezTo>
                  <a:pt x="417136" y="542076"/>
                  <a:pt x="430804" y="554537"/>
                  <a:pt x="433290" y="570737"/>
                </a:cubicBezTo>
                <a:cubicBezTo>
                  <a:pt x="438262" y="613106"/>
                  <a:pt x="473056" y="646752"/>
                  <a:pt x="516550" y="646752"/>
                </a:cubicBezTo>
                <a:cubicBezTo>
                  <a:pt x="561288" y="646752"/>
                  <a:pt x="596082" y="613106"/>
                  <a:pt x="601054" y="570737"/>
                </a:cubicBezTo>
                <a:cubicBezTo>
                  <a:pt x="602296" y="554537"/>
                  <a:pt x="615966" y="542076"/>
                  <a:pt x="633364" y="542076"/>
                </a:cubicBezTo>
                <a:lnTo>
                  <a:pt x="726564" y="542076"/>
                </a:lnTo>
                <a:cubicBezTo>
                  <a:pt x="752662" y="542076"/>
                  <a:pt x="772544" y="522137"/>
                  <a:pt x="772544" y="498460"/>
                </a:cubicBezTo>
                <a:lnTo>
                  <a:pt x="772544" y="413722"/>
                </a:lnTo>
                <a:cubicBezTo>
                  <a:pt x="712896" y="404999"/>
                  <a:pt x="668158" y="352661"/>
                  <a:pt x="668158" y="291599"/>
                </a:cubicBezTo>
                <a:cubicBezTo>
                  <a:pt x="668158" y="229292"/>
                  <a:pt x="712896" y="178200"/>
                  <a:pt x="772544" y="169477"/>
                </a:cubicBezTo>
                <a:lnTo>
                  <a:pt x="772544" y="83492"/>
                </a:lnTo>
                <a:cubicBezTo>
                  <a:pt x="772544" y="58569"/>
                  <a:pt x="752662" y="39877"/>
                  <a:pt x="726564" y="39877"/>
                </a:cubicBezTo>
                <a:close/>
                <a:moveTo>
                  <a:pt x="376126" y="0"/>
                </a:moveTo>
                <a:lnTo>
                  <a:pt x="726564" y="0"/>
                </a:lnTo>
                <a:cubicBezTo>
                  <a:pt x="752662" y="0"/>
                  <a:pt x="776272" y="12462"/>
                  <a:pt x="791184" y="29908"/>
                </a:cubicBezTo>
                <a:cubicBezTo>
                  <a:pt x="806096" y="12462"/>
                  <a:pt x="829708" y="0"/>
                  <a:pt x="854562" y="0"/>
                </a:cubicBezTo>
                <a:lnTo>
                  <a:pt x="1206242" y="0"/>
                </a:lnTo>
                <a:cubicBezTo>
                  <a:pt x="1290746" y="0"/>
                  <a:pt x="1359094" y="69785"/>
                  <a:pt x="1359094" y="153277"/>
                </a:cubicBezTo>
                <a:lnTo>
                  <a:pt x="1359094" y="498460"/>
                </a:lnTo>
                <a:cubicBezTo>
                  <a:pt x="1359094" y="543322"/>
                  <a:pt x="1321812" y="581953"/>
                  <a:pt x="1275834" y="581953"/>
                </a:cubicBezTo>
                <a:lnTo>
                  <a:pt x="1178904" y="581953"/>
                </a:lnTo>
                <a:cubicBezTo>
                  <a:pt x="1161506" y="581953"/>
                  <a:pt x="1147836" y="568245"/>
                  <a:pt x="1145350" y="552045"/>
                </a:cubicBezTo>
                <a:cubicBezTo>
                  <a:pt x="1141622" y="508430"/>
                  <a:pt x="1105584" y="477276"/>
                  <a:pt x="1062090" y="477276"/>
                </a:cubicBezTo>
                <a:cubicBezTo>
                  <a:pt x="1018596" y="477276"/>
                  <a:pt x="982558" y="508430"/>
                  <a:pt x="977588" y="552045"/>
                </a:cubicBezTo>
                <a:cubicBezTo>
                  <a:pt x="976346" y="568245"/>
                  <a:pt x="962676" y="581953"/>
                  <a:pt x="946520" y="581953"/>
                </a:cubicBezTo>
                <a:lnTo>
                  <a:pt x="854562" y="581953"/>
                </a:lnTo>
                <a:cubicBezTo>
                  <a:pt x="829708" y="581953"/>
                  <a:pt x="806096" y="569491"/>
                  <a:pt x="791184" y="550799"/>
                </a:cubicBezTo>
                <a:cubicBezTo>
                  <a:pt x="776272" y="569491"/>
                  <a:pt x="752662" y="581953"/>
                  <a:pt x="726564" y="581953"/>
                </a:cubicBezTo>
                <a:lnTo>
                  <a:pt x="639576" y="581953"/>
                </a:lnTo>
                <a:cubicBezTo>
                  <a:pt x="629636" y="640522"/>
                  <a:pt x="577442" y="685383"/>
                  <a:pt x="516550" y="685383"/>
                </a:cubicBezTo>
                <a:cubicBezTo>
                  <a:pt x="455658" y="685383"/>
                  <a:pt x="404708" y="640522"/>
                  <a:pt x="394768" y="581953"/>
                </a:cubicBezTo>
                <a:lnTo>
                  <a:pt x="306536" y="581953"/>
                </a:lnTo>
                <a:cubicBezTo>
                  <a:pt x="260556" y="581953"/>
                  <a:pt x="223276" y="543322"/>
                  <a:pt x="223276" y="498460"/>
                </a:cubicBezTo>
                <a:lnTo>
                  <a:pt x="223276" y="153277"/>
                </a:lnTo>
                <a:cubicBezTo>
                  <a:pt x="223276" y="69785"/>
                  <a:pt x="291624" y="0"/>
                  <a:pt x="3761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22ABD-CABF-E64C-A58D-4E18FAB45979}"/>
              </a:ext>
            </a:extLst>
          </p:cNvPr>
          <p:cNvSpPr txBox="1"/>
          <p:nvPr/>
        </p:nvSpPr>
        <p:spPr>
          <a:xfrm>
            <a:off x="6165852" y="1132491"/>
            <a:ext cx="1204594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DECISION MAKING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BD2E2-411F-4041-98FF-A99B8B899081}"/>
              </a:ext>
            </a:extLst>
          </p:cNvPr>
          <p:cNvSpPr txBox="1"/>
          <p:nvPr/>
        </p:nvSpPr>
        <p:spPr>
          <a:xfrm>
            <a:off x="1520823" y="9774642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ALTERNATIVES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AA5FE-78BD-7940-9FBA-8D745524057B}"/>
              </a:ext>
            </a:extLst>
          </p:cNvPr>
          <p:cNvSpPr txBox="1"/>
          <p:nvPr/>
        </p:nvSpPr>
        <p:spPr>
          <a:xfrm>
            <a:off x="1520825" y="10422838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82F6-B2CB-9947-A027-36E18D9005C8}"/>
              </a:ext>
            </a:extLst>
          </p:cNvPr>
          <p:cNvSpPr txBox="1"/>
          <p:nvPr/>
        </p:nvSpPr>
        <p:spPr>
          <a:xfrm>
            <a:off x="5834405" y="9774642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UNCERTAINTY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523AD-C986-6242-82B4-410D32F433DA}"/>
              </a:ext>
            </a:extLst>
          </p:cNvPr>
          <p:cNvSpPr txBox="1"/>
          <p:nvPr/>
        </p:nvSpPr>
        <p:spPr>
          <a:xfrm>
            <a:off x="5834407" y="10422838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E8292-AC46-BA44-8D96-6A922FD6967C}"/>
              </a:ext>
            </a:extLst>
          </p:cNvPr>
          <p:cNvSpPr txBox="1"/>
          <p:nvPr/>
        </p:nvSpPr>
        <p:spPr>
          <a:xfrm>
            <a:off x="10153278" y="9251422"/>
            <a:ext cx="407109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HIGH-RISK CONSEQUENCES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A4286-BBDE-4442-A4A8-0E54D4B1B801}"/>
              </a:ext>
            </a:extLst>
          </p:cNvPr>
          <p:cNvSpPr txBox="1"/>
          <p:nvPr/>
        </p:nvSpPr>
        <p:spPr>
          <a:xfrm>
            <a:off x="10153280" y="10422838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F5FCB-EAF1-6748-996E-E44D4D714FAC}"/>
              </a:ext>
            </a:extLst>
          </p:cNvPr>
          <p:cNvSpPr txBox="1"/>
          <p:nvPr/>
        </p:nvSpPr>
        <p:spPr>
          <a:xfrm>
            <a:off x="14472155" y="9251422"/>
            <a:ext cx="407109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INTERPERSONAL ISSUES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64234-03AA-D845-A3CF-CD233D178C30}"/>
              </a:ext>
            </a:extLst>
          </p:cNvPr>
          <p:cNvSpPr txBox="1"/>
          <p:nvPr/>
        </p:nvSpPr>
        <p:spPr>
          <a:xfrm>
            <a:off x="14472157" y="10422838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94BFF-5B46-6445-959C-7B58B4EC8243}"/>
              </a:ext>
            </a:extLst>
          </p:cNvPr>
          <p:cNvSpPr txBox="1"/>
          <p:nvPr/>
        </p:nvSpPr>
        <p:spPr>
          <a:xfrm>
            <a:off x="18785733" y="9774642"/>
            <a:ext cx="40710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9AB19-5633-9D43-8671-A66B65BF8E2C}"/>
              </a:ext>
            </a:extLst>
          </p:cNvPr>
          <p:cNvSpPr txBox="1"/>
          <p:nvPr/>
        </p:nvSpPr>
        <p:spPr>
          <a:xfrm>
            <a:off x="18785735" y="10422838"/>
            <a:ext cx="407109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slides, and charts.</a:t>
            </a:r>
          </a:p>
        </p:txBody>
      </p:sp>
    </p:spTree>
    <p:extLst>
      <p:ext uri="{BB962C8B-B14F-4D97-AF65-F5344CB8AC3E}">
        <p14:creationId xmlns:p14="http://schemas.microsoft.com/office/powerpoint/2010/main" val="25863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3">
            <a:extLst>
              <a:ext uri="{FF2B5EF4-FFF2-40B4-BE49-F238E27FC236}">
                <a16:creationId xmlns:a16="http://schemas.microsoft.com/office/drawing/2014/main" id="{0622B82C-95A1-F14B-A118-5E2F17BD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015" y="6473490"/>
            <a:ext cx="3400129" cy="3400197"/>
          </a:xfrm>
          <a:custGeom>
            <a:avLst/>
            <a:gdLst>
              <a:gd name="T0" fmla="*/ 1723478 w 2730"/>
              <a:gd name="T1" fmla="*/ 785002 h 2730"/>
              <a:gd name="T2" fmla="*/ 996600 w 2730"/>
              <a:gd name="T3" fmla="*/ 58777 h 2730"/>
              <a:gd name="T4" fmla="*/ 996600 w 2730"/>
              <a:gd name="T5" fmla="*/ 58777 h 2730"/>
              <a:gd name="T6" fmla="*/ 785655 w 2730"/>
              <a:gd name="T7" fmla="*/ 58777 h 2730"/>
              <a:gd name="T8" fmla="*/ 58777 w 2730"/>
              <a:gd name="T9" fmla="*/ 785002 h 2730"/>
              <a:gd name="T10" fmla="*/ 58777 w 2730"/>
              <a:gd name="T11" fmla="*/ 785002 h 2730"/>
              <a:gd name="T12" fmla="*/ 58777 w 2730"/>
              <a:gd name="T13" fmla="*/ 997253 h 2730"/>
              <a:gd name="T14" fmla="*/ 785655 w 2730"/>
              <a:gd name="T15" fmla="*/ 1723478 h 2730"/>
              <a:gd name="T16" fmla="*/ 785655 w 2730"/>
              <a:gd name="T17" fmla="*/ 1723478 h 2730"/>
              <a:gd name="T18" fmla="*/ 996600 w 2730"/>
              <a:gd name="T19" fmla="*/ 1723478 h 2730"/>
              <a:gd name="T20" fmla="*/ 1723478 w 2730"/>
              <a:gd name="T21" fmla="*/ 997253 h 2730"/>
              <a:gd name="T22" fmla="*/ 1723478 w 2730"/>
              <a:gd name="T23" fmla="*/ 997253 h 2730"/>
              <a:gd name="T24" fmla="*/ 1723478 w 2730"/>
              <a:gd name="T25" fmla="*/ 785002 h 27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30" h="2730">
                <a:moveTo>
                  <a:pt x="2639" y="1202"/>
                </a:moveTo>
                <a:lnTo>
                  <a:pt x="1526" y="90"/>
                </a:lnTo>
                <a:cubicBezTo>
                  <a:pt x="1436" y="0"/>
                  <a:pt x="1292" y="0"/>
                  <a:pt x="1203" y="90"/>
                </a:cubicBezTo>
                <a:lnTo>
                  <a:pt x="90" y="1202"/>
                </a:lnTo>
                <a:cubicBezTo>
                  <a:pt x="0" y="1292"/>
                  <a:pt x="0" y="1437"/>
                  <a:pt x="90" y="1527"/>
                </a:cubicBezTo>
                <a:lnTo>
                  <a:pt x="1203" y="2639"/>
                </a:lnTo>
                <a:cubicBezTo>
                  <a:pt x="1292" y="2729"/>
                  <a:pt x="1436" y="2729"/>
                  <a:pt x="1526" y="2639"/>
                </a:cubicBezTo>
                <a:lnTo>
                  <a:pt x="2639" y="1527"/>
                </a:lnTo>
                <a:cubicBezTo>
                  <a:pt x="2729" y="1437"/>
                  <a:pt x="2729" y="1292"/>
                  <a:pt x="2639" y="1202"/>
                </a:cubicBez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1" name="Freeform 64">
            <a:extLst>
              <a:ext uri="{FF2B5EF4-FFF2-40B4-BE49-F238E27FC236}">
                <a16:creationId xmlns:a16="http://schemas.microsoft.com/office/drawing/2014/main" id="{0FEE7467-C543-654D-89D7-D12E6B65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421" y="4677264"/>
            <a:ext cx="1713795" cy="1713830"/>
          </a:xfrm>
          <a:custGeom>
            <a:avLst/>
            <a:gdLst>
              <a:gd name="T0" fmla="*/ 866699 w 1378"/>
              <a:gd name="T1" fmla="*/ 391938 h 1378"/>
              <a:gd name="T2" fmla="*/ 506064 w 1378"/>
              <a:gd name="T3" fmla="*/ 31303 h 1378"/>
              <a:gd name="T4" fmla="*/ 506064 w 1378"/>
              <a:gd name="T5" fmla="*/ 31303 h 1378"/>
              <a:gd name="T6" fmla="*/ 392590 w 1378"/>
              <a:gd name="T7" fmla="*/ 31303 h 1378"/>
              <a:gd name="T8" fmla="*/ 31955 w 1378"/>
              <a:gd name="T9" fmla="*/ 391938 h 1378"/>
              <a:gd name="T10" fmla="*/ 31955 w 1378"/>
              <a:gd name="T11" fmla="*/ 391938 h 1378"/>
              <a:gd name="T12" fmla="*/ 31955 w 1378"/>
              <a:gd name="T13" fmla="*/ 506064 h 1378"/>
              <a:gd name="T14" fmla="*/ 392590 w 1378"/>
              <a:gd name="T15" fmla="*/ 866699 h 1378"/>
              <a:gd name="T16" fmla="*/ 392590 w 1378"/>
              <a:gd name="T17" fmla="*/ 866699 h 1378"/>
              <a:gd name="T18" fmla="*/ 506064 w 1378"/>
              <a:gd name="T19" fmla="*/ 866699 h 1378"/>
              <a:gd name="T20" fmla="*/ 866699 w 1378"/>
              <a:gd name="T21" fmla="*/ 506064 h 1378"/>
              <a:gd name="T22" fmla="*/ 866699 w 1378"/>
              <a:gd name="T23" fmla="*/ 506064 h 1378"/>
              <a:gd name="T24" fmla="*/ 866699 w 1378"/>
              <a:gd name="T25" fmla="*/ 391938 h 137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78" h="1378">
                <a:moveTo>
                  <a:pt x="1329" y="601"/>
                </a:moveTo>
                <a:lnTo>
                  <a:pt x="776" y="48"/>
                </a:lnTo>
                <a:cubicBezTo>
                  <a:pt x="728" y="0"/>
                  <a:pt x="650" y="0"/>
                  <a:pt x="602" y="48"/>
                </a:cubicBezTo>
                <a:lnTo>
                  <a:pt x="49" y="601"/>
                </a:lnTo>
                <a:cubicBezTo>
                  <a:pt x="0" y="649"/>
                  <a:pt x="0" y="728"/>
                  <a:pt x="49" y="776"/>
                </a:cubicBezTo>
                <a:lnTo>
                  <a:pt x="602" y="1329"/>
                </a:lnTo>
                <a:cubicBezTo>
                  <a:pt x="650" y="1377"/>
                  <a:pt x="728" y="1377"/>
                  <a:pt x="776" y="1329"/>
                </a:cubicBezTo>
                <a:lnTo>
                  <a:pt x="1329" y="776"/>
                </a:lnTo>
                <a:cubicBezTo>
                  <a:pt x="1377" y="728"/>
                  <a:pt x="1377" y="649"/>
                  <a:pt x="1329" y="6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65">
            <a:extLst>
              <a:ext uri="{FF2B5EF4-FFF2-40B4-BE49-F238E27FC236}">
                <a16:creationId xmlns:a16="http://schemas.microsoft.com/office/drawing/2014/main" id="{E603BC2A-B482-EA4F-8997-2F4F63466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1924" y="9939603"/>
            <a:ext cx="1713795" cy="1719322"/>
          </a:xfrm>
          <a:custGeom>
            <a:avLst/>
            <a:gdLst>
              <a:gd name="T0" fmla="*/ 866047 w 1378"/>
              <a:gd name="T1" fmla="*/ 393563 h 1379"/>
              <a:gd name="T2" fmla="*/ 505411 w 1378"/>
              <a:gd name="T3" fmla="*/ 32034 h 1379"/>
              <a:gd name="T4" fmla="*/ 505411 w 1378"/>
              <a:gd name="T5" fmla="*/ 32034 h 1379"/>
              <a:gd name="T6" fmla="*/ 391938 w 1378"/>
              <a:gd name="T7" fmla="*/ 32034 h 1379"/>
              <a:gd name="T8" fmla="*/ 31303 w 1378"/>
              <a:gd name="T9" fmla="*/ 393563 h 1379"/>
              <a:gd name="T10" fmla="*/ 31303 w 1378"/>
              <a:gd name="T11" fmla="*/ 393563 h 1379"/>
              <a:gd name="T12" fmla="*/ 31303 w 1378"/>
              <a:gd name="T13" fmla="*/ 507971 h 1379"/>
              <a:gd name="T14" fmla="*/ 391938 w 1378"/>
              <a:gd name="T15" fmla="*/ 869500 h 1379"/>
              <a:gd name="T16" fmla="*/ 391938 w 1378"/>
              <a:gd name="T17" fmla="*/ 869500 h 1379"/>
              <a:gd name="T18" fmla="*/ 505411 w 1378"/>
              <a:gd name="T19" fmla="*/ 869500 h 1379"/>
              <a:gd name="T20" fmla="*/ 866047 w 1378"/>
              <a:gd name="T21" fmla="*/ 507971 h 1379"/>
              <a:gd name="T22" fmla="*/ 866047 w 1378"/>
              <a:gd name="T23" fmla="*/ 507971 h 1379"/>
              <a:gd name="T24" fmla="*/ 866047 w 1378"/>
              <a:gd name="T25" fmla="*/ 393563 h 13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78" h="1379">
                <a:moveTo>
                  <a:pt x="1328" y="602"/>
                </a:moveTo>
                <a:lnTo>
                  <a:pt x="775" y="49"/>
                </a:lnTo>
                <a:cubicBezTo>
                  <a:pt x="727" y="0"/>
                  <a:pt x="649" y="0"/>
                  <a:pt x="601" y="49"/>
                </a:cubicBezTo>
                <a:lnTo>
                  <a:pt x="48" y="602"/>
                </a:lnTo>
                <a:cubicBezTo>
                  <a:pt x="0" y="650"/>
                  <a:pt x="0" y="729"/>
                  <a:pt x="48" y="777"/>
                </a:cubicBezTo>
                <a:lnTo>
                  <a:pt x="601" y="1330"/>
                </a:lnTo>
                <a:cubicBezTo>
                  <a:pt x="649" y="1378"/>
                  <a:pt x="727" y="1378"/>
                  <a:pt x="775" y="1330"/>
                </a:cubicBezTo>
                <a:lnTo>
                  <a:pt x="1328" y="777"/>
                </a:lnTo>
                <a:cubicBezTo>
                  <a:pt x="1377" y="729"/>
                  <a:pt x="1377" y="650"/>
                  <a:pt x="1328" y="6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66">
            <a:extLst>
              <a:ext uri="{FF2B5EF4-FFF2-40B4-BE49-F238E27FC236}">
                <a16:creationId xmlns:a16="http://schemas.microsoft.com/office/drawing/2014/main" id="{2C60144B-78DB-BB4F-9EB0-81592216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583" y="7313928"/>
            <a:ext cx="1719292" cy="1719322"/>
          </a:xfrm>
          <a:custGeom>
            <a:avLst/>
            <a:gdLst>
              <a:gd name="T0" fmla="*/ 868848 w 1379"/>
              <a:gd name="T1" fmla="*/ 392909 h 1379"/>
              <a:gd name="T2" fmla="*/ 507318 w 1379"/>
              <a:gd name="T3" fmla="*/ 32034 h 1379"/>
              <a:gd name="T4" fmla="*/ 507318 w 1379"/>
              <a:gd name="T5" fmla="*/ 32034 h 1379"/>
              <a:gd name="T6" fmla="*/ 392910 w 1379"/>
              <a:gd name="T7" fmla="*/ 32034 h 1379"/>
              <a:gd name="T8" fmla="*/ 31381 w 1379"/>
              <a:gd name="T9" fmla="*/ 392909 h 1379"/>
              <a:gd name="T10" fmla="*/ 31381 w 1379"/>
              <a:gd name="T11" fmla="*/ 392909 h 1379"/>
              <a:gd name="T12" fmla="*/ 31381 w 1379"/>
              <a:gd name="T13" fmla="*/ 507971 h 1379"/>
              <a:gd name="T14" fmla="*/ 392910 w 1379"/>
              <a:gd name="T15" fmla="*/ 868846 h 1379"/>
              <a:gd name="T16" fmla="*/ 392910 w 1379"/>
              <a:gd name="T17" fmla="*/ 868846 h 1379"/>
              <a:gd name="T18" fmla="*/ 507318 w 1379"/>
              <a:gd name="T19" fmla="*/ 868846 h 1379"/>
              <a:gd name="T20" fmla="*/ 868848 w 1379"/>
              <a:gd name="T21" fmla="*/ 507971 h 1379"/>
              <a:gd name="T22" fmla="*/ 868848 w 1379"/>
              <a:gd name="T23" fmla="*/ 507971 h 1379"/>
              <a:gd name="T24" fmla="*/ 868848 w 1379"/>
              <a:gd name="T25" fmla="*/ 392909 h 13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79" h="1379">
                <a:moveTo>
                  <a:pt x="1329" y="601"/>
                </a:moveTo>
                <a:lnTo>
                  <a:pt x="776" y="49"/>
                </a:lnTo>
                <a:cubicBezTo>
                  <a:pt x="728" y="0"/>
                  <a:pt x="649" y="0"/>
                  <a:pt x="601" y="49"/>
                </a:cubicBezTo>
                <a:lnTo>
                  <a:pt x="48" y="601"/>
                </a:lnTo>
                <a:cubicBezTo>
                  <a:pt x="0" y="650"/>
                  <a:pt x="0" y="728"/>
                  <a:pt x="48" y="777"/>
                </a:cubicBezTo>
                <a:lnTo>
                  <a:pt x="601" y="1329"/>
                </a:lnTo>
                <a:cubicBezTo>
                  <a:pt x="649" y="1378"/>
                  <a:pt x="728" y="1378"/>
                  <a:pt x="776" y="1329"/>
                </a:cubicBezTo>
                <a:lnTo>
                  <a:pt x="1329" y="777"/>
                </a:lnTo>
                <a:cubicBezTo>
                  <a:pt x="1378" y="728"/>
                  <a:pt x="1378" y="650"/>
                  <a:pt x="1329" y="6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67">
            <a:extLst>
              <a:ext uri="{FF2B5EF4-FFF2-40B4-BE49-F238E27FC236}">
                <a16:creationId xmlns:a16="http://schemas.microsoft.com/office/drawing/2014/main" id="{1D1A5E92-86FF-D048-AE32-7B303F25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8251" y="7313928"/>
            <a:ext cx="1719292" cy="1719322"/>
          </a:xfrm>
          <a:custGeom>
            <a:avLst/>
            <a:gdLst>
              <a:gd name="T0" fmla="*/ 868848 w 1379"/>
              <a:gd name="T1" fmla="*/ 392909 h 1379"/>
              <a:gd name="T2" fmla="*/ 507972 w 1379"/>
              <a:gd name="T3" fmla="*/ 32034 h 1379"/>
              <a:gd name="T4" fmla="*/ 507972 w 1379"/>
              <a:gd name="T5" fmla="*/ 32034 h 1379"/>
              <a:gd name="T6" fmla="*/ 392910 w 1379"/>
              <a:gd name="T7" fmla="*/ 32034 h 1379"/>
              <a:gd name="T8" fmla="*/ 31381 w 1379"/>
              <a:gd name="T9" fmla="*/ 392909 h 1379"/>
              <a:gd name="T10" fmla="*/ 31381 w 1379"/>
              <a:gd name="T11" fmla="*/ 392909 h 1379"/>
              <a:gd name="T12" fmla="*/ 31381 w 1379"/>
              <a:gd name="T13" fmla="*/ 507317 h 1379"/>
              <a:gd name="T14" fmla="*/ 392910 w 1379"/>
              <a:gd name="T15" fmla="*/ 868846 h 1379"/>
              <a:gd name="T16" fmla="*/ 392910 w 1379"/>
              <a:gd name="T17" fmla="*/ 868846 h 1379"/>
              <a:gd name="T18" fmla="*/ 507972 w 1379"/>
              <a:gd name="T19" fmla="*/ 868846 h 1379"/>
              <a:gd name="T20" fmla="*/ 868848 w 1379"/>
              <a:gd name="T21" fmla="*/ 507317 h 1379"/>
              <a:gd name="T22" fmla="*/ 868848 w 1379"/>
              <a:gd name="T23" fmla="*/ 507317 h 1379"/>
              <a:gd name="T24" fmla="*/ 868848 w 1379"/>
              <a:gd name="T25" fmla="*/ 392909 h 13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79" h="1379">
                <a:moveTo>
                  <a:pt x="1329" y="601"/>
                </a:moveTo>
                <a:lnTo>
                  <a:pt x="777" y="49"/>
                </a:lnTo>
                <a:cubicBezTo>
                  <a:pt x="728" y="0"/>
                  <a:pt x="650" y="0"/>
                  <a:pt x="601" y="49"/>
                </a:cubicBezTo>
                <a:lnTo>
                  <a:pt x="48" y="601"/>
                </a:lnTo>
                <a:cubicBezTo>
                  <a:pt x="0" y="650"/>
                  <a:pt x="0" y="728"/>
                  <a:pt x="48" y="776"/>
                </a:cubicBezTo>
                <a:lnTo>
                  <a:pt x="601" y="1329"/>
                </a:lnTo>
                <a:cubicBezTo>
                  <a:pt x="650" y="1378"/>
                  <a:pt x="728" y="1378"/>
                  <a:pt x="777" y="1329"/>
                </a:cubicBezTo>
                <a:lnTo>
                  <a:pt x="1329" y="776"/>
                </a:lnTo>
                <a:cubicBezTo>
                  <a:pt x="1378" y="728"/>
                  <a:pt x="1378" y="650"/>
                  <a:pt x="1329" y="6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27358EDE-959D-BD4B-B71A-A255DC60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719" y="3336961"/>
            <a:ext cx="3394635" cy="1071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6" name="Freeform 69">
            <a:extLst>
              <a:ext uri="{FF2B5EF4-FFF2-40B4-BE49-F238E27FC236}">
                <a16:creationId xmlns:a16="http://schemas.microsoft.com/office/drawing/2014/main" id="{629FE5A9-6F1D-5140-8548-67D90BF2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000" y="3336961"/>
            <a:ext cx="3394635" cy="1071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7" name="Freeform 70">
            <a:extLst>
              <a:ext uri="{FF2B5EF4-FFF2-40B4-BE49-F238E27FC236}">
                <a16:creationId xmlns:a16="http://schemas.microsoft.com/office/drawing/2014/main" id="{2957D492-1865-E145-A726-C526E415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281" y="3336961"/>
            <a:ext cx="3394635" cy="1071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8" name="Freeform 71">
            <a:extLst>
              <a:ext uri="{FF2B5EF4-FFF2-40B4-BE49-F238E27FC236}">
                <a16:creationId xmlns:a16="http://schemas.microsoft.com/office/drawing/2014/main" id="{11D01587-CEC9-A340-B60F-9531F47F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719" y="11856675"/>
            <a:ext cx="3394635" cy="107114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9" name="Freeform 72">
            <a:extLst>
              <a:ext uri="{FF2B5EF4-FFF2-40B4-BE49-F238E27FC236}">
                <a16:creationId xmlns:a16="http://schemas.microsoft.com/office/drawing/2014/main" id="{6B5BF5FB-4545-164C-BEC2-6AE1DB3DF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411" y="6286726"/>
            <a:ext cx="4300967" cy="11590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0" name="Freeform 73">
            <a:extLst>
              <a:ext uri="{FF2B5EF4-FFF2-40B4-BE49-F238E27FC236}">
                <a16:creationId xmlns:a16="http://schemas.microsoft.com/office/drawing/2014/main" id="{4ABC42C3-7E6D-9848-8882-1AE09C60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411" y="8901416"/>
            <a:ext cx="4300967" cy="11590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9744DDAB-535B-CB49-9D34-41696EF3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281" y="11856675"/>
            <a:ext cx="3394635" cy="107114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2" name="Freeform 131">
            <a:extLst>
              <a:ext uri="{FF2B5EF4-FFF2-40B4-BE49-F238E27FC236}">
                <a16:creationId xmlns:a16="http://schemas.microsoft.com/office/drawing/2014/main" id="{242A1473-9540-6941-BC91-3B88F6B5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706" y="6275741"/>
            <a:ext cx="4300967" cy="115903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3" name="Freeform 132">
            <a:extLst>
              <a:ext uri="{FF2B5EF4-FFF2-40B4-BE49-F238E27FC236}">
                <a16:creationId xmlns:a16="http://schemas.microsoft.com/office/drawing/2014/main" id="{3CD8DE89-970D-C444-993E-71B262A6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706" y="8895923"/>
            <a:ext cx="4300967" cy="115903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4" name="Line 207">
            <a:extLst>
              <a:ext uri="{FF2B5EF4-FFF2-40B4-BE49-F238E27FC236}">
                <a16:creationId xmlns:a16="http://schemas.microsoft.com/office/drawing/2014/main" id="{516E14AF-AE89-7449-B612-B4C3BF973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8564" y="7011808"/>
            <a:ext cx="1219432" cy="659165"/>
          </a:xfrm>
          <a:prstGeom prst="line">
            <a:avLst/>
          </a:prstGeom>
          <a:noFill/>
          <a:ln w="7620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/>
          </a:p>
        </p:txBody>
      </p:sp>
      <p:sp>
        <p:nvSpPr>
          <p:cNvPr id="35" name="Line 208">
            <a:extLst>
              <a:ext uri="{FF2B5EF4-FFF2-40B4-BE49-F238E27FC236}">
                <a16:creationId xmlns:a16="http://schemas.microsoft.com/office/drawing/2014/main" id="{7E3799FF-36FC-E249-A491-CBE4F42985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3067" y="8670707"/>
            <a:ext cx="1230418" cy="659165"/>
          </a:xfrm>
          <a:prstGeom prst="line">
            <a:avLst/>
          </a:prstGeom>
          <a:noFill/>
          <a:ln w="7620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/>
          </a:p>
        </p:txBody>
      </p:sp>
      <p:sp>
        <p:nvSpPr>
          <p:cNvPr id="36" name="Line 209">
            <a:extLst>
              <a:ext uri="{FF2B5EF4-FFF2-40B4-BE49-F238E27FC236}">
                <a16:creationId xmlns:a16="http://schemas.microsoft.com/office/drawing/2014/main" id="{4B6EBFA2-C17C-7246-A150-DBF9AE803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52613" y="7017302"/>
            <a:ext cx="1230418" cy="659165"/>
          </a:xfrm>
          <a:prstGeom prst="line">
            <a:avLst/>
          </a:prstGeom>
          <a:noFill/>
          <a:ln w="762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/>
          </a:p>
        </p:txBody>
      </p:sp>
      <p:sp>
        <p:nvSpPr>
          <p:cNvPr id="37" name="Line 210">
            <a:extLst>
              <a:ext uri="{FF2B5EF4-FFF2-40B4-BE49-F238E27FC236}">
                <a16:creationId xmlns:a16="http://schemas.microsoft.com/office/drawing/2014/main" id="{5ADE1525-C8DE-4647-852D-40568A8D8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58105" y="8676201"/>
            <a:ext cx="1219432" cy="659165"/>
          </a:xfrm>
          <a:prstGeom prst="line">
            <a:avLst/>
          </a:prstGeom>
          <a:noFill/>
          <a:ln w="762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/>
          </a:p>
        </p:txBody>
      </p:sp>
      <p:sp>
        <p:nvSpPr>
          <p:cNvPr id="38" name="Line 211">
            <a:extLst>
              <a:ext uri="{FF2B5EF4-FFF2-40B4-BE49-F238E27FC236}">
                <a16:creationId xmlns:a16="http://schemas.microsoft.com/office/drawing/2014/main" id="{29508D9B-8649-1142-B7C5-241C44F3C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44325" y="11257933"/>
            <a:ext cx="961266" cy="631699"/>
          </a:xfrm>
          <a:prstGeom prst="line">
            <a:avLst/>
          </a:prstGeom>
          <a:noFill/>
          <a:ln w="76200" cap="rnd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/>
          </a:p>
        </p:txBody>
      </p:sp>
      <p:sp>
        <p:nvSpPr>
          <p:cNvPr id="39" name="Line 212">
            <a:extLst>
              <a:ext uri="{FF2B5EF4-FFF2-40B4-BE49-F238E27FC236}">
                <a16:creationId xmlns:a16="http://schemas.microsoft.com/office/drawing/2014/main" id="{6181D685-828B-7349-90C0-9FEFBE99D6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44325" y="4435573"/>
            <a:ext cx="961266" cy="642684"/>
          </a:xfrm>
          <a:prstGeom prst="line">
            <a:avLst/>
          </a:prstGeom>
          <a:noFill/>
          <a:ln w="76200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/>
          </a:p>
        </p:txBody>
      </p:sp>
      <p:sp>
        <p:nvSpPr>
          <p:cNvPr id="40" name="Line 213">
            <a:extLst>
              <a:ext uri="{FF2B5EF4-FFF2-40B4-BE49-F238E27FC236}">
                <a16:creationId xmlns:a16="http://schemas.microsoft.com/office/drawing/2014/main" id="{B2822B2F-6A63-224F-B308-066BAD3858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94035" y="4435573"/>
            <a:ext cx="950275" cy="642684"/>
          </a:xfrm>
          <a:prstGeom prst="line">
            <a:avLst/>
          </a:prstGeom>
          <a:noFill/>
          <a:ln w="76200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/>
          </a:p>
        </p:txBody>
      </p:sp>
      <p:sp>
        <p:nvSpPr>
          <p:cNvPr id="41" name="Line 214">
            <a:extLst>
              <a:ext uri="{FF2B5EF4-FFF2-40B4-BE49-F238E27FC236}">
                <a16:creationId xmlns:a16="http://schemas.microsoft.com/office/drawing/2014/main" id="{E7ECB957-4F45-F94C-BB33-2CCB637CD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56706" y="11257933"/>
            <a:ext cx="950279" cy="631699"/>
          </a:xfrm>
          <a:prstGeom prst="line">
            <a:avLst/>
          </a:prstGeom>
          <a:noFill/>
          <a:ln w="76200" cap="rnd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B35E-F208-EA41-9E97-AC3D240E99B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1350-0872-8140-9D44-51DB103CEC3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13105-4F5F-AC45-B0A4-958A74EE8292}"/>
              </a:ext>
            </a:extLst>
          </p:cNvPr>
          <p:cNvSpPr txBox="1"/>
          <p:nvPr/>
        </p:nvSpPr>
        <p:spPr>
          <a:xfrm>
            <a:off x="10999274" y="7371533"/>
            <a:ext cx="237910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MAKING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D1DD9-6B58-834E-8F7C-44005E0BC5B2}"/>
              </a:ext>
            </a:extLst>
          </p:cNvPr>
          <p:cNvSpPr txBox="1"/>
          <p:nvPr/>
        </p:nvSpPr>
        <p:spPr>
          <a:xfrm>
            <a:off x="6930603" y="3638241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Strategic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8E50C-1BD2-6347-A812-11FC1572A20E}"/>
              </a:ext>
            </a:extLst>
          </p:cNvPr>
          <p:cNvSpPr txBox="1"/>
          <p:nvPr/>
        </p:nvSpPr>
        <p:spPr>
          <a:xfrm>
            <a:off x="10598148" y="3638241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Tactical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BC1E6-E8AB-DB45-8D93-68280C8B435E}"/>
              </a:ext>
            </a:extLst>
          </p:cNvPr>
          <p:cNvSpPr txBox="1"/>
          <p:nvPr/>
        </p:nvSpPr>
        <p:spPr>
          <a:xfrm>
            <a:off x="14271200" y="3638703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Operational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AEA3A-82C6-3449-A93E-265689DB9E40}"/>
              </a:ext>
            </a:extLst>
          </p:cNvPr>
          <p:cNvSpPr txBox="1"/>
          <p:nvPr/>
        </p:nvSpPr>
        <p:spPr>
          <a:xfrm>
            <a:off x="11517327" y="5267111"/>
            <a:ext cx="1342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What?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B8AF9-E5A2-D44D-89C0-06557FB956BA}"/>
              </a:ext>
            </a:extLst>
          </p:cNvPr>
          <p:cNvSpPr txBox="1"/>
          <p:nvPr/>
        </p:nvSpPr>
        <p:spPr>
          <a:xfrm>
            <a:off x="3341920" y="6616029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Information  Based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32DCC-F972-9A48-B04B-39060FF40FD2}"/>
              </a:ext>
            </a:extLst>
          </p:cNvPr>
          <p:cNvSpPr txBox="1"/>
          <p:nvPr/>
        </p:nvSpPr>
        <p:spPr>
          <a:xfrm>
            <a:off x="3341920" y="9230013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Intuitive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98C61-4EA4-A745-8878-286C398B7FE1}"/>
              </a:ext>
            </a:extLst>
          </p:cNvPr>
          <p:cNvSpPr txBox="1"/>
          <p:nvPr/>
        </p:nvSpPr>
        <p:spPr>
          <a:xfrm>
            <a:off x="8665621" y="7902198"/>
            <a:ext cx="1342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How?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E4E52-6BC0-DC48-8395-346323DAA425}"/>
              </a:ext>
            </a:extLst>
          </p:cNvPr>
          <p:cNvSpPr txBox="1"/>
          <p:nvPr/>
        </p:nvSpPr>
        <p:spPr>
          <a:xfrm>
            <a:off x="14388607" y="7902198"/>
            <a:ext cx="1342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1754F-AFE2-9443-AD97-1C2806A94C57}"/>
              </a:ext>
            </a:extLst>
          </p:cNvPr>
          <p:cNvSpPr txBox="1"/>
          <p:nvPr/>
        </p:nvSpPr>
        <p:spPr>
          <a:xfrm>
            <a:off x="6925989" y="12167676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Proactive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631E1-C8D3-3640-90CA-4E75C04F5F00}"/>
              </a:ext>
            </a:extLst>
          </p:cNvPr>
          <p:cNvSpPr txBox="1"/>
          <p:nvPr/>
        </p:nvSpPr>
        <p:spPr>
          <a:xfrm>
            <a:off x="14268542" y="12168138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Provoked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95102-EBE9-434A-A27E-04392B3AA3DD}"/>
              </a:ext>
            </a:extLst>
          </p:cNvPr>
          <p:cNvSpPr txBox="1"/>
          <p:nvPr/>
        </p:nvSpPr>
        <p:spPr>
          <a:xfrm>
            <a:off x="17889553" y="6611312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Individual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CC720E-19AC-F844-AD3F-19B087FCF00A}"/>
              </a:ext>
            </a:extLst>
          </p:cNvPr>
          <p:cNvSpPr txBox="1"/>
          <p:nvPr/>
        </p:nvSpPr>
        <p:spPr>
          <a:xfrm>
            <a:off x="17889553" y="9220777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Collective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9628D-F336-4844-84C1-FDD8D739C11A}"/>
              </a:ext>
            </a:extLst>
          </p:cNvPr>
          <p:cNvSpPr txBox="1"/>
          <p:nvPr/>
        </p:nvSpPr>
        <p:spPr>
          <a:xfrm>
            <a:off x="11517327" y="10546327"/>
            <a:ext cx="1342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When?</a:t>
            </a:r>
          </a:p>
        </p:txBody>
      </p:sp>
    </p:spTree>
    <p:extLst>
      <p:ext uri="{BB962C8B-B14F-4D97-AF65-F5344CB8AC3E}">
        <p14:creationId xmlns:p14="http://schemas.microsoft.com/office/powerpoint/2010/main" val="307786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>
            <a:extLst>
              <a:ext uri="{FF2B5EF4-FFF2-40B4-BE49-F238E27FC236}">
                <a16:creationId xmlns:a16="http://schemas.microsoft.com/office/drawing/2014/main" id="{33C226A1-0AD4-614D-A536-8001F933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221" y="6160387"/>
            <a:ext cx="4301054" cy="1312836"/>
          </a:xfrm>
          <a:custGeom>
            <a:avLst/>
            <a:gdLst>
              <a:gd name="T0" fmla="*/ 3451 w 3452"/>
              <a:gd name="T1" fmla="*/ 528 h 1056"/>
              <a:gd name="T2" fmla="*/ 3451 w 3452"/>
              <a:gd name="T3" fmla="*/ 528 h 1056"/>
              <a:gd name="T4" fmla="*/ 1725 w 3452"/>
              <a:gd name="T5" fmla="*/ 1055 h 1056"/>
              <a:gd name="T6" fmla="*/ 1725 w 3452"/>
              <a:gd name="T7" fmla="*/ 1055 h 1056"/>
              <a:gd name="T8" fmla="*/ 0 w 3452"/>
              <a:gd name="T9" fmla="*/ 528 h 1056"/>
              <a:gd name="T10" fmla="*/ 0 w 3452"/>
              <a:gd name="T11" fmla="*/ 528 h 1056"/>
              <a:gd name="T12" fmla="*/ 1725 w 3452"/>
              <a:gd name="T13" fmla="*/ 0 h 1056"/>
              <a:gd name="T14" fmla="*/ 1725 w 3452"/>
              <a:gd name="T15" fmla="*/ 0 h 1056"/>
              <a:gd name="T16" fmla="*/ 3451 w 3452"/>
              <a:gd name="T17" fmla="*/ 528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2" h="1056">
                <a:moveTo>
                  <a:pt x="3451" y="528"/>
                </a:moveTo>
                <a:lnTo>
                  <a:pt x="3451" y="528"/>
                </a:lnTo>
                <a:cubicBezTo>
                  <a:pt x="3451" y="819"/>
                  <a:pt x="2679" y="1055"/>
                  <a:pt x="1725" y="1055"/>
                </a:cubicBezTo>
                <a:lnTo>
                  <a:pt x="1725" y="1055"/>
                </a:lnTo>
                <a:cubicBezTo>
                  <a:pt x="772" y="1055"/>
                  <a:pt x="0" y="819"/>
                  <a:pt x="0" y="528"/>
                </a:cubicBezTo>
                <a:lnTo>
                  <a:pt x="0" y="528"/>
                </a:lnTo>
                <a:cubicBezTo>
                  <a:pt x="0" y="237"/>
                  <a:pt x="772" y="0"/>
                  <a:pt x="1725" y="0"/>
                </a:cubicBezTo>
                <a:lnTo>
                  <a:pt x="1725" y="0"/>
                </a:lnTo>
                <a:cubicBezTo>
                  <a:pt x="2679" y="0"/>
                  <a:pt x="3451" y="237"/>
                  <a:pt x="3451" y="5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FA5B5B9D-8D72-2040-A4A2-C5E58D8E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221" y="8775075"/>
            <a:ext cx="4301054" cy="1318332"/>
          </a:xfrm>
          <a:custGeom>
            <a:avLst/>
            <a:gdLst>
              <a:gd name="T0" fmla="*/ 3451 w 3452"/>
              <a:gd name="T1" fmla="*/ 528 h 1057"/>
              <a:gd name="T2" fmla="*/ 3451 w 3452"/>
              <a:gd name="T3" fmla="*/ 528 h 1057"/>
              <a:gd name="T4" fmla="*/ 1725 w 3452"/>
              <a:gd name="T5" fmla="*/ 1056 h 1057"/>
              <a:gd name="T6" fmla="*/ 1725 w 3452"/>
              <a:gd name="T7" fmla="*/ 1056 h 1057"/>
              <a:gd name="T8" fmla="*/ 0 w 3452"/>
              <a:gd name="T9" fmla="*/ 528 h 1057"/>
              <a:gd name="T10" fmla="*/ 0 w 3452"/>
              <a:gd name="T11" fmla="*/ 528 h 1057"/>
              <a:gd name="T12" fmla="*/ 1725 w 3452"/>
              <a:gd name="T13" fmla="*/ 0 h 1057"/>
              <a:gd name="T14" fmla="*/ 1725 w 3452"/>
              <a:gd name="T15" fmla="*/ 0 h 1057"/>
              <a:gd name="T16" fmla="*/ 3451 w 3452"/>
              <a:gd name="T17" fmla="*/ 528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2" h="1057">
                <a:moveTo>
                  <a:pt x="3451" y="528"/>
                </a:moveTo>
                <a:lnTo>
                  <a:pt x="3451" y="528"/>
                </a:lnTo>
                <a:cubicBezTo>
                  <a:pt x="3451" y="820"/>
                  <a:pt x="2679" y="1056"/>
                  <a:pt x="1725" y="1056"/>
                </a:cubicBezTo>
                <a:lnTo>
                  <a:pt x="1725" y="1056"/>
                </a:lnTo>
                <a:cubicBezTo>
                  <a:pt x="772" y="1056"/>
                  <a:pt x="0" y="820"/>
                  <a:pt x="0" y="528"/>
                </a:cubicBezTo>
                <a:lnTo>
                  <a:pt x="0" y="528"/>
                </a:lnTo>
                <a:cubicBezTo>
                  <a:pt x="0" y="236"/>
                  <a:pt x="772" y="0"/>
                  <a:pt x="1725" y="0"/>
                </a:cubicBezTo>
                <a:lnTo>
                  <a:pt x="1725" y="0"/>
                </a:lnTo>
                <a:cubicBezTo>
                  <a:pt x="2679" y="0"/>
                  <a:pt x="3451" y="236"/>
                  <a:pt x="3451" y="5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948419EB-B3B5-9748-83D7-746FCDEE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809" y="6149400"/>
            <a:ext cx="4301054" cy="1318332"/>
          </a:xfrm>
          <a:custGeom>
            <a:avLst/>
            <a:gdLst>
              <a:gd name="T0" fmla="*/ 3452 w 3453"/>
              <a:gd name="T1" fmla="*/ 529 h 1058"/>
              <a:gd name="T2" fmla="*/ 3452 w 3453"/>
              <a:gd name="T3" fmla="*/ 529 h 1058"/>
              <a:gd name="T4" fmla="*/ 1726 w 3453"/>
              <a:gd name="T5" fmla="*/ 1057 h 1058"/>
              <a:gd name="T6" fmla="*/ 1726 w 3453"/>
              <a:gd name="T7" fmla="*/ 1057 h 1058"/>
              <a:gd name="T8" fmla="*/ 0 w 3453"/>
              <a:gd name="T9" fmla="*/ 529 h 1058"/>
              <a:gd name="T10" fmla="*/ 0 w 3453"/>
              <a:gd name="T11" fmla="*/ 529 h 1058"/>
              <a:gd name="T12" fmla="*/ 1726 w 3453"/>
              <a:gd name="T13" fmla="*/ 0 h 1058"/>
              <a:gd name="T14" fmla="*/ 1726 w 3453"/>
              <a:gd name="T15" fmla="*/ 0 h 1058"/>
              <a:gd name="T16" fmla="*/ 3452 w 3453"/>
              <a:gd name="T17" fmla="*/ 529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3" h="1058">
                <a:moveTo>
                  <a:pt x="3452" y="529"/>
                </a:moveTo>
                <a:lnTo>
                  <a:pt x="3452" y="529"/>
                </a:lnTo>
                <a:cubicBezTo>
                  <a:pt x="3452" y="820"/>
                  <a:pt x="2680" y="1057"/>
                  <a:pt x="1726" y="1057"/>
                </a:cubicBezTo>
                <a:lnTo>
                  <a:pt x="1726" y="1057"/>
                </a:lnTo>
                <a:cubicBezTo>
                  <a:pt x="773" y="1057"/>
                  <a:pt x="0" y="820"/>
                  <a:pt x="0" y="529"/>
                </a:cubicBezTo>
                <a:lnTo>
                  <a:pt x="0" y="529"/>
                </a:lnTo>
                <a:cubicBezTo>
                  <a:pt x="0" y="237"/>
                  <a:pt x="773" y="0"/>
                  <a:pt x="1726" y="0"/>
                </a:cubicBezTo>
                <a:lnTo>
                  <a:pt x="1726" y="0"/>
                </a:lnTo>
                <a:cubicBezTo>
                  <a:pt x="2680" y="0"/>
                  <a:pt x="3452" y="237"/>
                  <a:pt x="3452" y="5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947845C-A330-884F-9079-1EE07BB7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512" y="3276536"/>
            <a:ext cx="3806682" cy="1164526"/>
          </a:xfrm>
          <a:custGeom>
            <a:avLst/>
            <a:gdLst>
              <a:gd name="T0" fmla="*/ 3057 w 3058"/>
              <a:gd name="T1" fmla="*/ 468 h 937"/>
              <a:gd name="T2" fmla="*/ 3057 w 3058"/>
              <a:gd name="T3" fmla="*/ 468 h 937"/>
              <a:gd name="T4" fmla="*/ 1529 w 3058"/>
              <a:gd name="T5" fmla="*/ 936 h 937"/>
              <a:gd name="T6" fmla="*/ 1529 w 3058"/>
              <a:gd name="T7" fmla="*/ 936 h 937"/>
              <a:gd name="T8" fmla="*/ 0 w 3058"/>
              <a:gd name="T9" fmla="*/ 468 h 937"/>
              <a:gd name="T10" fmla="*/ 0 w 3058"/>
              <a:gd name="T11" fmla="*/ 468 h 937"/>
              <a:gd name="T12" fmla="*/ 1529 w 3058"/>
              <a:gd name="T13" fmla="*/ 0 h 937"/>
              <a:gd name="T14" fmla="*/ 1529 w 3058"/>
              <a:gd name="T15" fmla="*/ 0 h 937"/>
              <a:gd name="T16" fmla="*/ 3057 w 3058"/>
              <a:gd name="T17" fmla="*/ 46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8" h="937">
                <a:moveTo>
                  <a:pt x="3057" y="468"/>
                </a:moveTo>
                <a:lnTo>
                  <a:pt x="3057" y="468"/>
                </a:lnTo>
                <a:cubicBezTo>
                  <a:pt x="3057" y="726"/>
                  <a:pt x="2373" y="936"/>
                  <a:pt x="1529" y="936"/>
                </a:cubicBezTo>
                <a:lnTo>
                  <a:pt x="1529" y="936"/>
                </a:lnTo>
                <a:cubicBezTo>
                  <a:pt x="685" y="936"/>
                  <a:pt x="0" y="726"/>
                  <a:pt x="0" y="468"/>
                </a:cubicBezTo>
                <a:lnTo>
                  <a:pt x="0" y="468"/>
                </a:lnTo>
                <a:cubicBezTo>
                  <a:pt x="0" y="209"/>
                  <a:pt x="685" y="0"/>
                  <a:pt x="1529" y="0"/>
                </a:cubicBezTo>
                <a:lnTo>
                  <a:pt x="1529" y="0"/>
                </a:lnTo>
                <a:cubicBezTo>
                  <a:pt x="2373" y="0"/>
                  <a:pt x="3057" y="209"/>
                  <a:pt x="3057" y="4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83BC90-C6A6-6044-88A4-DB3BFA35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327" y="11801742"/>
            <a:ext cx="3806680" cy="1164526"/>
          </a:xfrm>
          <a:custGeom>
            <a:avLst/>
            <a:gdLst>
              <a:gd name="T0" fmla="*/ 3057 w 3058"/>
              <a:gd name="T1" fmla="*/ 467 h 936"/>
              <a:gd name="T2" fmla="*/ 3057 w 3058"/>
              <a:gd name="T3" fmla="*/ 467 h 936"/>
              <a:gd name="T4" fmla="*/ 1528 w 3058"/>
              <a:gd name="T5" fmla="*/ 935 h 936"/>
              <a:gd name="T6" fmla="*/ 1528 w 3058"/>
              <a:gd name="T7" fmla="*/ 935 h 936"/>
              <a:gd name="T8" fmla="*/ 0 w 3058"/>
              <a:gd name="T9" fmla="*/ 467 h 936"/>
              <a:gd name="T10" fmla="*/ 0 w 3058"/>
              <a:gd name="T11" fmla="*/ 467 h 936"/>
              <a:gd name="T12" fmla="*/ 1528 w 3058"/>
              <a:gd name="T13" fmla="*/ 0 h 936"/>
              <a:gd name="T14" fmla="*/ 1528 w 3058"/>
              <a:gd name="T15" fmla="*/ 0 h 936"/>
              <a:gd name="T16" fmla="*/ 3057 w 3058"/>
              <a:gd name="T17" fmla="*/ 467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8" h="936">
                <a:moveTo>
                  <a:pt x="3057" y="467"/>
                </a:moveTo>
                <a:lnTo>
                  <a:pt x="3057" y="467"/>
                </a:lnTo>
                <a:cubicBezTo>
                  <a:pt x="3057" y="725"/>
                  <a:pt x="2372" y="935"/>
                  <a:pt x="1528" y="935"/>
                </a:cubicBezTo>
                <a:lnTo>
                  <a:pt x="1528" y="935"/>
                </a:lnTo>
                <a:cubicBezTo>
                  <a:pt x="684" y="935"/>
                  <a:pt x="0" y="725"/>
                  <a:pt x="0" y="467"/>
                </a:cubicBezTo>
                <a:lnTo>
                  <a:pt x="0" y="467"/>
                </a:lnTo>
                <a:cubicBezTo>
                  <a:pt x="0" y="209"/>
                  <a:pt x="684" y="0"/>
                  <a:pt x="1528" y="0"/>
                </a:cubicBezTo>
                <a:lnTo>
                  <a:pt x="1528" y="0"/>
                </a:lnTo>
                <a:cubicBezTo>
                  <a:pt x="2372" y="0"/>
                  <a:pt x="3057" y="209"/>
                  <a:pt x="3057" y="4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B97832E4-E3C1-3841-9A3D-5AC78FF1F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583" y="11801742"/>
            <a:ext cx="3806682" cy="1164526"/>
          </a:xfrm>
          <a:custGeom>
            <a:avLst/>
            <a:gdLst>
              <a:gd name="T0" fmla="*/ 3057 w 3058"/>
              <a:gd name="T1" fmla="*/ 467 h 936"/>
              <a:gd name="T2" fmla="*/ 3057 w 3058"/>
              <a:gd name="T3" fmla="*/ 467 h 936"/>
              <a:gd name="T4" fmla="*/ 1528 w 3058"/>
              <a:gd name="T5" fmla="*/ 935 h 936"/>
              <a:gd name="T6" fmla="*/ 1528 w 3058"/>
              <a:gd name="T7" fmla="*/ 935 h 936"/>
              <a:gd name="T8" fmla="*/ 0 w 3058"/>
              <a:gd name="T9" fmla="*/ 467 h 936"/>
              <a:gd name="T10" fmla="*/ 0 w 3058"/>
              <a:gd name="T11" fmla="*/ 467 h 936"/>
              <a:gd name="T12" fmla="*/ 1528 w 3058"/>
              <a:gd name="T13" fmla="*/ 0 h 936"/>
              <a:gd name="T14" fmla="*/ 1528 w 3058"/>
              <a:gd name="T15" fmla="*/ 0 h 936"/>
              <a:gd name="T16" fmla="*/ 3057 w 3058"/>
              <a:gd name="T17" fmla="*/ 467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8" h="936">
                <a:moveTo>
                  <a:pt x="3057" y="467"/>
                </a:moveTo>
                <a:lnTo>
                  <a:pt x="3057" y="467"/>
                </a:lnTo>
                <a:cubicBezTo>
                  <a:pt x="3057" y="725"/>
                  <a:pt x="2373" y="935"/>
                  <a:pt x="1528" y="935"/>
                </a:cubicBezTo>
                <a:lnTo>
                  <a:pt x="1528" y="935"/>
                </a:lnTo>
                <a:cubicBezTo>
                  <a:pt x="684" y="935"/>
                  <a:pt x="0" y="725"/>
                  <a:pt x="0" y="467"/>
                </a:cubicBezTo>
                <a:lnTo>
                  <a:pt x="0" y="467"/>
                </a:lnTo>
                <a:cubicBezTo>
                  <a:pt x="0" y="209"/>
                  <a:pt x="684" y="0"/>
                  <a:pt x="1528" y="0"/>
                </a:cubicBezTo>
                <a:lnTo>
                  <a:pt x="1528" y="0"/>
                </a:lnTo>
                <a:cubicBezTo>
                  <a:pt x="2373" y="0"/>
                  <a:pt x="3057" y="209"/>
                  <a:pt x="3057" y="4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A2510098-589B-314B-B161-D7C50A47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724" y="3276536"/>
            <a:ext cx="3806680" cy="1164526"/>
          </a:xfrm>
          <a:custGeom>
            <a:avLst/>
            <a:gdLst>
              <a:gd name="T0" fmla="*/ 3055 w 3056"/>
              <a:gd name="T1" fmla="*/ 468 h 937"/>
              <a:gd name="T2" fmla="*/ 3055 w 3056"/>
              <a:gd name="T3" fmla="*/ 468 h 937"/>
              <a:gd name="T4" fmla="*/ 1528 w 3056"/>
              <a:gd name="T5" fmla="*/ 936 h 937"/>
              <a:gd name="T6" fmla="*/ 1528 w 3056"/>
              <a:gd name="T7" fmla="*/ 936 h 937"/>
              <a:gd name="T8" fmla="*/ 0 w 3056"/>
              <a:gd name="T9" fmla="*/ 468 h 937"/>
              <a:gd name="T10" fmla="*/ 0 w 3056"/>
              <a:gd name="T11" fmla="*/ 468 h 937"/>
              <a:gd name="T12" fmla="*/ 1528 w 3056"/>
              <a:gd name="T13" fmla="*/ 0 h 937"/>
              <a:gd name="T14" fmla="*/ 1528 w 3056"/>
              <a:gd name="T15" fmla="*/ 0 h 937"/>
              <a:gd name="T16" fmla="*/ 3055 w 3056"/>
              <a:gd name="T17" fmla="*/ 46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6" h="937">
                <a:moveTo>
                  <a:pt x="3055" y="468"/>
                </a:moveTo>
                <a:lnTo>
                  <a:pt x="3055" y="468"/>
                </a:lnTo>
                <a:cubicBezTo>
                  <a:pt x="3055" y="726"/>
                  <a:pt x="2371" y="936"/>
                  <a:pt x="1528" y="936"/>
                </a:cubicBezTo>
                <a:lnTo>
                  <a:pt x="1528" y="936"/>
                </a:lnTo>
                <a:cubicBezTo>
                  <a:pt x="684" y="936"/>
                  <a:pt x="0" y="726"/>
                  <a:pt x="0" y="468"/>
                </a:cubicBezTo>
                <a:lnTo>
                  <a:pt x="0" y="468"/>
                </a:lnTo>
                <a:cubicBezTo>
                  <a:pt x="0" y="209"/>
                  <a:pt x="684" y="0"/>
                  <a:pt x="1528" y="0"/>
                </a:cubicBezTo>
                <a:lnTo>
                  <a:pt x="1528" y="0"/>
                </a:lnTo>
                <a:cubicBezTo>
                  <a:pt x="2371" y="0"/>
                  <a:pt x="3055" y="209"/>
                  <a:pt x="3055" y="4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1758766D-1871-614E-8AC4-8E041E98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412" y="3276536"/>
            <a:ext cx="3806680" cy="1164526"/>
          </a:xfrm>
          <a:custGeom>
            <a:avLst/>
            <a:gdLst>
              <a:gd name="T0" fmla="*/ 3057 w 3058"/>
              <a:gd name="T1" fmla="*/ 468 h 937"/>
              <a:gd name="T2" fmla="*/ 3057 w 3058"/>
              <a:gd name="T3" fmla="*/ 468 h 937"/>
              <a:gd name="T4" fmla="*/ 1528 w 3058"/>
              <a:gd name="T5" fmla="*/ 936 h 937"/>
              <a:gd name="T6" fmla="*/ 1528 w 3058"/>
              <a:gd name="T7" fmla="*/ 936 h 937"/>
              <a:gd name="T8" fmla="*/ 0 w 3058"/>
              <a:gd name="T9" fmla="*/ 468 h 937"/>
              <a:gd name="T10" fmla="*/ 0 w 3058"/>
              <a:gd name="T11" fmla="*/ 468 h 937"/>
              <a:gd name="T12" fmla="*/ 1528 w 3058"/>
              <a:gd name="T13" fmla="*/ 0 h 937"/>
              <a:gd name="T14" fmla="*/ 1528 w 3058"/>
              <a:gd name="T15" fmla="*/ 0 h 937"/>
              <a:gd name="T16" fmla="*/ 3057 w 3058"/>
              <a:gd name="T17" fmla="*/ 46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8" h="937">
                <a:moveTo>
                  <a:pt x="3057" y="468"/>
                </a:moveTo>
                <a:lnTo>
                  <a:pt x="3057" y="468"/>
                </a:lnTo>
                <a:cubicBezTo>
                  <a:pt x="3057" y="726"/>
                  <a:pt x="2372" y="936"/>
                  <a:pt x="1528" y="936"/>
                </a:cubicBezTo>
                <a:lnTo>
                  <a:pt x="1528" y="936"/>
                </a:lnTo>
                <a:cubicBezTo>
                  <a:pt x="684" y="936"/>
                  <a:pt x="0" y="726"/>
                  <a:pt x="0" y="468"/>
                </a:cubicBezTo>
                <a:lnTo>
                  <a:pt x="0" y="468"/>
                </a:lnTo>
                <a:cubicBezTo>
                  <a:pt x="0" y="209"/>
                  <a:pt x="684" y="0"/>
                  <a:pt x="1528" y="0"/>
                </a:cubicBezTo>
                <a:lnTo>
                  <a:pt x="1528" y="0"/>
                </a:lnTo>
                <a:cubicBezTo>
                  <a:pt x="2372" y="0"/>
                  <a:pt x="3057" y="209"/>
                  <a:pt x="3057" y="4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95B86B2D-3144-5646-B831-B9BE492E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809" y="8764090"/>
            <a:ext cx="4301054" cy="1318332"/>
          </a:xfrm>
          <a:custGeom>
            <a:avLst/>
            <a:gdLst>
              <a:gd name="T0" fmla="*/ 3452 w 3453"/>
              <a:gd name="T1" fmla="*/ 529 h 1058"/>
              <a:gd name="T2" fmla="*/ 3452 w 3453"/>
              <a:gd name="T3" fmla="*/ 529 h 1058"/>
              <a:gd name="T4" fmla="*/ 1726 w 3453"/>
              <a:gd name="T5" fmla="*/ 1057 h 1058"/>
              <a:gd name="T6" fmla="*/ 1726 w 3453"/>
              <a:gd name="T7" fmla="*/ 1057 h 1058"/>
              <a:gd name="T8" fmla="*/ 0 w 3453"/>
              <a:gd name="T9" fmla="*/ 529 h 1058"/>
              <a:gd name="T10" fmla="*/ 0 w 3453"/>
              <a:gd name="T11" fmla="*/ 529 h 1058"/>
              <a:gd name="T12" fmla="*/ 1726 w 3453"/>
              <a:gd name="T13" fmla="*/ 0 h 1058"/>
              <a:gd name="T14" fmla="*/ 1726 w 3453"/>
              <a:gd name="T15" fmla="*/ 0 h 1058"/>
              <a:gd name="T16" fmla="*/ 3452 w 3453"/>
              <a:gd name="T17" fmla="*/ 529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3" h="1058">
                <a:moveTo>
                  <a:pt x="3452" y="529"/>
                </a:moveTo>
                <a:lnTo>
                  <a:pt x="3452" y="529"/>
                </a:lnTo>
                <a:cubicBezTo>
                  <a:pt x="3452" y="820"/>
                  <a:pt x="2680" y="1057"/>
                  <a:pt x="1726" y="1057"/>
                </a:cubicBezTo>
                <a:lnTo>
                  <a:pt x="1726" y="1057"/>
                </a:lnTo>
                <a:cubicBezTo>
                  <a:pt x="773" y="1057"/>
                  <a:pt x="0" y="820"/>
                  <a:pt x="0" y="529"/>
                </a:cubicBezTo>
                <a:lnTo>
                  <a:pt x="0" y="529"/>
                </a:lnTo>
                <a:cubicBezTo>
                  <a:pt x="0" y="237"/>
                  <a:pt x="773" y="0"/>
                  <a:pt x="1726" y="0"/>
                </a:cubicBezTo>
                <a:lnTo>
                  <a:pt x="1726" y="0"/>
                </a:lnTo>
                <a:cubicBezTo>
                  <a:pt x="2680" y="0"/>
                  <a:pt x="3452" y="237"/>
                  <a:pt x="3452" y="5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2">
            <a:extLst>
              <a:ext uri="{FF2B5EF4-FFF2-40B4-BE49-F238E27FC236}">
                <a16:creationId xmlns:a16="http://schemas.microsoft.com/office/drawing/2014/main" id="{30C44C9B-BB8C-924F-95B8-B0AF5EEBD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570" y="6511942"/>
            <a:ext cx="3389209" cy="3229911"/>
          </a:xfrm>
          <a:custGeom>
            <a:avLst/>
            <a:gdLst>
              <a:gd name="T0" fmla="*/ 2340 w 2721"/>
              <a:gd name="T1" fmla="*/ 379 h 2594"/>
              <a:gd name="T2" fmla="*/ 2340 w 2721"/>
              <a:gd name="T3" fmla="*/ 379 h 2594"/>
              <a:gd name="T4" fmla="*/ 2340 w 2721"/>
              <a:gd name="T5" fmla="*/ 379 h 2594"/>
              <a:gd name="T6" fmla="*/ 1424 w 2721"/>
              <a:gd name="T7" fmla="*/ 0 h 2594"/>
              <a:gd name="T8" fmla="*/ 1424 w 2721"/>
              <a:gd name="T9" fmla="*/ 0 h 2594"/>
              <a:gd name="T10" fmla="*/ 506 w 2721"/>
              <a:gd name="T11" fmla="*/ 379 h 2594"/>
              <a:gd name="T12" fmla="*/ 506 w 2721"/>
              <a:gd name="T13" fmla="*/ 379 h 2594"/>
              <a:gd name="T14" fmla="*/ 506 w 2721"/>
              <a:gd name="T15" fmla="*/ 2213 h 2594"/>
              <a:gd name="T16" fmla="*/ 506 w 2721"/>
              <a:gd name="T17" fmla="*/ 2213 h 2594"/>
              <a:gd name="T18" fmla="*/ 1424 w 2721"/>
              <a:gd name="T19" fmla="*/ 2593 h 2594"/>
              <a:gd name="T20" fmla="*/ 1424 w 2721"/>
              <a:gd name="T21" fmla="*/ 2593 h 2594"/>
              <a:gd name="T22" fmla="*/ 2340 w 2721"/>
              <a:gd name="T23" fmla="*/ 2213 h 2594"/>
              <a:gd name="T24" fmla="*/ 2340 w 2721"/>
              <a:gd name="T25" fmla="*/ 2213 h 2594"/>
              <a:gd name="T26" fmla="*/ 2720 w 2721"/>
              <a:gd name="T27" fmla="*/ 1296 h 2594"/>
              <a:gd name="T28" fmla="*/ 2720 w 2721"/>
              <a:gd name="T29" fmla="*/ 1296 h 2594"/>
              <a:gd name="T30" fmla="*/ 2340 w 2721"/>
              <a:gd name="T31" fmla="*/ 379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21" h="2594">
                <a:moveTo>
                  <a:pt x="2340" y="379"/>
                </a:moveTo>
                <a:lnTo>
                  <a:pt x="2340" y="379"/>
                </a:lnTo>
                <a:lnTo>
                  <a:pt x="2340" y="379"/>
                </a:lnTo>
                <a:cubicBezTo>
                  <a:pt x="2095" y="135"/>
                  <a:pt x="1769" y="0"/>
                  <a:pt x="1424" y="0"/>
                </a:cubicBezTo>
                <a:lnTo>
                  <a:pt x="1424" y="0"/>
                </a:lnTo>
                <a:cubicBezTo>
                  <a:pt x="1077" y="0"/>
                  <a:pt x="751" y="135"/>
                  <a:pt x="506" y="379"/>
                </a:cubicBezTo>
                <a:lnTo>
                  <a:pt x="506" y="379"/>
                </a:lnTo>
                <a:cubicBezTo>
                  <a:pt x="0" y="885"/>
                  <a:pt x="1" y="1707"/>
                  <a:pt x="506" y="2213"/>
                </a:cubicBezTo>
                <a:lnTo>
                  <a:pt x="506" y="2213"/>
                </a:lnTo>
                <a:cubicBezTo>
                  <a:pt x="759" y="2466"/>
                  <a:pt x="1091" y="2593"/>
                  <a:pt x="1424" y="2593"/>
                </a:cubicBezTo>
                <a:lnTo>
                  <a:pt x="1424" y="2593"/>
                </a:lnTo>
                <a:cubicBezTo>
                  <a:pt x="1755" y="2593"/>
                  <a:pt x="2087" y="2466"/>
                  <a:pt x="2340" y="2213"/>
                </a:cubicBezTo>
                <a:lnTo>
                  <a:pt x="2340" y="2213"/>
                </a:lnTo>
                <a:cubicBezTo>
                  <a:pt x="2585" y="1968"/>
                  <a:pt x="2720" y="1643"/>
                  <a:pt x="2720" y="1296"/>
                </a:cubicBezTo>
                <a:lnTo>
                  <a:pt x="2720" y="1296"/>
                </a:lnTo>
                <a:cubicBezTo>
                  <a:pt x="2720" y="950"/>
                  <a:pt x="2585" y="624"/>
                  <a:pt x="2340" y="379"/>
                </a:cubicBez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3">
            <a:extLst>
              <a:ext uri="{FF2B5EF4-FFF2-40B4-BE49-F238E27FC236}">
                <a16:creationId xmlns:a16="http://schemas.microsoft.com/office/drawing/2014/main" id="{CD9A7ACE-3720-814A-A0BA-1F0B65A9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742" y="4754168"/>
            <a:ext cx="1532561" cy="1461149"/>
          </a:xfrm>
          <a:custGeom>
            <a:avLst/>
            <a:gdLst>
              <a:gd name="T0" fmla="*/ 1000 w 1229"/>
              <a:gd name="T1" fmla="*/ 172 h 1174"/>
              <a:gd name="T2" fmla="*/ 1000 w 1229"/>
              <a:gd name="T3" fmla="*/ 172 h 1174"/>
              <a:gd name="T4" fmla="*/ 586 w 1229"/>
              <a:gd name="T5" fmla="*/ 0 h 1174"/>
              <a:gd name="T6" fmla="*/ 586 w 1229"/>
              <a:gd name="T7" fmla="*/ 0 h 1174"/>
              <a:gd name="T8" fmla="*/ 172 w 1229"/>
              <a:gd name="T9" fmla="*/ 172 h 1174"/>
              <a:gd name="T10" fmla="*/ 172 w 1229"/>
              <a:gd name="T11" fmla="*/ 172 h 1174"/>
              <a:gd name="T12" fmla="*/ 0 w 1229"/>
              <a:gd name="T13" fmla="*/ 587 h 1174"/>
              <a:gd name="T14" fmla="*/ 0 w 1229"/>
              <a:gd name="T15" fmla="*/ 587 h 1174"/>
              <a:gd name="T16" fmla="*/ 172 w 1229"/>
              <a:gd name="T17" fmla="*/ 1001 h 1174"/>
              <a:gd name="T18" fmla="*/ 172 w 1229"/>
              <a:gd name="T19" fmla="*/ 1001 h 1174"/>
              <a:gd name="T20" fmla="*/ 586 w 1229"/>
              <a:gd name="T21" fmla="*/ 1173 h 1174"/>
              <a:gd name="T22" fmla="*/ 586 w 1229"/>
              <a:gd name="T23" fmla="*/ 1173 h 1174"/>
              <a:gd name="T24" fmla="*/ 1000 w 1229"/>
              <a:gd name="T25" fmla="*/ 1001 h 1174"/>
              <a:gd name="T26" fmla="*/ 1000 w 1229"/>
              <a:gd name="T27" fmla="*/ 1001 h 1174"/>
              <a:gd name="T28" fmla="*/ 1000 w 1229"/>
              <a:gd name="T29" fmla="*/ 172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9" h="1174">
                <a:moveTo>
                  <a:pt x="1000" y="172"/>
                </a:moveTo>
                <a:lnTo>
                  <a:pt x="1000" y="172"/>
                </a:lnTo>
                <a:cubicBezTo>
                  <a:pt x="889" y="61"/>
                  <a:pt x="742" y="0"/>
                  <a:pt x="586" y="0"/>
                </a:cubicBezTo>
                <a:lnTo>
                  <a:pt x="586" y="0"/>
                </a:lnTo>
                <a:cubicBezTo>
                  <a:pt x="429" y="0"/>
                  <a:pt x="283" y="61"/>
                  <a:pt x="172" y="172"/>
                </a:cubicBezTo>
                <a:lnTo>
                  <a:pt x="172" y="172"/>
                </a:lnTo>
                <a:cubicBezTo>
                  <a:pt x="61" y="283"/>
                  <a:pt x="0" y="430"/>
                  <a:pt x="0" y="587"/>
                </a:cubicBezTo>
                <a:lnTo>
                  <a:pt x="0" y="587"/>
                </a:lnTo>
                <a:cubicBezTo>
                  <a:pt x="0" y="743"/>
                  <a:pt x="61" y="891"/>
                  <a:pt x="172" y="1001"/>
                </a:cubicBezTo>
                <a:lnTo>
                  <a:pt x="172" y="1001"/>
                </a:lnTo>
                <a:cubicBezTo>
                  <a:pt x="283" y="1112"/>
                  <a:pt x="429" y="1173"/>
                  <a:pt x="586" y="1173"/>
                </a:cubicBezTo>
                <a:lnTo>
                  <a:pt x="586" y="1173"/>
                </a:lnTo>
                <a:cubicBezTo>
                  <a:pt x="742" y="1173"/>
                  <a:pt x="889" y="1112"/>
                  <a:pt x="1000" y="1001"/>
                </a:cubicBezTo>
                <a:lnTo>
                  <a:pt x="1000" y="1001"/>
                </a:lnTo>
                <a:cubicBezTo>
                  <a:pt x="1228" y="773"/>
                  <a:pt x="1228" y="401"/>
                  <a:pt x="1000" y="1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9206B491-40A6-594B-BBD1-FFE35E621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248" y="9950588"/>
            <a:ext cx="1532557" cy="1532557"/>
          </a:xfrm>
          <a:custGeom>
            <a:avLst/>
            <a:gdLst>
              <a:gd name="T0" fmla="*/ 999 w 1229"/>
              <a:gd name="T1" fmla="*/ 228 h 1229"/>
              <a:gd name="T2" fmla="*/ 999 w 1229"/>
              <a:gd name="T3" fmla="*/ 228 h 1229"/>
              <a:gd name="T4" fmla="*/ 999 w 1229"/>
              <a:gd name="T5" fmla="*/ 228 h 1229"/>
              <a:gd name="T6" fmla="*/ 171 w 1229"/>
              <a:gd name="T7" fmla="*/ 228 h 1229"/>
              <a:gd name="T8" fmla="*/ 171 w 1229"/>
              <a:gd name="T9" fmla="*/ 228 h 1229"/>
              <a:gd name="T10" fmla="*/ 0 w 1229"/>
              <a:gd name="T11" fmla="*/ 642 h 1229"/>
              <a:gd name="T12" fmla="*/ 0 w 1229"/>
              <a:gd name="T13" fmla="*/ 642 h 1229"/>
              <a:gd name="T14" fmla="*/ 171 w 1229"/>
              <a:gd name="T15" fmla="*/ 1057 h 1229"/>
              <a:gd name="T16" fmla="*/ 171 w 1229"/>
              <a:gd name="T17" fmla="*/ 1057 h 1229"/>
              <a:gd name="T18" fmla="*/ 586 w 1229"/>
              <a:gd name="T19" fmla="*/ 1228 h 1229"/>
              <a:gd name="T20" fmla="*/ 586 w 1229"/>
              <a:gd name="T21" fmla="*/ 1228 h 1229"/>
              <a:gd name="T22" fmla="*/ 999 w 1229"/>
              <a:gd name="T23" fmla="*/ 1057 h 1229"/>
              <a:gd name="T24" fmla="*/ 999 w 1229"/>
              <a:gd name="T25" fmla="*/ 1057 h 1229"/>
              <a:gd name="T26" fmla="*/ 999 w 1229"/>
              <a:gd name="T27" fmla="*/ 228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9" h="1229">
                <a:moveTo>
                  <a:pt x="999" y="228"/>
                </a:moveTo>
                <a:lnTo>
                  <a:pt x="999" y="228"/>
                </a:lnTo>
                <a:lnTo>
                  <a:pt x="999" y="228"/>
                </a:lnTo>
                <a:cubicBezTo>
                  <a:pt x="770" y="0"/>
                  <a:pt x="400" y="0"/>
                  <a:pt x="171" y="228"/>
                </a:cubicBezTo>
                <a:lnTo>
                  <a:pt x="171" y="228"/>
                </a:lnTo>
                <a:cubicBezTo>
                  <a:pt x="60" y="338"/>
                  <a:pt x="0" y="486"/>
                  <a:pt x="0" y="642"/>
                </a:cubicBezTo>
                <a:lnTo>
                  <a:pt x="0" y="642"/>
                </a:lnTo>
                <a:cubicBezTo>
                  <a:pt x="0" y="799"/>
                  <a:pt x="60" y="946"/>
                  <a:pt x="171" y="1057"/>
                </a:cubicBezTo>
                <a:lnTo>
                  <a:pt x="171" y="1057"/>
                </a:lnTo>
                <a:cubicBezTo>
                  <a:pt x="285" y="1171"/>
                  <a:pt x="436" y="1228"/>
                  <a:pt x="586" y="1228"/>
                </a:cubicBezTo>
                <a:lnTo>
                  <a:pt x="586" y="1228"/>
                </a:lnTo>
                <a:cubicBezTo>
                  <a:pt x="735" y="1228"/>
                  <a:pt x="885" y="1171"/>
                  <a:pt x="999" y="1057"/>
                </a:cubicBezTo>
                <a:lnTo>
                  <a:pt x="999" y="1057"/>
                </a:lnTo>
                <a:cubicBezTo>
                  <a:pt x="1228" y="828"/>
                  <a:pt x="1228" y="457"/>
                  <a:pt x="999" y="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5">
            <a:extLst>
              <a:ext uri="{FF2B5EF4-FFF2-40B4-BE49-F238E27FC236}">
                <a16:creationId xmlns:a16="http://schemas.microsoft.com/office/drawing/2014/main" id="{D97045C7-F1F3-6349-9D0C-DE6CC93CF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853" y="7396323"/>
            <a:ext cx="1461150" cy="1461149"/>
          </a:xfrm>
          <a:custGeom>
            <a:avLst/>
            <a:gdLst>
              <a:gd name="T0" fmla="*/ 1001 w 1174"/>
              <a:gd name="T1" fmla="*/ 172 h 1173"/>
              <a:gd name="T2" fmla="*/ 1001 w 1174"/>
              <a:gd name="T3" fmla="*/ 172 h 1173"/>
              <a:gd name="T4" fmla="*/ 586 w 1174"/>
              <a:gd name="T5" fmla="*/ 0 h 1173"/>
              <a:gd name="T6" fmla="*/ 586 w 1174"/>
              <a:gd name="T7" fmla="*/ 0 h 1173"/>
              <a:gd name="T8" fmla="*/ 172 w 1174"/>
              <a:gd name="T9" fmla="*/ 172 h 1173"/>
              <a:gd name="T10" fmla="*/ 172 w 1174"/>
              <a:gd name="T11" fmla="*/ 172 h 1173"/>
              <a:gd name="T12" fmla="*/ 0 w 1174"/>
              <a:gd name="T13" fmla="*/ 586 h 1173"/>
              <a:gd name="T14" fmla="*/ 0 w 1174"/>
              <a:gd name="T15" fmla="*/ 586 h 1173"/>
              <a:gd name="T16" fmla="*/ 172 w 1174"/>
              <a:gd name="T17" fmla="*/ 1000 h 1173"/>
              <a:gd name="T18" fmla="*/ 172 w 1174"/>
              <a:gd name="T19" fmla="*/ 1000 h 1173"/>
              <a:gd name="T20" fmla="*/ 586 w 1174"/>
              <a:gd name="T21" fmla="*/ 1172 h 1173"/>
              <a:gd name="T22" fmla="*/ 586 w 1174"/>
              <a:gd name="T23" fmla="*/ 1172 h 1173"/>
              <a:gd name="T24" fmla="*/ 1001 w 1174"/>
              <a:gd name="T25" fmla="*/ 1000 h 1173"/>
              <a:gd name="T26" fmla="*/ 1001 w 1174"/>
              <a:gd name="T27" fmla="*/ 1000 h 1173"/>
              <a:gd name="T28" fmla="*/ 1173 w 1174"/>
              <a:gd name="T29" fmla="*/ 586 h 1173"/>
              <a:gd name="T30" fmla="*/ 1173 w 1174"/>
              <a:gd name="T31" fmla="*/ 586 h 1173"/>
              <a:gd name="T32" fmla="*/ 1001 w 1174"/>
              <a:gd name="T33" fmla="*/ 17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4" h="1173">
                <a:moveTo>
                  <a:pt x="1001" y="172"/>
                </a:moveTo>
                <a:lnTo>
                  <a:pt x="1001" y="172"/>
                </a:lnTo>
                <a:cubicBezTo>
                  <a:pt x="890" y="61"/>
                  <a:pt x="743" y="0"/>
                  <a:pt x="586" y="0"/>
                </a:cubicBezTo>
                <a:lnTo>
                  <a:pt x="586" y="0"/>
                </a:lnTo>
                <a:cubicBezTo>
                  <a:pt x="430" y="0"/>
                  <a:pt x="283" y="61"/>
                  <a:pt x="172" y="172"/>
                </a:cubicBezTo>
                <a:lnTo>
                  <a:pt x="172" y="172"/>
                </a:lnTo>
                <a:cubicBezTo>
                  <a:pt x="62" y="282"/>
                  <a:pt x="0" y="430"/>
                  <a:pt x="0" y="586"/>
                </a:cubicBezTo>
                <a:lnTo>
                  <a:pt x="0" y="586"/>
                </a:lnTo>
                <a:cubicBezTo>
                  <a:pt x="0" y="743"/>
                  <a:pt x="62" y="890"/>
                  <a:pt x="172" y="1000"/>
                </a:cubicBezTo>
                <a:lnTo>
                  <a:pt x="172" y="1000"/>
                </a:lnTo>
                <a:cubicBezTo>
                  <a:pt x="283" y="1111"/>
                  <a:pt x="430" y="1172"/>
                  <a:pt x="586" y="1172"/>
                </a:cubicBezTo>
                <a:lnTo>
                  <a:pt x="586" y="1172"/>
                </a:lnTo>
                <a:cubicBezTo>
                  <a:pt x="743" y="1172"/>
                  <a:pt x="890" y="1111"/>
                  <a:pt x="1001" y="1000"/>
                </a:cubicBezTo>
                <a:lnTo>
                  <a:pt x="1001" y="1000"/>
                </a:lnTo>
                <a:cubicBezTo>
                  <a:pt x="1112" y="890"/>
                  <a:pt x="1173" y="743"/>
                  <a:pt x="1173" y="586"/>
                </a:cubicBezTo>
                <a:lnTo>
                  <a:pt x="1173" y="586"/>
                </a:lnTo>
                <a:cubicBezTo>
                  <a:pt x="1173" y="430"/>
                  <a:pt x="1112" y="282"/>
                  <a:pt x="1001" y="1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6">
            <a:extLst>
              <a:ext uri="{FF2B5EF4-FFF2-40B4-BE49-F238E27FC236}">
                <a16:creationId xmlns:a16="http://schemas.microsoft.com/office/drawing/2014/main" id="{639B15D7-4248-F147-BF9A-400CD8314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3222" y="7324913"/>
            <a:ext cx="1603969" cy="1532557"/>
          </a:xfrm>
          <a:custGeom>
            <a:avLst/>
            <a:gdLst>
              <a:gd name="T0" fmla="*/ 1057 w 1287"/>
              <a:gd name="T1" fmla="*/ 229 h 1230"/>
              <a:gd name="T2" fmla="*/ 1057 w 1287"/>
              <a:gd name="T3" fmla="*/ 229 h 1230"/>
              <a:gd name="T4" fmla="*/ 228 w 1287"/>
              <a:gd name="T5" fmla="*/ 229 h 1230"/>
              <a:gd name="T6" fmla="*/ 228 w 1287"/>
              <a:gd name="T7" fmla="*/ 229 h 1230"/>
              <a:gd name="T8" fmla="*/ 228 w 1287"/>
              <a:gd name="T9" fmla="*/ 1057 h 1230"/>
              <a:gd name="T10" fmla="*/ 228 w 1287"/>
              <a:gd name="T11" fmla="*/ 1057 h 1230"/>
              <a:gd name="T12" fmla="*/ 643 w 1287"/>
              <a:gd name="T13" fmla="*/ 1229 h 1230"/>
              <a:gd name="T14" fmla="*/ 643 w 1287"/>
              <a:gd name="T15" fmla="*/ 1229 h 1230"/>
              <a:gd name="T16" fmla="*/ 1057 w 1287"/>
              <a:gd name="T17" fmla="*/ 1057 h 1230"/>
              <a:gd name="T18" fmla="*/ 1057 w 1287"/>
              <a:gd name="T19" fmla="*/ 1057 h 1230"/>
              <a:gd name="T20" fmla="*/ 1057 w 1287"/>
              <a:gd name="T21" fmla="*/ 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7" h="1230">
                <a:moveTo>
                  <a:pt x="1057" y="229"/>
                </a:moveTo>
                <a:lnTo>
                  <a:pt x="1057" y="229"/>
                </a:lnTo>
                <a:cubicBezTo>
                  <a:pt x="829" y="0"/>
                  <a:pt x="457" y="0"/>
                  <a:pt x="228" y="229"/>
                </a:cubicBezTo>
                <a:lnTo>
                  <a:pt x="228" y="229"/>
                </a:lnTo>
                <a:cubicBezTo>
                  <a:pt x="0" y="457"/>
                  <a:pt x="0" y="829"/>
                  <a:pt x="228" y="1057"/>
                </a:cubicBezTo>
                <a:lnTo>
                  <a:pt x="228" y="1057"/>
                </a:lnTo>
                <a:cubicBezTo>
                  <a:pt x="342" y="1172"/>
                  <a:pt x="493" y="1229"/>
                  <a:pt x="643" y="1229"/>
                </a:cubicBezTo>
                <a:lnTo>
                  <a:pt x="643" y="1229"/>
                </a:lnTo>
                <a:cubicBezTo>
                  <a:pt x="793" y="1229"/>
                  <a:pt x="943" y="1172"/>
                  <a:pt x="1057" y="1057"/>
                </a:cubicBezTo>
                <a:lnTo>
                  <a:pt x="1057" y="1057"/>
                </a:lnTo>
                <a:cubicBezTo>
                  <a:pt x="1286" y="829"/>
                  <a:pt x="1286" y="457"/>
                  <a:pt x="1057" y="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207">
            <a:extLst>
              <a:ext uri="{FF2B5EF4-FFF2-40B4-BE49-F238E27FC236}">
                <a16:creationId xmlns:a16="http://schemas.microsoft.com/office/drawing/2014/main" id="{D24ACB10-4DFF-4A48-AB3C-D5E237595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8464" y="6962372"/>
            <a:ext cx="1219456" cy="659165"/>
          </a:xfrm>
          <a:prstGeom prst="line">
            <a:avLst/>
          </a:prstGeom>
          <a:noFill/>
          <a:ln w="7620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Line 208">
            <a:extLst>
              <a:ext uri="{FF2B5EF4-FFF2-40B4-BE49-F238E27FC236}">
                <a16:creationId xmlns:a16="http://schemas.microsoft.com/office/drawing/2014/main" id="{CEF3C34B-9FA5-CA41-997D-BF7602CCF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968" y="8615777"/>
            <a:ext cx="1230443" cy="659165"/>
          </a:xfrm>
          <a:prstGeom prst="line">
            <a:avLst/>
          </a:prstGeom>
          <a:noFill/>
          <a:ln w="7620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209">
            <a:extLst>
              <a:ext uri="{FF2B5EF4-FFF2-40B4-BE49-F238E27FC236}">
                <a16:creationId xmlns:a16="http://schemas.microsoft.com/office/drawing/2014/main" id="{1054A0AD-15B4-9344-8E2B-22B17CF68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52685" y="6967862"/>
            <a:ext cx="1230443" cy="659165"/>
          </a:xfrm>
          <a:prstGeom prst="line">
            <a:avLst/>
          </a:prstGeom>
          <a:noFill/>
          <a:ln w="762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Line 210">
            <a:extLst>
              <a:ext uri="{FF2B5EF4-FFF2-40B4-BE49-F238E27FC236}">
                <a16:creationId xmlns:a16="http://schemas.microsoft.com/office/drawing/2014/main" id="{E8AA72D0-1490-B540-BA53-B658FBC9B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58178" y="8621271"/>
            <a:ext cx="1219456" cy="659165"/>
          </a:xfrm>
          <a:prstGeom prst="line">
            <a:avLst/>
          </a:prstGeom>
          <a:noFill/>
          <a:ln w="762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211">
            <a:extLst>
              <a:ext uri="{FF2B5EF4-FFF2-40B4-BE49-F238E27FC236}">
                <a16:creationId xmlns:a16="http://schemas.microsoft.com/office/drawing/2014/main" id="{8B5B9098-2BD7-7647-85A7-9285B13165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44284" y="11203002"/>
            <a:ext cx="961285" cy="631699"/>
          </a:xfrm>
          <a:prstGeom prst="line">
            <a:avLst/>
          </a:prstGeom>
          <a:noFill/>
          <a:ln w="76200" cap="rnd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212">
            <a:extLst>
              <a:ext uri="{FF2B5EF4-FFF2-40B4-BE49-F238E27FC236}">
                <a16:creationId xmlns:a16="http://schemas.microsoft.com/office/drawing/2014/main" id="{2C821B27-766F-1C48-82E7-5B50EAA083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44284" y="4386131"/>
            <a:ext cx="961285" cy="642688"/>
          </a:xfrm>
          <a:prstGeom prst="line">
            <a:avLst/>
          </a:prstGeom>
          <a:noFill/>
          <a:ln w="76200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Line 213">
            <a:extLst>
              <a:ext uri="{FF2B5EF4-FFF2-40B4-BE49-F238E27FC236}">
                <a16:creationId xmlns:a16="http://schemas.microsoft.com/office/drawing/2014/main" id="{5AF36B59-105B-A044-B627-8D3937B1D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94053" y="4386131"/>
            <a:ext cx="950295" cy="642688"/>
          </a:xfrm>
          <a:prstGeom prst="line">
            <a:avLst/>
          </a:prstGeom>
          <a:noFill/>
          <a:ln w="76200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Line 214">
            <a:extLst>
              <a:ext uri="{FF2B5EF4-FFF2-40B4-BE49-F238E27FC236}">
                <a16:creationId xmlns:a16="http://schemas.microsoft.com/office/drawing/2014/main" id="{A773BBB9-2E19-7E4F-A55C-63E9D4579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56722" y="11203002"/>
            <a:ext cx="950298" cy="631699"/>
          </a:xfrm>
          <a:prstGeom prst="line">
            <a:avLst/>
          </a:prstGeom>
          <a:noFill/>
          <a:ln w="76200" cap="rnd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5F9AC-7169-154D-9543-F251D1E8209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16B45-C86D-164D-8DE4-BA235544696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BDC74-DF7E-D845-8539-6CA8A6CFDA99}"/>
              </a:ext>
            </a:extLst>
          </p:cNvPr>
          <p:cNvSpPr txBox="1"/>
          <p:nvPr/>
        </p:nvSpPr>
        <p:spPr>
          <a:xfrm>
            <a:off x="10602368" y="7325367"/>
            <a:ext cx="3172913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MAKING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6B803-0C0D-834F-9F66-320E283E95E9}"/>
              </a:ext>
            </a:extLst>
          </p:cNvPr>
          <p:cNvSpPr txBox="1"/>
          <p:nvPr/>
        </p:nvSpPr>
        <p:spPr>
          <a:xfrm>
            <a:off x="6422606" y="3601296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Strategic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D6D4D-12F6-234B-BE30-0863A94597FB}"/>
              </a:ext>
            </a:extLst>
          </p:cNvPr>
          <p:cNvSpPr txBox="1"/>
          <p:nvPr/>
        </p:nvSpPr>
        <p:spPr>
          <a:xfrm>
            <a:off x="10598148" y="3601296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Tactical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59E93-519A-8241-8A10-892CC75A06B6}"/>
              </a:ext>
            </a:extLst>
          </p:cNvPr>
          <p:cNvSpPr txBox="1"/>
          <p:nvPr/>
        </p:nvSpPr>
        <p:spPr>
          <a:xfrm>
            <a:off x="14797671" y="3601758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Operational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052CE-C050-424A-850B-D2FBB1DF03DE}"/>
              </a:ext>
            </a:extLst>
          </p:cNvPr>
          <p:cNvSpPr txBox="1"/>
          <p:nvPr/>
        </p:nvSpPr>
        <p:spPr>
          <a:xfrm>
            <a:off x="11517327" y="5276347"/>
            <a:ext cx="1342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What?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1AD99-726F-3C4C-AE9A-34933FD86394}"/>
              </a:ext>
            </a:extLst>
          </p:cNvPr>
          <p:cNvSpPr txBox="1"/>
          <p:nvPr/>
        </p:nvSpPr>
        <p:spPr>
          <a:xfrm>
            <a:off x="3341920" y="6560613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Information  Based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A369A-8D6E-7943-BCF8-EBEF3A47433F}"/>
              </a:ext>
            </a:extLst>
          </p:cNvPr>
          <p:cNvSpPr txBox="1"/>
          <p:nvPr/>
        </p:nvSpPr>
        <p:spPr>
          <a:xfrm>
            <a:off x="3341920" y="9174597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Intuitive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C0AA4-31C9-E64B-96D1-53E1434EB2D0}"/>
              </a:ext>
            </a:extLst>
          </p:cNvPr>
          <p:cNvSpPr txBox="1"/>
          <p:nvPr/>
        </p:nvSpPr>
        <p:spPr>
          <a:xfrm>
            <a:off x="8674857" y="7892962"/>
            <a:ext cx="1342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How?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EB23B-929D-C040-9712-E3DC0AC97902}"/>
              </a:ext>
            </a:extLst>
          </p:cNvPr>
          <p:cNvSpPr txBox="1"/>
          <p:nvPr/>
        </p:nvSpPr>
        <p:spPr>
          <a:xfrm>
            <a:off x="14379371" y="7892962"/>
            <a:ext cx="1342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0EFD3-A234-5B43-AE79-DB9092B7831F}"/>
              </a:ext>
            </a:extLst>
          </p:cNvPr>
          <p:cNvSpPr txBox="1"/>
          <p:nvPr/>
        </p:nvSpPr>
        <p:spPr>
          <a:xfrm>
            <a:off x="11517327" y="10527855"/>
            <a:ext cx="1342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When?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40CD0-79D9-7C44-8D4D-EA952687B2FA}"/>
              </a:ext>
            </a:extLst>
          </p:cNvPr>
          <p:cNvSpPr txBox="1"/>
          <p:nvPr/>
        </p:nvSpPr>
        <p:spPr>
          <a:xfrm>
            <a:off x="6962933" y="12130732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Proactive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29F32-2508-0B4F-BE9E-06FEC2EBA136}"/>
              </a:ext>
            </a:extLst>
          </p:cNvPr>
          <p:cNvSpPr txBox="1"/>
          <p:nvPr/>
        </p:nvSpPr>
        <p:spPr>
          <a:xfrm>
            <a:off x="14268542" y="12131194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Provoked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EF1CA-B74C-C04B-97BE-3B02B23BDB45}"/>
              </a:ext>
            </a:extLst>
          </p:cNvPr>
          <p:cNvSpPr txBox="1"/>
          <p:nvPr/>
        </p:nvSpPr>
        <p:spPr>
          <a:xfrm>
            <a:off x="17889553" y="6560613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Individual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20A7B-0FD3-2A46-A766-EBA3908B3BD2}"/>
              </a:ext>
            </a:extLst>
          </p:cNvPr>
          <p:cNvSpPr txBox="1"/>
          <p:nvPr/>
        </p:nvSpPr>
        <p:spPr>
          <a:xfrm>
            <a:off x="17889553" y="9174597"/>
            <a:ext cx="31981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Collective</a:t>
            </a:r>
          </a:p>
        </p:txBody>
      </p:sp>
    </p:spTree>
    <p:extLst>
      <p:ext uri="{BB962C8B-B14F-4D97-AF65-F5344CB8AC3E}">
        <p14:creationId xmlns:p14="http://schemas.microsoft.com/office/powerpoint/2010/main" val="386949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10FCEF5-E339-994F-B540-2640C6EE602D}"/>
              </a:ext>
            </a:extLst>
          </p:cNvPr>
          <p:cNvGrpSpPr/>
          <p:nvPr/>
        </p:nvGrpSpPr>
        <p:grpSpPr>
          <a:xfrm>
            <a:off x="2735290" y="4177394"/>
            <a:ext cx="18907069" cy="3735272"/>
            <a:chOff x="2735290" y="4177394"/>
            <a:chExt cx="18907069" cy="3735272"/>
          </a:xfrm>
        </p:grpSpPr>
        <p:sp>
          <p:nvSpPr>
            <p:cNvPr id="40" name="Freeform 639">
              <a:extLst>
                <a:ext uri="{FF2B5EF4-FFF2-40B4-BE49-F238E27FC236}">
                  <a16:creationId xmlns:a16="http://schemas.microsoft.com/office/drawing/2014/main" id="{707E76C6-C07E-E64D-9839-DAA5DFDD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90" y="4177394"/>
              <a:ext cx="4476832" cy="3735272"/>
            </a:xfrm>
            <a:custGeom>
              <a:avLst/>
              <a:gdLst>
                <a:gd name="T0" fmla="*/ 3491 w 3593"/>
                <a:gd name="T1" fmla="*/ 1174 h 2999"/>
                <a:gd name="T2" fmla="*/ 3230 w 3593"/>
                <a:gd name="T3" fmla="*/ 559 h 2999"/>
                <a:gd name="T4" fmla="*/ 3197 w 3593"/>
                <a:gd name="T5" fmla="*/ 483 h 2999"/>
                <a:gd name="T6" fmla="*/ 3197 w 3593"/>
                <a:gd name="T7" fmla="*/ 483 h 2999"/>
                <a:gd name="T8" fmla="*/ 2976 w 3593"/>
                <a:gd name="T9" fmla="*/ 196 h 2999"/>
                <a:gd name="T10" fmla="*/ 2976 w 3593"/>
                <a:gd name="T11" fmla="*/ 196 h 2999"/>
                <a:gd name="T12" fmla="*/ 2260 w 3593"/>
                <a:gd name="T13" fmla="*/ 104 h 2999"/>
                <a:gd name="T14" fmla="*/ 532 w 3593"/>
                <a:gd name="T15" fmla="*/ 838 h 2999"/>
                <a:gd name="T16" fmla="*/ 532 w 3593"/>
                <a:gd name="T17" fmla="*/ 838 h 2999"/>
                <a:gd name="T18" fmla="*/ 153 w 3593"/>
                <a:gd name="T19" fmla="*/ 1775 h 2999"/>
                <a:gd name="T20" fmla="*/ 447 w 3593"/>
                <a:gd name="T21" fmla="*/ 2465 h 2999"/>
                <a:gd name="T22" fmla="*/ 447 w 3593"/>
                <a:gd name="T23" fmla="*/ 2465 h 2999"/>
                <a:gd name="T24" fmla="*/ 1384 w 3593"/>
                <a:gd name="T25" fmla="*/ 2843 h 2999"/>
                <a:gd name="T26" fmla="*/ 2976 w 3593"/>
                <a:gd name="T27" fmla="*/ 2168 h 2999"/>
                <a:gd name="T28" fmla="*/ 2839 w 3593"/>
                <a:gd name="T29" fmla="*/ 2111 h 2999"/>
                <a:gd name="T30" fmla="*/ 2839 w 3593"/>
                <a:gd name="T31" fmla="*/ 2111 h 2999"/>
                <a:gd name="T32" fmla="*/ 2540 w 3593"/>
                <a:gd name="T33" fmla="*/ 1873 h 2999"/>
                <a:gd name="T34" fmla="*/ 1212 w 3593"/>
                <a:gd name="T35" fmla="*/ 2437 h 2999"/>
                <a:gd name="T36" fmla="*/ 1212 w 3593"/>
                <a:gd name="T37" fmla="*/ 2437 h 2999"/>
                <a:gd name="T38" fmla="*/ 854 w 3593"/>
                <a:gd name="T39" fmla="*/ 2292 h 2999"/>
                <a:gd name="T40" fmla="*/ 561 w 3593"/>
                <a:gd name="T41" fmla="*/ 1602 h 2999"/>
                <a:gd name="T42" fmla="*/ 561 w 3593"/>
                <a:gd name="T43" fmla="*/ 1602 h 2999"/>
                <a:gd name="T44" fmla="*/ 705 w 3593"/>
                <a:gd name="T45" fmla="*/ 1245 h 2999"/>
                <a:gd name="T46" fmla="*/ 2433 w 3593"/>
                <a:gd name="T47" fmla="*/ 511 h 2999"/>
                <a:gd name="T48" fmla="*/ 2433 w 3593"/>
                <a:gd name="T49" fmla="*/ 511 h 2999"/>
                <a:gd name="T50" fmla="*/ 2721 w 3593"/>
                <a:gd name="T51" fmla="*/ 559 h 2999"/>
                <a:gd name="T52" fmla="*/ 2721 w 3593"/>
                <a:gd name="T53" fmla="*/ 559 h 2999"/>
                <a:gd name="T54" fmla="*/ 2790 w 3593"/>
                <a:gd name="T55" fmla="*/ 656 h 2999"/>
                <a:gd name="T56" fmla="*/ 2976 w 3593"/>
                <a:gd name="T57" fmla="*/ 1093 h 2999"/>
                <a:gd name="T58" fmla="*/ 3083 w 3593"/>
                <a:gd name="T59" fmla="*/ 1347 h 2999"/>
                <a:gd name="T60" fmla="*/ 3083 w 3593"/>
                <a:gd name="T61" fmla="*/ 1347 h 2999"/>
                <a:gd name="T62" fmla="*/ 2976 w 3593"/>
                <a:gd name="T63" fmla="*/ 1685 h 2999"/>
                <a:gd name="T64" fmla="*/ 2976 w 3593"/>
                <a:gd name="T65" fmla="*/ 1685 h 2999"/>
                <a:gd name="T66" fmla="*/ 3012 w 3593"/>
                <a:gd name="T67" fmla="*/ 1704 h 2999"/>
                <a:gd name="T68" fmla="*/ 3411 w 3593"/>
                <a:gd name="T69" fmla="*/ 1873 h 2999"/>
                <a:gd name="T70" fmla="*/ 3411 w 3593"/>
                <a:gd name="T71" fmla="*/ 1873 h 2999"/>
                <a:gd name="T72" fmla="*/ 3491 w 3593"/>
                <a:gd name="T73" fmla="*/ 1174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93" h="2999">
                  <a:moveTo>
                    <a:pt x="3491" y="1174"/>
                  </a:moveTo>
                  <a:lnTo>
                    <a:pt x="3230" y="559"/>
                  </a:lnTo>
                  <a:lnTo>
                    <a:pt x="3197" y="483"/>
                  </a:lnTo>
                  <a:lnTo>
                    <a:pt x="3197" y="483"/>
                  </a:lnTo>
                  <a:cubicBezTo>
                    <a:pt x="3148" y="366"/>
                    <a:pt x="3070" y="269"/>
                    <a:pt x="2976" y="196"/>
                  </a:cubicBezTo>
                  <a:lnTo>
                    <a:pt x="2976" y="196"/>
                  </a:lnTo>
                  <a:cubicBezTo>
                    <a:pt x="2778" y="45"/>
                    <a:pt x="2506" y="0"/>
                    <a:pt x="2260" y="104"/>
                  </a:cubicBezTo>
                  <a:lnTo>
                    <a:pt x="532" y="838"/>
                  </a:lnTo>
                  <a:lnTo>
                    <a:pt x="532" y="838"/>
                  </a:lnTo>
                  <a:cubicBezTo>
                    <a:pt x="169" y="992"/>
                    <a:pt x="0" y="1412"/>
                    <a:pt x="153" y="1775"/>
                  </a:cubicBezTo>
                  <a:lnTo>
                    <a:pt x="447" y="2465"/>
                  </a:lnTo>
                  <a:lnTo>
                    <a:pt x="447" y="2465"/>
                  </a:lnTo>
                  <a:cubicBezTo>
                    <a:pt x="601" y="2828"/>
                    <a:pt x="1021" y="2998"/>
                    <a:pt x="1384" y="2843"/>
                  </a:cubicBezTo>
                  <a:lnTo>
                    <a:pt x="2976" y="2168"/>
                  </a:lnTo>
                  <a:lnTo>
                    <a:pt x="2839" y="2111"/>
                  </a:lnTo>
                  <a:lnTo>
                    <a:pt x="2839" y="2111"/>
                  </a:lnTo>
                  <a:cubicBezTo>
                    <a:pt x="2715" y="2058"/>
                    <a:pt x="2614" y="1975"/>
                    <a:pt x="2540" y="1873"/>
                  </a:cubicBezTo>
                  <a:lnTo>
                    <a:pt x="1212" y="2437"/>
                  </a:lnTo>
                  <a:lnTo>
                    <a:pt x="1212" y="2437"/>
                  </a:lnTo>
                  <a:cubicBezTo>
                    <a:pt x="1073" y="2495"/>
                    <a:pt x="913" y="2430"/>
                    <a:pt x="854" y="2292"/>
                  </a:cubicBezTo>
                  <a:lnTo>
                    <a:pt x="561" y="1602"/>
                  </a:lnTo>
                  <a:lnTo>
                    <a:pt x="561" y="1602"/>
                  </a:lnTo>
                  <a:cubicBezTo>
                    <a:pt x="502" y="1463"/>
                    <a:pt x="567" y="1304"/>
                    <a:pt x="705" y="1245"/>
                  </a:cubicBezTo>
                  <a:lnTo>
                    <a:pt x="2433" y="511"/>
                  </a:lnTo>
                  <a:lnTo>
                    <a:pt x="2433" y="511"/>
                  </a:lnTo>
                  <a:cubicBezTo>
                    <a:pt x="2534" y="469"/>
                    <a:pt x="2646" y="491"/>
                    <a:pt x="2721" y="559"/>
                  </a:cubicBezTo>
                  <a:lnTo>
                    <a:pt x="2721" y="559"/>
                  </a:lnTo>
                  <a:cubicBezTo>
                    <a:pt x="2750" y="585"/>
                    <a:pt x="2774" y="618"/>
                    <a:pt x="2790" y="656"/>
                  </a:cubicBezTo>
                  <a:lnTo>
                    <a:pt x="2976" y="1093"/>
                  </a:lnTo>
                  <a:lnTo>
                    <a:pt x="3083" y="1347"/>
                  </a:lnTo>
                  <a:lnTo>
                    <a:pt x="3083" y="1347"/>
                  </a:lnTo>
                  <a:cubicBezTo>
                    <a:pt x="3137" y="1473"/>
                    <a:pt x="3088" y="1616"/>
                    <a:pt x="2976" y="1685"/>
                  </a:cubicBezTo>
                  <a:lnTo>
                    <a:pt x="2976" y="1685"/>
                  </a:lnTo>
                  <a:cubicBezTo>
                    <a:pt x="2987" y="1692"/>
                    <a:pt x="3000" y="1698"/>
                    <a:pt x="3012" y="1704"/>
                  </a:cubicBezTo>
                  <a:lnTo>
                    <a:pt x="3411" y="1873"/>
                  </a:lnTo>
                  <a:lnTo>
                    <a:pt x="3411" y="1873"/>
                  </a:lnTo>
                  <a:cubicBezTo>
                    <a:pt x="3553" y="1677"/>
                    <a:pt x="3592" y="1413"/>
                    <a:pt x="3491" y="117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844F9C-9793-5C4C-97A8-CFFFA396C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080" y="4236685"/>
              <a:ext cx="4298263" cy="3554737"/>
            </a:xfrm>
            <a:custGeom>
              <a:avLst/>
              <a:gdLst>
                <a:gd name="connsiteX0" fmla="*/ 394713 w 4298263"/>
                <a:gd name="connsiteY0" fmla="*/ 638329 h 3554737"/>
                <a:gd name="connsiteX1" fmla="*/ 480624 w 4298263"/>
                <a:gd name="connsiteY1" fmla="*/ 759162 h 3554737"/>
                <a:gd name="connsiteX2" fmla="*/ 712211 w 4298263"/>
                <a:gd name="connsiteY2" fmla="*/ 1303535 h 3554737"/>
                <a:gd name="connsiteX3" fmla="*/ 577741 w 4298263"/>
                <a:gd name="connsiteY3" fmla="*/ 1619943 h 3554737"/>
                <a:gd name="connsiteX4" fmla="*/ 712211 w 4298263"/>
                <a:gd name="connsiteY4" fmla="*/ 2040991 h 3554737"/>
                <a:gd name="connsiteX5" fmla="*/ 757035 w 4298263"/>
                <a:gd name="connsiteY5" fmla="*/ 2064660 h 3554737"/>
                <a:gd name="connsiteX6" fmla="*/ 1253826 w 4298263"/>
                <a:gd name="connsiteY6" fmla="*/ 2275183 h 3554737"/>
                <a:gd name="connsiteX7" fmla="*/ 2908552 w 4298263"/>
                <a:gd name="connsiteY7" fmla="*/ 2977760 h 3554737"/>
                <a:gd name="connsiteX8" fmla="*/ 3268383 w 4298263"/>
                <a:gd name="connsiteY8" fmla="*/ 2916721 h 3554737"/>
                <a:gd name="connsiteX9" fmla="*/ 3308226 w 4298263"/>
                <a:gd name="connsiteY9" fmla="*/ 3012640 h 3554737"/>
                <a:gd name="connsiteX10" fmla="*/ 3584636 w 4298263"/>
                <a:gd name="connsiteY10" fmla="*/ 3370157 h 3554737"/>
                <a:gd name="connsiteX11" fmla="*/ 2694396 w 4298263"/>
                <a:gd name="connsiteY11" fmla="*/ 3483516 h 3554737"/>
                <a:gd name="connsiteX12" fmla="*/ 712211 w 4298263"/>
                <a:gd name="connsiteY12" fmla="*/ 2642666 h 3554737"/>
                <a:gd name="connsiteX13" fmla="*/ 541633 w 4298263"/>
                <a:gd name="connsiteY13" fmla="*/ 2571661 h 3554737"/>
                <a:gd name="connsiteX14" fmla="*/ 169351 w 4298263"/>
                <a:gd name="connsiteY14" fmla="*/ 2275183 h 3554737"/>
                <a:gd name="connsiteX15" fmla="*/ 70989 w 4298263"/>
                <a:gd name="connsiteY15" fmla="*/ 1404437 h 3554737"/>
                <a:gd name="connsiteX16" fmla="*/ 1251836 w 4298263"/>
                <a:gd name="connsiteY16" fmla="*/ 21 h 3554737"/>
                <a:gd name="connsiteX17" fmla="*/ 1603561 w 4298263"/>
                <a:gd name="connsiteY17" fmla="*/ 70319 h 3554737"/>
                <a:gd name="connsiteX18" fmla="*/ 3586423 w 4298263"/>
                <a:gd name="connsiteY18" fmla="*/ 912767 h 3554737"/>
                <a:gd name="connsiteX19" fmla="*/ 3755814 w 4298263"/>
                <a:gd name="connsiteY19" fmla="*/ 985048 h 3554737"/>
                <a:gd name="connsiteX20" fmla="*/ 4128223 w 4298263"/>
                <a:gd name="connsiteY20" fmla="*/ 1281649 h 3554737"/>
                <a:gd name="connsiteX21" fmla="*/ 4227864 w 4298263"/>
                <a:gd name="connsiteY21" fmla="*/ 2152760 h 3554737"/>
                <a:gd name="connsiteX22" fmla="*/ 3902784 w 4298263"/>
                <a:gd name="connsiteY22" fmla="*/ 2916696 h 3554737"/>
                <a:gd name="connsiteX23" fmla="*/ 3818089 w 4298263"/>
                <a:gd name="connsiteY23" fmla="*/ 2797058 h 3554737"/>
                <a:gd name="connsiteX24" fmla="*/ 3586423 w 4298263"/>
                <a:gd name="connsiteY24" fmla="*/ 2253704 h 3554737"/>
                <a:gd name="connsiteX25" fmla="*/ 3720939 w 4298263"/>
                <a:gd name="connsiteY25" fmla="*/ 1937163 h 3554737"/>
                <a:gd name="connsiteX26" fmla="*/ 3586423 w 4298263"/>
                <a:gd name="connsiteY26" fmla="*/ 1515939 h 3554737"/>
                <a:gd name="connsiteX27" fmla="*/ 3541584 w 4298263"/>
                <a:gd name="connsiteY27" fmla="*/ 1492261 h 3554737"/>
                <a:gd name="connsiteX28" fmla="*/ 3044623 w 4298263"/>
                <a:gd name="connsiteY28" fmla="*/ 1281649 h 3554737"/>
                <a:gd name="connsiteX29" fmla="*/ 1388086 w 4298263"/>
                <a:gd name="connsiteY29" fmla="*/ 577532 h 3554737"/>
                <a:gd name="connsiteX30" fmla="*/ 1029377 w 4298263"/>
                <a:gd name="connsiteY30" fmla="*/ 637351 h 3554737"/>
                <a:gd name="connsiteX31" fmla="*/ 988275 w 4298263"/>
                <a:gd name="connsiteY31" fmla="*/ 542638 h 3554737"/>
                <a:gd name="connsiteX32" fmla="*/ 713016 w 4298263"/>
                <a:gd name="connsiteY32" fmla="*/ 184971 h 3554737"/>
                <a:gd name="connsiteX33" fmla="*/ 1251836 w 4298263"/>
                <a:gd name="connsiteY33" fmla="*/ 21 h 355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98263" h="3554737">
                  <a:moveTo>
                    <a:pt x="394713" y="638329"/>
                  </a:moveTo>
                  <a:cubicBezTo>
                    <a:pt x="430820" y="670718"/>
                    <a:pt x="460703" y="711826"/>
                    <a:pt x="480624" y="759162"/>
                  </a:cubicBezTo>
                  <a:lnTo>
                    <a:pt x="712211" y="1303535"/>
                  </a:lnTo>
                  <a:lnTo>
                    <a:pt x="577741" y="1619943"/>
                  </a:lnTo>
                  <a:cubicBezTo>
                    <a:pt x="510506" y="1776902"/>
                    <a:pt x="571516" y="1955038"/>
                    <a:pt x="712211" y="2040991"/>
                  </a:cubicBezTo>
                  <a:cubicBezTo>
                    <a:pt x="725907" y="2049711"/>
                    <a:pt x="742094" y="2057185"/>
                    <a:pt x="757035" y="2064660"/>
                  </a:cubicBezTo>
                  <a:lnTo>
                    <a:pt x="1253826" y="2275183"/>
                  </a:lnTo>
                  <a:lnTo>
                    <a:pt x="2908552" y="2977760"/>
                  </a:lnTo>
                  <a:cubicBezTo>
                    <a:pt x="3033060" y="3030080"/>
                    <a:pt x="3172511" y="3002674"/>
                    <a:pt x="3268383" y="2916721"/>
                  </a:cubicBezTo>
                  <a:lnTo>
                    <a:pt x="3308226" y="3012640"/>
                  </a:lnTo>
                  <a:cubicBezTo>
                    <a:pt x="3370480" y="3158387"/>
                    <a:pt x="3467597" y="3279220"/>
                    <a:pt x="3584636" y="3370157"/>
                  </a:cubicBezTo>
                  <a:cubicBezTo>
                    <a:pt x="3338108" y="3558258"/>
                    <a:pt x="2999443" y="3614314"/>
                    <a:pt x="2694396" y="3483516"/>
                  </a:cubicBezTo>
                  <a:lnTo>
                    <a:pt x="712211" y="2642666"/>
                  </a:lnTo>
                  <a:lnTo>
                    <a:pt x="541633" y="2571661"/>
                  </a:lnTo>
                  <a:cubicBezTo>
                    <a:pt x="387242" y="2505639"/>
                    <a:pt x="261488" y="2402245"/>
                    <a:pt x="169351" y="2275183"/>
                  </a:cubicBezTo>
                  <a:cubicBezTo>
                    <a:pt x="-6207" y="2031026"/>
                    <a:pt x="-56010" y="1702160"/>
                    <a:pt x="70989" y="1404437"/>
                  </a:cubicBezTo>
                  <a:close/>
                  <a:moveTo>
                    <a:pt x="1251836" y="21"/>
                  </a:moveTo>
                  <a:cubicBezTo>
                    <a:pt x="1369209" y="-775"/>
                    <a:pt x="1488662" y="21716"/>
                    <a:pt x="1603561" y="70319"/>
                  </a:cubicBezTo>
                  <a:lnTo>
                    <a:pt x="3586423" y="912767"/>
                  </a:lnTo>
                  <a:lnTo>
                    <a:pt x="3755814" y="985048"/>
                  </a:lnTo>
                  <a:cubicBezTo>
                    <a:pt x="3910258" y="1049851"/>
                    <a:pt x="4037300" y="1154534"/>
                    <a:pt x="4128223" y="1281649"/>
                  </a:cubicBezTo>
                  <a:cubicBezTo>
                    <a:pt x="4305086" y="1525909"/>
                    <a:pt x="4353662" y="1854912"/>
                    <a:pt x="4227864" y="2152760"/>
                  </a:cubicBezTo>
                  <a:lnTo>
                    <a:pt x="3902784" y="2916696"/>
                  </a:lnTo>
                  <a:cubicBezTo>
                    <a:pt x="3866664" y="2885540"/>
                    <a:pt x="3836772" y="2844415"/>
                    <a:pt x="3818089" y="2797058"/>
                  </a:cubicBezTo>
                  <a:lnTo>
                    <a:pt x="3586423" y="2253704"/>
                  </a:lnTo>
                  <a:lnTo>
                    <a:pt x="3720939" y="1937163"/>
                  </a:lnTo>
                  <a:cubicBezTo>
                    <a:pt x="3786951" y="1780139"/>
                    <a:pt x="3727166" y="1601929"/>
                    <a:pt x="3586423" y="1515939"/>
                  </a:cubicBezTo>
                  <a:cubicBezTo>
                    <a:pt x="3572722" y="1507216"/>
                    <a:pt x="3556531" y="1499738"/>
                    <a:pt x="3541584" y="1492261"/>
                  </a:cubicBezTo>
                  <a:lnTo>
                    <a:pt x="3044623" y="1281649"/>
                  </a:lnTo>
                  <a:lnTo>
                    <a:pt x="1388086" y="577532"/>
                  </a:lnTo>
                  <a:cubicBezTo>
                    <a:pt x="1263535" y="525191"/>
                    <a:pt x="1124037" y="552608"/>
                    <a:pt x="1029377" y="637351"/>
                  </a:cubicBezTo>
                  <a:lnTo>
                    <a:pt x="988275" y="542638"/>
                  </a:lnTo>
                  <a:cubicBezTo>
                    <a:pt x="927245" y="396830"/>
                    <a:pt x="830095" y="275946"/>
                    <a:pt x="713016" y="184971"/>
                  </a:cubicBezTo>
                  <a:cubicBezTo>
                    <a:pt x="866371" y="67359"/>
                    <a:pt x="1056215" y="1348"/>
                    <a:pt x="1251836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FD6FD2B-2EEB-E34B-99BF-746E30B6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332" y="4236662"/>
              <a:ext cx="4298853" cy="3554722"/>
            </a:xfrm>
            <a:custGeom>
              <a:avLst/>
              <a:gdLst>
                <a:gd name="connsiteX0" fmla="*/ 170040 w 4298853"/>
                <a:gd name="connsiteY0" fmla="*/ 1281035 h 3554722"/>
                <a:gd name="connsiteX1" fmla="*/ 667001 w 4298853"/>
                <a:gd name="connsiteY1" fmla="*/ 1491680 h 3554722"/>
                <a:gd name="connsiteX2" fmla="*/ 711840 w 4298853"/>
                <a:gd name="connsiteY2" fmla="*/ 1515362 h 3554722"/>
                <a:gd name="connsiteX3" fmla="*/ 577324 w 4298853"/>
                <a:gd name="connsiteY3" fmla="*/ 1936652 h 3554722"/>
                <a:gd name="connsiteX4" fmla="*/ 711840 w 4298853"/>
                <a:gd name="connsiteY4" fmla="*/ 2253243 h 3554722"/>
                <a:gd name="connsiteX5" fmla="*/ 943506 w 4298853"/>
                <a:gd name="connsiteY5" fmla="*/ 2796682 h 3554722"/>
                <a:gd name="connsiteX6" fmla="*/ 1028201 w 4298853"/>
                <a:gd name="connsiteY6" fmla="*/ 2916338 h 3554722"/>
                <a:gd name="connsiteX7" fmla="*/ 1388155 w 4298853"/>
                <a:gd name="connsiteY7" fmla="*/ 2977413 h 3554722"/>
                <a:gd name="connsiteX8" fmla="*/ 3043446 w 4298853"/>
                <a:gd name="connsiteY8" fmla="*/ 2274432 h 3554722"/>
                <a:gd name="connsiteX9" fmla="*/ 3415855 w 4298853"/>
                <a:gd name="connsiteY9" fmla="*/ 2571080 h 3554722"/>
                <a:gd name="connsiteX10" fmla="*/ 3585246 w 4298853"/>
                <a:gd name="connsiteY10" fmla="*/ 2642126 h 3554722"/>
                <a:gd name="connsiteX11" fmla="*/ 1602384 w 4298853"/>
                <a:gd name="connsiteY11" fmla="*/ 3483460 h 3554722"/>
                <a:gd name="connsiteX12" fmla="*/ 711840 w 4298853"/>
                <a:gd name="connsiteY12" fmla="*/ 3370035 h 3554722"/>
                <a:gd name="connsiteX13" fmla="*/ 435335 w 4298853"/>
                <a:gd name="connsiteY13" fmla="*/ 3012313 h 3554722"/>
                <a:gd name="connsiteX14" fmla="*/ 395479 w 4298853"/>
                <a:gd name="connsiteY14" fmla="*/ 2916338 h 3554722"/>
                <a:gd name="connsiteX15" fmla="*/ 70399 w 4298853"/>
                <a:gd name="connsiteY15" fmla="*/ 2152283 h 3554722"/>
                <a:gd name="connsiteX16" fmla="*/ 170040 w 4298853"/>
                <a:gd name="connsiteY16" fmla="*/ 1281035 h 3554722"/>
                <a:gd name="connsiteX17" fmla="*/ 3047832 w 4298853"/>
                <a:gd name="connsiteY17" fmla="*/ 21 h 3554722"/>
                <a:gd name="connsiteX18" fmla="*/ 3588016 w 4298853"/>
                <a:gd name="connsiteY18" fmla="*/ 184901 h 3554722"/>
                <a:gd name="connsiteX19" fmla="*/ 3863369 w 4298853"/>
                <a:gd name="connsiteY19" fmla="*/ 542433 h 3554722"/>
                <a:gd name="connsiteX20" fmla="*/ 3903239 w 4298853"/>
                <a:gd name="connsiteY20" fmla="*/ 637110 h 3554722"/>
                <a:gd name="connsiteX21" fmla="*/ 4228430 w 4298853"/>
                <a:gd name="connsiteY21" fmla="*/ 1403250 h 3554722"/>
                <a:gd name="connsiteX22" fmla="*/ 4128754 w 4298853"/>
                <a:gd name="connsiteY22" fmla="*/ 2274032 h 3554722"/>
                <a:gd name="connsiteX23" fmla="*/ 3632870 w 4298853"/>
                <a:gd name="connsiteY23" fmla="*/ 2063500 h 3554722"/>
                <a:gd name="connsiteX24" fmla="*/ 3588016 w 4298853"/>
                <a:gd name="connsiteY24" fmla="*/ 2039830 h 3554722"/>
                <a:gd name="connsiteX25" fmla="*/ 3721332 w 4298853"/>
                <a:gd name="connsiteY25" fmla="*/ 1618765 h 3554722"/>
                <a:gd name="connsiteX26" fmla="*/ 3588016 w 4298853"/>
                <a:gd name="connsiteY26" fmla="*/ 1302343 h 3554722"/>
                <a:gd name="connsiteX27" fmla="*/ 3356270 w 4298853"/>
                <a:gd name="connsiteY27" fmla="*/ 757949 h 3554722"/>
                <a:gd name="connsiteX28" fmla="*/ 3271546 w 4298853"/>
                <a:gd name="connsiteY28" fmla="*/ 637110 h 3554722"/>
                <a:gd name="connsiteX29" fmla="*/ 2912715 w 4298853"/>
                <a:gd name="connsiteY29" fmla="*/ 577314 h 3554722"/>
                <a:gd name="connsiteX30" fmla="*/ 1255612 w 4298853"/>
                <a:gd name="connsiteY30" fmla="*/ 1281166 h 3554722"/>
                <a:gd name="connsiteX31" fmla="*/ 883075 w 4298853"/>
                <a:gd name="connsiteY31" fmla="*/ 984676 h 3554722"/>
                <a:gd name="connsiteX32" fmla="*/ 713627 w 4298853"/>
                <a:gd name="connsiteY32" fmla="*/ 912422 h 3554722"/>
                <a:gd name="connsiteX33" fmla="*/ 2695921 w 4298853"/>
                <a:gd name="connsiteY33" fmla="*/ 70292 h 3554722"/>
                <a:gd name="connsiteX34" fmla="*/ 3047832 w 4298853"/>
                <a:gd name="connsiteY34" fmla="*/ 21 h 355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98853" h="3554722">
                  <a:moveTo>
                    <a:pt x="170040" y="1281035"/>
                  </a:moveTo>
                  <a:lnTo>
                    <a:pt x="667001" y="1491680"/>
                  </a:lnTo>
                  <a:cubicBezTo>
                    <a:pt x="681948" y="1499159"/>
                    <a:pt x="698139" y="1506637"/>
                    <a:pt x="711840" y="1515362"/>
                  </a:cubicBezTo>
                  <a:cubicBezTo>
                    <a:pt x="571097" y="1601365"/>
                    <a:pt x="511312" y="1779603"/>
                    <a:pt x="577324" y="1936652"/>
                  </a:cubicBezTo>
                  <a:lnTo>
                    <a:pt x="711840" y="2253243"/>
                  </a:lnTo>
                  <a:lnTo>
                    <a:pt x="943506" y="2796682"/>
                  </a:lnTo>
                  <a:cubicBezTo>
                    <a:pt x="962189" y="2844046"/>
                    <a:pt x="992081" y="2885178"/>
                    <a:pt x="1028201" y="2916338"/>
                  </a:cubicBezTo>
                  <a:cubicBezTo>
                    <a:pt x="1124106" y="3002341"/>
                    <a:pt x="1262358" y="3029763"/>
                    <a:pt x="1388155" y="2977413"/>
                  </a:cubicBezTo>
                  <a:lnTo>
                    <a:pt x="3043446" y="2274432"/>
                  </a:lnTo>
                  <a:cubicBezTo>
                    <a:pt x="3135614" y="2401567"/>
                    <a:pt x="3261411" y="2505020"/>
                    <a:pt x="3415855" y="2571080"/>
                  </a:cubicBezTo>
                  <a:lnTo>
                    <a:pt x="3585246" y="2642126"/>
                  </a:lnTo>
                  <a:lnTo>
                    <a:pt x="1602384" y="3483460"/>
                  </a:lnTo>
                  <a:cubicBezTo>
                    <a:pt x="1297232" y="3614334"/>
                    <a:pt x="958452" y="3558245"/>
                    <a:pt x="711840" y="3370035"/>
                  </a:cubicBezTo>
                  <a:cubicBezTo>
                    <a:pt x="594761" y="3279047"/>
                    <a:pt x="497611" y="3158144"/>
                    <a:pt x="435335" y="3012313"/>
                  </a:cubicBezTo>
                  <a:lnTo>
                    <a:pt x="395479" y="2916338"/>
                  </a:lnTo>
                  <a:lnTo>
                    <a:pt x="70399" y="2152283"/>
                  </a:lnTo>
                  <a:cubicBezTo>
                    <a:pt x="-55398" y="1854389"/>
                    <a:pt x="-6823" y="1525334"/>
                    <a:pt x="170040" y="1281035"/>
                  </a:cubicBezTo>
                  <a:close/>
                  <a:moveTo>
                    <a:pt x="3047832" y="21"/>
                  </a:moveTo>
                  <a:cubicBezTo>
                    <a:pt x="3243629" y="1347"/>
                    <a:pt x="3433830" y="67333"/>
                    <a:pt x="3588016" y="184901"/>
                  </a:cubicBezTo>
                  <a:cubicBezTo>
                    <a:pt x="3703888" y="275841"/>
                    <a:pt x="3801072" y="396680"/>
                    <a:pt x="3863369" y="542433"/>
                  </a:cubicBezTo>
                  <a:lnTo>
                    <a:pt x="3903239" y="637110"/>
                  </a:lnTo>
                  <a:lnTo>
                    <a:pt x="4228430" y="1403250"/>
                  </a:lnTo>
                  <a:cubicBezTo>
                    <a:pt x="4354270" y="1700985"/>
                    <a:pt x="4305678" y="2029864"/>
                    <a:pt x="4128754" y="2274032"/>
                  </a:cubicBezTo>
                  <a:lnTo>
                    <a:pt x="3632870" y="2063500"/>
                  </a:lnTo>
                  <a:cubicBezTo>
                    <a:pt x="3616672" y="2056025"/>
                    <a:pt x="3601721" y="2048551"/>
                    <a:pt x="3588016" y="2039830"/>
                  </a:cubicBezTo>
                  <a:cubicBezTo>
                    <a:pt x="3727561" y="1953873"/>
                    <a:pt x="3787366" y="1775730"/>
                    <a:pt x="3721332" y="1618765"/>
                  </a:cubicBezTo>
                  <a:lnTo>
                    <a:pt x="3588016" y="1302343"/>
                  </a:lnTo>
                  <a:lnTo>
                    <a:pt x="3356270" y="757949"/>
                  </a:lnTo>
                  <a:cubicBezTo>
                    <a:pt x="3336335" y="710610"/>
                    <a:pt x="3307678" y="669500"/>
                    <a:pt x="3271546" y="637110"/>
                  </a:cubicBezTo>
                  <a:cubicBezTo>
                    <a:pt x="3176855" y="552399"/>
                    <a:pt x="3037309" y="524992"/>
                    <a:pt x="2912715" y="577314"/>
                  </a:cubicBezTo>
                  <a:lnTo>
                    <a:pt x="1255612" y="1281166"/>
                  </a:lnTo>
                  <a:cubicBezTo>
                    <a:pt x="1164658" y="1154099"/>
                    <a:pt x="1037572" y="1049455"/>
                    <a:pt x="883075" y="984676"/>
                  </a:cubicBezTo>
                  <a:lnTo>
                    <a:pt x="713627" y="912422"/>
                  </a:lnTo>
                  <a:lnTo>
                    <a:pt x="2695921" y="70292"/>
                  </a:lnTo>
                  <a:cubicBezTo>
                    <a:pt x="2810859" y="21707"/>
                    <a:pt x="2930353" y="-775"/>
                    <a:pt x="3047832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908E650-46CD-814D-B815-09F288392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5195" y="4236685"/>
              <a:ext cx="4299155" cy="3554737"/>
            </a:xfrm>
            <a:custGeom>
              <a:avLst/>
              <a:gdLst>
                <a:gd name="connsiteX0" fmla="*/ 395479 w 4299155"/>
                <a:gd name="connsiteY0" fmla="*/ 638329 h 3554737"/>
                <a:gd name="connsiteX1" fmla="*/ 481420 w 4299155"/>
                <a:gd name="connsiteY1" fmla="*/ 759162 h 3554737"/>
                <a:gd name="connsiteX2" fmla="*/ 711840 w 4299155"/>
                <a:gd name="connsiteY2" fmla="*/ 1303535 h 3554737"/>
                <a:gd name="connsiteX3" fmla="*/ 577325 w 4299155"/>
                <a:gd name="connsiteY3" fmla="*/ 1619943 h 3554737"/>
                <a:gd name="connsiteX4" fmla="*/ 711840 w 4299155"/>
                <a:gd name="connsiteY4" fmla="*/ 2040991 h 3554737"/>
                <a:gd name="connsiteX5" fmla="*/ 756679 w 4299155"/>
                <a:gd name="connsiteY5" fmla="*/ 2064660 h 3554737"/>
                <a:gd name="connsiteX6" fmla="*/ 1252395 w 4299155"/>
                <a:gd name="connsiteY6" fmla="*/ 2275183 h 3554737"/>
                <a:gd name="connsiteX7" fmla="*/ 2907686 w 4299155"/>
                <a:gd name="connsiteY7" fmla="*/ 2977760 h 3554737"/>
                <a:gd name="connsiteX8" fmla="*/ 3267641 w 4299155"/>
                <a:gd name="connsiteY8" fmla="*/ 2916721 h 3554737"/>
                <a:gd name="connsiteX9" fmla="*/ 3307497 w 4299155"/>
                <a:gd name="connsiteY9" fmla="*/ 3012640 h 3554737"/>
                <a:gd name="connsiteX10" fmla="*/ 3585247 w 4299155"/>
                <a:gd name="connsiteY10" fmla="*/ 3370157 h 3554737"/>
                <a:gd name="connsiteX11" fmla="*/ 2693457 w 4299155"/>
                <a:gd name="connsiteY11" fmla="*/ 3483516 h 3554737"/>
                <a:gd name="connsiteX12" fmla="*/ 711840 w 4299155"/>
                <a:gd name="connsiteY12" fmla="*/ 2642666 h 3554737"/>
                <a:gd name="connsiteX13" fmla="*/ 542450 w 4299155"/>
                <a:gd name="connsiteY13" fmla="*/ 2571661 h 3554737"/>
                <a:gd name="connsiteX14" fmla="*/ 170041 w 4299155"/>
                <a:gd name="connsiteY14" fmla="*/ 2275183 h 3554737"/>
                <a:gd name="connsiteX15" fmla="*/ 70399 w 4299155"/>
                <a:gd name="connsiteY15" fmla="*/ 1404437 h 3554737"/>
                <a:gd name="connsiteX16" fmla="*/ 1252633 w 4299155"/>
                <a:gd name="connsiteY16" fmla="*/ 21 h 3554737"/>
                <a:gd name="connsiteX17" fmla="*/ 1604478 w 4299155"/>
                <a:gd name="connsiteY17" fmla="*/ 70319 h 3554737"/>
                <a:gd name="connsiteX18" fmla="*/ 3588019 w 4299155"/>
                <a:gd name="connsiteY18" fmla="*/ 912767 h 3554737"/>
                <a:gd name="connsiteX19" fmla="*/ 3757467 w 4299155"/>
                <a:gd name="connsiteY19" fmla="*/ 985048 h 3554737"/>
                <a:gd name="connsiteX20" fmla="*/ 4128759 w 4299155"/>
                <a:gd name="connsiteY20" fmla="*/ 1281649 h 3554737"/>
                <a:gd name="connsiteX21" fmla="*/ 4229680 w 4299155"/>
                <a:gd name="connsiteY21" fmla="*/ 2152760 h 3554737"/>
                <a:gd name="connsiteX22" fmla="*/ 3903243 w 4299155"/>
                <a:gd name="connsiteY22" fmla="*/ 2916696 h 3554737"/>
                <a:gd name="connsiteX23" fmla="*/ 3818519 w 4299155"/>
                <a:gd name="connsiteY23" fmla="*/ 2797058 h 3554737"/>
                <a:gd name="connsiteX24" fmla="*/ 3588019 w 4299155"/>
                <a:gd name="connsiteY24" fmla="*/ 2253704 h 3554737"/>
                <a:gd name="connsiteX25" fmla="*/ 3721335 w 4299155"/>
                <a:gd name="connsiteY25" fmla="*/ 1937163 h 3554737"/>
                <a:gd name="connsiteX26" fmla="*/ 3588019 w 4299155"/>
                <a:gd name="connsiteY26" fmla="*/ 1515939 h 3554737"/>
                <a:gd name="connsiteX27" fmla="*/ 3541919 w 4299155"/>
                <a:gd name="connsiteY27" fmla="*/ 1492261 h 3554737"/>
                <a:gd name="connsiteX28" fmla="*/ 3044788 w 4299155"/>
                <a:gd name="connsiteY28" fmla="*/ 1281649 h 3554737"/>
                <a:gd name="connsiteX29" fmla="*/ 1388930 w 4299155"/>
                <a:gd name="connsiteY29" fmla="*/ 577532 h 3554737"/>
                <a:gd name="connsiteX30" fmla="*/ 1028853 w 4299155"/>
                <a:gd name="connsiteY30" fmla="*/ 637351 h 3554737"/>
                <a:gd name="connsiteX31" fmla="*/ 988982 w 4299155"/>
                <a:gd name="connsiteY31" fmla="*/ 542638 h 3554737"/>
                <a:gd name="connsiteX32" fmla="*/ 713629 w 4299155"/>
                <a:gd name="connsiteY32" fmla="*/ 184971 h 3554737"/>
                <a:gd name="connsiteX33" fmla="*/ 1252633 w 4299155"/>
                <a:gd name="connsiteY33" fmla="*/ 21 h 355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99155" h="3554737">
                  <a:moveTo>
                    <a:pt x="395479" y="638329"/>
                  </a:moveTo>
                  <a:cubicBezTo>
                    <a:pt x="431599" y="670718"/>
                    <a:pt x="460246" y="711826"/>
                    <a:pt x="481420" y="759162"/>
                  </a:cubicBezTo>
                  <a:lnTo>
                    <a:pt x="711840" y="1303535"/>
                  </a:lnTo>
                  <a:lnTo>
                    <a:pt x="577325" y="1619943"/>
                  </a:lnTo>
                  <a:cubicBezTo>
                    <a:pt x="511312" y="1776902"/>
                    <a:pt x="571097" y="1955038"/>
                    <a:pt x="711840" y="2040991"/>
                  </a:cubicBezTo>
                  <a:cubicBezTo>
                    <a:pt x="725541" y="2049711"/>
                    <a:pt x="740487" y="2057185"/>
                    <a:pt x="756679" y="2064660"/>
                  </a:cubicBezTo>
                  <a:lnTo>
                    <a:pt x="1252395" y="2275183"/>
                  </a:lnTo>
                  <a:lnTo>
                    <a:pt x="2907686" y="2977760"/>
                  </a:lnTo>
                  <a:cubicBezTo>
                    <a:pt x="3033483" y="3030080"/>
                    <a:pt x="3172981" y="3002674"/>
                    <a:pt x="3267641" y="2916721"/>
                  </a:cubicBezTo>
                  <a:lnTo>
                    <a:pt x="3307497" y="3012640"/>
                  </a:lnTo>
                  <a:cubicBezTo>
                    <a:pt x="3371019" y="3158387"/>
                    <a:pt x="3466923" y="3279220"/>
                    <a:pt x="3585247" y="3370157"/>
                  </a:cubicBezTo>
                  <a:cubicBezTo>
                    <a:pt x="3337390" y="3558258"/>
                    <a:pt x="2998609" y="3614314"/>
                    <a:pt x="2693457" y="3483516"/>
                  </a:cubicBezTo>
                  <a:lnTo>
                    <a:pt x="711840" y="2642666"/>
                  </a:lnTo>
                  <a:lnTo>
                    <a:pt x="542450" y="2571661"/>
                  </a:lnTo>
                  <a:cubicBezTo>
                    <a:pt x="388006" y="2505639"/>
                    <a:pt x="262209" y="2402245"/>
                    <a:pt x="170041" y="2275183"/>
                  </a:cubicBezTo>
                  <a:cubicBezTo>
                    <a:pt x="-6823" y="2031026"/>
                    <a:pt x="-55398" y="1702160"/>
                    <a:pt x="70399" y="1404437"/>
                  </a:cubicBezTo>
                  <a:close/>
                  <a:moveTo>
                    <a:pt x="1252633" y="21"/>
                  </a:moveTo>
                  <a:cubicBezTo>
                    <a:pt x="1370046" y="-775"/>
                    <a:pt x="1489540" y="21716"/>
                    <a:pt x="1604478" y="70319"/>
                  </a:cubicBezTo>
                  <a:lnTo>
                    <a:pt x="3588019" y="912767"/>
                  </a:lnTo>
                  <a:lnTo>
                    <a:pt x="3757467" y="985048"/>
                  </a:lnTo>
                  <a:cubicBezTo>
                    <a:pt x="3910719" y="1049851"/>
                    <a:pt x="4037805" y="1154534"/>
                    <a:pt x="4128759" y="1281649"/>
                  </a:cubicBezTo>
                  <a:cubicBezTo>
                    <a:pt x="4305682" y="1525909"/>
                    <a:pt x="4354274" y="1854912"/>
                    <a:pt x="4229680" y="2152760"/>
                  </a:cubicBezTo>
                  <a:lnTo>
                    <a:pt x="3903243" y="2916696"/>
                  </a:lnTo>
                  <a:cubicBezTo>
                    <a:pt x="3868356" y="2885540"/>
                    <a:pt x="3838454" y="2844415"/>
                    <a:pt x="3818519" y="2797058"/>
                  </a:cubicBezTo>
                  <a:lnTo>
                    <a:pt x="3588019" y="2253704"/>
                  </a:lnTo>
                  <a:lnTo>
                    <a:pt x="3721335" y="1937163"/>
                  </a:lnTo>
                  <a:cubicBezTo>
                    <a:pt x="3787370" y="1780139"/>
                    <a:pt x="3727565" y="1601929"/>
                    <a:pt x="3588019" y="1515939"/>
                  </a:cubicBezTo>
                  <a:cubicBezTo>
                    <a:pt x="3573068" y="1507216"/>
                    <a:pt x="3558117" y="1499738"/>
                    <a:pt x="3541919" y="1492261"/>
                  </a:cubicBezTo>
                  <a:lnTo>
                    <a:pt x="3044788" y="1281649"/>
                  </a:lnTo>
                  <a:lnTo>
                    <a:pt x="1388930" y="577532"/>
                  </a:lnTo>
                  <a:cubicBezTo>
                    <a:pt x="1263090" y="525191"/>
                    <a:pt x="1123544" y="552608"/>
                    <a:pt x="1028853" y="637351"/>
                  </a:cubicBezTo>
                  <a:lnTo>
                    <a:pt x="988982" y="542638"/>
                  </a:lnTo>
                  <a:cubicBezTo>
                    <a:pt x="926685" y="396830"/>
                    <a:pt x="829502" y="275946"/>
                    <a:pt x="713629" y="184971"/>
                  </a:cubicBezTo>
                  <a:cubicBezTo>
                    <a:pt x="867036" y="67359"/>
                    <a:pt x="1056945" y="1348"/>
                    <a:pt x="1252633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D4C9E5D-833A-0945-B63D-4825C1AA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038" y="4236662"/>
              <a:ext cx="4298596" cy="3554722"/>
            </a:xfrm>
            <a:custGeom>
              <a:avLst/>
              <a:gdLst>
                <a:gd name="connsiteX0" fmla="*/ 169982 w 4298596"/>
                <a:gd name="connsiteY0" fmla="*/ 1281035 h 3554722"/>
                <a:gd name="connsiteX1" fmla="*/ 666773 w 4298596"/>
                <a:gd name="connsiteY1" fmla="*/ 1491680 h 3554722"/>
                <a:gd name="connsiteX2" fmla="*/ 712842 w 4298596"/>
                <a:gd name="connsiteY2" fmla="*/ 1515362 h 3554722"/>
                <a:gd name="connsiteX3" fmla="*/ 577127 w 4298596"/>
                <a:gd name="connsiteY3" fmla="*/ 1936652 h 3554722"/>
                <a:gd name="connsiteX4" fmla="*/ 712842 w 4298596"/>
                <a:gd name="connsiteY4" fmla="*/ 2253243 h 3554722"/>
                <a:gd name="connsiteX5" fmla="*/ 943183 w 4298596"/>
                <a:gd name="connsiteY5" fmla="*/ 2796682 h 3554722"/>
                <a:gd name="connsiteX6" fmla="*/ 1027849 w 4298596"/>
                <a:gd name="connsiteY6" fmla="*/ 2916338 h 3554722"/>
                <a:gd name="connsiteX7" fmla="*/ 1387681 w 4298596"/>
                <a:gd name="connsiteY7" fmla="*/ 2977413 h 3554722"/>
                <a:gd name="connsiteX8" fmla="*/ 3043651 w 4298596"/>
                <a:gd name="connsiteY8" fmla="*/ 2274432 h 3554722"/>
                <a:gd name="connsiteX9" fmla="*/ 3414687 w 4298596"/>
                <a:gd name="connsiteY9" fmla="*/ 2571080 h 3554722"/>
                <a:gd name="connsiteX10" fmla="*/ 3585265 w 4298596"/>
                <a:gd name="connsiteY10" fmla="*/ 2642126 h 3554722"/>
                <a:gd name="connsiteX11" fmla="*/ 1601836 w 4298596"/>
                <a:gd name="connsiteY11" fmla="*/ 3483460 h 3554722"/>
                <a:gd name="connsiteX12" fmla="*/ 712842 w 4298596"/>
                <a:gd name="connsiteY12" fmla="*/ 3370035 h 3554722"/>
                <a:gd name="connsiteX13" fmla="*/ 435187 w 4298596"/>
                <a:gd name="connsiteY13" fmla="*/ 3012313 h 3554722"/>
                <a:gd name="connsiteX14" fmla="*/ 395344 w 4298596"/>
                <a:gd name="connsiteY14" fmla="*/ 2916338 h 3554722"/>
                <a:gd name="connsiteX15" fmla="*/ 70375 w 4298596"/>
                <a:gd name="connsiteY15" fmla="*/ 2152283 h 3554722"/>
                <a:gd name="connsiteX16" fmla="*/ 169982 w 4298596"/>
                <a:gd name="connsiteY16" fmla="*/ 1281035 h 3554722"/>
                <a:gd name="connsiteX17" fmla="*/ 3047053 w 4298596"/>
                <a:gd name="connsiteY17" fmla="*/ 21 h 3554722"/>
                <a:gd name="connsiteX18" fmla="*/ 3587053 w 4298596"/>
                <a:gd name="connsiteY18" fmla="*/ 184901 h 3554722"/>
                <a:gd name="connsiteX19" fmla="*/ 3862311 w 4298596"/>
                <a:gd name="connsiteY19" fmla="*/ 542433 h 3554722"/>
                <a:gd name="connsiteX20" fmla="*/ 3903413 w 4298596"/>
                <a:gd name="connsiteY20" fmla="*/ 637110 h 3554722"/>
                <a:gd name="connsiteX21" fmla="*/ 4227247 w 4298596"/>
                <a:gd name="connsiteY21" fmla="*/ 1403250 h 3554722"/>
                <a:gd name="connsiteX22" fmla="*/ 4128853 w 4298596"/>
                <a:gd name="connsiteY22" fmla="*/ 2274032 h 3554722"/>
                <a:gd name="connsiteX23" fmla="*/ 3631891 w 4298596"/>
                <a:gd name="connsiteY23" fmla="*/ 2063500 h 3554722"/>
                <a:gd name="connsiteX24" fmla="*/ 3587053 w 4298596"/>
                <a:gd name="connsiteY24" fmla="*/ 2039830 h 3554722"/>
                <a:gd name="connsiteX25" fmla="*/ 3720323 w 4298596"/>
                <a:gd name="connsiteY25" fmla="*/ 1618765 h 3554722"/>
                <a:gd name="connsiteX26" fmla="*/ 3587053 w 4298596"/>
                <a:gd name="connsiteY26" fmla="*/ 1302343 h 3554722"/>
                <a:gd name="connsiteX27" fmla="*/ 3355387 w 4298596"/>
                <a:gd name="connsiteY27" fmla="*/ 757949 h 3554722"/>
                <a:gd name="connsiteX28" fmla="*/ 3270691 w 4298596"/>
                <a:gd name="connsiteY28" fmla="*/ 637110 h 3554722"/>
                <a:gd name="connsiteX29" fmla="*/ 2910737 w 4298596"/>
                <a:gd name="connsiteY29" fmla="*/ 577314 h 3554722"/>
                <a:gd name="connsiteX30" fmla="*/ 1254201 w 4298596"/>
                <a:gd name="connsiteY30" fmla="*/ 1281166 h 3554722"/>
                <a:gd name="connsiteX31" fmla="*/ 883037 w 4298596"/>
                <a:gd name="connsiteY31" fmla="*/ 984676 h 3554722"/>
                <a:gd name="connsiteX32" fmla="*/ 713647 w 4298596"/>
                <a:gd name="connsiteY32" fmla="*/ 912422 h 3554722"/>
                <a:gd name="connsiteX33" fmla="*/ 2695263 w 4298596"/>
                <a:gd name="connsiteY33" fmla="*/ 70292 h 3554722"/>
                <a:gd name="connsiteX34" fmla="*/ 3047053 w 4298596"/>
                <a:gd name="connsiteY34" fmla="*/ 21 h 355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98596" h="3554722">
                  <a:moveTo>
                    <a:pt x="169982" y="1281035"/>
                  </a:moveTo>
                  <a:lnTo>
                    <a:pt x="666773" y="1491680"/>
                  </a:lnTo>
                  <a:cubicBezTo>
                    <a:pt x="682959" y="1499159"/>
                    <a:pt x="697901" y="1506637"/>
                    <a:pt x="712842" y="1515362"/>
                  </a:cubicBezTo>
                  <a:cubicBezTo>
                    <a:pt x="570901" y="1601365"/>
                    <a:pt x="511137" y="1779603"/>
                    <a:pt x="577127" y="1936652"/>
                  </a:cubicBezTo>
                  <a:lnTo>
                    <a:pt x="712842" y="2253243"/>
                  </a:lnTo>
                  <a:lnTo>
                    <a:pt x="943183" y="2796682"/>
                  </a:lnTo>
                  <a:cubicBezTo>
                    <a:pt x="963105" y="2844046"/>
                    <a:pt x="992987" y="2885178"/>
                    <a:pt x="1027849" y="2916338"/>
                  </a:cubicBezTo>
                  <a:cubicBezTo>
                    <a:pt x="1123721" y="3002341"/>
                    <a:pt x="1263172" y="3029763"/>
                    <a:pt x="1387681" y="2977413"/>
                  </a:cubicBezTo>
                  <a:lnTo>
                    <a:pt x="3043651" y="2274432"/>
                  </a:lnTo>
                  <a:cubicBezTo>
                    <a:pt x="3134543" y="2401567"/>
                    <a:pt x="3260297" y="2505020"/>
                    <a:pt x="3414687" y="2571080"/>
                  </a:cubicBezTo>
                  <a:lnTo>
                    <a:pt x="3585265" y="2642126"/>
                  </a:lnTo>
                  <a:lnTo>
                    <a:pt x="1601836" y="3483460"/>
                  </a:lnTo>
                  <a:cubicBezTo>
                    <a:pt x="1296789" y="3614334"/>
                    <a:pt x="958124" y="3558245"/>
                    <a:pt x="712842" y="3370035"/>
                  </a:cubicBezTo>
                  <a:cubicBezTo>
                    <a:pt x="594558" y="3279047"/>
                    <a:pt x="498686" y="3158144"/>
                    <a:pt x="435187" y="3012313"/>
                  </a:cubicBezTo>
                  <a:lnTo>
                    <a:pt x="395344" y="2916338"/>
                  </a:lnTo>
                  <a:lnTo>
                    <a:pt x="70375" y="2152283"/>
                  </a:lnTo>
                  <a:cubicBezTo>
                    <a:pt x="-55379" y="1854389"/>
                    <a:pt x="-6820" y="1525334"/>
                    <a:pt x="169982" y="1281035"/>
                  </a:cubicBezTo>
                  <a:close/>
                  <a:moveTo>
                    <a:pt x="3047053" y="21"/>
                  </a:moveTo>
                  <a:cubicBezTo>
                    <a:pt x="3242785" y="1347"/>
                    <a:pt x="3432921" y="67333"/>
                    <a:pt x="3587053" y="184901"/>
                  </a:cubicBezTo>
                  <a:cubicBezTo>
                    <a:pt x="3704131" y="275841"/>
                    <a:pt x="3800035" y="396680"/>
                    <a:pt x="3862311" y="542433"/>
                  </a:cubicBezTo>
                  <a:lnTo>
                    <a:pt x="3903413" y="637110"/>
                  </a:lnTo>
                  <a:lnTo>
                    <a:pt x="4227247" y="1403250"/>
                  </a:lnTo>
                  <a:cubicBezTo>
                    <a:pt x="4354291" y="1700985"/>
                    <a:pt x="4305715" y="2029864"/>
                    <a:pt x="4128853" y="2274032"/>
                  </a:cubicBezTo>
                  <a:lnTo>
                    <a:pt x="3631891" y="2063500"/>
                  </a:lnTo>
                  <a:cubicBezTo>
                    <a:pt x="3615699" y="2056025"/>
                    <a:pt x="3600753" y="2048551"/>
                    <a:pt x="3587053" y="2039830"/>
                  </a:cubicBezTo>
                  <a:cubicBezTo>
                    <a:pt x="3726551" y="1953873"/>
                    <a:pt x="3787581" y="1775730"/>
                    <a:pt x="3720323" y="1618765"/>
                  </a:cubicBezTo>
                  <a:lnTo>
                    <a:pt x="3587053" y="1302343"/>
                  </a:lnTo>
                  <a:lnTo>
                    <a:pt x="3355387" y="757949"/>
                  </a:lnTo>
                  <a:cubicBezTo>
                    <a:pt x="3335459" y="710610"/>
                    <a:pt x="3305565" y="669500"/>
                    <a:pt x="3270691" y="637110"/>
                  </a:cubicBezTo>
                  <a:cubicBezTo>
                    <a:pt x="3174787" y="552399"/>
                    <a:pt x="3035289" y="524992"/>
                    <a:pt x="2910737" y="577314"/>
                  </a:cubicBezTo>
                  <a:lnTo>
                    <a:pt x="1254201" y="1281166"/>
                  </a:lnTo>
                  <a:cubicBezTo>
                    <a:pt x="1163278" y="1154099"/>
                    <a:pt x="1036236" y="1049455"/>
                    <a:pt x="883037" y="984676"/>
                  </a:cubicBezTo>
                  <a:lnTo>
                    <a:pt x="713647" y="912422"/>
                  </a:lnTo>
                  <a:lnTo>
                    <a:pt x="2695263" y="70292"/>
                  </a:lnTo>
                  <a:cubicBezTo>
                    <a:pt x="2810163" y="21707"/>
                    <a:pt x="2929615" y="-775"/>
                    <a:pt x="3047053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648">
              <a:extLst>
                <a:ext uri="{FF2B5EF4-FFF2-40B4-BE49-F238E27FC236}">
                  <a16:creationId xmlns:a16="http://schemas.microsoft.com/office/drawing/2014/main" id="{CF868134-3034-D64C-B1C5-A5DAFD8A1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5525" y="4177394"/>
              <a:ext cx="4476834" cy="3735272"/>
            </a:xfrm>
            <a:custGeom>
              <a:avLst/>
              <a:gdLst>
                <a:gd name="T0" fmla="*/ 3060 w 3593"/>
                <a:gd name="T1" fmla="*/ 838 h 2999"/>
                <a:gd name="T2" fmla="*/ 1332 w 3593"/>
                <a:gd name="T3" fmla="*/ 104 h 2999"/>
                <a:gd name="T4" fmla="*/ 1332 w 3593"/>
                <a:gd name="T5" fmla="*/ 104 h 2999"/>
                <a:gd name="T6" fmla="*/ 617 w 3593"/>
                <a:gd name="T7" fmla="*/ 196 h 2999"/>
                <a:gd name="T8" fmla="*/ 617 w 3593"/>
                <a:gd name="T9" fmla="*/ 196 h 2999"/>
                <a:gd name="T10" fmla="*/ 838 w 3593"/>
                <a:gd name="T11" fmla="*/ 483 h 2999"/>
                <a:gd name="T12" fmla="*/ 871 w 3593"/>
                <a:gd name="T13" fmla="*/ 559 h 2999"/>
                <a:gd name="T14" fmla="*/ 871 w 3593"/>
                <a:gd name="T15" fmla="*/ 559 h 2999"/>
                <a:gd name="T16" fmla="*/ 1159 w 3593"/>
                <a:gd name="T17" fmla="*/ 511 h 2999"/>
                <a:gd name="T18" fmla="*/ 2887 w 3593"/>
                <a:gd name="T19" fmla="*/ 1245 h 2999"/>
                <a:gd name="T20" fmla="*/ 2887 w 3593"/>
                <a:gd name="T21" fmla="*/ 1245 h 2999"/>
                <a:gd name="T22" fmla="*/ 3031 w 3593"/>
                <a:gd name="T23" fmla="*/ 1602 h 2999"/>
                <a:gd name="T24" fmla="*/ 2738 w 3593"/>
                <a:gd name="T25" fmla="*/ 2292 h 2999"/>
                <a:gd name="T26" fmla="*/ 2738 w 3593"/>
                <a:gd name="T27" fmla="*/ 2292 h 2999"/>
                <a:gd name="T28" fmla="*/ 2381 w 3593"/>
                <a:gd name="T29" fmla="*/ 2437 h 2999"/>
                <a:gd name="T30" fmla="*/ 1052 w 3593"/>
                <a:gd name="T31" fmla="*/ 1873 h 2999"/>
                <a:gd name="T32" fmla="*/ 653 w 3593"/>
                <a:gd name="T33" fmla="*/ 1704 h 2999"/>
                <a:gd name="T34" fmla="*/ 653 w 3593"/>
                <a:gd name="T35" fmla="*/ 1704 h 2999"/>
                <a:gd name="T36" fmla="*/ 617 w 3593"/>
                <a:gd name="T37" fmla="*/ 1685 h 2999"/>
                <a:gd name="T38" fmla="*/ 617 w 3593"/>
                <a:gd name="T39" fmla="*/ 1685 h 2999"/>
                <a:gd name="T40" fmla="*/ 509 w 3593"/>
                <a:gd name="T41" fmla="*/ 1347 h 2999"/>
                <a:gd name="T42" fmla="*/ 617 w 3593"/>
                <a:gd name="T43" fmla="*/ 1093 h 2999"/>
                <a:gd name="T44" fmla="*/ 431 w 3593"/>
                <a:gd name="T45" fmla="*/ 656 h 2999"/>
                <a:gd name="T46" fmla="*/ 431 w 3593"/>
                <a:gd name="T47" fmla="*/ 656 h 2999"/>
                <a:gd name="T48" fmla="*/ 363 w 3593"/>
                <a:gd name="T49" fmla="*/ 559 h 2999"/>
                <a:gd name="T50" fmla="*/ 101 w 3593"/>
                <a:gd name="T51" fmla="*/ 1174 h 2999"/>
                <a:gd name="T52" fmla="*/ 101 w 3593"/>
                <a:gd name="T53" fmla="*/ 1174 h 2999"/>
                <a:gd name="T54" fmla="*/ 182 w 3593"/>
                <a:gd name="T55" fmla="*/ 1873 h 2999"/>
                <a:gd name="T56" fmla="*/ 182 w 3593"/>
                <a:gd name="T57" fmla="*/ 1873 h 2999"/>
                <a:gd name="T58" fmla="*/ 480 w 3593"/>
                <a:gd name="T59" fmla="*/ 2111 h 2999"/>
                <a:gd name="T60" fmla="*/ 617 w 3593"/>
                <a:gd name="T61" fmla="*/ 2168 h 2999"/>
                <a:gd name="T62" fmla="*/ 2208 w 3593"/>
                <a:gd name="T63" fmla="*/ 2843 h 2999"/>
                <a:gd name="T64" fmla="*/ 2208 w 3593"/>
                <a:gd name="T65" fmla="*/ 2843 h 2999"/>
                <a:gd name="T66" fmla="*/ 3145 w 3593"/>
                <a:gd name="T67" fmla="*/ 2465 h 2999"/>
                <a:gd name="T68" fmla="*/ 3439 w 3593"/>
                <a:gd name="T69" fmla="*/ 1775 h 2999"/>
                <a:gd name="T70" fmla="*/ 3439 w 3593"/>
                <a:gd name="T71" fmla="*/ 1775 h 2999"/>
                <a:gd name="T72" fmla="*/ 3060 w 3593"/>
                <a:gd name="T73" fmla="*/ 838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93" h="2999">
                  <a:moveTo>
                    <a:pt x="3060" y="838"/>
                  </a:moveTo>
                  <a:lnTo>
                    <a:pt x="1332" y="104"/>
                  </a:lnTo>
                  <a:lnTo>
                    <a:pt x="1332" y="104"/>
                  </a:lnTo>
                  <a:cubicBezTo>
                    <a:pt x="1086" y="0"/>
                    <a:pt x="814" y="45"/>
                    <a:pt x="617" y="196"/>
                  </a:cubicBezTo>
                  <a:lnTo>
                    <a:pt x="617" y="196"/>
                  </a:lnTo>
                  <a:cubicBezTo>
                    <a:pt x="711" y="269"/>
                    <a:pt x="788" y="366"/>
                    <a:pt x="838" y="483"/>
                  </a:cubicBezTo>
                  <a:lnTo>
                    <a:pt x="871" y="559"/>
                  </a:lnTo>
                  <a:lnTo>
                    <a:pt x="871" y="559"/>
                  </a:lnTo>
                  <a:cubicBezTo>
                    <a:pt x="947" y="491"/>
                    <a:pt x="1059" y="469"/>
                    <a:pt x="1159" y="511"/>
                  </a:cubicBezTo>
                  <a:lnTo>
                    <a:pt x="2887" y="1245"/>
                  </a:lnTo>
                  <a:lnTo>
                    <a:pt x="2887" y="1245"/>
                  </a:lnTo>
                  <a:cubicBezTo>
                    <a:pt x="3025" y="1304"/>
                    <a:pt x="3090" y="1463"/>
                    <a:pt x="3031" y="1602"/>
                  </a:cubicBezTo>
                  <a:lnTo>
                    <a:pt x="2738" y="2292"/>
                  </a:lnTo>
                  <a:lnTo>
                    <a:pt x="2738" y="2292"/>
                  </a:lnTo>
                  <a:cubicBezTo>
                    <a:pt x="2679" y="2430"/>
                    <a:pt x="2519" y="2495"/>
                    <a:pt x="2381" y="2437"/>
                  </a:cubicBezTo>
                  <a:lnTo>
                    <a:pt x="1052" y="1873"/>
                  </a:lnTo>
                  <a:lnTo>
                    <a:pt x="653" y="1704"/>
                  </a:lnTo>
                  <a:lnTo>
                    <a:pt x="653" y="1704"/>
                  </a:lnTo>
                  <a:cubicBezTo>
                    <a:pt x="640" y="1698"/>
                    <a:pt x="628" y="1692"/>
                    <a:pt x="617" y="1685"/>
                  </a:cubicBezTo>
                  <a:lnTo>
                    <a:pt x="617" y="1685"/>
                  </a:lnTo>
                  <a:cubicBezTo>
                    <a:pt x="504" y="1616"/>
                    <a:pt x="456" y="1473"/>
                    <a:pt x="509" y="1347"/>
                  </a:cubicBezTo>
                  <a:lnTo>
                    <a:pt x="617" y="1093"/>
                  </a:lnTo>
                  <a:lnTo>
                    <a:pt x="431" y="656"/>
                  </a:lnTo>
                  <a:lnTo>
                    <a:pt x="431" y="656"/>
                  </a:lnTo>
                  <a:cubicBezTo>
                    <a:pt x="415" y="618"/>
                    <a:pt x="391" y="585"/>
                    <a:pt x="363" y="559"/>
                  </a:cubicBezTo>
                  <a:lnTo>
                    <a:pt x="101" y="1174"/>
                  </a:lnTo>
                  <a:lnTo>
                    <a:pt x="101" y="1174"/>
                  </a:lnTo>
                  <a:cubicBezTo>
                    <a:pt x="0" y="1413"/>
                    <a:pt x="39" y="1677"/>
                    <a:pt x="182" y="1873"/>
                  </a:cubicBezTo>
                  <a:lnTo>
                    <a:pt x="182" y="1873"/>
                  </a:lnTo>
                  <a:cubicBezTo>
                    <a:pt x="255" y="1975"/>
                    <a:pt x="356" y="2058"/>
                    <a:pt x="480" y="2111"/>
                  </a:cubicBezTo>
                  <a:lnTo>
                    <a:pt x="617" y="2168"/>
                  </a:lnTo>
                  <a:lnTo>
                    <a:pt x="2208" y="2843"/>
                  </a:lnTo>
                  <a:lnTo>
                    <a:pt x="2208" y="2843"/>
                  </a:lnTo>
                  <a:cubicBezTo>
                    <a:pt x="2571" y="2998"/>
                    <a:pt x="2991" y="2828"/>
                    <a:pt x="3145" y="2465"/>
                  </a:cubicBezTo>
                  <a:lnTo>
                    <a:pt x="3439" y="1775"/>
                  </a:lnTo>
                  <a:lnTo>
                    <a:pt x="3439" y="1775"/>
                  </a:lnTo>
                  <a:cubicBezTo>
                    <a:pt x="3592" y="1412"/>
                    <a:pt x="3423" y="992"/>
                    <a:pt x="3060" y="8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8BD742-CA84-7344-91B2-10BEAA7D1F1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8299C-FF61-E746-B261-C1FFDF7D7FA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A0120-8415-0B4E-8E2B-CF83BE848F25}"/>
              </a:ext>
            </a:extLst>
          </p:cNvPr>
          <p:cNvSpPr txBox="1"/>
          <p:nvPr/>
        </p:nvSpPr>
        <p:spPr>
          <a:xfrm>
            <a:off x="1423766" y="8331835"/>
            <a:ext cx="6004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CREATIVE ALTERNATIVES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2A6291-B40A-514C-893C-294B5BB38BA9}"/>
              </a:ext>
            </a:extLst>
          </p:cNvPr>
          <p:cNvSpPr txBox="1"/>
          <p:nvPr/>
        </p:nvSpPr>
        <p:spPr>
          <a:xfrm>
            <a:off x="1423766" y="8977079"/>
            <a:ext cx="600482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F8D78-26D7-EC4C-849D-53CFE880E328}"/>
              </a:ext>
            </a:extLst>
          </p:cNvPr>
          <p:cNvSpPr txBox="1"/>
          <p:nvPr/>
        </p:nvSpPr>
        <p:spPr>
          <a:xfrm>
            <a:off x="1423766" y="11183796"/>
            <a:ext cx="6004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CLEAR 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E334ED-07E5-F54A-A808-7F4F2DE55A98}"/>
              </a:ext>
            </a:extLst>
          </p:cNvPr>
          <p:cNvSpPr txBox="1"/>
          <p:nvPr/>
        </p:nvSpPr>
        <p:spPr>
          <a:xfrm>
            <a:off x="1423766" y="11829040"/>
            <a:ext cx="600482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76AFA-3EEF-0A43-9CE8-70F4EF6606C5}"/>
              </a:ext>
            </a:extLst>
          </p:cNvPr>
          <p:cNvSpPr txBox="1"/>
          <p:nvPr/>
        </p:nvSpPr>
        <p:spPr>
          <a:xfrm>
            <a:off x="9186414" y="8331835"/>
            <a:ext cx="6004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HELPFUL FRAME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E25A7-E7DB-1F40-A374-EF4DF8ED4B62}"/>
              </a:ext>
            </a:extLst>
          </p:cNvPr>
          <p:cNvSpPr txBox="1"/>
          <p:nvPr/>
        </p:nvSpPr>
        <p:spPr>
          <a:xfrm>
            <a:off x="9186414" y="8977079"/>
            <a:ext cx="600482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7CD1E4-2535-A949-8A96-572089DA574B}"/>
              </a:ext>
            </a:extLst>
          </p:cNvPr>
          <p:cNvSpPr txBox="1"/>
          <p:nvPr/>
        </p:nvSpPr>
        <p:spPr>
          <a:xfrm>
            <a:off x="9186414" y="10660576"/>
            <a:ext cx="6004822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COMMITMENT TO FOLLOW THROUGH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A79F6D-F3B9-174B-89A8-0DAE6543AA8C}"/>
              </a:ext>
            </a:extLst>
          </p:cNvPr>
          <p:cNvSpPr txBox="1"/>
          <p:nvPr/>
        </p:nvSpPr>
        <p:spPr>
          <a:xfrm>
            <a:off x="9186414" y="11829040"/>
            <a:ext cx="600482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EF4AF2-0474-CF4A-94B2-BA4F1FE1C986}"/>
              </a:ext>
            </a:extLst>
          </p:cNvPr>
          <p:cNvSpPr txBox="1"/>
          <p:nvPr/>
        </p:nvSpPr>
        <p:spPr>
          <a:xfrm>
            <a:off x="16949064" y="8331835"/>
            <a:ext cx="6004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SOUND REASONING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A92C04-31AC-A44A-AF3F-5B6F5C14976B}"/>
              </a:ext>
            </a:extLst>
          </p:cNvPr>
          <p:cNvSpPr txBox="1"/>
          <p:nvPr/>
        </p:nvSpPr>
        <p:spPr>
          <a:xfrm>
            <a:off x="16949064" y="8977079"/>
            <a:ext cx="600482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CC54BA-1059-E745-A241-FB3A2702B877}"/>
              </a:ext>
            </a:extLst>
          </p:cNvPr>
          <p:cNvSpPr txBox="1"/>
          <p:nvPr/>
        </p:nvSpPr>
        <p:spPr>
          <a:xfrm>
            <a:off x="16949064" y="11183796"/>
            <a:ext cx="6004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USEFUL INFORMATION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790194-D1E2-F54F-819C-D430E2CDC015}"/>
              </a:ext>
            </a:extLst>
          </p:cNvPr>
          <p:cNvSpPr txBox="1"/>
          <p:nvPr/>
        </p:nvSpPr>
        <p:spPr>
          <a:xfrm>
            <a:off x="16949064" y="11829040"/>
            <a:ext cx="600482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3BA899-9805-6644-BBF9-8AB4E3D8723C}"/>
              </a:ext>
            </a:extLst>
          </p:cNvPr>
          <p:cNvSpPr txBox="1"/>
          <p:nvPr/>
        </p:nvSpPr>
        <p:spPr>
          <a:xfrm>
            <a:off x="3011714" y="3236934"/>
            <a:ext cx="28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What can I do?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85B7C1-A93A-B24B-869B-18AE067B8189}"/>
              </a:ext>
            </a:extLst>
          </p:cNvPr>
          <p:cNvSpPr txBox="1"/>
          <p:nvPr/>
        </p:nvSpPr>
        <p:spPr>
          <a:xfrm>
            <a:off x="6112882" y="3236934"/>
            <a:ext cx="28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What do I want?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7FD9CA-E4F4-544A-9D94-010FD9E00642}"/>
              </a:ext>
            </a:extLst>
          </p:cNvPr>
          <p:cNvSpPr txBox="1"/>
          <p:nvPr/>
        </p:nvSpPr>
        <p:spPr>
          <a:xfrm>
            <a:off x="9214050" y="3236934"/>
            <a:ext cx="284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What am I really deciding?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05E6D-9B32-234D-AB87-7E430105F0F1}"/>
              </a:ext>
            </a:extLst>
          </p:cNvPr>
          <p:cNvSpPr txBox="1"/>
          <p:nvPr/>
        </p:nvSpPr>
        <p:spPr>
          <a:xfrm>
            <a:off x="12315218" y="3236934"/>
            <a:ext cx="28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Will I do it?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E0A5E9-1DCE-374D-B331-28B587BE7474}"/>
              </a:ext>
            </a:extLst>
          </p:cNvPr>
          <p:cNvSpPr txBox="1"/>
          <p:nvPr/>
        </p:nvSpPr>
        <p:spPr>
          <a:xfrm>
            <a:off x="15416386" y="3236934"/>
            <a:ext cx="284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Am I thinking straight?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F805F6-729D-5D46-A3D3-8671125464F4}"/>
              </a:ext>
            </a:extLst>
          </p:cNvPr>
          <p:cNvSpPr txBox="1"/>
          <p:nvPr/>
        </p:nvSpPr>
        <p:spPr>
          <a:xfrm>
            <a:off x="18517554" y="3236934"/>
            <a:ext cx="284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What do I need to know?</a:t>
            </a:r>
          </a:p>
        </p:txBody>
      </p:sp>
    </p:spTree>
    <p:extLst>
      <p:ext uri="{BB962C8B-B14F-4D97-AF65-F5344CB8AC3E}">
        <p14:creationId xmlns:p14="http://schemas.microsoft.com/office/powerpoint/2010/main" val="44834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5437973-6D16-1046-B18B-325ADE59DE97}"/>
              </a:ext>
            </a:extLst>
          </p:cNvPr>
          <p:cNvGrpSpPr/>
          <p:nvPr/>
        </p:nvGrpSpPr>
        <p:grpSpPr>
          <a:xfrm>
            <a:off x="7019869" y="4474020"/>
            <a:ext cx="10469744" cy="7184905"/>
            <a:chOff x="7019869" y="4474020"/>
            <a:chExt cx="10469744" cy="7184905"/>
          </a:xfrm>
        </p:grpSpPr>
        <p:sp>
          <p:nvSpPr>
            <p:cNvPr id="24" name="Freeform 63">
              <a:extLst>
                <a:ext uri="{FF2B5EF4-FFF2-40B4-BE49-F238E27FC236}">
                  <a16:creationId xmlns:a16="http://schemas.microsoft.com/office/drawing/2014/main" id="{16C62E6B-F16F-344F-8659-A98BA274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5840" y="4474020"/>
              <a:ext cx="3312308" cy="1961019"/>
            </a:xfrm>
            <a:custGeom>
              <a:avLst/>
              <a:gdLst>
                <a:gd name="T0" fmla="*/ 563 w 2659"/>
                <a:gd name="T1" fmla="*/ 387 h 1575"/>
                <a:gd name="T2" fmla="*/ 563 w 2659"/>
                <a:gd name="T3" fmla="*/ 387 h 1575"/>
                <a:gd name="T4" fmla="*/ 386 w 2659"/>
                <a:gd name="T5" fmla="*/ 564 h 1575"/>
                <a:gd name="T6" fmla="*/ 386 w 2659"/>
                <a:gd name="T7" fmla="*/ 1010 h 1575"/>
                <a:gd name="T8" fmla="*/ 386 w 2659"/>
                <a:gd name="T9" fmla="*/ 1010 h 1575"/>
                <a:gd name="T10" fmla="*/ 563 w 2659"/>
                <a:gd name="T11" fmla="*/ 1187 h 1575"/>
                <a:gd name="T12" fmla="*/ 2094 w 2659"/>
                <a:gd name="T13" fmla="*/ 1187 h 1575"/>
                <a:gd name="T14" fmla="*/ 2094 w 2659"/>
                <a:gd name="T15" fmla="*/ 1187 h 1575"/>
                <a:gd name="T16" fmla="*/ 2271 w 2659"/>
                <a:gd name="T17" fmla="*/ 1010 h 1575"/>
                <a:gd name="T18" fmla="*/ 2271 w 2659"/>
                <a:gd name="T19" fmla="*/ 564 h 1575"/>
                <a:gd name="T20" fmla="*/ 2271 w 2659"/>
                <a:gd name="T21" fmla="*/ 564 h 1575"/>
                <a:gd name="T22" fmla="*/ 2094 w 2659"/>
                <a:gd name="T23" fmla="*/ 387 h 1575"/>
                <a:gd name="T24" fmla="*/ 563 w 2659"/>
                <a:gd name="T25" fmla="*/ 387 h 1575"/>
                <a:gd name="T26" fmla="*/ 2094 w 2659"/>
                <a:gd name="T27" fmla="*/ 1574 h 1575"/>
                <a:gd name="T28" fmla="*/ 563 w 2659"/>
                <a:gd name="T29" fmla="*/ 1574 h 1575"/>
                <a:gd name="T30" fmla="*/ 563 w 2659"/>
                <a:gd name="T31" fmla="*/ 1574 h 1575"/>
                <a:gd name="T32" fmla="*/ 0 w 2659"/>
                <a:gd name="T33" fmla="*/ 1010 h 1575"/>
                <a:gd name="T34" fmla="*/ 0 w 2659"/>
                <a:gd name="T35" fmla="*/ 564 h 1575"/>
                <a:gd name="T36" fmla="*/ 0 w 2659"/>
                <a:gd name="T37" fmla="*/ 564 h 1575"/>
                <a:gd name="T38" fmla="*/ 563 w 2659"/>
                <a:gd name="T39" fmla="*/ 0 h 1575"/>
                <a:gd name="T40" fmla="*/ 2094 w 2659"/>
                <a:gd name="T41" fmla="*/ 0 h 1575"/>
                <a:gd name="T42" fmla="*/ 2094 w 2659"/>
                <a:gd name="T43" fmla="*/ 0 h 1575"/>
                <a:gd name="T44" fmla="*/ 2658 w 2659"/>
                <a:gd name="T45" fmla="*/ 564 h 1575"/>
                <a:gd name="T46" fmla="*/ 2658 w 2659"/>
                <a:gd name="T47" fmla="*/ 1010 h 1575"/>
                <a:gd name="T48" fmla="*/ 2658 w 2659"/>
                <a:gd name="T49" fmla="*/ 1010 h 1575"/>
                <a:gd name="T50" fmla="*/ 2094 w 2659"/>
                <a:gd name="T51" fmla="*/ 1574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9" h="1575">
                  <a:moveTo>
                    <a:pt x="563" y="387"/>
                  </a:moveTo>
                  <a:lnTo>
                    <a:pt x="563" y="387"/>
                  </a:lnTo>
                  <a:cubicBezTo>
                    <a:pt x="466" y="387"/>
                    <a:pt x="386" y="466"/>
                    <a:pt x="386" y="564"/>
                  </a:cubicBezTo>
                  <a:lnTo>
                    <a:pt x="386" y="1010"/>
                  </a:lnTo>
                  <a:lnTo>
                    <a:pt x="386" y="1010"/>
                  </a:lnTo>
                  <a:cubicBezTo>
                    <a:pt x="386" y="1107"/>
                    <a:pt x="466" y="1187"/>
                    <a:pt x="563" y="1187"/>
                  </a:cubicBezTo>
                  <a:lnTo>
                    <a:pt x="2094" y="1187"/>
                  </a:lnTo>
                  <a:lnTo>
                    <a:pt x="2094" y="1187"/>
                  </a:lnTo>
                  <a:cubicBezTo>
                    <a:pt x="2192" y="1187"/>
                    <a:pt x="2271" y="1107"/>
                    <a:pt x="2271" y="1010"/>
                  </a:cubicBezTo>
                  <a:lnTo>
                    <a:pt x="2271" y="564"/>
                  </a:lnTo>
                  <a:lnTo>
                    <a:pt x="2271" y="564"/>
                  </a:lnTo>
                  <a:cubicBezTo>
                    <a:pt x="2271" y="466"/>
                    <a:pt x="2192" y="387"/>
                    <a:pt x="2094" y="387"/>
                  </a:cubicBezTo>
                  <a:lnTo>
                    <a:pt x="563" y="387"/>
                  </a:lnTo>
                  <a:close/>
                  <a:moveTo>
                    <a:pt x="2094" y="1574"/>
                  </a:moveTo>
                  <a:lnTo>
                    <a:pt x="563" y="1574"/>
                  </a:lnTo>
                  <a:lnTo>
                    <a:pt x="563" y="1574"/>
                  </a:lnTo>
                  <a:cubicBezTo>
                    <a:pt x="253" y="1574"/>
                    <a:pt x="0" y="1321"/>
                    <a:pt x="0" y="1010"/>
                  </a:cubicBezTo>
                  <a:lnTo>
                    <a:pt x="0" y="564"/>
                  </a:lnTo>
                  <a:lnTo>
                    <a:pt x="0" y="564"/>
                  </a:lnTo>
                  <a:cubicBezTo>
                    <a:pt x="0" y="253"/>
                    <a:pt x="253" y="0"/>
                    <a:pt x="563" y="0"/>
                  </a:cubicBezTo>
                  <a:lnTo>
                    <a:pt x="2094" y="0"/>
                  </a:lnTo>
                  <a:lnTo>
                    <a:pt x="2094" y="0"/>
                  </a:lnTo>
                  <a:cubicBezTo>
                    <a:pt x="2405" y="0"/>
                    <a:pt x="2658" y="253"/>
                    <a:pt x="2658" y="564"/>
                  </a:cubicBezTo>
                  <a:lnTo>
                    <a:pt x="2658" y="1010"/>
                  </a:lnTo>
                  <a:lnTo>
                    <a:pt x="2658" y="1010"/>
                  </a:lnTo>
                  <a:cubicBezTo>
                    <a:pt x="2658" y="1321"/>
                    <a:pt x="2405" y="1574"/>
                    <a:pt x="2094" y="15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64">
              <a:extLst>
                <a:ext uri="{FF2B5EF4-FFF2-40B4-BE49-F238E27FC236}">
                  <a16:creationId xmlns:a16="http://schemas.microsoft.com/office/drawing/2014/main" id="{D5C2DD87-29DC-4446-934B-D53C56969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8993" y="4737687"/>
              <a:ext cx="3334278" cy="3043148"/>
            </a:xfrm>
            <a:custGeom>
              <a:avLst/>
              <a:gdLst>
                <a:gd name="T0" fmla="*/ 1743 w 2678"/>
                <a:gd name="T1" fmla="*/ 2021 h 2441"/>
                <a:gd name="T2" fmla="*/ 1743 w 2678"/>
                <a:gd name="T3" fmla="*/ 2021 h 2441"/>
                <a:gd name="T4" fmla="*/ 1989 w 2678"/>
                <a:gd name="T5" fmla="*/ 1976 h 2441"/>
                <a:gd name="T6" fmla="*/ 2241 w 2678"/>
                <a:gd name="T7" fmla="*/ 1610 h 2441"/>
                <a:gd name="T8" fmla="*/ 2241 w 2678"/>
                <a:gd name="T9" fmla="*/ 1610 h 2441"/>
                <a:gd name="T10" fmla="*/ 2269 w 2678"/>
                <a:gd name="T11" fmla="*/ 1478 h 2441"/>
                <a:gd name="T12" fmla="*/ 2269 w 2678"/>
                <a:gd name="T13" fmla="*/ 1478 h 2441"/>
                <a:gd name="T14" fmla="*/ 2196 w 2678"/>
                <a:gd name="T15" fmla="*/ 1364 h 2441"/>
                <a:gd name="T16" fmla="*/ 934 w 2678"/>
                <a:gd name="T17" fmla="*/ 495 h 2441"/>
                <a:gd name="T18" fmla="*/ 934 w 2678"/>
                <a:gd name="T19" fmla="*/ 495 h 2441"/>
                <a:gd name="T20" fmla="*/ 802 w 2678"/>
                <a:gd name="T21" fmla="*/ 467 h 2441"/>
                <a:gd name="T22" fmla="*/ 802 w 2678"/>
                <a:gd name="T23" fmla="*/ 467 h 2441"/>
                <a:gd name="T24" fmla="*/ 689 w 2678"/>
                <a:gd name="T25" fmla="*/ 541 h 2441"/>
                <a:gd name="T26" fmla="*/ 436 w 2678"/>
                <a:gd name="T27" fmla="*/ 908 h 2441"/>
                <a:gd name="T28" fmla="*/ 436 w 2678"/>
                <a:gd name="T29" fmla="*/ 908 h 2441"/>
                <a:gd name="T30" fmla="*/ 408 w 2678"/>
                <a:gd name="T31" fmla="*/ 1040 h 2441"/>
                <a:gd name="T32" fmla="*/ 408 w 2678"/>
                <a:gd name="T33" fmla="*/ 1040 h 2441"/>
                <a:gd name="T34" fmla="*/ 481 w 2678"/>
                <a:gd name="T35" fmla="*/ 1153 h 2441"/>
                <a:gd name="T36" fmla="*/ 1743 w 2678"/>
                <a:gd name="T37" fmla="*/ 2021 h 2441"/>
                <a:gd name="T38" fmla="*/ 1842 w 2678"/>
                <a:gd name="T39" fmla="*/ 2440 h 2441"/>
                <a:gd name="T40" fmla="*/ 1842 w 2678"/>
                <a:gd name="T41" fmla="*/ 2440 h 2441"/>
                <a:gd name="T42" fmla="*/ 1523 w 2678"/>
                <a:gd name="T43" fmla="*/ 2340 h 2441"/>
                <a:gd name="T44" fmla="*/ 1523 w 2678"/>
                <a:gd name="T45" fmla="*/ 2340 h 2441"/>
                <a:gd name="T46" fmla="*/ 262 w 2678"/>
                <a:gd name="T47" fmla="*/ 1473 h 2441"/>
                <a:gd name="T48" fmla="*/ 262 w 2678"/>
                <a:gd name="T49" fmla="*/ 1473 h 2441"/>
                <a:gd name="T50" fmla="*/ 27 w 2678"/>
                <a:gd name="T51" fmla="*/ 1111 h 2441"/>
                <a:gd name="T52" fmla="*/ 27 w 2678"/>
                <a:gd name="T53" fmla="*/ 1111 h 2441"/>
                <a:gd name="T54" fmla="*/ 117 w 2678"/>
                <a:gd name="T55" fmla="*/ 689 h 2441"/>
                <a:gd name="T56" fmla="*/ 370 w 2678"/>
                <a:gd name="T57" fmla="*/ 321 h 2441"/>
                <a:gd name="T58" fmla="*/ 370 w 2678"/>
                <a:gd name="T59" fmla="*/ 321 h 2441"/>
                <a:gd name="T60" fmla="*/ 1154 w 2678"/>
                <a:gd name="T61" fmla="*/ 176 h 2441"/>
                <a:gd name="T62" fmla="*/ 2415 w 2678"/>
                <a:gd name="T63" fmla="*/ 1045 h 2441"/>
                <a:gd name="T64" fmla="*/ 2415 w 2678"/>
                <a:gd name="T65" fmla="*/ 1045 h 2441"/>
                <a:gd name="T66" fmla="*/ 2650 w 2678"/>
                <a:gd name="T67" fmla="*/ 1407 h 2441"/>
                <a:gd name="T68" fmla="*/ 2650 w 2678"/>
                <a:gd name="T69" fmla="*/ 1407 h 2441"/>
                <a:gd name="T70" fmla="*/ 2561 w 2678"/>
                <a:gd name="T71" fmla="*/ 1828 h 2441"/>
                <a:gd name="T72" fmla="*/ 2307 w 2678"/>
                <a:gd name="T73" fmla="*/ 2196 h 2441"/>
                <a:gd name="T74" fmla="*/ 2307 w 2678"/>
                <a:gd name="T75" fmla="*/ 2196 h 2441"/>
                <a:gd name="T76" fmla="*/ 1842 w 2678"/>
                <a:gd name="T77" fmla="*/ 244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78" h="2441">
                  <a:moveTo>
                    <a:pt x="1743" y="2021"/>
                  </a:moveTo>
                  <a:lnTo>
                    <a:pt x="1743" y="2021"/>
                  </a:lnTo>
                  <a:cubicBezTo>
                    <a:pt x="1823" y="2077"/>
                    <a:pt x="1933" y="2056"/>
                    <a:pt x="1989" y="1976"/>
                  </a:cubicBezTo>
                  <a:lnTo>
                    <a:pt x="2241" y="1610"/>
                  </a:lnTo>
                  <a:lnTo>
                    <a:pt x="2241" y="1610"/>
                  </a:lnTo>
                  <a:cubicBezTo>
                    <a:pt x="2268" y="1571"/>
                    <a:pt x="2278" y="1524"/>
                    <a:pt x="2269" y="1478"/>
                  </a:cubicBezTo>
                  <a:lnTo>
                    <a:pt x="2269" y="1478"/>
                  </a:lnTo>
                  <a:cubicBezTo>
                    <a:pt x="2261" y="1430"/>
                    <a:pt x="2235" y="1390"/>
                    <a:pt x="2196" y="1364"/>
                  </a:cubicBezTo>
                  <a:lnTo>
                    <a:pt x="934" y="495"/>
                  </a:lnTo>
                  <a:lnTo>
                    <a:pt x="934" y="495"/>
                  </a:lnTo>
                  <a:cubicBezTo>
                    <a:pt x="896" y="469"/>
                    <a:pt x="849" y="459"/>
                    <a:pt x="802" y="467"/>
                  </a:cubicBezTo>
                  <a:lnTo>
                    <a:pt x="802" y="467"/>
                  </a:lnTo>
                  <a:cubicBezTo>
                    <a:pt x="756" y="476"/>
                    <a:pt x="715" y="502"/>
                    <a:pt x="689" y="541"/>
                  </a:cubicBezTo>
                  <a:lnTo>
                    <a:pt x="436" y="908"/>
                  </a:lnTo>
                  <a:lnTo>
                    <a:pt x="436" y="908"/>
                  </a:lnTo>
                  <a:cubicBezTo>
                    <a:pt x="409" y="947"/>
                    <a:pt x="399" y="994"/>
                    <a:pt x="408" y="1040"/>
                  </a:cubicBezTo>
                  <a:lnTo>
                    <a:pt x="408" y="1040"/>
                  </a:lnTo>
                  <a:cubicBezTo>
                    <a:pt x="416" y="1087"/>
                    <a:pt x="443" y="1127"/>
                    <a:pt x="481" y="1153"/>
                  </a:cubicBezTo>
                  <a:lnTo>
                    <a:pt x="1743" y="2021"/>
                  </a:lnTo>
                  <a:close/>
                  <a:moveTo>
                    <a:pt x="1842" y="2440"/>
                  </a:moveTo>
                  <a:lnTo>
                    <a:pt x="1842" y="2440"/>
                  </a:lnTo>
                  <a:cubicBezTo>
                    <a:pt x="1732" y="2440"/>
                    <a:pt x="1621" y="2407"/>
                    <a:pt x="1523" y="2340"/>
                  </a:cubicBezTo>
                  <a:lnTo>
                    <a:pt x="1523" y="2340"/>
                  </a:lnTo>
                  <a:lnTo>
                    <a:pt x="262" y="1473"/>
                  </a:lnTo>
                  <a:lnTo>
                    <a:pt x="262" y="1473"/>
                  </a:lnTo>
                  <a:cubicBezTo>
                    <a:pt x="137" y="1388"/>
                    <a:pt x="54" y="1259"/>
                    <a:pt x="27" y="1111"/>
                  </a:cubicBezTo>
                  <a:lnTo>
                    <a:pt x="27" y="1111"/>
                  </a:lnTo>
                  <a:cubicBezTo>
                    <a:pt x="0" y="962"/>
                    <a:pt x="32" y="812"/>
                    <a:pt x="117" y="689"/>
                  </a:cubicBezTo>
                  <a:lnTo>
                    <a:pt x="370" y="321"/>
                  </a:lnTo>
                  <a:lnTo>
                    <a:pt x="370" y="321"/>
                  </a:lnTo>
                  <a:cubicBezTo>
                    <a:pt x="546" y="65"/>
                    <a:pt x="898" y="0"/>
                    <a:pt x="1154" y="176"/>
                  </a:cubicBezTo>
                  <a:lnTo>
                    <a:pt x="2415" y="1045"/>
                  </a:lnTo>
                  <a:lnTo>
                    <a:pt x="2415" y="1045"/>
                  </a:lnTo>
                  <a:cubicBezTo>
                    <a:pt x="2540" y="1130"/>
                    <a:pt x="2623" y="1259"/>
                    <a:pt x="2650" y="1407"/>
                  </a:cubicBezTo>
                  <a:lnTo>
                    <a:pt x="2650" y="1407"/>
                  </a:lnTo>
                  <a:cubicBezTo>
                    <a:pt x="2677" y="1555"/>
                    <a:pt x="2645" y="1704"/>
                    <a:pt x="2561" y="1828"/>
                  </a:cubicBezTo>
                  <a:lnTo>
                    <a:pt x="2307" y="2196"/>
                  </a:lnTo>
                  <a:lnTo>
                    <a:pt x="2307" y="2196"/>
                  </a:lnTo>
                  <a:cubicBezTo>
                    <a:pt x="2198" y="2354"/>
                    <a:pt x="2022" y="2440"/>
                    <a:pt x="1842" y="24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1F3AA75-7996-F44E-A20C-2FFD24DA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8691" y="5072764"/>
              <a:ext cx="2697085" cy="1164526"/>
            </a:xfrm>
            <a:custGeom>
              <a:avLst/>
              <a:gdLst>
                <a:gd name="T0" fmla="*/ 1946 w 2163"/>
                <a:gd name="T1" fmla="*/ 915 h 934"/>
                <a:gd name="T2" fmla="*/ 109 w 2163"/>
                <a:gd name="T3" fmla="*/ 410 h 934"/>
                <a:gd name="T4" fmla="*/ 109 w 2163"/>
                <a:gd name="T5" fmla="*/ 410 h 934"/>
                <a:gd name="T6" fmla="*/ 19 w 2163"/>
                <a:gd name="T7" fmla="*/ 252 h 934"/>
                <a:gd name="T8" fmla="*/ 58 w 2163"/>
                <a:gd name="T9" fmla="*/ 109 h 934"/>
                <a:gd name="T10" fmla="*/ 58 w 2163"/>
                <a:gd name="T11" fmla="*/ 109 h 934"/>
                <a:gd name="T12" fmla="*/ 216 w 2163"/>
                <a:gd name="T13" fmla="*/ 19 h 934"/>
                <a:gd name="T14" fmla="*/ 2053 w 2163"/>
                <a:gd name="T15" fmla="*/ 524 h 934"/>
                <a:gd name="T16" fmla="*/ 2053 w 2163"/>
                <a:gd name="T17" fmla="*/ 524 h 934"/>
                <a:gd name="T18" fmla="*/ 2143 w 2163"/>
                <a:gd name="T19" fmla="*/ 681 h 934"/>
                <a:gd name="T20" fmla="*/ 2104 w 2163"/>
                <a:gd name="T21" fmla="*/ 825 h 934"/>
                <a:gd name="T22" fmla="*/ 2104 w 2163"/>
                <a:gd name="T23" fmla="*/ 825 h 934"/>
                <a:gd name="T24" fmla="*/ 1946 w 2163"/>
                <a:gd name="T25" fmla="*/ 915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3" h="934">
                  <a:moveTo>
                    <a:pt x="1946" y="915"/>
                  </a:moveTo>
                  <a:lnTo>
                    <a:pt x="109" y="410"/>
                  </a:lnTo>
                  <a:lnTo>
                    <a:pt x="109" y="410"/>
                  </a:lnTo>
                  <a:cubicBezTo>
                    <a:pt x="40" y="392"/>
                    <a:pt x="0" y="320"/>
                    <a:pt x="19" y="252"/>
                  </a:cubicBezTo>
                  <a:lnTo>
                    <a:pt x="58" y="109"/>
                  </a:lnTo>
                  <a:lnTo>
                    <a:pt x="58" y="109"/>
                  </a:lnTo>
                  <a:cubicBezTo>
                    <a:pt x="77" y="41"/>
                    <a:pt x="148" y="0"/>
                    <a:pt x="216" y="19"/>
                  </a:cubicBezTo>
                  <a:lnTo>
                    <a:pt x="2053" y="524"/>
                  </a:lnTo>
                  <a:lnTo>
                    <a:pt x="2053" y="524"/>
                  </a:lnTo>
                  <a:cubicBezTo>
                    <a:pt x="2121" y="542"/>
                    <a:pt x="2162" y="613"/>
                    <a:pt x="2143" y="681"/>
                  </a:cubicBezTo>
                  <a:lnTo>
                    <a:pt x="2104" y="825"/>
                  </a:lnTo>
                  <a:lnTo>
                    <a:pt x="2104" y="825"/>
                  </a:lnTo>
                  <a:cubicBezTo>
                    <a:pt x="2085" y="893"/>
                    <a:pt x="2014" y="933"/>
                    <a:pt x="1946" y="91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66">
              <a:extLst>
                <a:ext uri="{FF2B5EF4-FFF2-40B4-BE49-F238E27FC236}">
                  <a16:creationId xmlns:a16="http://schemas.microsoft.com/office/drawing/2014/main" id="{2C09B7B9-6522-224B-BB9A-96091DF69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869" y="4737687"/>
              <a:ext cx="3411180" cy="3043148"/>
            </a:xfrm>
            <a:custGeom>
              <a:avLst/>
              <a:gdLst>
                <a:gd name="T0" fmla="*/ 1902 w 2738"/>
                <a:gd name="T1" fmla="*/ 464 h 2441"/>
                <a:gd name="T2" fmla="*/ 1902 w 2738"/>
                <a:gd name="T3" fmla="*/ 464 h 2441"/>
                <a:gd name="T4" fmla="*/ 1802 w 2738"/>
                <a:gd name="T5" fmla="*/ 495 h 2441"/>
                <a:gd name="T6" fmla="*/ 541 w 2738"/>
                <a:gd name="T7" fmla="*/ 1364 h 2441"/>
                <a:gd name="T8" fmla="*/ 541 w 2738"/>
                <a:gd name="T9" fmla="*/ 1364 h 2441"/>
                <a:gd name="T10" fmla="*/ 496 w 2738"/>
                <a:gd name="T11" fmla="*/ 1610 h 2441"/>
                <a:gd name="T12" fmla="*/ 748 w 2738"/>
                <a:gd name="T13" fmla="*/ 1976 h 2441"/>
                <a:gd name="T14" fmla="*/ 748 w 2738"/>
                <a:gd name="T15" fmla="*/ 1976 h 2441"/>
                <a:gd name="T16" fmla="*/ 994 w 2738"/>
                <a:gd name="T17" fmla="*/ 2021 h 2441"/>
                <a:gd name="T18" fmla="*/ 2256 w 2738"/>
                <a:gd name="T19" fmla="*/ 1153 h 2441"/>
                <a:gd name="T20" fmla="*/ 2256 w 2738"/>
                <a:gd name="T21" fmla="*/ 1153 h 2441"/>
                <a:gd name="T22" fmla="*/ 2329 w 2738"/>
                <a:gd name="T23" fmla="*/ 1040 h 2441"/>
                <a:gd name="T24" fmla="*/ 2329 w 2738"/>
                <a:gd name="T25" fmla="*/ 1040 h 2441"/>
                <a:gd name="T26" fmla="*/ 2301 w 2738"/>
                <a:gd name="T27" fmla="*/ 908 h 2441"/>
                <a:gd name="T28" fmla="*/ 2048 w 2738"/>
                <a:gd name="T29" fmla="*/ 541 h 2441"/>
                <a:gd name="T30" fmla="*/ 2048 w 2738"/>
                <a:gd name="T31" fmla="*/ 541 h 2441"/>
                <a:gd name="T32" fmla="*/ 1902 w 2738"/>
                <a:gd name="T33" fmla="*/ 464 h 2441"/>
                <a:gd name="T34" fmla="*/ 895 w 2738"/>
                <a:gd name="T35" fmla="*/ 2440 h 2441"/>
                <a:gd name="T36" fmla="*/ 895 w 2738"/>
                <a:gd name="T37" fmla="*/ 2440 h 2441"/>
                <a:gd name="T38" fmla="*/ 430 w 2738"/>
                <a:gd name="T39" fmla="*/ 2196 h 2441"/>
                <a:gd name="T40" fmla="*/ 176 w 2738"/>
                <a:gd name="T41" fmla="*/ 1828 h 2441"/>
                <a:gd name="T42" fmla="*/ 176 w 2738"/>
                <a:gd name="T43" fmla="*/ 1828 h 2441"/>
                <a:gd name="T44" fmla="*/ 321 w 2738"/>
                <a:gd name="T45" fmla="*/ 1045 h 2441"/>
                <a:gd name="T46" fmla="*/ 1583 w 2738"/>
                <a:gd name="T47" fmla="*/ 176 h 2441"/>
                <a:gd name="T48" fmla="*/ 1583 w 2738"/>
                <a:gd name="T49" fmla="*/ 176 h 2441"/>
                <a:gd name="T50" fmla="*/ 2367 w 2738"/>
                <a:gd name="T51" fmla="*/ 321 h 2441"/>
                <a:gd name="T52" fmla="*/ 2620 w 2738"/>
                <a:gd name="T53" fmla="*/ 689 h 2441"/>
                <a:gd name="T54" fmla="*/ 2620 w 2738"/>
                <a:gd name="T55" fmla="*/ 689 h 2441"/>
                <a:gd name="T56" fmla="*/ 2710 w 2738"/>
                <a:gd name="T57" fmla="*/ 1111 h 2441"/>
                <a:gd name="T58" fmla="*/ 2710 w 2738"/>
                <a:gd name="T59" fmla="*/ 1111 h 2441"/>
                <a:gd name="T60" fmla="*/ 2475 w 2738"/>
                <a:gd name="T61" fmla="*/ 1473 h 2441"/>
                <a:gd name="T62" fmla="*/ 1214 w 2738"/>
                <a:gd name="T63" fmla="*/ 2340 h 2441"/>
                <a:gd name="T64" fmla="*/ 1214 w 2738"/>
                <a:gd name="T65" fmla="*/ 2340 h 2441"/>
                <a:gd name="T66" fmla="*/ 895 w 2738"/>
                <a:gd name="T67" fmla="*/ 244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38" h="2441">
                  <a:moveTo>
                    <a:pt x="1902" y="464"/>
                  </a:moveTo>
                  <a:lnTo>
                    <a:pt x="1902" y="464"/>
                  </a:lnTo>
                  <a:cubicBezTo>
                    <a:pt x="1868" y="464"/>
                    <a:pt x="1833" y="474"/>
                    <a:pt x="1802" y="495"/>
                  </a:cubicBezTo>
                  <a:lnTo>
                    <a:pt x="541" y="1364"/>
                  </a:lnTo>
                  <a:lnTo>
                    <a:pt x="541" y="1364"/>
                  </a:lnTo>
                  <a:cubicBezTo>
                    <a:pt x="461" y="1419"/>
                    <a:pt x="440" y="1529"/>
                    <a:pt x="496" y="1610"/>
                  </a:cubicBezTo>
                  <a:lnTo>
                    <a:pt x="748" y="1976"/>
                  </a:lnTo>
                  <a:lnTo>
                    <a:pt x="748" y="1976"/>
                  </a:lnTo>
                  <a:cubicBezTo>
                    <a:pt x="804" y="2056"/>
                    <a:pt x="914" y="2077"/>
                    <a:pt x="994" y="2021"/>
                  </a:cubicBezTo>
                  <a:lnTo>
                    <a:pt x="2256" y="1153"/>
                  </a:lnTo>
                  <a:lnTo>
                    <a:pt x="2256" y="1153"/>
                  </a:lnTo>
                  <a:cubicBezTo>
                    <a:pt x="2294" y="1127"/>
                    <a:pt x="2320" y="1087"/>
                    <a:pt x="2329" y="1040"/>
                  </a:cubicBezTo>
                  <a:lnTo>
                    <a:pt x="2329" y="1040"/>
                  </a:lnTo>
                  <a:cubicBezTo>
                    <a:pt x="2338" y="994"/>
                    <a:pt x="2328" y="947"/>
                    <a:pt x="2301" y="908"/>
                  </a:cubicBezTo>
                  <a:lnTo>
                    <a:pt x="2048" y="541"/>
                  </a:lnTo>
                  <a:lnTo>
                    <a:pt x="2048" y="541"/>
                  </a:lnTo>
                  <a:cubicBezTo>
                    <a:pt x="2014" y="491"/>
                    <a:pt x="1958" y="464"/>
                    <a:pt x="1902" y="464"/>
                  </a:cubicBezTo>
                  <a:close/>
                  <a:moveTo>
                    <a:pt x="895" y="2440"/>
                  </a:moveTo>
                  <a:lnTo>
                    <a:pt x="895" y="2440"/>
                  </a:lnTo>
                  <a:cubicBezTo>
                    <a:pt x="715" y="2440"/>
                    <a:pt x="538" y="2354"/>
                    <a:pt x="430" y="2196"/>
                  </a:cubicBezTo>
                  <a:lnTo>
                    <a:pt x="176" y="1828"/>
                  </a:lnTo>
                  <a:lnTo>
                    <a:pt x="176" y="1828"/>
                  </a:lnTo>
                  <a:cubicBezTo>
                    <a:pt x="0" y="1573"/>
                    <a:pt x="65" y="1221"/>
                    <a:pt x="321" y="1045"/>
                  </a:cubicBezTo>
                  <a:lnTo>
                    <a:pt x="1583" y="176"/>
                  </a:lnTo>
                  <a:lnTo>
                    <a:pt x="1583" y="176"/>
                  </a:lnTo>
                  <a:cubicBezTo>
                    <a:pt x="1839" y="0"/>
                    <a:pt x="2191" y="65"/>
                    <a:pt x="2367" y="321"/>
                  </a:cubicBezTo>
                  <a:lnTo>
                    <a:pt x="2620" y="689"/>
                  </a:lnTo>
                  <a:lnTo>
                    <a:pt x="2620" y="689"/>
                  </a:lnTo>
                  <a:cubicBezTo>
                    <a:pt x="2705" y="812"/>
                    <a:pt x="2737" y="962"/>
                    <a:pt x="2710" y="1111"/>
                  </a:cubicBezTo>
                  <a:lnTo>
                    <a:pt x="2710" y="1111"/>
                  </a:lnTo>
                  <a:cubicBezTo>
                    <a:pt x="2683" y="1259"/>
                    <a:pt x="2599" y="1388"/>
                    <a:pt x="2475" y="1473"/>
                  </a:cubicBezTo>
                  <a:lnTo>
                    <a:pt x="1214" y="2340"/>
                  </a:lnTo>
                  <a:lnTo>
                    <a:pt x="1214" y="2340"/>
                  </a:lnTo>
                  <a:cubicBezTo>
                    <a:pt x="1116" y="2407"/>
                    <a:pt x="1005" y="2440"/>
                    <a:pt x="895" y="24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3A1DBE1C-8D31-154F-95DB-CF7CC05F4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758" y="5072764"/>
              <a:ext cx="2691593" cy="1164526"/>
            </a:xfrm>
            <a:custGeom>
              <a:avLst/>
              <a:gdLst>
                <a:gd name="T0" fmla="*/ 215 w 2162"/>
                <a:gd name="T1" fmla="*/ 915 h 934"/>
                <a:gd name="T2" fmla="*/ 2052 w 2162"/>
                <a:gd name="T3" fmla="*/ 410 h 934"/>
                <a:gd name="T4" fmla="*/ 2052 w 2162"/>
                <a:gd name="T5" fmla="*/ 410 h 934"/>
                <a:gd name="T6" fmla="*/ 2142 w 2162"/>
                <a:gd name="T7" fmla="*/ 252 h 934"/>
                <a:gd name="T8" fmla="*/ 2103 w 2162"/>
                <a:gd name="T9" fmla="*/ 109 h 934"/>
                <a:gd name="T10" fmla="*/ 2103 w 2162"/>
                <a:gd name="T11" fmla="*/ 109 h 934"/>
                <a:gd name="T12" fmla="*/ 1945 w 2162"/>
                <a:gd name="T13" fmla="*/ 19 h 934"/>
                <a:gd name="T14" fmla="*/ 108 w 2162"/>
                <a:gd name="T15" fmla="*/ 524 h 934"/>
                <a:gd name="T16" fmla="*/ 108 w 2162"/>
                <a:gd name="T17" fmla="*/ 524 h 934"/>
                <a:gd name="T18" fmla="*/ 18 w 2162"/>
                <a:gd name="T19" fmla="*/ 681 h 934"/>
                <a:gd name="T20" fmla="*/ 57 w 2162"/>
                <a:gd name="T21" fmla="*/ 825 h 934"/>
                <a:gd name="T22" fmla="*/ 57 w 2162"/>
                <a:gd name="T23" fmla="*/ 825 h 934"/>
                <a:gd name="T24" fmla="*/ 215 w 2162"/>
                <a:gd name="T25" fmla="*/ 915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2" h="934">
                  <a:moveTo>
                    <a:pt x="215" y="915"/>
                  </a:moveTo>
                  <a:lnTo>
                    <a:pt x="2052" y="410"/>
                  </a:lnTo>
                  <a:lnTo>
                    <a:pt x="2052" y="410"/>
                  </a:lnTo>
                  <a:cubicBezTo>
                    <a:pt x="2121" y="392"/>
                    <a:pt x="2161" y="320"/>
                    <a:pt x="2142" y="252"/>
                  </a:cubicBezTo>
                  <a:lnTo>
                    <a:pt x="2103" y="109"/>
                  </a:lnTo>
                  <a:lnTo>
                    <a:pt x="2103" y="109"/>
                  </a:lnTo>
                  <a:cubicBezTo>
                    <a:pt x="2084" y="41"/>
                    <a:pt x="2013" y="0"/>
                    <a:pt x="1945" y="19"/>
                  </a:cubicBezTo>
                  <a:lnTo>
                    <a:pt x="108" y="524"/>
                  </a:lnTo>
                  <a:lnTo>
                    <a:pt x="108" y="524"/>
                  </a:lnTo>
                  <a:cubicBezTo>
                    <a:pt x="40" y="542"/>
                    <a:pt x="0" y="613"/>
                    <a:pt x="18" y="681"/>
                  </a:cubicBezTo>
                  <a:lnTo>
                    <a:pt x="57" y="825"/>
                  </a:lnTo>
                  <a:lnTo>
                    <a:pt x="57" y="825"/>
                  </a:lnTo>
                  <a:cubicBezTo>
                    <a:pt x="76" y="893"/>
                    <a:pt x="147" y="933"/>
                    <a:pt x="215" y="91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68">
              <a:extLst>
                <a:ext uri="{FF2B5EF4-FFF2-40B4-BE49-F238E27FC236}">
                  <a16:creationId xmlns:a16="http://schemas.microsoft.com/office/drawing/2014/main" id="{35B30AC7-E0CA-074C-9C24-8154CBE3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333" y="9697909"/>
              <a:ext cx="3312305" cy="1961016"/>
            </a:xfrm>
            <a:custGeom>
              <a:avLst/>
              <a:gdLst>
                <a:gd name="T0" fmla="*/ 563 w 2659"/>
                <a:gd name="T1" fmla="*/ 387 h 1574"/>
                <a:gd name="T2" fmla="*/ 563 w 2659"/>
                <a:gd name="T3" fmla="*/ 387 h 1574"/>
                <a:gd name="T4" fmla="*/ 387 w 2659"/>
                <a:gd name="T5" fmla="*/ 563 h 1574"/>
                <a:gd name="T6" fmla="*/ 387 w 2659"/>
                <a:gd name="T7" fmla="*/ 1010 h 1574"/>
                <a:gd name="T8" fmla="*/ 387 w 2659"/>
                <a:gd name="T9" fmla="*/ 1010 h 1574"/>
                <a:gd name="T10" fmla="*/ 563 w 2659"/>
                <a:gd name="T11" fmla="*/ 1186 h 1574"/>
                <a:gd name="T12" fmla="*/ 2094 w 2659"/>
                <a:gd name="T13" fmla="*/ 1186 h 1574"/>
                <a:gd name="T14" fmla="*/ 2094 w 2659"/>
                <a:gd name="T15" fmla="*/ 1186 h 1574"/>
                <a:gd name="T16" fmla="*/ 2271 w 2659"/>
                <a:gd name="T17" fmla="*/ 1010 h 1574"/>
                <a:gd name="T18" fmla="*/ 2271 w 2659"/>
                <a:gd name="T19" fmla="*/ 563 h 1574"/>
                <a:gd name="T20" fmla="*/ 2271 w 2659"/>
                <a:gd name="T21" fmla="*/ 563 h 1574"/>
                <a:gd name="T22" fmla="*/ 2094 w 2659"/>
                <a:gd name="T23" fmla="*/ 387 h 1574"/>
                <a:gd name="T24" fmla="*/ 563 w 2659"/>
                <a:gd name="T25" fmla="*/ 387 h 1574"/>
                <a:gd name="T26" fmla="*/ 2094 w 2659"/>
                <a:gd name="T27" fmla="*/ 1573 h 1574"/>
                <a:gd name="T28" fmla="*/ 563 w 2659"/>
                <a:gd name="T29" fmla="*/ 1573 h 1574"/>
                <a:gd name="T30" fmla="*/ 563 w 2659"/>
                <a:gd name="T31" fmla="*/ 1573 h 1574"/>
                <a:gd name="T32" fmla="*/ 0 w 2659"/>
                <a:gd name="T33" fmla="*/ 1010 h 1574"/>
                <a:gd name="T34" fmla="*/ 0 w 2659"/>
                <a:gd name="T35" fmla="*/ 563 h 1574"/>
                <a:gd name="T36" fmla="*/ 0 w 2659"/>
                <a:gd name="T37" fmla="*/ 563 h 1574"/>
                <a:gd name="T38" fmla="*/ 563 w 2659"/>
                <a:gd name="T39" fmla="*/ 0 h 1574"/>
                <a:gd name="T40" fmla="*/ 2094 w 2659"/>
                <a:gd name="T41" fmla="*/ 0 h 1574"/>
                <a:gd name="T42" fmla="*/ 2094 w 2659"/>
                <a:gd name="T43" fmla="*/ 0 h 1574"/>
                <a:gd name="T44" fmla="*/ 2658 w 2659"/>
                <a:gd name="T45" fmla="*/ 563 h 1574"/>
                <a:gd name="T46" fmla="*/ 2658 w 2659"/>
                <a:gd name="T47" fmla="*/ 1010 h 1574"/>
                <a:gd name="T48" fmla="*/ 2658 w 2659"/>
                <a:gd name="T49" fmla="*/ 1010 h 1574"/>
                <a:gd name="T50" fmla="*/ 2094 w 2659"/>
                <a:gd name="T51" fmla="*/ 157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9" h="1574">
                  <a:moveTo>
                    <a:pt x="563" y="387"/>
                  </a:moveTo>
                  <a:lnTo>
                    <a:pt x="563" y="387"/>
                  </a:lnTo>
                  <a:cubicBezTo>
                    <a:pt x="466" y="387"/>
                    <a:pt x="387" y="466"/>
                    <a:pt x="387" y="563"/>
                  </a:cubicBezTo>
                  <a:lnTo>
                    <a:pt x="387" y="1010"/>
                  </a:lnTo>
                  <a:lnTo>
                    <a:pt x="387" y="1010"/>
                  </a:lnTo>
                  <a:cubicBezTo>
                    <a:pt x="387" y="1107"/>
                    <a:pt x="466" y="1186"/>
                    <a:pt x="563" y="1186"/>
                  </a:cubicBezTo>
                  <a:lnTo>
                    <a:pt x="2094" y="1186"/>
                  </a:lnTo>
                  <a:lnTo>
                    <a:pt x="2094" y="1186"/>
                  </a:lnTo>
                  <a:cubicBezTo>
                    <a:pt x="2192" y="1186"/>
                    <a:pt x="2271" y="1107"/>
                    <a:pt x="2271" y="1010"/>
                  </a:cubicBezTo>
                  <a:lnTo>
                    <a:pt x="2271" y="563"/>
                  </a:lnTo>
                  <a:lnTo>
                    <a:pt x="2271" y="563"/>
                  </a:lnTo>
                  <a:cubicBezTo>
                    <a:pt x="2271" y="466"/>
                    <a:pt x="2192" y="387"/>
                    <a:pt x="2094" y="387"/>
                  </a:cubicBezTo>
                  <a:lnTo>
                    <a:pt x="563" y="387"/>
                  </a:lnTo>
                  <a:close/>
                  <a:moveTo>
                    <a:pt x="2094" y="1573"/>
                  </a:moveTo>
                  <a:lnTo>
                    <a:pt x="563" y="1573"/>
                  </a:lnTo>
                  <a:lnTo>
                    <a:pt x="563" y="1573"/>
                  </a:lnTo>
                  <a:cubicBezTo>
                    <a:pt x="253" y="1573"/>
                    <a:pt x="0" y="1321"/>
                    <a:pt x="0" y="1010"/>
                  </a:cubicBezTo>
                  <a:lnTo>
                    <a:pt x="0" y="563"/>
                  </a:lnTo>
                  <a:lnTo>
                    <a:pt x="0" y="563"/>
                  </a:lnTo>
                  <a:cubicBezTo>
                    <a:pt x="0" y="252"/>
                    <a:pt x="253" y="0"/>
                    <a:pt x="563" y="0"/>
                  </a:cubicBezTo>
                  <a:lnTo>
                    <a:pt x="2094" y="0"/>
                  </a:lnTo>
                  <a:lnTo>
                    <a:pt x="2094" y="0"/>
                  </a:lnTo>
                  <a:cubicBezTo>
                    <a:pt x="2405" y="0"/>
                    <a:pt x="2658" y="252"/>
                    <a:pt x="2658" y="563"/>
                  </a:cubicBezTo>
                  <a:lnTo>
                    <a:pt x="2658" y="1010"/>
                  </a:lnTo>
                  <a:lnTo>
                    <a:pt x="2658" y="1010"/>
                  </a:lnTo>
                  <a:cubicBezTo>
                    <a:pt x="2658" y="1321"/>
                    <a:pt x="2405" y="1573"/>
                    <a:pt x="2094" y="15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DB630579-2B6E-2C4B-A26F-EF885BFC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714" y="8258732"/>
              <a:ext cx="3411180" cy="3043148"/>
            </a:xfrm>
            <a:custGeom>
              <a:avLst/>
              <a:gdLst>
                <a:gd name="T0" fmla="*/ 836 w 2738"/>
                <a:gd name="T1" fmla="*/ 465 h 2442"/>
                <a:gd name="T2" fmla="*/ 836 w 2738"/>
                <a:gd name="T3" fmla="*/ 465 h 2442"/>
                <a:gd name="T4" fmla="*/ 803 w 2738"/>
                <a:gd name="T5" fmla="*/ 468 h 2442"/>
                <a:gd name="T6" fmla="*/ 803 w 2738"/>
                <a:gd name="T7" fmla="*/ 468 h 2442"/>
                <a:gd name="T8" fmla="*/ 689 w 2738"/>
                <a:gd name="T9" fmla="*/ 541 h 2442"/>
                <a:gd name="T10" fmla="*/ 436 w 2738"/>
                <a:gd name="T11" fmla="*/ 909 h 2442"/>
                <a:gd name="T12" fmla="*/ 436 w 2738"/>
                <a:gd name="T13" fmla="*/ 909 h 2442"/>
                <a:gd name="T14" fmla="*/ 408 w 2738"/>
                <a:gd name="T15" fmla="*/ 1041 h 2442"/>
                <a:gd name="T16" fmla="*/ 408 w 2738"/>
                <a:gd name="T17" fmla="*/ 1041 h 2442"/>
                <a:gd name="T18" fmla="*/ 482 w 2738"/>
                <a:gd name="T19" fmla="*/ 1155 h 2442"/>
                <a:gd name="T20" fmla="*/ 1744 w 2738"/>
                <a:gd name="T21" fmla="*/ 2023 h 2442"/>
                <a:gd name="T22" fmla="*/ 1744 w 2738"/>
                <a:gd name="T23" fmla="*/ 2023 h 2442"/>
                <a:gd name="T24" fmla="*/ 1989 w 2738"/>
                <a:gd name="T25" fmla="*/ 1978 h 2442"/>
                <a:gd name="T26" fmla="*/ 2242 w 2738"/>
                <a:gd name="T27" fmla="*/ 1610 h 2442"/>
                <a:gd name="T28" fmla="*/ 2242 w 2738"/>
                <a:gd name="T29" fmla="*/ 1610 h 2442"/>
                <a:gd name="T30" fmla="*/ 2197 w 2738"/>
                <a:gd name="T31" fmla="*/ 1365 h 2442"/>
                <a:gd name="T32" fmla="*/ 935 w 2738"/>
                <a:gd name="T33" fmla="*/ 496 h 2442"/>
                <a:gd name="T34" fmla="*/ 935 w 2738"/>
                <a:gd name="T35" fmla="*/ 496 h 2442"/>
                <a:gd name="T36" fmla="*/ 836 w 2738"/>
                <a:gd name="T37" fmla="*/ 465 h 2442"/>
                <a:gd name="T38" fmla="*/ 1843 w 2738"/>
                <a:gd name="T39" fmla="*/ 2441 h 2442"/>
                <a:gd name="T40" fmla="*/ 1843 w 2738"/>
                <a:gd name="T41" fmla="*/ 2441 h 2442"/>
                <a:gd name="T42" fmla="*/ 1524 w 2738"/>
                <a:gd name="T43" fmla="*/ 2342 h 2442"/>
                <a:gd name="T44" fmla="*/ 262 w 2738"/>
                <a:gd name="T45" fmla="*/ 1474 h 2442"/>
                <a:gd name="T46" fmla="*/ 262 w 2738"/>
                <a:gd name="T47" fmla="*/ 1474 h 2442"/>
                <a:gd name="T48" fmla="*/ 28 w 2738"/>
                <a:gd name="T49" fmla="*/ 1111 h 2442"/>
                <a:gd name="T50" fmla="*/ 28 w 2738"/>
                <a:gd name="T51" fmla="*/ 1111 h 2442"/>
                <a:gd name="T52" fmla="*/ 117 w 2738"/>
                <a:gd name="T53" fmla="*/ 689 h 2442"/>
                <a:gd name="T54" fmla="*/ 371 w 2738"/>
                <a:gd name="T55" fmla="*/ 322 h 2442"/>
                <a:gd name="T56" fmla="*/ 371 w 2738"/>
                <a:gd name="T57" fmla="*/ 322 h 2442"/>
                <a:gd name="T58" fmla="*/ 1154 w 2738"/>
                <a:gd name="T59" fmla="*/ 177 h 2442"/>
                <a:gd name="T60" fmla="*/ 2416 w 2738"/>
                <a:gd name="T61" fmla="*/ 1046 h 2442"/>
                <a:gd name="T62" fmla="*/ 2416 w 2738"/>
                <a:gd name="T63" fmla="*/ 1046 h 2442"/>
                <a:gd name="T64" fmla="*/ 2561 w 2738"/>
                <a:gd name="T65" fmla="*/ 1830 h 2442"/>
                <a:gd name="T66" fmla="*/ 2308 w 2738"/>
                <a:gd name="T67" fmla="*/ 2197 h 2442"/>
                <a:gd name="T68" fmla="*/ 2308 w 2738"/>
                <a:gd name="T69" fmla="*/ 2197 h 2442"/>
                <a:gd name="T70" fmla="*/ 1843 w 2738"/>
                <a:gd name="T71" fmla="*/ 2441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38" h="2442">
                  <a:moveTo>
                    <a:pt x="836" y="465"/>
                  </a:moveTo>
                  <a:lnTo>
                    <a:pt x="836" y="465"/>
                  </a:lnTo>
                  <a:cubicBezTo>
                    <a:pt x="825" y="465"/>
                    <a:pt x="814" y="466"/>
                    <a:pt x="803" y="468"/>
                  </a:cubicBezTo>
                  <a:lnTo>
                    <a:pt x="803" y="468"/>
                  </a:lnTo>
                  <a:cubicBezTo>
                    <a:pt x="756" y="477"/>
                    <a:pt x="716" y="502"/>
                    <a:pt x="689" y="541"/>
                  </a:cubicBezTo>
                  <a:lnTo>
                    <a:pt x="436" y="909"/>
                  </a:lnTo>
                  <a:lnTo>
                    <a:pt x="436" y="909"/>
                  </a:lnTo>
                  <a:cubicBezTo>
                    <a:pt x="410" y="947"/>
                    <a:pt x="400" y="994"/>
                    <a:pt x="408" y="1041"/>
                  </a:cubicBezTo>
                  <a:lnTo>
                    <a:pt x="408" y="1041"/>
                  </a:lnTo>
                  <a:cubicBezTo>
                    <a:pt x="417" y="1088"/>
                    <a:pt x="443" y="1128"/>
                    <a:pt x="482" y="1155"/>
                  </a:cubicBezTo>
                  <a:lnTo>
                    <a:pt x="1744" y="2023"/>
                  </a:lnTo>
                  <a:lnTo>
                    <a:pt x="1744" y="2023"/>
                  </a:lnTo>
                  <a:cubicBezTo>
                    <a:pt x="1824" y="2078"/>
                    <a:pt x="1934" y="2058"/>
                    <a:pt x="1989" y="1978"/>
                  </a:cubicBezTo>
                  <a:lnTo>
                    <a:pt x="2242" y="1610"/>
                  </a:lnTo>
                  <a:lnTo>
                    <a:pt x="2242" y="1610"/>
                  </a:lnTo>
                  <a:cubicBezTo>
                    <a:pt x="2297" y="1530"/>
                    <a:pt x="2277" y="1420"/>
                    <a:pt x="2197" y="1365"/>
                  </a:cubicBezTo>
                  <a:lnTo>
                    <a:pt x="935" y="496"/>
                  </a:lnTo>
                  <a:lnTo>
                    <a:pt x="935" y="496"/>
                  </a:lnTo>
                  <a:cubicBezTo>
                    <a:pt x="906" y="476"/>
                    <a:pt x="871" y="465"/>
                    <a:pt x="836" y="465"/>
                  </a:cubicBezTo>
                  <a:close/>
                  <a:moveTo>
                    <a:pt x="1843" y="2441"/>
                  </a:moveTo>
                  <a:lnTo>
                    <a:pt x="1843" y="2441"/>
                  </a:lnTo>
                  <a:cubicBezTo>
                    <a:pt x="1732" y="2441"/>
                    <a:pt x="1621" y="2409"/>
                    <a:pt x="1524" y="2342"/>
                  </a:cubicBezTo>
                  <a:lnTo>
                    <a:pt x="262" y="1474"/>
                  </a:lnTo>
                  <a:lnTo>
                    <a:pt x="262" y="1474"/>
                  </a:lnTo>
                  <a:cubicBezTo>
                    <a:pt x="138" y="1388"/>
                    <a:pt x="55" y="1260"/>
                    <a:pt x="28" y="1111"/>
                  </a:cubicBezTo>
                  <a:lnTo>
                    <a:pt x="28" y="1111"/>
                  </a:lnTo>
                  <a:cubicBezTo>
                    <a:pt x="0" y="963"/>
                    <a:pt x="32" y="813"/>
                    <a:pt x="117" y="689"/>
                  </a:cubicBezTo>
                  <a:lnTo>
                    <a:pt x="371" y="322"/>
                  </a:lnTo>
                  <a:lnTo>
                    <a:pt x="371" y="322"/>
                  </a:lnTo>
                  <a:cubicBezTo>
                    <a:pt x="546" y="66"/>
                    <a:pt x="898" y="0"/>
                    <a:pt x="1154" y="177"/>
                  </a:cubicBezTo>
                  <a:lnTo>
                    <a:pt x="2416" y="1046"/>
                  </a:lnTo>
                  <a:lnTo>
                    <a:pt x="2416" y="1046"/>
                  </a:lnTo>
                  <a:cubicBezTo>
                    <a:pt x="2672" y="1222"/>
                    <a:pt x="2737" y="1574"/>
                    <a:pt x="2561" y="1830"/>
                  </a:cubicBezTo>
                  <a:lnTo>
                    <a:pt x="2308" y="2197"/>
                  </a:lnTo>
                  <a:lnTo>
                    <a:pt x="2308" y="2197"/>
                  </a:lnTo>
                  <a:cubicBezTo>
                    <a:pt x="2199" y="2356"/>
                    <a:pt x="2022" y="2441"/>
                    <a:pt x="1843" y="24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EE70882A-1FA9-3A42-9B51-B33B0B1E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704" y="9901148"/>
              <a:ext cx="2697087" cy="1164526"/>
            </a:xfrm>
            <a:custGeom>
              <a:avLst/>
              <a:gdLst>
                <a:gd name="T0" fmla="*/ 216 w 2163"/>
                <a:gd name="T1" fmla="*/ 19 h 934"/>
                <a:gd name="T2" fmla="*/ 2053 w 2163"/>
                <a:gd name="T3" fmla="*/ 523 h 934"/>
                <a:gd name="T4" fmla="*/ 2053 w 2163"/>
                <a:gd name="T5" fmla="*/ 523 h 934"/>
                <a:gd name="T6" fmla="*/ 2143 w 2163"/>
                <a:gd name="T7" fmla="*/ 681 h 934"/>
                <a:gd name="T8" fmla="*/ 2104 w 2163"/>
                <a:gd name="T9" fmla="*/ 824 h 934"/>
                <a:gd name="T10" fmla="*/ 2104 w 2163"/>
                <a:gd name="T11" fmla="*/ 824 h 934"/>
                <a:gd name="T12" fmla="*/ 1946 w 2163"/>
                <a:gd name="T13" fmla="*/ 914 h 934"/>
                <a:gd name="T14" fmla="*/ 109 w 2163"/>
                <a:gd name="T15" fmla="*/ 410 h 934"/>
                <a:gd name="T16" fmla="*/ 109 w 2163"/>
                <a:gd name="T17" fmla="*/ 410 h 934"/>
                <a:gd name="T18" fmla="*/ 19 w 2163"/>
                <a:gd name="T19" fmla="*/ 252 h 934"/>
                <a:gd name="T20" fmla="*/ 58 w 2163"/>
                <a:gd name="T21" fmla="*/ 109 h 934"/>
                <a:gd name="T22" fmla="*/ 58 w 2163"/>
                <a:gd name="T23" fmla="*/ 109 h 934"/>
                <a:gd name="T24" fmla="*/ 216 w 2163"/>
                <a:gd name="T25" fmla="*/ 19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3" h="934">
                  <a:moveTo>
                    <a:pt x="216" y="19"/>
                  </a:moveTo>
                  <a:lnTo>
                    <a:pt x="2053" y="523"/>
                  </a:lnTo>
                  <a:lnTo>
                    <a:pt x="2053" y="523"/>
                  </a:lnTo>
                  <a:cubicBezTo>
                    <a:pt x="2121" y="542"/>
                    <a:pt x="2162" y="613"/>
                    <a:pt x="2143" y="681"/>
                  </a:cubicBezTo>
                  <a:lnTo>
                    <a:pt x="2104" y="824"/>
                  </a:lnTo>
                  <a:lnTo>
                    <a:pt x="2104" y="824"/>
                  </a:lnTo>
                  <a:cubicBezTo>
                    <a:pt x="2085" y="893"/>
                    <a:pt x="2014" y="933"/>
                    <a:pt x="1946" y="914"/>
                  </a:cubicBezTo>
                  <a:lnTo>
                    <a:pt x="109" y="410"/>
                  </a:lnTo>
                  <a:lnTo>
                    <a:pt x="109" y="410"/>
                  </a:lnTo>
                  <a:cubicBezTo>
                    <a:pt x="41" y="391"/>
                    <a:pt x="0" y="320"/>
                    <a:pt x="19" y="252"/>
                  </a:cubicBezTo>
                  <a:lnTo>
                    <a:pt x="58" y="109"/>
                  </a:lnTo>
                  <a:lnTo>
                    <a:pt x="58" y="109"/>
                  </a:lnTo>
                  <a:cubicBezTo>
                    <a:pt x="77" y="41"/>
                    <a:pt x="148" y="0"/>
                    <a:pt x="216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71">
              <a:extLst>
                <a:ext uri="{FF2B5EF4-FFF2-40B4-BE49-F238E27FC236}">
                  <a16:creationId xmlns:a16="http://schemas.microsoft.com/office/drawing/2014/main" id="{B64AED2B-C079-7E47-852C-7248E2A1C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429" y="8258732"/>
              <a:ext cx="3411184" cy="3043148"/>
            </a:xfrm>
            <a:custGeom>
              <a:avLst/>
              <a:gdLst>
                <a:gd name="T0" fmla="*/ 1842 w 2738"/>
                <a:gd name="T1" fmla="*/ 465 h 2442"/>
                <a:gd name="T2" fmla="*/ 1842 w 2738"/>
                <a:gd name="T3" fmla="*/ 465 h 2442"/>
                <a:gd name="T4" fmla="*/ 1743 w 2738"/>
                <a:gd name="T5" fmla="*/ 496 h 2442"/>
                <a:gd name="T6" fmla="*/ 1743 w 2738"/>
                <a:gd name="T7" fmla="*/ 496 h 2442"/>
                <a:gd name="T8" fmla="*/ 481 w 2738"/>
                <a:gd name="T9" fmla="*/ 1365 h 2442"/>
                <a:gd name="T10" fmla="*/ 481 w 2738"/>
                <a:gd name="T11" fmla="*/ 1365 h 2442"/>
                <a:gd name="T12" fmla="*/ 408 w 2738"/>
                <a:gd name="T13" fmla="*/ 1478 h 2442"/>
                <a:gd name="T14" fmla="*/ 408 w 2738"/>
                <a:gd name="T15" fmla="*/ 1478 h 2442"/>
                <a:gd name="T16" fmla="*/ 436 w 2738"/>
                <a:gd name="T17" fmla="*/ 1610 h 2442"/>
                <a:gd name="T18" fmla="*/ 688 w 2738"/>
                <a:gd name="T19" fmla="*/ 1978 h 2442"/>
                <a:gd name="T20" fmla="*/ 688 w 2738"/>
                <a:gd name="T21" fmla="*/ 1978 h 2442"/>
                <a:gd name="T22" fmla="*/ 934 w 2738"/>
                <a:gd name="T23" fmla="*/ 2023 h 2442"/>
                <a:gd name="T24" fmla="*/ 2196 w 2738"/>
                <a:gd name="T25" fmla="*/ 1155 h 2442"/>
                <a:gd name="T26" fmla="*/ 2196 w 2738"/>
                <a:gd name="T27" fmla="*/ 1155 h 2442"/>
                <a:gd name="T28" fmla="*/ 2269 w 2738"/>
                <a:gd name="T29" fmla="*/ 1041 h 2442"/>
                <a:gd name="T30" fmla="*/ 2269 w 2738"/>
                <a:gd name="T31" fmla="*/ 1041 h 2442"/>
                <a:gd name="T32" fmla="*/ 2241 w 2738"/>
                <a:gd name="T33" fmla="*/ 909 h 2442"/>
                <a:gd name="T34" fmla="*/ 1989 w 2738"/>
                <a:gd name="T35" fmla="*/ 541 h 2442"/>
                <a:gd name="T36" fmla="*/ 1989 w 2738"/>
                <a:gd name="T37" fmla="*/ 541 h 2442"/>
                <a:gd name="T38" fmla="*/ 1875 w 2738"/>
                <a:gd name="T39" fmla="*/ 468 h 2442"/>
                <a:gd name="T40" fmla="*/ 1875 w 2738"/>
                <a:gd name="T41" fmla="*/ 468 h 2442"/>
                <a:gd name="T42" fmla="*/ 1842 w 2738"/>
                <a:gd name="T43" fmla="*/ 465 h 2442"/>
                <a:gd name="T44" fmla="*/ 836 w 2738"/>
                <a:gd name="T45" fmla="*/ 2441 h 2442"/>
                <a:gd name="T46" fmla="*/ 836 w 2738"/>
                <a:gd name="T47" fmla="*/ 2441 h 2442"/>
                <a:gd name="T48" fmla="*/ 732 w 2738"/>
                <a:gd name="T49" fmla="*/ 2431 h 2442"/>
                <a:gd name="T50" fmla="*/ 732 w 2738"/>
                <a:gd name="T51" fmla="*/ 2431 h 2442"/>
                <a:gd name="T52" fmla="*/ 370 w 2738"/>
                <a:gd name="T53" fmla="*/ 2197 h 2442"/>
                <a:gd name="T54" fmla="*/ 117 w 2738"/>
                <a:gd name="T55" fmla="*/ 1830 h 2442"/>
                <a:gd name="T56" fmla="*/ 117 w 2738"/>
                <a:gd name="T57" fmla="*/ 1830 h 2442"/>
                <a:gd name="T58" fmla="*/ 27 w 2738"/>
                <a:gd name="T59" fmla="*/ 1408 h 2442"/>
                <a:gd name="T60" fmla="*/ 27 w 2738"/>
                <a:gd name="T61" fmla="*/ 1408 h 2442"/>
                <a:gd name="T62" fmla="*/ 262 w 2738"/>
                <a:gd name="T63" fmla="*/ 1046 h 2442"/>
                <a:gd name="T64" fmla="*/ 1523 w 2738"/>
                <a:gd name="T65" fmla="*/ 177 h 2442"/>
                <a:gd name="T66" fmla="*/ 1523 w 2738"/>
                <a:gd name="T67" fmla="*/ 177 h 2442"/>
                <a:gd name="T68" fmla="*/ 1523 w 2738"/>
                <a:gd name="T69" fmla="*/ 177 h 2442"/>
                <a:gd name="T70" fmla="*/ 2307 w 2738"/>
                <a:gd name="T71" fmla="*/ 322 h 2442"/>
                <a:gd name="T72" fmla="*/ 2560 w 2738"/>
                <a:gd name="T73" fmla="*/ 689 h 2442"/>
                <a:gd name="T74" fmla="*/ 2560 w 2738"/>
                <a:gd name="T75" fmla="*/ 689 h 2442"/>
                <a:gd name="T76" fmla="*/ 2416 w 2738"/>
                <a:gd name="T77" fmla="*/ 1474 h 2442"/>
                <a:gd name="T78" fmla="*/ 1154 w 2738"/>
                <a:gd name="T79" fmla="*/ 2342 h 2442"/>
                <a:gd name="T80" fmla="*/ 1154 w 2738"/>
                <a:gd name="T81" fmla="*/ 2342 h 2442"/>
                <a:gd name="T82" fmla="*/ 836 w 2738"/>
                <a:gd name="T83" fmla="*/ 2441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38" h="2442">
                  <a:moveTo>
                    <a:pt x="1842" y="465"/>
                  </a:moveTo>
                  <a:lnTo>
                    <a:pt x="1842" y="465"/>
                  </a:lnTo>
                  <a:cubicBezTo>
                    <a:pt x="1806" y="465"/>
                    <a:pt x="1772" y="476"/>
                    <a:pt x="1743" y="496"/>
                  </a:cubicBezTo>
                  <a:lnTo>
                    <a:pt x="1743" y="496"/>
                  </a:lnTo>
                  <a:lnTo>
                    <a:pt x="481" y="1365"/>
                  </a:lnTo>
                  <a:lnTo>
                    <a:pt x="481" y="1365"/>
                  </a:lnTo>
                  <a:cubicBezTo>
                    <a:pt x="442" y="1391"/>
                    <a:pt x="416" y="1432"/>
                    <a:pt x="408" y="1478"/>
                  </a:cubicBezTo>
                  <a:lnTo>
                    <a:pt x="408" y="1478"/>
                  </a:lnTo>
                  <a:cubicBezTo>
                    <a:pt x="399" y="1524"/>
                    <a:pt x="409" y="1572"/>
                    <a:pt x="436" y="1610"/>
                  </a:cubicBezTo>
                  <a:lnTo>
                    <a:pt x="688" y="1978"/>
                  </a:lnTo>
                  <a:lnTo>
                    <a:pt x="688" y="1978"/>
                  </a:lnTo>
                  <a:cubicBezTo>
                    <a:pt x="744" y="2058"/>
                    <a:pt x="854" y="2078"/>
                    <a:pt x="934" y="2023"/>
                  </a:cubicBezTo>
                  <a:lnTo>
                    <a:pt x="2196" y="1155"/>
                  </a:lnTo>
                  <a:lnTo>
                    <a:pt x="2196" y="1155"/>
                  </a:lnTo>
                  <a:cubicBezTo>
                    <a:pt x="2234" y="1128"/>
                    <a:pt x="2261" y="1088"/>
                    <a:pt x="2269" y="1041"/>
                  </a:cubicBezTo>
                  <a:lnTo>
                    <a:pt x="2269" y="1041"/>
                  </a:lnTo>
                  <a:cubicBezTo>
                    <a:pt x="2278" y="994"/>
                    <a:pt x="2268" y="947"/>
                    <a:pt x="2241" y="909"/>
                  </a:cubicBezTo>
                  <a:lnTo>
                    <a:pt x="1989" y="541"/>
                  </a:lnTo>
                  <a:lnTo>
                    <a:pt x="1989" y="541"/>
                  </a:lnTo>
                  <a:cubicBezTo>
                    <a:pt x="1962" y="502"/>
                    <a:pt x="1921" y="477"/>
                    <a:pt x="1875" y="468"/>
                  </a:cubicBezTo>
                  <a:lnTo>
                    <a:pt x="1875" y="468"/>
                  </a:lnTo>
                  <a:cubicBezTo>
                    <a:pt x="1864" y="466"/>
                    <a:pt x="1853" y="465"/>
                    <a:pt x="1842" y="465"/>
                  </a:cubicBezTo>
                  <a:close/>
                  <a:moveTo>
                    <a:pt x="836" y="2441"/>
                  </a:moveTo>
                  <a:lnTo>
                    <a:pt x="836" y="2441"/>
                  </a:lnTo>
                  <a:cubicBezTo>
                    <a:pt x="802" y="2441"/>
                    <a:pt x="767" y="2438"/>
                    <a:pt x="732" y="2431"/>
                  </a:cubicBezTo>
                  <a:lnTo>
                    <a:pt x="732" y="2431"/>
                  </a:lnTo>
                  <a:cubicBezTo>
                    <a:pt x="583" y="2404"/>
                    <a:pt x="455" y="2321"/>
                    <a:pt x="370" y="2197"/>
                  </a:cubicBezTo>
                  <a:lnTo>
                    <a:pt x="117" y="1830"/>
                  </a:lnTo>
                  <a:lnTo>
                    <a:pt x="117" y="1830"/>
                  </a:lnTo>
                  <a:cubicBezTo>
                    <a:pt x="32" y="1706"/>
                    <a:pt x="0" y="1556"/>
                    <a:pt x="27" y="1408"/>
                  </a:cubicBezTo>
                  <a:lnTo>
                    <a:pt x="27" y="1408"/>
                  </a:lnTo>
                  <a:cubicBezTo>
                    <a:pt x="54" y="1260"/>
                    <a:pt x="137" y="1131"/>
                    <a:pt x="262" y="1046"/>
                  </a:cubicBezTo>
                  <a:lnTo>
                    <a:pt x="1523" y="177"/>
                  </a:lnTo>
                  <a:lnTo>
                    <a:pt x="1523" y="177"/>
                  </a:lnTo>
                  <a:lnTo>
                    <a:pt x="1523" y="177"/>
                  </a:lnTo>
                  <a:cubicBezTo>
                    <a:pt x="1779" y="0"/>
                    <a:pt x="2131" y="66"/>
                    <a:pt x="2307" y="322"/>
                  </a:cubicBezTo>
                  <a:lnTo>
                    <a:pt x="2560" y="689"/>
                  </a:lnTo>
                  <a:lnTo>
                    <a:pt x="2560" y="689"/>
                  </a:lnTo>
                  <a:cubicBezTo>
                    <a:pt x="2737" y="945"/>
                    <a:pt x="2672" y="1297"/>
                    <a:pt x="2416" y="1474"/>
                  </a:cubicBezTo>
                  <a:lnTo>
                    <a:pt x="1154" y="2342"/>
                  </a:lnTo>
                  <a:lnTo>
                    <a:pt x="1154" y="2342"/>
                  </a:lnTo>
                  <a:cubicBezTo>
                    <a:pt x="1059" y="2408"/>
                    <a:pt x="949" y="2441"/>
                    <a:pt x="836" y="24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BB38F78F-4E6C-834E-AA26-5ADBE73B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8129" y="9901148"/>
              <a:ext cx="2691593" cy="1164526"/>
            </a:xfrm>
            <a:custGeom>
              <a:avLst/>
              <a:gdLst>
                <a:gd name="T0" fmla="*/ 1946 w 2162"/>
                <a:gd name="T1" fmla="*/ 19 h 934"/>
                <a:gd name="T2" fmla="*/ 109 w 2162"/>
                <a:gd name="T3" fmla="*/ 523 h 934"/>
                <a:gd name="T4" fmla="*/ 109 w 2162"/>
                <a:gd name="T5" fmla="*/ 523 h 934"/>
                <a:gd name="T6" fmla="*/ 19 w 2162"/>
                <a:gd name="T7" fmla="*/ 681 h 934"/>
                <a:gd name="T8" fmla="*/ 58 w 2162"/>
                <a:gd name="T9" fmla="*/ 824 h 934"/>
                <a:gd name="T10" fmla="*/ 58 w 2162"/>
                <a:gd name="T11" fmla="*/ 824 h 934"/>
                <a:gd name="T12" fmla="*/ 216 w 2162"/>
                <a:gd name="T13" fmla="*/ 914 h 934"/>
                <a:gd name="T14" fmla="*/ 2053 w 2162"/>
                <a:gd name="T15" fmla="*/ 410 h 934"/>
                <a:gd name="T16" fmla="*/ 2053 w 2162"/>
                <a:gd name="T17" fmla="*/ 410 h 934"/>
                <a:gd name="T18" fmla="*/ 2143 w 2162"/>
                <a:gd name="T19" fmla="*/ 252 h 934"/>
                <a:gd name="T20" fmla="*/ 2104 w 2162"/>
                <a:gd name="T21" fmla="*/ 109 h 934"/>
                <a:gd name="T22" fmla="*/ 2104 w 2162"/>
                <a:gd name="T23" fmla="*/ 109 h 934"/>
                <a:gd name="T24" fmla="*/ 1946 w 2162"/>
                <a:gd name="T25" fmla="*/ 19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2" h="934">
                  <a:moveTo>
                    <a:pt x="1946" y="19"/>
                  </a:moveTo>
                  <a:lnTo>
                    <a:pt x="109" y="523"/>
                  </a:lnTo>
                  <a:lnTo>
                    <a:pt x="109" y="523"/>
                  </a:lnTo>
                  <a:cubicBezTo>
                    <a:pt x="40" y="542"/>
                    <a:pt x="0" y="613"/>
                    <a:pt x="19" y="681"/>
                  </a:cubicBezTo>
                  <a:lnTo>
                    <a:pt x="58" y="824"/>
                  </a:lnTo>
                  <a:lnTo>
                    <a:pt x="58" y="824"/>
                  </a:lnTo>
                  <a:cubicBezTo>
                    <a:pt x="77" y="893"/>
                    <a:pt x="148" y="933"/>
                    <a:pt x="216" y="914"/>
                  </a:cubicBezTo>
                  <a:lnTo>
                    <a:pt x="2053" y="410"/>
                  </a:lnTo>
                  <a:lnTo>
                    <a:pt x="2053" y="410"/>
                  </a:lnTo>
                  <a:cubicBezTo>
                    <a:pt x="2121" y="391"/>
                    <a:pt x="2161" y="320"/>
                    <a:pt x="2143" y="252"/>
                  </a:cubicBezTo>
                  <a:lnTo>
                    <a:pt x="2104" y="109"/>
                  </a:lnTo>
                  <a:lnTo>
                    <a:pt x="2104" y="109"/>
                  </a:lnTo>
                  <a:cubicBezTo>
                    <a:pt x="2085" y="41"/>
                    <a:pt x="2014" y="0"/>
                    <a:pt x="1946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74">
              <a:extLst>
                <a:ext uri="{FF2B5EF4-FFF2-40B4-BE49-F238E27FC236}">
                  <a16:creationId xmlns:a16="http://schemas.microsoft.com/office/drawing/2014/main" id="{6DA8ACF5-6310-E543-AA78-93240019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829" y="6605323"/>
              <a:ext cx="922832" cy="3026671"/>
            </a:xfrm>
            <a:custGeom>
              <a:avLst/>
              <a:gdLst>
                <a:gd name="T0" fmla="*/ 715 w 743"/>
                <a:gd name="T1" fmla="*/ 2160 h 2431"/>
                <a:gd name="T2" fmla="*/ 715 w 743"/>
                <a:gd name="T3" fmla="*/ 2160 h 2431"/>
                <a:gd name="T4" fmla="*/ 454 w 743"/>
                <a:gd name="T5" fmla="*/ 776 h 2431"/>
                <a:gd name="T6" fmla="*/ 454 w 743"/>
                <a:gd name="T7" fmla="*/ 776 h 2431"/>
                <a:gd name="T8" fmla="*/ 683 w 743"/>
                <a:gd name="T9" fmla="*/ 310 h 2431"/>
                <a:gd name="T10" fmla="*/ 683 w 743"/>
                <a:gd name="T11" fmla="*/ 310 h 2431"/>
                <a:gd name="T12" fmla="*/ 697 w 743"/>
                <a:gd name="T13" fmla="*/ 292 h 2431"/>
                <a:gd name="T14" fmla="*/ 697 w 743"/>
                <a:gd name="T15" fmla="*/ 292 h 2431"/>
                <a:gd name="T16" fmla="*/ 680 w 743"/>
                <a:gd name="T17" fmla="*/ 192 h 2431"/>
                <a:gd name="T18" fmla="*/ 675 w 743"/>
                <a:gd name="T19" fmla="*/ 187 h 2431"/>
                <a:gd name="T20" fmla="*/ 530 w 743"/>
                <a:gd name="T21" fmla="*/ 36 h 2431"/>
                <a:gd name="T22" fmla="*/ 530 w 743"/>
                <a:gd name="T23" fmla="*/ 36 h 2431"/>
                <a:gd name="T24" fmla="*/ 403 w 743"/>
                <a:gd name="T25" fmla="*/ 41 h 2431"/>
                <a:gd name="T26" fmla="*/ 403 w 743"/>
                <a:gd name="T27" fmla="*/ 41 h 2431"/>
                <a:gd name="T28" fmla="*/ 86 w 743"/>
                <a:gd name="T29" fmla="*/ 651 h 2431"/>
                <a:gd name="T30" fmla="*/ 86 w 743"/>
                <a:gd name="T31" fmla="*/ 651 h 2431"/>
                <a:gd name="T32" fmla="*/ 41 w 743"/>
                <a:gd name="T33" fmla="*/ 1436 h 2431"/>
                <a:gd name="T34" fmla="*/ 41 w 743"/>
                <a:gd name="T35" fmla="*/ 1436 h 2431"/>
                <a:gd name="T36" fmla="*/ 394 w 743"/>
                <a:gd name="T37" fmla="*/ 2379 h 2431"/>
                <a:gd name="T38" fmla="*/ 394 w 743"/>
                <a:gd name="T39" fmla="*/ 2379 h 2431"/>
                <a:gd name="T40" fmla="*/ 505 w 743"/>
                <a:gd name="T41" fmla="*/ 2406 h 2431"/>
                <a:gd name="T42" fmla="*/ 681 w 743"/>
                <a:gd name="T43" fmla="*/ 2296 h 2431"/>
                <a:gd name="T44" fmla="*/ 681 w 743"/>
                <a:gd name="T45" fmla="*/ 2296 h 2431"/>
                <a:gd name="T46" fmla="*/ 715 w 743"/>
                <a:gd name="T47" fmla="*/ 2160 h 2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3" h="2431">
                  <a:moveTo>
                    <a:pt x="715" y="2160"/>
                  </a:moveTo>
                  <a:lnTo>
                    <a:pt x="715" y="2160"/>
                  </a:lnTo>
                  <a:cubicBezTo>
                    <a:pt x="427" y="1668"/>
                    <a:pt x="340" y="1203"/>
                    <a:pt x="454" y="776"/>
                  </a:cubicBezTo>
                  <a:lnTo>
                    <a:pt x="454" y="776"/>
                  </a:lnTo>
                  <a:cubicBezTo>
                    <a:pt x="515" y="551"/>
                    <a:pt x="619" y="392"/>
                    <a:pt x="683" y="310"/>
                  </a:cubicBezTo>
                  <a:lnTo>
                    <a:pt x="683" y="310"/>
                  </a:lnTo>
                  <a:cubicBezTo>
                    <a:pt x="689" y="304"/>
                    <a:pt x="694" y="298"/>
                    <a:pt x="697" y="292"/>
                  </a:cubicBezTo>
                  <a:lnTo>
                    <a:pt x="697" y="292"/>
                  </a:lnTo>
                  <a:cubicBezTo>
                    <a:pt x="724" y="247"/>
                    <a:pt x="693" y="206"/>
                    <a:pt x="680" y="192"/>
                  </a:cubicBezTo>
                  <a:lnTo>
                    <a:pt x="675" y="187"/>
                  </a:lnTo>
                  <a:lnTo>
                    <a:pt x="530" y="36"/>
                  </a:lnTo>
                  <a:lnTo>
                    <a:pt x="530" y="36"/>
                  </a:lnTo>
                  <a:cubicBezTo>
                    <a:pt x="495" y="0"/>
                    <a:pt x="435" y="2"/>
                    <a:pt x="403" y="41"/>
                  </a:cubicBezTo>
                  <a:lnTo>
                    <a:pt x="403" y="41"/>
                  </a:lnTo>
                  <a:cubicBezTo>
                    <a:pt x="319" y="143"/>
                    <a:pt x="172" y="350"/>
                    <a:pt x="86" y="651"/>
                  </a:cubicBezTo>
                  <a:lnTo>
                    <a:pt x="86" y="651"/>
                  </a:lnTo>
                  <a:cubicBezTo>
                    <a:pt x="15" y="901"/>
                    <a:pt x="0" y="1166"/>
                    <a:pt x="41" y="1436"/>
                  </a:cubicBezTo>
                  <a:lnTo>
                    <a:pt x="41" y="1436"/>
                  </a:lnTo>
                  <a:cubicBezTo>
                    <a:pt x="86" y="1745"/>
                    <a:pt x="205" y="2061"/>
                    <a:pt x="394" y="2379"/>
                  </a:cubicBezTo>
                  <a:lnTo>
                    <a:pt x="394" y="2379"/>
                  </a:lnTo>
                  <a:cubicBezTo>
                    <a:pt x="417" y="2417"/>
                    <a:pt x="468" y="2430"/>
                    <a:pt x="505" y="2406"/>
                  </a:cubicBezTo>
                  <a:lnTo>
                    <a:pt x="681" y="2296"/>
                  </a:lnTo>
                  <a:lnTo>
                    <a:pt x="681" y="2296"/>
                  </a:lnTo>
                  <a:cubicBezTo>
                    <a:pt x="727" y="2267"/>
                    <a:pt x="742" y="2207"/>
                    <a:pt x="715" y="216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7CEE51F4-F53A-2042-94DD-8ED6F5A90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3815" y="6605323"/>
              <a:ext cx="922832" cy="3026671"/>
            </a:xfrm>
            <a:custGeom>
              <a:avLst/>
              <a:gdLst>
                <a:gd name="T0" fmla="*/ 28 w 743"/>
                <a:gd name="T1" fmla="*/ 2160 h 2431"/>
                <a:gd name="T2" fmla="*/ 28 w 743"/>
                <a:gd name="T3" fmla="*/ 2160 h 2431"/>
                <a:gd name="T4" fmla="*/ 288 w 743"/>
                <a:gd name="T5" fmla="*/ 776 h 2431"/>
                <a:gd name="T6" fmla="*/ 288 w 743"/>
                <a:gd name="T7" fmla="*/ 776 h 2431"/>
                <a:gd name="T8" fmla="*/ 59 w 743"/>
                <a:gd name="T9" fmla="*/ 310 h 2431"/>
                <a:gd name="T10" fmla="*/ 59 w 743"/>
                <a:gd name="T11" fmla="*/ 310 h 2431"/>
                <a:gd name="T12" fmla="*/ 45 w 743"/>
                <a:gd name="T13" fmla="*/ 292 h 2431"/>
                <a:gd name="T14" fmla="*/ 45 w 743"/>
                <a:gd name="T15" fmla="*/ 292 h 2431"/>
                <a:gd name="T16" fmla="*/ 62 w 743"/>
                <a:gd name="T17" fmla="*/ 192 h 2431"/>
                <a:gd name="T18" fmla="*/ 67 w 743"/>
                <a:gd name="T19" fmla="*/ 187 h 2431"/>
                <a:gd name="T20" fmla="*/ 212 w 743"/>
                <a:gd name="T21" fmla="*/ 36 h 2431"/>
                <a:gd name="T22" fmla="*/ 212 w 743"/>
                <a:gd name="T23" fmla="*/ 36 h 2431"/>
                <a:gd name="T24" fmla="*/ 339 w 743"/>
                <a:gd name="T25" fmla="*/ 41 h 2431"/>
                <a:gd name="T26" fmla="*/ 339 w 743"/>
                <a:gd name="T27" fmla="*/ 41 h 2431"/>
                <a:gd name="T28" fmla="*/ 655 w 743"/>
                <a:gd name="T29" fmla="*/ 651 h 2431"/>
                <a:gd name="T30" fmla="*/ 655 w 743"/>
                <a:gd name="T31" fmla="*/ 651 h 2431"/>
                <a:gd name="T32" fmla="*/ 701 w 743"/>
                <a:gd name="T33" fmla="*/ 1436 h 2431"/>
                <a:gd name="T34" fmla="*/ 701 w 743"/>
                <a:gd name="T35" fmla="*/ 1436 h 2431"/>
                <a:gd name="T36" fmla="*/ 348 w 743"/>
                <a:gd name="T37" fmla="*/ 2379 h 2431"/>
                <a:gd name="T38" fmla="*/ 348 w 743"/>
                <a:gd name="T39" fmla="*/ 2379 h 2431"/>
                <a:gd name="T40" fmla="*/ 236 w 743"/>
                <a:gd name="T41" fmla="*/ 2406 h 2431"/>
                <a:gd name="T42" fmla="*/ 61 w 743"/>
                <a:gd name="T43" fmla="*/ 2296 h 2431"/>
                <a:gd name="T44" fmla="*/ 61 w 743"/>
                <a:gd name="T45" fmla="*/ 2296 h 2431"/>
                <a:gd name="T46" fmla="*/ 28 w 743"/>
                <a:gd name="T47" fmla="*/ 2160 h 2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3" h="2431">
                  <a:moveTo>
                    <a:pt x="28" y="2160"/>
                  </a:moveTo>
                  <a:lnTo>
                    <a:pt x="28" y="2160"/>
                  </a:lnTo>
                  <a:cubicBezTo>
                    <a:pt x="315" y="1668"/>
                    <a:pt x="402" y="1203"/>
                    <a:pt x="288" y="776"/>
                  </a:cubicBezTo>
                  <a:lnTo>
                    <a:pt x="288" y="776"/>
                  </a:lnTo>
                  <a:cubicBezTo>
                    <a:pt x="228" y="551"/>
                    <a:pt x="123" y="392"/>
                    <a:pt x="59" y="310"/>
                  </a:cubicBezTo>
                  <a:lnTo>
                    <a:pt x="59" y="310"/>
                  </a:lnTo>
                  <a:cubicBezTo>
                    <a:pt x="53" y="304"/>
                    <a:pt x="48" y="298"/>
                    <a:pt x="45" y="292"/>
                  </a:cubicBezTo>
                  <a:lnTo>
                    <a:pt x="45" y="292"/>
                  </a:lnTo>
                  <a:cubicBezTo>
                    <a:pt x="18" y="247"/>
                    <a:pt x="49" y="206"/>
                    <a:pt x="62" y="192"/>
                  </a:cubicBezTo>
                  <a:lnTo>
                    <a:pt x="67" y="187"/>
                  </a:lnTo>
                  <a:lnTo>
                    <a:pt x="212" y="36"/>
                  </a:lnTo>
                  <a:lnTo>
                    <a:pt x="212" y="36"/>
                  </a:lnTo>
                  <a:cubicBezTo>
                    <a:pt x="247" y="0"/>
                    <a:pt x="306" y="2"/>
                    <a:pt x="339" y="41"/>
                  </a:cubicBezTo>
                  <a:lnTo>
                    <a:pt x="339" y="41"/>
                  </a:lnTo>
                  <a:cubicBezTo>
                    <a:pt x="423" y="143"/>
                    <a:pt x="570" y="350"/>
                    <a:pt x="655" y="651"/>
                  </a:cubicBezTo>
                  <a:lnTo>
                    <a:pt x="655" y="651"/>
                  </a:lnTo>
                  <a:cubicBezTo>
                    <a:pt x="726" y="901"/>
                    <a:pt x="742" y="1166"/>
                    <a:pt x="701" y="1436"/>
                  </a:cubicBezTo>
                  <a:lnTo>
                    <a:pt x="701" y="1436"/>
                  </a:lnTo>
                  <a:cubicBezTo>
                    <a:pt x="655" y="1745"/>
                    <a:pt x="536" y="2061"/>
                    <a:pt x="348" y="2379"/>
                  </a:cubicBezTo>
                  <a:lnTo>
                    <a:pt x="348" y="2379"/>
                  </a:lnTo>
                  <a:cubicBezTo>
                    <a:pt x="325" y="2417"/>
                    <a:pt x="275" y="2430"/>
                    <a:pt x="236" y="2406"/>
                  </a:cubicBezTo>
                  <a:lnTo>
                    <a:pt x="61" y="2296"/>
                  </a:lnTo>
                  <a:lnTo>
                    <a:pt x="61" y="2296"/>
                  </a:lnTo>
                  <a:cubicBezTo>
                    <a:pt x="15" y="2267"/>
                    <a:pt x="0" y="2207"/>
                    <a:pt x="28" y="216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2C453EC-E0D8-6B4E-ABEC-355E89E41DE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F0AB6-91F2-0C43-8F0E-58D4301A12C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727E5-ED36-B84E-8899-8E355ADC8C6C}"/>
              </a:ext>
            </a:extLst>
          </p:cNvPr>
          <p:cNvSpPr txBox="1"/>
          <p:nvPr/>
        </p:nvSpPr>
        <p:spPr>
          <a:xfrm>
            <a:off x="1520406" y="3447044"/>
            <a:ext cx="4547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CREATIVE ALTERNATIVES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33EA8-D526-2A49-AD4D-2754061636EA}"/>
              </a:ext>
            </a:extLst>
          </p:cNvPr>
          <p:cNvSpPr txBox="1"/>
          <p:nvPr/>
        </p:nvSpPr>
        <p:spPr>
          <a:xfrm>
            <a:off x="1520406" y="4615508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BE044-5537-9746-AC4B-06B6E6148B1A}"/>
              </a:ext>
            </a:extLst>
          </p:cNvPr>
          <p:cNvSpPr txBox="1"/>
          <p:nvPr/>
        </p:nvSpPr>
        <p:spPr>
          <a:xfrm>
            <a:off x="1520406" y="7298088"/>
            <a:ext cx="4547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CLEAR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94855-BC4C-B046-A253-8E3CA6A03402}"/>
              </a:ext>
            </a:extLst>
          </p:cNvPr>
          <p:cNvSpPr txBox="1"/>
          <p:nvPr/>
        </p:nvSpPr>
        <p:spPr>
          <a:xfrm>
            <a:off x="1520406" y="7943332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D6145-2D90-C24F-AACB-C0FC309EA213}"/>
              </a:ext>
            </a:extLst>
          </p:cNvPr>
          <p:cNvSpPr txBox="1"/>
          <p:nvPr/>
        </p:nvSpPr>
        <p:spPr>
          <a:xfrm>
            <a:off x="1520406" y="10632282"/>
            <a:ext cx="4547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HELPFUL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BA8B5-090F-5141-8BCB-127E7F0239E5}"/>
              </a:ext>
            </a:extLst>
          </p:cNvPr>
          <p:cNvSpPr txBox="1"/>
          <p:nvPr/>
        </p:nvSpPr>
        <p:spPr>
          <a:xfrm>
            <a:off x="1520406" y="11277526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7434B-44E6-5544-AF25-E2432831BAFB}"/>
              </a:ext>
            </a:extLst>
          </p:cNvPr>
          <p:cNvSpPr txBox="1"/>
          <p:nvPr/>
        </p:nvSpPr>
        <p:spPr>
          <a:xfrm>
            <a:off x="18309775" y="10109062"/>
            <a:ext cx="4547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COMMITMENT TO FOLLOW THROUGH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07F58-2E00-F44C-955D-7C8F10459413}"/>
              </a:ext>
            </a:extLst>
          </p:cNvPr>
          <p:cNvSpPr txBox="1"/>
          <p:nvPr/>
        </p:nvSpPr>
        <p:spPr>
          <a:xfrm>
            <a:off x="18309775" y="11277526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97919-6FC8-9B46-B94B-D8C2794121E7}"/>
              </a:ext>
            </a:extLst>
          </p:cNvPr>
          <p:cNvSpPr txBox="1"/>
          <p:nvPr/>
        </p:nvSpPr>
        <p:spPr>
          <a:xfrm>
            <a:off x="18309775" y="7038980"/>
            <a:ext cx="4547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SOUND REASONING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CD7B0-BE48-E444-9AD8-E6A36EAE1F8A}"/>
              </a:ext>
            </a:extLst>
          </p:cNvPr>
          <p:cNvSpPr txBox="1"/>
          <p:nvPr/>
        </p:nvSpPr>
        <p:spPr>
          <a:xfrm>
            <a:off x="18309775" y="7684224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0DC07-5DC7-D142-923A-3B80D7A2B874}"/>
              </a:ext>
            </a:extLst>
          </p:cNvPr>
          <p:cNvSpPr txBox="1"/>
          <p:nvPr/>
        </p:nvSpPr>
        <p:spPr>
          <a:xfrm>
            <a:off x="18309775" y="3447044"/>
            <a:ext cx="4547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USEFUL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C3575-7D50-DA4C-AAE3-CCC5980D21B0}"/>
              </a:ext>
            </a:extLst>
          </p:cNvPr>
          <p:cNvSpPr txBox="1"/>
          <p:nvPr/>
        </p:nvSpPr>
        <p:spPr>
          <a:xfrm>
            <a:off x="18309775" y="4615508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2011E-CD89-3945-88A4-254560A9BCED}"/>
              </a:ext>
            </a:extLst>
          </p:cNvPr>
          <p:cNvSpPr txBox="1"/>
          <p:nvPr/>
        </p:nvSpPr>
        <p:spPr>
          <a:xfrm>
            <a:off x="10738258" y="3812939"/>
            <a:ext cx="28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What can I do?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0799F-F511-5B4D-BDC6-D8249F2107D0}"/>
              </a:ext>
            </a:extLst>
          </p:cNvPr>
          <p:cNvSpPr txBox="1"/>
          <p:nvPr/>
        </p:nvSpPr>
        <p:spPr>
          <a:xfrm>
            <a:off x="6737136" y="4001870"/>
            <a:ext cx="28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What do I want?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3C4AD-73C8-F54D-B5E6-DC142A057912}"/>
              </a:ext>
            </a:extLst>
          </p:cNvPr>
          <p:cNvSpPr txBox="1"/>
          <p:nvPr/>
        </p:nvSpPr>
        <p:spPr>
          <a:xfrm>
            <a:off x="6737136" y="11424486"/>
            <a:ext cx="284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What am I really deciding?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5481A-7DC5-E74F-8623-B0C5B1FCFD02}"/>
              </a:ext>
            </a:extLst>
          </p:cNvPr>
          <p:cNvSpPr txBox="1"/>
          <p:nvPr/>
        </p:nvSpPr>
        <p:spPr>
          <a:xfrm>
            <a:off x="10764635" y="11875152"/>
            <a:ext cx="28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Will I do it?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F40DCE-5192-4146-9D4C-B3EB5B372E11}"/>
              </a:ext>
            </a:extLst>
          </p:cNvPr>
          <p:cNvSpPr txBox="1"/>
          <p:nvPr/>
        </p:nvSpPr>
        <p:spPr>
          <a:xfrm>
            <a:off x="14792134" y="11424486"/>
            <a:ext cx="284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Am I thinking straight?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479644-C09C-BE42-9AFC-B660341ECC2F}"/>
              </a:ext>
            </a:extLst>
          </p:cNvPr>
          <p:cNvSpPr txBox="1"/>
          <p:nvPr/>
        </p:nvSpPr>
        <p:spPr>
          <a:xfrm>
            <a:off x="14792134" y="4001870"/>
            <a:ext cx="284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What do I need to know?</a:t>
            </a:r>
          </a:p>
        </p:txBody>
      </p:sp>
    </p:spTree>
    <p:extLst>
      <p:ext uri="{BB962C8B-B14F-4D97-AF65-F5344CB8AC3E}">
        <p14:creationId xmlns:p14="http://schemas.microsoft.com/office/powerpoint/2010/main" val="360872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3">
            <a:extLst>
              <a:ext uri="{FF2B5EF4-FFF2-40B4-BE49-F238E27FC236}">
                <a16:creationId xmlns:a16="http://schemas.microsoft.com/office/drawing/2014/main" id="{1FA79ABD-D6B0-824B-91B9-5C01D975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1" y="3216113"/>
            <a:ext cx="5921504" cy="2680607"/>
          </a:xfrm>
          <a:custGeom>
            <a:avLst/>
            <a:gdLst>
              <a:gd name="T0" fmla="*/ 4016 w 4754"/>
              <a:gd name="T1" fmla="*/ 2073 h 2152"/>
              <a:gd name="T2" fmla="*/ 457 w 4754"/>
              <a:gd name="T3" fmla="*/ 1118 h 2152"/>
              <a:gd name="T4" fmla="*/ 457 w 4754"/>
              <a:gd name="T5" fmla="*/ 1118 h 2152"/>
              <a:gd name="T6" fmla="*/ 76 w 4754"/>
              <a:gd name="T7" fmla="*/ 458 h 2152"/>
              <a:gd name="T8" fmla="*/ 76 w 4754"/>
              <a:gd name="T9" fmla="*/ 458 h 2152"/>
              <a:gd name="T10" fmla="*/ 76 w 4754"/>
              <a:gd name="T11" fmla="*/ 458 h 2152"/>
              <a:gd name="T12" fmla="*/ 737 w 4754"/>
              <a:gd name="T13" fmla="*/ 77 h 2152"/>
              <a:gd name="T14" fmla="*/ 4296 w 4754"/>
              <a:gd name="T15" fmla="*/ 1033 h 2152"/>
              <a:gd name="T16" fmla="*/ 4296 w 4754"/>
              <a:gd name="T17" fmla="*/ 1033 h 2152"/>
              <a:gd name="T18" fmla="*/ 4676 w 4754"/>
              <a:gd name="T19" fmla="*/ 1693 h 2152"/>
              <a:gd name="T20" fmla="*/ 4676 w 4754"/>
              <a:gd name="T21" fmla="*/ 1693 h 2152"/>
              <a:gd name="T22" fmla="*/ 4676 w 4754"/>
              <a:gd name="T23" fmla="*/ 1693 h 2152"/>
              <a:gd name="T24" fmla="*/ 4016 w 4754"/>
              <a:gd name="T25" fmla="*/ 2073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54" h="2152">
                <a:moveTo>
                  <a:pt x="4016" y="2073"/>
                </a:moveTo>
                <a:lnTo>
                  <a:pt x="457" y="1118"/>
                </a:lnTo>
                <a:lnTo>
                  <a:pt x="457" y="1118"/>
                </a:lnTo>
                <a:cubicBezTo>
                  <a:pt x="171" y="1040"/>
                  <a:pt x="0" y="744"/>
                  <a:pt x="76" y="458"/>
                </a:cubicBezTo>
                <a:lnTo>
                  <a:pt x="76" y="458"/>
                </a:lnTo>
                <a:lnTo>
                  <a:pt x="76" y="458"/>
                </a:lnTo>
                <a:cubicBezTo>
                  <a:pt x="154" y="172"/>
                  <a:pt x="451" y="0"/>
                  <a:pt x="737" y="77"/>
                </a:cubicBezTo>
                <a:lnTo>
                  <a:pt x="4296" y="1033"/>
                </a:lnTo>
                <a:lnTo>
                  <a:pt x="4296" y="1033"/>
                </a:lnTo>
                <a:cubicBezTo>
                  <a:pt x="4582" y="1110"/>
                  <a:pt x="4753" y="1407"/>
                  <a:pt x="4676" y="1693"/>
                </a:cubicBezTo>
                <a:lnTo>
                  <a:pt x="4676" y="1693"/>
                </a:lnTo>
                <a:lnTo>
                  <a:pt x="4676" y="1693"/>
                </a:lnTo>
                <a:cubicBezTo>
                  <a:pt x="4600" y="1979"/>
                  <a:pt x="4303" y="2151"/>
                  <a:pt x="4016" y="2073"/>
                </a:cubicBezTo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64">
            <a:extLst>
              <a:ext uri="{FF2B5EF4-FFF2-40B4-BE49-F238E27FC236}">
                <a16:creationId xmlns:a16="http://schemas.microsoft.com/office/drawing/2014/main" id="{286BE691-D597-1143-A2FF-EBF74F7DE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087" y="4408105"/>
            <a:ext cx="5921504" cy="2675115"/>
          </a:xfrm>
          <a:custGeom>
            <a:avLst/>
            <a:gdLst>
              <a:gd name="T0" fmla="*/ 736 w 4755"/>
              <a:gd name="T1" fmla="*/ 2070 h 2147"/>
              <a:gd name="T2" fmla="*/ 4296 w 4755"/>
              <a:gd name="T3" fmla="*/ 1118 h 2147"/>
              <a:gd name="T4" fmla="*/ 4296 w 4755"/>
              <a:gd name="T5" fmla="*/ 1118 h 2147"/>
              <a:gd name="T6" fmla="*/ 4677 w 4755"/>
              <a:gd name="T7" fmla="*/ 458 h 2147"/>
              <a:gd name="T8" fmla="*/ 4677 w 4755"/>
              <a:gd name="T9" fmla="*/ 458 h 2147"/>
              <a:gd name="T10" fmla="*/ 4677 w 4755"/>
              <a:gd name="T11" fmla="*/ 458 h 2147"/>
              <a:gd name="T12" fmla="*/ 4018 w 4755"/>
              <a:gd name="T13" fmla="*/ 77 h 2147"/>
              <a:gd name="T14" fmla="*/ 458 w 4755"/>
              <a:gd name="T15" fmla="*/ 1030 h 2147"/>
              <a:gd name="T16" fmla="*/ 458 w 4755"/>
              <a:gd name="T17" fmla="*/ 1030 h 2147"/>
              <a:gd name="T18" fmla="*/ 77 w 4755"/>
              <a:gd name="T19" fmla="*/ 1689 h 2147"/>
              <a:gd name="T20" fmla="*/ 77 w 4755"/>
              <a:gd name="T21" fmla="*/ 1689 h 2147"/>
              <a:gd name="T22" fmla="*/ 77 w 4755"/>
              <a:gd name="T23" fmla="*/ 1689 h 2147"/>
              <a:gd name="T24" fmla="*/ 736 w 4755"/>
              <a:gd name="T25" fmla="*/ 207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55" h="2147">
                <a:moveTo>
                  <a:pt x="736" y="2070"/>
                </a:moveTo>
                <a:lnTo>
                  <a:pt x="4296" y="1118"/>
                </a:lnTo>
                <a:lnTo>
                  <a:pt x="4296" y="1118"/>
                </a:lnTo>
                <a:cubicBezTo>
                  <a:pt x="4583" y="1041"/>
                  <a:pt x="4754" y="744"/>
                  <a:pt x="4677" y="458"/>
                </a:cubicBezTo>
                <a:lnTo>
                  <a:pt x="4677" y="458"/>
                </a:lnTo>
                <a:lnTo>
                  <a:pt x="4677" y="458"/>
                </a:lnTo>
                <a:cubicBezTo>
                  <a:pt x="4601" y="172"/>
                  <a:pt x="4304" y="0"/>
                  <a:pt x="4018" y="77"/>
                </a:cubicBezTo>
                <a:lnTo>
                  <a:pt x="458" y="1030"/>
                </a:lnTo>
                <a:lnTo>
                  <a:pt x="458" y="1030"/>
                </a:lnTo>
                <a:cubicBezTo>
                  <a:pt x="172" y="1106"/>
                  <a:pt x="0" y="1403"/>
                  <a:pt x="77" y="1689"/>
                </a:cubicBezTo>
                <a:lnTo>
                  <a:pt x="77" y="1689"/>
                </a:lnTo>
                <a:lnTo>
                  <a:pt x="77" y="1689"/>
                </a:lnTo>
                <a:cubicBezTo>
                  <a:pt x="153" y="1974"/>
                  <a:pt x="450" y="2146"/>
                  <a:pt x="736" y="2070"/>
                </a:cubicBezTo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65">
            <a:extLst>
              <a:ext uri="{FF2B5EF4-FFF2-40B4-BE49-F238E27FC236}">
                <a16:creationId xmlns:a16="http://schemas.microsoft.com/office/drawing/2014/main" id="{E900569C-FEA3-D549-9FED-9D345B04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1" y="5600094"/>
            <a:ext cx="5921504" cy="2680607"/>
          </a:xfrm>
          <a:custGeom>
            <a:avLst/>
            <a:gdLst>
              <a:gd name="T0" fmla="*/ 4016 w 4754"/>
              <a:gd name="T1" fmla="*/ 2073 h 2151"/>
              <a:gd name="T2" fmla="*/ 457 w 4754"/>
              <a:gd name="T3" fmla="*/ 1117 h 2151"/>
              <a:gd name="T4" fmla="*/ 457 w 4754"/>
              <a:gd name="T5" fmla="*/ 1117 h 2151"/>
              <a:gd name="T6" fmla="*/ 76 w 4754"/>
              <a:gd name="T7" fmla="*/ 457 h 2151"/>
              <a:gd name="T8" fmla="*/ 76 w 4754"/>
              <a:gd name="T9" fmla="*/ 457 h 2151"/>
              <a:gd name="T10" fmla="*/ 76 w 4754"/>
              <a:gd name="T11" fmla="*/ 457 h 2151"/>
              <a:gd name="T12" fmla="*/ 736 w 4754"/>
              <a:gd name="T13" fmla="*/ 77 h 2151"/>
              <a:gd name="T14" fmla="*/ 4295 w 4754"/>
              <a:gd name="T15" fmla="*/ 1032 h 2151"/>
              <a:gd name="T16" fmla="*/ 4295 w 4754"/>
              <a:gd name="T17" fmla="*/ 1032 h 2151"/>
              <a:gd name="T18" fmla="*/ 4676 w 4754"/>
              <a:gd name="T19" fmla="*/ 1692 h 2151"/>
              <a:gd name="T20" fmla="*/ 4676 w 4754"/>
              <a:gd name="T21" fmla="*/ 1692 h 2151"/>
              <a:gd name="T22" fmla="*/ 4676 w 4754"/>
              <a:gd name="T23" fmla="*/ 1692 h 2151"/>
              <a:gd name="T24" fmla="*/ 4016 w 4754"/>
              <a:gd name="T25" fmla="*/ 2073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54" h="2151">
                <a:moveTo>
                  <a:pt x="4016" y="2073"/>
                </a:moveTo>
                <a:lnTo>
                  <a:pt x="457" y="1117"/>
                </a:lnTo>
                <a:lnTo>
                  <a:pt x="457" y="1117"/>
                </a:lnTo>
                <a:cubicBezTo>
                  <a:pt x="171" y="1040"/>
                  <a:pt x="0" y="744"/>
                  <a:pt x="76" y="457"/>
                </a:cubicBezTo>
                <a:lnTo>
                  <a:pt x="76" y="457"/>
                </a:lnTo>
                <a:lnTo>
                  <a:pt x="76" y="457"/>
                </a:lnTo>
                <a:cubicBezTo>
                  <a:pt x="153" y="172"/>
                  <a:pt x="450" y="0"/>
                  <a:pt x="736" y="77"/>
                </a:cubicBezTo>
                <a:lnTo>
                  <a:pt x="4295" y="1032"/>
                </a:lnTo>
                <a:lnTo>
                  <a:pt x="4295" y="1032"/>
                </a:lnTo>
                <a:cubicBezTo>
                  <a:pt x="4582" y="1109"/>
                  <a:pt x="4753" y="1406"/>
                  <a:pt x="4676" y="1692"/>
                </a:cubicBezTo>
                <a:lnTo>
                  <a:pt x="4676" y="1692"/>
                </a:lnTo>
                <a:lnTo>
                  <a:pt x="4676" y="1692"/>
                </a:lnTo>
                <a:cubicBezTo>
                  <a:pt x="4599" y="1979"/>
                  <a:pt x="4302" y="2150"/>
                  <a:pt x="4016" y="2073"/>
                </a:cubicBezTo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6">
            <a:extLst>
              <a:ext uri="{FF2B5EF4-FFF2-40B4-BE49-F238E27FC236}">
                <a16:creationId xmlns:a16="http://schemas.microsoft.com/office/drawing/2014/main" id="{FA47E8A3-D791-D241-8545-8C2CD570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3" y="6786594"/>
            <a:ext cx="5926999" cy="2675111"/>
          </a:xfrm>
          <a:custGeom>
            <a:avLst/>
            <a:gdLst>
              <a:gd name="T0" fmla="*/ 736 w 4756"/>
              <a:gd name="T1" fmla="*/ 2069 h 2147"/>
              <a:gd name="T2" fmla="*/ 4296 w 4756"/>
              <a:gd name="T3" fmla="*/ 1116 h 2147"/>
              <a:gd name="T4" fmla="*/ 4296 w 4756"/>
              <a:gd name="T5" fmla="*/ 1116 h 2147"/>
              <a:gd name="T6" fmla="*/ 4677 w 4756"/>
              <a:gd name="T7" fmla="*/ 457 h 2147"/>
              <a:gd name="T8" fmla="*/ 4677 w 4756"/>
              <a:gd name="T9" fmla="*/ 457 h 2147"/>
              <a:gd name="T10" fmla="*/ 4677 w 4756"/>
              <a:gd name="T11" fmla="*/ 457 h 2147"/>
              <a:gd name="T12" fmla="*/ 4018 w 4756"/>
              <a:gd name="T13" fmla="*/ 75 h 2147"/>
              <a:gd name="T14" fmla="*/ 458 w 4756"/>
              <a:gd name="T15" fmla="*/ 1028 h 2147"/>
              <a:gd name="T16" fmla="*/ 458 w 4756"/>
              <a:gd name="T17" fmla="*/ 1028 h 2147"/>
              <a:gd name="T18" fmla="*/ 76 w 4756"/>
              <a:gd name="T19" fmla="*/ 1688 h 2147"/>
              <a:gd name="T20" fmla="*/ 76 w 4756"/>
              <a:gd name="T21" fmla="*/ 1688 h 2147"/>
              <a:gd name="T22" fmla="*/ 76 w 4756"/>
              <a:gd name="T23" fmla="*/ 1688 h 2147"/>
              <a:gd name="T24" fmla="*/ 736 w 4756"/>
              <a:gd name="T25" fmla="*/ 2069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56" h="2147">
                <a:moveTo>
                  <a:pt x="736" y="2069"/>
                </a:moveTo>
                <a:lnTo>
                  <a:pt x="4296" y="1116"/>
                </a:lnTo>
                <a:lnTo>
                  <a:pt x="4296" y="1116"/>
                </a:lnTo>
                <a:cubicBezTo>
                  <a:pt x="4583" y="1040"/>
                  <a:pt x="4755" y="743"/>
                  <a:pt x="4677" y="457"/>
                </a:cubicBezTo>
                <a:lnTo>
                  <a:pt x="4677" y="457"/>
                </a:lnTo>
                <a:lnTo>
                  <a:pt x="4677" y="457"/>
                </a:lnTo>
                <a:cubicBezTo>
                  <a:pt x="4601" y="170"/>
                  <a:pt x="4304" y="0"/>
                  <a:pt x="4018" y="75"/>
                </a:cubicBezTo>
                <a:lnTo>
                  <a:pt x="458" y="1028"/>
                </a:lnTo>
                <a:lnTo>
                  <a:pt x="458" y="1028"/>
                </a:lnTo>
                <a:cubicBezTo>
                  <a:pt x="172" y="1105"/>
                  <a:pt x="0" y="1401"/>
                  <a:pt x="76" y="1688"/>
                </a:cubicBezTo>
                <a:lnTo>
                  <a:pt x="76" y="1688"/>
                </a:lnTo>
                <a:lnTo>
                  <a:pt x="76" y="1688"/>
                </a:lnTo>
                <a:cubicBezTo>
                  <a:pt x="153" y="1975"/>
                  <a:pt x="450" y="2146"/>
                  <a:pt x="736" y="2069"/>
                </a:cubicBezTo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67">
            <a:extLst>
              <a:ext uri="{FF2B5EF4-FFF2-40B4-BE49-F238E27FC236}">
                <a16:creationId xmlns:a16="http://schemas.microsoft.com/office/drawing/2014/main" id="{77F57F69-CDEA-4A4C-BF6D-CA3B573F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1" y="7962104"/>
            <a:ext cx="5921504" cy="2680607"/>
          </a:xfrm>
          <a:custGeom>
            <a:avLst/>
            <a:gdLst>
              <a:gd name="T0" fmla="*/ 4016 w 4754"/>
              <a:gd name="T1" fmla="*/ 2074 h 2152"/>
              <a:gd name="T2" fmla="*/ 457 w 4754"/>
              <a:gd name="T3" fmla="*/ 1118 h 2152"/>
              <a:gd name="T4" fmla="*/ 457 w 4754"/>
              <a:gd name="T5" fmla="*/ 1118 h 2152"/>
              <a:gd name="T6" fmla="*/ 76 w 4754"/>
              <a:gd name="T7" fmla="*/ 458 h 2152"/>
              <a:gd name="T8" fmla="*/ 76 w 4754"/>
              <a:gd name="T9" fmla="*/ 458 h 2152"/>
              <a:gd name="T10" fmla="*/ 76 w 4754"/>
              <a:gd name="T11" fmla="*/ 458 h 2152"/>
              <a:gd name="T12" fmla="*/ 736 w 4754"/>
              <a:gd name="T13" fmla="*/ 77 h 2152"/>
              <a:gd name="T14" fmla="*/ 4295 w 4754"/>
              <a:gd name="T15" fmla="*/ 1033 h 2152"/>
              <a:gd name="T16" fmla="*/ 4295 w 4754"/>
              <a:gd name="T17" fmla="*/ 1033 h 2152"/>
              <a:gd name="T18" fmla="*/ 4676 w 4754"/>
              <a:gd name="T19" fmla="*/ 1693 h 2152"/>
              <a:gd name="T20" fmla="*/ 4676 w 4754"/>
              <a:gd name="T21" fmla="*/ 1693 h 2152"/>
              <a:gd name="T22" fmla="*/ 4676 w 4754"/>
              <a:gd name="T23" fmla="*/ 1693 h 2152"/>
              <a:gd name="T24" fmla="*/ 4016 w 4754"/>
              <a:gd name="T25" fmla="*/ 2074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54" h="2152">
                <a:moveTo>
                  <a:pt x="4016" y="2074"/>
                </a:moveTo>
                <a:lnTo>
                  <a:pt x="457" y="1118"/>
                </a:lnTo>
                <a:lnTo>
                  <a:pt x="457" y="1118"/>
                </a:lnTo>
                <a:cubicBezTo>
                  <a:pt x="171" y="1041"/>
                  <a:pt x="0" y="744"/>
                  <a:pt x="76" y="458"/>
                </a:cubicBezTo>
                <a:lnTo>
                  <a:pt x="76" y="458"/>
                </a:lnTo>
                <a:lnTo>
                  <a:pt x="76" y="458"/>
                </a:lnTo>
                <a:cubicBezTo>
                  <a:pt x="153" y="172"/>
                  <a:pt x="450" y="0"/>
                  <a:pt x="736" y="77"/>
                </a:cubicBezTo>
                <a:lnTo>
                  <a:pt x="4295" y="1033"/>
                </a:lnTo>
                <a:lnTo>
                  <a:pt x="4295" y="1033"/>
                </a:lnTo>
                <a:cubicBezTo>
                  <a:pt x="4582" y="1110"/>
                  <a:pt x="4753" y="1407"/>
                  <a:pt x="4676" y="1693"/>
                </a:cubicBezTo>
                <a:lnTo>
                  <a:pt x="4676" y="1693"/>
                </a:lnTo>
                <a:lnTo>
                  <a:pt x="4676" y="1693"/>
                </a:lnTo>
                <a:cubicBezTo>
                  <a:pt x="4599" y="1979"/>
                  <a:pt x="4302" y="2151"/>
                  <a:pt x="4016" y="2074"/>
                </a:cubicBezTo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68">
            <a:extLst>
              <a:ext uri="{FF2B5EF4-FFF2-40B4-BE49-F238E27FC236}">
                <a16:creationId xmlns:a16="http://schemas.microsoft.com/office/drawing/2014/main" id="{DBC5B050-8FAB-7147-9815-C4113877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3" y="9159590"/>
            <a:ext cx="5926999" cy="2675111"/>
          </a:xfrm>
          <a:custGeom>
            <a:avLst/>
            <a:gdLst>
              <a:gd name="T0" fmla="*/ 737 w 4756"/>
              <a:gd name="T1" fmla="*/ 2070 h 2147"/>
              <a:gd name="T2" fmla="*/ 4297 w 4756"/>
              <a:gd name="T3" fmla="*/ 1117 h 2147"/>
              <a:gd name="T4" fmla="*/ 4297 w 4756"/>
              <a:gd name="T5" fmla="*/ 1117 h 2147"/>
              <a:gd name="T6" fmla="*/ 4678 w 4756"/>
              <a:gd name="T7" fmla="*/ 457 h 2147"/>
              <a:gd name="T8" fmla="*/ 4678 w 4756"/>
              <a:gd name="T9" fmla="*/ 457 h 2147"/>
              <a:gd name="T10" fmla="*/ 4678 w 4756"/>
              <a:gd name="T11" fmla="*/ 457 h 2147"/>
              <a:gd name="T12" fmla="*/ 4019 w 4756"/>
              <a:gd name="T13" fmla="*/ 76 h 2147"/>
              <a:gd name="T14" fmla="*/ 458 w 4756"/>
              <a:gd name="T15" fmla="*/ 1029 h 2147"/>
              <a:gd name="T16" fmla="*/ 458 w 4756"/>
              <a:gd name="T17" fmla="*/ 1029 h 2147"/>
              <a:gd name="T18" fmla="*/ 77 w 4756"/>
              <a:gd name="T19" fmla="*/ 1689 h 2147"/>
              <a:gd name="T20" fmla="*/ 77 w 4756"/>
              <a:gd name="T21" fmla="*/ 1689 h 2147"/>
              <a:gd name="T22" fmla="*/ 77 w 4756"/>
              <a:gd name="T23" fmla="*/ 1689 h 2147"/>
              <a:gd name="T24" fmla="*/ 737 w 4756"/>
              <a:gd name="T25" fmla="*/ 207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56" h="2147">
                <a:moveTo>
                  <a:pt x="737" y="2070"/>
                </a:moveTo>
                <a:lnTo>
                  <a:pt x="4297" y="1117"/>
                </a:lnTo>
                <a:lnTo>
                  <a:pt x="4297" y="1117"/>
                </a:lnTo>
                <a:cubicBezTo>
                  <a:pt x="4583" y="1040"/>
                  <a:pt x="4755" y="744"/>
                  <a:pt x="4678" y="457"/>
                </a:cubicBezTo>
                <a:lnTo>
                  <a:pt x="4678" y="457"/>
                </a:lnTo>
                <a:lnTo>
                  <a:pt x="4678" y="457"/>
                </a:lnTo>
                <a:cubicBezTo>
                  <a:pt x="4601" y="171"/>
                  <a:pt x="4305" y="0"/>
                  <a:pt x="4019" y="76"/>
                </a:cubicBezTo>
                <a:lnTo>
                  <a:pt x="458" y="1029"/>
                </a:lnTo>
                <a:lnTo>
                  <a:pt x="458" y="1029"/>
                </a:lnTo>
                <a:cubicBezTo>
                  <a:pt x="172" y="1105"/>
                  <a:pt x="0" y="1402"/>
                  <a:pt x="77" y="1689"/>
                </a:cubicBezTo>
                <a:lnTo>
                  <a:pt x="77" y="1689"/>
                </a:lnTo>
                <a:lnTo>
                  <a:pt x="77" y="1689"/>
                </a:lnTo>
                <a:cubicBezTo>
                  <a:pt x="154" y="1975"/>
                  <a:pt x="450" y="2146"/>
                  <a:pt x="737" y="2070"/>
                </a:cubicBezTo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69">
            <a:extLst>
              <a:ext uri="{FF2B5EF4-FFF2-40B4-BE49-F238E27FC236}">
                <a16:creationId xmlns:a16="http://schemas.microsoft.com/office/drawing/2014/main" id="{B35CE028-7930-EF43-8915-06E4BE4F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1" y="10346087"/>
            <a:ext cx="5921504" cy="2680607"/>
          </a:xfrm>
          <a:custGeom>
            <a:avLst/>
            <a:gdLst>
              <a:gd name="T0" fmla="*/ 4017 w 4755"/>
              <a:gd name="T1" fmla="*/ 2073 h 2151"/>
              <a:gd name="T2" fmla="*/ 457 w 4755"/>
              <a:gd name="T3" fmla="*/ 1118 h 2151"/>
              <a:gd name="T4" fmla="*/ 457 w 4755"/>
              <a:gd name="T5" fmla="*/ 1118 h 2151"/>
              <a:gd name="T6" fmla="*/ 77 w 4755"/>
              <a:gd name="T7" fmla="*/ 458 h 2151"/>
              <a:gd name="T8" fmla="*/ 77 w 4755"/>
              <a:gd name="T9" fmla="*/ 458 h 2151"/>
              <a:gd name="T10" fmla="*/ 77 w 4755"/>
              <a:gd name="T11" fmla="*/ 458 h 2151"/>
              <a:gd name="T12" fmla="*/ 737 w 4755"/>
              <a:gd name="T13" fmla="*/ 77 h 2151"/>
              <a:gd name="T14" fmla="*/ 4296 w 4755"/>
              <a:gd name="T15" fmla="*/ 1033 h 2151"/>
              <a:gd name="T16" fmla="*/ 4296 w 4755"/>
              <a:gd name="T17" fmla="*/ 1033 h 2151"/>
              <a:gd name="T18" fmla="*/ 4677 w 4755"/>
              <a:gd name="T19" fmla="*/ 1693 h 2151"/>
              <a:gd name="T20" fmla="*/ 4677 w 4755"/>
              <a:gd name="T21" fmla="*/ 1693 h 2151"/>
              <a:gd name="T22" fmla="*/ 4677 w 4755"/>
              <a:gd name="T23" fmla="*/ 1693 h 2151"/>
              <a:gd name="T24" fmla="*/ 4017 w 4755"/>
              <a:gd name="T25" fmla="*/ 2073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55" h="2151">
                <a:moveTo>
                  <a:pt x="4017" y="2073"/>
                </a:moveTo>
                <a:lnTo>
                  <a:pt x="457" y="1118"/>
                </a:lnTo>
                <a:lnTo>
                  <a:pt x="457" y="1118"/>
                </a:lnTo>
                <a:cubicBezTo>
                  <a:pt x="171" y="1040"/>
                  <a:pt x="0" y="744"/>
                  <a:pt x="77" y="458"/>
                </a:cubicBezTo>
                <a:lnTo>
                  <a:pt x="77" y="458"/>
                </a:lnTo>
                <a:lnTo>
                  <a:pt x="77" y="458"/>
                </a:lnTo>
                <a:cubicBezTo>
                  <a:pt x="154" y="171"/>
                  <a:pt x="451" y="0"/>
                  <a:pt x="737" y="77"/>
                </a:cubicBezTo>
                <a:lnTo>
                  <a:pt x="4296" y="1033"/>
                </a:lnTo>
                <a:lnTo>
                  <a:pt x="4296" y="1033"/>
                </a:lnTo>
                <a:cubicBezTo>
                  <a:pt x="4582" y="1109"/>
                  <a:pt x="4754" y="1407"/>
                  <a:pt x="4677" y="1693"/>
                </a:cubicBezTo>
                <a:lnTo>
                  <a:pt x="4677" y="1693"/>
                </a:lnTo>
                <a:lnTo>
                  <a:pt x="4677" y="1693"/>
                </a:lnTo>
                <a:cubicBezTo>
                  <a:pt x="4600" y="1979"/>
                  <a:pt x="4303" y="2150"/>
                  <a:pt x="4017" y="2073"/>
                </a:cubicBezTo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DD7A5-3F2F-C648-BF57-47C8A1CA99E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C6F59-E0C5-2042-B79E-70FF562B1ED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EC0F0-21C3-0847-A269-ACE0743C5C46}"/>
              </a:ext>
            </a:extLst>
          </p:cNvPr>
          <p:cNvSpPr txBox="1"/>
          <p:nvPr/>
        </p:nvSpPr>
        <p:spPr>
          <a:xfrm>
            <a:off x="1411823" y="4656492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1. IDENTIFY THE DECISION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6283-CD4D-DD43-81D8-A548FA280F0B}"/>
              </a:ext>
            </a:extLst>
          </p:cNvPr>
          <p:cNvSpPr txBox="1"/>
          <p:nvPr/>
        </p:nvSpPr>
        <p:spPr>
          <a:xfrm>
            <a:off x="1411823" y="5314822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B2274-589C-F64E-B355-867071062399}"/>
              </a:ext>
            </a:extLst>
          </p:cNvPr>
          <p:cNvSpPr txBox="1"/>
          <p:nvPr/>
        </p:nvSpPr>
        <p:spPr>
          <a:xfrm>
            <a:off x="1411823" y="7232119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2. GATHER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222B1-C76D-E045-A9B9-8944D9C2A0ED}"/>
              </a:ext>
            </a:extLst>
          </p:cNvPr>
          <p:cNvSpPr txBox="1"/>
          <p:nvPr/>
        </p:nvSpPr>
        <p:spPr>
          <a:xfrm>
            <a:off x="1411823" y="7890449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89567-1E7A-9648-A831-CE6119380D93}"/>
              </a:ext>
            </a:extLst>
          </p:cNvPr>
          <p:cNvSpPr txBox="1"/>
          <p:nvPr/>
        </p:nvSpPr>
        <p:spPr>
          <a:xfrm>
            <a:off x="1411823" y="9789202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3. IDENTIFY ALTERNATIVES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03069-913D-EC4D-B6F2-76138E3810DF}"/>
              </a:ext>
            </a:extLst>
          </p:cNvPr>
          <p:cNvSpPr txBox="1"/>
          <p:nvPr/>
        </p:nvSpPr>
        <p:spPr>
          <a:xfrm>
            <a:off x="1411823" y="10447532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1E759-87A6-8446-B9E3-E1ECA5FF82CA}"/>
              </a:ext>
            </a:extLst>
          </p:cNvPr>
          <p:cNvSpPr txBox="1"/>
          <p:nvPr/>
        </p:nvSpPr>
        <p:spPr>
          <a:xfrm>
            <a:off x="17074259" y="3368864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4. WEIGH THE EVIDENCE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53DA7-A7B3-6C49-A8BA-88912268A2F8}"/>
              </a:ext>
            </a:extLst>
          </p:cNvPr>
          <p:cNvSpPr txBox="1"/>
          <p:nvPr/>
        </p:nvSpPr>
        <p:spPr>
          <a:xfrm>
            <a:off x="17074259" y="4027194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93E7D-8ACC-684A-B4A9-2685E602F83A}"/>
              </a:ext>
            </a:extLst>
          </p:cNvPr>
          <p:cNvSpPr txBox="1"/>
          <p:nvPr/>
        </p:nvSpPr>
        <p:spPr>
          <a:xfrm>
            <a:off x="17074259" y="5944491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5. CHOOSE ALTERNATIVES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68B01-7B12-E54F-A374-D1727A5FC4E5}"/>
              </a:ext>
            </a:extLst>
          </p:cNvPr>
          <p:cNvSpPr txBox="1"/>
          <p:nvPr/>
        </p:nvSpPr>
        <p:spPr>
          <a:xfrm>
            <a:off x="17074259" y="6602821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5020C-EB83-5B45-8731-529D1D06A2DA}"/>
              </a:ext>
            </a:extLst>
          </p:cNvPr>
          <p:cNvSpPr txBox="1"/>
          <p:nvPr/>
        </p:nvSpPr>
        <p:spPr>
          <a:xfrm>
            <a:off x="17074259" y="8501574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6. TAKE 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2C740-29BF-8C41-BB17-FBEFC4675339}"/>
              </a:ext>
            </a:extLst>
          </p:cNvPr>
          <p:cNvSpPr txBox="1"/>
          <p:nvPr/>
        </p:nvSpPr>
        <p:spPr>
          <a:xfrm>
            <a:off x="17074259" y="9159904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9890C9-FE89-A645-8B04-BD7DCD27C9DE}"/>
              </a:ext>
            </a:extLst>
          </p:cNvPr>
          <p:cNvSpPr txBox="1"/>
          <p:nvPr/>
        </p:nvSpPr>
        <p:spPr>
          <a:xfrm>
            <a:off x="17074259" y="11086743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7. REVIEW YOUR DECISION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6C3F5-626F-984F-966D-AF47C4B46EC9}"/>
              </a:ext>
            </a:extLst>
          </p:cNvPr>
          <p:cNvSpPr txBox="1"/>
          <p:nvPr/>
        </p:nvSpPr>
        <p:spPr>
          <a:xfrm>
            <a:off x="17074259" y="11745073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A8E81-3634-5E46-A0E4-8F8F4B1A4C41}"/>
              </a:ext>
            </a:extLst>
          </p:cNvPr>
          <p:cNvSpPr txBox="1"/>
          <p:nvPr/>
        </p:nvSpPr>
        <p:spPr>
          <a:xfrm>
            <a:off x="11599430" y="4012363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A1212F-B227-3244-B6B5-114AC648E589}"/>
              </a:ext>
            </a:extLst>
          </p:cNvPr>
          <p:cNvSpPr txBox="1"/>
          <p:nvPr/>
        </p:nvSpPr>
        <p:spPr>
          <a:xfrm>
            <a:off x="11599430" y="5201908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C0711-B4F9-354E-9570-54FFC88D140A}"/>
              </a:ext>
            </a:extLst>
          </p:cNvPr>
          <p:cNvSpPr txBox="1"/>
          <p:nvPr/>
        </p:nvSpPr>
        <p:spPr>
          <a:xfrm>
            <a:off x="11599430" y="6391453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09FF7-C0D4-5243-8D75-F2D913D3D84C}"/>
              </a:ext>
            </a:extLst>
          </p:cNvPr>
          <p:cNvSpPr txBox="1"/>
          <p:nvPr/>
        </p:nvSpPr>
        <p:spPr>
          <a:xfrm>
            <a:off x="11599430" y="7580998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36CCA-3337-7C48-B55A-B4237F3AD223}"/>
              </a:ext>
            </a:extLst>
          </p:cNvPr>
          <p:cNvSpPr txBox="1"/>
          <p:nvPr/>
        </p:nvSpPr>
        <p:spPr>
          <a:xfrm>
            <a:off x="11599430" y="8770543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10177-6F83-B247-9E5C-AB6AC1FDFB6F}"/>
              </a:ext>
            </a:extLst>
          </p:cNvPr>
          <p:cNvSpPr txBox="1"/>
          <p:nvPr/>
        </p:nvSpPr>
        <p:spPr>
          <a:xfrm>
            <a:off x="11599430" y="9960088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4AAE39-9FE7-2F49-87C4-5F9318C458BD}"/>
              </a:ext>
            </a:extLst>
          </p:cNvPr>
          <p:cNvSpPr txBox="1"/>
          <p:nvPr/>
        </p:nvSpPr>
        <p:spPr>
          <a:xfrm>
            <a:off x="11599430" y="11149634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E5705A2E-32FB-BB4C-9A11-5FAB9489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162" y="5772665"/>
            <a:ext cx="2102054" cy="2039878"/>
          </a:xfrm>
          <a:custGeom>
            <a:avLst/>
            <a:gdLst>
              <a:gd name="connsiteX0" fmla="*/ 190926 w 2102054"/>
              <a:gd name="connsiteY0" fmla="*/ 1118295 h 2039878"/>
              <a:gd name="connsiteX1" fmla="*/ 305448 w 2102054"/>
              <a:gd name="connsiteY1" fmla="*/ 1118295 h 2039878"/>
              <a:gd name="connsiteX2" fmla="*/ 499639 w 2102054"/>
              <a:gd name="connsiteY2" fmla="*/ 1148265 h 2039878"/>
              <a:gd name="connsiteX3" fmla="*/ 406278 w 2102054"/>
              <a:gd name="connsiteY3" fmla="*/ 1233181 h 2039878"/>
              <a:gd name="connsiteX4" fmla="*/ 317896 w 2102054"/>
              <a:gd name="connsiteY4" fmla="*/ 1429236 h 2039878"/>
              <a:gd name="connsiteX5" fmla="*/ 391340 w 2102054"/>
              <a:gd name="connsiteY5" fmla="*/ 1631535 h 2039878"/>
              <a:gd name="connsiteX6" fmla="*/ 588020 w 2102054"/>
              <a:gd name="connsiteY6" fmla="*/ 1721445 h 2039878"/>
              <a:gd name="connsiteX7" fmla="*/ 789680 w 2102054"/>
              <a:gd name="connsiteY7" fmla="*/ 1647769 h 2039878"/>
              <a:gd name="connsiteX8" fmla="*/ 925364 w 2102054"/>
              <a:gd name="connsiteY8" fmla="*/ 1519146 h 2039878"/>
              <a:gd name="connsiteX9" fmla="*/ 1165613 w 2102054"/>
              <a:gd name="connsiteY9" fmla="*/ 1295619 h 2039878"/>
              <a:gd name="connsiteX10" fmla="*/ 1324949 w 2102054"/>
              <a:gd name="connsiteY10" fmla="*/ 1148265 h 2039878"/>
              <a:gd name="connsiteX11" fmla="*/ 1629928 w 2102054"/>
              <a:gd name="connsiteY11" fmla="*/ 1296868 h 2039878"/>
              <a:gd name="connsiteX12" fmla="*/ 1286360 w 2102054"/>
              <a:gd name="connsiteY12" fmla="*/ 1617798 h 2039878"/>
              <a:gd name="connsiteX13" fmla="*/ 1005032 w 2102054"/>
              <a:gd name="connsiteY13" fmla="*/ 1880037 h 2039878"/>
              <a:gd name="connsiteX14" fmla="*/ 987605 w 2102054"/>
              <a:gd name="connsiteY14" fmla="*/ 1896271 h 2039878"/>
              <a:gd name="connsiteX15" fmla="*/ 599224 w 2102054"/>
              <a:gd name="connsiteY15" fmla="*/ 2039878 h 2039878"/>
              <a:gd name="connsiteX16" fmla="*/ 575572 w 2102054"/>
              <a:gd name="connsiteY16" fmla="*/ 2039878 h 2039878"/>
              <a:gd name="connsiteX17" fmla="*/ 158560 w 2102054"/>
              <a:gd name="connsiteY17" fmla="*/ 1848819 h 2039878"/>
              <a:gd name="connsiteX18" fmla="*/ 469 w 2102054"/>
              <a:gd name="connsiteY18" fmla="*/ 1417997 h 2039878"/>
              <a:gd name="connsiteX19" fmla="*/ 87606 w 2102054"/>
              <a:gd name="connsiteY19" fmla="*/ 1127037 h 2039878"/>
              <a:gd name="connsiteX20" fmla="*/ 190926 w 2102054"/>
              <a:gd name="connsiteY20" fmla="*/ 1118295 h 2039878"/>
              <a:gd name="connsiteX21" fmla="*/ 1526339 w 2102054"/>
              <a:gd name="connsiteY21" fmla="*/ 207 h 2039878"/>
              <a:gd name="connsiteX22" fmla="*/ 1942217 w 2102054"/>
              <a:gd name="connsiteY22" fmla="*/ 190842 h 2039878"/>
              <a:gd name="connsiteX23" fmla="*/ 2101595 w 2102054"/>
              <a:gd name="connsiteY23" fmla="*/ 620706 h 2039878"/>
              <a:gd name="connsiteX24" fmla="*/ 1931011 w 2102054"/>
              <a:gd name="connsiteY24" fmla="*/ 1018175 h 2039878"/>
              <a:gd name="connsiteX25" fmla="*/ 1907353 w 2102054"/>
              <a:gd name="connsiteY25" fmla="*/ 1018175 h 2039878"/>
              <a:gd name="connsiteX26" fmla="*/ 1564939 w 2102054"/>
              <a:gd name="connsiteY26" fmla="*/ 925972 h 2039878"/>
              <a:gd name="connsiteX27" fmla="*/ 1694433 w 2102054"/>
              <a:gd name="connsiteY27" fmla="*/ 805112 h 2039878"/>
              <a:gd name="connsiteX28" fmla="*/ 1784084 w 2102054"/>
              <a:gd name="connsiteY28" fmla="*/ 609492 h 2039878"/>
              <a:gd name="connsiteX29" fmla="*/ 1709375 w 2102054"/>
              <a:gd name="connsiteY29" fmla="*/ 407643 h 2039878"/>
              <a:gd name="connsiteX30" fmla="*/ 1513888 w 2102054"/>
              <a:gd name="connsiteY30" fmla="*/ 317932 h 2039878"/>
              <a:gd name="connsiteX31" fmla="*/ 1312175 w 2102054"/>
              <a:gd name="connsiteY31" fmla="*/ 392691 h 2039878"/>
              <a:gd name="connsiteX32" fmla="*/ 1236221 w 2102054"/>
              <a:gd name="connsiteY32" fmla="*/ 462466 h 2039878"/>
              <a:gd name="connsiteX33" fmla="*/ 978476 w 2102054"/>
              <a:gd name="connsiteY33" fmla="*/ 702941 h 2039878"/>
              <a:gd name="connsiteX34" fmla="*/ 755596 w 2102054"/>
              <a:gd name="connsiteY34" fmla="*/ 908528 h 2039878"/>
              <a:gd name="connsiteX35" fmla="*/ 400730 w 2102054"/>
              <a:gd name="connsiteY35" fmla="*/ 806358 h 2039878"/>
              <a:gd name="connsiteX36" fmla="*/ 907503 w 2102054"/>
              <a:gd name="connsiteY36" fmla="*/ 335376 h 2039878"/>
              <a:gd name="connsiteX37" fmla="*/ 1096765 w 2102054"/>
              <a:gd name="connsiteY37" fmla="*/ 159693 h 2039878"/>
              <a:gd name="connsiteX38" fmla="*/ 1244937 w 2102054"/>
              <a:gd name="connsiteY38" fmla="*/ 58768 h 2039878"/>
              <a:gd name="connsiteX39" fmla="*/ 1526339 w 2102054"/>
              <a:gd name="connsiteY39" fmla="*/ 207 h 203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02054" h="2039878">
                <a:moveTo>
                  <a:pt x="190926" y="1118295"/>
                </a:moveTo>
                <a:lnTo>
                  <a:pt x="305448" y="1118295"/>
                </a:lnTo>
                <a:cubicBezTo>
                  <a:pt x="372668" y="1118295"/>
                  <a:pt x="437398" y="1129534"/>
                  <a:pt x="499639" y="1148265"/>
                </a:cubicBezTo>
                <a:lnTo>
                  <a:pt x="406278" y="1233181"/>
                </a:lnTo>
                <a:cubicBezTo>
                  <a:pt x="351506" y="1284380"/>
                  <a:pt x="320386" y="1354310"/>
                  <a:pt x="317896" y="1429236"/>
                </a:cubicBezTo>
                <a:cubicBezTo>
                  <a:pt x="314162" y="1505410"/>
                  <a:pt x="340303" y="1576589"/>
                  <a:pt x="391340" y="1631535"/>
                </a:cubicBezTo>
                <a:cubicBezTo>
                  <a:pt x="442377" y="1686480"/>
                  <a:pt x="512087" y="1718948"/>
                  <a:pt x="588020" y="1721445"/>
                </a:cubicBezTo>
                <a:cubicBezTo>
                  <a:pt x="662709" y="1723943"/>
                  <a:pt x="734908" y="1697719"/>
                  <a:pt x="789680" y="1647769"/>
                </a:cubicBezTo>
                <a:lnTo>
                  <a:pt x="925364" y="1519146"/>
                </a:lnTo>
                <a:lnTo>
                  <a:pt x="1165613" y="1295619"/>
                </a:lnTo>
                <a:lnTo>
                  <a:pt x="1324949" y="1148265"/>
                </a:lnTo>
                <a:cubicBezTo>
                  <a:pt x="1417065" y="1214450"/>
                  <a:pt x="1519140" y="1265649"/>
                  <a:pt x="1629928" y="1296868"/>
                </a:cubicBezTo>
                <a:lnTo>
                  <a:pt x="1286360" y="1617798"/>
                </a:lnTo>
                <a:lnTo>
                  <a:pt x="1005032" y="1880037"/>
                </a:lnTo>
                <a:cubicBezTo>
                  <a:pt x="998808" y="1885032"/>
                  <a:pt x="992584" y="1891276"/>
                  <a:pt x="987605" y="1896271"/>
                </a:cubicBezTo>
                <a:cubicBezTo>
                  <a:pt x="878062" y="1988679"/>
                  <a:pt x="742377" y="2039878"/>
                  <a:pt x="599224" y="2039878"/>
                </a:cubicBezTo>
                <a:cubicBezTo>
                  <a:pt x="591755" y="2039878"/>
                  <a:pt x="583041" y="2039878"/>
                  <a:pt x="575572" y="2039878"/>
                </a:cubicBezTo>
                <a:cubicBezTo>
                  <a:pt x="414992" y="2033635"/>
                  <a:pt x="268104" y="1966202"/>
                  <a:pt x="158560" y="1848819"/>
                </a:cubicBezTo>
                <a:cubicBezTo>
                  <a:pt x="50262" y="1731435"/>
                  <a:pt x="-5755" y="1577838"/>
                  <a:pt x="469" y="1417997"/>
                </a:cubicBezTo>
                <a:cubicBezTo>
                  <a:pt x="4204" y="1313101"/>
                  <a:pt x="34079" y="1213201"/>
                  <a:pt x="87606" y="1127037"/>
                </a:cubicBezTo>
                <a:cubicBezTo>
                  <a:pt x="121216" y="1122042"/>
                  <a:pt x="156071" y="1118295"/>
                  <a:pt x="190926" y="1118295"/>
                </a:cubicBezTo>
                <a:close/>
                <a:moveTo>
                  <a:pt x="1526339" y="207"/>
                </a:moveTo>
                <a:cubicBezTo>
                  <a:pt x="1685717" y="6437"/>
                  <a:pt x="1833889" y="73720"/>
                  <a:pt x="1942217" y="190842"/>
                </a:cubicBezTo>
                <a:cubicBezTo>
                  <a:pt x="2050544" y="307965"/>
                  <a:pt x="2107821" y="459974"/>
                  <a:pt x="2101595" y="620706"/>
                </a:cubicBezTo>
                <a:cubicBezTo>
                  <a:pt x="2095369" y="771470"/>
                  <a:pt x="2035603" y="912266"/>
                  <a:pt x="1931011" y="1018175"/>
                </a:cubicBezTo>
                <a:lnTo>
                  <a:pt x="1907353" y="1018175"/>
                </a:lnTo>
                <a:cubicBezTo>
                  <a:pt x="1782839" y="1018175"/>
                  <a:pt x="1665795" y="984533"/>
                  <a:pt x="1564939" y="925972"/>
                </a:cubicBezTo>
                <a:lnTo>
                  <a:pt x="1694433" y="805112"/>
                </a:lnTo>
                <a:cubicBezTo>
                  <a:pt x="1749220" y="754026"/>
                  <a:pt x="1781593" y="684251"/>
                  <a:pt x="1784084" y="609492"/>
                </a:cubicBezTo>
                <a:cubicBezTo>
                  <a:pt x="1786574" y="533487"/>
                  <a:pt x="1760426" y="462466"/>
                  <a:pt x="1709375" y="407643"/>
                </a:cubicBezTo>
                <a:cubicBezTo>
                  <a:pt x="1658324" y="352820"/>
                  <a:pt x="1589841" y="320424"/>
                  <a:pt x="1513888" y="317932"/>
                </a:cubicBezTo>
                <a:cubicBezTo>
                  <a:pt x="1439179" y="315440"/>
                  <a:pt x="1366961" y="341606"/>
                  <a:pt x="1312175" y="392691"/>
                </a:cubicBezTo>
                <a:lnTo>
                  <a:pt x="1236221" y="462466"/>
                </a:lnTo>
                <a:lnTo>
                  <a:pt x="978476" y="702941"/>
                </a:lnTo>
                <a:lnTo>
                  <a:pt x="755596" y="908528"/>
                </a:lnTo>
                <a:cubicBezTo>
                  <a:pt x="647268" y="853705"/>
                  <a:pt x="527735" y="817572"/>
                  <a:pt x="400730" y="806358"/>
                </a:cubicBezTo>
                <a:lnTo>
                  <a:pt x="907503" y="335376"/>
                </a:lnTo>
                <a:lnTo>
                  <a:pt x="1096765" y="159693"/>
                </a:lnTo>
                <a:cubicBezTo>
                  <a:pt x="1141590" y="117329"/>
                  <a:pt x="1191396" y="84934"/>
                  <a:pt x="1244937" y="58768"/>
                </a:cubicBezTo>
                <a:cubicBezTo>
                  <a:pt x="1330852" y="17650"/>
                  <a:pt x="1427973" y="-2285"/>
                  <a:pt x="1526339" y="2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37564A3-FED8-324C-B241-3A124910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20" y="6577859"/>
            <a:ext cx="2113574" cy="2975986"/>
          </a:xfrm>
          <a:custGeom>
            <a:avLst/>
            <a:gdLst>
              <a:gd name="connsiteX0" fmla="*/ 2096101 w 2113574"/>
              <a:gd name="connsiteY0" fmla="*/ 812969 h 2975986"/>
              <a:gd name="connsiteX1" fmla="*/ 2113574 w 2113574"/>
              <a:gd name="connsiteY1" fmla="*/ 997400 h 2975986"/>
              <a:gd name="connsiteX2" fmla="*/ 2113574 w 2113574"/>
              <a:gd name="connsiteY2" fmla="*/ 1979368 h 2975986"/>
              <a:gd name="connsiteX3" fmla="*/ 2096101 w 2113574"/>
              <a:gd name="connsiteY3" fmla="*/ 2163798 h 2975986"/>
              <a:gd name="connsiteX4" fmla="*/ 1975042 w 2113574"/>
              <a:gd name="connsiteY4" fmla="*/ 2485306 h 2975986"/>
              <a:gd name="connsiteX5" fmla="*/ 1563192 w 2113574"/>
              <a:gd name="connsiteY5" fmla="*/ 2871613 h 2975986"/>
              <a:gd name="connsiteX6" fmla="*/ 1307345 w 2113574"/>
              <a:gd name="connsiteY6" fmla="*/ 2633598 h 2975986"/>
              <a:gd name="connsiteX7" fmla="*/ 1734172 w 2113574"/>
              <a:gd name="connsiteY7" fmla="*/ 2262244 h 2975986"/>
              <a:gd name="connsiteX8" fmla="*/ 1796574 w 2113574"/>
              <a:gd name="connsiteY8" fmla="*/ 1979368 h 2975986"/>
              <a:gd name="connsiteX9" fmla="*/ 1796574 w 2113574"/>
              <a:gd name="connsiteY9" fmla="*/ 1885906 h 2975986"/>
              <a:gd name="connsiteX10" fmla="*/ 1796574 w 2113574"/>
              <a:gd name="connsiteY10" fmla="*/ 1090861 h 2975986"/>
              <a:gd name="connsiteX11" fmla="*/ 1814046 w 2113574"/>
              <a:gd name="connsiteY11" fmla="*/ 1074661 h 2975986"/>
              <a:gd name="connsiteX12" fmla="*/ 1000586 w 2113574"/>
              <a:gd name="connsiteY12" fmla="*/ 0 h 2975986"/>
              <a:gd name="connsiteX13" fmla="*/ 1115224 w 2113574"/>
              <a:gd name="connsiteY13" fmla="*/ 0 h 2975986"/>
              <a:gd name="connsiteX14" fmla="*/ 1209924 w 2113574"/>
              <a:gd name="connsiteY14" fmla="*/ 4978 h 2975986"/>
              <a:gd name="connsiteX15" fmla="*/ 1565051 w 2113574"/>
              <a:gd name="connsiteY15" fmla="*/ 107041 h 2975986"/>
              <a:gd name="connsiteX16" fmla="*/ 1976251 w 2113574"/>
              <a:gd name="connsiteY16" fmla="*/ 491641 h 2975986"/>
              <a:gd name="connsiteX17" fmla="*/ 1735761 w 2113574"/>
              <a:gd name="connsiteY17" fmla="*/ 714436 h 2975986"/>
              <a:gd name="connsiteX18" fmla="*/ 1309609 w 2113574"/>
              <a:gd name="connsiteY18" fmla="*/ 344771 h 2975986"/>
              <a:gd name="connsiteX19" fmla="*/ 1115224 w 2113574"/>
              <a:gd name="connsiteY19" fmla="*/ 314899 h 2975986"/>
              <a:gd name="connsiteX20" fmla="*/ 1000586 w 2113574"/>
              <a:gd name="connsiteY20" fmla="*/ 314899 h 2975986"/>
              <a:gd name="connsiteX21" fmla="*/ 897163 w 2113574"/>
              <a:gd name="connsiteY21" fmla="*/ 323612 h 2975986"/>
              <a:gd name="connsiteX22" fmla="*/ 318991 w 2113574"/>
              <a:gd name="connsiteY22" fmla="*/ 996974 h 2975986"/>
              <a:gd name="connsiteX23" fmla="*/ 318991 w 2113574"/>
              <a:gd name="connsiteY23" fmla="*/ 1977768 h 2975986"/>
              <a:gd name="connsiteX24" fmla="*/ 897163 w 2113574"/>
              <a:gd name="connsiteY24" fmla="*/ 2651129 h 2975986"/>
              <a:gd name="connsiteX25" fmla="*/ 1000586 w 2113574"/>
              <a:gd name="connsiteY25" fmla="*/ 2778085 h 2975986"/>
              <a:gd name="connsiteX26" fmla="*/ 1209924 w 2113574"/>
              <a:gd name="connsiteY26" fmla="*/ 2972252 h 2975986"/>
              <a:gd name="connsiteX27" fmla="*/ 1115224 w 2113574"/>
              <a:gd name="connsiteY27" fmla="*/ 2975986 h 2975986"/>
              <a:gd name="connsiteX28" fmla="*/ 1000586 w 2113574"/>
              <a:gd name="connsiteY28" fmla="*/ 2975986 h 2975986"/>
              <a:gd name="connsiteX29" fmla="*/ 0 w 2113574"/>
              <a:gd name="connsiteY29" fmla="*/ 1977768 h 2975986"/>
              <a:gd name="connsiteX30" fmla="*/ 0 w 2113574"/>
              <a:gd name="connsiteY30" fmla="*/ 996974 h 2975986"/>
              <a:gd name="connsiteX31" fmla="*/ 1000586 w 2113574"/>
              <a:gd name="connsiteY31" fmla="*/ 0 h 297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13574" h="2975986">
                <a:moveTo>
                  <a:pt x="2096101" y="812969"/>
                </a:moveTo>
                <a:cubicBezTo>
                  <a:pt x="2107334" y="872785"/>
                  <a:pt x="2113574" y="935092"/>
                  <a:pt x="2113574" y="997400"/>
                </a:cubicBezTo>
                <a:lnTo>
                  <a:pt x="2113574" y="1979368"/>
                </a:lnTo>
                <a:cubicBezTo>
                  <a:pt x="2113574" y="2042921"/>
                  <a:pt x="2107334" y="2103983"/>
                  <a:pt x="2096101" y="2163798"/>
                </a:cubicBezTo>
                <a:cubicBezTo>
                  <a:pt x="2074885" y="2279690"/>
                  <a:pt x="2033700" y="2388106"/>
                  <a:pt x="1975042" y="2485306"/>
                </a:cubicBezTo>
                <a:cubicBezTo>
                  <a:pt x="1878944" y="2649798"/>
                  <a:pt x="1735420" y="2784382"/>
                  <a:pt x="1563192" y="2871613"/>
                </a:cubicBezTo>
                <a:lnTo>
                  <a:pt x="1307345" y="2633598"/>
                </a:lnTo>
                <a:cubicBezTo>
                  <a:pt x="1497046" y="2576275"/>
                  <a:pt x="1653050" y="2439198"/>
                  <a:pt x="1734172" y="2262244"/>
                </a:cubicBezTo>
                <a:cubicBezTo>
                  <a:pt x="1774109" y="2176260"/>
                  <a:pt x="1796574" y="2080306"/>
                  <a:pt x="1796574" y="1979368"/>
                </a:cubicBezTo>
                <a:lnTo>
                  <a:pt x="1796574" y="1885906"/>
                </a:lnTo>
                <a:lnTo>
                  <a:pt x="1796574" y="1090861"/>
                </a:lnTo>
                <a:cubicBezTo>
                  <a:pt x="1801566" y="1085877"/>
                  <a:pt x="1807806" y="1079646"/>
                  <a:pt x="1814046" y="1074661"/>
                </a:cubicBezTo>
                <a:close/>
                <a:moveTo>
                  <a:pt x="1000586" y="0"/>
                </a:moveTo>
                <a:lnTo>
                  <a:pt x="1115224" y="0"/>
                </a:lnTo>
                <a:cubicBezTo>
                  <a:pt x="1146375" y="0"/>
                  <a:pt x="1178773" y="1244"/>
                  <a:pt x="1209924" y="4978"/>
                </a:cubicBezTo>
                <a:cubicBezTo>
                  <a:pt x="1337022" y="16180"/>
                  <a:pt x="1456644" y="52276"/>
                  <a:pt x="1565051" y="107041"/>
                </a:cubicBezTo>
                <a:cubicBezTo>
                  <a:pt x="1737007" y="194167"/>
                  <a:pt x="1880304" y="327346"/>
                  <a:pt x="1976251" y="491641"/>
                </a:cubicBezTo>
                <a:lnTo>
                  <a:pt x="1735761" y="714436"/>
                </a:lnTo>
                <a:cubicBezTo>
                  <a:pt x="1654767" y="537694"/>
                  <a:pt x="1499010" y="400781"/>
                  <a:pt x="1309609" y="344771"/>
                </a:cubicBezTo>
                <a:cubicBezTo>
                  <a:pt x="1247306" y="326101"/>
                  <a:pt x="1182511" y="314899"/>
                  <a:pt x="1115224" y="314899"/>
                </a:cubicBezTo>
                <a:lnTo>
                  <a:pt x="1000586" y="314899"/>
                </a:lnTo>
                <a:cubicBezTo>
                  <a:pt x="965696" y="314899"/>
                  <a:pt x="930806" y="318633"/>
                  <a:pt x="897163" y="323612"/>
                </a:cubicBezTo>
                <a:cubicBezTo>
                  <a:pt x="569449" y="373398"/>
                  <a:pt x="318991" y="655937"/>
                  <a:pt x="318991" y="996974"/>
                </a:cubicBezTo>
                <a:lnTo>
                  <a:pt x="318991" y="1977768"/>
                </a:lnTo>
                <a:cubicBezTo>
                  <a:pt x="318991" y="2318805"/>
                  <a:pt x="569449" y="2602588"/>
                  <a:pt x="897163" y="2651129"/>
                </a:cubicBezTo>
                <a:cubicBezTo>
                  <a:pt x="924576" y="2697182"/>
                  <a:pt x="959466" y="2740745"/>
                  <a:pt x="1000586" y="2778085"/>
                </a:cubicBezTo>
                <a:lnTo>
                  <a:pt x="1209924" y="2972252"/>
                </a:lnTo>
                <a:cubicBezTo>
                  <a:pt x="1178773" y="2974742"/>
                  <a:pt x="1146375" y="2975986"/>
                  <a:pt x="1115224" y="2975986"/>
                </a:cubicBezTo>
                <a:lnTo>
                  <a:pt x="1000586" y="2975986"/>
                </a:lnTo>
                <a:cubicBezTo>
                  <a:pt x="449827" y="2975986"/>
                  <a:pt x="0" y="2529153"/>
                  <a:pt x="0" y="1977768"/>
                </a:cubicBezTo>
                <a:lnTo>
                  <a:pt x="0" y="996974"/>
                </a:lnTo>
                <a:cubicBezTo>
                  <a:pt x="0" y="445589"/>
                  <a:pt x="449827" y="0"/>
                  <a:pt x="10005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BCCC70F-2304-B54E-932D-D4C9D6A1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161" y="8317692"/>
            <a:ext cx="2098946" cy="2032644"/>
          </a:xfrm>
          <a:custGeom>
            <a:avLst/>
            <a:gdLst>
              <a:gd name="connsiteX0" fmla="*/ 1284993 w 2098946"/>
              <a:gd name="connsiteY0" fmla="*/ 418932 h 2032644"/>
              <a:gd name="connsiteX1" fmla="*/ 1733060 w 2098946"/>
              <a:gd name="connsiteY1" fmla="*/ 834491 h 2032644"/>
              <a:gd name="connsiteX2" fmla="*/ 1908552 w 2098946"/>
              <a:gd name="connsiteY2" fmla="*/ 997479 h 2032644"/>
              <a:gd name="connsiteX3" fmla="*/ 2019324 w 2098946"/>
              <a:gd name="connsiteY3" fmla="*/ 1136828 h 2032644"/>
              <a:gd name="connsiteX4" fmla="*/ 1939668 w 2098946"/>
              <a:gd name="connsiteY4" fmla="*/ 1842283 h 2032644"/>
              <a:gd name="connsiteX5" fmla="*/ 1523962 w 2098946"/>
              <a:gd name="connsiteY5" fmla="*/ 2032644 h 2032644"/>
              <a:gd name="connsiteX6" fmla="*/ 1500314 w 2098946"/>
              <a:gd name="connsiteY6" fmla="*/ 2032644 h 2032644"/>
              <a:gd name="connsiteX7" fmla="*/ 1224006 w 2098946"/>
              <a:gd name="connsiteY7" fmla="*/ 1965458 h 2032644"/>
              <a:gd name="connsiteX8" fmla="*/ 1222762 w 2098946"/>
              <a:gd name="connsiteY8" fmla="*/ 1931865 h 2032644"/>
              <a:gd name="connsiteX9" fmla="*/ 1222762 w 2098946"/>
              <a:gd name="connsiteY9" fmla="*/ 1817399 h 2032644"/>
              <a:gd name="connsiteX10" fmla="*/ 1260100 w 2098946"/>
              <a:gd name="connsiteY10" fmla="*/ 1595934 h 2032644"/>
              <a:gd name="connsiteX11" fmla="*/ 1309886 w 2098946"/>
              <a:gd name="connsiteY11" fmla="*/ 1641969 h 2032644"/>
              <a:gd name="connsiteX12" fmla="*/ 1511516 w 2098946"/>
              <a:gd name="connsiteY12" fmla="*/ 1715376 h 2032644"/>
              <a:gd name="connsiteX13" fmla="*/ 1706922 w 2098946"/>
              <a:gd name="connsiteY13" fmla="*/ 1625794 h 2032644"/>
              <a:gd name="connsiteX14" fmla="*/ 1691987 w 2098946"/>
              <a:gd name="connsiteY14" fmla="*/ 1228898 h 2032644"/>
              <a:gd name="connsiteX15" fmla="*/ 1645935 w 2098946"/>
              <a:gd name="connsiteY15" fmla="*/ 1186596 h 2032644"/>
              <a:gd name="connsiteX16" fmla="*/ 1398254 w 2098946"/>
              <a:gd name="connsiteY16" fmla="*/ 956421 h 2032644"/>
              <a:gd name="connsiteX17" fmla="*/ 1164264 w 2098946"/>
              <a:gd name="connsiteY17" fmla="*/ 739932 h 2032644"/>
              <a:gd name="connsiteX18" fmla="*/ 1284993 w 2098946"/>
              <a:gd name="connsiteY18" fmla="*/ 418932 h 2032644"/>
              <a:gd name="connsiteX19" fmla="*/ 564055 w 2098946"/>
              <a:gd name="connsiteY19" fmla="*/ 956 h 2032644"/>
              <a:gd name="connsiteX20" fmla="*/ 987328 w 2098946"/>
              <a:gd name="connsiteY20" fmla="*/ 143619 h 2032644"/>
              <a:gd name="connsiteX21" fmla="*/ 987328 w 2098946"/>
              <a:gd name="connsiteY21" fmla="*/ 237067 h 2032644"/>
              <a:gd name="connsiteX22" fmla="*/ 925105 w 2098946"/>
              <a:gd name="connsiteY22" fmla="*/ 519901 h 2032644"/>
              <a:gd name="connsiteX23" fmla="*/ 789458 w 2098946"/>
              <a:gd name="connsiteY23" fmla="*/ 392813 h 2032644"/>
              <a:gd name="connsiteX24" fmla="*/ 597811 w 2098946"/>
              <a:gd name="connsiteY24" fmla="*/ 318055 h 2032644"/>
              <a:gd name="connsiteX25" fmla="*/ 391229 w 2098946"/>
              <a:gd name="connsiteY25" fmla="*/ 407764 h 2032644"/>
              <a:gd name="connsiteX26" fmla="*/ 317806 w 2098946"/>
              <a:gd name="connsiteY26" fmla="*/ 609611 h 2032644"/>
              <a:gd name="connsiteX27" fmla="*/ 406163 w 2098946"/>
              <a:gd name="connsiteY27" fmla="*/ 805228 h 2032644"/>
              <a:gd name="connsiteX28" fmla="*/ 499498 w 2098946"/>
              <a:gd name="connsiteY28" fmla="*/ 891199 h 2032644"/>
              <a:gd name="connsiteX29" fmla="*/ 754613 w 2098946"/>
              <a:gd name="connsiteY29" fmla="*/ 1129179 h 2032644"/>
              <a:gd name="connsiteX30" fmla="*/ 1014707 w 2098946"/>
              <a:gd name="connsiteY30" fmla="*/ 1370896 h 2032644"/>
              <a:gd name="connsiteX31" fmla="*/ 912660 w 2098946"/>
              <a:gd name="connsiteY31" fmla="*/ 1708553 h 2032644"/>
              <a:gd name="connsiteX32" fmla="*/ 399941 w 2098946"/>
              <a:gd name="connsiteY32" fmla="*/ 1232594 h 2032644"/>
              <a:gd name="connsiteX33" fmla="*/ 190870 w 2098946"/>
              <a:gd name="connsiteY33" fmla="*/ 1038223 h 2032644"/>
              <a:gd name="connsiteX34" fmla="*/ 87580 w 2098946"/>
              <a:gd name="connsiteY34" fmla="*/ 911135 h 2032644"/>
              <a:gd name="connsiteX35" fmla="*/ 467 w 2098946"/>
              <a:gd name="connsiteY35" fmla="*/ 622070 h 2032644"/>
              <a:gd name="connsiteX36" fmla="*/ 158514 w 2098946"/>
              <a:gd name="connsiteY36" fmla="*/ 190966 h 2032644"/>
              <a:gd name="connsiteX37" fmla="*/ 564055 w 2098946"/>
              <a:gd name="connsiteY37" fmla="*/ 956 h 20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98946" h="2032644">
                <a:moveTo>
                  <a:pt x="1284993" y="418932"/>
                </a:moveTo>
                <a:lnTo>
                  <a:pt x="1733060" y="834491"/>
                </a:lnTo>
                <a:lnTo>
                  <a:pt x="1908552" y="997479"/>
                </a:lnTo>
                <a:cubicBezTo>
                  <a:pt x="1953359" y="1038538"/>
                  <a:pt x="1989453" y="1085817"/>
                  <a:pt x="2019324" y="1136828"/>
                </a:cubicBezTo>
                <a:cubicBezTo>
                  <a:pt x="2146276" y="1357050"/>
                  <a:pt x="2122628" y="1645701"/>
                  <a:pt x="1939668" y="1842283"/>
                </a:cubicBezTo>
                <a:cubicBezTo>
                  <a:pt x="1831385" y="1959237"/>
                  <a:pt x="1683274" y="2026423"/>
                  <a:pt x="1523962" y="2032644"/>
                </a:cubicBezTo>
                <a:cubicBezTo>
                  <a:pt x="1515249" y="2032644"/>
                  <a:pt x="1507782" y="2032644"/>
                  <a:pt x="1500314" y="2032644"/>
                </a:cubicBezTo>
                <a:cubicBezTo>
                  <a:pt x="1401988" y="2032644"/>
                  <a:pt x="1307396" y="2010248"/>
                  <a:pt x="1224006" y="1965458"/>
                </a:cubicBezTo>
                <a:cubicBezTo>
                  <a:pt x="1224006" y="1954260"/>
                  <a:pt x="1222762" y="1943062"/>
                  <a:pt x="1222762" y="1931865"/>
                </a:cubicBezTo>
                <a:lnTo>
                  <a:pt x="1222762" y="1817399"/>
                </a:lnTo>
                <a:cubicBezTo>
                  <a:pt x="1222762" y="1740260"/>
                  <a:pt x="1236452" y="1665608"/>
                  <a:pt x="1260100" y="1595934"/>
                </a:cubicBezTo>
                <a:lnTo>
                  <a:pt x="1309886" y="1641969"/>
                </a:lnTo>
                <a:cubicBezTo>
                  <a:pt x="1364649" y="1691736"/>
                  <a:pt x="1436838" y="1719108"/>
                  <a:pt x="1511516" y="1715376"/>
                </a:cubicBezTo>
                <a:cubicBezTo>
                  <a:pt x="1587438" y="1712888"/>
                  <a:pt x="1655892" y="1681783"/>
                  <a:pt x="1706922" y="1625794"/>
                </a:cubicBezTo>
                <a:cubicBezTo>
                  <a:pt x="1812716" y="1512573"/>
                  <a:pt x="1806493" y="1334654"/>
                  <a:pt x="1691987" y="1228898"/>
                </a:cubicBezTo>
                <a:lnTo>
                  <a:pt x="1645935" y="1186596"/>
                </a:lnTo>
                <a:lnTo>
                  <a:pt x="1398254" y="956421"/>
                </a:lnTo>
                <a:lnTo>
                  <a:pt x="1164264" y="739932"/>
                </a:lnTo>
                <a:cubicBezTo>
                  <a:pt x="1222762" y="642886"/>
                  <a:pt x="1263834" y="534641"/>
                  <a:pt x="1284993" y="418932"/>
                </a:cubicBezTo>
                <a:close/>
                <a:moveTo>
                  <a:pt x="564055" y="956"/>
                </a:moveTo>
                <a:cubicBezTo>
                  <a:pt x="713546" y="-7454"/>
                  <a:pt x="865993" y="39581"/>
                  <a:pt x="987328" y="143619"/>
                </a:cubicBezTo>
                <a:lnTo>
                  <a:pt x="987328" y="237067"/>
                </a:lnTo>
                <a:cubicBezTo>
                  <a:pt x="987328" y="337990"/>
                  <a:pt x="964928" y="433930"/>
                  <a:pt x="925105" y="519901"/>
                </a:cubicBezTo>
                <a:lnTo>
                  <a:pt x="789458" y="392813"/>
                </a:lnTo>
                <a:cubicBezTo>
                  <a:pt x="734702" y="342974"/>
                  <a:pt x="666256" y="318055"/>
                  <a:pt x="597811" y="318055"/>
                </a:cubicBezTo>
                <a:cubicBezTo>
                  <a:pt x="523143" y="318055"/>
                  <a:pt x="447230" y="347958"/>
                  <a:pt x="391229" y="407764"/>
                </a:cubicBezTo>
                <a:cubicBezTo>
                  <a:pt x="340206" y="462587"/>
                  <a:pt x="314073" y="534853"/>
                  <a:pt x="317806" y="609611"/>
                </a:cubicBezTo>
                <a:cubicBezTo>
                  <a:pt x="320295" y="685615"/>
                  <a:pt x="351407" y="754143"/>
                  <a:pt x="406163" y="805228"/>
                </a:cubicBezTo>
                <a:lnTo>
                  <a:pt x="499498" y="891199"/>
                </a:lnTo>
                <a:lnTo>
                  <a:pt x="754613" y="1129179"/>
                </a:lnTo>
                <a:lnTo>
                  <a:pt x="1014707" y="1370896"/>
                </a:lnTo>
                <a:cubicBezTo>
                  <a:pt x="961194" y="1474311"/>
                  <a:pt x="926350" y="1588940"/>
                  <a:pt x="912660" y="1708553"/>
                </a:cubicBezTo>
                <a:lnTo>
                  <a:pt x="399941" y="1232594"/>
                </a:lnTo>
                <a:lnTo>
                  <a:pt x="190870" y="1038223"/>
                </a:lnTo>
                <a:cubicBezTo>
                  <a:pt x="149803" y="1000844"/>
                  <a:pt x="114958" y="957235"/>
                  <a:pt x="87580" y="911135"/>
                </a:cubicBezTo>
                <a:cubicBezTo>
                  <a:pt x="34068" y="825163"/>
                  <a:pt x="4200" y="726732"/>
                  <a:pt x="467" y="622070"/>
                </a:cubicBezTo>
                <a:cubicBezTo>
                  <a:pt x="-5755" y="461341"/>
                  <a:pt x="50246" y="308087"/>
                  <a:pt x="158514" y="190966"/>
                </a:cubicBezTo>
                <a:cubicBezTo>
                  <a:pt x="268027" y="73222"/>
                  <a:pt x="414563" y="9366"/>
                  <a:pt x="564055" y="9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0E56383-93C7-CF40-9F76-F0BAED01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55" y="9137616"/>
            <a:ext cx="2981475" cy="2113577"/>
          </a:xfrm>
          <a:custGeom>
            <a:avLst/>
            <a:gdLst>
              <a:gd name="connsiteX0" fmla="*/ 493414 w 2981475"/>
              <a:gd name="connsiteY0" fmla="*/ 137326 h 2113577"/>
              <a:gd name="connsiteX1" fmla="*/ 741367 w 2981475"/>
              <a:gd name="connsiteY1" fmla="*/ 367847 h 2113577"/>
              <a:gd name="connsiteX2" fmla="*/ 355109 w 2981475"/>
              <a:gd name="connsiteY2" fmla="*/ 777801 h 2113577"/>
              <a:gd name="connsiteX3" fmla="*/ 317729 w 2981475"/>
              <a:gd name="connsiteY3" fmla="*/ 999599 h 2113577"/>
              <a:gd name="connsiteX4" fmla="*/ 317729 w 2981475"/>
              <a:gd name="connsiteY4" fmla="*/ 1114237 h 2113577"/>
              <a:gd name="connsiteX5" fmla="*/ 318975 w 2981475"/>
              <a:gd name="connsiteY5" fmla="*/ 1147881 h 2113577"/>
              <a:gd name="connsiteX6" fmla="*/ 1000534 w 2981475"/>
              <a:gd name="connsiteY6" fmla="*/ 1795832 h 2113577"/>
              <a:gd name="connsiteX7" fmla="*/ 1981132 w 2981475"/>
              <a:gd name="connsiteY7" fmla="*/ 1795832 h 2113577"/>
              <a:gd name="connsiteX8" fmla="*/ 2401033 w 2981475"/>
              <a:gd name="connsiteY8" fmla="*/ 1651289 h 2113577"/>
              <a:gd name="connsiteX9" fmla="*/ 2472054 w 2981475"/>
              <a:gd name="connsiteY9" fmla="*/ 1656273 h 2113577"/>
              <a:gd name="connsiteX10" fmla="*/ 2822179 w 2981475"/>
              <a:gd name="connsiteY10" fmla="*/ 1656273 h 2113577"/>
              <a:gd name="connsiteX11" fmla="*/ 1981132 w 2981475"/>
              <a:gd name="connsiteY11" fmla="*/ 2113577 h 2113577"/>
              <a:gd name="connsiteX12" fmla="*/ 1000534 w 2981475"/>
              <a:gd name="connsiteY12" fmla="*/ 2113577 h 2113577"/>
              <a:gd name="connsiteX13" fmla="*/ 0 w 2981475"/>
              <a:gd name="connsiteY13" fmla="*/ 1114237 h 2113577"/>
              <a:gd name="connsiteX14" fmla="*/ 0 w 2981475"/>
              <a:gd name="connsiteY14" fmla="*/ 999599 h 2113577"/>
              <a:gd name="connsiteX15" fmla="*/ 6230 w 2981475"/>
              <a:gd name="connsiteY15" fmla="*/ 886208 h 2113577"/>
              <a:gd name="connsiteX16" fmla="*/ 108402 w 2981475"/>
              <a:gd name="connsiteY16" fmla="*/ 548526 h 2113577"/>
              <a:gd name="connsiteX17" fmla="*/ 493414 w 2981475"/>
              <a:gd name="connsiteY17" fmla="*/ 137326 h 2113577"/>
              <a:gd name="connsiteX18" fmla="*/ 1001308 w 2981475"/>
              <a:gd name="connsiteY18" fmla="*/ 0 h 2113577"/>
              <a:gd name="connsiteX19" fmla="*/ 1981429 w 2981475"/>
              <a:gd name="connsiteY19" fmla="*/ 0 h 2113577"/>
              <a:gd name="connsiteX20" fmla="*/ 2822065 w 2981475"/>
              <a:gd name="connsiteY20" fmla="*/ 457574 h 2113577"/>
              <a:gd name="connsiteX21" fmla="*/ 2955321 w 2981475"/>
              <a:gd name="connsiteY21" fmla="*/ 775506 h 2113577"/>
              <a:gd name="connsiteX22" fmla="*/ 2981475 w 2981475"/>
              <a:gd name="connsiteY22" fmla="*/ 999929 h 2113577"/>
              <a:gd name="connsiteX23" fmla="*/ 2981475 w 2981475"/>
              <a:gd name="connsiteY23" fmla="*/ 1114634 h 2113577"/>
              <a:gd name="connsiteX24" fmla="*/ 2955321 w 2981475"/>
              <a:gd name="connsiteY24" fmla="*/ 1339057 h 2113577"/>
              <a:gd name="connsiteX25" fmla="*/ 2625294 w 2981475"/>
              <a:gd name="connsiteY25" fmla="*/ 1339057 h 2113577"/>
              <a:gd name="connsiteX26" fmla="*/ 2663901 w 2981475"/>
              <a:gd name="connsiteY26" fmla="*/ 1114634 h 2113577"/>
              <a:gd name="connsiteX27" fmla="*/ 2663901 w 2981475"/>
              <a:gd name="connsiteY27" fmla="*/ 999929 h 2113577"/>
              <a:gd name="connsiteX28" fmla="*/ 2625294 w 2981475"/>
              <a:gd name="connsiteY28" fmla="*/ 775506 h 2113577"/>
              <a:gd name="connsiteX29" fmla="*/ 2401124 w 2981475"/>
              <a:gd name="connsiteY29" fmla="*/ 462561 h 2113577"/>
              <a:gd name="connsiteX30" fmla="*/ 1981429 w 2981475"/>
              <a:gd name="connsiteY30" fmla="*/ 317933 h 2113577"/>
              <a:gd name="connsiteX31" fmla="*/ 1115884 w 2981475"/>
              <a:gd name="connsiteY31" fmla="*/ 317933 h 2113577"/>
              <a:gd name="connsiteX32" fmla="*/ 1005045 w 2981475"/>
              <a:gd name="connsiteY32" fmla="*/ 178292 h 2113577"/>
              <a:gd name="connsiteX33" fmla="*/ 829445 w 2981475"/>
              <a:gd name="connsiteY33" fmla="*/ 14962 h 2113577"/>
              <a:gd name="connsiteX34" fmla="*/ 1001308 w 2981475"/>
              <a:gd name="connsiteY34" fmla="*/ 0 h 21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81475" h="2113577">
                <a:moveTo>
                  <a:pt x="493414" y="137326"/>
                </a:moveTo>
                <a:lnTo>
                  <a:pt x="741367" y="367847"/>
                </a:lnTo>
                <a:cubicBezTo>
                  <a:pt x="561944" y="441365"/>
                  <a:pt x="418654" y="592138"/>
                  <a:pt x="355109" y="777801"/>
                </a:cubicBezTo>
                <a:cubicBezTo>
                  <a:pt x="331435" y="847580"/>
                  <a:pt x="317729" y="922344"/>
                  <a:pt x="317729" y="999599"/>
                </a:cubicBezTo>
                <a:lnTo>
                  <a:pt x="317729" y="1114237"/>
                </a:lnTo>
                <a:cubicBezTo>
                  <a:pt x="317729" y="1125452"/>
                  <a:pt x="318975" y="1136666"/>
                  <a:pt x="318975" y="1147881"/>
                </a:cubicBezTo>
                <a:cubicBezTo>
                  <a:pt x="335173" y="1509238"/>
                  <a:pt x="635457" y="1795832"/>
                  <a:pt x="1000534" y="1795832"/>
                </a:cubicBezTo>
                <a:lnTo>
                  <a:pt x="1981132" y="1795832"/>
                </a:lnTo>
                <a:cubicBezTo>
                  <a:pt x="2140620" y="1795832"/>
                  <a:pt x="2286401" y="1742251"/>
                  <a:pt x="2401033" y="1651289"/>
                </a:cubicBezTo>
                <a:cubicBezTo>
                  <a:pt x="2424707" y="1653781"/>
                  <a:pt x="2448381" y="1656273"/>
                  <a:pt x="2472054" y="1656273"/>
                </a:cubicBezTo>
                <a:lnTo>
                  <a:pt x="2822179" y="1656273"/>
                </a:lnTo>
                <a:cubicBezTo>
                  <a:pt x="2642756" y="1930406"/>
                  <a:pt x="2333749" y="2113577"/>
                  <a:pt x="1981132" y="2113577"/>
                </a:cubicBezTo>
                <a:lnTo>
                  <a:pt x="1000534" y="2113577"/>
                </a:lnTo>
                <a:cubicBezTo>
                  <a:pt x="448558" y="2113577"/>
                  <a:pt x="0" y="1666242"/>
                  <a:pt x="0" y="1114237"/>
                </a:cubicBezTo>
                <a:lnTo>
                  <a:pt x="0" y="999599"/>
                </a:lnTo>
                <a:cubicBezTo>
                  <a:pt x="0" y="960972"/>
                  <a:pt x="2492" y="923590"/>
                  <a:pt x="6230" y="886208"/>
                </a:cubicBezTo>
                <a:cubicBezTo>
                  <a:pt x="19936" y="766586"/>
                  <a:pt x="54824" y="651949"/>
                  <a:pt x="108402" y="548526"/>
                </a:cubicBezTo>
                <a:cubicBezTo>
                  <a:pt x="194375" y="376570"/>
                  <a:pt x="328943" y="234519"/>
                  <a:pt x="493414" y="137326"/>
                </a:cubicBezTo>
                <a:close/>
                <a:moveTo>
                  <a:pt x="1001308" y="0"/>
                </a:moveTo>
                <a:lnTo>
                  <a:pt x="1981429" y="0"/>
                </a:lnTo>
                <a:cubicBezTo>
                  <a:pt x="2333873" y="0"/>
                  <a:pt x="2642729" y="183279"/>
                  <a:pt x="2822065" y="457574"/>
                </a:cubicBezTo>
                <a:cubicBezTo>
                  <a:pt x="2883089" y="553577"/>
                  <a:pt x="2929168" y="660801"/>
                  <a:pt x="2955321" y="775506"/>
                </a:cubicBezTo>
                <a:cubicBezTo>
                  <a:pt x="2972757" y="847820"/>
                  <a:pt x="2981475" y="922628"/>
                  <a:pt x="2981475" y="999929"/>
                </a:cubicBezTo>
                <a:lnTo>
                  <a:pt x="2981475" y="1114634"/>
                </a:lnTo>
                <a:cubicBezTo>
                  <a:pt x="2981475" y="1191936"/>
                  <a:pt x="2972757" y="1266743"/>
                  <a:pt x="2955321" y="1339057"/>
                </a:cubicBezTo>
                <a:lnTo>
                  <a:pt x="2625294" y="1339057"/>
                </a:lnTo>
                <a:cubicBezTo>
                  <a:pt x="2651447" y="1267990"/>
                  <a:pt x="2663901" y="1193182"/>
                  <a:pt x="2663901" y="1114634"/>
                </a:cubicBezTo>
                <a:lnTo>
                  <a:pt x="2663901" y="999929"/>
                </a:lnTo>
                <a:cubicBezTo>
                  <a:pt x="2663901" y="921381"/>
                  <a:pt x="2651447" y="845327"/>
                  <a:pt x="2625294" y="775506"/>
                </a:cubicBezTo>
                <a:cubicBezTo>
                  <a:pt x="2581705" y="650827"/>
                  <a:pt x="2503246" y="542356"/>
                  <a:pt x="2401124" y="462561"/>
                </a:cubicBezTo>
                <a:cubicBezTo>
                  <a:pt x="2286548" y="371545"/>
                  <a:pt x="2140838" y="317933"/>
                  <a:pt x="1981429" y="317933"/>
                </a:cubicBezTo>
                <a:lnTo>
                  <a:pt x="1115884" y="317933"/>
                </a:lnTo>
                <a:cubicBezTo>
                  <a:pt x="1085995" y="266814"/>
                  <a:pt x="1049879" y="219436"/>
                  <a:pt x="1005045" y="178292"/>
                </a:cubicBezTo>
                <a:lnTo>
                  <a:pt x="829445" y="14962"/>
                </a:lnTo>
                <a:cubicBezTo>
                  <a:pt x="884242" y="4987"/>
                  <a:pt x="942775" y="0"/>
                  <a:pt x="1001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6A3819B-ED4D-4040-B864-032E22F0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381" y="9599032"/>
            <a:ext cx="2432176" cy="1196242"/>
          </a:xfrm>
          <a:custGeom>
            <a:avLst/>
            <a:gdLst>
              <a:gd name="connsiteX0" fmla="*/ 526300 w 2432176"/>
              <a:gd name="connsiteY0" fmla="*/ 5491 h 1196242"/>
              <a:gd name="connsiteX1" fmla="*/ 750257 w 2432176"/>
              <a:gd name="connsiteY1" fmla="*/ 317473 h 1196242"/>
              <a:gd name="connsiteX2" fmla="*/ 597220 w 2432176"/>
              <a:gd name="connsiteY2" fmla="*/ 317473 h 1196242"/>
              <a:gd name="connsiteX3" fmla="*/ 317273 w 2432176"/>
              <a:gd name="connsiteY3" fmla="*/ 598381 h 1196242"/>
              <a:gd name="connsiteX4" fmla="*/ 597220 w 2432176"/>
              <a:gd name="connsiteY4" fmla="*/ 879289 h 1196242"/>
              <a:gd name="connsiteX5" fmla="*/ 750257 w 2432176"/>
              <a:gd name="connsiteY5" fmla="*/ 879289 h 1196242"/>
              <a:gd name="connsiteX6" fmla="*/ 1079973 w 2432176"/>
              <a:gd name="connsiteY6" fmla="*/ 879289 h 1196242"/>
              <a:gd name="connsiteX7" fmla="*/ 1413420 w 2432176"/>
              <a:gd name="connsiteY7" fmla="*/ 879289 h 1196242"/>
              <a:gd name="connsiteX8" fmla="*/ 1547795 w 2432176"/>
              <a:gd name="connsiteY8" fmla="*/ 1196242 h 1196242"/>
              <a:gd name="connsiteX9" fmla="*/ 946842 w 2432176"/>
              <a:gd name="connsiteY9" fmla="*/ 1196242 h 1196242"/>
              <a:gd name="connsiteX10" fmla="*/ 597220 w 2432176"/>
              <a:gd name="connsiteY10" fmla="*/ 1196242 h 1196242"/>
              <a:gd name="connsiteX11" fmla="*/ 526300 w 2432176"/>
              <a:gd name="connsiteY11" fmla="*/ 1191270 h 1196242"/>
              <a:gd name="connsiteX12" fmla="*/ 0 w 2432176"/>
              <a:gd name="connsiteY12" fmla="*/ 598381 h 1196242"/>
              <a:gd name="connsiteX13" fmla="*/ 526300 w 2432176"/>
              <a:gd name="connsiteY13" fmla="*/ 5491 h 1196242"/>
              <a:gd name="connsiteX14" fmla="*/ 950298 w 2432176"/>
              <a:gd name="connsiteY14" fmla="*/ 0 h 1196242"/>
              <a:gd name="connsiteX15" fmla="*/ 1551766 w 2432176"/>
              <a:gd name="connsiteY15" fmla="*/ 0 h 1196242"/>
              <a:gd name="connsiteX16" fmla="*/ 1834444 w 2432176"/>
              <a:gd name="connsiteY16" fmla="*/ 0 h 1196242"/>
              <a:gd name="connsiteX17" fmla="*/ 1960216 w 2432176"/>
              <a:gd name="connsiteY17" fmla="*/ 13710 h 1196242"/>
              <a:gd name="connsiteX18" fmla="*/ 2432176 w 2432176"/>
              <a:gd name="connsiteY18" fmla="*/ 599480 h 1196242"/>
              <a:gd name="connsiteX19" fmla="*/ 1960216 w 2432176"/>
              <a:gd name="connsiteY19" fmla="*/ 1185251 h 1196242"/>
              <a:gd name="connsiteX20" fmla="*/ 1747274 w 2432176"/>
              <a:gd name="connsiteY20" fmla="*/ 881149 h 1196242"/>
              <a:gd name="connsiteX21" fmla="*/ 1834444 w 2432176"/>
              <a:gd name="connsiteY21" fmla="*/ 881149 h 1196242"/>
              <a:gd name="connsiteX22" fmla="*/ 2114630 w 2432176"/>
              <a:gd name="connsiteY22" fmla="*/ 599480 h 1196242"/>
              <a:gd name="connsiteX23" fmla="*/ 1834444 w 2432176"/>
              <a:gd name="connsiteY23" fmla="*/ 317812 h 1196242"/>
              <a:gd name="connsiteX24" fmla="*/ 1747274 w 2432176"/>
              <a:gd name="connsiteY24" fmla="*/ 317812 h 1196242"/>
              <a:gd name="connsiteX25" fmla="*/ 1417276 w 2432176"/>
              <a:gd name="connsiteY25" fmla="*/ 317812 h 1196242"/>
              <a:gd name="connsiteX26" fmla="*/ 1083542 w 2432176"/>
              <a:gd name="connsiteY26" fmla="*/ 317812 h 1196242"/>
              <a:gd name="connsiteX27" fmla="*/ 950298 w 2432176"/>
              <a:gd name="connsiteY27" fmla="*/ 0 h 119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432176" h="1196242">
                <a:moveTo>
                  <a:pt x="526300" y="5491"/>
                </a:moveTo>
                <a:cubicBezTo>
                  <a:pt x="628325" y="85040"/>
                  <a:pt x="706710" y="193177"/>
                  <a:pt x="750257" y="317473"/>
                </a:cubicBezTo>
                <a:lnTo>
                  <a:pt x="597220" y="317473"/>
                </a:lnTo>
                <a:cubicBezTo>
                  <a:pt x="442938" y="317473"/>
                  <a:pt x="317273" y="443011"/>
                  <a:pt x="317273" y="598381"/>
                </a:cubicBezTo>
                <a:cubicBezTo>
                  <a:pt x="317273" y="753750"/>
                  <a:pt x="442938" y="879289"/>
                  <a:pt x="597220" y="879289"/>
                </a:cubicBezTo>
                <a:lnTo>
                  <a:pt x="750257" y="879289"/>
                </a:lnTo>
                <a:lnTo>
                  <a:pt x="1079973" y="879289"/>
                </a:lnTo>
                <a:lnTo>
                  <a:pt x="1413420" y="879289"/>
                </a:lnTo>
                <a:cubicBezTo>
                  <a:pt x="1440793" y="993640"/>
                  <a:pt x="1485584" y="1099291"/>
                  <a:pt x="1547795" y="1196242"/>
                </a:cubicBezTo>
                <a:lnTo>
                  <a:pt x="946842" y="1196242"/>
                </a:lnTo>
                <a:lnTo>
                  <a:pt x="597220" y="1196242"/>
                </a:lnTo>
                <a:cubicBezTo>
                  <a:pt x="573580" y="1196242"/>
                  <a:pt x="549940" y="1193756"/>
                  <a:pt x="526300" y="1191270"/>
                </a:cubicBezTo>
                <a:cubicBezTo>
                  <a:pt x="230178" y="1156467"/>
                  <a:pt x="0" y="904148"/>
                  <a:pt x="0" y="598381"/>
                </a:cubicBezTo>
                <a:cubicBezTo>
                  <a:pt x="0" y="292614"/>
                  <a:pt x="230178" y="40294"/>
                  <a:pt x="526300" y="5491"/>
                </a:cubicBezTo>
                <a:close/>
                <a:moveTo>
                  <a:pt x="950298" y="0"/>
                </a:moveTo>
                <a:lnTo>
                  <a:pt x="1551766" y="0"/>
                </a:lnTo>
                <a:lnTo>
                  <a:pt x="1834444" y="0"/>
                </a:lnTo>
                <a:cubicBezTo>
                  <a:pt x="1878028" y="0"/>
                  <a:pt x="1919122" y="4985"/>
                  <a:pt x="1960216" y="13710"/>
                </a:cubicBezTo>
                <a:cubicBezTo>
                  <a:pt x="2230441" y="72287"/>
                  <a:pt x="2432176" y="311580"/>
                  <a:pt x="2432176" y="599480"/>
                </a:cubicBezTo>
                <a:cubicBezTo>
                  <a:pt x="2432176" y="886134"/>
                  <a:pt x="2230441" y="1126674"/>
                  <a:pt x="1960216" y="1185251"/>
                </a:cubicBezTo>
                <a:cubicBezTo>
                  <a:pt x="1864330" y="1106733"/>
                  <a:pt x="1788368" y="1000795"/>
                  <a:pt x="1747274" y="881149"/>
                </a:cubicBezTo>
                <a:lnTo>
                  <a:pt x="1834444" y="881149"/>
                </a:lnTo>
                <a:cubicBezTo>
                  <a:pt x="1988858" y="881149"/>
                  <a:pt x="2114630" y="755270"/>
                  <a:pt x="2114630" y="599480"/>
                </a:cubicBezTo>
                <a:cubicBezTo>
                  <a:pt x="2114630" y="443690"/>
                  <a:pt x="1988858" y="317812"/>
                  <a:pt x="1834444" y="317812"/>
                </a:cubicBezTo>
                <a:lnTo>
                  <a:pt x="1747274" y="317812"/>
                </a:lnTo>
                <a:lnTo>
                  <a:pt x="1417276" y="317812"/>
                </a:lnTo>
                <a:lnTo>
                  <a:pt x="1083542" y="317812"/>
                </a:lnTo>
                <a:cubicBezTo>
                  <a:pt x="1057392" y="203150"/>
                  <a:pt x="1011316" y="95967"/>
                  <a:pt x="9502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A2A2017-82E8-BF4F-A381-5574A905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53" y="4995860"/>
            <a:ext cx="2981476" cy="2113575"/>
          </a:xfrm>
          <a:custGeom>
            <a:avLst/>
            <a:gdLst>
              <a:gd name="connsiteX0" fmla="*/ 329293 w 2981476"/>
              <a:gd name="connsiteY0" fmla="*/ 1241429 h 2113575"/>
              <a:gd name="connsiteX1" fmla="*/ 658189 w 2981476"/>
              <a:gd name="connsiteY1" fmla="*/ 1704913 h 2113575"/>
              <a:gd name="connsiteX2" fmla="*/ 1000790 w 2981476"/>
              <a:gd name="connsiteY2" fmla="*/ 1797111 h 2113575"/>
              <a:gd name="connsiteX3" fmla="*/ 1024461 w 2981476"/>
              <a:gd name="connsiteY3" fmla="*/ 1797111 h 2113575"/>
              <a:gd name="connsiteX4" fmla="*/ 1981251 w 2981476"/>
              <a:gd name="connsiteY4" fmla="*/ 1797111 h 2113575"/>
              <a:gd name="connsiteX5" fmla="*/ 2401092 w 2981476"/>
              <a:gd name="connsiteY5" fmla="*/ 1652584 h 2113575"/>
              <a:gd name="connsiteX6" fmla="*/ 2472104 w 2981476"/>
              <a:gd name="connsiteY6" fmla="*/ 1656322 h 2113575"/>
              <a:gd name="connsiteX7" fmla="*/ 2822179 w 2981476"/>
              <a:gd name="connsiteY7" fmla="*/ 1656322 h 2113575"/>
              <a:gd name="connsiteX8" fmla="*/ 1981251 w 2981476"/>
              <a:gd name="connsiteY8" fmla="*/ 2113575 h 2113575"/>
              <a:gd name="connsiteX9" fmla="*/ 1000790 w 2981476"/>
              <a:gd name="connsiteY9" fmla="*/ 2113575 h 2113575"/>
              <a:gd name="connsiteX10" fmla="*/ 724218 w 2981476"/>
              <a:gd name="connsiteY10" fmla="*/ 2073706 h 2113575"/>
              <a:gd name="connsiteX11" fmla="*/ 418992 w 2981476"/>
              <a:gd name="connsiteY11" fmla="*/ 1925441 h 2113575"/>
              <a:gd name="connsiteX12" fmla="*/ 71408 w 2981476"/>
              <a:gd name="connsiteY12" fmla="*/ 1481892 h 2113575"/>
              <a:gd name="connsiteX13" fmla="*/ 1000470 w 2981476"/>
              <a:gd name="connsiteY13" fmla="*/ 0 h 2113575"/>
              <a:gd name="connsiteX14" fmla="*/ 1981006 w 2981476"/>
              <a:gd name="connsiteY14" fmla="*/ 0 h 2113575"/>
              <a:gd name="connsiteX15" fmla="*/ 2821999 w 2981476"/>
              <a:gd name="connsiteY15" fmla="*/ 458821 h 2113575"/>
              <a:gd name="connsiteX16" fmla="*/ 2955312 w 2981476"/>
              <a:gd name="connsiteY16" fmla="*/ 776753 h 2113575"/>
              <a:gd name="connsiteX17" fmla="*/ 2981476 w 2981476"/>
              <a:gd name="connsiteY17" fmla="*/ 1001176 h 2113575"/>
              <a:gd name="connsiteX18" fmla="*/ 2981476 w 2981476"/>
              <a:gd name="connsiteY18" fmla="*/ 1114634 h 2113575"/>
              <a:gd name="connsiteX19" fmla="*/ 2955312 w 2981476"/>
              <a:gd name="connsiteY19" fmla="*/ 1339057 h 2113575"/>
              <a:gd name="connsiteX20" fmla="*/ 2625144 w 2981476"/>
              <a:gd name="connsiteY20" fmla="*/ 1339057 h 2113575"/>
              <a:gd name="connsiteX21" fmla="*/ 2663767 w 2981476"/>
              <a:gd name="connsiteY21" fmla="*/ 1114634 h 2113575"/>
              <a:gd name="connsiteX22" fmla="*/ 2663767 w 2981476"/>
              <a:gd name="connsiteY22" fmla="*/ 1001176 h 2113575"/>
              <a:gd name="connsiteX23" fmla="*/ 2625144 w 2981476"/>
              <a:gd name="connsiteY23" fmla="*/ 776753 h 2113575"/>
              <a:gd name="connsiteX24" fmla="*/ 2400879 w 2981476"/>
              <a:gd name="connsiteY24" fmla="*/ 463808 h 2113575"/>
              <a:gd name="connsiteX25" fmla="*/ 1981006 w 2981476"/>
              <a:gd name="connsiteY25" fmla="*/ 317933 h 2113575"/>
              <a:gd name="connsiteX26" fmla="*/ 1000470 w 2981476"/>
              <a:gd name="connsiteY26" fmla="*/ 317933 h 2113575"/>
              <a:gd name="connsiteX27" fmla="*/ 337643 w 2981476"/>
              <a:gd name="connsiteY27" fmla="*/ 837846 h 2113575"/>
              <a:gd name="connsiteX28" fmla="*/ 189379 w 2981476"/>
              <a:gd name="connsiteY28" fmla="*/ 938836 h 2113575"/>
              <a:gd name="connsiteX29" fmla="*/ 0 w 2981476"/>
              <a:gd name="connsiteY29" fmla="*/ 1114634 h 2113575"/>
              <a:gd name="connsiteX30" fmla="*/ 0 w 2981476"/>
              <a:gd name="connsiteY30" fmla="*/ 1001176 h 2113575"/>
              <a:gd name="connsiteX31" fmla="*/ 1000470 w 2981476"/>
              <a:gd name="connsiteY31" fmla="*/ 0 h 21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81476" h="2113575">
                <a:moveTo>
                  <a:pt x="329293" y="1241429"/>
                </a:moveTo>
                <a:cubicBezTo>
                  <a:pt x="367913" y="1439531"/>
                  <a:pt x="490004" y="1606485"/>
                  <a:pt x="658189" y="1704913"/>
                </a:cubicBezTo>
                <a:cubicBezTo>
                  <a:pt x="759101" y="1763471"/>
                  <a:pt x="876208" y="1797111"/>
                  <a:pt x="1000790" y="1797111"/>
                </a:cubicBezTo>
                <a:lnTo>
                  <a:pt x="1024461" y="1797111"/>
                </a:lnTo>
                <a:lnTo>
                  <a:pt x="1981251" y="1797111"/>
                </a:lnTo>
                <a:cubicBezTo>
                  <a:pt x="2140715" y="1797111"/>
                  <a:pt x="2286477" y="1742290"/>
                  <a:pt x="2401092" y="1652584"/>
                </a:cubicBezTo>
                <a:cubicBezTo>
                  <a:pt x="2424763" y="1655076"/>
                  <a:pt x="2448433" y="1656322"/>
                  <a:pt x="2472104" y="1656322"/>
                </a:cubicBezTo>
                <a:lnTo>
                  <a:pt x="2822179" y="1656322"/>
                </a:lnTo>
                <a:cubicBezTo>
                  <a:pt x="2642781" y="1930425"/>
                  <a:pt x="2333818" y="2113575"/>
                  <a:pt x="1981251" y="2113575"/>
                </a:cubicBezTo>
                <a:lnTo>
                  <a:pt x="1000790" y="2113575"/>
                </a:lnTo>
                <a:cubicBezTo>
                  <a:pt x="904862" y="2113575"/>
                  <a:pt x="812671" y="2099870"/>
                  <a:pt x="724218" y="2073706"/>
                </a:cubicBezTo>
                <a:cubicBezTo>
                  <a:pt x="613340" y="2042558"/>
                  <a:pt x="511183" y="1991475"/>
                  <a:pt x="418992" y="1925441"/>
                </a:cubicBezTo>
                <a:cubicBezTo>
                  <a:pt x="263264" y="1815800"/>
                  <a:pt x="142420" y="1661305"/>
                  <a:pt x="71408" y="1481892"/>
                </a:cubicBezTo>
                <a:close/>
                <a:moveTo>
                  <a:pt x="1000470" y="0"/>
                </a:moveTo>
                <a:lnTo>
                  <a:pt x="1981006" y="0"/>
                </a:lnTo>
                <a:cubicBezTo>
                  <a:pt x="2333600" y="0"/>
                  <a:pt x="2642587" y="183279"/>
                  <a:pt x="2821999" y="458821"/>
                </a:cubicBezTo>
                <a:cubicBezTo>
                  <a:pt x="2883049" y="554824"/>
                  <a:pt x="2929148" y="660801"/>
                  <a:pt x="2955312" y="776753"/>
                </a:cubicBezTo>
                <a:cubicBezTo>
                  <a:pt x="2972755" y="847820"/>
                  <a:pt x="2981476" y="923875"/>
                  <a:pt x="2981476" y="1001176"/>
                </a:cubicBezTo>
                <a:lnTo>
                  <a:pt x="2981476" y="1114634"/>
                </a:lnTo>
                <a:cubicBezTo>
                  <a:pt x="2981476" y="1191936"/>
                  <a:pt x="2972755" y="1267990"/>
                  <a:pt x="2955312" y="1339057"/>
                </a:cubicBezTo>
                <a:lnTo>
                  <a:pt x="2625144" y="1339057"/>
                </a:lnTo>
                <a:cubicBezTo>
                  <a:pt x="2651309" y="1269237"/>
                  <a:pt x="2663767" y="1193182"/>
                  <a:pt x="2663767" y="1114634"/>
                </a:cubicBezTo>
                <a:lnTo>
                  <a:pt x="2663767" y="1001176"/>
                </a:lnTo>
                <a:cubicBezTo>
                  <a:pt x="2663767" y="922628"/>
                  <a:pt x="2651309" y="846574"/>
                  <a:pt x="2625144" y="776753"/>
                </a:cubicBezTo>
                <a:cubicBezTo>
                  <a:pt x="2581537" y="650827"/>
                  <a:pt x="2503045" y="543603"/>
                  <a:pt x="2400879" y="463808"/>
                </a:cubicBezTo>
                <a:cubicBezTo>
                  <a:pt x="2286255" y="372792"/>
                  <a:pt x="2140483" y="317933"/>
                  <a:pt x="1981006" y="317933"/>
                </a:cubicBezTo>
                <a:lnTo>
                  <a:pt x="1000470" y="317933"/>
                </a:lnTo>
                <a:cubicBezTo>
                  <a:pt x="679024" y="317933"/>
                  <a:pt x="409906" y="538615"/>
                  <a:pt x="337643" y="837846"/>
                </a:cubicBezTo>
                <a:cubicBezTo>
                  <a:pt x="284069" y="864029"/>
                  <a:pt x="234232" y="896445"/>
                  <a:pt x="189379" y="938836"/>
                </a:cubicBezTo>
                <a:lnTo>
                  <a:pt x="0" y="1114634"/>
                </a:lnTo>
                <a:lnTo>
                  <a:pt x="0" y="1001176"/>
                </a:lnTo>
                <a:cubicBezTo>
                  <a:pt x="0" y="448846"/>
                  <a:pt x="448530" y="0"/>
                  <a:pt x="1000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D4FFFE8-6CA1-6E48-877C-20CFC157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381" y="5451782"/>
            <a:ext cx="2432176" cy="1196241"/>
          </a:xfrm>
          <a:custGeom>
            <a:avLst/>
            <a:gdLst>
              <a:gd name="connsiteX0" fmla="*/ 526300 w 2432176"/>
              <a:gd name="connsiteY0" fmla="*/ 5495 h 1196241"/>
              <a:gd name="connsiteX1" fmla="*/ 750257 w 2432176"/>
              <a:gd name="connsiteY1" fmla="*/ 317802 h 1196241"/>
              <a:gd name="connsiteX2" fmla="*/ 597220 w 2432176"/>
              <a:gd name="connsiteY2" fmla="*/ 317802 h 1196241"/>
              <a:gd name="connsiteX3" fmla="*/ 317273 w 2432176"/>
              <a:gd name="connsiteY3" fmla="*/ 599002 h 1196241"/>
              <a:gd name="connsiteX4" fmla="*/ 597220 w 2432176"/>
              <a:gd name="connsiteY4" fmla="*/ 878958 h 1196241"/>
              <a:gd name="connsiteX5" fmla="*/ 750257 w 2432176"/>
              <a:gd name="connsiteY5" fmla="*/ 878958 h 1196241"/>
              <a:gd name="connsiteX6" fmla="*/ 1079973 w 2432176"/>
              <a:gd name="connsiteY6" fmla="*/ 878958 h 1196241"/>
              <a:gd name="connsiteX7" fmla="*/ 1413420 w 2432176"/>
              <a:gd name="connsiteY7" fmla="*/ 878958 h 1196241"/>
              <a:gd name="connsiteX8" fmla="*/ 1547795 w 2432176"/>
              <a:gd name="connsiteY8" fmla="*/ 1196241 h 1196241"/>
              <a:gd name="connsiteX9" fmla="*/ 946842 w 2432176"/>
              <a:gd name="connsiteY9" fmla="*/ 1196241 h 1196241"/>
              <a:gd name="connsiteX10" fmla="*/ 597220 w 2432176"/>
              <a:gd name="connsiteY10" fmla="*/ 1196241 h 1196241"/>
              <a:gd name="connsiteX11" fmla="*/ 526300 w 2432176"/>
              <a:gd name="connsiteY11" fmla="*/ 1192508 h 1196241"/>
              <a:gd name="connsiteX12" fmla="*/ 0 w 2432176"/>
              <a:gd name="connsiteY12" fmla="*/ 599002 h 1196241"/>
              <a:gd name="connsiteX13" fmla="*/ 526300 w 2432176"/>
              <a:gd name="connsiteY13" fmla="*/ 5495 h 1196241"/>
              <a:gd name="connsiteX14" fmla="*/ 950298 w 2432176"/>
              <a:gd name="connsiteY14" fmla="*/ 0 h 1196241"/>
              <a:gd name="connsiteX15" fmla="*/ 1551766 w 2432176"/>
              <a:gd name="connsiteY15" fmla="*/ 0 h 1196241"/>
              <a:gd name="connsiteX16" fmla="*/ 1834444 w 2432176"/>
              <a:gd name="connsiteY16" fmla="*/ 0 h 1196241"/>
              <a:gd name="connsiteX17" fmla="*/ 1960216 w 2432176"/>
              <a:gd name="connsiteY17" fmla="*/ 13724 h 1196241"/>
              <a:gd name="connsiteX18" fmla="*/ 2432176 w 2432176"/>
              <a:gd name="connsiteY18" fmla="*/ 600111 h 1196241"/>
              <a:gd name="connsiteX19" fmla="*/ 1960216 w 2432176"/>
              <a:gd name="connsiteY19" fmla="*/ 1185250 h 1196241"/>
              <a:gd name="connsiteX20" fmla="*/ 1747274 w 2432176"/>
              <a:gd name="connsiteY20" fmla="*/ 880828 h 1196241"/>
              <a:gd name="connsiteX21" fmla="*/ 1834444 w 2432176"/>
              <a:gd name="connsiteY21" fmla="*/ 880828 h 1196241"/>
              <a:gd name="connsiteX22" fmla="*/ 2114630 w 2432176"/>
              <a:gd name="connsiteY22" fmla="*/ 600111 h 1196241"/>
              <a:gd name="connsiteX23" fmla="*/ 1834444 w 2432176"/>
              <a:gd name="connsiteY23" fmla="*/ 318146 h 1196241"/>
              <a:gd name="connsiteX24" fmla="*/ 1747274 w 2432176"/>
              <a:gd name="connsiteY24" fmla="*/ 318146 h 1196241"/>
              <a:gd name="connsiteX25" fmla="*/ 1417276 w 2432176"/>
              <a:gd name="connsiteY25" fmla="*/ 318146 h 1196241"/>
              <a:gd name="connsiteX26" fmla="*/ 1083542 w 2432176"/>
              <a:gd name="connsiteY26" fmla="*/ 318146 h 1196241"/>
              <a:gd name="connsiteX27" fmla="*/ 950298 w 2432176"/>
              <a:gd name="connsiteY27" fmla="*/ 0 h 119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432176" h="1196241">
                <a:moveTo>
                  <a:pt x="526300" y="5495"/>
                </a:moveTo>
                <a:cubicBezTo>
                  <a:pt x="628325" y="85127"/>
                  <a:pt x="706710" y="192133"/>
                  <a:pt x="750257" y="317802"/>
                </a:cubicBezTo>
                <a:lnTo>
                  <a:pt x="597220" y="317802"/>
                </a:lnTo>
                <a:cubicBezTo>
                  <a:pt x="442938" y="317802"/>
                  <a:pt x="317273" y="443471"/>
                  <a:pt x="317273" y="599002"/>
                </a:cubicBezTo>
                <a:cubicBezTo>
                  <a:pt x="317273" y="753289"/>
                  <a:pt x="442938" y="878958"/>
                  <a:pt x="597220" y="878958"/>
                </a:cubicBezTo>
                <a:lnTo>
                  <a:pt x="750257" y="878958"/>
                </a:lnTo>
                <a:lnTo>
                  <a:pt x="1079973" y="878958"/>
                </a:lnTo>
                <a:lnTo>
                  <a:pt x="1413420" y="878958"/>
                </a:lnTo>
                <a:cubicBezTo>
                  <a:pt x="1440793" y="993428"/>
                  <a:pt x="1485584" y="1100434"/>
                  <a:pt x="1547795" y="1196241"/>
                </a:cubicBezTo>
                <a:lnTo>
                  <a:pt x="946842" y="1196241"/>
                </a:lnTo>
                <a:lnTo>
                  <a:pt x="597220" y="1196241"/>
                </a:lnTo>
                <a:cubicBezTo>
                  <a:pt x="573580" y="1196241"/>
                  <a:pt x="549940" y="1194997"/>
                  <a:pt x="526300" y="1192508"/>
                </a:cubicBezTo>
                <a:cubicBezTo>
                  <a:pt x="230178" y="1156425"/>
                  <a:pt x="0" y="903843"/>
                  <a:pt x="0" y="599002"/>
                </a:cubicBezTo>
                <a:cubicBezTo>
                  <a:pt x="0" y="292917"/>
                  <a:pt x="230178" y="40334"/>
                  <a:pt x="526300" y="5495"/>
                </a:cubicBezTo>
                <a:close/>
                <a:moveTo>
                  <a:pt x="950298" y="0"/>
                </a:moveTo>
                <a:lnTo>
                  <a:pt x="1551766" y="0"/>
                </a:lnTo>
                <a:lnTo>
                  <a:pt x="1834444" y="0"/>
                </a:lnTo>
                <a:cubicBezTo>
                  <a:pt x="1878028" y="0"/>
                  <a:pt x="1919122" y="4990"/>
                  <a:pt x="1960216" y="13724"/>
                </a:cubicBezTo>
                <a:cubicBezTo>
                  <a:pt x="2230441" y="71115"/>
                  <a:pt x="2432176" y="311908"/>
                  <a:pt x="2432176" y="600111"/>
                </a:cubicBezTo>
                <a:cubicBezTo>
                  <a:pt x="2432176" y="887066"/>
                  <a:pt x="2230441" y="1127859"/>
                  <a:pt x="1960216" y="1185250"/>
                </a:cubicBezTo>
                <a:cubicBezTo>
                  <a:pt x="1864330" y="1106649"/>
                  <a:pt x="1788368" y="1001848"/>
                  <a:pt x="1747274" y="880828"/>
                </a:cubicBezTo>
                <a:lnTo>
                  <a:pt x="1834444" y="880828"/>
                </a:lnTo>
                <a:cubicBezTo>
                  <a:pt x="1988858" y="880828"/>
                  <a:pt x="2114630" y="754817"/>
                  <a:pt x="2114630" y="600111"/>
                </a:cubicBezTo>
                <a:cubicBezTo>
                  <a:pt x="2114630" y="444157"/>
                  <a:pt x="1988858" y="318146"/>
                  <a:pt x="1834444" y="318146"/>
                </a:cubicBezTo>
                <a:lnTo>
                  <a:pt x="1747274" y="318146"/>
                </a:lnTo>
                <a:lnTo>
                  <a:pt x="1417276" y="318146"/>
                </a:lnTo>
                <a:lnTo>
                  <a:pt x="1083542" y="318146"/>
                </a:lnTo>
                <a:cubicBezTo>
                  <a:pt x="1057392" y="202116"/>
                  <a:pt x="1011316" y="96068"/>
                  <a:pt x="9502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C977AAD-927C-354A-BFEF-22A62C30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123" y="4995862"/>
            <a:ext cx="2981475" cy="2113572"/>
          </a:xfrm>
          <a:custGeom>
            <a:avLst/>
            <a:gdLst>
              <a:gd name="connsiteX0" fmla="*/ 26143 w 2981475"/>
              <a:gd name="connsiteY0" fmla="*/ 774516 h 2113572"/>
              <a:gd name="connsiteX1" fmla="*/ 356049 w 2981475"/>
              <a:gd name="connsiteY1" fmla="*/ 774516 h 2113572"/>
              <a:gd name="connsiteX2" fmla="*/ 317456 w 2981475"/>
              <a:gd name="connsiteY2" fmla="*/ 999148 h 2113572"/>
              <a:gd name="connsiteX3" fmla="*/ 317456 w 2981475"/>
              <a:gd name="connsiteY3" fmla="*/ 1112712 h 2113572"/>
              <a:gd name="connsiteX4" fmla="*/ 356049 w 2981475"/>
              <a:gd name="connsiteY4" fmla="*/ 1337344 h 2113572"/>
              <a:gd name="connsiteX5" fmla="*/ 568931 w 2981475"/>
              <a:gd name="connsiteY5" fmla="*/ 1641845 h 2113572"/>
              <a:gd name="connsiteX6" fmla="*/ 999676 w 2981475"/>
              <a:gd name="connsiteY6" fmla="*/ 1796592 h 2113572"/>
              <a:gd name="connsiteX7" fmla="*/ 1915941 w 2981475"/>
              <a:gd name="connsiteY7" fmla="*/ 1796592 h 2113572"/>
              <a:gd name="connsiteX8" fmla="*/ 1934615 w 2981475"/>
              <a:gd name="connsiteY8" fmla="*/ 1816559 h 2113572"/>
              <a:gd name="connsiteX9" fmla="*/ 2223438 w 2981475"/>
              <a:gd name="connsiteY9" fmla="*/ 2083621 h 2113572"/>
              <a:gd name="connsiteX10" fmla="*/ 1980677 w 2981475"/>
              <a:gd name="connsiteY10" fmla="*/ 2113572 h 2113572"/>
              <a:gd name="connsiteX11" fmla="*/ 999676 w 2981475"/>
              <a:gd name="connsiteY11" fmla="*/ 2113572 h 2113572"/>
              <a:gd name="connsiteX12" fmla="*/ 160595 w 2981475"/>
              <a:gd name="connsiteY12" fmla="*/ 1655573 h 2113572"/>
              <a:gd name="connsiteX13" fmla="*/ 26143 w 2981475"/>
              <a:gd name="connsiteY13" fmla="*/ 1337344 h 2113572"/>
              <a:gd name="connsiteX14" fmla="*/ 0 w 2981475"/>
              <a:gd name="connsiteY14" fmla="*/ 1112712 h 2113572"/>
              <a:gd name="connsiteX15" fmla="*/ 0 w 2981475"/>
              <a:gd name="connsiteY15" fmla="*/ 999148 h 2113572"/>
              <a:gd name="connsiteX16" fmla="*/ 26143 w 2981475"/>
              <a:gd name="connsiteY16" fmla="*/ 774516 h 2113572"/>
              <a:gd name="connsiteX17" fmla="*/ 999469 w 2981475"/>
              <a:gd name="connsiteY17" fmla="*/ 0 h 2113572"/>
              <a:gd name="connsiteX18" fmla="*/ 1981746 w 2981475"/>
              <a:gd name="connsiteY18" fmla="*/ 0 h 2113572"/>
              <a:gd name="connsiteX19" fmla="*/ 2981475 w 2981475"/>
              <a:gd name="connsiteY19" fmla="*/ 1000939 h 2113572"/>
              <a:gd name="connsiteX20" fmla="*/ 2981475 w 2981475"/>
              <a:gd name="connsiteY20" fmla="*/ 1114370 h 2113572"/>
              <a:gd name="connsiteX21" fmla="*/ 2981475 w 2981475"/>
              <a:gd name="connsiteY21" fmla="*/ 1151765 h 2113572"/>
              <a:gd name="connsiteX22" fmla="*/ 2900450 w 2981475"/>
              <a:gd name="connsiteY22" fmla="*/ 1510757 h 2113572"/>
              <a:gd name="connsiteX23" fmla="*/ 2540199 w 2981475"/>
              <a:gd name="connsiteY23" fmla="*/ 1943292 h 2113572"/>
              <a:gd name="connsiteX24" fmla="*/ 2298369 w 2981475"/>
              <a:gd name="connsiteY24" fmla="*/ 1718922 h 2113572"/>
              <a:gd name="connsiteX25" fmla="*/ 2646155 w 2981475"/>
              <a:gd name="connsiteY25" fmla="*/ 1273922 h 2113572"/>
              <a:gd name="connsiteX26" fmla="*/ 2663607 w 2981475"/>
              <a:gd name="connsiteY26" fmla="*/ 1114370 h 2113572"/>
              <a:gd name="connsiteX27" fmla="*/ 2663607 w 2981475"/>
              <a:gd name="connsiteY27" fmla="*/ 1000939 h 2113572"/>
              <a:gd name="connsiteX28" fmla="*/ 2649895 w 2981475"/>
              <a:gd name="connsiteY28" fmla="*/ 863824 h 2113572"/>
              <a:gd name="connsiteX29" fmla="*/ 1981746 w 2981475"/>
              <a:gd name="connsiteY29" fmla="*/ 317857 h 2113572"/>
              <a:gd name="connsiteX30" fmla="*/ 999469 w 2981475"/>
              <a:gd name="connsiteY30" fmla="*/ 317857 h 2113572"/>
              <a:gd name="connsiteX31" fmla="*/ 568164 w 2981475"/>
              <a:gd name="connsiteY31" fmla="*/ 472423 h 2113572"/>
              <a:gd name="connsiteX32" fmla="*/ 442263 w 2981475"/>
              <a:gd name="connsiteY32" fmla="*/ 458712 h 2113572"/>
              <a:gd name="connsiteX33" fmla="*/ 159297 w 2981475"/>
              <a:gd name="connsiteY33" fmla="*/ 458712 h 2113572"/>
              <a:gd name="connsiteX34" fmla="*/ 999469 w 2981475"/>
              <a:gd name="connsiteY34" fmla="*/ 0 h 21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81475" h="2113572">
                <a:moveTo>
                  <a:pt x="26143" y="774516"/>
                </a:moveTo>
                <a:lnTo>
                  <a:pt x="356049" y="774516"/>
                </a:lnTo>
                <a:cubicBezTo>
                  <a:pt x="331150" y="844402"/>
                  <a:pt x="317456" y="920527"/>
                  <a:pt x="317456" y="999148"/>
                </a:cubicBezTo>
                <a:lnTo>
                  <a:pt x="317456" y="1112712"/>
                </a:lnTo>
                <a:cubicBezTo>
                  <a:pt x="317456" y="1191333"/>
                  <a:pt x="331150" y="1267459"/>
                  <a:pt x="356049" y="1337344"/>
                </a:cubicBezTo>
                <a:cubicBezTo>
                  <a:pt x="397131" y="1458396"/>
                  <a:pt x="473072" y="1563224"/>
                  <a:pt x="568931" y="1641845"/>
                </a:cubicBezTo>
                <a:cubicBezTo>
                  <a:pt x="685954" y="1739186"/>
                  <a:pt x="836590" y="1796592"/>
                  <a:pt x="999676" y="1796592"/>
                </a:cubicBezTo>
                <a:lnTo>
                  <a:pt x="1915941" y="1796592"/>
                </a:lnTo>
                <a:cubicBezTo>
                  <a:pt x="1920921" y="1802831"/>
                  <a:pt x="1928391" y="1810319"/>
                  <a:pt x="1934615" y="1816559"/>
                </a:cubicBezTo>
                <a:lnTo>
                  <a:pt x="2223438" y="2083621"/>
                </a:lnTo>
                <a:cubicBezTo>
                  <a:pt x="2146253" y="2102341"/>
                  <a:pt x="2064087" y="2113572"/>
                  <a:pt x="1980677" y="2113572"/>
                </a:cubicBezTo>
                <a:lnTo>
                  <a:pt x="999676" y="2113572"/>
                </a:lnTo>
                <a:cubicBezTo>
                  <a:pt x="648607" y="2113572"/>
                  <a:pt x="338620" y="1930123"/>
                  <a:pt x="160595" y="1655573"/>
                </a:cubicBezTo>
                <a:cubicBezTo>
                  <a:pt x="98349" y="1559480"/>
                  <a:pt x="53532" y="1452156"/>
                  <a:pt x="26143" y="1337344"/>
                </a:cubicBezTo>
                <a:cubicBezTo>
                  <a:pt x="9959" y="1266211"/>
                  <a:pt x="0" y="1190085"/>
                  <a:pt x="0" y="1112712"/>
                </a:cubicBezTo>
                <a:lnTo>
                  <a:pt x="0" y="999148"/>
                </a:lnTo>
                <a:cubicBezTo>
                  <a:pt x="0" y="921775"/>
                  <a:pt x="9959" y="845650"/>
                  <a:pt x="26143" y="774516"/>
                </a:cubicBezTo>
                <a:close/>
                <a:moveTo>
                  <a:pt x="999469" y="0"/>
                </a:moveTo>
                <a:lnTo>
                  <a:pt x="1981746" y="0"/>
                </a:lnTo>
                <a:cubicBezTo>
                  <a:pt x="2532719" y="0"/>
                  <a:pt x="2981475" y="448740"/>
                  <a:pt x="2981475" y="1000939"/>
                </a:cubicBezTo>
                <a:lnTo>
                  <a:pt x="2981475" y="1114370"/>
                </a:lnTo>
                <a:cubicBezTo>
                  <a:pt x="2981475" y="1126835"/>
                  <a:pt x="2981475" y="1139300"/>
                  <a:pt x="2981475" y="1151765"/>
                </a:cubicBezTo>
                <a:cubicBezTo>
                  <a:pt x="2976489" y="1278908"/>
                  <a:pt x="2949065" y="1398572"/>
                  <a:pt x="2900450" y="1510757"/>
                </a:cubicBezTo>
                <a:cubicBezTo>
                  <a:pt x="2824411" y="1687759"/>
                  <a:pt x="2698510" y="1837339"/>
                  <a:pt x="2540199" y="1943292"/>
                </a:cubicBezTo>
                <a:lnTo>
                  <a:pt x="2298369" y="1718922"/>
                </a:lnTo>
                <a:cubicBezTo>
                  <a:pt x="2470392" y="1629174"/>
                  <a:pt x="2598786" y="1467129"/>
                  <a:pt x="2646155" y="1273922"/>
                </a:cubicBezTo>
                <a:cubicBezTo>
                  <a:pt x="2657374" y="1222815"/>
                  <a:pt x="2663607" y="1169216"/>
                  <a:pt x="2663607" y="1114370"/>
                </a:cubicBezTo>
                <a:lnTo>
                  <a:pt x="2663607" y="1000939"/>
                </a:lnTo>
                <a:cubicBezTo>
                  <a:pt x="2663607" y="953572"/>
                  <a:pt x="2659867" y="907451"/>
                  <a:pt x="2649895" y="863824"/>
                </a:cubicBezTo>
                <a:cubicBezTo>
                  <a:pt x="2587567" y="552199"/>
                  <a:pt x="2310834" y="317857"/>
                  <a:pt x="1981746" y="317857"/>
                </a:cubicBezTo>
                <a:lnTo>
                  <a:pt x="999469" y="317857"/>
                </a:lnTo>
                <a:cubicBezTo>
                  <a:pt x="836171" y="317857"/>
                  <a:pt x="685339" y="375196"/>
                  <a:pt x="568164" y="472423"/>
                </a:cubicBezTo>
                <a:cubicBezTo>
                  <a:pt x="527028" y="463698"/>
                  <a:pt x="485892" y="458712"/>
                  <a:pt x="442263" y="458712"/>
                </a:cubicBezTo>
                <a:lnTo>
                  <a:pt x="159297" y="458712"/>
                </a:lnTo>
                <a:cubicBezTo>
                  <a:pt x="337553" y="183236"/>
                  <a:pt x="647943" y="0"/>
                  <a:pt x="999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4DE74E1-1A34-C040-B3FF-0C592217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196" y="5772832"/>
            <a:ext cx="2104038" cy="2039714"/>
          </a:xfrm>
          <a:custGeom>
            <a:avLst/>
            <a:gdLst>
              <a:gd name="connsiteX0" fmla="*/ 1237656 w 2104038"/>
              <a:gd name="connsiteY0" fmla="*/ 376568 h 2039714"/>
              <a:gd name="connsiteX1" fmla="*/ 1703630 w 2104038"/>
              <a:gd name="connsiteY1" fmla="*/ 810107 h 2039714"/>
              <a:gd name="connsiteX2" fmla="*/ 1912945 w 2104038"/>
              <a:gd name="connsiteY2" fmla="*/ 1004453 h 2039714"/>
              <a:gd name="connsiteX3" fmla="*/ 2016356 w 2104038"/>
              <a:gd name="connsiteY3" fmla="*/ 1129033 h 2039714"/>
              <a:gd name="connsiteX4" fmla="*/ 2103570 w 2104038"/>
              <a:gd name="connsiteY4" fmla="*/ 1419305 h 2039714"/>
              <a:gd name="connsiteX5" fmla="*/ 1945339 w 2104038"/>
              <a:gd name="connsiteY5" fmla="*/ 1849107 h 2039714"/>
              <a:gd name="connsiteX6" fmla="*/ 1527956 w 2104038"/>
              <a:gd name="connsiteY6" fmla="*/ 2039714 h 2039714"/>
              <a:gd name="connsiteX7" fmla="*/ 1505529 w 2104038"/>
              <a:gd name="connsiteY7" fmla="*/ 2039714 h 2039714"/>
              <a:gd name="connsiteX8" fmla="*/ 1116802 w 2104038"/>
              <a:gd name="connsiteY8" fmla="*/ 1896447 h 2039714"/>
              <a:gd name="connsiteX9" fmla="*/ 1116802 w 2104038"/>
              <a:gd name="connsiteY9" fmla="*/ 1803012 h 2039714"/>
              <a:gd name="connsiteX10" fmla="*/ 1177852 w 2104038"/>
              <a:gd name="connsiteY10" fmla="*/ 1520215 h 2039714"/>
              <a:gd name="connsiteX11" fmla="*/ 1314903 w 2104038"/>
              <a:gd name="connsiteY11" fmla="*/ 1648532 h 2039714"/>
              <a:gd name="connsiteX12" fmla="*/ 1516742 w 2104038"/>
              <a:gd name="connsiteY12" fmla="*/ 1722035 h 2039714"/>
              <a:gd name="connsiteX13" fmla="*/ 1712352 w 2104038"/>
              <a:gd name="connsiteY13" fmla="*/ 1632337 h 2039714"/>
              <a:gd name="connsiteX14" fmla="*/ 1787107 w 2104038"/>
              <a:gd name="connsiteY14" fmla="*/ 1430517 h 2039714"/>
              <a:gd name="connsiteX15" fmla="*/ 1697401 w 2104038"/>
              <a:gd name="connsiteY15" fmla="*/ 1234926 h 2039714"/>
              <a:gd name="connsiteX16" fmla="*/ 1605203 w 2104038"/>
              <a:gd name="connsiteY16" fmla="*/ 1150212 h 2039714"/>
              <a:gd name="connsiteX17" fmla="*/ 1348543 w 2104038"/>
              <a:gd name="connsiteY17" fmla="*/ 912263 h 2039714"/>
              <a:gd name="connsiteX18" fmla="*/ 1156671 w 2104038"/>
              <a:gd name="connsiteY18" fmla="*/ 735359 h 2039714"/>
              <a:gd name="connsiteX19" fmla="*/ 1237656 w 2104038"/>
              <a:gd name="connsiteY19" fmla="*/ 376568 h 2039714"/>
              <a:gd name="connsiteX20" fmla="*/ 615346 w 2104038"/>
              <a:gd name="connsiteY20" fmla="*/ 296 h 2039714"/>
              <a:gd name="connsiteX21" fmla="*/ 903180 w 2104038"/>
              <a:gd name="connsiteY21" fmla="*/ 84830 h 2039714"/>
              <a:gd name="connsiteX22" fmla="*/ 916868 w 2104038"/>
              <a:gd name="connsiteY22" fmla="*/ 222054 h 2039714"/>
              <a:gd name="connsiteX23" fmla="*/ 916868 w 2104038"/>
              <a:gd name="connsiteY23" fmla="*/ 335576 h 2039714"/>
              <a:gd name="connsiteX24" fmla="*/ 899447 w 2104038"/>
              <a:gd name="connsiteY24" fmla="*/ 495255 h 2039714"/>
              <a:gd name="connsiteX25" fmla="*/ 788698 w 2104038"/>
              <a:gd name="connsiteY25" fmla="*/ 392960 h 2039714"/>
              <a:gd name="connsiteX26" fmla="*/ 598311 w 2104038"/>
              <a:gd name="connsiteY26" fmla="*/ 318111 h 2039714"/>
              <a:gd name="connsiteX27" fmla="*/ 587112 w 2104038"/>
              <a:gd name="connsiteY27" fmla="*/ 318111 h 2039714"/>
              <a:gd name="connsiteX28" fmla="*/ 391747 w 2104038"/>
              <a:gd name="connsiteY28" fmla="*/ 407930 h 2039714"/>
              <a:gd name="connsiteX29" fmla="*/ 406680 w 2104038"/>
              <a:gd name="connsiteY29" fmla="*/ 805880 h 2039714"/>
              <a:gd name="connsiteX30" fmla="*/ 552270 w 2104038"/>
              <a:gd name="connsiteY30" fmla="*/ 940609 h 2039714"/>
              <a:gd name="connsiteX31" fmla="*/ 793676 w 2104038"/>
              <a:gd name="connsiteY31" fmla="*/ 1165157 h 2039714"/>
              <a:gd name="connsiteX32" fmla="*/ 934289 w 2104038"/>
              <a:gd name="connsiteY32" fmla="*/ 1294896 h 2039714"/>
              <a:gd name="connsiteX33" fmla="*/ 813586 w 2104038"/>
              <a:gd name="connsiteY33" fmla="*/ 1616749 h 2039714"/>
              <a:gd name="connsiteX34" fmla="*/ 478853 w 2104038"/>
              <a:gd name="connsiteY34" fmla="*/ 1306124 h 2039714"/>
              <a:gd name="connsiteX35" fmla="*/ 190161 w 2104038"/>
              <a:gd name="connsiteY35" fmla="*/ 1039161 h 2039714"/>
              <a:gd name="connsiteX36" fmla="*/ 171496 w 2104038"/>
              <a:gd name="connsiteY36" fmla="*/ 1019201 h 2039714"/>
              <a:gd name="connsiteX37" fmla="*/ 159052 w 2104038"/>
              <a:gd name="connsiteY37" fmla="*/ 190867 h 2039714"/>
              <a:gd name="connsiteX38" fmla="*/ 615346 w 2104038"/>
              <a:gd name="connsiteY38" fmla="*/ 296 h 203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104038" h="2039714">
                <a:moveTo>
                  <a:pt x="1237656" y="376568"/>
                </a:moveTo>
                <a:lnTo>
                  <a:pt x="1703630" y="810107"/>
                </a:lnTo>
                <a:lnTo>
                  <a:pt x="1912945" y="1004453"/>
                </a:lnTo>
                <a:cubicBezTo>
                  <a:pt x="1954060" y="1041827"/>
                  <a:pt x="1988946" y="1084184"/>
                  <a:pt x="2016356" y="1129033"/>
                </a:cubicBezTo>
                <a:cubicBezTo>
                  <a:pt x="2069931" y="1214993"/>
                  <a:pt x="2099833" y="1314657"/>
                  <a:pt x="2103570" y="1419305"/>
                </a:cubicBezTo>
                <a:cubicBezTo>
                  <a:pt x="2109800" y="1578767"/>
                  <a:pt x="2053734" y="1732001"/>
                  <a:pt x="1945339" y="1849107"/>
                </a:cubicBezTo>
                <a:cubicBezTo>
                  <a:pt x="1835698" y="1966212"/>
                  <a:pt x="1688679" y="2033485"/>
                  <a:pt x="1527956" y="2039714"/>
                </a:cubicBezTo>
                <a:cubicBezTo>
                  <a:pt x="1520480" y="2039714"/>
                  <a:pt x="1513004" y="2039714"/>
                  <a:pt x="1505529" y="2039714"/>
                </a:cubicBezTo>
                <a:cubicBezTo>
                  <a:pt x="1362248" y="2039714"/>
                  <a:pt x="1225197" y="1988636"/>
                  <a:pt x="1116802" y="1896447"/>
                </a:cubicBezTo>
                <a:lnTo>
                  <a:pt x="1116802" y="1803012"/>
                </a:lnTo>
                <a:cubicBezTo>
                  <a:pt x="1116802" y="1702102"/>
                  <a:pt x="1137983" y="1607421"/>
                  <a:pt x="1177852" y="1520215"/>
                </a:cubicBezTo>
                <a:lnTo>
                  <a:pt x="1314903" y="1648532"/>
                </a:lnTo>
                <a:cubicBezTo>
                  <a:pt x="1369724" y="1698365"/>
                  <a:pt x="1440741" y="1724526"/>
                  <a:pt x="1516742" y="1722035"/>
                </a:cubicBezTo>
                <a:cubicBezTo>
                  <a:pt x="1591497" y="1719543"/>
                  <a:pt x="1661269" y="1687152"/>
                  <a:pt x="1712352" y="1632337"/>
                </a:cubicBezTo>
                <a:cubicBezTo>
                  <a:pt x="1763434" y="1577522"/>
                  <a:pt x="1789599" y="1506511"/>
                  <a:pt x="1787107" y="1430517"/>
                </a:cubicBezTo>
                <a:cubicBezTo>
                  <a:pt x="1783369" y="1355769"/>
                  <a:pt x="1752221" y="1286004"/>
                  <a:pt x="1697401" y="1234926"/>
                </a:cubicBezTo>
                <a:lnTo>
                  <a:pt x="1605203" y="1150212"/>
                </a:lnTo>
                <a:lnTo>
                  <a:pt x="1348543" y="912263"/>
                </a:lnTo>
                <a:lnTo>
                  <a:pt x="1156671" y="735359"/>
                </a:lnTo>
                <a:cubicBezTo>
                  <a:pt x="1205262" y="623237"/>
                  <a:pt x="1232673" y="503640"/>
                  <a:pt x="1237656" y="376568"/>
                </a:cubicBezTo>
                <a:close/>
                <a:moveTo>
                  <a:pt x="615346" y="296"/>
                </a:moveTo>
                <a:cubicBezTo>
                  <a:pt x="715184" y="3431"/>
                  <a:pt x="814519" y="31500"/>
                  <a:pt x="903180" y="84830"/>
                </a:cubicBezTo>
                <a:cubicBezTo>
                  <a:pt x="913134" y="128492"/>
                  <a:pt x="916868" y="174650"/>
                  <a:pt x="916868" y="222054"/>
                </a:cubicBezTo>
                <a:lnTo>
                  <a:pt x="916868" y="335576"/>
                </a:lnTo>
                <a:cubicBezTo>
                  <a:pt x="916868" y="390465"/>
                  <a:pt x="910646" y="444107"/>
                  <a:pt x="899447" y="495255"/>
                </a:cubicBezTo>
                <a:lnTo>
                  <a:pt x="788698" y="392960"/>
                </a:lnTo>
                <a:cubicBezTo>
                  <a:pt x="737680" y="344308"/>
                  <a:pt x="669240" y="318111"/>
                  <a:pt x="598311" y="318111"/>
                </a:cubicBezTo>
                <a:cubicBezTo>
                  <a:pt x="594578" y="318111"/>
                  <a:pt x="590845" y="318111"/>
                  <a:pt x="587112" y="318111"/>
                </a:cubicBezTo>
                <a:cubicBezTo>
                  <a:pt x="511206" y="320606"/>
                  <a:pt x="442766" y="353041"/>
                  <a:pt x="391747" y="407930"/>
                </a:cubicBezTo>
                <a:cubicBezTo>
                  <a:pt x="287221" y="521452"/>
                  <a:pt x="292199" y="699843"/>
                  <a:pt x="406680" y="805880"/>
                </a:cubicBezTo>
                <a:lnTo>
                  <a:pt x="552270" y="940609"/>
                </a:lnTo>
                <a:lnTo>
                  <a:pt x="793676" y="1165157"/>
                </a:lnTo>
                <a:lnTo>
                  <a:pt x="934289" y="1294896"/>
                </a:lnTo>
                <a:cubicBezTo>
                  <a:pt x="875804" y="1392200"/>
                  <a:pt x="834740" y="1500732"/>
                  <a:pt x="813586" y="1616749"/>
                </a:cubicBezTo>
                <a:lnTo>
                  <a:pt x="478853" y="1306124"/>
                </a:lnTo>
                <a:lnTo>
                  <a:pt x="190161" y="1039161"/>
                </a:lnTo>
                <a:cubicBezTo>
                  <a:pt x="183939" y="1032923"/>
                  <a:pt x="176473" y="1025438"/>
                  <a:pt x="171496" y="1019201"/>
                </a:cubicBezTo>
                <a:cubicBezTo>
                  <a:pt x="-51245" y="792157"/>
                  <a:pt x="-58711" y="426643"/>
                  <a:pt x="159052" y="190867"/>
                </a:cubicBezTo>
                <a:cubicBezTo>
                  <a:pt x="281155" y="59101"/>
                  <a:pt x="448949" y="-4931"/>
                  <a:pt x="615346" y="2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37FDF22-B255-9E4F-8097-59DDA29F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120" y="9137616"/>
            <a:ext cx="2981476" cy="2113576"/>
          </a:xfrm>
          <a:custGeom>
            <a:avLst/>
            <a:gdLst>
              <a:gd name="connsiteX0" fmla="*/ 26164 w 2981476"/>
              <a:gd name="connsiteY0" fmla="*/ 774519 h 2113576"/>
              <a:gd name="connsiteX1" fmla="*/ 356332 w 2981476"/>
              <a:gd name="connsiteY1" fmla="*/ 774519 h 2113576"/>
              <a:gd name="connsiteX2" fmla="*/ 317708 w 2981476"/>
              <a:gd name="connsiteY2" fmla="*/ 998942 h 2113576"/>
              <a:gd name="connsiteX3" fmla="*/ 317708 w 2981476"/>
              <a:gd name="connsiteY3" fmla="*/ 1113647 h 2113576"/>
              <a:gd name="connsiteX4" fmla="*/ 356332 w 2981476"/>
              <a:gd name="connsiteY4" fmla="*/ 1338070 h 2113576"/>
              <a:gd name="connsiteX5" fmla="*/ 569383 w 2981476"/>
              <a:gd name="connsiteY5" fmla="*/ 1642288 h 2113576"/>
              <a:gd name="connsiteX6" fmla="*/ 1000470 w 2981476"/>
              <a:gd name="connsiteY6" fmla="*/ 1795644 h 2113576"/>
              <a:gd name="connsiteX7" fmla="*/ 1982252 w 2981476"/>
              <a:gd name="connsiteY7" fmla="*/ 1795644 h 2113576"/>
              <a:gd name="connsiteX8" fmla="*/ 2663767 w 2981476"/>
              <a:gd name="connsiteY8" fmla="*/ 1122375 h 2113576"/>
              <a:gd name="connsiteX9" fmla="*/ 2752227 w 2981476"/>
              <a:gd name="connsiteY9" fmla="*/ 1055048 h 2113576"/>
              <a:gd name="connsiteX10" fmla="*/ 2971509 w 2981476"/>
              <a:gd name="connsiteY10" fmla="*/ 851820 h 2113576"/>
              <a:gd name="connsiteX11" fmla="*/ 2981476 w 2981476"/>
              <a:gd name="connsiteY11" fmla="*/ 998942 h 2113576"/>
              <a:gd name="connsiteX12" fmla="*/ 2981476 w 2981476"/>
              <a:gd name="connsiteY12" fmla="*/ 1113647 h 2113576"/>
              <a:gd name="connsiteX13" fmla="*/ 1982252 w 2981476"/>
              <a:gd name="connsiteY13" fmla="*/ 2113576 h 2113576"/>
              <a:gd name="connsiteX14" fmla="*/ 1000470 w 2981476"/>
              <a:gd name="connsiteY14" fmla="*/ 2113576 h 2113576"/>
              <a:gd name="connsiteX15" fmla="*/ 160723 w 2981476"/>
              <a:gd name="connsiteY15" fmla="*/ 1656003 h 2113576"/>
              <a:gd name="connsiteX16" fmla="*/ 26164 w 2981476"/>
              <a:gd name="connsiteY16" fmla="*/ 1338070 h 2113576"/>
              <a:gd name="connsiteX17" fmla="*/ 0 w 2981476"/>
              <a:gd name="connsiteY17" fmla="*/ 1113647 h 2113576"/>
              <a:gd name="connsiteX18" fmla="*/ 0 w 2981476"/>
              <a:gd name="connsiteY18" fmla="*/ 998942 h 2113576"/>
              <a:gd name="connsiteX19" fmla="*/ 26164 w 2981476"/>
              <a:gd name="connsiteY19" fmla="*/ 774519 h 2113576"/>
              <a:gd name="connsiteX20" fmla="*/ 999490 w 2981476"/>
              <a:gd name="connsiteY20" fmla="*/ 0 h 2113576"/>
              <a:gd name="connsiteX21" fmla="*/ 1981793 w 2981476"/>
              <a:gd name="connsiteY21" fmla="*/ 0 h 2113576"/>
              <a:gd name="connsiteX22" fmla="*/ 2118916 w 2981476"/>
              <a:gd name="connsiteY22" fmla="*/ 8701 h 2113576"/>
              <a:gd name="connsiteX23" fmla="*/ 2461725 w 2981476"/>
              <a:gd name="connsiteY23" fmla="*/ 123059 h 2113576"/>
              <a:gd name="connsiteX24" fmla="*/ 2860629 w 2981476"/>
              <a:gd name="connsiteY24" fmla="*/ 520825 h 2113576"/>
              <a:gd name="connsiteX25" fmla="*/ 2616300 w 2981476"/>
              <a:gd name="connsiteY25" fmla="*/ 745811 h 2113576"/>
              <a:gd name="connsiteX26" fmla="*/ 2211163 w 2981476"/>
              <a:gd name="connsiteY26" fmla="*/ 355503 h 2113576"/>
              <a:gd name="connsiteX27" fmla="*/ 1981793 w 2981476"/>
              <a:gd name="connsiteY27" fmla="*/ 316970 h 2113576"/>
              <a:gd name="connsiteX28" fmla="*/ 1824724 w 2981476"/>
              <a:gd name="connsiteY28" fmla="*/ 316970 h 2113576"/>
              <a:gd name="connsiteX29" fmla="*/ 999490 w 2981476"/>
              <a:gd name="connsiteY29" fmla="*/ 316970 h 2113576"/>
              <a:gd name="connsiteX30" fmla="*/ 568174 w 2981476"/>
              <a:gd name="connsiteY30" fmla="*/ 469861 h 2113576"/>
              <a:gd name="connsiteX31" fmla="*/ 442270 w 2981476"/>
              <a:gd name="connsiteY31" fmla="*/ 456188 h 2113576"/>
              <a:gd name="connsiteX32" fmla="*/ 159297 w 2981476"/>
              <a:gd name="connsiteY32" fmla="*/ 456188 h 2113576"/>
              <a:gd name="connsiteX33" fmla="*/ 999490 w 2981476"/>
              <a:gd name="connsiteY33" fmla="*/ 0 h 2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981476" h="2113576">
                <a:moveTo>
                  <a:pt x="26164" y="774519"/>
                </a:moveTo>
                <a:lnTo>
                  <a:pt x="356332" y="774519"/>
                </a:lnTo>
                <a:cubicBezTo>
                  <a:pt x="331414" y="844339"/>
                  <a:pt x="317708" y="920394"/>
                  <a:pt x="317708" y="998942"/>
                </a:cubicBezTo>
                <a:lnTo>
                  <a:pt x="317708" y="1113647"/>
                </a:lnTo>
                <a:cubicBezTo>
                  <a:pt x="317708" y="1192195"/>
                  <a:pt x="331414" y="1267003"/>
                  <a:pt x="356332" y="1338070"/>
                </a:cubicBezTo>
                <a:cubicBezTo>
                  <a:pt x="397447" y="1457762"/>
                  <a:pt x="473448" y="1563740"/>
                  <a:pt x="569383" y="1642288"/>
                </a:cubicBezTo>
                <a:cubicBezTo>
                  <a:pt x="686499" y="1738291"/>
                  <a:pt x="837255" y="1795644"/>
                  <a:pt x="1000470" y="1795644"/>
                </a:cubicBezTo>
                <a:lnTo>
                  <a:pt x="1982252" y="1795644"/>
                </a:lnTo>
                <a:cubicBezTo>
                  <a:pt x="2356027" y="1795644"/>
                  <a:pt x="2658784" y="1495166"/>
                  <a:pt x="2663767" y="1122375"/>
                </a:cubicBezTo>
                <a:cubicBezTo>
                  <a:pt x="2694915" y="1103673"/>
                  <a:pt x="2724817" y="1081230"/>
                  <a:pt x="2752227" y="1055048"/>
                </a:cubicBezTo>
                <a:lnTo>
                  <a:pt x="2971509" y="851820"/>
                </a:lnTo>
                <a:cubicBezTo>
                  <a:pt x="2977738" y="900445"/>
                  <a:pt x="2981476" y="949070"/>
                  <a:pt x="2981476" y="998942"/>
                </a:cubicBezTo>
                <a:lnTo>
                  <a:pt x="2981476" y="1113647"/>
                </a:lnTo>
                <a:cubicBezTo>
                  <a:pt x="2981476" y="1665977"/>
                  <a:pt x="2532947" y="2113576"/>
                  <a:pt x="1982252" y="2113576"/>
                </a:cubicBezTo>
                <a:lnTo>
                  <a:pt x="1000470" y="2113576"/>
                </a:lnTo>
                <a:cubicBezTo>
                  <a:pt x="649122" y="2113576"/>
                  <a:pt x="338889" y="1930297"/>
                  <a:pt x="160723" y="1656003"/>
                </a:cubicBezTo>
                <a:cubicBezTo>
                  <a:pt x="98427" y="1558753"/>
                  <a:pt x="53574" y="1452775"/>
                  <a:pt x="26164" y="1338070"/>
                </a:cubicBezTo>
                <a:cubicBezTo>
                  <a:pt x="9967" y="1265756"/>
                  <a:pt x="0" y="1190948"/>
                  <a:pt x="0" y="1113647"/>
                </a:cubicBezTo>
                <a:lnTo>
                  <a:pt x="0" y="998942"/>
                </a:lnTo>
                <a:cubicBezTo>
                  <a:pt x="0" y="921641"/>
                  <a:pt x="9967" y="846833"/>
                  <a:pt x="26164" y="774519"/>
                </a:cubicBezTo>
                <a:close/>
                <a:moveTo>
                  <a:pt x="999490" y="0"/>
                </a:moveTo>
                <a:lnTo>
                  <a:pt x="1981793" y="0"/>
                </a:lnTo>
                <a:cubicBezTo>
                  <a:pt x="2027916" y="0"/>
                  <a:pt x="2072793" y="2486"/>
                  <a:pt x="2118916" y="8701"/>
                </a:cubicBezTo>
                <a:cubicBezTo>
                  <a:pt x="2242327" y="26103"/>
                  <a:pt x="2357012" y="64637"/>
                  <a:pt x="2461725" y="123059"/>
                </a:cubicBezTo>
                <a:cubicBezTo>
                  <a:pt x="2630013" y="215042"/>
                  <a:pt x="2768383" y="353017"/>
                  <a:pt x="2860629" y="520825"/>
                </a:cubicBezTo>
                <a:lnTo>
                  <a:pt x="2616300" y="745811"/>
                </a:lnTo>
                <a:cubicBezTo>
                  <a:pt x="2543999" y="565573"/>
                  <a:pt x="2395656" y="421383"/>
                  <a:pt x="2211163" y="355503"/>
                </a:cubicBezTo>
                <a:cubicBezTo>
                  <a:pt x="2138861" y="330643"/>
                  <a:pt x="2061573" y="316970"/>
                  <a:pt x="1981793" y="316970"/>
                </a:cubicBezTo>
                <a:lnTo>
                  <a:pt x="1824724" y="316970"/>
                </a:lnTo>
                <a:lnTo>
                  <a:pt x="999490" y="316970"/>
                </a:lnTo>
                <a:cubicBezTo>
                  <a:pt x="836188" y="316970"/>
                  <a:pt x="685353" y="374148"/>
                  <a:pt x="568174" y="469861"/>
                </a:cubicBezTo>
                <a:cubicBezTo>
                  <a:pt x="527037" y="461160"/>
                  <a:pt x="485900" y="456188"/>
                  <a:pt x="442270" y="456188"/>
                </a:cubicBezTo>
                <a:lnTo>
                  <a:pt x="159297" y="456188"/>
                </a:lnTo>
                <a:cubicBezTo>
                  <a:pt x="337558" y="182724"/>
                  <a:pt x="647955" y="0"/>
                  <a:pt x="999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6BD81EF-1B76-AD46-B581-E9388F33C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401" y="6577858"/>
            <a:ext cx="2113578" cy="2975986"/>
          </a:xfrm>
          <a:custGeom>
            <a:avLst/>
            <a:gdLst>
              <a:gd name="connsiteX0" fmla="*/ 549534 w 2113578"/>
              <a:gd name="connsiteY0" fmla="*/ 104366 h 2975986"/>
              <a:gd name="connsiteX1" fmla="*/ 806233 w 2113578"/>
              <a:gd name="connsiteY1" fmla="*/ 342526 h 2975986"/>
              <a:gd name="connsiteX2" fmla="*/ 378817 w 2113578"/>
              <a:gd name="connsiteY2" fmla="*/ 712858 h 2975986"/>
              <a:gd name="connsiteX3" fmla="*/ 317758 w 2113578"/>
              <a:gd name="connsiteY3" fmla="*/ 995906 h 2975986"/>
              <a:gd name="connsiteX4" fmla="*/ 317758 w 2113578"/>
              <a:gd name="connsiteY4" fmla="*/ 1089424 h 2975986"/>
              <a:gd name="connsiteX5" fmla="*/ 317758 w 2113578"/>
              <a:gd name="connsiteY5" fmla="*/ 1884951 h 2975986"/>
              <a:gd name="connsiteX6" fmla="*/ 300312 w 2113578"/>
              <a:gd name="connsiteY6" fmla="*/ 1901161 h 2975986"/>
              <a:gd name="connsiteX7" fmla="*/ 17446 w 2113578"/>
              <a:gd name="connsiteY7" fmla="*/ 2163012 h 2975986"/>
              <a:gd name="connsiteX8" fmla="*/ 0 w 2113578"/>
              <a:gd name="connsiteY8" fmla="*/ 1978470 h 2975986"/>
              <a:gd name="connsiteX9" fmla="*/ 0 w 2113578"/>
              <a:gd name="connsiteY9" fmla="*/ 995906 h 2975986"/>
              <a:gd name="connsiteX10" fmla="*/ 17446 w 2113578"/>
              <a:gd name="connsiteY10" fmla="*/ 811363 h 2975986"/>
              <a:gd name="connsiteX11" fmla="*/ 138318 w 2113578"/>
              <a:gd name="connsiteY11" fmla="*/ 489661 h 2975986"/>
              <a:gd name="connsiteX12" fmla="*/ 549534 w 2113578"/>
              <a:gd name="connsiteY12" fmla="*/ 104366 h 2975986"/>
              <a:gd name="connsiteX13" fmla="*/ 999600 w 2113578"/>
              <a:gd name="connsiteY13" fmla="*/ 0 h 2975986"/>
              <a:gd name="connsiteX14" fmla="*/ 1112992 w 2113578"/>
              <a:gd name="connsiteY14" fmla="*/ 0 h 2975986"/>
              <a:gd name="connsiteX15" fmla="*/ 2113578 w 2113578"/>
              <a:gd name="connsiteY15" fmla="*/ 996974 h 2975986"/>
              <a:gd name="connsiteX16" fmla="*/ 2113578 w 2113578"/>
              <a:gd name="connsiteY16" fmla="*/ 1977768 h 2975986"/>
              <a:gd name="connsiteX17" fmla="*/ 1112992 w 2113578"/>
              <a:gd name="connsiteY17" fmla="*/ 2975986 h 2975986"/>
              <a:gd name="connsiteX18" fmla="*/ 999600 w 2113578"/>
              <a:gd name="connsiteY18" fmla="*/ 2975986 h 2975986"/>
              <a:gd name="connsiteX19" fmla="*/ 903654 w 2113578"/>
              <a:gd name="connsiteY19" fmla="*/ 2972252 h 2975986"/>
              <a:gd name="connsiteX20" fmla="*/ 548527 w 2113578"/>
              <a:gd name="connsiteY20" fmla="*/ 2868945 h 2975986"/>
              <a:gd name="connsiteX21" fmla="*/ 137327 w 2113578"/>
              <a:gd name="connsiteY21" fmla="*/ 2483100 h 2975986"/>
              <a:gd name="connsiteX22" fmla="*/ 377817 w 2113578"/>
              <a:gd name="connsiteY22" fmla="*/ 2260306 h 2975986"/>
              <a:gd name="connsiteX23" fmla="*/ 805215 w 2113578"/>
              <a:gd name="connsiteY23" fmla="*/ 2631215 h 2975986"/>
              <a:gd name="connsiteX24" fmla="*/ 999600 w 2113578"/>
              <a:gd name="connsiteY24" fmla="*/ 2659842 h 2975986"/>
              <a:gd name="connsiteX25" fmla="*/ 1112992 w 2113578"/>
              <a:gd name="connsiteY25" fmla="*/ 2659842 h 2975986"/>
              <a:gd name="connsiteX26" fmla="*/ 1216415 w 2113578"/>
              <a:gd name="connsiteY26" fmla="*/ 2651129 h 2975986"/>
              <a:gd name="connsiteX27" fmla="*/ 1795833 w 2113578"/>
              <a:gd name="connsiteY27" fmla="*/ 1977768 h 2975986"/>
              <a:gd name="connsiteX28" fmla="*/ 1795833 w 2113578"/>
              <a:gd name="connsiteY28" fmla="*/ 996974 h 2975986"/>
              <a:gd name="connsiteX29" fmla="*/ 1216415 w 2113578"/>
              <a:gd name="connsiteY29" fmla="*/ 323612 h 2975986"/>
              <a:gd name="connsiteX30" fmla="*/ 1112992 w 2113578"/>
              <a:gd name="connsiteY30" fmla="*/ 199146 h 2975986"/>
              <a:gd name="connsiteX31" fmla="*/ 903654 w 2113578"/>
              <a:gd name="connsiteY31" fmla="*/ 4978 h 2975986"/>
              <a:gd name="connsiteX32" fmla="*/ 999600 w 2113578"/>
              <a:gd name="connsiteY32" fmla="*/ 0 h 297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13578" h="2975986">
                <a:moveTo>
                  <a:pt x="549534" y="104366"/>
                </a:moveTo>
                <a:lnTo>
                  <a:pt x="806233" y="342526"/>
                </a:lnTo>
                <a:cubicBezTo>
                  <a:pt x="615578" y="398637"/>
                  <a:pt x="461061" y="535797"/>
                  <a:pt x="378817" y="712858"/>
                </a:cubicBezTo>
                <a:cubicBezTo>
                  <a:pt x="338942" y="800141"/>
                  <a:pt x="317758" y="894906"/>
                  <a:pt x="317758" y="995906"/>
                </a:cubicBezTo>
                <a:lnTo>
                  <a:pt x="317758" y="1089424"/>
                </a:lnTo>
                <a:lnTo>
                  <a:pt x="317758" y="1884951"/>
                </a:lnTo>
                <a:cubicBezTo>
                  <a:pt x="311527" y="1891186"/>
                  <a:pt x="305297" y="1896174"/>
                  <a:pt x="300312" y="1901161"/>
                </a:cubicBezTo>
                <a:lnTo>
                  <a:pt x="17446" y="2163012"/>
                </a:lnTo>
                <a:cubicBezTo>
                  <a:pt x="6231" y="2103161"/>
                  <a:pt x="0" y="2042062"/>
                  <a:pt x="0" y="1978470"/>
                </a:cubicBezTo>
                <a:lnTo>
                  <a:pt x="0" y="995906"/>
                </a:lnTo>
                <a:cubicBezTo>
                  <a:pt x="0" y="933560"/>
                  <a:pt x="6231" y="871215"/>
                  <a:pt x="17446" y="811363"/>
                </a:cubicBezTo>
                <a:cubicBezTo>
                  <a:pt x="38629" y="695401"/>
                  <a:pt x="79751" y="586920"/>
                  <a:pt x="138318" y="489661"/>
                </a:cubicBezTo>
                <a:cubicBezTo>
                  <a:pt x="235515" y="325069"/>
                  <a:pt x="378817" y="191650"/>
                  <a:pt x="549534" y="104366"/>
                </a:cubicBezTo>
                <a:close/>
                <a:moveTo>
                  <a:pt x="999600" y="0"/>
                </a:moveTo>
                <a:lnTo>
                  <a:pt x="1112992" y="0"/>
                </a:lnTo>
                <a:cubicBezTo>
                  <a:pt x="1664996" y="0"/>
                  <a:pt x="2113578" y="445589"/>
                  <a:pt x="2113578" y="996974"/>
                </a:cubicBezTo>
                <a:lnTo>
                  <a:pt x="2113578" y="1977768"/>
                </a:lnTo>
                <a:cubicBezTo>
                  <a:pt x="2113578" y="2529153"/>
                  <a:pt x="1664996" y="2975986"/>
                  <a:pt x="1112992" y="2975986"/>
                </a:cubicBezTo>
                <a:lnTo>
                  <a:pt x="999600" y="2975986"/>
                </a:lnTo>
                <a:cubicBezTo>
                  <a:pt x="967203" y="2975986"/>
                  <a:pt x="934805" y="2974742"/>
                  <a:pt x="903654" y="2972252"/>
                </a:cubicBezTo>
                <a:cubicBezTo>
                  <a:pt x="777802" y="2961051"/>
                  <a:pt x="656934" y="2923711"/>
                  <a:pt x="548527" y="2868945"/>
                </a:cubicBezTo>
                <a:cubicBezTo>
                  <a:pt x="377817" y="2781819"/>
                  <a:pt x="234520" y="2647396"/>
                  <a:pt x="137327" y="2483100"/>
                </a:cubicBezTo>
                <a:lnTo>
                  <a:pt x="377817" y="2260306"/>
                </a:lnTo>
                <a:cubicBezTo>
                  <a:pt x="460056" y="2437048"/>
                  <a:pt x="614568" y="2573961"/>
                  <a:pt x="805215" y="2631215"/>
                </a:cubicBezTo>
                <a:cubicBezTo>
                  <a:pt x="866272" y="2649885"/>
                  <a:pt x="931067" y="2659842"/>
                  <a:pt x="999600" y="2659842"/>
                </a:cubicBezTo>
                <a:lnTo>
                  <a:pt x="1112992" y="2659842"/>
                </a:lnTo>
                <a:cubicBezTo>
                  <a:pt x="1149128" y="2659842"/>
                  <a:pt x="1184017" y="2656108"/>
                  <a:pt x="1216415" y="2651129"/>
                </a:cubicBezTo>
                <a:cubicBezTo>
                  <a:pt x="1544129" y="2602588"/>
                  <a:pt x="1795833" y="2318805"/>
                  <a:pt x="1795833" y="1977768"/>
                </a:cubicBezTo>
                <a:lnTo>
                  <a:pt x="1795833" y="996974"/>
                </a:lnTo>
                <a:cubicBezTo>
                  <a:pt x="1795833" y="655937"/>
                  <a:pt x="1544129" y="373399"/>
                  <a:pt x="1216415" y="323612"/>
                </a:cubicBezTo>
                <a:cubicBezTo>
                  <a:pt x="1189002" y="278804"/>
                  <a:pt x="1154112" y="236486"/>
                  <a:pt x="1112992" y="199146"/>
                </a:cubicBezTo>
                <a:lnTo>
                  <a:pt x="903654" y="4978"/>
                </a:lnTo>
                <a:cubicBezTo>
                  <a:pt x="934805" y="1244"/>
                  <a:pt x="967203" y="0"/>
                  <a:pt x="999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81201E-49F5-F242-A149-5C6BE1DDA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901" y="8318305"/>
            <a:ext cx="2104333" cy="2037522"/>
          </a:xfrm>
          <a:custGeom>
            <a:avLst/>
            <a:gdLst>
              <a:gd name="connsiteX0" fmla="*/ 1348163 w 2104333"/>
              <a:gd name="connsiteY0" fmla="*/ 1126924 h 2037522"/>
              <a:gd name="connsiteX1" fmla="*/ 1703609 w 2104333"/>
              <a:gd name="connsiteY1" fmla="*/ 1230458 h 2037522"/>
              <a:gd name="connsiteX2" fmla="*/ 1227187 w 2104333"/>
              <a:gd name="connsiteY2" fmla="*/ 1673283 h 2037522"/>
              <a:gd name="connsiteX3" fmla="*/ 1007684 w 2104333"/>
              <a:gd name="connsiteY3" fmla="*/ 1876608 h 2037522"/>
              <a:gd name="connsiteX4" fmla="*/ 919135 w 2104333"/>
              <a:gd name="connsiteY4" fmla="*/ 1943967 h 2037522"/>
              <a:gd name="connsiteX5" fmla="*/ 598610 w 2104333"/>
              <a:gd name="connsiteY5" fmla="*/ 2037522 h 2037522"/>
              <a:gd name="connsiteX6" fmla="*/ 159604 w 2104333"/>
              <a:gd name="connsiteY6" fmla="*/ 1845423 h 2037522"/>
              <a:gd name="connsiteX7" fmla="*/ 79785 w 2104333"/>
              <a:gd name="connsiteY7" fmla="*/ 1138151 h 2037522"/>
              <a:gd name="connsiteX8" fmla="*/ 236929 w 2104333"/>
              <a:gd name="connsiteY8" fmla="*/ 1138151 h 2037522"/>
              <a:gd name="connsiteX9" fmla="*/ 466410 w 2104333"/>
              <a:gd name="connsiteY9" fmla="*/ 1176820 h 2037522"/>
              <a:gd name="connsiteX10" fmla="*/ 407792 w 2104333"/>
              <a:gd name="connsiteY10" fmla="*/ 1230458 h 2037522"/>
              <a:gd name="connsiteX11" fmla="*/ 392826 w 2104333"/>
              <a:gd name="connsiteY11" fmla="*/ 1628376 h 2037522"/>
              <a:gd name="connsiteX12" fmla="*/ 588633 w 2104333"/>
              <a:gd name="connsiteY12" fmla="*/ 1718189 h 2037522"/>
              <a:gd name="connsiteX13" fmla="*/ 790676 w 2104333"/>
              <a:gd name="connsiteY13" fmla="*/ 1644593 h 2037522"/>
              <a:gd name="connsiteX14" fmla="*/ 871742 w 2104333"/>
              <a:gd name="connsiteY14" fmla="*/ 1568501 h 2037522"/>
              <a:gd name="connsiteX15" fmla="*/ 1116189 w 2104333"/>
              <a:gd name="connsiteY15" fmla="*/ 1342723 h 2037522"/>
              <a:gd name="connsiteX16" fmla="*/ 1528171 w 2104333"/>
              <a:gd name="connsiteY16" fmla="*/ 333 h 2037522"/>
              <a:gd name="connsiteX17" fmla="*/ 1945611 w 2104333"/>
              <a:gd name="connsiteY17" fmla="*/ 190640 h 2037522"/>
              <a:gd name="connsiteX18" fmla="*/ 2103865 w 2104333"/>
              <a:gd name="connsiteY18" fmla="*/ 621009 h 2037522"/>
              <a:gd name="connsiteX19" fmla="*/ 2016638 w 2104333"/>
              <a:gd name="connsiteY19" fmla="*/ 909580 h 2037522"/>
              <a:gd name="connsiteX20" fmla="*/ 1913213 w 2104333"/>
              <a:gd name="connsiteY20" fmla="*/ 918287 h 2037522"/>
              <a:gd name="connsiteX21" fmla="*/ 1799818 w 2104333"/>
              <a:gd name="connsiteY21" fmla="*/ 918287 h 2037522"/>
              <a:gd name="connsiteX22" fmla="*/ 1605428 w 2104333"/>
              <a:gd name="connsiteY22" fmla="*/ 889678 h 2037522"/>
              <a:gd name="connsiteX23" fmla="*/ 1697639 w 2104333"/>
              <a:gd name="connsiteY23" fmla="*/ 803853 h 2037522"/>
              <a:gd name="connsiteX24" fmla="*/ 1787357 w 2104333"/>
              <a:gd name="connsiteY24" fmla="*/ 608570 h 2037522"/>
              <a:gd name="connsiteX25" fmla="*/ 1712592 w 2104333"/>
              <a:gd name="connsiteY25" fmla="*/ 407068 h 2037522"/>
              <a:gd name="connsiteX26" fmla="*/ 1516956 w 2104333"/>
              <a:gd name="connsiteY26" fmla="*/ 317512 h 2037522"/>
              <a:gd name="connsiteX27" fmla="*/ 1315089 w 2104333"/>
              <a:gd name="connsiteY27" fmla="*/ 392142 h 2037522"/>
              <a:gd name="connsiteX28" fmla="*/ 1178019 w 2104333"/>
              <a:gd name="connsiteY28" fmla="*/ 519014 h 2037522"/>
              <a:gd name="connsiteX29" fmla="*/ 937524 w 2104333"/>
              <a:gd name="connsiteY29" fmla="*/ 741661 h 2037522"/>
              <a:gd name="connsiteX30" fmla="*/ 718212 w 2104333"/>
              <a:gd name="connsiteY30" fmla="*/ 944407 h 2037522"/>
              <a:gd name="connsiteX31" fmla="*/ 375537 w 2104333"/>
              <a:gd name="connsiteY31" fmla="*/ 829974 h 2037522"/>
              <a:gd name="connsiteX32" fmla="*/ 816653 w 2104333"/>
              <a:gd name="connsiteY32" fmla="*/ 420750 h 2037522"/>
              <a:gd name="connsiteX33" fmla="*/ 1099516 w 2104333"/>
              <a:gd name="connsiteY33" fmla="*/ 159544 h 2037522"/>
              <a:gd name="connsiteX34" fmla="*/ 1116961 w 2104333"/>
              <a:gd name="connsiteY34" fmla="*/ 143374 h 2037522"/>
              <a:gd name="connsiteX35" fmla="*/ 1528171 w 2104333"/>
              <a:gd name="connsiteY35" fmla="*/ 333 h 203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04333" h="2037522">
                <a:moveTo>
                  <a:pt x="1348163" y="1126924"/>
                </a:moveTo>
                <a:cubicBezTo>
                  <a:pt x="1456668" y="1181809"/>
                  <a:pt x="1577644" y="1219231"/>
                  <a:pt x="1703609" y="1230458"/>
                </a:cubicBezTo>
                <a:lnTo>
                  <a:pt x="1227187" y="1673283"/>
                </a:lnTo>
                <a:lnTo>
                  <a:pt x="1007684" y="1876608"/>
                </a:lnTo>
                <a:cubicBezTo>
                  <a:pt x="980246" y="1902803"/>
                  <a:pt x="950314" y="1925256"/>
                  <a:pt x="919135" y="1943967"/>
                </a:cubicBezTo>
                <a:cubicBezTo>
                  <a:pt x="821855" y="2006337"/>
                  <a:pt x="710856" y="2037522"/>
                  <a:pt x="598610" y="2037522"/>
                </a:cubicBezTo>
                <a:cubicBezTo>
                  <a:pt x="438972" y="2037522"/>
                  <a:pt x="278086" y="1972657"/>
                  <a:pt x="159604" y="1845423"/>
                </a:cubicBezTo>
                <a:cubicBezTo>
                  <a:pt x="-23731" y="1648335"/>
                  <a:pt x="-47427" y="1358939"/>
                  <a:pt x="79785" y="1138151"/>
                </a:cubicBezTo>
                <a:lnTo>
                  <a:pt x="236929" y="1138151"/>
                </a:lnTo>
                <a:cubicBezTo>
                  <a:pt x="316749" y="1138151"/>
                  <a:pt x="394073" y="1151872"/>
                  <a:pt x="466410" y="1176820"/>
                </a:cubicBezTo>
                <a:lnTo>
                  <a:pt x="407792" y="1230458"/>
                </a:lnTo>
                <a:cubicBezTo>
                  <a:pt x="293052" y="1336486"/>
                  <a:pt x="288063" y="1514864"/>
                  <a:pt x="392826" y="1628376"/>
                </a:cubicBezTo>
                <a:cubicBezTo>
                  <a:pt x="443961" y="1684509"/>
                  <a:pt x="512555" y="1715694"/>
                  <a:pt x="588633" y="1718189"/>
                </a:cubicBezTo>
                <a:cubicBezTo>
                  <a:pt x="663464" y="1721931"/>
                  <a:pt x="735800" y="1694488"/>
                  <a:pt x="790676" y="1644593"/>
                </a:cubicBezTo>
                <a:lnTo>
                  <a:pt x="871742" y="1568501"/>
                </a:lnTo>
                <a:lnTo>
                  <a:pt x="1116189" y="1342723"/>
                </a:lnTo>
                <a:close/>
                <a:moveTo>
                  <a:pt x="1528171" y="333"/>
                </a:moveTo>
                <a:cubicBezTo>
                  <a:pt x="1688916" y="6552"/>
                  <a:pt x="1835955" y="74963"/>
                  <a:pt x="1945611" y="190640"/>
                </a:cubicBezTo>
                <a:cubicBezTo>
                  <a:pt x="2054021" y="307561"/>
                  <a:pt x="2110095" y="460553"/>
                  <a:pt x="2103865" y="621009"/>
                </a:cubicBezTo>
                <a:cubicBezTo>
                  <a:pt x="2100126" y="725491"/>
                  <a:pt x="2070220" y="823755"/>
                  <a:pt x="2016638" y="909580"/>
                </a:cubicBezTo>
                <a:cubicBezTo>
                  <a:pt x="1984240" y="914555"/>
                  <a:pt x="1949349" y="918287"/>
                  <a:pt x="1913213" y="918287"/>
                </a:cubicBezTo>
                <a:lnTo>
                  <a:pt x="1799818" y="918287"/>
                </a:lnTo>
                <a:cubicBezTo>
                  <a:pt x="1731283" y="918287"/>
                  <a:pt x="1666487" y="908336"/>
                  <a:pt x="1605428" y="889678"/>
                </a:cubicBezTo>
                <a:lnTo>
                  <a:pt x="1697639" y="803853"/>
                </a:lnTo>
                <a:cubicBezTo>
                  <a:pt x="1751221" y="752856"/>
                  <a:pt x="1783619" y="684445"/>
                  <a:pt x="1787357" y="608570"/>
                </a:cubicBezTo>
                <a:cubicBezTo>
                  <a:pt x="1789850" y="533940"/>
                  <a:pt x="1763682" y="461797"/>
                  <a:pt x="1712592" y="407068"/>
                </a:cubicBezTo>
                <a:cubicBezTo>
                  <a:pt x="1661502" y="352339"/>
                  <a:pt x="1591721" y="319999"/>
                  <a:pt x="1516956" y="317512"/>
                </a:cubicBezTo>
                <a:cubicBezTo>
                  <a:pt x="1440944" y="315024"/>
                  <a:pt x="1369917" y="341145"/>
                  <a:pt x="1315089" y="392142"/>
                </a:cubicBezTo>
                <a:lnTo>
                  <a:pt x="1178019" y="519014"/>
                </a:lnTo>
                <a:lnTo>
                  <a:pt x="937524" y="741661"/>
                </a:lnTo>
                <a:lnTo>
                  <a:pt x="718212" y="944407"/>
                </a:lnTo>
                <a:cubicBezTo>
                  <a:pt x="613540" y="885947"/>
                  <a:pt x="498900" y="847388"/>
                  <a:pt x="375537" y="829974"/>
                </a:cubicBezTo>
                <a:lnTo>
                  <a:pt x="816653" y="420750"/>
                </a:lnTo>
                <a:lnTo>
                  <a:pt x="1099516" y="159544"/>
                </a:lnTo>
                <a:cubicBezTo>
                  <a:pt x="1104500" y="154569"/>
                  <a:pt x="1110730" y="149593"/>
                  <a:pt x="1116961" y="143374"/>
                </a:cubicBezTo>
                <a:cubicBezTo>
                  <a:pt x="1230355" y="46355"/>
                  <a:pt x="1376148" y="-4643"/>
                  <a:pt x="1528171" y="3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F7AF4-BE43-C94D-8482-CE0443232D6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9A269-A751-6746-89A0-04EAA10081D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4E1D6-7BC4-3F4D-AE8D-1C860476A9D6}"/>
              </a:ext>
            </a:extLst>
          </p:cNvPr>
          <p:cNvSpPr txBox="1"/>
          <p:nvPr/>
        </p:nvSpPr>
        <p:spPr>
          <a:xfrm>
            <a:off x="1520406" y="3447044"/>
            <a:ext cx="4547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CREATIVE ALTERNATIVES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207C9-0273-6C4E-87FB-FEB2D0E55A4A}"/>
              </a:ext>
            </a:extLst>
          </p:cNvPr>
          <p:cNvSpPr txBox="1"/>
          <p:nvPr/>
        </p:nvSpPr>
        <p:spPr>
          <a:xfrm>
            <a:off x="1520406" y="4615508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A750D-39A6-A44C-8429-037B4D362B0E}"/>
              </a:ext>
            </a:extLst>
          </p:cNvPr>
          <p:cNvSpPr txBox="1"/>
          <p:nvPr/>
        </p:nvSpPr>
        <p:spPr>
          <a:xfrm>
            <a:off x="1520406" y="7298088"/>
            <a:ext cx="4547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CLEAR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72770-6051-CF40-9413-1CF626883EF9}"/>
              </a:ext>
            </a:extLst>
          </p:cNvPr>
          <p:cNvSpPr txBox="1"/>
          <p:nvPr/>
        </p:nvSpPr>
        <p:spPr>
          <a:xfrm>
            <a:off x="1520406" y="7943332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32157-713E-424B-9F3E-5F05BADD5B46}"/>
              </a:ext>
            </a:extLst>
          </p:cNvPr>
          <p:cNvSpPr txBox="1"/>
          <p:nvPr/>
        </p:nvSpPr>
        <p:spPr>
          <a:xfrm>
            <a:off x="1520406" y="10632282"/>
            <a:ext cx="4547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HELPFUL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45AF3-8201-3941-82D0-D068EDB6E4B0}"/>
              </a:ext>
            </a:extLst>
          </p:cNvPr>
          <p:cNvSpPr txBox="1"/>
          <p:nvPr/>
        </p:nvSpPr>
        <p:spPr>
          <a:xfrm>
            <a:off x="1520406" y="11277526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487BF-423D-7A48-9E83-6F754C9B60BA}"/>
              </a:ext>
            </a:extLst>
          </p:cNvPr>
          <p:cNvSpPr txBox="1"/>
          <p:nvPr/>
        </p:nvSpPr>
        <p:spPr>
          <a:xfrm>
            <a:off x="18309775" y="10109062"/>
            <a:ext cx="4547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COMMITMENT TO FOLLOW THROUGH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FD5D9-6D0C-4140-8C47-71445C7C17C3}"/>
              </a:ext>
            </a:extLst>
          </p:cNvPr>
          <p:cNvSpPr txBox="1"/>
          <p:nvPr/>
        </p:nvSpPr>
        <p:spPr>
          <a:xfrm>
            <a:off x="18309775" y="11277526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ED287-5709-C84C-8793-77E2396BC68B}"/>
              </a:ext>
            </a:extLst>
          </p:cNvPr>
          <p:cNvSpPr txBox="1"/>
          <p:nvPr/>
        </p:nvSpPr>
        <p:spPr>
          <a:xfrm>
            <a:off x="18309775" y="7038980"/>
            <a:ext cx="4547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SOUND REASONING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60EA-C805-3C4F-8478-19875A8EDC72}"/>
              </a:ext>
            </a:extLst>
          </p:cNvPr>
          <p:cNvSpPr txBox="1"/>
          <p:nvPr/>
        </p:nvSpPr>
        <p:spPr>
          <a:xfrm>
            <a:off x="18309775" y="7684224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15A8-BEB5-AC40-AC57-EDD33B2C98A9}"/>
              </a:ext>
            </a:extLst>
          </p:cNvPr>
          <p:cNvSpPr txBox="1"/>
          <p:nvPr/>
        </p:nvSpPr>
        <p:spPr>
          <a:xfrm>
            <a:off x="18309775" y="3447044"/>
            <a:ext cx="4547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USEFUL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AACF3-0D10-4645-AF67-840007CE1BC7}"/>
              </a:ext>
            </a:extLst>
          </p:cNvPr>
          <p:cNvSpPr txBox="1"/>
          <p:nvPr/>
        </p:nvSpPr>
        <p:spPr>
          <a:xfrm>
            <a:off x="18309775" y="4615508"/>
            <a:ext cx="454705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6AF4B-AA92-E545-929F-65766C3D16A6}"/>
              </a:ext>
            </a:extLst>
          </p:cNvPr>
          <p:cNvSpPr txBox="1"/>
          <p:nvPr/>
        </p:nvSpPr>
        <p:spPr>
          <a:xfrm>
            <a:off x="9095232" y="4302089"/>
            <a:ext cx="28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What can I do?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C66FB-7F36-2642-A5CE-316B3DB590F7}"/>
              </a:ext>
            </a:extLst>
          </p:cNvPr>
          <p:cNvSpPr txBox="1"/>
          <p:nvPr/>
        </p:nvSpPr>
        <p:spPr>
          <a:xfrm>
            <a:off x="9597710" y="7696416"/>
            <a:ext cx="177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What do I want?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CBD130-9AD0-7545-9061-17EC6E10398E}"/>
              </a:ext>
            </a:extLst>
          </p:cNvPr>
          <p:cNvSpPr txBox="1"/>
          <p:nvPr/>
        </p:nvSpPr>
        <p:spPr>
          <a:xfrm>
            <a:off x="9095232" y="11518599"/>
            <a:ext cx="284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What am I really deciding?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CE5833-A717-1348-B73E-50B1F0F79CCA}"/>
              </a:ext>
            </a:extLst>
          </p:cNvPr>
          <p:cNvSpPr txBox="1"/>
          <p:nvPr/>
        </p:nvSpPr>
        <p:spPr>
          <a:xfrm>
            <a:off x="12433617" y="11518599"/>
            <a:ext cx="28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Will I do it?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C1B55-14A3-EB4B-99BF-9B6F0FE1AE21}"/>
              </a:ext>
            </a:extLst>
          </p:cNvPr>
          <p:cNvSpPr txBox="1"/>
          <p:nvPr/>
        </p:nvSpPr>
        <p:spPr>
          <a:xfrm>
            <a:off x="13009247" y="7518893"/>
            <a:ext cx="1770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Am I thinking straight?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2226A5-7F35-0945-BE95-155F7CE84594}"/>
              </a:ext>
            </a:extLst>
          </p:cNvPr>
          <p:cNvSpPr txBox="1"/>
          <p:nvPr/>
        </p:nvSpPr>
        <p:spPr>
          <a:xfrm>
            <a:off x="12433617" y="3932757"/>
            <a:ext cx="284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2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What do I need to know?</a:t>
            </a:r>
          </a:p>
        </p:txBody>
      </p:sp>
    </p:spTree>
    <p:extLst>
      <p:ext uri="{BB962C8B-B14F-4D97-AF65-F5344CB8AC3E}">
        <p14:creationId xmlns:p14="http://schemas.microsoft.com/office/powerpoint/2010/main" val="164919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3">
            <a:extLst>
              <a:ext uri="{FF2B5EF4-FFF2-40B4-BE49-F238E27FC236}">
                <a16:creationId xmlns:a16="http://schemas.microsoft.com/office/drawing/2014/main" id="{21D3E369-1837-C24B-B3D1-42FA590F9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667" y="3402878"/>
            <a:ext cx="3773722" cy="1499600"/>
          </a:xfrm>
          <a:custGeom>
            <a:avLst/>
            <a:gdLst>
              <a:gd name="T0" fmla="*/ 3030 w 3031"/>
              <a:gd name="T1" fmla="*/ 1203 h 1204"/>
              <a:gd name="T2" fmla="*/ 0 w 3031"/>
              <a:gd name="T3" fmla="*/ 1203 h 1204"/>
              <a:gd name="T4" fmla="*/ 0 w 3031"/>
              <a:gd name="T5" fmla="*/ 0 h 1204"/>
              <a:gd name="T6" fmla="*/ 3030 w 3031"/>
              <a:gd name="T7" fmla="*/ 0 h 1204"/>
              <a:gd name="T8" fmla="*/ 3030 w 3031"/>
              <a:gd name="T9" fmla="*/ 1203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1" h="1204">
                <a:moveTo>
                  <a:pt x="3030" y="1203"/>
                </a:moveTo>
                <a:lnTo>
                  <a:pt x="0" y="1203"/>
                </a:lnTo>
                <a:lnTo>
                  <a:pt x="0" y="0"/>
                </a:lnTo>
                <a:lnTo>
                  <a:pt x="3030" y="0"/>
                </a:lnTo>
                <a:lnTo>
                  <a:pt x="3030" y="12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64">
            <a:extLst>
              <a:ext uri="{FF2B5EF4-FFF2-40B4-BE49-F238E27FC236}">
                <a16:creationId xmlns:a16="http://schemas.microsoft.com/office/drawing/2014/main" id="{0E286D03-C65F-F149-86E1-86201723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517" y="3919225"/>
            <a:ext cx="3773725" cy="1499600"/>
          </a:xfrm>
          <a:custGeom>
            <a:avLst/>
            <a:gdLst>
              <a:gd name="T0" fmla="*/ 3030 w 3031"/>
              <a:gd name="T1" fmla="*/ 1203 h 1204"/>
              <a:gd name="T2" fmla="*/ 0 w 3031"/>
              <a:gd name="T3" fmla="*/ 1203 h 1204"/>
              <a:gd name="T4" fmla="*/ 0 w 3031"/>
              <a:gd name="T5" fmla="*/ 0 h 1204"/>
              <a:gd name="T6" fmla="*/ 3030 w 3031"/>
              <a:gd name="T7" fmla="*/ 0 h 1204"/>
              <a:gd name="T8" fmla="*/ 3030 w 3031"/>
              <a:gd name="T9" fmla="*/ 1203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1" h="1204">
                <a:moveTo>
                  <a:pt x="3030" y="1203"/>
                </a:moveTo>
                <a:lnTo>
                  <a:pt x="0" y="1203"/>
                </a:lnTo>
                <a:lnTo>
                  <a:pt x="0" y="0"/>
                </a:lnTo>
                <a:lnTo>
                  <a:pt x="3030" y="0"/>
                </a:lnTo>
                <a:lnTo>
                  <a:pt x="3030" y="12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65">
            <a:extLst>
              <a:ext uri="{FF2B5EF4-FFF2-40B4-BE49-F238E27FC236}">
                <a16:creationId xmlns:a16="http://schemas.microsoft.com/office/drawing/2014/main" id="{BC177A54-A1BA-0540-A6EF-3A729EB4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367" y="4441061"/>
            <a:ext cx="3773722" cy="1499602"/>
          </a:xfrm>
          <a:custGeom>
            <a:avLst/>
            <a:gdLst>
              <a:gd name="T0" fmla="*/ 3030 w 3031"/>
              <a:gd name="T1" fmla="*/ 1202 h 1203"/>
              <a:gd name="T2" fmla="*/ 0 w 3031"/>
              <a:gd name="T3" fmla="*/ 1202 h 1203"/>
              <a:gd name="T4" fmla="*/ 0 w 3031"/>
              <a:gd name="T5" fmla="*/ 0 h 1203"/>
              <a:gd name="T6" fmla="*/ 3030 w 3031"/>
              <a:gd name="T7" fmla="*/ 0 h 1203"/>
              <a:gd name="T8" fmla="*/ 3030 w 3031"/>
              <a:gd name="T9" fmla="*/ 1202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1" h="1203">
                <a:moveTo>
                  <a:pt x="3030" y="1202"/>
                </a:moveTo>
                <a:lnTo>
                  <a:pt x="0" y="1202"/>
                </a:lnTo>
                <a:lnTo>
                  <a:pt x="0" y="0"/>
                </a:lnTo>
                <a:lnTo>
                  <a:pt x="3030" y="0"/>
                </a:lnTo>
                <a:lnTo>
                  <a:pt x="3030" y="12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6">
            <a:extLst>
              <a:ext uri="{FF2B5EF4-FFF2-40B4-BE49-F238E27FC236}">
                <a16:creationId xmlns:a16="http://schemas.microsoft.com/office/drawing/2014/main" id="{3A36EDF9-44C1-7442-BB26-2F02E831F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215" y="4957407"/>
            <a:ext cx="3773725" cy="1499602"/>
          </a:xfrm>
          <a:custGeom>
            <a:avLst/>
            <a:gdLst>
              <a:gd name="T0" fmla="*/ 3030 w 3031"/>
              <a:gd name="T1" fmla="*/ 1202 h 1203"/>
              <a:gd name="T2" fmla="*/ 0 w 3031"/>
              <a:gd name="T3" fmla="*/ 1202 h 1203"/>
              <a:gd name="T4" fmla="*/ 0 w 3031"/>
              <a:gd name="T5" fmla="*/ 0 h 1203"/>
              <a:gd name="T6" fmla="*/ 3030 w 3031"/>
              <a:gd name="T7" fmla="*/ 0 h 1203"/>
              <a:gd name="T8" fmla="*/ 3030 w 3031"/>
              <a:gd name="T9" fmla="*/ 1202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1" h="1203">
                <a:moveTo>
                  <a:pt x="3030" y="1202"/>
                </a:moveTo>
                <a:lnTo>
                  <a:pt x="0" y="1202"/>
                </a:lnTo>
                <a:lnTo>
                  <a:pt x="0" y="0"/>
                </a:lnTo>
                <a:lnTo>
                  <a:pt x="3030" y="0"/>
                </a:lnTo>
                <a:lnTo>
                  <a:pt x="3030" y="12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67">
            <a:extLst>
              <a:ext uri="{FF2B5EF4-FFF2-40B4-BE49-F238E27FC236}">
                <a16:creationId xmlns:a16="http://schemas.microsoft.com/office/drawing/2014/main" id="{016023A3-C0BF-D241-AF73-6B62AEAD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065" y="5473754"/>
            <a:ext cx="3773722" cy="1499602"/>
          </a:xfrm>
          <a:custGeom>
            <a:avLst/>
            <a:gdLst>
              <a:gd name="T0" fmla="*/ 3030 w 3031"/>
              <a:gd name="T1" fmla="*/ 1201 h 1202"/>
              <a:gd name="T2" fmla="*/ 0 w 3031"/>
              <a:gd name="T3" fmla="*/ 1201 h 1202"/>
              <a:gd name="T4" fmla="*/ 0 w 3031"/>
              <a:gd name="T5" fmla="*/ 0 h 1202"/>
              <a:gd name="T6" fmla="*/ 3030 w 3031"/>
              <a:gd name="T7" fmla="*/ 0 h 1202"/>
              <a:gd name="T8" fmla="*/ 3030 w 3031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1" h="1202">
                <a:moveTo>
                  <a:pt x="3030" y="1201"/>
                </a:moveTo>
                <a:lnTo>
                  <a:pt x="0" y="1201"/>
                </a:lnTo>
                <a:lnTo>
                  <a:pt x="0" y="0"/>
                </a:lnTo>
                <a:lnTo>
                  <a:pt x="3030" y="0"/>
                </a:lnTo>
                <a:lnTo>
                  <a:pt x="3030" y="12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68">
            <a:extLst>
              <a:ext uri="{FF2B5EF4-FFF2-40B4-BE49-F238E27FC236}">
                <a16:creationId xmlns:a16="http://schemas.microsoft.com/office/drawing/2014/main" id="{59FA09AC-488A-B247-AB29-1B73DABB8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915" y="5995596"/>
            <a:ext cx="3773725" cy="1499600"/>
          </a:xfrm>
          <a:custGeom>
            <a:avLst/>
            <a:gdLst>
              <a:gd name="T0" fmla="*/ 3030 w 3031"/>
              <a:gd name="T1" fmla="*/ 1201 h 1202"/>
              <a:gd name="T2" fmla="*/ 0 w 3031"/>
              <a:gd name="T3" fmla="*/ 1201 h 1202"/>
              <a:gd name="T4" fmla="*/ 0 w 3031"/>
              <a:gd name="T5" fmla="*/ 0 h 1202"/>
              <a:gd name="T6" fmla="*/ 3030 w 3031"/>
              <a:gd name="T7" fmla="*/ 0 h 1202"/>
              <a:gd name="T8" fmla="*/ 3030 w 3031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1" h="1202">
                <a:moveTo>
                  <a:pt x="3030" y="1201"/>
                </a:moveTo>
                <a:lnTo>
                  <a:pt x="0" y="1201"/>
                </a:lnTo>
                <a:lnTo>
                  <a:pt x="0" y="0"/>
                </a:lnTo>
                <a:lnTo>
                  <a:pt x="3030" y="0"/>
                </a:lnTo>
                <a:lnTo>
                  <a:pt x="3030" y="12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69">
            <a:extLst>
              <a:ext uri="{FF2B5EF4-FFF2-40B4-BE49-F238E27FC236}">
                <a16:creationId xmlns:a16="http://schemas.microsoft.com/office/drawing/2014/main" id="{50145F8D-CC19-E54F-85F4-CAC53006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764" y="6511942"/>
            <a:ext cx="3773722" cy="1499600"/>
          </a:xfrm>
          <a:custGeom>
            <a:avLst/>
            <a:gdLst>
              <a:gd name="T0" fmla="*/ 3030 w 3031"/>
              <a:gd name="T1" fmla="*/ 1201 h 1202"/>
              <a:gd name="T2" fmla="*/ 0 w 3031"/>
              <a:gd name="T3" fmla="*/ 1201 h 1202"/>
              <a:gd name="T4" fmla="*/ 0 w 3031"/>
              <a:gd name="T5" fmla="*/ 0 h 1202"/>
              <a:gd name="T6" fmla="*/ 3030 w 3031"/>
              <a:gd name="T7" fmla="*/ 0 h 1202"/>
              <a:gd name="T8" fmla="*/ 3030 w 3031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1" h="1202">
                <a:moveTo>
                  <a:pt x="3030" y="1201"/>
                </a:moveTo>
                <a:lnTo>
                  <a:pt x="0" y="1201"/>
                </a:lnTo>
                <a:lnTo>
                  <a:pt x="0" y="0"/>
                </a:lnTo>
                <a:lnTo>
                  <a:pt x="3030" y="0"/>
                </a:lnTo>
                <a:lnTo>
                  <a:pt x="3030" y="12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70">
            <a:extLst>
              <a:ext uri="{FF2B5EF4-FFF2-40B4-BE49-F238E27FC236}">
                <a16:creationId xmlns:a16="http://schemas.microsoft.com/office/drawing/2014/main" id="{89433A00-9F65-0247-9618-2107338E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517" y="3402878"/>
            <a:ext cx="889874" cy="521838"/>
          </a:xfrm>
          <a:custGeom>
            <a:avLst/>
            <a:gdLst>
              <a:gd name="T0" fmla="*/ 715 w 716"/>
              <a:gd name="T1" fmla="*/ 0 h 417"/>
              <a:gd name="T2" fmla="*/ 0 w 716"/>
              <a:gd name="T3" fmla="*/ 416 h 417"/>
              <a:gd name="T4" fmla="*/ 715 w 716"/>
              <a:gd name="T5" fmla="*/ 416 h 417"/>
              <a:gd name="T6" fmla="*/ 715 w 716"/>
              <a:gd name="T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6" h="417">
                <a:moveTo>
                  <a:pt x="715" y="0"/>
                </a:moveTo>
                <a:lnTo>
                  <a:pt x="0" y="416"/>
                </a:lnTo>
                <a:lnTo>
                  <a:pt x="715" y="416"/>
                </a:lnTo>
                <a:lnTo>
                  <a:pt x="715" y="0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1">
            <a:extLst>
              <a:ext uri="{FF2B5EF4-FFF2-40B4-BE49-F238E27FC236}">
                <a16:creationId xmlns:a16="http://schemas.microsoft.com/office/drawing/2014/main" id="{D119644D-F63F-1C4E-851A-F53C20A9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367" y="3919223"/>
            <a:ext cx="889874" cy="521838"/>
          </a:xfrm>
          <a:custGeom>
            <a:avLst/>
            <a:gdLst>
              <a:gd name="T0" fmla="*/ 715 w 716"/>
              <a:gd name="T1" fmla="*/ 0 h 417"/>
              <a:gd name="T2" fmla="*/ 0 w 716"/>
              <a:gd name="T3" fmla="*/ 416 h 417"/>
              <a:gd name="T4" fmla="*/ 715 w 716"/>
              <a:gd name="T5" fmla="*/ 416 h 417"/>
              <a:gd name="T6" fmla="*/ 715 w 716"/>
              <a:gd name="T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6" h="417">
                <a:moveTo>
                  <a:pt x="715" y="0"/>
                </a:moveTo>
                <a:lnTo>
                  <a:pt x="0" y="416"/>
                </a:lnTo>
                <a:lnTo>
                  <a:pt x="715" y="416"/>
                </a:lnTo>
                <a:lnTo>
                  <a:pt x="715" y="0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72">
            <a:extLst>
              <a:ext uri="{FF2B5EF4-FFF2-40B4-BE49-F238E27FC236}">
                <a16:creationId xmlns:a16="http://schemas.microsoft.com/office/drawing/2014/main" id="{D326A39A-ACC9-1543-812A-674485D7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215" y="4441063"/>
            <a:ext cx="889874" cy="521842"/>
          </a:xfrm>
          <a:custGeom>
            <a:avLst/>
            <a:gdLst>
              <a:gd name="T0" fmla="*/ 715 w 716"/>
              <a:gd name="T1" fmla="*/ 0 h 417"/>
              <a:gd name="T2" fmla="*/ 0 w 716"/>
              <a:gd name="T3" fmla="*/ 416 h 417"/>
              <a:gd name="T4" fmla="*/ 715 w 716"/>
              <a:gd name="T5" fmla="*/ 416 h 417"/>
              <a:gd name="T6" fmla="*/ 715 w 716"/>
              <a:gd name="T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6" h="417">
                <a:moveTo>
                  <a:pt x="715" y="0"/>
                </a:moveTo>
                <a:lnTo>
                  <a:pt x="0" y="416"/>
                </a:lnTo>
                <a:lnTo>
                  <a:pt x="715" y="416"/>
                </a:lnTo>
                <a:lnTo>
                  <a:pt x="715" y="0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73">
            <a:extLst>
              <a:ext uri="{FF2B5EF4-FFF2-40B4-BE49-F238E27FC236}">
                <a16:creationId xmlns:a16="http://schemas.microsoft.com/office/drawing/2014/main" id="{F117891B-5758-8348-BD45-A21F2C68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065" y="4957409"/>
            <a:ext cx="895364" cy="521842"/>
          </a:xfrm>
          <a:custGeom>
            <a:avLst/>
            <a:gdLst>
              <a:gd name="T0" fmla="*/ 716 w 717"/>
              <a:gd name="T1" fmla="*/ 0 h 417"/>
              <a:gd name="T2" fmla="*/ 0 w 717"/>
              <a:gd name="T3" fmla="*/ 416 h 417"/>
              <a:gd name="T4" fmla="*/ 716 w 717"/>
              <a:gd name="T5" fmla="*/ 416 h 417"/>
              <a:gd name="T6" fmla="*/ 716 w 717"/>
              <a:gd name="T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7" h="417">
                <a:moveTo>
                  <a:pt x="716" y="0"/>
                </a:moveTo>
                <a:lnTo>
                  <a:pt x="0" y="416"/>
                </a:lnTo>
                <a:lnTo>
                  <a:pt x="716" y="416"/>
                </a:lnTo>
                <a:lnTo>
                  <a:pt x="716" y="0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74">
            <a:extLst>
              <a:ext uri="{FF2B5EF4-FFF2-40B4-BE49-F238E27FC236}">
                <a16:creationId xmlns:a16="http://schemas.microsoft.com/office/drawing/2014/main" id="{6EB62598-293C-644B-A97E-8D96E9FE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915" y="5473754"/>
            <a:ext cx="889874" cy="521842"/>
          </a:xfrm>
          <a:custGeom>
            <a:avLst/>
            <a:gdLst>
              <a:gd name="T0" fmla="*/ 715 w 716"/>
              <a:gd name="T1" fmla="*/ 0 h 417"/>
              <a:gd name="T2" fmla="*/ 0 w 716"/>
              <a:gd name="T3" fmla="*/ 416 h 417"/>
              <a:gd name="T4" fmla="*/ 715 w 716"/>
              <a:gd name="T5" fmla="*/ 416 h 417"/>
              <a:gd name="T6" fmla="*/ 715 w 716"/>
              <a:gd name="T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6" h="417">
                <a:moveTo>
                  <a:pt x="715" y="0"/>
                </a:moveTo>
                <a:lnTo>
                  <a:pt x="0" y="416"/>
                </a:lnTo>
                <a:lnTo>
                  <a:pt x="715" y="416"/>
                </a:lnTo>
                <a:lnTo>
                  <a:pt x="715" y="0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75">
            <a:extLst>
              <a:ext uri="{FF2B5EF4-FFF2-40B4-BE49-F238E27FC236}">
                <a16:creationId xmlns:a16="http://schemas.microsoft.com/office/drawing/2014/main" id="{039C4610-4A74-E14D-8879-F84DFA87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766" y="5995594"/>
            <a:ext cx="889874" cy="521838"/>
          </a:xfrm>
          <a:custGeom>
            <a:avLst/>
            <a:gdLst>
              <a:gd name="T0" fmla="*/ 715 w 716"/>
              <a:gd name="T1" fmla="*/ 0 h 417"/>
              <a:gd name="T2" fmla="*/ 0 w 716"/>
              <a:gd name="T3" fmla="*/ 416 h 417"/>
              <a:gd name="T4" fmla="*/ 715 w 716"/>
              <a:gd name="T5" fmla="*/ 416 h 417"/>
              <a:gd name="T6" fmla="*/ 715 w 716"/>
              <a:gd name="T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6" h="417">
                <a:moveTo>
                  <a:pt x="715" y="0"/>
                </a:moveTo>
                <a:lnTo>
                  <a:pt x="0" y="416"/>
                </a:lnTo>
                <a:lnTo>
                  <a:pt x="715" y="416"/>
                </a:lnTo>
                <a:lnTo>
                  <a:pt x="715" y="0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62841-6EF8-0942-AA95-746AEF65CBB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86DF3-BD9D-FF45-8513-912302C618F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D7833-FDF5-5246-B73C-424EEDEDE279}"/>
              </a:ext>
            </a:extLst>
          </p:cNvPr>
          <p:cNvSpPr txBox="1"/>
          <p:nvPr/>
        </p:nvSpPr>
        <p:spPr>
          <a:xfrm>
            <a:off x="1683916" y="6059137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1. IDENTIFY THE DECISION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CB572-A22F-AD48-A85C-39E73C6A2286}"/>
              </a:ext>
            </a:extLst>
          </p:cNvPr>
          <p:cNvSpPr txBox="1"/>
          <p:nvPr/>
        </p:nvSpPr>
        <p:spPr>
          <a:xfrm>
            <a:off x="1683916" y="6717467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F32B2-9B22-6E4C-A032-99232128AB32}"/>
              </a:ext>
            </a:extLst>
          </p:cNvPr>
          <p:cNvSpPr txBox="1"/>
          <p:nvPr/>
        </p:nvSpPr>
        <p:spPr>
          <a:xfrm>
            <a:off x="1683916" y="8634764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2. GATHER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06564-3360-9749-9F3E-013920CA2F52}"/>
              </a:ext>
            </a:extLst>
          </p:cNvPr>
          <p:cNvSpPr txBox="1"/>
          <p:nvPr/>
        </p:nvSpPr>
        <p:spPr>
          <a:xfrm>
            <a:off x="1683916" y="9293094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68B06-BAA2-C644-8038-F0A763CEAD95}"/>
              </a:ext>
            </a:extLst>
          </p:cNvPr>
          <p:cNvSpPr txBox="1"/>
          <p:nvPr/>
        </p:nvSpPr>
        <p:spPr>
          <a:xfrm>
            <a:off x="1683916" y="11191847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3. IDENTIFY ALTERNATIVES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F66C9-7C1B-F847-A219-4B7B673032F7}"/>
              </a:ext>
            </a:extLst>
          </p:cNvPr>
          <p:cNvSpPr txBox="1"/>
          <p:nvPr/>
        </p:nvSpPr>
        <p:spPr>
          <a:xfrm>
            <a:off x="1683916" y="11850177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B2B08-44CD-304D-A676-5BE7D20015CA}"/>
              </a:ext>
            </a:extLst>
          </p:cNvPr>
          <p:cNvSpPr txBox="1"/>
          <p:nvPr/>
        </p:nvSpPr>
        <p:spPr>
          <a:xfrm>
            <a:off x="9250064" y="8627267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4. WEIGH THE EVIDENCE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4DAAD-08C4-D046-805D-53E884F007FA}"/>
              </a:ext>
            </a:extLst>
          </p:cNvPr>
          <p:cNvSpPr txBox="1"/>
          <p:nvPr/>
        </p:nvSpPr>
        <p:spPr>
          <a:xfrm>
            <a:off x="9250064" y="9285597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B56A9-A251-9A45-8FB8-69D6F939278E}"/>
              </a:ext>
            </a:extLst>
          </p:cNvPr>
          <p:cNvSpPr txBox="1"/>
          <p:nvPr/>
        </p:nvSpPr>
        <p:spPr>
          <a:xfrm>
            <a:off x="9250064" y="11191847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5. CHOOSE ALTERNATIVES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013FB-83AF-E44D-A393-DCBFBEFD8E39}"/>
              </a:ext>
            </a:extLst>
          </p:cNvPr>
          <p:cNvSpPr txBox="1"/>
          <p:nvPr/>
        </p:nvSpPr>
        <p:spPr>
          <a:xfrm>
            <a:off x="9250064" y="11850177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E32999-9CD9-5047-8954-FF31C458E4FB}"/>
              </a:ext>
            </a:extLst>
          </p:cNvPr>
          <p:cNvSpPr txBox="1"/>
          <p:nvPr/>
        </p:nvSpPr>
        <p:spPr>
          <a:xfrm>
            <a:off x="16811503" y="8627698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6. TAKE 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923EA-70F7-EA48-AB42-6F511974B1DF}"/>
              </a:ext>
            </a:extLst>
          </p:cNvPr>
          <p:cNvSpPr txBox="1"/>
          <p:nvPr/>
        </p:nvSpPr>
        <p:spPr>
          <a:xfrm>
            <a:off x="16811503" y="9286028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F7326B-883D-4541-B191-A3CF6FDEA8B8}"/>
              </a:ext>
            </a:extLst>
          </p:cNvPr>
          <p:cNvSpPr txBox="1"/>
          <p:nvPr/>
        </p:nvSpPr>
        <p:spPr>
          <a:xfrm>
            <a:off x="16811503" y="11191847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7. REVIEW YOUR DECISION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54BE9-6E39-514E-A69E-5AC755D39328}"/>
              </a:ext>
            </a:extLst>
          </p:cNvPr>
          <p:cNvSpPr txBox="1"/>
          <p:nvPr/>
        </p:nvSpPr>
        <p:spPr>
          <a:xfrm>
            <a:off x="16811503" y="11850177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39A24-A6A7-4340-978B-9E2B77357E35}"/>
              </a:ext>
            </a:extLst>
          </p:cNvPr>
          <p:cNvSpPr txBox="1"/>
          <p:nvPr/>
        </p:nvSpPr>
        <p:spPr>
          <a:xfrm>
            <a:off x="2653541" y="3624115"/>
            <a:ext cx="17472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49A41-06B5-6048-9672-9818122CE02B}"/>
              </a:ext>
            </a:extLst>
          </p:cNvPr>
          <p:cNvSpPr txBox="1"/>
          <p:nvPr/>
        </p:nvSpPr>
        <p:spPr>
          <a:xfrm>
            <a:off x="5536373" y="4138331"/>
            <a:ext cx="17472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05D1FD-754D-C648-B60B-694E97A31B17}"/>
              </a:ext>
            </a:extLst>
          </p:cNvPr>
          <p:cNvSpPr txBox="1"/>
          <p:nvPr/>
        </p:nvSpPr>
        <p:spPr>
          <a:xfrm>
            <a:off x="8419206" y="4652547"/>
            <a:ext cx="17472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8F12C-3BF0-A344-B909-80568BCD80EB}"/>
              </a:ext>
            </a:extLst>
          </p:cNvPr>
          <p:cNvSpPr txBox="1"/>
          <p:nvPr/>
        </p:nvSpPr>
        <p:spPr>
          <a:xfrm>
            <a:off x="11302038" y="5166763"/>
            <a:ext cx="17472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265F3B-DDFA-014D-AB49-1F33E4989CD6}"/>
              </a:ext>
            </a:extLst>
          </p:cNvPr>
          <p:cNvSpPr txBox="1"/>
          <p:nvPr/>
        </p:nvSpPr>
        <p:spPr>
          <a:xfrm>
            <a:off x="14184871" y="5680979"/>
            <a:ext cx="17472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6D1C4-0516-8C4E-A60C-04962C3A7F64}"/>
              </a:ext>
            </a:extLst>
          </p:cNvPr>
          <p:cNvSpPr txBox="1"/>
          <p:nvPr/>
        </p:nvSpPr>
        <p:spPr>
          <a:xfrm>
            <a:off x="17067704" y="6195195"/>
            <a:ext cx="17472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81EAB2-02A4-F546-A642-C9802C1B6A6A}"/>
              </a:ext>
            </a:extLst>
          </p:cNvPr>
          <p:cNvSpPr txBox="1"/>
          <p:nvPr/>
        </p:nvSpPr>
        <p:spPr>
          <a:xfrm>
            <a:off x="19950536" y="6709410"/>
            <a:ext cx="17472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5">
            <a:extLst>
              <a:ext uri="{FF2B5EF4-FFF2-40B4-BE49-F238E27FC236}">
                <a16:creationId xmlns:a16="http://schemas.microsoft.com/office/drawing/2014/main" id="{493AC922-3029-F643-9C89-2840139B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666" y="8775077"/>
            <a:ext cx="1697351" cy="225212"/>
          </a:xfrm>
          <a:custGeom>
            <a:avLst/>
            <a:gdLst>
              <a:gd name="T0" fmla="*/ 0 w 1361"/>
              <a:gd name="T1" fmla="*/ 0 h 182"/>
              <a:gd name="T2" fmla="*/ 1360 w 1361"/>
              <a:gd name="T3" fmla="*/ 0 h 182"/>
              <a:gd name="T4" fmla="*/ 1360 w 1361"/>
              <a:gd name="T5" fmla="*/ 181 h 182"/>
              <a:gd name="T6" fmla="*/ 0 w 1361"/>
              <a:gd name="T7" fmla="*/ 181 h 182"/>
              <a:gd name="T8" fmla="*/ 0 w 1361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1" h="182">
                <a:moveTo>
                  <a:pt x="0" y="0"/>
                </a:moveTo>
                <a:lnTo>
                  <a:pt x="1360" y="0"/>
                </a:lnTo>
                <a:lnTo>
                  <a:pt x="1360" y="181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AA5BEAC2-5B88-1D4F-AA13-D67BC5F1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08" y="10109885"/>
            <a:ext cx="1697351" cy="225216"/>
          </a:xfrm>
          <a:custGeom>
            <a:avLst/>
            <a:gdLst>
              <a:gd name="T0" fmla="*/ 0 w 1361"/>
              <a:gd name="T1" fmla="*/ 0 h 183"/>
              <a:gd name="T2" fmla="*/ 1360 w 1361"/>
              <a:gd name="T3" fmla="*/ 0 h 183"/>
              <a:gd name="T4" fmla="*/ 1360 w 1361"/>
              <a:gd name="T5" fmla="*/ 182 h 183"/>
              <a:gd name="T6" fmla="*/ 0 w 1361"/>
              <a:gd name="T7" fmla="*/ 182 h 183"/>
              <a:gd name="T8" fmla="*/ 0 w 1361"/>
              <a:gd name="T9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1" h="183">
                <a:moveTo>
                  <a:pt x="0" y="0"/>
                </a:moveTo>
                <a:lnTo>
                  <a:pt x="1360" y="0"/>
                </a:lnTo>
                <a:lnTo>
                  <a:pt x="1360" y="182"/>
                </a:lnTo>
                <a:lnTo>
                  <a:pt x="0" y="18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419C434F-E904-E14D-AC58-057369BA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53" y="8775077"/>
            <a:ext cx="1565516" cy="1565516"/>
          </a:xfrm>
          <a:custGeom>
            <a:avLst/>
            <a:gdLst>
              <a:gd name="T0" fmla="*/ 0 w 1255"/>
              <a:gd name="T1" fmla="*/ 627 h 1255"/>
              <a:gd name="T2" fmla="*/ 0 w 1255"/>
              <a:gd name="T3" fmla="*/ 627 h 1255"/>
              <a:gd name="T4" fmla="*/ 627 w 1255"/>
              <a:gd name="T5" fmla="*/ 0 h 1255"/>
              <a:gd name="T6" fmla="*/ 627 w 1255"/>
              <a:gd name="T7" fmla="*/ 0 h 1255"/>
              <a:gd name="T8" fmla="*/ 1254 w 1255"/>
              <a:gd name="T9" fmla="*/ 627 h 1255"/>
              <a:gd name="T10" fmla="*/ 1254 w 1255"/>
              <a:gd name="T11" fmla="*/ 627 h 1255"/>
              <a:gd name="T12" fmla="*/ 627 w 1255"/>
              <a:gd name="T13" fmla="*/ 1254 h 1255"/>
              <a:gd name="T14" fmla="*/ 627 w 1255"/>
              <a:gd name="T15" fmla="*/ 1254 h 1255"/>
              <a:gd name="T16" fmla="*/ 0 w 1255"/>
              <a:gd name="T17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5" h="1255">
                <a:moveTo>
                  <a:pt x="0" y="627"/>
                </a:moveTo>
                <a:lnTo>
                  <a:pt x="0" y="627"/>
                </a:lnTo>
                <a:cubicBezTo>
                  <a:pt x="0" y="280"/>
                  <a:pt x="281" y="0"/>
                  <a:pt x="627" y="0"/>
                </a:cubicBezTo>
                <a:lnTo>
                  <a:pt x="627" y="0"/>
                </a:lnTo>
                <a:cubicBezTo>
                  <a:pt x="974" y="0"/>
                  <a:pt x="1254" y="280"/>
                  <a:pt x="1254" y="627"/>
                </a:cubicBezTo>
                <a:lnTo>
                  <a:pt x="1254" y="627"/>
                </a:lnTo>
                <a:cubicBezTo>
                  <a:pt x="1254" y="973"/>
                  <a:pt x="974" y="1254"/>
                  <a:pt x="627" y="1254"/>
                </a:cubicBezTo>
                <a:lnTo>
                  <a:pt x="627" y="1254"/>
                </a:lnTo>
                <a:cubicBezTo>
                  <a:pt x="281" y="1254"/>
                  <a:pt x="0" y="973"/>
                  <a:pt x="0" y="6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E3C26B30-40DE-0944-AF59-E108ACF2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06" y="8890431"/>
            <a:ext cx="1334811" cy="1334811"/>
          </a:xfrm>
          <a:custGeom>
            <a:avLst/>
            <a:gdLst>
              <a:gd name="T0" fmla="*/ 0 w 1072"/>
              <a:gd name="T1" fmla="*/ 536 h 1072"/>
              <a:gd name="T2" fmla="*/ 0 w 1072"/>
              <a:gd name="T3" fmla="*/ 536 h 1072"/>
              <a:gd name="T4" fmla="*/ 535 w 1072"/>
              <a:gd name="T5" fmla="*/ 0 h 1072"/>
              <a:gd name="T6" fmla="*/ 535 w 1072"/>
              <a:gd name="T7" fmla="*/ 0 h 1072"/>
              <a:gd name="T8" fmla="*/ 1071 w 1072"/>
              <a:gd name="T9" fmla="*/ 536 h 1072"/>
              <a:gd name="T10" fmla="*/ 1071 w 1072"/>
              <a:gd name="T11" fmla="*/ 536 h 1072"/>
              <a:gd name="T12" fmla="*/ 535 w 1072"/>
              <a:gd name="T13" fmla="*/ 1071 h 1072"/>
              <a:gd name="T14" fmla="*/ 535 w 1072"/>
              <a:gd name="T15" fmla="*/ 1071 h 1072"/>
              <a:gd name="T16" fmla="*/ 0 w 1072"/>
              <a:gd name="T17" fmla="*/ 53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2" h="1072">
                <a:moveTo>
                  <a:pt x="0" y="536"/>
                </a:moveTo>
                <a:lnTo>
                  <a:pt x="0" y="536"/>
                </a:lnTo>
                <a:cubicBezTo>
                  <a:pt x="0" y="240"/>
                  <a:pt x="239" y="0"/>
                  <a:pt x="535" y="0"/>
                </a:cubicBezTo>
                <a:lnTo>
                  <a:pt x="535" y="0"/>
                </a:lnTo>
                <a:cubicBezTo>
                  <a:pt x="831" y="0"/>
                  <a:pt x="1071" y="240"/>
                  <a:pt x="1071" y="536"/>
                </a:cubicBezTo>
                <a:lnTo>
                  <a:pt x="1071" y="536"/>
                </a:lnTo>
                <a:cubicBezTo>
                  <a:pt x="1071" y="831"/>
                  <a:pt x="831" y="1071"/>
                  <a:pt x="535" y="1071"/>
                </a:cubicBezTo>
                <a:lnTo>
                  <a:pt x="535" y="1071"/>
                </a:lnTo>
                <a:cubicBezTo>
                  <a:pt x="239" y="1071"/>
                  <a:pt x="0" y="831"/>
                  <a:pt x="0" y="536"/>
                </a:cubicBezTo>
              </a:path>
            </a:pathLst>
          </a:custGeom>
          <a:solidFill>
            <a:srgbClr val="FFFFFF">
              <a:alpha val="2008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392F930F-90AE-CB48-83F3-BBF8AEEC3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676" y="7440264"/>
            <a:ext cx="1697351" cy="225216"/>
          </a:xfrm>
          <a:custGeom>
            <a:avLst/>
            <a:gdLst>
              <a:gd name="T0" fmla="*/ 0 w 1361"/>
              <a:gd name="T1" fmla="*/ 0 h 183"/>
              <a:gd name="T2" fmla="*/ 1360 w 1361"/>
              <a:gd name="T3" fmla="*/ 0 h 183"/>
              <a:gd name="T4" fmla="*/ 1360 w 1361"/>
              <a:gd name="T5" fmla="*/ 182 h 183"/>
              <a:gd name="T6" fmla="*/ 0 w 1361"/>
              <a:gd name="T7" fmla="*/ 182 h 183"/>
              <a:gd name="T8" fmla="*/ 0 w 1361"/>
              <a:gd name="T9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1" h="183">
                <a:moveTo>
                  <a:pt x="0" y="0"/>
                </a:moveTo>
                <a:lnTo>
                  <a:pt x="1360" y="0"/>
                </a:lnTo>
                <a:lnTo>
                  <a:pt x="1360" y="182"/>
                </a:lnTo>
                <a:lnTo>
                  <a:pt x="0" y="18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C6B39446-385F-CA49-A724-9627D8FD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816" y="8775077"/>
            <a:ext cx="1691858" cy="225212"/>
          </a:xfrm>
          <a:custGeom>
            <a:avLst/>
            <a:gdLst>
              <a:gd name="T0" fmla="*/ 0 w 1360"/>
              <a:gd name="T1" fmla="*/ 0 h 183"/>
              <a:gd name="T2" fmla="*/ 1359 w 1360"/>
              <a:gd name="T3" fmla="*/ 0 h 183"/>
              <a:gd name="T4" fmla="*/ 1359 w 1360"/>
              <a:gd name="T5" fmla="*/ 182 h 183"/>
              <a:gd name="T6" fmla="*/ 0 w 1360"/>
              <a:gd name="T7" fmla="*/ 182 h 183"/>
              <a:gd name="T8" fmla="*/ 0 w 1360"/>
              <a:gd name="T9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183">
                <a:moveTo>
                  <a:pt x="0" y="0"/>
                </a:moveTo>
                <a:lnTo>
                  <a:pt x="1359" y="0"/>
                </a:lnTo>
                <a:lnTo>
                  <a:pt x="1359" y="182"/>
                </a:lnTo>
                <a:lnTo>
                  <a:pt x="0" y="18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C31B5F4B-30AD-BF48-8985-9557C609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663" y="7440264"/>
            <a:ext cx="1565516" cy="1565520"/>
          </a:xfrm>
          <a:custGeom>
            <a:avLst/>
            <a:gdLst>
              <a:gd name="T0" fmla="*/ 0 w 1255"/>
              <a:gd name="T1" fmla="*/ 627 h 1255"/>
              <a:gd name="T2" fmla="*/ 0 w 1255"/>
              <a:gd name="T3" fmla="*/ 627 h 1255"/>
              <a:gd name="T4" fmla="*/ 627 w 1255"/>
              <a:gd name="T5" fmla="*/ 0 h 1255"/>
              <a:gd name="T6" fmla="*/ 627 w 1255"/>
              <a:gd name="T7" fmla="*/ 0 h 1255"/>
              <a:gd name="T8" fmla="*/ 1254 w 1255"/>
              <a:gd name="T9" fmla="*/ 627 h 1255"/>
              <a:gd name="T10" fmla="*/ 1254 w 1255"/>
              <a:gd name="T11" fmla="*/ 627 h 1255"/>
              <a:gd name="T12" fmla="*/ 627 w 1255"/>
              <a:gd name="T13" fmla="*/ 1254 h 1255"/>
              <a:gd name="T14" fmla="*/ 627 w 1255"/>
              <a:gd name="T15" fmla="*/ 1254 h 1255"/>
              <a:gd name="T16" fmla="*/ 0 w 1255"/>
              <a:gd name="T17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5" h="1255">
                <a:moveTo>
                  <a:pt x="0" y="627"/>
                </a:moveTo>
                <a:lnTo>
                  <a:pt x="0" y="627"/>
                </a:lnTo>
                <a:cubicBezTo>
                  <a:pt x="0" y="281"/>
                  <a:pt x="281" y="0"/>
                  <a:pt x="627" y="0"/>
                </a:cubicBezTo>
                <a:lnTo>
                  <a:pt x="627" y="0"/>
                </a:lnTo>
                <a:cubicBezTo>
                  <a:pt x="973" y="0"/>
                  <a:pt x="1254" y="281"/>
                  <a:pt x="1254" y="627"/>
                </a:cubicBezTo>
                <a:lnTo>
                  <a:pt x="1254" y="627"/>
                </a:lnTo>
                <a:cubicBezTo>
                  <a:pt x="1254" y="973"/>
                  <a:pt x="973" y="1254"/>
                  <a:pt x="627" y="1254"/>
                </a:cubicBezTo>
                <a:lnTo>
                  <a:pt x="627" y="1254"/>
                </a:lnTo>
                <a:cubicBezTo>
                  <a:pt x="281" y="1254"/>
                  <a:pt x="0" y="973"/>
                  <a:pt x="0" y="6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F2DCBD99-2723-8845-AE19-82287FA2A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016" y="7555619"/>
            <a:ext cx="1334811" cy="1334809"/>
          </a:xfrm>
          <a:custGeom>
            <a:avLst/>
            <a:gdLst>
              <a:gd name="T0" fmla="*/ 0 w 1071"/>
              <a:gd name="T1" fmla="*/ 535 h 1071"/>
              <a:gd name="T2" fmla="*/ 0 w 1071"/>
              <a:gd name="T3" fmla="*/ 535 h 1071"/>
              <a:gd name="T4" fmla="*/ 535 w 1071"/>
              <a:gd name="T5" fmla="*/ 0 h 1071"/>
              <a:gd name="T6" fmla="*/ 535 w 1071"/>
              <a:gd name="T7" fmla="*/ 0 h 1071"/>
              <a:gd name="T8" fmla="*/ 1070 w 1071"/>
              <a:gd name="T9" fmla="*/ 535 h 1071"/>
              <a:gd name="T10" fmla="*/ 1070 w 1071"/>
              <a:gd name="T11" fmla="*/ 535 h 1071"/>
              <a:gd name="T12" fmla="*/ 535 w 1071"/>
              <a:gd name="T13" fmla="*/ 1070 h 1071"/>
              <a:gd name="T14" fmla="*/ 535 w 1071"/>
              <a:gd name="T15" fmla="*/ 1070 h 1071"/>
              <a:gd name="T16" fmla="*/ 0 w 1071"/>
              <a:gd name="T17" fmla="*/ 535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1" h="1071">
                <a:moveTo>
                  <a:pt x="0" y="535"/>
                </a:moveTo>
                <a:lnTo>
                  <a:pt x="0" y="535"/>
                </a:lnTo>
                <a:cubicBezTo>
                  <a:pt x="0" y="239"/>
                  <a:pt x="240" y="0"/>
                  <a:pt x="535" y="0"/>
                </a:cubicBezTo>
                <a:lnTo>
                  <a:pt x="535" y="0"/>
                </a:lnTo>
                <a:cubicBezTo>
                  <a:pt x="830" y="0"/>
                  <a:pt x="1070" y="239"/>
                  <a:pt x="1070" y="535"/>
                </a:cubicBezTo>
                <a:lnTo>
                  <a:pt x="1070" y="535"/>
                </a:lnTo>
                <a:cubicBezTo>
                  <a:pt x="1070" y="831"/>
                  <a:pt x="830" y="1070"/>
                  <a:pt x="535" y="1070"/>
                </a:cubicBezTo>
                <a:lnTo>
                  <a:pt x="535" y="1070"/>
                </a:lnTo>
                <a:cubicBezTo>
                  <a:pt x="240" y="1070"/>
                  <a:pt x="0" y="831"/>
                  <a:pt x="0" y="535"/>
                </a:cubicBezTo>
              </a:path>
            </a:pathLst>
          </a:custGeom>
          <a:solidFill>
            <a:srgbClr val="FFFFFF">
              <a:alpha val="2008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60C824BA-8061-6D4C-ACC5-B63E76F2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84" y="6105459"/>
            <a:ext cx="1691858" cy="225212"/>
          </a:xfrm>
          <a:custGeom>
            <a:avLst/>
            <a:gdLst>
              <a:gd name="T0" fmla="*/ 0 w 1360"/>
              <a:gd name="T1" fmla="*/ 0 h 183"/>
              <a:gd name="T2" fmla="*/ 1359 w 1360"/>
              <a:gd name="T3" fmla="*/ 0 h 183"/>
              <a:gd name="T4" fmla="*/ 1359 w 1360"/>
              <a:gd name="T5" fmla="*/ 182 h 183"/>
              <a:gd name="T6" fmla="*/ 0 w 1360"/>
              <a:gd name="T7" fmla="*/ 182 h 183"/>
              <a:gd name="T8" fmla="*/ 0 w 1360"/>
              <a:gd name="T9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183">
                <a:moveTo>
                  <a:pt x="0" y="0"/>
                </a:moveTo>
                <a:lnTo>
                  <a:pt x="1359" y="0"/>
                </a:lnTo>
                <a:lnTo>
                  <a:pt x="1359" y="182"/>
                </a:lnTo>
                <a:lnTo>
                  <a:pt x="0" y="182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24">
            <a:extLst>
              <a:ext uri="{FF2B5EF4-FFF2-40B4-BE49-F238E27FC236}">
                <a16:creationId xmlns:a16="http://schemas.microsoft.com/office/drawing/2014/main" id="{A1D3A409-A268-3A41-90DC-4F76B517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828" y="7440264"/>
            <a:ext cx="1697351" cy="225216"/>
          </a:xfrm>
          <a:custGeom>
            <a:avLst/>
            <a:gdLst>
              <a:gd name="T0" fmla="*/ 0 w 1362"/>
              <a:gd name="T1" fmla="*/ 0 h 182"/>
              <a:gd name="T2" fmla="*/ 1361 w 1362"/>
              <a:gd name="T3" fmla="*/ 0 h 182"/>
              <a:gd name="T4" fmla="*/ 1361 w 1362"/>
              <a:gd name="T5" fmla="*/ 181 h 182"/>
              <a:gd name="T6" fmla="*/ 0 w 1362"/>
              <a:gd name="T7" fmla="*/ 181 h 182"/>
              <a:gd name="T8" fmla="*/ 0 w 136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2" h="182">
                <a:moveTo>
                  <a:pt x="0" y="0"/>
                </a:moveTo>
                <a:lnTo>
                  <a:pt x="1361" y="0"/>
                </a:lnTo>
                <a:lnTo>
                  <a:pt x="1361" y="181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id="{BB05B48B-5056-9B4A-8021-E2AB1B18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673" y="6105457"/>
            <a:ext cx="1565516" cy="1565516"/>
          </a:xfrm>
          <a:custGeom>
            <a:avLst/>
            <a:gdLst>
              <a:gd name="T0" fmla="*/ 0 w 1255"/>
              <a:gd name="T1" fmla="*/ 627 h 1255"/>
              <a:gd name="T2" fmla="*/ 0 w 1255"/>
              <a:gd name="T3" fmla="*/ 627 h 1255"/>
              <a:gd name="T4" fmla="*/ 628 w 1255"/>
              <a:gd name="T5" fmla="*/ 0 h 1255"/>
              <a:gd name="T6" fmla="*/ 628 w 1255"/>
              <a:gd name="T7" fmla="*/ 0 h 1255"/>
              <a:gd name="T8" fmla="*/ 1254 w 1255"/>
              <a:gd name="T9" fmla="*/ 627 h 1255"/>
              <a:gd name="T10" fmla="*/ 1254 w 1255"/>
              <a:gd name="T11" fmla="*/ 627 h 1255"/>
              <a:gd name="T12" fmla="*/ 628 w 1255"/>
              <a:gd name="T13" fmla="*/ 1254 h 1255"/>
              <a:gd name="T14" fmla="*/ 628 w 1255"/>
              <a:gd name="T15" fmla="*/ 1254 h 1255"/>
              <a:gd name="T16" fmla="*/ 0 w 1255"/>
              <a:gd name="T17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5" h="1255">
                <a:moveTo>
                  <a:pt x="0" y="627"/>
                </a:moveTo>
                <a:lnTo>
                  <a:pt x="0" y="627"/>
                </a:lnTo>
                <a:cubicBezTo>
                  <a:pt x="0" y="281"/>
                  <a:pt x="281" y="0"/>
                  <a:pt x="628" y="0"/>
                </a:cubicBezTo>
                <a:lnTo>
                  <a:pt x="628" y="0"/>
                </a:lnTo>
                <a:cubicBezTo>
                  <a:pt x="974" y="0"/>
                  <a:pt x="1254" y="281"/>
                  <a:pt x="1254" y="627"/>
                </a:cubicBezTo>
                <a:lnTo>
                  <a:pt x="1254" y="627"/>
                </a:lnTo>
                <a:cubicBezTo>
                  <a:pt x="1254" y="973"/>
                  <a:pt x="974" y="1254"/>
                  <a:pt x="628" y="1254"/>
                </a:cubicBezTo>
                <a:lnTo>
                  <a:pt x="628" y="1254"/>
                </a:lnTo>
                <a:cubicBezTo>
                  <a:pt x="281" y="1254"/>
                  <a:pt x="0" y="973"/>
                  <a:pt x="0" y="6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CFEE72AE-8C11-AE44-875F-4D1941B3A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026" y="6220810"/>
            <a:ext cx="1334811" cy="1334811"/>
          </a:xfrm>
          <a:custGeom>
            <a:avLst/>
            <a:gdLst>
              <a:gd name="T0" fmla="*/ 0 w 1072"/>
              <a:gd name="T1" fmla="*/ 535 h 1071"/>
              <a:gd name="T2" fmla="*/ 0 w 1072"/>
              <a:gd name="T3" fmla="*/ 535 h 1071"/>
              <a:gd name="T4" fmla="*/ 536 w 1072"/>
              <a:gd name="T5" fmla="*/ 0 h 1071"/>
              <a:gd name="T6" fmla="*/ 536 w 1072"/>
              <a:gd name="T7" fmla="*/ 0 h 1071"/>
              <a:gd name="T8" fmla="*/ 1071 w 1072"/>
              <a:gd name="T9" fmla="*/ 535 h 1071"/>
              <a:gd name="T10" fmla="*/ 1071 w 1072"/>
              <a:gd name="T11" fmla="*/ 535 h 1071"/>
              <a:gd name="T12" fmla="*/ 536 w 1072"/>
              <a:gd name="T13" fmla="*/ 1070 h 1071"/>
              <a:gd name="T14" fmla="*/ 536 w 1072"/>
              <a:gd name="T15" fmla="*/ 1070 h 1071"/>
              <a:gd name="T16" fmla="*/ 0 w 1072"/>
              <a:gd name="T17" fmla="*/ 535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2" h="1071">
                <a:moveTo>
                  <a:pt x="0" y="535"/>
                </a:moveTo>
                <a:lnTo>
                  <a:pt x="0" y="535"/>
                </a:lnTo>
                <a:cubicBezTo>
                  <a:pt x="0" y="240"/>
                  <a:pt x="239" y="0"/>
                  <a:pt x="536" y="0"/>
                </a:cubicBezTo>
                <a:lnTo>
                  <a:pt x="536" y="0"/>
                </a:lnTo>
                <a:cubicBezTo>
                  <a:pt x="831" y="0"/>
                  <a:pt x="1071" y="240"/>
                  <a:pt x="1071" y="535"/>
                </a:cubicBezTo>
                <a:lnTo>
                  <a:pt x="1071" y="535"/>
                </a:lnTo>
                <a:cubicBezTo>
                  <a:pt x="1071" y="830"/>
                  <a:pt x="831" y="1070"/>
                  <a:pt x="536" y="1070"/>
                </a:cubicBezTo>
                <a:lnTo>
                  <a:pt x="536" y="1070"/>
                </a:lnTo>
                <a:cubicBezTo>
                  <a:pt x="239" y="1070"/>
                  <a:pt x="0" y="830"/>
                  <a:pt x="0" y="535"/>
                </a:cubicBezTo>
              </a:path>
            </a:pathLst>
          </a:custGeom>
          <a:solidFill>
            <a:srgbClr val="FFFFFF">
              <a:alpha val="2008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8596B853-0DAC-5846-B3CB-A0A660CE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96" y="4770644"/>
            <a:ext cx="1697351" cy="225216"/>
          </a:xfrm>
          <a:custGeom>
            <a:avLst/>
            <a:gdLst>
              <a:gd name="T0" fmla="*/ 0 w 1361"/>
              <a:gd name="T1" fmla="*/ 0 h 182"/>
              <a:gd name="T2" fmla="*/ 1360 w 1361"/>
              <a:gd name="T3" fmla="*/ 0 h 182"/>
              <a:gd name="T4" fmla="*/ 1360 w 1361"/>
              <a:gd name="T5" fmla="*/ 181 h 182"/>
              <a:gd name="T6" fmla="*/ 0 w 1361"/>
              <a:gd name="T7" fmla="*/ 181 h 182"/>
              <a:gd name="T8" fmla="*/ 0 w 1361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1" h="182">
                <a:moveTo>
                  <a:pt x="0" y="0"/>
                </a:moveTo>
                <a:lnTo>
                  <a:pt x="1360" y="0"/>
                </a:lnTo>
                <a:lnTo>
                  <a:pt x="1360" y="181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8">
            <a:extLst>
              <a:ext uri="{FF2B5EF4-FFF2-40B4-BE49-F238E27FC236}">
                <a16:creationId xmlns:a16="http://schemas.microsoft.com/office/drawing/2014/main" id="{E5A3A1CB-EE82-0142-B537-238F9798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341" y="6105459"/>
            <a:ext cx="1691858" cy="225212"/>
          </a:xfrm>
          <a:custGeom>
            <a:avLst/>
            <a:gdLst>
              <a:gd name="T0" fmla="*/ 0 w 1360"/>
              <a:gd name="T1" fmla="*/ 0 h 183"/>
              <a:gd name="T2" fmla="*/ 1359 w 1360"/>
              <a:gd name="T3" fmla="*/ 0 h 183"/>
              <a:gd name="T4" fmla="*/ 1359 w 1360"/>
              <a:gd name="T5" fmla="*/ 182 h 183"/>
              <a:gd name="T6" fmla="*/ 0 w 1360"/>
              <a:gd name="T7" fmla="*/ 182 h 183"/>
              <a:gd name="T8" fmla="*/ 0 w 1360"/>
              <a:gd name="T9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183">
                <a:moveTo>
                  <a:pt x="0" y="0"/>
                </a:moveTo>
                <a:lnTo>
                  <a:pt x="1359" y="0"/>
                </a:lnTo>
                <a:lnTo>
                  <a:pt x="1359" y="182"/>
                </a:lnTo>
                <a:lnTo>
                  <a:pt x="0" y="18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9">
            <a:extLst>
              <a:ext uri="{FF2B5EF4-FFF2-40B4-BE49-F238E27FC236}">
                <a16:creationId xmlns:a16="http://schemas.microsoft.com/office/drawing/2014/main" id="{78EF9623-E440-AC4E-B942-15ED4C9B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187" y="4770644"/>
            <a:ext cx="1565520" cy="1565520"/>
          </a:xfrm>
          <a:custGeom>
            <a:avLst/>
            <a:gdLst>
              <a:gd name="T0" fmla="*/ 0 w 1255"/>
              <a:gd name="T1" fmla="*/ 627 h 1255"/>
              <a:gd name="T2" fmla="*/ 0 w 1255"/>
              <a:gd name="T3" fmla="*/ 627 h 1255"/>
              <a:gd name="T4" fmla="*/ 627 w 1255"/>
              <a:gd name="T5" fmla="*/ 0 h 1255"/>
              <a:gd name="T6" fmla="*/ 627 w 1255"/>
              <a:gd name="T7" fmla="*/ 0 h 1255"/>
              <a:gd name="T8" fmla="*/ 1254 w 1255"/>
              <a:gd name="T9" fmla="*/ 627 h 1255"/>
              <a:gd name="T10" fmla="*/ 1254 w 1255"/>
              <a:gd name="T11" fmla="*/ 627 h 1255"/>
              <a:gd name="T12" fmla="*/ 627 w 1255"/>
              <a:gd name="T13" fmla="*/ 1254 h 1255"/>
              <a:gd name="T14" fmla="*/ 627 w 1255"/>
              <a:gd name="T15" fmla="*/ 1254 h 1255"/>
              <a:gd name="T16" fmla="*/ 0 w 1255"/>
              <a:gd name="T17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5" h="1255">
                <a:moveTo>
                  <a:pt x="0" y="627"/>
                </a:moveTo>
                <a:lnTo>
                  <a:pt x="0" y="627"/>
                </a:lnTo>
                <a:cubicBezTo>
                  <a:pt x="0" y="280"/>
                  <a:pt x="281" y="0"/>
                  <a:pt x="627" y="0"/>
                </a:cubicBezTo>
                <a:lnTo>
                  <a:pt x="627" y="0"/>
                </a:lnTo>
                <a:cubicBezTo>
                  <a:pt x="974" y="0"/>
                  <a:pt x="1254" y="280"/>
                  <a:pt x="1254" y="627"/>
                </a:cubicBezTo>
                <a:lnTo>
                  <a:pt x="1254" y="627"/>
                </a:lnTo>
                <a:cubicBezTo>
                  <a:pt x="1254" y="973"/>
                  <a:pt x="974" y="1254"/>
                  <a:pt x="627" y="1254"/>
                </a:cubicBezTo>
                <a:lnTo>
                  <a:pt x="627" y="1254"/>
                </a:lnTo>
                <a:cubicBezTo>
                  <a:pt x="281" y="1254"/>
                  <a:pt x="0" y="973"/>
                  <a:pt x="0" y="6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0">
            <a:extLst>
              <a:ext uri="{FF2B5EF4-FFF2-40B4-BE49-F238E27FC236}">
                <a16:creationId xmlns:a16="http://schemas.microsoft.com/office/drawing/2014/main" id="{29250CD7-859A-BE4D-9FCE-BE062E0E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542" y="4885999"/>
            <a:ext cx="1334809" cy="1334809"/>
          </a:xfrm>
          <a:custGeom>
            <a:avLst/>
            <a:gdLst>
              <a:gd name="T0" fmla="*/ 0 w 1072"/>
              <a:gd name="T1" fmla="*/ 536 h 1072"/>
              <a:gd name="T2" fmla="*/ 0 w 1072"/>
              <a:gd name="T3" fmla="*/ 536 h 1072"/>
              <a:gd name="T4" fmla="*/ 535 w 1072"/>
              <a:gd name="T5" fmla="*/ 0 h 1072"/>
              <a:gd name="T6" fmla="*/ 535 w 1072"/>
              <a:gd name="T7" fmla="*/ 0 h 1072"/>
              <a:gd name="T8" fmla="*/ 1071 w 1072"/>
              <a:gd name="T9" fmla="*/ 536 h 1072"/>
              <a:gd name="T10" fmla="*/ 1071 w 1072"/>
              <a:gd name="T11" fmla="*/ 536 h 1072"/>
              <a:gd name="T12" fmla="*/ 535 w 1072"/>
              <a:gd name="T13" fmla="*/ 1071 h 1072"/>
              <a:gd name="T14" fmla="*/ 535 w 1072"/>
              <a:gd name="T15" fmla="*/ 1071 h 1072"/>
              <a:gd name="T16" fmla="*/ 0 w 1072"/>
              <a:gd name="T17" fmla="*/ 53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2" h="1072">
                <a:moveTo>
                  <a:pt x="0" y="536"/>
                </a:moveTo>
                <a:lnTo>
                  <a:pt x="0" y="536"/>
                </a:lnTo>
                <a:cubicBezTo>
                  <a:pt x="0" y="240"/>
                  <a:pt x="240" y="0"/>
                  <a:pt x="535" y="0"/>
                </a:cubicBezTo>
                <a:lnTo>
                  <a:pt x="535" y="0"/>
                </a:lnTo>
                <a:cubicBezTo>
                  <a:pt x="831" y="0"/>
                  <a:pt x="1071" y="240"/>
                  <a:pt x="1071" y="536"/>
                </a:cubicBezTo>
                <a:lnTo>
                  <a:pt x="1071" y="536"/>
                </a:lnTo>
                <a:cubicBezTo>
                  <a:pt x="1071" y="831"/>
                  <a:pt x="831" y="1071"/>
                  <a:pt x="535" y="1071"/>
                </a:cubicBezTo>
                <a:lnTo>
                  <a:pt x="535" y="1071"/>
                </a:lnTo>
                <a:cubicBezTo>
                  <a:pt x="240" y="1071"/>
                  <a:pt x="0" y="831"/>
                  <a:pt x="0" y="536"/>
                </a:cubicBezTo>
              </a:path>
            </a:pathLst>
          </a:custGeom>
          <a:solidFill>
            <a:srgbClr val="FFFFFF">
              <a:alpha val="2008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DF4F21A9-6EDB-2C4C-AD08-D161CD3F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210" y="3435838"/>
            <a:ext cx="1697352" cy="225212"/>
          </a:xfrm>
          <a:custGeom>
            <a:avLst/>
            <a:gdLst>
              <a:gd name="T0" fmla="*/ 0 w 1361"/>
              <a:gd name="T1" fmla="*/ 0 h 182"/>
              <a:gd name="T2" fmla="*/ 1360 w 1361"/>
              <a:gd name="T3" fmla="*/ 0 h 182"/>
              <a:gd name="T4" fmla="*/ 1360 w 1361"/>
              <a:gd name="T5" fmla="*/ 181 h 182"/>
              <a:gd name="T6" fmla="*/ 0 w 1361"/>
              <a:gd name="T7" fmla="*/ 181 h 182"/>
              <a:gd name="T8" fmla="*/ 0 w 1361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1" h="182">
                <a:moveTo>
                  <a:pt x="0" y="0"/>
                </a:moveTo>
                <a:lnTo>
                  <a:pt x="1360" y="0"/>
                </a:lnTo>
                <a:lnTo>
                  <a:pt x="1360" y="181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2">
            <a:extLst>
              <a:ext uri="{FF2B5EF4-FFF2-40B4-BE49-F238E27FC236}">
                <a16:creationId xmlns:a16="http://schemas.microsoft.com/office/drawing/2014/main" id="{FE4419DC-F65D-DF43-958D-97E7CC374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351" y="4770644"/>
            <a:ext cx="1691858" cy="225216"/>
          </a:xfrm>
          <a:custGeom>
            <a:avLst/>
            <a:gdLst>
              <a:gd name="T0" fmla="*/ 0 w 1359"/>
              <a:gd name="T1" fmla="*/ 0 h 182"/>
              <a:gd name="T2" fmla="*/ 1358 w 1359"/>
              <a:gd name="T3" fmla="*/ 0 h 182"/>
              <a:gd name="T4" fmla="*/ 1358 w 1359"/>
              <a:gd name="T5" fmla="*/ 181 h 182"/>
              <a:gd name="T6" fmla="*/ 0 w 1359"/>
              <a:gd name="T7" fmla="*/ 181 h 182"/>
              <a:gd name="T8" fmla="*/ 0 w 1359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182">
                <a:moveTo>
                  <a:pt x="0" y="0"/>
                </a:moveTo>
                <a:lnTo>
                  <a:pt x="1358" y="0"/>
                </a:lnTo>
                <a:lnTo>
                  <a:pt x="1358" y="181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3">
            <a:extLst>
              <a:ext uri="{FF2B5EF4-FFF2-40B4-BE49-F238E27FC236}">
                <a16:creationId xmlns:a16="http://schemas.microsoft.com/office/drawing/2014/main" id="{B6AB94FE-6010-684D-BD86-2F8807EA4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2197" y="3435837"/>
            <a:ext cx="1560025" cy="1565516"/>
          </a:xfrm>
          <a:custGeom>
            <a:avLst/>
            <a:gdLst>
              <a:gd name="T0" fmla="*/ 0 w 1253"/>
              <a:gd name="T1" fmla="*/ 627 h 1255"/>
              <a:gd name="T2" fmla="*/ 0 w 1253"/>
              <a:gd name="T3" fmla="*/ 627 h 1255"/>
              <a:gd name="T4" fmla="*/ 625 w 1253"/>
              <a:gd name="T5" fmla="*/ 0 h 1255"/>
              <a:gd name="T6" fmla="*/ 625 w 1253"/>
              <a:gd name="T7" fmla="*/ 0 h 1255"/>
              <a:gd name="T8" fmla="*/ 1252 w 1253"/>
              <a:gd name="T9" fmla="*/ 627 h 1255"/>
              <a:gd name="T10" fmla="*/ 1252 w 1253"/>
              <a:gd name="T11" fmla="*/ 627 h 1255"/>
              <a:gd name="T12" fmla="*/ 625 w 1253"/>
              <a:gd name="T13" fmla="*/ 1254 h 1255"/>
              <a:gd name="T14" fmla="*/ 625 w 1253"/>
              <a:gd name="T15" fmla="*/ 1254 h 1255"/>
              <a:gd name="T16" fmla="*/ 0 w 1253"/>
              <a:gd name="T17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3" h="1255">
                <a:moveTo>
                  <a:pt x="0" y="627"/>
                </a:moveTo>
                <a:lnTo>
                  <a:pt x="0" y="627"/>
                </a:lnTo>
                <a:cubicBezTo>
                  <a:pt x="0" y="281"/>
                  <a:pt x="279" y="0"/>
                  <a:pt x="625" y="0"/>
                </a:cubicBezTo>
                <a:lnTo>
                  <a:pt x="625" y="0"/>
                </a:lnTo>
                <a:cubicBezTo>
                  <a:pt x="971" y="0"/>
                  <a:pt x="1252" y="281"/>
                  <a:pt x="1252" y="627"/>
                </a:cubicBezTo>
                <a:lnTo>
                  <a:pt x="1252" y="627"/>
                </a:lnTo>
                <a:cubicBezTo>
                  <a:pt x="1252" y="973"/>
                  <a:pt x="971" y="1254"/>
                  <a:pt x="625" y="1254"/>
                </a:cubicBezTo>
                <a:lnTo>
                  <a:pt x="625" y="1254"/>
                </a:lnTo>
                <a:cubicBezTo>
                  <a:pt x="279" y="1254"/>
                  <a:pt x="0" y="973"/>
                  <a:pt x="0" y="6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34">
            <a:extLst>
              <a:ext uri="{FF2B5EF4-FFF2-40B4-BE49-F238E27FC236}">
                <a16:creationId xmlns:a16="http://schemas.microsoft.com/office/drawing/2014/main" id="{268CACB0-5FF0-DC40-8C74-065B248BF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7552" y="3545695"/>
            <a:ext cx="1334809" cy="1334809"/>
          </a:xfrm>
          <a:custGeom>
            <a:avLst/>
            <a:gdLst>
              <a:gd name="T0" fmla="*/ 0 w 1070"/>
              <a:gd name="T1" fmla="*/ 535 h 1071"/>
              <a:gd name="T2" fmla="*/ 0 w 1070"/>
              <a:gd name="T3" fmla="*/ 535 h 1071"/>
              <a:gd name="T4" fmla="*/ 534 w 1070"/>
              <a:gd name="T5" fmla="*/ 0 h 1071"/>
              <a:gd name="T6" fmla="*/ 534 w 1070"/>
              <a:gd name="T7" fmla="*/ 0 h 1071"/>
              <a:gd name="T8" fmla="*/ 1069 w 1070"/>
              <a:gd name="T9" fmla="*/ 535 h 1071"/>
              <a:gd name="T10" fmla="*/ 1069 w 1070"/>
              <a:gd name="T11" fmla="*/ 535 h 1071"/>
              <a:gd name="T12" fmla="*/ 534 w 1070"/>
              <a:gd name="T13" fmla="*/ 1070 h 1071"/>
              <a:gd name="T14" fmla="*/ 534 w 1070"/>
              <a:gd name="T15" fmla="*/ 1070 h 1071"/>
              <a:gd name="T16" fmla="*/ 0 w 1070"/>
              <a:gd name="T17" fmla="*/ 535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0" h="1071">
                <a:moveTo>
                  <a:pt x="0" y="535"/>
                </a:moveTo>
                <a:lnTo>
                  <a:pt x="0" y="535"/>
                </a:lnTo>
                <a:cubicBezTo>
                  <a:pt x="0" y="239"/>
                  <a:pt x="239" y="0"/>
                  <a:pt x="534" y="0"/>
                </a:cubicBezTo>
                <a:lnTo>
                  <a:pt x="534" y="0"/>
                </a:lnTo>
                <a:cubicBezTo>
                  <a:pt x="830" y="0"/>
                  <a:pt x="1069" y="239"/>
                  <a:pt x="1069" y="535"/>
                </a:cubicBezTo>
                <a:lnTo>
                  <a:pt x="1069" y="535"/>
                </a:lnTo>
                <a:cubicBezTo>
                  <a:pt x="1069" y="831"/>
                  <a:pt x="830" y="1070"/>
                  <a:pt x="534" y="1070"/>
                </a:cubicBezTo>
                <a:lnTo>
                  <a:pt x="534" y="1070"/>
                </a:lnTo>
                <a:cubicBezTo>
                  <a:pt x="239" y="1070"/>
                  <a:pt x="0" y="831"/>
                  <a:pt x="0" y="535"/>
                </a:cubicBezTo>
              </a:path>
            </a:pathLst>
          </a:custGeom>
          <a:solidFill>
            <a:srgbClr val="FFFFFF">
              <a:alpha val="2008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35">
            <a:extLst>
              <a:ext uri="{FF2B5EF4-FFF2-40B4-BE49-F238E27FC236}">
                <a16:creationId xmlns:a16="http://schemas.microsoft.com/office/drawing/2014/main" id="{A147E985-EEAB-2041-AC3F-27145948D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220" y="2095535"/>
            <a:ext cx="1691858" cy="225212"/>
          </a:xfrm>
          <a:custGeom>
            <a:avLst/>
            <a:gdLst>
              <a:gd name="T0" fmla="*/ 0 w 1360"/>
              <a:gd name="T1" fmla="*/ 0 h 183"/>
              <a:gd name="T2" fmla="*/ 1359 w 1360"/>
              <a:gd name="T3" fmla="*/ 0 h 183"/>
              <a:gd name="T4" fmla="*/ 1359 w 1360"/>
              <a:gd name="T5" fmla="*/ 182 h 183"/>
              <a:gd name="T6" fmla="*/ 0 w 1360"/>
              <a:gd name="T7" fmla="*/ 182 h 183"/>
              <a:gd name="T8" fmla="*/ 0 w 1360"/>
              <a:gd name="T9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183">
                <a:moveTo>
                  <a:pt x="0" y="0"/>
                </a:moveTo>
                <a:lnTo>
                  <a:pt x="1359" y="0"/>
                </a:lnTo>
                <a:lnTo>
                  <a:pt x="1359" y="182"/>
                </a:lnTo>
                <a:lnTo>
                  <a:pt x="0" y="18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6E2BA092-08A6-F34B-814F-443A4A45F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871" y="3430340"/>
            <a:ext cx="1697351" cy="225216"/>
          </a:xfrm>
          <a:custGeom>
            <a:avLst/>
            <a:gdLst>
              <a:gd name="T0" fmla="*/ 0 w 1362"/>
              <a:gd name="T1" fmla="*/ 0 h 182"/>
              <a:gd name="T2" fmla="*/ 1361 w 1362"/>
              <a:gd name="T3" fmla="*/ 0 h 182"/>
              <a:gd name="T4" fmla="*/ 1361 w 1362"/>
              <a:gd name="T5" fmla="*/ 181 h 182"/>
              <a:gd name="T6" fmla="*/ 0 w 1362"/>
              <a:gd name="T7" fmla="*/ 181 h 182"/>
              <a:gd name="T8" fmla="*/ 0 w 136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2" h="182">
                <a:moveTo>
                  <a:pt x="0" y="0"/>
                </a:moveTo>
                <a:lnTo>
                  <a:pt x="1361" y="0"/>
                </a:lnTo>
                <a:lnTo>
                  <a:pt x="1361" y="181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37">
            <a:extLst>
              <a:ext uri="{FF2B5EF4-FFF2-40B4-BE49-F238E27FC236}">
                <a16:creationId xmlns:a16="http://schemas.microsoft.com/office/drawing/2014/main" id="{9F8B737E-D1EF-364C-A425-6FE22D96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207" y="2095535"/>
            <a:ext cx="1565520" cy="1565516"/>
          </a:xfrm>
          <a:custGeom>
            <a:avLst/>
            <a:gdLst>
              <a:gd name="T0" fmla="*/ 0 w 1255"/>
              <a:gd name="T1" fmla="*/ 628 h 1255"/>
              <a:gd name="T2" fmla="*/ 0 w 1255"/>
              <a:gd name="T3" fmla="*/ 628 h 1255"/>
              <a:gd name="T4" fmla="*/ 628 w 1255"/>
              <a:gd name="T5" fmla="*/ 0 h 1255"/>
              <a:gd name="T6" fmla="*/ 628 w 1255"/>
              <a:gd name="T7" fmla="*/ 0 h 1255"/>
              <a:gd name="T8" fmla="*/ 1254 w 1255"/>
              <a:gd name="T9" fmla="*/ 628 h 1255"/>
              <a:gd name="T10" fmla="*/ 1254 w 1255"/>
              <a:gd name="T11" fmla="*/ 628 h 1255"/>
              <a:gd name="T12" fmla="*/ 628 w 1255"/>
              <a:gd name="T13" fmla="*/ 1254 h 1255"/>
              <a:gd name="T14" fmla="*/ 628 w 1255"/>
              <a:gd name="T15" fmla="*/ 1254 h 1255"/>
              <a:gd name="T16" fmla="*/ 0 w 1255"/>
              <a:gd name="T17" fmla="*/ 628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5" h="1255">
                <a:moveTo>
                  <a:pt x="0" y="628"/>
                </a:moveTo>
                <a:lnTo>
                  <a:pt x="0" y="628"/>
                </a:lnTo>
                <a:cubicBezTo>
                  <a:pt x="0" y="281"/>
                  <a:pt x="281" y="0"/>
                  <a:pt x="628" y="0"/>
                </a:cubicBezTo>
                <a:lnTo>
                  <a:pt x="628" y="0"/>
                </a:lnTo>
                <a:cubicBezTo>
                  <a:pt x="974" y="0"/>
                  <a:pt x="1254" y="281"/>
                  <a:pt x="1254" y="628"/>
                </a:cubicBezTo>
                <a:lnTo>
                  <a:pt x="1254" y="628"/>
                </a:lnTo>
                <a:cubicBezTo>
                  <a:pt x="1254" y="974"/>
                  <a:pt x="974" y="1254"/>
                  <a:pt x="628" y="1254"/>
                </a:cubicBezTo>
                <a:lnTo>
                  <a:pt x="628" y="1254"/>
                </a:lnTo>
                <a:cubicBezTo>
                  <a:pt x="281" y="1254"/>
                  <a:pt x="0" y="974"/>
                  <a:pt x="0" y="6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38">
            <a:extLst>
              <a:ext uri="{FF2B5EF4-FFF2-40B4-BE49-F238E27FC236}">
                <a16:creationId xmlns:a16="http://schemas.microsoft.com/office/drawing/2014/main" id="{ED00EB7C-B92A-7C49-A390-7062B521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562" y="2210886"/>
            <a:ext cx="1334809" cy="1334811"/>
          </a:xfrm>
          <a:custGeom>
            <a:avLst/>
            <a:gdLst>
              <a:gd name="T0" fmla="*/ 0 w 1072"/>
              <a:gd name="T1" fmla="*/ 536 h 1072"/>
              <a:gd name="T2" fmla="*/ 0 w 1072"/>
              <a:gd name="T3" fmla="*/ 536 h 1072"/>
              <a:gd name="T4" fmla="*/ 536 w 1072"/>
              <a:gd name="T5" fmla="*/ 0 h 1072"/>
              <a:gd name="T6" fmla="*/ 536 w 1072"/>
              <a:gd name="T7" fmla="*/ 0 h 1072"/>
              <a:gd name="T8" fmla="*/ 1071 w 1072"/>
              <a:gd name="T9" fmla="*/ 536 h 1072"/>
              <a:gd name="T10" fmla="*/ 1071 w 1072"/>
              <a:gd name="T11" fmla="*/ 536 h 1072"/>
              <a:gd name="T12" fmla="*/ 536 w 1072"/>
              <a:gd name="T13" fmla="*/ 1071 h 1072"/>
              <a:gd name="T14" fmla="*/ 536 w 1072"/>
              <a:gd name="T15" fmla="*/ 1071 h 1072"/>
              <a:gd name="T16" fmla="*/ 0 w 1072"/>
              <a:gd name="T17" fmla="*/ 53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2" h="1072">
                <a:moveTo>
                  <a:pt x="0" y="536"/>
                </a:moveTo>
                <a:lnTo>
                  <a:pt x="0" y="536"/>
                </a:lnTo>
                <a:cubicBezTo>
                  <a:pt x="0" y="240"/>
                  <a:pt x="240" y="0"/>
                  <a:pt x="536" y="0"/>
                </a:cubicBezTo>
                <a:lnTo>
                  <a:pt x="536" y="0"/>
                </a:lnTo>
                <a:cubicBezTo>
                  <a:pt x="831" y="0"/>
                  <a:pt x="1071" y="240"/>
                  <a:pt x="1071" y="536"/>
                </a:cubicBezTo>
                <a:lnTo>
                  <a:pt x="1071" y="536"/>
                </a:lnTo>
                <a:cubicBezTo>
                  <a:pt x="1071" y="831"/>
                  <a:pt x="831" y="1071"/>
                  <a:pt x="536" y="1071"/>
                </a:cubicBezTo>
                <a:lnTo>
                  <a:pt x="536" y="1071"/>
                </a:lnTo>
                <a:cubicBezTo>
                  <a:pt x="240" y="1071"/>
                  <a:pt x="0" y="831"/>
                  <a:pt x="0" y="536"/>
                </a:cubicBezTo>
              </a:path>
            </a:pathLst>
          </a:custGeom>
          <a:solidFill>
            <a:srgbClr val="FFFFFF">
              <a:alpha val="2008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39">
            <a:extLst>
              <a:ext uri="{FF2B5EF4-FFF2-40B4-BE49-F238E27FC236}">
                <a16:creationId xmlns:a16="http://schemas.microsoft.com/office/drawing/2014/main" id="{15E46E80-650C-FD4B-9059-006C80E2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230" y="760720"/>
            <a:ext cx="1697352" cy="225216"/>
          </a:xfrm>
          <a:custGeom>
            <a:avLst/>
            <a:gdLst>
              <a:gd name="T0" fmla="*/ 0 w 1361"/>
              <a:gd name="T1" fmla="*/ 0 h 182"/>
              <a:gd name="T2" fmla="*/ 1360 w 1361"/>
              <a:gd name="T3" fmla="*/ 0 h 182"/>
              <a:gd name="T4" fmla="*/ 1360 w 1361"/>
              <a:gd name="T5" fmla="*/ 181 h 182"/>
              <a:gd name="T6" fmla="*/ 0 w 1361"/>
              <a:gd name="T7" fmla="*/ 181 h 182"/>
              <a:gd name="T8" fmla="*/ 0 w 1361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1" h="182">
                <a:moveTo>
                  <a:pt x="0" y="0"/>
                </a:moveTo>
                <a:lnTo>
                  <a:pt x="1360" y="0"/>
                </a:lnTo>
                <a:lnTo>
                  <a:pt x="1360" y="181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40">
            <a:extLst>
              <a:ext uri="{FF2B5EF4-FFF2-40B4-BE49-F238E27FC236}">
                <a16:creationId xmlns:a16="http://schemas.microsoft.com/office/drawing/2014/main" id="{48FB316E-94BB-A743-94D0-1EAF5DF5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881" y="2095535"/>
            <a:ext cx="1691858" cy="225212"/>
          </a:xfrm>
          <a:custGeom>
            <a:avLst/>
            <a:gdLst>
              <a:gd name="T0" fmla="*/ 0 w 1360"/>
              <a:gd name="T1" fmla="*/ 0 h 182"/>
              <a:gd name="T2" fmla="*/ 1359 w 1360"/>
              <a:gd name="T3" fmla="*/ 0 h 182"/>
              <a:gd name="T4" fmla="*/ 1359 w 1360"/>
              <a:gd name="T5" fmla="*/ 181 h 182"/>
              <a:gd name="T6" fmla="*/ 0 w 1360"/>
              <a:gd name="T7" fmla="*/ 181 h 182"/>
              <a:gd name="T8" fmla="*/ 0 w 1360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182">
                <a:moveTo>
                  <a:pt x="0" y="0"/>
                </a:moveTo>
                <a:lnTo>
                  <a:pt x="1359" y="0"/>
                </a:lnTo>
                <a:lnTo>
                  <a:pt x="1359" y="181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41">
            <a:extLst>
              <a:ext uri="{FF2B5EF4-FFF2-40B4-BE49-F238E27FC236}">
                <a16:creationId xmlns:a16="http://schemas.microsoft.com/office/drawing/2014/main" id="{3EC4BF22-CD18-2744-95F0-CF87DF30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728" y="760720"/>
            <a:ext cx="1565516" cy="1565520"/>
          </a:xfrm>
          <a:custGeom>
            <a:avLst/>
            <a:gdLst>
              <a:gd name="T0" fmla="*/ 0 w 1256"/>
              <a:gd name="T1" fmla="*/ 627 h 1255"/>
              <a:gd name="T2" fmla="*/ 0 w 1256"/>
              <a:gd name="T3" fmla="*/ 627 h 1255"/>
              <a:gd name="T4" fmla="*/ 627 w 1256"/>
              <a:gd name="T5" fmla="*/ 0 h 1255"/>
              <a:gd name="T6" fmla="*/ 627 w 1256"/>
              <a:gd name="T7" fmla="*/ 0 h 1255"/>
              <a:gd name="T8" fmla="*/ 1255 w 1256"/>
              <a:gd name="T9" fmla="*/ 627 h 1255"/>
              <a:gd name="T10" fmla="*/ 1255 w 1256"/>
              <a:gd name="T11" fmla="*/ 627 h 1255"/>
              <a:gd name="T12" fmla="*/ 627 w 1256"/>
              <a:gd name="T13" fmla="*/ 1254 h 1255"/>
              <a:gd name="T14" fmla="*/ 627 w 1256"/>
              <a:gd name="T15" fmla="*/ 1254 h 1255"/>
              <a:gd name="T16" fmla="*/ 0 w 1256"/>
              <a:gd name="T17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6" h="1255">
                <a:moveTo>
                  <a:pt x="0" y="627"/>
                </a:moveTo>
                <a:lnTo>
                  <a:pt x="0" y="627"/>
                </a:lnTo>
                <a:cubicBezTo>
                  <a:pt x="0" y="281"/>
                  <a:pt x="281" y="0"/>
                  <a:pt x="627" y="0"/>
                </a:cubicBezTo>
                <a:lnTo>
                  <a:pt x="627" y="0"/>
                </a:lnTo>
                <a:cubicBezTo>
                  <a:pt x="974" y="0"/>
                  <a:pt x="1255" y="281"/>
                  <a:pt x="1255" y="627"/>
                </a:cubicBezTo>
                <a:lnTo>
                  <a:pt x="1255" y="627"/>
                </a:lnTo>
                <a:cubicBezTo>
                  <a:pt x="1255" y="973"/>
                  <a:pt x="974" y="1254"/>
                  <a:pt x="627" y="1254"/>
                </a:cubicBezTo>
                <a:lnTo>
                  <a:pt x="627" y="1254"/>
                </a:lnTo>
                <a:cubicBezTo>
                  <a:pt x="281" y="1254"/>
                  <a:pt x="0" y="973"/>
                  <a:pt x="0" y="6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42">
            <a:extLst>
              <a:ext uri="{FF2B5EF4-FFF2-40B4-BE49-F238E27FC236}">
                <a16:creationId xmlns:a16="http://schemas.microsoft.com/office/drawing/2014/main" id="{E860206F-5DC6-C44D-96A5-4D932BC2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6080" y="876075"/>
            <a:ext cx="1334811" cy="1334809"/>
          </a:xfrm>
          <a:custGeom>
            <a:avLst/>
            <a:gdLst>
              <a:gd name="T0" fmla="*/ 0 w 1072"/>
              <a:gd name="T1" fmla="*/ 535 h 1071"/>
              <a:gd name="T2" fmla="*/ 0 w 1072"/>
              <a:gd name="T3" fmla="*/ 535 h 1071"/>
              <a:gd name="T4" fmla="*/ 535 w 1072"/>
              <a:gd name="T5" fmla="*/ 0 h 1071"/>
              <a:gd name="T6" fmla="*/ 535 w 1072"/>
              <a:gd name="T7" fmla="*/ 0 h 1071"/>
              <a:gd name="T8" fmla="*/ 1071 w 1072"/>
              <a:gd name="T9" fmla="*/ 535 h 1071"/>
              <a:gd name="T10" fmla="*/ 1071 w 1072"/>
              <a:gd name="T11" fmla="*/ 535 h 1071"/>
              <a:gd name="T12" fmla="*/ 535 w 1072"/>
              <a:gd name="T13" fmla="*/ 1070 h 1071"/>
              <a:gd name="T14" fmla="*/ 535 w 1072"/>
              <a:gd name="T15" fmla="*/ 1070 h 1071"/>
              <a:gd name="T16" fmla="*/ 0 w 1072"/>
              <a:gd name="T17" fmla="*/ 535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2" h="1071">
                <a:moveTo>
                  <a:pt x="0" y="535"/>
                </a:moveTo>
                <a:lnTo>
                  <a:pt x="0" y="535"/>
                </a:lnTo>
                <a:cubicBezTo>
                  <a:pt x="0" y="239"/>
                  <a:pt x="240" y="0"/>
                  <a:pt x="535" y="0"/>
                </a:cubicBezTo>
                <a:lnTo>
                  <a:pt x="535" y="0"/>
                </a:lnTo>
                <a:cubicBezTo>
                  <a:pt x="831" y="0"/>
                  <a:pt x="1071" y="239"/>
                  <a:pt x="1071" y="535"/>
                </a:cubicBezTo>
                <a:lnTo>
                  <a:pt x="1071" y="535"/>
                </a:lnTo>
                <a:cubicBezTo>
                  <a:pt x="1071" y="830"/>
                  <a:pt x="831" y="1070"/>
                  <a:pt x="535" y="1070"/>
                </a:cubicBezTo>
                <a:lnTo>
                  <a:pt x="535" y="1070"/>
                </a:lnTo>
                <a:cubicBezTo>
                  <a:pt x="240" y="1070"/>
                  <a:pt x="0" y="830"/>
                  <a:pt x="0" y="535"/>
                </a:cubicBezTo>
              </a:path>
            </a:pathLst>
          </a:custGeom>
          <a:solidFill>
            <a:srgbClr val="FFFFFF">
              <a:alpha val="2008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9FD5A-7818-7848-B058-782B00FC44D4}"/>
              </a:ext>
            </a:extLst>
          </p:cNvPr>
          <p:cNvSpPr txBox="1"/>
          <p:nvPr/>
        </p:nvSpPr>
        <p:spPr>
          <a:xfrm>
            <a:off x="1491852" y="10927755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1. IDENTIFY THE DECISION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B78C4-9577-2D4D-9AF0-9F567E2D2D36}"/>
              </a:ext>
            </a:extLst>
          </p:cNvPr>
          <p:cNvSpPr txBox="1"/>
          <p:nvPr/>
        </p:nvSpPr>
        <p:spPr>
          <a:xfrm>
            <a:off x="1491852" y="11586085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0807A-6B84-3242-ABAA-1D12D48F267A}"/>
              </a:ext>
            </a:extLst>
          </p:cNvPr>
          <p:cNvSpPr txBox="1"/>
          <p:nvPr/>
        </p:nvSpPr>
        <p:spPr>
          <a:xfrm>
            <a:off x="9168756" y="8370672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2. GATHER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A2935-127E-4A4B-8C63-736C28AFBB0D}"/>
              </a:ext>
            </a:extLst>
          </p:cNvPr>
          <p:cNvSpPr txBox="1"/>
          <p:nvPr/>
        </p:nvSpPr>
        <p:spPr>
          <a:xfrm>
            <a:off x="9168756" y="9029002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E1FF7-1E25-C84A-A954-6F325C0FDE30}"/>
              </a:ext>
            </a:extLst>
          </p:cNvPr>
          <p:cNvSpPr txBox="1"/>
          <p:nvPr/>
        </p:nvSpPr>
        <p:spPr>
          <a:xfrm>
            <a:off x="9168756" y="10927755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3. IDENTIFY ALTERNATIVES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E0315-9AAC-3A42-95B7-3F1F34314FD9}"/>
              </a:ext>
            </a:extLst>
          </p:cNvPr>
          <p:cNvSpPr txBox="1"/>
          <p:nvPr/>
        </p:nvSpPr>
        <p:spPr>
          <a:xfrm>
            <a:off x="9168756" y="11586085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B38A7-E9F0-FD46-8355-7CBF67EB6CF5}"/>
              </a:ext>
            </a:extLst>
          </p:cNvPr>
          <p:cNvSpPr txBox="1"/>
          <p:nvPr/>
        </p:nvSpPr>
        <p:spPr>
          <a:xfrm>
            <a:off x="16845659" y="3223347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4. WEIGH THE EVIDENCE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24B72-11E1-5B4E-9FEA-7647F820CB11}"/>
              </a:ext>
            </a:extLst>
          </p:cNvPr>
          <p:cNvSpPr txBox="1"/>
          <p:nvPr/>
        </p:nvSpPr>
        <p:spPr>
          <a:xfrm>
            <a:off x="16845659" y="3881677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423F6-0C24-8B42-95EE-327E105B63AE}"/>
              </a:ext>
            </a:extLst>
          </p:cNvPr>
          <p:cNvSpPr txBox="1"/>
          <p:nvPr/>
        </p:nvSpPr>
        <p:spPr>
          <a:xfrm>
            <a:off x="16845659" y="5788088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5. CHOOSE ALTERNATIVES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1365C-13FB-2140-984C-376BB11D6FDA}"/>
              </a:ext>
            </a:extLst>
          </p:cNvPr>
          <p:cNvSpPr txBox="1"/>
          <p:nvPr/>
        </p:nvSpPr>
        <p:spPr>
          <a:xfrm>
            <a:off x="16845659" y="6446418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CF918-33AA-CB46-9232-6D69EE2561E0}"/>
              </a:ext>
            </a:extLst>
          </p:cNvPr>
          <p:cNvSpPr txBox="1"/>
          <p:nvPr/>
        </p:nvSpPr>
        <p:spPr>
          <a:xfrm>
            <a:off x="16845659" y="8356057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6. TAKE 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F7BA49-83D0-CF4F-BC52-81C8B2426C2C}"/>
              </a:ext>
            </a:extLst>
          </p:cNvPr>
          <p:cNvSpPr txBox="1"/>
          <p:nvPr/>
        </p:nvSpPr>
        <p:spPr>
          <a:xfrm>
            <a:off x="16845659" y="9014387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DA7ED-B073-B742-92D5-304A6B0C9963}"/>
              </a:ext>
            </a:extLst>
          </p:cNvPr>
          <p:cNvSpPr txBox="1"/>
          <p:nvPr/>
        </p:nvSpPr>
        <p:spPr>
          <a:xfrm>
            <a:off x="16845659" y="10930340"/>
            <a:ext cx="59195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7. REVIEW YOUR DECISION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2994A-91D5-1649-8C14-9265078D9B7F}"/>
              </a:ext>
            </a:extLst>
          </p:cNvPr>
          <p:cNvSpPr txBox="1"/>
          <p:nvPr/>
        </p:nvSpPr>
        <p:spPr>
          <a:xfrm>
            <a:off x="16845659" y="11588670"/>
            <a:ext cx="59195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6414E-AAC8-DD44-BDD3-50037BAB3F08}"/>
              </a:ext>
            </a:extLst>
          </p:cNvPr>
          <p:cNvSpPr txBox="1"/>
          <p:nvPr/>
        </p:nvSpPr>
        <p:spPr>
          <a:xfrm>
            <a:off x="2634844" y="9296096"/>
            <a:ext cx="11854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C1EA1-D2EB-CD41-8E25-ABDB23410096}"/>
              </a:ext>
            </a:extLst>
          </p:cNvPr>
          <p:cNvSpPr txBox="1"/>
          <p:nvPr/>
        </p:nvSpPr>
        <p:spPr>
          <a:xfrm>
            <a:off x="4997044" y="7957835"/>
            <a:ext cx="11854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C3A1C-9E0B-C746-9E2A-41E5BD57742B}"/>
              </a:ext>
            </a:extLst>
          </p:cNvPr>
          <p:cNvSpPr txBox="1"/>
          <p:nvPr/>
        </p:nvSpPr>
        <p:spPr>
          <a:xfrm>
            <a:off x="7359244" y="6619572"/>
            <a:ext cx="11854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2328A-7EFD-8649-908C-3DB25FF596AC}"/>
              </a:ext>
            </a:extLst>
          </p:cNvPr>
          <p:cNvSpPr txBox="1"/>
          <p:nvPr/>
        </p:nvSpPr>
        <p:spPr>
          <a:xfrm>
            <a:off x="9721444" y="5281309"/>
            <a:ext cx="11854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EC058-F777-564F-963B-BA767F1A6331}"/>
              </a:ext>
            </a:extLst>
          </p:cNvPr>
          <p:cNvSpPr txBox="1"/>
          <p:nvPr/>
        </p:nvSpPr>
        <p:spPr>
          <a:xfrm>
            <a:off x="12083644" y="3943046"/>
            <a:ext cx="11854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1594D-14FF-344F-BAEA-0D8DE25EF108}"/>
              </a:ext>
            </a:extLst>
          </p:cNvPr>
          <p:cNvSpPr txBox="1"/>
          <p:nvPr/>
        </p:nvSpPr>
        <p:spPr>
          <a:xfrm>
            <a:off x="14445844" y="2604783"/>
            <a:ext cx="11854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2C4CCA-B005-3A47-ACD4-1E0FD04BD9EF}"/>
              </a:ext>
            </a:extLst>
          </p:cNvPr>
          <p:cNvSpPr txBox="1"/>
          <p:nvPr/>
        </p:nvSpPr>
        <p:spPr>
          <a:xfrm>
            <a:off x="16808046" y="1266520"/>
            <a:ext cx="11854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DAA21-6D2F-8242-A4A0-F7BE24690D90}"/>
              </a:ext>
            </a:extLst>
          </p:cNvPr>
          <p:cNvSpPr txBox="1"/>
          <p:nvPr/>
        </p:nvSpPr>
        <p:spPr>
          <a:xfrm>
            <a:off x="1415320" y="672363"/>
            <a:ext cx="754697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0B24F2-CDC9-614B-A3BF-83F3F5BB0778}"/>
              </a:ext>
            </a:extLst>
          </p:cNvPr>
          <p:cNvSpPr txBox="1"/>
          <p:nvPr/>
        </p:nvSpPr>
        <p:spPr>
          <a:xfrm>
            <a:off x="1415321" y="1710852"/>
            <a:ext cx="7546973" cy="126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3">
            <a:extLst>
              <a:ext uri="{FF2B5EF4-FFF2-40B4-BE49-F238E27FC236}">
                <a16:creationId xmlns:a16="http://schemas.microsoft.com/office/drawing/2014/main" id="{F9D24DF9-3D04-4141-9A05-1C259869A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751" y="3930210"/>
            <a:ext cx="8415347" cy="8415346"/>
          </a:xfrm>
          <a:custGeom>
            <a:avLst/>
            <a:gdLst>
              <a:gd name="T0" fmla="*/ 6756 w 6757"/>
              <a:gd name="T1" fmla="*/ 3376 h 6755"/>
              <a:gd name="T2" fmla="*/ 6756 w 6757"/>
              <a:gd name="T3" fmla="*/ 3376 h 6755"/>
              <a:gd name="T4" fmla="*/ 3378 w 6757"/>
              <a:gd name="T5" fmla="*/ 6754 h 6755"/>
              <a:gd name="T6" fmla="*/ 3378 w 6757"/>
              <a:gd name="T7" fmla="*/ 6754 h 6755"/>
              <a:gd name="T8" fmla="*/ 0 w 6757"/>
              <a:gd name="T9" fmla="*/ 3376 h 6755"/>
              <a:gd name="T10" fmla="*/ 0 w 6757"/>
              <a:gd name="T11" fmla="*/ 3376 h 6755"/>
              <a:gd name="T12" fmla="*/ 3378 w 6757"/>
              <a:gd name="T13" fmla="*/ 0 h 6755"/>
              <a:gd name="T14" fmla="*/ 3378 w 6757"/>
              <a:gd name="T15" fmla="*/ 0 h 6755"/>
              <a:gd name="T16" fmla="*/ 6756 w 6757"/>
              <a:gd name="T17" fmla="*/ 3376 h 6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57" h="6755">
                <a:moveTo>
                  <a:pt x="6756" y="3376"/>
                </a:moveTo>
                <a:lnTo>
                  <a:pt x="6756" y="3376"/>
                </a:lnTo>
                <a:cubicBezTo>
                  <a:pt x="6756" y="5242"/>
                  <a:pt x="5243" y="6754"/>
                  <a:pt x="3378" y="6754"/>
                </a:cubicBezTo>
                <a:lnTo>
                  <a:pt x="3378" y="6754"/>
                </a:lnTo>
                <a:cubicBezTo>
                  <a:pt x="1512" y="6754"/>
                  <a:pt x="0" y="5242"/>
                  <a:pt x="0" y="3376"/>
                </a:cubicBezTo>
                <a:lnTo>
                  <a:pt x="0" y="3376"/>
                </a:lnTo>
                <a:cubicBezTo>
                  <a:pt x="0" y="1512"/>
                  <a:pt x="1512" y="0"/>
                  <a:pt x="3378" y="0"/>
                </a:cubicBezTo>
                <a:lnTo>
                  <a:pt x="3378" y="0"/>
                </a:lnTo>
                <a:cubicBezTo>
                  <a:pt x="5243" y="0"/>
                  <a:pt x="6756" y="1512"/>
                  <a:pt x="6756" y="3376"/>
                </a:cubicBezTo>
              </a:path>
            </a:pathLst>
          </a:custGeom>
          <a:solidFill>
            <a:schemeClr val="accent6">
              <a:alpha val="19797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64">
            <a:extLst>
              <a:ext uri="{FF2B5EF4-FFF2-40B4-BE49-F238E27FC236}">
                <a16:creationId xmlns:a16="http://schemas.microsoft.com/office/drawing/2014/main" id="{A547A4D6-CF7D-CC48-A541-0F3255984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818" y="5457277"/>
            <a:ext cx="5361213" cy="5355718"/>
          </a:xfrm>
          <a:custGeom>
            <a:avLst/>
            <a:gdLst>
              <a:gd name="T0" fmla="*/ 4301 w 4302"/>
              <a:gd name="T1" fmla="*/ 2149 h 4300"/>
              <a:gd name="T2" fmla="*/ 4301 w 4302"/>
              <a:gd name="T3" fmla="*/ 2149 h 4300"/>
              <a:gd name="T4" fmla="*/ 2151 w 4302"/>
              <a:gd name="T5" fmla="*/ 4299 h 4300"/>
              <a:gd name="T6" fmla="*/ 2151 w 4302"/>
              <a:gd name="T7" fmla="*/ 4299 h 4300"/>
              <a:gd name="T8" fmla="*/ 0 w 4302"/>
              <a:gd name="T9" fmla="*/ 2149 h 4300"/>
              <a:gd name="T10" fmla="*/ 0 w 4302"/>
              <a:gd name="T11" fmla="*/ 2149 h 4300"/>
              <a:gd name="T12" fmla="*/ 2151 w 4302"/>
              <a:gd name="T13" fmla="*/ 0 h 4300"/>
              <a:gd name="T14" fmla="*/ 2151 w 4302"/>
              <a:gd name="T15" fmla="*/ 0 h 4300"/>
              <a:gd name="T16" fmla="*/ 4301 w 4302"/>
              <a:gd name="T17" fmla="*/ 2149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2" h="4300">
                <a:moveTo>
                  <a:pt x="4301" y="2149"/>
                </a:moveTo>
                <a:lnTo>
                  <a:pt x="4301" y="2149"/>
                </a:lnTo>
                <a:cubicBezTo>
                  <a:pt x="4301" y="3337"/>
                  <a:pt x="3339" y="4299"/>
                  <a:pt x="2151" y="4299"/>
                </a:cubicBezTo>
                <a:lnTo>
                  <a:pt x="2151" y="4299"/>
                </a:lnTo>
                <a:cubicBezTo>
                  <a:pt x="963" y="4299"/>
                  <a:pt x="0" y="3337"/>
                  <a:pt x="0" y="2149"/>
                </a:cubicBezTo>
                <a:lnTo>
                  <a:pt x="0" y="2149"/>
                </a:lnTo>
                <a:cubicBezTo>
                  <a:pt x="0" y="962"/>
                  <a:pt x="963" y="0"/>
                  <a:pt x="2151" y="0"/>
                </a:cubicBezTo>
                <a:lnTo>
                  <a:pt x="2151" y="0"/>
                </a:lnTo>
                <a:cubicBezTo>
                  <a:pt x="3339" y="0"/>
                  <a:pt x="4301" y="962"/>
                  <a:pt x="4301" y="2149"/>
                </a:cubicBezTo>
              </a:path>
            </a:pathLst>
          </a:custGeom>
          <a:solidFill>
            <a:schemeClr val="accent6">
              <a:alpha val="19797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5">
            <a:extLst>
              <a:ext uri="{FF2B5EF4-FFF2-40B4-BE49-F238E27FC236}">
                <a16:creationId xmlns:a16="http://schemas.microsoft.com/office/drawing/2014/main" id="{D18C0978-1077-2947-9632-3A99380E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550" y="3353440"/>
            <a:ext cx="1950029" cy="1906089"/>
          </a:xfrm>
          <a:custGeom>
            <a:avLst/>
            <a:gdLst>
              <a:gd name="T0" fmla="*/ 1525 w 1567"/>
              <a:gd name="T1" fmla="*/ 707 h 1530"/>
              <a:gd name="T2" fmla="*/ 1525 w 1567"/>
              <a:gd name="T3" fmla="*/ 707 h 1530"/>
              <a:gd name="T4" fmla="*/ 708 w 1567"/>
              <a:gd name="T5" fmla="*/ 42 h 1530"/>
              <a:gd name="T6" fmla="*/ 708 w 1567"/>
              <a:gd name="T7" fmla="*/ 42 h 1530"/>
              <a:gd name="T8" fmla="*/ 42 w 1567"/>
              <a:gd name="T9" fmla="*/ 859 h 1530"/>
              <a:gd name="T10" fmla="*/ 42 w 1567"/>
              <a:gd name="T11" fmla="*/ 859 h 1530"/>
              <a:gd name="T12" fmla="*/ 313 w 1567"/>
              <a:gd name="T13" fmla="*/ 1361 h 1530"/>
              <a:gd name="T14" fmla="*/ 313 w 1567"/>
              <a:gd name="T15" fmla="*/ 1361 h 1530"/>
              <a:gd name="T16" fmla="*/ 783 w 1567"/>
              <a:gd name="T17" fmla="*/ 1529 h 1530"/>
              <a:gd name="T18" fmla="*/ 783 w 1567"/>
              <a:gd name="T19" fmla="*/ 1529 h 1530"/>
              <a:gd name="T20" fmla="*/ 859 w 1567"/>
              <a:gd name="T21" fmla="*/ 1525 h 1530"/>
              <a:gd name="T22" fmla="*/ 859 w 1567"/>
              <a:gd name="T23" fmla="*/ 1525 h 1530"/>
              <a:gd name="T24" fmla="*/ 1525 w 1567"/>
              <a:gd name="T25" fmla="*/ 707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7" h="1530">
                <a:moveTo>
                  <a:pt x="1525" y="707"/>
                </a:moveTo>
                <a:lnTo>
                  <a:pt x="1525" y="707"/>
                </a:lnTo>
                <a:cubicBezTo>
                  <a:pt x="1483" y="299"/>
                  <a:pt x="1116" y="0"/>
                  <a:pt x="708" y="42"/>
                </a:cubicBezTo>
                <a:lnTo>
                  <a:pt x="708" y="42"/>
                </a:lnTo>
                <a:cubicBezTo>
                  <a:pt x="299" y="84"/>
                  <a:pt x="0" y="450"/>
                  <a:pt x="42" y="859"/>
                </a:cubicBezTo>
                <a:lnTo>
                  <a:pt x="42" y="859"/>
                </a:lnTo>
                <a:cubicBezTo>
                  <a:pt x="63" y="1057"/>
                  <a:pt x="159" y="1236"/>
                  <a:pt x="313" y="1361"/>
                </a:cubicBezTo>
                <a:lnTo>
                  <a:pt x="313" y="1361"/>
                </a:lnTo>
                <a:cubicBezTo>
                  <a:pt x="447" y="1471"/>
                  <a:pt x="611" y="1529"/>
                  <a:pt x="783" y="1529"/>
                </a:cubicBezTo>
                <a:lnTo>
                  <a:pt x="783" y="1529"/>
                </a:lnTo>
                <a:cubicBezTo>
                  <a:pt x="807" y="1529"/>
                  <a:pt x="834" y="1527"/>
                  <a:pt x="859" y="1525"/>
                </a:cubicBezTo>
                <a:lnTo>
                  <a:pt x="859" y="1525"/>
                </a:lnTo>
                <a:cubicBezTo>
                  <a:pt x="1268" y="1483"/>
                  <a:pt x="1566" y="1116"/>
                  <a:pt x="1525" y="7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66">
            <a:extLst>
              <a:ext uri="{FF2B5EF4-FFF2-40B4-BE49-F238E27FC236}">
                <a16:creationId xmlns:a16="http://schemas.microsoft.com/office/drawing/2014/main" id="{EA87B5C0-30BC-DF40-A068-0C42F413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158" y="4402614"/>
            <a:ext cx="1928057" cy="1878621"/>
          </a:xfrm>
          <a:custGeom>
            <a:avLst/>
            <a:gdLst>
              <a:gd name="T0" fmla="*/ 1525 w 1546"/>
              <a:gd name="T1" fmla="*/ 685 h 1508"/>
              <a:gd name="T2" fmla="*/ 1525 w 1546"/>
              <a:gd name="T3" fmla="*/ 685 h 1508"/>
              <a:gd name="T4" fmla="*/ 1254 w 1546"/>
              <a:gd name="T5" fmla="*/ 183 h 1508"/>
              <a:gd name="T6" fmla="*/ 1254 w 1546"/>
              <a:gd name="T7" fmla="*/ 183 h 1508"/>
              <a:gd name="T8" fmla="*/ 708 w 1546"/>
              <a:gd name="T9" fmla="*/ 20 h 1508"/>
              <a:gd name="T10" fmla="*/ 708 w 1546"/>
              <a:gd name="T11" fmla="*/ 20 h 1508"/>
              <a:gd name="T12" fmla="*/ 43 w 1546"/>
              <a:gd name="T13" fmla="*/ 837 h 1508"/>
              <a:gd name="T14" fmla="*/ 43 w 1546"/>
              <a:gd name="T15" fmla="*/ 837 h 1508"/>
              <a:gd name="T16" fmla="*/ 783 w 1546"/>
              <a:gd name="T17" fmla="*/ 1507 h 1508"/>
              <a:gd name="T18" fmla="*/ 783 w 1546"/>
              <a:gd name="T19" fmla="*/ 1507 h 1508"/>
              <a:gd name="T20" fmla="*/ 860 w 1546"/>
              <a:gd name="T21" fmla="*/ 1502 h 1508"/>
              <a:gd name="T22" fmla="*/ 860 w 1546"/>
              <a:gd name="T23" fmla="*/ 1502 h 1508"/>
              <a:gd name="T24" fmla="*/ 1362 w 1546"/>
              <a:gd name="T25" fmla="*/ 1231 h 1508"/>
              <a:gd name="T26" fmla="*/ 1362 w 1546"/>
              <a:gd name="T27" fmla="*/ 1231 h 1508"/>
              <a:gd name="T28" fmla="*/ 1525 w 1546"/>
              <a:gd name="T29" fmla="*/ 685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6" h="1508">
                <a:moveTo>
                  <a:pt x="1525" y="685"/>
                </a:moveTo>
                <a:lnTo>
                  <a:pt x="1525" y="685"/>
                </a:lnTo>
                <a:cubicBezTo>
                  <a:pt x="1505" y="487"/>
                  <a:pt x="1409" y="309"/>
                  <a:pt x="1254" y="183"/>
                </a:cubicBezTo>
                <a:lnTo>
                  <a:pt x="1254" y="183"/>
                </a:lnTo>
                <a:cubicBezTo>
                  <a:pt x="1100" y="57"/>
                  <a:pt x="906" y="0"/>
                  <a:pt x="708" y="20"/>
                </a:cubicBezTo>
                <a:lnTo>
                  <a:pt x="708" y="20"/>
                </a:lnTo>
                <a:cubicBezTo>
                  <a:pt x="299" y="61"/>
                  <a:pt x="0" y="428"/>
                  <a:pt x="43" y="837"/>
                </a:cubicBezTo>
                <a:lnTo>
                  <a:pt x="43" y="837"/>
                </a:lnTo>
                <a:cubicBezTo>
                  <a:pt x="82" y="1220"/>
                  <a:pt x="406" y="1507"/>
                  <a:pt x="783" y="1507"/>
                </a:cubicBezTo>
                <a:lnTo>
                  <a:pt x="783" y="1507"/>
                </a:lnTo>
                <a:cubicBezTo>
                  <a:pt x="808" y="1507"/>
                  <a:pt x="834" y="1505"/>
                  <a:pt x="860" y="1502"/>
                </a:cubicBezTo>
                <a:lnTo>
                  <a:pt x="860" y="1502"/>
                </a:lnTo>
                <a:cubicBezTo>
                  <a:pt x="1058" y="1482"/>
                  <a:pt x="1236" y="1386"/>
                  <a:pt x="1362" y="1231"/>
                </a:cubicBezTo>
                <a:lnTo>
                  <a:pt x="1362" y="1231"/>
                </a:lnTo>
                <a:cubicBezTo>
                  <a:pt x="1487" y="1077"/>
                  <a:pt x="1545" y="883"/>
                  <a:pt x="1525" y="6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67">
            <a:extLst>
              <a:ext uri="{FF2B5EF4-FFF2-40B4-BE49-F238E27FC236}">
                <a16:creationId xmlns:a16="http://schemas.microsoft.com/office/drawing/2014/main" id="{FCD253FE-AA4B-8343-B6B7-63D3553A7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259" y="6146752"/>
            <a:ext cx="1928061" cy="1878621"/>
          </a:xfrm>
          <a:custGeom>
            <a:avLst/>
            <a:gdLst>
              <a:gd name="T0" fmla="*/ 1503 w 1546"/>
              <a:gd name="T1" fmla="*/ 685 h 1507"/>
              <a:gd name="T2" fmla="*/ 1503 w 1546"/>
              <a:gd name="T3" fmla="*/ 685 h 1507"/>
              <a:gd name="T4" fmla="*/ 1233 w 1546"/>
              <a:gd name="T5" fmla="*/ 184 h 1507"/>
              <a:gd name="T6" fmla="*/ 1233 w 1546"/>
              <a:gd name="T7" fmla="*/ 184 h 1507"/>
              <a:gd name="T8" fmla="*/ 686 w 1546"/>
              <a:gd name="T9" fmla="*/ 20 h 1507"/>
              <a:gd name="T10" fmla="*/ 686 w 1546"/>
              <a:gd name="T11" fmla="*/ 20 h 1507"/>
              <a:gd name="T12" fmla="*/ 184 w 1546"/>
              <a:gd name="T13" fmla="*/ 291 h 1507"/>
              <a:gd name="T14" fmla="*/ 184 w 1546"/>
              <a:gd name="T15" fmla="*/ 291 h 1507"/>
              <a:gd name="T16" fmla="*/ 21 w 1546"/>
              <a:gd name="T17" fmla="*/ 837 h 1507"/>
              <a:gd name="T18" fmla="*/ 21 w 1546"/>
              <a:gd name="T19" fmla="*/ 837 h 1507"/>
              <a:gd name="T20" fmla="*/ 291 w 1546"/>
              <a:gd name="T21" fmla="*/ 1338 h 1507"/>
              <a:gd name="T22" fmla="*/ 291 w 1546"/>
              <a:gd name="T23" fmla="*/ 1338 h 1507"/>
              <a:gd name="T24" fmla="*/ 761 w 1546"/>
              <a:gd name="T25" fmla="*/ 1506 h 1507"/>
              <a:gd name="T26" fmla="*/ 761 w 1546"/>
              <a:gd name="T27" fmla="*/ 1506 h 1507"/>
              <a:gd name="T28" fmla="*/ 838 w 1546"/>
              <a:gd name="T29" fmla="*/ 1502 h 1507"/>
              <a:gd name="T30" fmla="*/ 838 w 1546"/>
              <a:gd name="T31" fmla="*/ 1502 h 1507"/>
              <a:gd name="T32" fmla="*/ 1503 w 1546"/>
              <a:gd name="T33" fmla="*/ 685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6" h="1507">
                <a:moveTo>
                  <a:pt x="1503" y="685"/>
                </a:moveTo>
                <a:lnTo>
                  <a:pt x="1503" y="685"/>
                </a:lnTo>
                <a:cubicBezTo>
                  <a:pt x="1483" y="488"/>
                  <a:pt x="1387" y="310"/>
                  <a:pt x="1233" y="184"/>
                </a:cubicBezTo>
                <a:lnTo>
                  <a:pt x="1233" y="184"/>
                </a:lnTo>
                <a:cubicBezTo>
                  <a:pt x="1078" y="58"/>
                  <a:pt x="884" y="0"/>
                  <a:pt x="686" y="20"/>
                </a:cubicBezTo>
                <a:lnTo>
                  <a:pt x="686" y="20"/>
                </a:lnTo>
                <a:cubicBezTo>
                  <a:pt x="488" y="41"/>
                  <a:pt x="310" y="137"/>
                  <a:pt x="184" y="291"/>
                </a:cubicBezTo>
                <a:lnTo>
                  <a:pt x="184" y="291"/>
                </a:lnTo>
                <a:cubicBezTo>
                  <a:pt x="58" y="445"/>
                  <a:pt x="0" y="640"/>
                  <a:pt x="21" y="837"/>
                </a:cubicBezTo>
                <a:lnTo>
                  <a:pt x="21" y="837"/>
                </a:lnTo>
                <a:cubicBezTo>
                  <a:pt x="41" y="1034"/>
                  <a:pt x="137" y="1213"/>
                  <a:pt x="291" y="1338"/>
                </a:cubicBezTo>
                <a:lnTo>
                  <a:pt x="291" y="1338"/>
                </a:lnTo>
                <a:cubicBezTo>
                  <a:pt x="426" y="1448"/>
                  <a:pt x="590" y="1506"/>
                  <a:pt x="761" y="1506"/>
                </a:cubicBezTo>
                <a:lnTo>
                  <a:pt x="761" y="1506"/>
                </a:lnTo>
                <a:cubicBezTo>
                  <a:pt x="787" y="1506"/>
                  <a:pt x="812" y="1505"/>
                  <a:pt x="838" y="1502"/>
                </a:cubicBezTo>
                <a:lnTo>
                  <a:pt x="838" y="1502"/>
                </a:lnTo>
                <a:cubicBezTo>
                  <a:pt x="1246" y="1460"/>
                  <a:pt x="1545" y="1094"/>
                  <a:pt x="1503" y="6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68">
            <a:extLst>
              <a:ext uri="{FF2B5EF4-FFF2-40B4-BE49-F238E27FC236}">
                <a16:creationId xmlns:a16="http://schemas.microsoft.com/office/drawing/2014/main" id="{C6C25704-F1A9-3D4A-AE16-5D96AEF3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65" y="10928352"/>
            <a:ext cx="1982988" cy="1917072"/>
          </a:xfrm>
          <a:custGeom>
            <a:avLst/>
            <a:gdLst>
              <a:gd name="T0" fmla="*/ 896 w 1590"/>
              <a:gd name="T1" fmla="*/ 55 h 1540"/>
              <a:gd name="T2" fmla="*/ 896 w 1590"/>
              <a:gd name="T3" fmla="*/ 55 h 1540"/>
              <a:gd name="T4" fmla="*/ 56 w 1590"/>
              <a:gd name="T5" fmla="*/ 692 h 1540"/>
              <a:gd name="T6" fmla="*/ 56 w 1590"/>
              <a:gd name="T7" fmla="*/ 692 h 1540"/>
              <a:gd name="T8" fmla="*/ 693 w 1590"/>
              <a:gd name="T9" fmla="*/ 1532 h 1540"/>
              <a:gd name="T10" fmla="*/ 693 w 1590"/>
              <a:gd name="T11" fmla="*/ 1532 h 1540"/>
              <a:gd name="T12" fmla="*/ 796 w 1590"/>
              <a:gd name="T13" fmla="*/ 1539 h 1540"/>
              <a:gd name="T14" fmla="*/ 796 w 1590"/>
              <a:gd name="T15" fmla="*/ 1539 h 1540"/>
              <a:gd name="T16" fmla="*/ 1245 w 1590"/>
              <a:gd name="T17" fmla="*/ 1388 h 1540"/>
              <a:gd name="T18" fmla="*/ 1245 w 1590"/>
              <a:gd name="T19" fmla="*/ 1388 h 1540"/>
              <a:gd name="T20" fmla="*/ 1533 w 1590"/>
              <a:gd name="T21" fmla="*/ 896 h 1540"/>
              <a:gd name="T22" fmla="*/ 1533 w 1590"/>
              <a:gd name="T23" fmla="*/ 896 h 1540"/>
              <a:gd name="T24" fmla="*/ 896 w 1590"/>
              <a:gd name="T25" fmla="*/ 55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0" h="1540">
                <a:moveTo>
                  <a:pt x="896" y="55"/>
                </a:moveTo>
                <a:lnTo>
                  <a:pt x="896" y="55"/>
                </a:lnTo>
                <a:cubicBezTo>
                  <a:pt x="489" y="0"/>
                  <a:pt x="112" y="285"/>
                  <a:pt x="56" y="692"/>
                </a:cubicBezTo>
                <a:lnTo>
                  <a:pt x="56" y="692"/>
                </a:lnTo>
                <a:cubicBezTo>
                  <a:pt x="0" y="1100"/>
                  <a:pt x="286" y="1476"/>
                  <a:pt x="693" y="1532"/>
                </a:cubicBezTo>
                <a:lnTo>
                  <a:pt x="693" y="1532"/>
                </a:lnTo>
                <a:cubicBezTo>
                  <a:pt x="727" y="1537"/>
                  <a:pt x="762" y="1539"/>
                  <a:pt x="796" y="1539"/>
                </a:cubicBezTo>
                <a:lnTo>
                  <a:pt x="796" y="1539"/>
                </a:lnTo>
                <a:cubicBezTo>
                  <a:pt x="957" y="1539"/>
                  <a:pt x="1114" y="1487"/>
                  <a:pt x="1245" y="1388"/>
                </a:cubicBezTo>
                <a:lnTo>
                  <a:pt x="1245" y="1388"/>
                </a:lnTo>
                <a:cubicBezTo>
                  <a:pt x="1403" y="1268"/>
                  <a:pt x="1506" y="1093"/>
                  <a:pt x="1533" y="896"/>
                </a:cubicBezTo>
                <a:lnTo>
                  <a:pt x="1533" y="896"/>
                </a:lnTo>
                <a:cubicBezTo>
                  <a:pt x="1589" y="488"/>
                  <a:pt x="1304" y="112"/>
                  <a:pt x="896" y="5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69">
            <a:extLst>
              <a:ext uri="{FF2B5EF4-FFF2-40B4-BE49-F238E27FC236}">
                <a16:creationId xmlns:a16="http://schemas.microsoft.com/office/drawing/2014/main" id="{9941CC2F-D723-8142-898F-C604C81C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678" y="10011011"/>
            <a:ext cx="1944538" cy="1884117"/>
          </a:xfrm>
          <a:custGeom>
            <a:avLst/>
            <a:gdLst>
              <a:gd name="T0" fmla="*/ 1389 w 1561"/>
              <a:gd name="T1" fmla="*/ 315 h 1511"/>
              <a:gd name="T2" fmla="*/ 1389 w 1561"/>
              <a:gd name="T3" fmla="*/ 315 h 1511"/>
              <a:gd name="T4" fmla="*/ 896 w 1561"/>
              <a:gd name="T5" fmla="*/ 27 h 1511"/>
              <a:gd name="T6" fmla="*/ 896 w 1561"/>
              <a:gd name="T7" fmla="*/ 27 h 1511"/>
              <a:gd name="T8" fmla="*/ 345 w 1561"/>
              <a:gd name="T9" fmla="*/ 171 h 1511"/>
              <a:gd name="T10" fmla="*/ 345 w 1561"/>
              <a:gd name="T11" fmla="*/ 171 h 1511"/>
              <a:gd name="T12" fmla="*/ 57 w 1561"/>
              <a:gd name="T13" fmla="*/ 663 h 1511"/>
              <a:gd name="T14" fmla="*/ 57 w 1561"/>
              <a:gd name="T15" fmla="*/ 663 h 1511"/>
              <a:gd name="T16" fmla="*/ 693 w 1561"/>
              <a:gd name="T17" fmla="*/ 1504 h 1511"/>
              <a:gd name="T18" fmla="*/ 693 w 1561"/>
              <a:gd name="T19" fmla="*/ 1504 h 1511"/>
              <a:gd name="T20" fmla="*/ 796 w 1561"/>
              <a:gd name="T21" fmla="*/ 1510 h 1511"/>
              <a:gd name="T22" fmla="*/ 796 w 1561"/>
              <a:gd name="T23" fmla="*/ 1510 h 1511"/>
              <a:gd name="T24" fmla="*/ 1245 w 1561"/>
              <a:gd name="T25" fmla="*/ 1359 h 1511"/>
              <a:gd name="T26" fmla="*/ 1245 w 1561"/>
              <a:gd name="T27" fmla="*/ 1359 h 1511"/>
              <a:gd name="T28" fmla="*/ 1533 w 1561"/>
              <a:gd name="T29" fmla="*/ 867 h 1511"/>
              <a:gd name="T30" fmla="*/ 1533 w 1561"/>
              <a:gd name="T31" fmla="*/ 867 h 1511"/>
              <a:gd name="T32" fmla="*/ 1389 w 1561"/>
              <a:gd name="T33" fmla="*/ 315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1" h="1511">
                <a:moveTo>
                  <a:pt x="1389" y="315"/>
                </a:moveTo>
                <a:lnTo>
                  <a:pt x="1389" y="315"/>
                </a:lnTo>
                <a:cubicBezTo>
                  <a:pt x="1268" y="157"/>
                  <a:pt x="1094" y="54"/>
                  <a:pt x="896" y="27"/>
                </a:cubicBezTo>
                <a:lnTo>
                  <a:pt x="896" y="27"/>
                </a:lnTo>
                <a:cubicBezTo>
                  <a:pt x="699" y="0"/>
                  <a:pt x="503" y="51"/>
                  <a:pt x="345" y="171"/>
                </a:cubicBezTo>
                <a:lnTo>
                  <a:pt x="345" y="171"/>
                </a:lnTo>
                <a:cubicBezTo>
                  <a:pt x="186" y="291"/>
                  <a:pt x="84" y="467"/>
                  <a:pt x="57" y="663"/>
                </a:cubicBezTo>
                <a:lnTo>
                  <a:pt x="57" y="663"/>
                </a:lnTo>
                <a:cubicBezTo>
                  <a:pt x="0" y="1071"/>
                  <a:pt x="286" y="1447"/>
                  <a:pt x="693" y="1504"/>
                </a:cubicBezTo>
                <a:lnTo>
                  <a:pt x="693" y="1504"/>
                </a:lnTo>
                <a:cubicBezTo>
                  <a:pt x="728" y="1508"/>
                  <a:pt x="762" y="1510"/>
                  <a:pt x="796" y="1510"/>
                </a:cubicBezTo>
                <a:lnTo>
                  <a:pt x="796" y="1510"/>
                </a:lnTo>
                <a:cubicBezTo>
                  <a:pt x="958" y="1510"/>
                  <a:pt x="1114" y="1458"/>
                  <a:pt x="1245" y="1359"/>
                </a:cubicBezTo>
                <a:lnTo>
                  <a:pt x="1245" y="1359"/>
                </a:lnTo>
                <a:cubicBezTo>
                  <a:pt x="1404" y="1239"/>
                  <a:pt x="1506" y="1064"/>
                  <a:pt x="1533" y="867"/>
                </a:cubicBezTo>
                <a:lnTo>
                  <a:pt x="1533" y="867"/>
                </a:lnTo>
                <a:cubicBezTo>
                  <a:pt x="1560" y="669"/>
                  <a:pt x="1509" y="474"/>
                  <a:pt x="1389" y="3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0">
            <a:extLst>
              <a:ext uri="{FF2B5EF4-FFF2-40B4-BE49-F238E27FC236}">
                <a16:creationId xmlns:a16="http://schemas.microsoft.com/office/drawing/2014/main" id="{7ADBEB27-93A0-2147-9F11-B3CA2EDD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66" y="8220084"/>
            <a:ext cx="1906085" cy="1884113"/>
          </a:xfrm>
          <a:custGeom>
            <a:avLst/>
            <a:gdLst>
              <a:gd name="T0" fmla="*/ 1360 w 1532"/>
              <a:gd name="T1" fmla="*/ 315 h 1512"/>
              <a:gd name="T2" fmla="*/ 1360 w 1532"/>
              <a:gd name="T3" fmla="*/ 315 h 1512"/>
              <a:gd name="T4" fmla="*/ 868 w 1532"/>
              <a:gd name="T5" fmla="*/ 27 h 1512"/>
              <a:gd name="T6" fmla="*/ 868 w 1532"/>
              <a:gd name="T7" fmla="*/ 27 h 1512"/>
              <a:gd name="T8" fmla="*/ 316 w 1532"/>
              <a:gd name="T9" fmla="*/ 171 h 1512"/>
              <a:gd name="T10" fmla="*/ 316 w 1532"/>
              <a:gd name="T11" fmla="*/ 171 h 1512"/>
              <a:gd name="T12" fmla="*/ 28 w 1532"/>
              <a:gd name="T13" fmla="*/ 664 h 1512"/>
              <a:gd name="T14" fmla="*/ 28 w 1532"/>
              <a:gd name="T15" fmla="*/ 664 h 1512"/>
              <a:gd name="T16" fmla="*/ 172 w 1532"/>
              <a:gd name="T17" fmla="*/ 1216 h 1512"/>
              <a:gd name="T18" fmla="*/ 172 w 1532"/>
              <a:gd name="T19" fmla="*/ 1216 h 1512"/>
              <a:gd name="T20" fmla="*/ 665 w 1532"/>
              <a:gd name="T21" fmla="*/ 1504 h 1512"/>
              <a:gd name="T22" fmla="*/ 665 w 1532"/>
              <a:gd name="T23" fmla="*/ 1504 h 1512"/>
              <a:gd name="T24" fmla="*/ 767 w 1532"/>
              <a:gd name="T25" fmla="*/ 1511 h 1512"/>
              <a:gd name="T26" fmla="*/ 767 w 1532"/>
              <a:gd name="T27" fmla="*/ 1511 h 1512"/>
              <a:gd name="T28" fmla="*/ 1216 w 1532"/>
              <a:gd name="T29" fmla="*/ 1360 h 1512"/>
              <a:gd name="T30" fmla="*/ 1216 w 1532"/>
              <a:gd name="T31" fmla="*/ 1360 h 1512"/>
              <a:gd name="T32" fmla="*/ 1504 w 1532"/>
              <a:gd name="T33" fmla="*/ 867 h 1512"/>
              <a:gd name="T34" fmla="*/ 1504 w 1532"/>
              <a:gd name="T35" fmla="*/ 867 h 1512"/>
              <a:gd name="T36" fmla="*/ 1360 w 1532"/>
              <a:gd name="T37" fmla="*/ 315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32" h="1512">
                <a:moveTo>
                  <a:pt x="1360" y="315"/>
                </a:moveTo>
                <a:lnTo>
                  <a:pt x="1360" y="315"/>
                </a:lnTo>
                <a:cubicBezTo>
                  <a:pt x="1239" y="157"/>
                  <a:pt x="1065" y="55"/>
                  <a:pt x="868" y="27"/>
                </a:cubicBezTo>
                <a:lnTo>
                  <a:pt x="868" y="27"/>
                </a:lnTo>
                <a:cubicBezTo>
                  <a:pt x="671" y="0"/>
                  <a:pt x="474" y="52"/>
                  <a:pt x="316" y="171"/>
                </a:cubicBezTo>
                <a:lnTo>
                  <a:pt x="316" y="171"/>
                </a:lnTo>
                <a:cubicBezTo>
                  <a:pt x="157" y="292"/>
                  <a:pt x="55" y="467"/>
                  <a:pt x="28" y="664"/>
                </a:cubicBezTo>
                <a:lnTo>
                  <a:pt x="28" y="664"/>
                </a:lnTo>
                <a:cubicBezTo>
                  <a:pt x="0" y="861"/>
                  <a:pt x="52" y="1057"/>
                  <a:pt x="172" y="1216"/>
                </a:cubicBezTo>
                <a:lnTo>
                  <a:pt x="172" y="1216"/>
                </a:lnTo>
                <a:cubicBezTo>
                  <a:pt x="292" y="1374"/>
                  <a:pt x="467" y="1476"/>
                  <a:pt x="665" y="1504"/>
                </a:cubicBezTo>
                <a:lnTo>
                  <a:pt x="665" y="1504"/>
                </a:lnTo>
                <a:cubicBezTo>
                  <a:pt x="699" y="1508"/>
                  <a:pt x="733" y="1511"/>
                  <a:pt x="767" y="1511"/>
                </a:cubicBezTo>
                <a:lnTo>
                  <a:pt x="767" y="1511"/>
                </a:lnTo>
                <a:cubicBezTo>
                  <a:pt x="929" y="1511"/>
                  <a:pt x="1085" y="1459"/>
                  <a:pt x="1216" y="1360"/>
                </a:cubicBezTo>
                <a:lnTo>
                  <a:pt x="1216" y="1360"/>
                </a:lnTo>
                <a:cubicBezTo>
                  <a:pt x="1375" y="1239"/>
                  <a:pt x="1477" y="1064"/>
                  <a:pt x="1504" y="867"/>
                </a:cubicBezTo>
                <a:lnTo>
                  <a:pt x="1504" y="867"/>
                </a:lnTo>
                <a:cubicBezTo>
                  <a:pt x="1531" y="670"/>
                  <a:pt x="1480" y="474"/>
                  <a:pt x="1360" y="3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2E662-CE9D-CC49-A39A-FF00E4668C4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08EC1-0825-2641-9D65-F27A0DB28A9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72535-9895-0F47-A14B-B0F0D0444AF6}"/>
              </a:ext>
            </a:extLst>
          </p:cNvPr>
          <p:cNvSpPr txBox="1"/>
          <p:nvPr/>
        </p:nvSpPr>
        <p:spPr>
          <a:xfrm>
            <a:off x="11608154" y="3244284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FORMULATE A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FD569-5AAB-5F4D-A15C-4D773835B1AF}"/>
              </a:ext>
            </a:extLst>
          </p:cNvPr>
          <p:cNvSpPr txBox="1"/>
          <p:nvPr/>
        </p:nvSpPr>
        <p:spPr>
          <a:xfrm>
            <a:off x="11608155" y="3803029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78DAF-BDD3-7A45-91F5-866E38EA7827}"/>
              </a:ext>
            </a:extLst>
          </p:cNvPr>
          <p:cNvSpPr txBox="1"/>
          <p:nvPr/>
        </p:nvSpPr>
        <p:spPr>
          <a:xfrm>
            <a:off x="11608154" y="4954416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SEARCH FOR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22DDB-D288-E344-9D05-752CFB369C4F}"/>
              </a:ext>
            </a:extLst>
          </p:cNvPr>
          <p:cNvSpPr txBox="1"/>
          <p:nvPr/>
        </p:nvSpPr>
        <p:spPr>
          <a:xfrm>
            <a:off x="11608155" y="5513161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5D0FE-C0F6-B148-9042-804B11838CBB}"/>
              </a:ext>
            </a:extLst>
          </p:cNvPr>
          <p:cNvSpPr txBox="1"/>
          <p:nvPr/>
        </p:nvSpPr>
        <p:spPr>
          <a:xfrm>
            <a:off x="11608154" y="6654536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D4F6A-150B-EB46-BB4A-A9837003368D}"/>
              </a:ext>
            </a:extLst>
          </p:cNvPr>
          <p:cNvSpPr txBox="1"/>
          <p:nvPr/>
        </p:nvSpPr>
        <p:spPr>
          <a:xfrm>
            <a:off x="11608155" y="7213281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0B7A9-5EF7-7046-9388-E7C1074D5F47}"/>
              </a:ext>
            </a:extLst>
          </p:cNvPr>
          <p:cNvSpPr txBox="1"/>
          <p:nvPr/>
        </p:nvSpPr>
        <p:spPr>
          <a:xfrm>
            <a:off x="11608154" y="8354656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MONITOR THE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26A9-9846-E342-BD49-CF08B169E27C}"/>
              </a:ext>
            </a:extLst>
          </p:cNvPr>
          <p:cNvSpPr txBox="1"/>
          <p:nvPr/>
        </p:nvSpPr>
        <p:spPr>
          <a:xfrm>
            <a:off x="11608155" y="8913401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980EA-8804-8D40-BC63-79C5BB2D6014}"/>
              </a:ext>
            </a:extLst>
          </p:cNvPr>
          <p:cNvSpPr txBox="1"/>
          <p:nvPr/>
        </p:nvSpPr>
        <p:spPr>
          <a:xfrm>
            <a:off x="11608154" y="10056706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DECIDE AND COMMUNICATE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CEEFA-6680-4E45-9BD1-8B3332F823F2}"/>
              </a:ext>
            </a:extLst>
          </p:cNvPr>
          <p:cNvSpPr txBox="1"/>
          <p:nvPr/>
        </p:nvSpPr>
        <p:spPr>
          <a:xfrm>
            <a:off x="11608155" y="10615451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D0A56-1D4C-154C-8523-87139B87E931}"/>
              </a:ext>
            </a:extLst>
          </p:cNvPr>
          <p:cNvSpPr txBox="1"/>
          <p:nvPr/>
        </p:nvSpPr>
        <p:spPr>
          <a:xfrm>
            <a:off x="11608154" y="11769409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INTEGRATE THE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01CE3-5942-4C48-9990-B4AB237E47C8}"/>
              </a:ext>
            </a:extLst>
          </p:cNvPr>
          <p:cNvSpPr txBox="1"/>
          <p:nvPr/>
        </p:nvSpPr>
        <p:spPr>
          <a:xfrm>
            <a:off x="11608155" y="12328154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52F44F-D81B-8D40-918B-C546C4D3B47C}"/>
              </a:ext>
            </a:extLst>
          </p:cNvPr>
          <p:cNvSpPr txBox="1"/>
          <p:nvPr/>
        </p:nvSpPr>
        <p:spPr>
          <a:xfrm>
            <a:off x="5834112" y="4126269"/>
            <a:ext cx="16706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E68E86-1C9B-524D-8F12-9C6E404F6207}"/>
              </a:ext>
            </a:extLst>
          </p:cNvPr>
          <p:cNvSpPr txBox="1"/>
          <p:nvPr/>
        </p:nvSpPr>
        <p:spPr>
          <a:xfrm>
            <a:off x="7714020" y="5173510"/>
            <a:ext cx="16706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ACQUIRE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18C84-04CE-424E-934B-20FFF08A64D7}"/>
              </a:ext>
            </a:extLst>
          </p:cNvPr>
          <p:cNvSpPr txBox="1"/>
          <p:nvPr/>
        </p:nvSpPr>
        <p:spPr>
          <a:xfrm>
            <a:off x="8800756" y="8982321"/>
            <a:ext cx="16706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APPLY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2305D-8C73-8948-9EF4-FDE99F5ADC24}"/>
              </a:ext>
            </a:extLst>
          </p:cNvPr>
          <p:cNvSpPr txBox="1"/>
          <p:nvPr/>
        </p:nvSpPr>
        <p:spPr>
          <a:xfrm>
            <a:off x="8800756" y="6940644"/>
            <a:ext cx="16706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45D71-08FF-1C4B-8603-42C68649F9B6}"/>
              </a:ext>
            </a:extLst>
          </p:cNvPr>
          <p:cNvSpPr txBox="1"/>
          <p:nvPr/>
        </p:nvSpPr>
        <p:spPr>
          <a:xfrm>
            <a:off x="7714020" y="10773123"/>
            <a:ext cx="16706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ANNOUNCE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25AB5-B65E-A149-9061-7D8E066B6957}"/>
              </a:ext>
            </a:extLst>
          </p:cNvPr>
          <p:cNvSpPr txBox="1"/>
          <p:nvPr/>
        </p:nvSpPr>
        <p:spPr>
          <a:xfrm>
            <a:off x="5834112" y="11723987"/>
            <a:ext cx="16706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ASSESS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A9B03-0A73-F340-933A-D4B79EDEB565}"/>
              </a:ext>
            </a:extLst>
          </p:cNvPr>
          <p:cNvSpPr txBox="1"/>
          <p:nvPr/>
        </p:nvSpPr>
        <p:spPr>
          <a:xfrm>
            <a:off x="4204368" y="7307438"/>
            <a:ext cx="3172913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46">
            <a:extLst>
              <a:ext uri="{FF2B5EF4-FFF2-40B4-BE49-F238E27FC236}">
                <a16:creationId xmlns:a16="http://schemas.microsoft.com/office/drawing/2014/main" id="{5A0FD4AE-6694-1441-88E9-21763F8B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3363" y="5990100"/>
            <a:ext cx="2515814" cy="4372465"/>
          </a:xfrm>
          <a:custGeom>
            <a:avLst/>
            <a:gdLst>
              <a:gd name="T0" fmla="*/ 203 w 2021"/>
              <a:gd name="T1" fmla="*/ 1693 h 3512"/>
              <a:gd name="T2" fmla="*/ 203 w 2021"/>
              <a:gd name="T3" fmla="*/ 1693 h 3512"/>
              <a:gd name="T4" fmla="*/ 63 w 2021"/>
              <a:gd name="T5" fmla="*/ 2383 h 3512"/>
              <a:gd name="T6" fmla="*/ 63 w 2021"/>
              <a:gd name="T7" fmla="*/ 2383 h 3512"/>
              <a:gd name="T8" fmla="*/ 192 w 2021"/>
              <a:gd name="T9" fmla="*/ 2787 h 3512"/>
              <a:gd name="T10" fmla="*/ 1184 w 2021"/>
              <a:gd name="T11" fmla="*/ 3408 h 3512"/>
              <a:gd name="T12" fmla="*/ 1184 w 2021"/>
              <a:gd name="T13" fmla="*/ 3408 h 3512"/>
              <a:gd name="T14" fmla="*/ 1652 w 2021"/>
              <a:gd name="T15" fmla="*/ 3277 h 3512"/>
              <a:gd name="T16" fmla="*/ 1652 w 2021"/>
              <a:gd name="T17" fmla="*/ 3277 h 3512"/>
              <a:gd name="T18" fmla="*/ 2020 w 2021"/>
              <a:gd name="T19" fmla="*/ 1693 h 3512"/>
              <a:gd name="T20" fmla="*/ 2020 w 2021"/>
              <a:gd name="T21" fmla="*/ 1693 h 3512"/>
              <a:gd name="T22" fmla="*/ 1717 w 2021"/>
              <a:gd name="T23" fmla="*/ 252 h 3512"/>
              <a:gd name="T24" fmla="*/ 1717 w 2021"/>
              <a:gd name="T25" fmla="*/ 252 h 3512"/>
              <a:gd name="T26" fmla="*/ 1244 w 2021"/>
              <a:gd name="T27" fmla="*/ 106 h 3512"/>
              <a:gd name="T28" fmla="*/ 242 w 2021"/>
              <a:gd name="T29" fmla="*/ 732 h 3512"/>
              <a:gd name="T30" fmla="*/ 242 w 2021"/>
              <a:gd name="T31" fmla="*/ 732 h 3512"/>
              <a:gd name="T32" fmla="*/ 106 w 2021"/>
              <a:gd name="T33" fmla="*/ 1117 h 3512"/>
              <a:gd name="T34" fmla="*/ 106 w 2021"/>
              <a:gd name="T35" fmla="*/ 1117 h 3512"/>
              <a:gd name="T36" fmla="*/ 203 w 2021"/>
              <a:gd name="T37" fmla="*/ 1693 h 3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21" h="3512">
                <a:moveTo>
                  <a:pt x="203" y="1693"/>
                </a:moveTo>
                <a:lnTo>
                  <a:pt x="203" y="1693"/>
                </a:lnTo>
                <a:cubicBezTo>
                  <a:pt x="203" y="1938"/>
                  <a:pt x="153" y="2171"/>
                  <a:pt x="63" y="2383"/>
                </a:cubicBezTo>
                <a:lnTo>
                  <a:pt x="63" y="2383"/>
                </a:lnTo>
                <a:cubicBezTo>
                  <a:pt x="0" y="2531"/>
                  <a:pt x="56" y="2702"/>
                  <a:pt x="192" y="2787"/>
                </a:cubicBezTo>
                <a:lnTo>
                  <a:pt x="1184" y="3408"/>
                </a:lnTo>
                <a:lnTo>
                  <a:pt x="1184" y="3408"/>
                </a:lnTo>
                <a:cubicBezTo>
                  <a:pt x="1348" y="3511"/>
                  <a:pt x="1566" y="3450"/>
                  <a:pt x="1652" y="3277"/>
                </a:cubicBezTo>
                <a:lnTo>
                  <a:pt x="1652" y="3277"/>
                </a:lnTo>
                <a:cubicBezTo>
                  <a:pt x="1887" y="2799"/>
                  <a:pt x="2020" y="2262"/>
                  <a:pt x="2020" y="1693"/>
                </a:cubicBezTo>
                <a:lnTo>
                  <a:pt x="2020" y="1693"/>
                </a:lnTo>
                <a:cubicBezTo>
                  <a:pt x="2020" y="1180"/>
                  <a:pt x="1911" y="693"/>
                  <a:pt x="1717" y="252"/>
                </a:cubicBezTo>
                <a:lnTo>
                  <a:pt x="1717" y="252"/>
                </a:lnTo>
                <a:cubicBezTo>
                  <a:pt x="1637" y="69"/>
                  <a:pt x="1413" y="0"/>
                  <a:pt x="1244" y="106"/>
                </a:cubicBezTo>
                <a:lnTo>
                  <a:pt x="242" y="732"/>
                </a:lnTo>
                <a:lnTo>
                  <a:pt x="242" y="732"/>
                </a:lnTo>
                <a:cubicBezTo>
                  <a:pt x="113" y="813"/>
                  <a:pt x="57" y="972"/>
                  <a:pt x="106" y="1117"/>
                </a:cubicBezTo>
                <a:lnTo>
                  <a:pt x="106" y="1117"/>
                </a:lnTo>
                <a:cubicBezTo>
                  <a:pt x="168" y="1297"/>
                  <a:pt x="203" y="1492"/>
                  <a:pt x="203" y="16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547">
            <a:extLst>
              <a:ext uri="{FF2B5EF4-FFF2-40B4-BE49-F238E27FC236}">
                <a16:creationId xmlns:a16="http://schemas.microsoft.com/office/drawing/2014/main" id="{33B6F34C-445A-604A-9C7B-C3370CA2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206" y="9494665"/>
            <a:ext cx="3471605" cy="3065120"/>
          </a:xfrm>
          <a:custGeom>
            <a:avLst/>
            <a:gdLst>
              <a:gd name="T0" fmla="*/ 0 w 2786"/>
              <a:gd name="T1" fmla="*/ 932 h 2459"/>
              <a:gd name="T2" fmla="*/ 0 w 2786"/>
              <a:gd name="T3" fmla="*/ 2108 h 2459"/>
              <a:gd name="T4" fmla="*/ 0 w 2786"/>
              <a:gd name="T5" fmla="*/ 2108 h 2459"/>
              <a:gd name="T6" fmla="*/ 367 w 2786"/>
              <a:gd name="T7" fmla="*/ 2433 h 2459"/>
              <a:gd name="T8" fmla="*/ 367 w 2786"/>
              <a:gd name="T9" fmla="*/ 2433 h 2459"/>
              <a:gd name="T10" fmla="*/ 2654 w 2786"/>
              <a:gd name="T11" fmla="*/ 1200 h 2459"/>
              <a:gd name="T12" fmla="*/ 2654 w 2786"/>
              <a:gd name="T13" fmla="*/ 1200 h 2459"/>
              <a:gd name="T14" fmla="*/ 2580 w 2786"/>
              <a:gd name="T15" fmla="*/ 708 h 2459"/>
              <a:gd name="T16" fmla="*/ 1579 w 2786"/>
              <a:gd name="T17" fmla="*/ 82 h 2459"/>
              <a:gd name="T18" fmla="*/ 1579 w 2786"/>
              <a:gd name="T19" fmla="*/ 82 h 2459"/>
              <a:gd name="T20" fmla="*/ 1172 w 2786"/>
              <a:gd name="T21" fmla="*/ 128 h 2459"/>
              <a:gd name="T22" fmla="*/ 1172 w 2786"/>
              <a:gd name="T23" fmla="*/ 128 h 2459"/>
              <a:gd name="T24" fmla="*/ 267 w 2786"/>
              <a:gd name="T25" fmla="*/ 610 h 2459"/>
              <a:gd name="T26" fmla="*/ 267 w 2786"/>
              <a:gd name="T27" fmla="*/ 610 h 2459"/>
              <a:gd name="T28" fmla="*/ 0 w 2786"/>
              <a:gd name="T29" fmla="*/ 932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86" h="2459">
                <a:moveTo>
                  <a:pt x="0" y="932"/>
                </a:moveTo>
                <a:lnTo>
                  <a:pt x="0" y="2108"/>
                </a:lnTo>
                <a:lnTo>
                  <a:pt x="0" y="2108"/>
                </a:lnTo>
                <a:cubicBezTo>
                  <a:pt x="0" y="2305"/>
                  <a:pt x="171" y="2458"/>
                  <a:pt x="367" y="2433"/>
                </a:cubicBezTo>
                <a:lnTo>
                  <a:pt x="367" y="2433"/>
                </a:lnTo>
                <a:cubicBezTo>
                  <a:pt x="1280" y="2321"/>
                  <a:pt x="2087" y="1866"/>
                  <a:pt x="2654" y="1200"/>
                </a:cubicBezTo>
                <a:lnTo>
                  <a:pt x="2654" y="1200"/>
                </a:lnTo>
                <a:cubicBezTo>
                  <a:pt x="2785" y="1047"/>
                  <a:pt x="2750" y="815"/>
                  <a:pt x="2580" y="708"/>
                </a:cubicBezTo>
                <a:lnTo>
                  <a:pt x="1579" y="82"/>
                </a:lnTo>
                <a:lnTo>
                  <a:pt x="1579" y="82"/>
                </a:lnTo>
                <a:cubicBezTo>
                  <a:pt x="1449" y="0"/>
                  <a:pt x="1281" y="20"/>
                  <a:pt x="1172" y="128"/>
                </a:cubicBezTo>
                <a:lnTo>
                  <a:pt x="1172" y="128"/>
                </a:lnTo>
                <a:cubicBezTo>
                  <a:pt x="930" y="371"/>
                  <a:pt x="617" y="542"/>
                  <a:pt x="267" y="610"/>
                </a:cubicBezTo>
                <a:lnTo>
                  <a:pt x="267" y="610"/>
                </a:lnTo>
                <a:cubicBezTo>
                  <a:pt x="113" y="641"/>
                  <a:pt x="0" y="775"/>
                  <a:pt x="0" y="9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548">
            <a:extLst>
              <a:ext uri="{FF2B5EF4-FFF2-40B4-BE49-F238E27FC236}">
                <a16:creationId xmlns:a16="http://schemas.microsoft.com/office/drawing/2014/main" id="{A3971786-6575-6B48-AABD-AD430283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206" y="3639079"/>
            <a:ext cx="3581466" cy="3196953"/>
          </a:xfrm>
          <a:custGeom>
            <a:avLst/>
            <a:gdLst>
              <a:gd name="T0" fmla="*/ 0 w 2874"/>
              <a:gd name="T1" fmla="*/ 349 h 2566"/>
              <a:gd name="T2" fmla="*/ 0 w 2874"/>
              <a:gd name="T3" fmla="*/ 1524 h 2566"/>
              <a:gd name="T4" fmla="*/ 0 w 2874"/>
              <a:gd name="T5" fmla="*/ 1524 h 2566"/>
              <a:gd name="T6" fmla="*/ 263 w 2874"/>
              <a:gd name="T7" fmla="*/ 1846 h 2566"/>
              <a:gd name="T8" fmla="*/ 263 w 2874"/>
              <a:gd name="T9" fmla="*/ 1846 h 2566"/>
              <a:gd name="T10" fmla="*/ 1254 w 2874"/>
              <a:gd name="T11" fmla="*/ 2415 h 2566"/>
              <a:gd name="T12" fmla="*/ 1254 w 2874"/>
              <a:gd name="T13" fmla="*/ 2415 h 2566"/>
              <a:gd name="T14" fmla="*/ 1676 w 2874"/>
              <a:gd name="T15" fmla="*/ 2479 h 2566"/>
              <a:gd name="T16" fmla="*/ 2668 w 2874"/>
              <a:gd name="T17" fmla="*/ 1858 h 2566"/>
              <a:gd name="T18" fmla="*/ 2668 w 2874"/>
              <a:gd name="T19" fmla="*/ 1858 h 2566"/>
              <a:gd name="T20" fmla="*/ 2753 w 2874"/>
              <a:gd name="T21" fmla="*/ 1379 h 2566"/>
              <a:gd name="T22" fmla="*/ 2753 w 2874"/>
              <a:gd name="T23" fmla="*/ 1379 h 2566"/>
              <a:gd name="T24" fmla="*/ 369 w 2874"/>
              <a:gd name="T25" fmla="*/ 24 h 2566"/>
              <a:gd name="T26" fmla="*/ 369 w 2874"/>
              <a:gd name="T27" fmla="*/ 24 h 2566"/>
              <a:gd name="T28" fmla="*/ 0 w 2874"/>
              <a:gd name="T29" fmla="*/ 349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74" h="2566">
                <a:moveTo>
                  <a:pt x="0" y="349"/>
                </a:moveTo>
                <a:lnTo>
                  <a:pt x="0" y="1524"/>
                </a:lnTo>
                <a:lnTo>
                  <a:pt x="0" y="1524"/>
                </a:lnTo>
                <a:cubicBezTo>
                  <a:pt x="0" y="1681"/>
                  <a:pt x="110" y="1816"/>
                  <a:pt x="263" y="1846"/>
                </a:cubicBezTo>
                <a:lnTo>
                  <a:pt x="263" y="1846"/>
                </a:lnTo>
                <a:cubicBezTo>
                  <a:pt x="655" y="1921"/>
                  <a:pt x="1001" y="2127"/>
                  <a:pt x="1254" y="2415"/>
                </a:cubicBezTo>
                <a:lnTo>
                  <a:pt x="1254" y="2415"/>
                </a:lnTo>
                <a:cubicBezTo>
                  <a:pt x="1360" y="2537"/>
                  <a:pt x="1539" y="2565"/>
                  <a:pt x="1676" y="2479"/>
                </a:cubicBezTo>
                <a:lnTo>
                  <a:pt x="2668" y="1858"/>
                </a:lnTo>
                <a:lnTo>
                  <a:pt x="2668" y="1858"/>
                </a:lnTo>
                <a:cubicBezTo>
                  <a:pt x="2833" y="1755"/>
                  <a:pt x="2873" y="1532"/>
                  <a:pt x="2753" y="1379"/>
                </a:cubicBezTo>
                <a:lnTo>
                  <a:pt x="2753" y="1379"/>
                </a:lnTo>
                <a:cubicBezTo>
                  <a:pt x="2183" y="647"/>
                  <a:pt x="1336" y="143"/>
                  <a:pt x="369" y="24"/>
                </a:cubicBezTo>
                <a:lnTo>
                  <a:pt x="369" y="24"/>
                </a:lnTo>
                <a:cubicBezTo>
                  <a:pt x="173" y="0"/>
                  <a:pt x="0" y="151"/>
                  <a:pt x="0" y="34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549">
            <a:extLst>
              <a:ext uri="{FF2B5EF4-FFF2-40B4-BE49-F238E27FC236}">
                <a16:creationId xmlns:a16="http://schemas.microsoft.com/office/drawing/2014/main" id="{73BB03FB-C65A-2E47-AB92-02DD62402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470" y="5990100"/>
            <a:ext cx="2515814" cy="4372465"/>
          </a:xfrm>
          <a:custGeom>
            <a:avLst/>
            <a:gdLst>
              <a:gd name="T0" fmla="*/ 1816 w 2021"/>
              <a:gd name="T1" fmla="*/ 1693 h 3512"/>
              <a:gd name="T2" fmla="*/ 1816 w 2021"/>
              <a:gd name="T3" fmla="*/ 1693 h 3512"/>
              <a:gd name="T4" fmla="*/ 1913 w 2021"/>
              <a:gd name="T5" fmla="*/ 1117 h 3512"/>
              <a:gd name="T6" fmla="*/ 1913 w 2021"/>
              <a:gd name="T7" fmla="*/ 1117 h 3512"/>
              <a:gd name="T8" fmla="*/ 1777 w 2021"/>
              <a:gd name="T9" fmla="*/ 732 h 3512"/>
              <a:gd name="T10" fmla="*/ 776 w 2021"/>
              <a:gd name="T11" fmla="*/ 106 h 3512"/>
              <a:gd name="T12" fmla="*/ 776 w 2021"/>
              <a:gd name="T13" fmla="*/ 106 h 3512"/>
              <a:gd name="T14" fmla="*/ 302 w 2021"/>
              <a:gd name="T15" fmla="*/ 252 h 3512"/>
              <a:gd name="T16" fmla="*/ 302 w 2021"/>
              <a:gd name="T17" fmla="*/ 252 h 3512"/>
              <a:gd name="T18" fmla="*/ 0 w 2021"/>
              <a:gd name="T19" fmla="*/ 1693 h 3512"/>
              <a:gd name="T20" fmla="*/ 0 w 2021"/>
              <a:gd name="T21" fmla="*/ 1693 h 3512"/>
              <a:gd name="T22" fmla="*/ 368 w 2021"/>
              <a:gd name="T23" fmla="*/ 3277 h 3512"/>
              <a:gd name="T24" fmla="*/ 368 w 2021"/>
              <a:gd name="T25" fmla="*/ 3277 h 3512"/>
              <a:gd name="T26" fmla="*/ 836 w 2021"/>
              <a:gd name="T27" fmla="*/ 3408 h 3512"/>
              <a:gd name="T28" fmla="*/ 1827 w 2021"/>
              <a:gd name="T29" fmla="*/ 2787 h 3512"/>
              <a:gd name="T30" fmla="*/ 1827 w 2021"/>
              <a:gd name="T31" fmla="*/ 2787 h 3512"/>
              <a:gd name="T32" fmla="*/ 1957 w 2021"/>
              <a:gd name="T33" fmla="*/ 2383 h 3512"/>
              <a:gd name="T34" fmla="*/ 1957 w 2021"/>
              <a:gd name="T35" fmla="*/ 2383 h 3512"/>
              <a:gd name="T36" fmla="*/ 1816 w 2021"/>
              <a:gd name="T37" fmla="*/ 1693 h 3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21" h="3512">
                <a:moveTo>
                  <a:pt x="1816" y="1693"/>
                </a:moveTo>
                <a:lnTo>
                  <a:pt x="1816" y="1693"/>
                </a:lnTo>
                <a:cubicBezTo>
                  <a:pt x="1816" y="1492"/>
                  <a:pt x="1851" y="1297"/>
                  <a:pt x="1913" y="1117"/>
                </a:cubicBezTo>
                <a:lnTo>
                  <a:pt x="1913" y="1117"/>
                </a:lnTo>
                <a:cubicBezTo>
                  <a:pt x="1963" y="972"/>
                  <a:pt x="1906" y="813"/>
                  <a:pt x="1777" y="732"/>
                </a:cubicBezTo>
                <a:lnTo>
                  <a:pt x="776" y="106"/>
                </a:lnTo>
                <a:lnTo>
                  <a:pt x="776" y="106"/>
                </a:lnTo>
                <a:cubicBezTo>
                  <a:pt x="606" y="0"/>
                  <a:pt x="382" y="69"/>
                  <a:pt x="302" y="252"/>
                </a:cubicBezTo>
                <a:lnTo>
                  <a:pt x="302" y="252"/>
                </a:lnTo>
                <a:cubicBezTo>
                  <a:pt x="107" y="693"/>
                  <a:pt x="0" y="1180"/>
                  <a:pt x="0" y="1693"/>
                </a:cubicBezTo>
                <a:lnTo>
                  <a:pt x="0" y="1693"/>
                </a:lnTo>
                <a:cubicBezTo>
                  <a:pt x="0" y="2262"/>
                  <a:pt x="132" y="2799"/>
                  <a:pt x="368" y="3277"/>
                </a:cubicBezTo>
                <a:lnTo>
                  <a:pt x="368" y="3277"/>
                </a:lnTo>
                <a:cubicBezTo>
                  <a:pt x="453" y="3450"/>
                  <a:pt x="671" y="3511"/>
                  <a:pt x="836" y="3408"/>
                </a:cubicBezTo>
                <a:lnTo>
                  <a:pt x="1827" y="2787"/>
                </a:lnTo>
                <a:lnTo>
                  <a:pt x="1827" y="2787"/>
                </a:lnTo>
                <a:cubicBezTo>
                  <a:pt x="1963" y="2702"/>
                  <a:pt x="2020" y="2531"/>
                  <a:pt x="1957" y="2383"/>
                </a:cubicBezTo>
                <a:lnTo>
                  <a:pt x="1957" y="2383"/>
                </a:lnTo>
                <a:cubicBezTo>
                  <a:pt x="1867" y="2171"/>
                  <a:pt x="1816" y="1938"/>
                  <a:pt x="1816" y="16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550">
            <a:extLst>
              <a:ext uri="{FF2B5EF4-FFF2-40B4-BE49-F238E27FC236}">
                <a16:creationId xmlns:a16="http://schemas.microsoft.com/office/drawing/2014/main" id="{BD8A42FD-97DC-2A46-B96D-E83E4E45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328" y="9494665"/>
            <a:ext cx="3471605" cy="3065120"/>
          </a:xfrm>
          <a:custGeom>
            <a:avLst/>
            <a:gdLst>
              <a:gd name="T0" fmla="*/ 2785 w 2786"/>
              <a:gd name="T1" fmla="*/ 2108 h 2459"/>
              <a:gd name="T2" fmla="*/ 2785 w 2786"/>
              <a:gd name="T3" fmla="*/ 932 h 2459"/>
              <a:gd name="T4" fmla="*/ 2785 w 2786"/>
              <a:gd name="T5" fmla="*/ 932 h 2459"/>
              <a:gd name="T6" fmla="*/ 2517 w 2786"/>
              <a:gd name="T7" fmla="*/ 610 h 2459"/>
              <a:gd name="T8" fmla="*/ 2517 w 2786"/>
              <a:gd name="T9" fmla="*/ 610 h 2459"/>
              <a:gd name="T10" fmla="*/ 1612 w 2786"/>
              <a:gd name="T11" fmla="*/ 128 h 2459"/>
              <a:gd name="T12" fmla="*/ 1612 w 2786"/>
              <a:gd name="T13" fmla="*/ 128 h 2459"/>
              <a:gd name="T14" fmla="*/ 1206 w 2786"/>
              <a:gd name="T15" fmla="*/ 82 h 2459"/>
              <a:gd name="T16" fmla="*/ 205 w 2786"/>
              <a:gd name="T17" fmla="*/ 708 h 2459"/>
              <a:gd name="T18" fmla="*/ 205 w 2786"/>
              <a:gd name="T19" fmla="*/ 708 h 2459"/>
              <a:gd name="T20" fmla="*/ 130 w 2786"/>
              <a:gd name="T21" fmla="*/ 1200 h 2459"/>
              <a:gd name="T22" fmla="*/ 130 w 2786"/>
              <a:gd name="T23" fmla="*/ 1200 h 2459"/>
              <a:gd name="T24" fmla="*/ 2418 w 2786"/>
              <a:gd name="T25" fmla="*/ 2433 h 2459"/>
              <a:gd name="T26" fmla="*/ 2418 w 2786"/>
              <a:gd name="T27" fmla="*/ 2433 h 2459"/>
              <a:gd name="T28" fmla="*/ 2785 w 2786"/>
              <a:gd name="T29" fmla="*/ 2108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86" h="2459">
                <a:moveTo>
                  <a:pt x="2785" y="2108"/>
                </a:moveTo>
                <a:lnTo>
                  <a:pt x="2785" y="932"/>
                </a:lnTo>
                <a:lnTo>
                  <a:pt x="2785" y="932"/>
                </a:lnTo>
                <a:cubicBezTo>
                  <a:pt x="2785" y="775"/>
                  <a:pt x="2672" y="641"/>
                  <a:pt x="2517" y="610"/>
                </a:cubicBezTo>
                <a:lnTo>
                  <a:pt x="2517" y="610"/>
                </a:lnTo>
                <a:cubicBezTo>
                  <a:pt x="2167" y="542"/>
                  <a:pt x="1854" y="371"/>
                  <a:pt x="1612" y="128"/>
                </a:cubicBezTo>
                <a:lnTo>
                  <a:pt x="1612" y="128"/>
                </a:lnTo>
                <a:cubicBezTo>
                  <a:pt x="1503" y="20"/>
                  <a:pt x="1335" y="0"/>
                  <a:pt x="1206" y="82"/>
                </a:cubicBezTo>
                <a:lnTo>
                  <a:pt x="205" y="708"/>
                </a:lnTo>
                <a:lnTo>
                  <a:pt x="205" y="708"/>
                </a:lnTo>
                <a:cubicBezTo>
                  <a:pt x="34" y="815"/>
                  <a:pt x="0" y="1047"/>
                  <a:pt x="130" y="1200"/>
                </a:cubicBezTo>
                <a:lnTo>
                  <a:pt x="130" y="1200"/>
                </a:lnTo>
                <a:cubicBezTo>
                  <a:pt x="697" y="1866"/>
                  <a:pt x="1504" y="2321"/>
                  <a:pt x="2418" y="2433"/>
                </a:cubicBezTo>
                <a:lnTo>
                  <a:pt x="2418" y="2433"/>
                </a:lnTo>
                <a:cubicBezTo>
                  <a:pt x="2613" y="2458"/>
                  <a:pt x="2785" y="2305"/>
                  <a:pt x="2785" y="2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551">
            <a:extLst>
              <a:ext uri="{FF2B5EF4-FFF2-40B4-BE49-F238E27FC236}">
                <a16:creationId xmlns:a16="http://schemas.microsoft.com/office/drawing/2014/main" id="{F0DCE9E3-0D6A-5B43-BB48-4D26D863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467" y="3639079"/>
            <a:ext cx="3581466" cy="3196953"/>
          </a:xfrm>
          <a:custGeom>
            <a:avLst/>
            <a:gdLst>
              <a:gd name="T0" fmla="*/ 2873 w 2874"/>
              <a:gd name="T1" fmla="*/ 1524 h 2566"/>
              <a:gd name="T2" fmla="*/ 2873 w 2874"/>
              <a:gd name="T3" fmla="*/ 349 h 2566"/>
              <a:gd name="T4" fmla="*/ 2873 w 2874"/>
              <a:gd name="T5" fmla="*/ 349 h 2566"/>
              <a:gd name="T6" fmla="*/ 2503 w 2874"/>
              <a:gd name="T7" fmla="*/ 24 h 2566"/>
              <a:gd name="T8" fmla="*/ 2503 w 2874"/>
              <a:gd name="T9" fmla="*/ 24 h 2566"/>
              <a:gd name="T10" fmla="*/ 119 w 2874"/>
              <a:gd name="T11" fmla="*/ 1379 h 2566"/>
              <a:gd name="T12" fmla="*/ 119 w 2874"/>
              <a:gd name="T13" fmla="*/ 1379 h 2566"/>
              <a:gd name="T14" fmla="*/ 204 w 2874"/>
              <a:gd name="T15" fmla="*/ 1858 h 2566"/>
              <a:gd name="T16" fmla="*/ 1196 w 2874"/>
              <a:gd name="T17" fmla="*/ 2479 h 2566"/>
              <a:gd name="T18" fmla="*/ 1196 w 2874"/>
              <a:gd name="T19" fmla="*/ 2479 h 2566"/>
              <a:gd name="T20" fmla="*/ 1619 w 2874"/>
              <a:gd name="T21" fmla="*/ 2415 h 2566"/>
              <a:gd name="T22" fmla="*/ 1619 w 2874"/>
              <a:gd name="T23" fmla="*/ 2415 h 2566"/>
              <a:gd name="T24" fmla="*/ 2609 w 2874"/>
              <a:gd name="T25" fmla="*/ 1846 h 2566"/>
              <a:gd name="T26" fmla="*/ 2609 w 2874"/>
              <a:gd name="T27" fmla="*/ 1846 h 2566"/>
              <a:gd name="T28" fmla="*/ 2873 w 2874"/>
              <a:gd name="T29" fmla="*/ 1524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74" h="2566">
                <a:moveTo>
                  <a:pt x="2873" y="1524"/>
                </a:moveTo>
                <a:lnTo>
                  <a:pt x="2873" y="349"/>
                </a:lnTo>
                <a:lnTo>
                  <a:pt x="2873" y="349"/>
                </a:lnTo>
                <a:cubicBezTo>
                  <a:pt x="2873" y="151"/>
                  <a:pt x="2700" y="0"/>
                  <a:pt x="2503" y="24"/>
                </a:cubicBezTo>
                <a:lnTo>
                  <a:pt x="2503" y="24"/>
                </a:lnTo>
                <a:cubicBezTo>
                  <a:pt x="1536" y="143"/>
                  <a:pt x="689" y="647"/>
                  <a:pt x="119" y="1379"/>
                </a:cubicBezTo>
                <a:lnTo>
                  <a:pt x="119" y="1379"/>
                </a:lnTo>
                <a:cubicBezTo>
                  <a:pt x="0" y="1532"/>
                  <a:pt x="39" y="1755"/>
                  <a:pt x="204" y="1858"/>
                </a:cubicBezTo>
                <a:lnTo>
                  <a:pt x="1196" y="2479"/>
                </a:lnTo>
                <a:lnTo>
                  <a:pt x="1196" y="2479"/>
                </a:lnTo>
                <a:cubicBezTo>
                  <a:pt x="1333" y="2565"/>
                  <a:pt x="1512" y="2537"/>
                  <a:pt x="1619" y="2415"/>
                </a:cubicBezTo>
                <a:lnTo>
                  <a:pt x="1619" y="2415"/>
                </a:lnTo>
                <a:cubicBezTo>
                  <a:pt x="1872" y="2127"/>
                  <a:pt x="2217" y="1921"/>
                  <a:pt x="2609" y="1846"/>
                </a:cubicBezTo>
                <a:lnTo>
                  <a:pt x="2609" y="1846"/>
                </a:lnTo>
                <a:cubicBezTo>
                  <a:pt x="2763" y="1816"/>
                  <a:pt x="2873" y="1681"/>
                  <a:pt x="2873" y="1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1AD34-96D1-124F-9461-416C0AD7279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A599E-0BA2-474B-8EF7-90649BD574A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2E617-2FEA-DB4B-A571-1327F1263E6F}"/>
              </a:ext>
            </a:extLst>
          </p:cNvPr>
          <p:cNvSpPr txBox="1"/>
          <p:nvPr/>
        </p:nvSpPr>
        <p:spPr>
          <a:xfrm>
            <a:off x="1507882" y="4026256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FORMULATE A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29452-DF66-8C4A-A7D2-43B2FCD1F0E4}"/>
              </a:ext>
            </a:extLst>
          </p:cNvPr>
          <p:cNvSpPr txBox="1"/>
          <p:nvPr/>
        </p:nvSpPr>
        <p:spPr>
          <a:xfrm>
            <a:off x="1507884" y="4585001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D3BCA-E7EF-AC4A-9643-3FE5C72BE4C2}"/>
              </a:ext>
            </a:extLst>
          </p:cNvPr>
          <p:cNvSpPr txBox="1"/>
          <p:nvPr/>
        </p:nvSpPr>
        <p:spPr>
          <a:xfrm>
            <a:off x="1507882" y="7320642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SEARCH FOR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EE585-E3A3-6F4A-8313-F3AD650D89C6}"/>
              </a:ext>
            </a:extLst>
          </p:cNvPr>
          <p:cNvSpPr txBox="1"/>
          <p:nvPr/>
        </p:nvSpPr>
        <p:spPr>
          <a:xfrm>
            <a:off x="1507884" y="7879387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CDC9-C93F-844C-918A-7DE1FAC5DF70}"/>
              </a:ext>
            </a:extLst>
          </p:cNvPr>
          <p:cNvSpPr txBox="1"/>
          <p:nvPr/>
        </p:nvSpPr>
        <p:spPr>
          <a:xfrm>
            <a:off x="1507882" y="10614893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DE3B0-89B0-9E47-97D7-189953741A74}"/>
              </a:ext>
            </a:extLst>
          </p:cNvPr>
          <p:cNvSpPr txBox="1"/>
          <p:nvPr/>
        </p:nvSpPr>
        <p:spPr>
          <a:xfrm>
            <a:off x="1507884" y="11173638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A2482-2DDF-F74E-8126-B1CE91A48A95}"/>
              </a:ext>
            </a:extLst>
          </p:cNvPr>
          <p:cNvSpPr txBox="1"/>
          <p:nvPr/>
        </p:nvSpPr>
        <p:spPr>
          <a:xfrm>
            <a:off x="17104772" y="10614893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MONITOR THE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53DA9-E491-3540-A958-0F82152ADD9D}"/>
              </a:ext>
            </a:extLst>
          </p:cNvPr>
          <p:cNvSpPr txBox="1"/>
          <p:nvPr/>
        </p:nvSpPr>
        <p:spPr>
          <a:xfrm>
            <a:off x="17104774" y="11173638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7F2E6-AEFC-AD47-94F2-641071FA91D9}"/>
              </a:ext>
            </a:extLst>
          </p:cNvPr>
          <p:cNvSpPr txBox="1"/>
          <p:nvPr/>
        </p:nvSpPr>
        <p:spPr>
          <a:xfrm>
            <a:off x="17104772" y="7320642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DECIDE &amp; COMMUNICATE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44881-414F-6343-81E8-01B86DC6D4D2}"/>
              </a:ext>
            </a:extLst>
          </p:cNvPr>
          <p:cNvSpPr txBox="1"/>
          <p:nvPr/>
        </p:nvSpPr>
        <p:spPr>
          <a:xfrm>
            <a:off x="17104774" y="7879387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0F219-C3A9-354F-91A8-ACD766C0C0F3}"/>
              </a:ext>
            </a:extLst>
          </p:cNvPr>
          <p:cNvSpPr txBox="1"/>
          <p:nvPr/>
        </p:nvSpPr>
        <p:spPr>
          <a:xfrm>
            <a:off x="17104772" y="4026256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INTEGRATE THE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6D3AB-59E6-7848-A5B7-909192C4B3BA}"/>
              </a:ext>
            </a:extLst>
          </p:cNvPr>
          <p:cNvSpPr txBox="1"/>
          <p:nvPr/>
        </p:nvSpPr>
        <p:spPr>
          <a:xfrm>
            <a:off x="17104774" y="4585001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0BC31-8CD0-A34D-81E4-1F0C2ABE1BFD}"/>
              </a:ext>
            </a:extLst>
          </p:cNvPr>
          <p:cNvSpPr txBox="1"/>
          <p:nvPr/>
        </p:nvSpPr>
        <p:spPr>
          <a:xfrm>
            <a:off x="9483443" y="5034031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7A7F0-532C-D344-8B64-B11C6395703E}"/>
              </a:ext>
            </a:extLst>
          </p:cNvPr>
          <p:cNvSpPr txBox="1"/>
          <p:nvPr/>
        </p:nvSpPr>
        <p:spPr>
          <a:xfrm>
            <a:off x="7838531" y="7914011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ACQUIRE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1DDFB-A46B-5A47-8B1E-8FC0DB4F9C89}"/>
              </a:ext>
            </a:extLst>
          </p:cNvPr>
          <p:cNvSpPr txBox="1"/>
          <p:nvPr/>
        </p:nvSpPr>
        <p:spPr>
          <a:xfrm>
            <a:off x="12816605" y="10899169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D9E89-37C5-9C48-A1C5-232D8864604E}"/>
              </a:ext>
            </a:extLst>
          </p:cNvPr>
          <p:cNvSpPr txBox="1"/>
          <p:nvPr/>
        </p:nvSpPr>
        <p:spPr>
          <a:xfrm>
            <a:off x="9483442" y="10899169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48816-A08F-A546-8DF3-DA0234654DB8}"/>
              </a:ext>
            </a:extLst>
          </p:cNvPr>
          <p:cNvSpPr txBox="1"/>
          <p:nvPr/>
        </p:nvSpPr>
        <p:spPr>
          <a:xfrm>
            <a:off x="14481609" y="7914010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ANNOUNCE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C9C4B-98C7-FA43-BBFA-B59CC815EBFD}"/>
              </a:ext>
            </a:extLst>
          </p:cNvPr>
          <p:cNvSpPr txBox="1"/>
          <p:nvPr/>
        </p:nvSpPr>
        <p:spPr>
          <a:xfrm>
            <a:off x="12816604" y="5034031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ASSESS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60C77-278D-3741-BF78-07EF50D2A120}"/>
              </a:ext>
            </a:extLst>
          </p:cNvPr>
          <p:cNvSpPr txBox="1"/>
          <p:nvPr/>
        </p:nvSpPr>
        <p:spPr>
          <a:xfrm>
            <a:off x="10602368" y="7325367"/>
            <a:ext cx="3172913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6590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46">
            <a:extLst>
              <a:ext uri="{FF2B5EF4-FFF2-40B4-BE49-F238E27FC236}">
                <a16:creationId xmlns:a16="http://schemas.microsoft.com/office/drawing/2014/main" id="{1DBFC71C-84AF-404C-9D79-4E445D9C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996" y="6676733"/>
            <a:ext cx="3185966" cy="2850889"/>
          </a:xfrm>
          <a:custGeom>
            <a:avLst/>
            <a:gdLst>
              <a:gd name="T0" fmla="*/ 1720 w 2559"/>
              <a:gd name="T1" fmla="*/ 0 h 2289"/>
              <a:gd name="T2" fmla="*/ 839 w 2559"/>
              <a:gd name="T3" fmla="*/ 0 h 2289"/>
              <a:gd name="T4" fmla="*/ 839 w 2559"/>
              <a:gd name="T5" fmla="*/ 0 h 2289"/>
              <a:gd name="T6" fmla="*/ 508 w 2559"/>
              <a:gd name="T7" fmla="*/ 190 h 2289"/>
              <a:gd name="T8" fmla="*/ 68 w 2559"/>
              <a:gd name="T9" fmla="*/ 953 h 2289"/>
              <a:gd name="T10" fmla="*/ 68 w 2559"/>
              <a:gd name="T11" fmla="*/ 953 h 2289"/>
              <a:gd name="T12" fmla="*/ 68 w 2559"/>
              <a:gd name="T13" fmla="*/ 1334 h 2289"/>
              <a:gd name="T14" fmla="*/ 508 w 2559"/>
              <a:gd name="T15" fmla="*/ 2097 h 2289"/>
              <a:gd name="T16" fmla="*/ 508 w 2559"/>
              <a:gd name="T17" fmla="*/ 2097 h 2289"/>
              <a:gd name="T18" fmla="*/ 839 w 2559"/>
              <a:gd name="T19" fmla="*/ 2288 h 2289"/>
              <a:gd name="T20" fmla="*/ 1720 w 2559"/>
              <a:gd name="T21" fmla="*/ 2288 h 2289"/>
              <a:gd name="T22" fmla="*/ 1720 w 2559"/>
              <a:gd name="T23" fmla="*/ 2288 h 2289"/>
              <a:gd name="T24" fmla="*/ 2050 w 2559"/>
              <a:gd name="T25" fmla="*/ 2097 h 2289"/>
              <a:gd name="T26" fmla="*/ 2490 w 2559"/>
              <a:gd name="T27" fmla="*/ 1334 h 2289"/>
              <a:gd name="T28" fmla="*/ 2490 w 2559"/>
              <a:gd name="T29" fmla="*/ 1334 h 2289"/>
              <a:gd name="T30" fmla="*/ 2490 w 2559"/>
              <a:gd name="T31" fmla="*/ 953 h 2289"/>
              <a:gd name="T32" fmla="*/ 2050 w 2559"/>
              <a:gd name="T33" fmla="*/ 190 h 2289"/>
              <a:gd name="T34" fmla="*/ 2050 w 2559"/>
              <a:gd name="T35" fmla="*/ 190 h 2289"/>
              <a:gd name="T36" fmla="*/ 1720 w 2559"/>
              <a:gd name="T37" fmla="*/ 0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59" h="2289">
                <a:moveTo>
                  <a:pt x="1720" y="0"/>
                </a:moveTo>
                <a:lnTo>
                  <a:pt x="839" y="0"/>
                </a:lnTo>
                <a:lnTo>
                  <a:pt x="839" y="0"/>
                </a:lnTo>
                <a:cubicBezTo>
                  <a:pt x="703" y="0"/>
                  <a:pt x="577" y="73"/>
                  <a:pt x="508" y="190"/>
                </a:cubicBezTo>
                <a:lnTo>
                  <a:pt x="68" y="953"/>
                </a:lnTo>
                <a:lnTo>
                  <a:pt x="68" y="953"/>
                </a:lnTo>
                <a:cubicBezTo>
                  <a:pt x="0" y="1071"/>
                  <a:pt x="0" y="1216"/>
                  <a:pt x="68" y="1334"/>
                </a:cubicBezTo>
                <a:lnTo>
                  <a:pt x="508" y="2097"/>
                </a:lnTo>
                <a:lnTo>
                  <a:pt x="508" y="2097"/>
                </a:lnTo>
                <a:cubicBezTo>
                  <a:pt x="577" y="2215"/>
                  <a:pt x="703" y="2288"/>
                  <a:pt x="839" y="2288"/>
                </a:cubicBezTo>
                <a:lnTo>
                  <a:pt x="1720" y="2288"/>
                </a:lnTo>
                <a:lnTo>
                  <a:pt x="1720" y="2288"/>
                </a:lnTo>
                <a:cubicBezTo>
                  <a:pt x="1856" y="2288"/>
                  <a:pt x="1982" y="2215"/>
                  <a:pt x="2050" y="2097"/>
                </a:cubicBezTo>
                <a:lnTo>
                  <a:pt x="2490" y="1334"/>
                </a:lnTo>
                <a:lnTo>
                  <a:pt x="2490" y="1334"/>
                </a:lnTo>
                <a:cubicBezTo>
                  <a:pt x="2558" y="1216"/>
                  <a:pt x="2558" y="1071"/>
                  <a:pt x="2490" y="953"/>
                </a:cubicBezTo>
                <a:lnTo>
                  <a:pt x="2050" y="190"/>
                </a:lnTo>
                <a:lnTo>
                  <a:pt x="2050" y="190"/>
                </a:lnTo>
                <a:cubicBezTo>
                  <a:pt x="1982" y="73"/>
                  <a:pt x="1856" y="0"/>
                  <a:pt x="172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547">
            <a:extLst>
              <a:ext uri="{FF2B5EF4-FFF2-40B4-BE49-F238E27FC236}">
                <a16:creationId xmlns:a16="http://schemas.microsoft.com/office/drawing/2014/main" id="{ABEBC75D-AA97-8142-B343-D1795377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68" y="4929943"/>
            <a:ext cx="3262870" cy="2916806"/>
          </a:xfrm>
          <a:custGeom>
            <a:avLst/>
            <a:gdLst>
              <a:gd name="T0" fmla="*/ 1758 w 2618"/>
              <a:gd name="T1" fmla="*/ 0 h 2341"/>
              <a:gd name="T2" fmla="*/ 858 w 2618"/>
              <a:gd name="T3" fmla="*/ 0 h 2341"/>
              <a:gd name="T4" fmla="*/ 858 w 2618"/>
              <a:gd name="T5" fmla="*/ 0 h 2341"/>
              <a:gd name="T6" fmla="*/ 520 w 2618"/>
              <a:gd name="T7" fmla="*/ 195 h 2341"/>
              <a:gd name="T8" fmla="*/ 69 w 2618"/>
              <a:gd name="T9" fmla="*/ 975 h 2341"/>
              <a:gd name="T10" fmla="*/ 69 w 2618"/>
              <a:gd name="T11" fmla="*/ 975 h 2341"/>
              <a:gd name="T12" fmla="*/ 69 w 2618"/>
              <a:gd name="T13" fmla="*/ 1365 h 2341"/>
              <a:gd name="T14" fmla="*/ 520 w 2618"/>
              <a:gd name="T15" fmla="*/ 2144 h 2341"/>
              <a:gd name="T16" fmla="*/ 520 w 2618"/>
              <a:gd name="T17" fmla="*/ 2144 h 2341"/>
              <a:gd name="T18" fmla="*/ 858 w 2618"/>
              <a:gd name="T19" fmla="*/ 2340 h 2341"/>
              <a:gd name="T20" fmla="*/ 1758 w 2618"/>
              <a:gd name="T21" fmla="*/ 2340 h 2341"/>
              <a:gd name="T22" fmla="*/ 1758 w 2618"/>
              <a:gd name="T23" fmla="*/ 2340 h 2341"/>
              <a:gd name="T24" fmla="*/ 2096 w 2618"/>
              <a:gd name="T25" fmla="*/ 2144 h 2341"/>
              <a:gd name="T26" fmla="*/ 2547 w 2618"/>
              <a:gd name="T27" fmla="*/ 1365 h 2341"/>
              <a:gd name="T28" fmla="*/ 2547 w 2618"/>
              <a:gd name="T29" fmla="*/ 1365 h 2341"/>
              <a:gd name="T30" fmla="*/ 2547 w 2618"/>
              <a:gd name="T31" fmla="*/ 975 h 2341"/>
              <a:gd name="T32" fmla="*/ 2096 w 2618"/>
              <a:gd name="T33" fmla="*/ 195 h 2341"/>
              <a:gd name="T34" fmla="*/ 2096 w 2618"/>
              <a:gd name="T35" fmla="*/ 195 h 2341"/>
              <a:gd name="T36" fmla="*/ 1758 w 2618"/>
              <a:gd name="T37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18" h="2341">
                <a:moveTo>
                  <a:pt x="1758" y="0"/>
                </a:moveTo>
                <a:lnTo>
                  <a:pt x="858" y="0"/>
                </a:lnTo>
                <a:lnTo>
                  <a:pt x="858" y="0"/>
                </a:lnTo>
                <a:cubicBezTo>
                  <a:pt x="718" y="0"/>
                  <a:pt x="590" y="75"/>
                  <a:pt x="520" y="195"/>
                </a:cubicBezTo>
                <a:lnTo>
                  <a:pt x="69" y="975"/>
                </a:lnTo>
                <a:lnTo>
                  <a:pt x="69" y="975"/>
                </a:lnTo>
                <a:cubicBezTo>
                  <a:pt x="0" y="1096"/>
                  <a:pt x="0" y="1245"/>
                  <a:pt x="69" y="1365"/>
                </a:cubicBezTo>
                <a:lnTo>
                  <a:pt x="520" y="2144"/>
                </a:lnTo>
                <a:lnTo>
                  <a:pt x="520" y="2144"/>
                </a:lnTo>
                <a:cubicBezTo>
                  <a:pt x="590" y="2265"/>
                  <a:pt x="718" y="2340"/>
                  <a:pt x="858" y="2340"/>
                </a:cubicBezTo>
                <a:lnTo>
                  <a:pt x="1758" y="2340"/>
                </a:lnTo>
                <a:lnTo>
                  <a:pt x="1758" y="2340"/>
                </a:lnTo>
                <a:cubicBezTo>
                  <a:pt x="1898" y="2340"/>
                  <a:pt x="2026" y="2265"/>
                  <a:pt x="2096" y="2144"/>
                </a:cubicBezTo>
                <a:lnTo>
                  <a:pt x="2547" y="1365"/>
                </a:lnTo>
                <a:lnTo>
                  <a:pt x="2547" y="1365"/>
                </a:lnTo>
                <a:cubicBezTo>
                  <a:pt x="2617" y="1245"/>
                  <a:pt x="2617" y="1096"/>
                  <a:pt x="2547" y="975"/>
                </a:cubicBezTo>
                <a:lnTo>
                  <a:pt x="2096" y="195"/>
                </a:lnTo>
                <a:lnTo>
                  <a:pt x="2096" y="195"/>
                </a:lnTo>
                <a:cubicBezTo>
                  <a:pt x="2026" y="75"/>
                  <a:pt x="1898" y="0"/>
                  <a:pt x="1758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548">
            <a:extLst>
              <a:ext uri="{FF2B5EF4-FFF2-40B4-BE49-F238E27FC236}">
                <a16:creationId xmlns:a16="http://schemas.microsoft.com/office/drawing/2014/main" id="{BFA233C9-A14C-C34C-9C02-4A061834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543" y="3287523"/>
            <a:ext cx="3262870" cy="2916808"/>
          </a:xfrm>
          <a:custGeom>
            <a:avLst/>
            <a:gdLst>
              <a:gd name="T0" fmla="*/ 1759 w 2618"/>
              <a:gd name="T1" fmla="*/ 0 h 2341"/>
              <a:gd name="T2" fmla="*/ 858 w 2618"/>
              <a:gd name="T3" fmla="*/ 0 h 2341"/>
              <a:gd name="T4" fmla="*/ 858 w 2618"/>
              <a:gd name="T5" fmla="*/ 0 h 2341"/>
              <a:gd name="T6" fmla="*/ 520 w 2618"/>
              <a:gd name="T7" fmla="*/ 195 h 2341"/>
              <a:gd name="T8" fmla="*/ 69 w 2618"/>
              <a:gd name="T9" fmla="*/ 975 h 2341"/>
              <a:gd name="T10" fmla="*/ 69 w 2618"/>
              <a:gd name="T11" fmla="*/ 975 h 2341"/>
              <a:gd name="T12" fmla="*/ 69 w 2618"/>
              <a:gd name="T13" fmla="*/ 1365 h 2341"/>
              <a:gd name="T14" fmla="*/ 520 w 2618"/>
              <a:gd name="T15" fmla="*/ 2146 h 2341"/>
              <a:gd name="T16" fmla="*/ 520 w 2618"/>
              <a:gd name="T17" fmla="*/ 2146 h 2341"/>
              <a:gd name="T18" fmla="*/ 858 w 2618"/>
              <a:gd name="T19" fmla="*/ 2340 h 2341"/>
              <a:gd name="T20" fmla="*/ 1759 w 2618"/>
              <a:gd name="T21" fmla="*/ 2340 h 2341"/>
              <a:gd name="T22" fmla="*/ 1759 w 2618"/>
              <a:gd name="T23" fmla="*/ 2340 h 2341"/>
              <a:gd name="T24" fmla="*/ 2096 w 2618"/>
              <a:gd name="T25" fmla="*/ 2146 h 2341"/>
              <a:gd name="T26" fmla="*/ 2547 w 2618"/>
              <a:gd name="T27" fmla="*/ 1365 h 2341"/>
              <a:gd name="T28" fmla="*/ 2547 w 2618"/>
              <a:gd name="T29" fmla="*/ 1365 h 2341"/>
              <a:gd name="T30" fmla="*/ 2547 w 2618"/>
              <a:gd name="T31" fmla="*/ 975 h 2341"/>
              <a:gd name="T32" fmla="*/ 2096 w 2618"/>
              <a:gd name="T33" fmla="*/ 195 h 2341"/>
              <a:gd name="T34" fmla="*/ 2096 w 2618"/>
              <a:gd name="T35" fmla="*/ 195 h 2341"/>
              <a:gd name="T36" fmla="*/ 1759 w 2618"/>
              <a:gd name="T37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18" h="2341">
                <a:moveTo>
                  <a:pt x="1759" y="0"/>
                </a:moveTo>
                <a:lnTo>
                  <a:pt x="858" y="0"/>
                </a:lnTo>
                <a:lnTo>
                  <a:pt x="858" y="0"/>
                </a:lnTo>
                <a:cubicBezTo>
                  <a:pt x="718" y="0"/>
                  <a:pt x="590" y="74"/>
                  <a:pt x="520" y="195"/>
                </a:cubicBezTo>
                <a:lnTo>
                  <a:pt x="69" y="975"/>
                </a:lnTo>
                <a:lnTo>
                  <a:pt x="69" y="975"/>
                </a:lnTo>
                <a:cubicBezTo>
                  <a:pt x="0" y="1096"/>
                  <a:pt x="0" y="1245"/>
                  <a:pt x="69" y="1365"/>
                </a:cubicBezTo>
                <a:lnTo>
                  <a:pt x="520" y="2146"/>
                </a:lnTo>
                <a:lnTo>
                  <a:pt x="520" y="2146"/>
                </a:lnTo>
                <a:cubicBezTo>
                  <a:pt x="590" y="2266"/>
                  <a:pt x="718" y="2340"/>
                  <a:pt x="858" y="2340"/>
                </a:cubicBezTo>
                <a:lnTo>
                  <a:pt x="1759" y="2340"/>
                </a:lnTo>
                <a:lnTo>
                  <a:pt x="1759" y="2340"/>
                </a:lnTo>
                <a:cubicBezTo>
                  <a:pt x="1898" y="2340"/>
                  <a:pt x="2026" y="2266"/>
                  <a:pt x="2096" y="2146"/>
                </a:cubicBezTo>
                <a:lnTo>
                  <a:pt x="2547" y="1365"/>
                </a:lnTo>
                <a:lnTo>
                  <a:pt x="2547" y="1365"/>
                </a:lnTo>
                <a:cubicBezTo>
                  <a:pt x="2617" y="1245"/>
                  <a:pt x="2617" y="1096"/>
                  <a:pt x="2547" y="975"/>
                </a:cubicBezTo>
                <a:lnTo>
                  <a:pt x="2096" y="195"/>
                </a:lnTo>
                <a:lnTo>
                  <a:pt x="2096" y="195"/>
                </a:lnTo>
                <a:cubicBezTo>
                  <a:pt x="2026" y="74"/>
                  <a:pt x="1898" y="0"/>
                  <a:pt x="175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549">
            <a:extLst>
              <a:ext uri="{FF2B5EF4-FFF2-40B4-BE49-F238E27FC236}">
                <a16:creationId xmlns:a16="http://schemas.microsoft.com/office/drawing/2014/main" id="{8D1AA97E-0DF7-2D4E-A006-820BDEB88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214" y="4929943"/>
            <a:ext cx="3262870" cy="2916806"/>
          </a:xfrm>
          <a:custGeom>
            <a:avLst/>
            <a:gdLst>
              <a:gd name="T0" fmla="*/ 858 w 2618"/>
              <a:gd name="T1" fmla="*/ 0 h 2341"/>
              <a:gd name="T2" fmla="*/ 1759 w 2618"/>
              <a:gd name="T3" fmla="*/ 0 h 2341"/>
              <a:gd name="T4" fmla="*/ 1759 w 2618"/>
              <a:gd name="T5" fmla="*/ 0 h 2341"/>
              <a:gd name="T6" fmla="*/ 2096 w 2618"/>
              <a:gd name="T7" fmla="*/ 195 h 2341"/>
              <a:gd name="T8" fmla="*/ 2547 w 2618"/>
              <a:gd name="T9" fmla="*/ 975 h 2341"/>
              <a:gd name="T10" fmla="*/ 2547 w 2618"/>
              <a:gd name="T11" fmla="*/ 975 h 2341"/>
              <a:gd name="T12" fmla="*/ 2547 w 2618"/>
              <a:gd name="T13" fmla="*/ 1365 h 2341"/>
              <a:gd name="T14" fmla="*/ 2096 w 2618"/>
              <a:gd name="T15" fmla="*/ 2144 h 2341"/>
              <a:gd name="T16" fmla="*/ 2096 w 2618"/>
              <a:gd name="T17" fmla="*/ 2144 h 2341"/>
              <a:gd name="T18" fmla="*/ 1759 w 2618"/>
              <a:gd name="T19" fmla="*/ 2340 h 2341"/>
              <a:gd name="T20" fmla="*/ 858 w 2618"/>
              <a:gd name="T21" fmla="*/ 2340 h 2341"/>
              <a:gd name="T22" fmla="*/ 858 w 2618"/>
              <a:gd name="T23" fmla="*/ 2340 h 2341"/>
              <a:gd name="T24" fmla="*/ 520 w 2618"/>
              <a:gd name="T25" fmla="*/ 2144 h 2341"/>
              <a:gd name="T26" fmla="*/ 70 w 2618"/>
              <a:gd name="T27" fmla="*/ 1365 h 2341"/>
              <a:gd name="T28" fmla="*/ 70 w 2618"/>
              <a:gd name="T29" fmla="*/ 1365 h 2341"/>
              <a:gd name="T30" fmla="*/ 70 w 2618"/>
              <a:gd name="T31" fmla="*/ 975 h 2341"/>
              <a:gd name="T32" fmla="*/ 520 w 2618"/>
              <a:gd name="T33" fmla="*/ 195 h 2341"/>
              <a:gd name="T34" fmla="*/ 520 w 2618"/>
              <a:gd name="T35" fmla="*/ 195 h 2341"/>
              <a:gd name="T36" fmla="*/ 858 w 2618"/>
              <a:gd name="T37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18" h="2341">
                <a:moveTo>
                  <a:pt x="858" y="0"/>
                </a:moveTo>
                <a:lnTo>
                  <a:pt x="1759" y="0"/>
                </a:lnTo>
                <a:lnTo>
                  <a:pt x="1759" y="0"/>
                </a:lnTo>
                <a:cubicBezTo>
                  <a:pt x="1898" y="0"/>
                  <a:pt x="2027" y="75"/>
                  <a:pt x="2096" y="195"/>
                </a:cubicBezTo>
                <a:lnTo>
                  <a:pt x="2547" y="975"/>
                </a:lnTo>
                <a:lnTo>
                  <a:pt x="2547" y="975"/>
                </a:lnTo>
                <a:cubicBezTo>
                  <a:pt x="2617" y="1096"/>
                  <a:pt x="2617" y="1245"/>
                  <a:pt x="2547" y="1365"/>
                </a:cubicBezTo>
                <a:lnTo>
                  <a:pt x="2096" y="2144"/>
                </a:lnTo>
                <a:lnTo>
                  <a:pt x="2096" y="2144"/>
                </a:lnTo>
                <a:cubicBezTo>
                  <a:pt x="2027" y="2265"/>
                  <a:pt x="1898" y="2340"/>
                  <a:pt x="1759" y="2340"/>
                </a:cubicBezTo>
                <a:lnTo>
                  <a:pt x="858" y="2340"/>
                </a:lnTo>
                <a:lnTo>
                  <a:pt x="858" y="2340"/>
                </a:lnTo>
                <a:cubicBezTo>
                  <a:pt x="718" y="2340"/>
                  <a:pt x="590" y="2265"/>
                  <a:pt x="520" y="2144"/>
                </a:cubicBezTo>
                <a:lnTo>
                  <a:pt x="70" y="1365"/>
                </a:lnTo>
                <a:lnTo>
                  <a:pt x="70" y="1365"/>
                </a:lnTo>
                <a:cubicBezTo>
                  <a:pt x="0" y="1245"/>
                  <a:pt x="0" y="1096"/>
                  <a:pt x="70" y="975"/>
                </a:cubicBezTo>
                <a:lnTo>
                  <a:pt x="520" y="195"/>
                </a:lnTo>
                <a:lnTo>
                  <a:pt x="520" y="195"/>
                </a:lnTo>
                <a:cubicBezTo>
                  <a:pt x="590" y="75"/>
                  <a:pt x="718" y="0"/>
                  <a:pt x="85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550">
            <a:extLst>
              <a:ext uri="{FF2B5EF4-FFF2-40B4-BE49-F238E27FC236}">
                <a16:creationId xmlns:a16="http://schemas.microsoft.com/office/drawing/2014/main" id="{837DCA8E-6B0D-BE45-977B-A2EECE62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214" y="8401549"/>
            <a:ext cx="3262870" cy="2916806"/>
          </a:xfrm>
          <a:custGeom>
            <a:avLst/>
            <a:gdLst>
              <a:gd name="T0" fmla="*/ 858 w 2618"/>
              <a:gd name="T1" fmla="*/ 2340 h 2341"/>
              <a:gd name="T2" fmla="*/ 1759 w 2618"/>
              <a:gd name="T3" fmla="*/ 2340 h 2341"/>
              <a:gd name="T4" fmla="*/ 1759 w 2618"/>
              <a:gd name="T5" fmla="*/ 2340 h 2341"/>
              <a:gd name="T6" fmla="*/ 2096 w 2618"/>
              <a:gd name="T7" fmla="*/ 2145 h 2341"/>
              <a:gd name="T8" fmla="*/ 2547 w 2618"/>
              <a:gd name="T9" fmla="*/ 1365 h 2341"/>
              <a:gd name="T10" fmla="*/ 2547 w 2618"/>
              <a:gd name="T11" fmla="*/ 1365 h 2341"/>
              <a:gd name="T12" fmla="*/ 2547 w 2618"/>
              <a:gd name="T13" fmla="*/ 975 h 2341"/>
              <a:gd name="T14" fmla="*/ 2096 w 2618"/>
              <a:gd name="T15" fmla="*/ 195 h 2341"/>
              <a:gd name="T16" fmla="*/ 2096 w 2618"/>
              <a:gd name="T17" fmla="*/ 195 h 2341"/>
              <a:gd name="T18" fmla="*/ 1759 w 2618"/>
              <a:gd name="T19" fmla="*/ 0 h 2341"/>
              <a:gd name="T20" fmla="*/ 858 w 2618"/>
              <a:gd name="T21" fmla="*/ 0 h 2341"/>
              <a:gd name="T22" fmla="*/ 858 w 2618"/>
              <a:gd name="T23" fmla="*/ 0 h 2341"/>
              <a:gd name="T24" fmla="*/ 520 w 2618"/>
              <a:gd name="T25" fmla="*/ 195 h 2341"/>
              <a:gd name="T26" fmla="*/ 70 w 2618"/>
              <a:gd name="T27" fmla="*/ 975 h 2341"/>
              <a:gd name="T28" fmla="*/ 70 w 2618"/>
              <a:gd name="T29" fmla="*/ 975 h 2341"/>
              <a:gd name="T30" fmla="*/ 70 w 2618"/>
              <a:gd name="T31" fmla="*/ 1365 h 2341"/>
              <a:gd name="T32" fmla="*/ 520 w 2618"/>
              <a:gd name="T33" fmla="*/ 2145 h 2341"/>
              <a:gd name="T34" fmla="*/ 520 w 2618"/>
              <a:gd name="T35" fmla="*/ 2145 h 2341"/>
              <a:gd name="T36" fmla="*/ 858 w 2618"/>
              <a:gd name="T37" fmla="*/ 234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18" h="2341">
                <a:moveTo>
                  <a:pt x="858" y="2340"/>
                </a:moveTo>
                <a:lnTo>
                  <a:pt x="1759" y="2340"/>
                </a:lnTo>
                <a:lnTo>
                  <a:pt x="1759" y="2340"/>
                </a:lnTo>
                <a:cubicBezTo>
                  <a:pt x="1898" y="2340"/>
                  <a:pt x="2027" y="2266"/>
                  <a:pt x="2096" y="2145"/>
                </a:cubicBezTo>
                <a:lnTo>
                  <a:pt x="2547" y="1365"/>
                </a:lnTo>
                <a:lnTo>
                  <a:pt x="2547" y="1365"/>
                </a:lnTo>
                <a:cubicBezTo>
                  <a:pt x="2617" y="1244"/>
                  <a:pt x="2617" y="1096"/>
                  <a:pt x="2547" y="975"/>
                </a:cubicBezTo>
                <a:lnTo>
                  <a:pt x="2096" y="195"/>
                </a:lnTo>
                <a:lnTo>
                  <a:pt x="2096" y="195"/>
                </a:lnTo>
                <a:cubicBezTo>
                  <a:pt x="2027" y="74"/>
                  <a:pt x="1898" y="0"/>
                  <a:pt x="1759" y="0"/>
                </a:cubicBezTo>
                <a:lnTo>
                  <a:pt x="858" y="0"/>
                </a:lnTo>
                <a:lnTo>
                  <a:pt x="858" y="0"/>
                </a:lnTo>
                <a:cubicBezTo>
                  <a:pt x="718" y="0"/>
                  <a:pt x="590" y="74"/>
                  <a:pt x="520" y="195"/>
                </a:cubicBezTo>
                <a:lnTo>
                  <a:pt x="70" y="975"/>
                </a:lnTo>
                <a:lnTo>
                  <a:pt x="70" y="975"/>
                </a:lnTo>
                <a:cubicBezTo>
                  <a:pt x="0" y="1096"/>
                  <a:pt x="0" y="1244"/>
                  <a:pt x="70" y="1365"/>
                </a:cubicBezTo>
                <a:lnTo>
                  <a:pt x="520" y="2145"/>
                </a:lnTo>
                <a:lnTo>
                  <a:pt x="520" y="2145"/>
                </a:lnTo>
                <a:cubicBezTo>
                  <a:pt x="590" y="2266"/>
                  <a:pt x="718" y="2340"/>
                  <a:pt x="858" y="2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551">
            <a:extLst>
              <a:ext uri="{FF2B5EF4-FFF2-40B4-BE49-F238E27FC236}">
                <a16:creationId xmlns:a16="http://schemas.microsoft.com/office/drawing/2014/main" id="{21C09BEA-9616-614C-820E-037165A1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543" y="10049462"/>
            <a:ext cx="3262870" cy="2916806"/>
          </a:xfrm>
          <a:custGeom>
            <a:avLst/>
            <a:gdLst>
              <a:gd name="T0" fmla="*/ 858 w 2618"/>
              <a:gd name="T1" fmla="*/ 2340 h 2341"/>
              <a:gd name="T2" fmla="*/ 1759 w 2618"/>
              <a:gd name="T3" fmla="*/ 2340 h 2341"/>
              <a:gd name="T4" fmla="*/ 1759 w 2618"/>
              <a:gd name="T5" fmla="*/ 2340 h 2341"/>
              <a:gd name="T6" fmla="*/ 2096 w 2618"/>
              <a:gd name="T7" fmla="*/ 2145 h 2341"/>
              <a:gd name="T8" fmla="*/ 2547 w 2618"/>
              <a:gd name="T9" fmla="*/ 1365 h 2341"/>
              <a:gd name="T10" fmla="*/ 2547 w 2618"/>
              <a:gd name="T11" fmla="*/ 1365 h 2341"/>
              <a:gd name="T12" fmla="*/ 2547 w 2618"/>
              <a:gd name="T13" fmla="*/ 975 h 2341"/>
              <a:gd name="T14" fmla="*/ 2096 w 2618"/>
              <a:gd name="T15" fmla="*/ 195 h 2341"/>
              <a:gd name="T16" fmla="*/ 2096 w 2618"/>
              <a:gd name="T17" fmla="*/ 195 h 2341"/>
              <a:gd name="T18" fmla="*/ 1759 w 2618"/>
              <a:gd name="T19" fmla="*/ 0 h 2341"/>
              <a:gd name="T20" fmla="*/ 858 w 2618"/>
              <a:gd name="T21" fmla="*/ 0 h 2341"/>
              <a:gd name="T22" fmla="*/ 858 w 2618"/>
              <a:gd name="T23" fmla="*/ 0 h 2341"/>
              <a:gd name="T24" fmla="*/ 520 w 2618"/>
              <a:gd name="T25" fmla="*/ 195 h 2341"/>
              <a:gd name="T26" fmla="*/ 69 w 2618"/>
              <a:gd name="T27" fmla="*/ 975 h 2341"/>
              <a:gd name="T28" fmla="*/ 69 w 2618"/>
              <a:gd name="T29" fmla="*/ 975 h 2341"/>
              <a:gd name="T30" fmla="*/ 69 w 2618"/>
              <a:gd name="T31" fmla="*/ 1365 h 2341"/>
              <a:gd name="T32" fmla="*/ 520 w 2618"/>
              <a:gd name="T33" fmla="*/ 2145 h 2341"/>
              <a:gd name="T34" fmla="*/ 520 w 2618"/>
              <a:gd name="T35" fmla="*/ 2145 h 2341"/>
              <a:gd name="T36" fmla="*/ 858 w 2618"/>
              <a:gd name="T37" fmla="*/ 234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18" h="2341">
                <a:moveTo>
                  <a:pt x="858" y="2340"/>
                </a:moveTo>
                <a:lnTo>
                  <a:pt x="1759" y="2340"/>
                </a:lnTo>
                <a:lnTo>
                  <a:pt x="1759" y="2340"/>
                </a:lnTo>
                <a:cubicBezTo>
                  <a:pt x="1898" y="2340"/>
                  <a:pt x="2026" y="2266"/>
                  <a:pt x="2096" y="2145"/>
                </a:cubicBezTo>
                <a:lnTo>
                  <a:pt x="2547" y="1365"/>
                </a:lnTo>
                <a:lnTo>
                  <a:pt x="2547" y="1365"/>
                </a:lnTo>
                <a:cubicBezTo>
                  <a:pt x="2617" y="1245"/>
                  <a:pt x="2617" y="1096"/>
                  <a:pt x="2547" y="975"/>
                </a:cubicBezTo>
                <a:lnTo>
                  <a:pt x="2096" y="195"/>
                </a:lnTo>
                <a:lnTo>
                  <a:pt x="2096" y="195"/>
                </a:lnTo>
                <a:cubicBezTo>
                  <a:pt x="2026" y="74"/>
                  <a:pt x="1898" y="0"/>
                  <a:pt x="1759" y="0"/>
                </a:cubicBezTo>
                <a:lnTo>
                  <a:pt x="858" y="0"/>
                </a:lnTo>
                <a:lnTo>
                  <a:pt x="858" y="0"/>
                </a:lnTo>
                <a:cubicBezTo>
                  <a:pt x="718" y="0"/>
                  <a:pt x="590" y="74"/>
                  <a:pt x="520" y="195"/>
                </a:cubicBezTo>
                <a:lnTo>
                  <a:pt x="69" y="975"/>
                </a:lnTo>
                <a:lnTo>
                  <a:pt x="69" y="975"/>
                </a:lnTo>
                <a:cubicBezTo>
                  <a:pt x="0" y="1096"/>
                  <a:pt x="0" y="1245"/>
                  <a:pt x="69" y="1365"/>
                </a:cubicBezTo>
                <a:lnTo>
                  <a:pt x="520" y="2145"/>
                </a:lnTo>
                <a:lnTo>
                  <a:pt x="520" y="2145"/>
                </a:lnTo>
                <a:cubicBezTo>
                  <a:pt x="590" y="2266"/>
                  <a:pt x="718" y="2340"/>
                  <a:pt x="858" y="23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552">
            <a:extLst>
              <a:ext uri="{FF2B5EF4-FFF2-40B4-BE49-F238E27FC236}">
                <a16:creationId xmlns:a16="http://schemas.microsoft.com/office/drawing/2014/main" id="{28F0E7E0-0CBB-E645-BA48-3B3F3486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68" y="8401549"/>
            <a:ext cx="3262870" cy="2916806"/>
          </a:xfrm>
          <a:custGeom>
            <a:avLst/>
            <a:gdLst>
              <a:gd name="T0" fmla="*/ 1758 w 2618"/>
              <a:gd name="T1" fmla="*/ 2340 h 2341"/>
              <a:gd name="T2" fmla="*/ 858 w 2618"/>
              <a:gd name="T3" fmla="*/ 2340 h 2341"/>
              <a:gd name="T4" fmla="*/ 858 w 2618"/>
              <a:gd name="T5" fmla="*/ 2340 h 2341"/>
              <a:gd name="T6" fmla="*/ 520 w 2618"/>
              <a:gd name="T7" fmla="*/ 2145 h 2341"/>
              <a:gd name="T8" fmla="*/ 69 w 2618"/>
              <a:gd name="T9" fmla="*/ 1365 h 2341"/>
              <a:gd name="T10" fmla="*/ 69 w 2618"/>
              <a:gd name="T11" fmla="*/ 1365 h 2341"/>
              <a:gd name="T12" fmla="*/ 69 w 2618"/>
              <a:gd name="T13" fmla="*/ 975 h 2341"/>
              <a:gd name="T14" fmla="*/ 520 w 2618"/>
              <a:gd name="T15" fmla="*/ 195 h 2341"/>
              <a:gd name="T16" fmla="*/ 520 w 2618"/>
              <a:gd name="T17" fmla="*/ 195 h 2341"/>
              <a:gd name="T18" fmla="*/ 858 w 2618"/>
              <a:gd name="T19" fmla="*/ 0 h 2341"/>
              <a:gd name="T20" fmla="*/ 1758 w 2618"/>
              <a:gd name="T21" fmla="*/ 0 h 2341"/>
              <a:gd name="T22" fmla="*/ 1758 w 2618"/>
              <a:gd name="T23" fmla="*/ 0 h 2341"/>
              <a:gd name="T24" fmla="*/ 2096 w 2618"/>
              <a:gd name="T25" fmla="*/ 195 h 2341"/>
              <a:gd name="T26" fmla="*/ 2547 w 2618"/>
              <a:gd name="T27" fmla="*/ 975 h 2341"/>
              <a:gd name="T28" fmla="*/ 2547 w 2618"/>
              <a:gd name="T29" fmla="*/ 975 h 2341"/>
              <a:gd name="T30" fmla="*/ 2547 w 2618"/>
              <a:gd name="T31" fmla="*/ 1365 h 2341"/>
              <a:gd name="T32" fmla="*/ 2096 w 2618"/>
              <a:gd name="T33" fmla="*/ 2145 h 2341"/>
              <a:gd name="T34" fmla="*/ 2096 w 2618"/>
              <a:gd name="T35" fmla="*/ 2145 h 2341"/>
              <a:gd name="T36" fmla="*/ 1758 w 2618"/>
              <a:gd name="T37" fmla="*/ 234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18" h="2341">
                <a:moveTo>
                  <a:pt x="1758" y="2340"/>
                </a:moveTo>
                <a:lnTo>
                  <a:pt x="858" y="2340"/>
                </a:lnTo>
                <a:lnTo>
                  <a:pt x="858" y="2340"/>
                </a:lnTo>
                <a:cubicBezTo>
                  <a:pt x="718" y="2340"/>
                  <a:pt x="590" y="2266"/>
                  <a:pt x="520" y="2145"/>
                </a:cubicBezTo>
                <a:lnTo>
                  <a:pt x="69" y="1365"/>
                </a:lnTo>
                <a:lnTo>
                  <a:pt x="69" y="1365"/>
                </a:lnTo>
                <a:cubicBezTo>
                  <a:pt x="0" y="1244"/>
                  <a:pt x="0" y="1096"/>
                  <a:pt x="69" y="975"/>
                </a:cubicBezTo>
                <a:lnTo>
                  <a:pt x="520" y="195"/>
                </a:lnTo>
                <a:lnTo>
                  <a:pt x="520" y="195"/>
                </a:lnTo>
                <a:cubicBezTo>
                  <a:pt x="590" y="74"/>
                  <a:pt x="718" y="0"/>
                  <a:pt x="858" y="0"/>
                </a:cubicBezTo>
                <a:lnTo>
                  <a:pt x="1758" y="0"/>
                </a:lnTo>
                <a:lnTo>
                  <a:pt x="1758" y="0"/>
                </a:lnTo>
                <a:cubicBezTo>
                  <a:pt x="1898" y="0"/>
                  <a:pt x="2026" y="74"/>
                  <a:pt x="2096" y="195"/>
                </a:cubicBezTo>
                <a:lnTo>
                  <a:pt x="2547" y="975"/>
                </a:lnTo>
                <a:lnTo>
                  <a:pt x="2547" y="975"/>
                </a:lnTo>
                <a:cubicBezTo>
                  <a:pt x="2617" y="1096"/>
                  <a:pt x="2617" y="1244"/>
                  <a:pt x="2547" y="1365"/>
                </a:cubicBezTo>
                <a:lnTo>
                  <a:pt x="2096" y="2145"/>
                </a:lnTo>
                <a:lnTo>
                  <a:pt x="2096" y="2145"/>
                </a:lnTo>
                <a:cubicBezTo>
                  <a:pt x="2026" y="2266"/>
                  <a:pt x="1898" y="2340"/>
                  <a:pt x="1758" y="23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D8B47-552C-EB43-9B3E-B4F2836AE8F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76A5E-E5D1-8942-85C4-C9C59A77EA4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30C17-2AA1-6A46-815E-3906AAB518DE}"/>
              </a:ext>
            </a:extLst>
          </p:cNvPr>
          <p:cNvSpPr txBox="1"/>
          <p:nvPr/>
        </p:nvSpPr>
        <p:spPr>
          <a:xfrm>
            <a:off x="11700918" y="3469251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FORMULATE A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289BB-94F8-DF47-8F36-57831CB286AA}"/>
              </a:ext>
            </a:extLst>
          </p:cNvPr>
          <p:cNvSpPr txBox="1"/>
          <p:nvPr/>
        </p:nvSpPr>
        <p:spPr>
          <a:xfrm>
            <a:off x="11700919" y="4027996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4C75-CAF9-854B-B450-95CCC2618AF7}"/>
              </a:ext>
            </a:extLst>
          </p:cNvPr>
          <p:cNvSpPr txBox="1"/>
          <p:nvPr/>
        </p:nvSpPr>
        <p:spPr>
          <a:xfrm>
            <a:off x="11700918" y="5099556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SEARCH FOR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1E166-502F-584D-87A0-C95162B0DF19}"/>
              </a:ext>
            </a:extLst>
          </p:cNvPr>
          <p:cNvSpPr txBox="1"/>
          <p:nvPr/>
        </p:nvSpPr>
        <p:spPr>
          <a:xfrm>
            <a:off x="11700919" y="5658301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A546B-24FC-2441-9065-85B8E1A9BB80}"/>
              </a:ext>
            </a:extLst>
          </p:cNvPr>
          <p:cNvSpPr txBox="1"/>
          <p:nvPr/>
        </p:nvSpPr>
        <p:spPr>
          <a:xfrm>
            <a:off x="11700918" y="6727106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6D99F-5759-C949-A6C3-163C29684F5F}"/>
              </a:ext>
            </a:extLst>
          </p:cNvPr>
          <p:cNvSpPr txBox="1"/>
          <p:nvPr/>
        </p:nvSpPr>
        <p:spPr>
          <a:xfrm>
            <a:off x="11700919" y="7285851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864B8-FDAD-8B4E-B2F3-2DB4E0F9F143}"/>
              </a:ext>
            </a:extLst>
          </p:cNvPr>
          <p:cNvSpPr txBox="1"/>
          <p:nvPr/>
        </p:nvSpPr>
        <p:spPr>
          <a:xfrm>
            <a:off x="11700918" y="8354656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MONITOR THE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DF6E7-74FB-A849-92AE-081728D79A81}"/>
              </a:ext>
            </a:extLst>
          </p:cNvPr>
          <p:cNvSpPr txBox="1"/>
          <p:nvPr/>
        </p:nvSpPr>
        <p:spPr>
          <a:xfrm>
            <a:off x="11700919" y="8913401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EA3E1-AD65-724C-948B-1A3FE6EE5398}"/>
              </a:ext>
            </a:extLst>
          </p:cNvPr>
          <p:cNvSpPr txBox="1"/>
          <p:nvPr/>
        </p:nvSpPr>
        <p:spPr>
          <a:xfrm>
            <a:off x="11700918" y="9984136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DECIDE &amp; COMMUNICATE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A5030-8EE8-0341-BD96-E60F4DBCC426}"/>
              </a:ext>
            </a:extLst>
          </p:cNvPr>
          <p:cNvSpPr txBox="1"/>
          <p:nvPr/>
        </p:nvSpPr>
        <p:spPr>
          <a:xfrm>
            <a:off x="11700919" y="10542881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61AF3-5A0D-B44E-9A3F-6930160A16AB}"/>
              </a:ext>
            </a:extLst>
          </p:cNvPr>
          <p:cNvSpPr txBox="1"/>
          <p:nvPr/>
        </p:nvSpPr>
        <p:spPr>
          <a:xfrm>
            <a:off x="11700918" y="11617012"/>
            <a:ext cx="1135143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INTEGRATE THE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C3FC7-61DA-F14F-8E97-35B2F1890C7D}"/>
              </a:ext>
            </a:extLst>
          </p:cNvPr>
          <p:cNvSpPr txBox="1"/>
          <p:nvPr/>
        </p:nvSpPr>
        <p:spPr>
          <a:xfrm>
            <a:off x="11700919" y="12175757"/>
            <a:ext cx="11351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CA450-6470-304F-B9C7-02A0E2CDFD7B}"/>
              </a:ext>
            </a:extLst>
          </p:cNvPr>
          <p:cNvSpPr txBox="1"/>
          <p:nvPr/>
        </p:nvSpPr>
        <p:spPr>
          <a:xfrm>
            <a:off x="4735595" y="4436310"/>
            <a:ext cx="28122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42D65-E418-AD44-B647-4C3F5F633C17}"/>
              </a:ext>
            </a:extLst>
          </p:cNvPr>
          <p:cNvSpPr txBox="1"/>
          <p:nvPr/>
        </p:nvSpPr>
        <p:spPr>
          <a:xfrm>
            <a:off x="7756549" y="6118723"/>
            <a:ext cx="28122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ACQUIRE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B68CF-650D-E949-90D7-CAF54AB8E4FD}"/>
              </a:ext>
            </a:extLst>
          </p:cNvPr>
          <p:cNvSpPr txBox="1"/>
          <p:nvPr/>
        </p:nvSpPr>
        <p:spPr>
          <a:xfrm>
            <a:off x="4735595" y="11248515"/>
            <a:ext cx="28122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09D38-3610-DB46-BA3E-CA9D327B5EC4}"/>
              </a:ext>
            </a:extLst>
          </p:cNvPr>
          <p:cNvSpPr txBox="1"/>
          <p:nvPr/>
        </p:nvSpPr>
        <p:spPr>
          <a:xfrm>
            <a:off x="7756550" y="9570801"/>
            <a:ext cx="28122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B3C06-9DD7-AC47-A734-487102B0D91F}"/>
              </a:ext>
            </a:extLst>
          </p:cNvPr>
          <p:cNvSpPr txBox="1"/>
          <p:nvPr/>
        </p:nvSpPr>
        <p:spPr>
          <a:xfrm>
            <a:off x="1708678" y="9568239"/>
            <a:ext cx="28122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ANNOUNCE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8F9595-8124-1340-BBD0-4086FD5BBCE2}"/>
              </a:ext>
            </a:extLst>
          </p:cNvPr>
          <p:cNvSpPr txBox="1"/>
          <p:nvPr/>
        </p:nvSpPr>
        <p:spPr>
          <a:xfrm>
            <a:off x="1708679" y="6122883"/>
            <a:ext cx="28122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ASSESS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416F7-2324-6144-8F36-520BB3F8A511}"/>
              </a:ext>
            </a:extLst>
          </p:cNvPr>
          <p:cNvSpPr txBox="1"/>
          <p:nvPr/>
        </p:nvSpPr>
        <p:spPr>
          <a:xfrm>
            <a:off x="4900712" y="7307438"/>
            <a:ext cx="2481980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6689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279E2005-C9FC-BF42-8704-151853EA5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002" y="6012073"/>
            <a:ext cx="4229646" cy="4229646"/>
          </a:xfrm>
          <a:custGeom>
            <a:avLst/>
            <a:gdLst>
              <a:gd name="T0" fmla="*/ 3396 w 3397"/>
              <a:gd name="T1" fmla="*/ 1697 h 3396"/>
              <a:gd name="T2" fmla="*/ 3396 w 3397"/>
              <a:gd name="T3" fmla="*/ 1697 h 3396"/>
              <a:gd name="T4" fmla="*/ 1698 w 3397"/>
              <a:gd name="T5" fmla="*/ 3395 h 3396"/>
              <a:gd name="T6" fmla="*/ 1698 w 3397"/>
              <a:gd name="T7" fmla="*/ 3395 h 3396"/>
              <a:gd name="T8" fmla="*/ 0 w 3397"/>
              <a:gd name="T9" fmla="*/ 1697 h 3396"/>
              <a:gd name="T10" fmla="*/ 0 w 3397"/>
              <a:gd name="T11" fmla="*/ 1697 h 3396"/>
              <a:gd name="T12" fmla="*/ 1698 w 3397"/>
              <a:gd name="T13" fmla="*/ 0 h 3396"/>
              <a:gd name="T14" fmla="*/ 1698 w 3397"/>
              <a:gd name="T15" fmla="*/ 0 h 3396"/>
              <a:gd name="T16" fmla="*/ 3396 w 3397"/>
              <a:gd name="T17" fmla="*/ 1697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396">
                <a:moveTo>
                  <a:pt x="3396" y="1697"/>
                </a:moveTo>
                <a:lnTo>
                  <a:pt x="3396" y="1697"/>
                </a:lnTo>
                <a:cubicBezTo>
                  <a:pt x="3396" y="2635"/>
                  <a:pt x="2635" y="3395"/>
                  <a:pt x="1698" y="3395"/>
                </a:cubicBezTo>
                <a:lnTo>
                  <a:pt x="1698" y="3395"/>
                </a:lnTo>
                <a:cubicBezTo>
                  <a:pt x="760" y="3395"/>
                  <a:pt x="0" y="2635"/>
                  <a:pt x="0" y="1697"/>
                </a:cubicBezTo>
                <a:lnTo>
                  <a:pt x="0" y="1697"/>
                </a:lnTo>
                <a:cubicBezTo>
                  <a:pt x="0" y="759"/>
                  <a:pt x="760" y="0"/>
                  <a:pt x="1698" y="0"/>
                </a:cubicBezTo>
                <a:lnTo>
                  <a:pt x="1698" y="0"/>
                </a:lnTo>
                <a:cubicBezTo>
                  <a:pt x="2635" y="0"/>
                  <a:pt x="3396" y="759"/>
                  <a:pt x="3396" y="1697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64">
            <a:extLst>
              <a:ext uri="{FF2B5EF4-FFF2-40B4-BE49-F238E27FC236}">
                <a16:creationId xmlns:a16="http://schemas.microsoft.com/office/drawing/2014/main" id="{4DDCA0D8-CA18-1A4C-8859-FC80E5F4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14" y="3996126"/>
            <a:ext cx="1993978" cy="1993974"/>
          </a:xfrm>
          <a:custGeom>
            <a:avLst/>
            <a:gdLst>
              <a:gd name="T0" fmla="*/ 1599 w 1600"/>
              <a:gd name="T1" fmla="*/ 799 h 1599"/>
              <a:gd name="T2" fmla="*/ 1599 w 1600"/>
              <a:gd name="T3" fmla="*/ 799 h 1599"/>
              <a:gd name="T4" fmla="*/ 800 w 1600"/>
              <a:gd name="T5" fmla="*/ 1598 h 1599"/>
              <a:gd name="T6" fmla="*/ 800 w 1600"/>
              <a:gd name="T7" fmla="*/ 1598 h 1599"/>
              <a:gd name="T8" fmla="*/ 0 w 1600"/>
              <a:gd name="T9" fmla="*/ 799 h 1599"/>
              <a:gd name="T10" fmla="*/ 0 w 1600"/>
              <a:gd name="T11" fmla="*/ 799 h 1599"/>
              <a:gd name="T12" fmla="*/ 800 w 1600"/>
              <a:gd name="T13" fmla="*/ 0 h 1599"/>
              <a:gd name="T14" fmla="*/ 800 w 1600"/>
              <a:gd name="T15" fmla="*/ 0 h 1599"/>
              <a:gd name="T16" fmla="*/ 1599 w 1600"/>
              <a:gd name="T17" fmla="*/ 79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0" h="1599">
                <a:moveTo>
                  <a:pt x="1599" y="799"/>
                </a:moveTo>
                <a:lnTo>
                  <a:pt x="1599" y="799"/>
                </a:lnTo>
                <a:cubicBezTo>
                  <a:pt x="1599" y="1241"/>
                  <a:pt x="1241" y="1598"/>
                  <a:pt x="800" y="1598"/>
                </a:cubicBezTo>
                <a:lnTo>
                  <a:pt x="800" y="1598"/>
                </a:lnTo>
                <a:cubicBezTo>
                  <a:pt x="358" y="1598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58" y="0"/>
                  <a:pt x="800" y="0"/>
                </a:cubicBezTo>
                <a:lnTo>
                  <a:pt x="800" y="0"/>
                </a:lnTo>
                <a:cubicBezTo>
                  <a:pt x="1241" y="0"/>
                  <a:pt x="1599" y="358"/>
                  <a:pt x="1599" y="79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65">
            <a:extLst>
              <a:ext uri="{FF2B5EF4-FFF2-40B4-BE49-F238E27FC236}">
                <a16:creationId xmlns:a16="http://schemas.microsoft.com/office/drawing/2014/main" id="{99496F87-509B-0144-8E13-F8C38248E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351" y="3803868"/>
            <a:ext cx="2367504" cy="2372997"/>
          </a:xfrm>
          <a:custGeom>
            <a:avLst/>
            <a:gdLst>
              <a:gd name="T0" fmla="*/ 1901 w 1902"/>
              <a:gd name="T1" fmla="*/ 951 h 1903"/>
              <a:gd name="T2" fmla="*/ 1901 w 1902"/>
              <a:gd name="T3" fmla="*/ 951 h 1903"/>
              <a:gd name="T4" fmla="*/ 951 w 1902"/>
              <a:gd name="T5" fmla="*/ 1902 h 1903"/>
              <a:gd name="T6" fmla="*/ 951 w 1902"/>
              <a:gd name="T7" fmla="*/ 1902 h 1903"/>
              <a:gd name="T8" fmla="*/ 0 w 1902"/>
              <a:gd name="T9" fmla="*/ 951 h 1903"/>
              <a:gd name="T10" fmla="*/ 0 w 1902"/>
              <a:gd name="T11" fmla="*/ 951 h 1903"/>
              <a:gd name="T12" fmla="*/ 951 w 1902"/>
              <a:gd name="T13" fmla="*/ 0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2" h="1903">
                <a:moveTo>
                  <a:pt x="1901" y="951"/>
                </a:moveTo>
                <a:lnTo>
                  <a:pt x="1901" y="951"/>
                </a:lnTo>
                <a:cubicBezTo>
                  <a:pt x="1901" y="1476"/>
                  <a:pt x="1475" y="1902"/>
                  <a:pt x="951" y="1902"/>
                </a:cubicBezTo>
                <a:lnTo>
                  <a:pt x="951" y="1902"/>
                </a:lnTo>
                <a:cubicBezTo>
                  <a:pt x="425" y="1902"/>
                  <a:pt x="0" y="1476"/>
                  <a:pt x="0" y="951"/>
                </a:cubicBezTo>
                <a:lnTo>
                  <a:pt x="0" y="951"/>
                </a:lnTo>
                <a:cubicBezTo>
                  <a:pt x="0" y="426"/>
                  <a:pt x="425" y="0"/>
                  <a:pt x="951" y="0"/>
                </a:cubicBezTo>
              </a:path>
            </a:pathLst>
          </a:custGeom>
          <a:noFill/>
          <a:ln w="101600" cap="rnd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66">
            <a:extLst>
              <a:ext uri="{FF2B5EF4-FFF2-40B4-BE49-F238E27FC236}">
                <a16:creationId xmlns:a16="http://schemas.microsoft.com/office/drawing/2014/main" id="{654EEB1B-9ABD-724D-A9E3-CBF138FF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373" y="4188381"/>
            <a:ext cx="1609462" cy="1609465"/>
          </a:xfrm>
          <a:custGeom>
            <a:avLst/>
            <a:gdLst>
              <a:gd name="T0" fmla="*/ 0 w 1292"/>
              <a:gd name="T1" fmla="*/ 645 h 1291"/>
              <a:gd name="T2" fmla="*/ 0 w 1292"/>
              <a:gd name="T3" fmla="*/ 645 h 1291"/>
              <a:gd name="T4" fmla="*/ 646 w 1292"/>
              <a:gd name="T5" fmla="*/ 0 h 1291"/>
              <a:gd name="T6" fmla="*/ 646 w 1292"/>
              <a:gd name="T7" fmla="*/ 0 h 1291"/>
              <a:gd name="T8" fmla="*/ 1291 w 1292"/>
              <a:gd name="T9" fmla="*/ 645 h 1291"/>
              <a:gd name="T10" fmla="*/ 1291 w 1292"/>
              <a:gd name="T11" fmla="*/ 645 h 1291"/>
              <a:gd name="T12" fmla="*/ 646 w 1292"/>
              <a:gd name="T13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2" h="1291">
                <a:moveTo>
                  <a:pt x="0" y="645"/>
                </a:moveTo>
                <a:lnTo>
                  <a:pt x="0" y="645"/>
                </a:lnTo>
                <a:cubicBezTo>
                  <a:pt x="0" y="289"/>
                  <a:pt x="289" y="0"/>
                  <a:pt x="646" y="0"/>
                </a:cubicBezTo>
                <a:lnTo>
                  <a:pt x="646" y="0"/>
                </a:lnTo>
                <a:cubicBezTo>
                  <a:pt x="1002" y="0"/>
                  <a:pt x="1291" y="289"/>
                  <a:pt x="1291" y="645"/>
                </a:cubicBezTo>
                <a:lnTo>
                  <a:pt x="1291" y="645"/>
                </a:lnTo>
                <a:cubicBezTo>
                  <a:pt x="1291" y="1002"/>
                  <a:pt x="1002" y="1290"/>
                  <a:pt x="646" y="1290"/>
                </a:cubicBezTo>
              </a:path>
            </a:pathLst>
          </a:custGeom>
          <a:noFill/>
          <a:ln w="101600" cap="rnd">
            <a:solidFill>
              <a:schemeClr val="bg1">
                <a:alpha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67">
            <a:extLst>
              <a:ext uri="{FF2B5EF4-FFF2-40B4-BE49-F238E27FC236}">
                <a16:creationId xmlns:a16="http://schemas.microsoft.com/office/drawing/2014/main" id="{278DBD19-C968-C94A-8045-9A48B076C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376" y="3869785"/>
            <a:ext cx="719592" cy="670152"/>
          </a:xfrm>
          <a:custGeom>
            <a:avLst/>
            <a:gdLst>
              <a:gd name="T0" fmla="*/ 0 w 576"/>
              <a:gd name="T1" fmla="*/ 0 h 537"/>
              <a:gd name="T2" fmla="*/ 0 w 576"/>
              <a:gd name="T3" fmla="*/ 0 h 537"/>
              <a:gd name="T4" fmla="*/ 575 w 576"/>
              <a:gd name="T5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37">
                <a:moveTo>
                  <a:pt x="0" y="0"/>
                </a:moveTo>
                <a:lnTo>
                  <a:pt x="0" y="0"/>
                </a:lnTo>
                <a:cubicBezTo>
                  <a:pt x="250" y="84"/>
                  <a:pt x="465" y="272"/>
                  <a:pt x="575" y="536"/>
                </a:cubicBezTo>
              </a:path>
            </a:pathLst>
          </a:custGeom>
          <a:noFill/>
          <a:ln w="101600" cap="rnd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D72FBC02-F325-8E41-ADDD-22618C67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1680" y="7127163"/>
            <a:ext cx="1993978" cy="1993974"/>
          </a:xfrm>
          <a:custGeom>
            <a:avLst/>
            <a:gdLst>
              <a:gd name="T0" fmla="*/ 1598 w 1599"/>
              <a:gd name="T1" fmla="*/ 799 h 1599"/>
              <a:gd name="T2" fmla="*/ 1598 w 1599"/>
              <a:gd name="T3" fmla="*/ 799 h 1599"/>
              <a:gd name="T4" fmla="*/ 799 w 1599"/>
              <a:gd name="T5" fmla="*/ 1598 h 1599"/>
              <a:gd name="T6" fmla="*/ 799 w 1599"/>
              <a:gd name="T7" fmla="*/ 1598 h 1599"/>
              <a:gd name="T8" fmla="*/ 0 w 1599"/>
              <a:gd name="T9" fmla="*/ 799 h 1599"/>
              <a:gd name="T10" fmla="*/ 0 w 1599"/>
              <a:gd name="T11" fmla="*/ 799 h 1599"/>
              <a:gd name="T12" fmla="*/ 799 w 1599"/>
              <a:gd name="T13" fmla="*/ 0 h 1599"/>
              <a:gd name="T14" fmla="*/ 799 w 1599"/>
              <a:gd name="T15" fmla="*/ 0 h 1599"/>
              <a:gd name="T16" fmla="*/ 1598 w 1599"/>
              <a:gd name="T17" fmla="*/ 79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9" h="1599">
                <a:moveTo>
                  <a:pt x="1598" y="799"/>
                </a:moveTo>
                <a:lnTo>
                  <a:pt x="1598" y="799"/>
                </a:lnTo>
                <a:cubicBezTo>
                  <a:pt x="1598" y="1240"/>
                  <a:pt x="1240" y="1598"/>
                  <a:pt x="799" y="1598"/>
                </a:cubicBezTo>
                <a:lnTo>
                  <a:pt x="799" y="1598"/>
                </a:lnTo>
                <a:cubicBezTo>
                  <a:pt x="357" y="1598"/>
                  <a:pt x="0" y="1240"/>
                  <a:pt x="0" y="799"/>
                </a:cubicBezTo>
                <a:lnTo>
                  <a:pt x="0" y="799"/>
                </a:lnTo>
                <a:cubicBezTo>
                  <a:pt x="0" y="358"/>
                  <a:pt x="357" y="0"/>
                  <a:pt x="799" y="0"/>
                </a:cubicBezTo>
                <a:lnTo>
                  <a:pt x="799" y="0"/>
                </a:lnTo>
                <a:cubicBezTo>
                  <a:pt x="1240" y="0"/>
                  <a:pt x="1598" y="358"/>
                  <a:pt x="1598" y="7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69">
            <a:extLst>
              <a:ext uri="{FF2B5EF4-FFF2-40B4-BE49-F238E27FC236}">
                <a16:creationId xmlns:a16="http://schemas.microsoft.com/office/drawing/2014/main" id="{FB2E1F21-B482-814F-B608-FF90F0E8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9425" y="6940400"/>
            <a:ext cx="2367501" cy="2367500"/>
          </a:xfrm>
          <a:custGeom>
            <a:avLst/>
            <a:gdLst>
              <a:gd name="T0" fmla="*/ 1901 w 1902"/>
              <a:gd name="T1" fmla="*/ 950 h 1902"/>
              <a:gd name="T2" fmla="*/ 1901 w 1902"/>
              <a:gd name="T3" fmla="*/ 950 h 1902"/>
              <a:gd name="T4" fmla="*/ 950 w 1902"/>
              <a:gd name="T5" fmla="*/ 1901 h 1902"/>
              <a:gd name="T6" fmla="*/ 950 w 1902"/>
              <a:gd name="T7" fmla="*/ 1901 h 1902"/>
              <a:gd name="T8" fmla="*/ 0 w 1902"/>
              <a:gd name="T9" fmla="*/ 950 h 1902"/>
              <a:gd name="T10" fmla="*/ 0 w 1902"/>
              <a:gd name="T11" fmla="*/ 950 h 1902"/>
              <a:gd name="T12" fmla="*/ 950 w 1902"/>
              <a:gd name="T13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2" h="1902">
                <a:moveTo>
                  <a:pt x="1901" y="950"/>
                </a:moveTo>
                <a:lnTo>
                  <a:pt x="1901" y="950"/>
                </a:lnTo>
                <a:cubicBezTo>
                  <a:pt x="1901" y="1475"/>
                  <a:pt x="1475" y="1901"/>
                  <a:pt x="950" y="1901"/>
                </a:cubicBezTo>
                <a:lnTo>
                  <a:pt x="950" y="1901"/>
                </a:lnTo>
                <a:cubicBezTo>
                  <a:pt x="425" y="1901"/>
                  <a:pt x="0" y="1475"/>
                  <a:pt x="0" y="950"/>
                </a:cubicBezTo>
                <a:lnTo>
                  <a:pt x="0" y="950"/>
                </a:lnTo>
                <a:cubicBezTo>
                  <a:pt x="0" y="425"/>
                  <a:pt x="425" y="0"/>
                  <a:pt x="950" y="0"/>
                </a:cubicBezTo>
              </a:path>
            </a:pathLst>
          </a:custGeom>
          <a:noFill/>
          <a:ln w="101600" cap="rnd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0">
            <a:extLst>
              <a:ext uri="{FF2B5EF4-FFF2-40B4-BE49-F238E27FC236}">
                <a16:creationId xmlns:a16="http://schemas.microsoft.com/office/drawing/2014/main" id="{0E251B97-73B1-794B-8170-BAD2AF9A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5922" y="7319418"/>
            <a:ext cx="807477" cy="801984"/>
          </a:xfrm>
          <a:custGeom>
            <a:avLst/>
            <a:gdLst>
              <a:gd name="T0" fmla="*/ 0 w 647"/>
              <a:gd name="T1" fmla="*/ 0 h 646"/>
              <a:gd name="T2" fmla="*/ 0 w 647"/>
              <a:gd name="T3" fmla="*/ 0 h 646"/>
              <a:gd name="T4" fmla="*/ 646 w 647"/>
              <a:gd name="T5" fmla="*/ 64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7" h="646">
                <a:moveTo>
                  <a:pt x="0" y="0"/>
                </a:moveTo>
                <a:lnTo>
                  <a:pt x="0" y="0"/>
                </a:lnTo>
                <a:cubicBezTo>
                  <a:pt x="356" y="0"/>
                  <a:pt x="646" y="289"/>
                  <a:pt x="646" y="645"/>
                </a:cubicBezTo>
              </a:path>
            </a:pathLst>
          </a:custGeom>
          <a:noFill/>
          <a:ln w="101600" cap="rnd">
            <a:solidFill>
              <a:schemeClr val="bg1">
                <a:alpha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1">
            <a:extLst>
              <a:ext uri="{FF2B5EF4-FFF2-40B4-BE49-F238E27FC236}">
                <a16:creationId xmlns:a16="http://schemas.microsoft.com/office/drawing/2014/main" id="{8864BC4F-A89C-FB4B-AF8C-304ACC46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448" y="7000823"/>
            <a:ext cx="719588" cy="670152"/>
          </a:xfrm>
          <a:custGeom>
            <a:avLst/>
            <a:gdLst>
              <a:gd name="T0" fmla="*/ 0 w 576"/>
              <a:gd name="T1" fmla="*/ 0 h 537"/>
              <a:gd name="T2" fmla="*/ 0 w 576"/>
              <a:gd name="T3" fmla="*/ 0 h 537"/>
              <a:gd name="T4" fmla="*/ 575 w 576"/>
              <a:gd name="T5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37">
                <a:moveTo>
                  <a:pt x="0" y="0"/>
                </a:moveTo>
                <a:lnTo>
                  <a:pt x="0" y="0"/>
                </a:lnTo>
                <a:cubicBezTo>
                  <a:pt x="252" y="84"/>
                  <a:pt x="466" y="272"/>
                  <a:pt x="575" y="536"/>
                </a:cubicBezTo>
              </a:path>
            </a:pathLst>
          </a:custGeom>
          <a:noFill/>
          <a:ln w="101600" cap="rnd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6EC55E21-A105-FA4F-AA5C-C73C42C55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14" y="10263691"/>
            <a:ext cx="1993978" cy="1993978"/>
          </a:xfrm>
          <a:custGeom>
            <a:avLst/>
            <a:gdLst>
              <a:gd name="T0" fmla="*/ 1599 w 1600"/>
              <a:gd name="T1" fmla="*/ 799 h 1599"/>
              <a:gd name="T2" fmla="*/ 1599 w 1600"/>
              <a:gd name="T3" fmla="*/ 799 h 1599"/>
              <a:gd name="T4" fmla="*/ 800 w 1600"/>
              <a:gd name="T5" fmla="*/ 1598 h 1599"/>
              <a:gd name="T6" fmla="*/ 800 w 1600"/>
              <a:gd name="T7" fmla="*/ 1598 h 1599"/>
              <a:gd name="T8" fmla="*/ 0 w 1600"/>
              <a:gd name="T9" fmla="*/ 799 h 1599"/>
              <a:gd name="T10" fmla="*/ 0 w 1600"/>
              <a:gd name="T11" fmla="*/ 799 h 1599"/>
              <a:gd name="T12" fmla="*/ 800 w 1600"/>
              <a:gd name="T13" fmla="*/ 0 h 1599"/>
              <a:gd name="T14" fmla="*/ 800 w 1600"/>
              <a:gd name="T15" fmla="*/ 0 h 1599"/>
              <a:gd name="T16" fmla="*/ 1599 w 1600"/>
              <a:gd name="T17" fmla="*/ 79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0" h="1599">
                <a:moveTo>
                  <a:pt x="1599" y="799"/>
                </a:moveTo>
                <a:lnTo>
                  <a:pt x="1599" y="799"/>
                </a:lnTo>
                <a:cubicBezTo>
                  <a:pt x="1599" y="1240"/>
                  <a:pt x="1241" y="1598"/>
                  <a:pt x="800" y="1598"/>
                </a:cubicBezTo>
                <a:lnTo>
                  <a:pt x="800" y="1598"/>
                </a:lnTo>
                <a:cubicBezTo>
                  <a:pt x="358" y="1598"/>
                  <a:pt x="0" y="1240"/>
                  <a:pt x="0" y="799"/>
                </a:cubicBezTo>
                <a:lnTo>
                  <a:pt x="0" y="799"/>
                </a:lnTo>
                <a:cubicBezTo>
                  <a:pt x="0" y="357"/>
                  <a:pt x="358" y="0"/>
                  <a:pt x="800" y="0"/>
                </a:cubicBezTo>
                <a:lnTo>
                  <a:pt x="800" y="0"/>
                </a:lnTo>
                <a:cubicBezTo>
                  <a:pt x="1241" y="0"/>
                  <a:pt x="1599" y="357"/>
                  <a:pt x="1599" y="7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3">
            <a:extLst>
              <a:ext uri="{FF2B5EF4-FFF2-40B4-BE49-F238E27FC236}">
                <a16:creationId xmlns:a16="http://schemas.microsoft.com/office/drawing/2014/main" id="{117E9492-91A0-F849-A2A2-EC226CC5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351" y="10076928"/>
            <a:ext cx="2367504" cy="2367504"/>
          </a:xfrm>
          <a:custGeom>
            <a:avLst/>
            <a:gdLst>
              <a:gd name="T0" fmla="*/ 1901 w 1902"/>
              <a:gd name="T1" fmla="*/ 950 h 1902"/>
              <a:gd name="T2" fmla="*/ 1901 w 1902"/>
              <a:gd name="T3" fmla="*/ 950 h 1902"/>
              <a:gd name="T4" fmla="*/ 951 w 1902"/>
              <a:gd name="T5" fmla="*/ 1901 h 1902"/>
              <a:gd name="T6" fmla="*/ 951 w 1902"/>
              <a:gd name="T7" fmla="*/ 1901 h 1902"/>
              <a:gd name="T8" fmla="*/ 0 w 1902"/>
              <a:gd name="T9" fmla="*/ 950 h 1902"/>
              <a:gd name="T10" fmla="*/ 0 w 1902"/>
              <a:gd name="T11" fmla="*/ 950 h 1902"/>
              <a:gd name="T12" fmla="*/ 951 w 1902"/>
              <a:gd name="T13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2" h="1902">
                <a:moveTo>
                  <a:pt x="1901" y="950"/>
                </a:moveTo>
                <a:lnTo>
                  <a:pt x="1901" y="950"/>
                </a:lnTo>
                <a:cubicBezTo>
                  <a:pt x="1901" y="1475"/>
                  <a:pt x="1475" y="1901"/>
                  <a:pt x="951" y="1901"/>
                </a:cubicBezTo>
                <a:lnTo>
                  <a:pt x="951" y="1901"/>
                </a:lnTo>
                <a:cubicBezTo>
                  <a:pt x="425" y="1901"/>
                  <a:pt x="0" y="1475"/>
                  <a:pt x="0" y="950"/>
                </a:cubicBezTo>
                <a:lnTo>
                  <a:pt x="0" y="950"/>
                </a:lnTo>
                <a:cubicBezTo>
                  <a:pt x="0" y="425"/>
                  <a:pt x="425" y="0"/>
                  <a:pt x="951" y="0"/>
                </a:cubicBezTo>
              </a:path>
            </a:pathLst>
          </a:custGeom>
          <a:noFill/>
          <a:ln w="1016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74">
            <a:extLst>
              <a:ext uri="{FF2B5EF4-FFF2-40B4-BE49-F238E27FC236}">
                <a16:creationId xmlns:a16="http://schemas.microsoft.com/office/drawing/2014/main" id="{9C8D4CA5-E886-9F41-9443-35DB5143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373" y="10455950"/>
            <a:ext cx="1609462" cy="1609461"/>
          </a:xfrm>
          <a:custGeom>
            <a:avLst/>
            <a:gdLst>
              <a:gd name="T0" fmla="*/ 0 w 1292"/>
              <a:gd name="T1" fmla="*/ 645 h 1292"/>
              <a:gd name="T2" fmla="*/ 0 w 1292"/>
              <a:gd name="T3" fmla="*/ 645 h 1292"/>
              <a:gd name="T4" fmla="*/ 646 w 1292"/>
              <a:gd name="T5" fmla="*/ 0 h 1292"/>
              <a:gd name="T6" fmla="*/ 646 w 1292"/>
              <a:gd name="T7" fmla="*/ 0 h 1292"/>
              <a:gd name="T8" fmla="*/ 1291 w 1292"/>
              <a:gd name="T9" fmla="*/ 645 h 1292"/>
              <a:gd name="T10" fmla="*/ 1291 w 1292"/>
              <a:gd name="T11" fmla="*/ 645 h 1292"/>
              <a:gd name="T12" fmla="*/ 646 w 1292"/>
              <a:gd name="T13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2" h="1292">
                <a:moveTo>
                  <a:pt x="0" y="645"/>
                </a:moveTo>
                <a:lnTo>
                  <a:pt x="0" y="645"/>
                </a:lnTo>
                <a:cubicBezTo>
                  <a:pt x="0" y="288"/>
                  <a:pt x="289" y="0"/>
                  <a:pt x="646" y="0"/>
                </a:cubicBezTo>
                <a:lnTo>
                  <a:pt x="646" y="0"/>
                </a:lnTo>
                <a:cubicBezTo>
                  <a:pt x="1002" y="0"/>
                  <a:pt x="1291" y="288"/>
                  <a:pt x="1291" y="645"/>
                </a:cubicBezTo>
                <a:lnTo>
                  <a:pt x="1291" y="645"/>
                </a:lnTo>
                <a:cubicBezTo>
                  <a:pt x="1291" y="1001"/>
                  <a:pt x="1002" y="1291"/>
                  <a:pt x="646" y="1291"/>
                </a:cubicBezTo>
              </a:path>
            </a:pathLst>
          </a:custGeom>
          <a:noFill/>
          <a:ln w="101600" cap="rnd">
            <a:solidFill>
              <a:schemeClr val="bg1">
                <a:alpha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75">
            <a:extLst>
              <a:ext uri="{FF2B5EF4-FFF2-40B4-BE49-F238E27FC236}">
                <a16:creationId xmlns:a16="http://schemas.microsoft.com/office/drawing/2014/main" id="{027793B3-B7A9-3949-95B0-2F8550A5D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376" y="10137353"/>
            <a:ext cx="719592" cy="670152"/>
          </a:xfrm>
          <a:custGeom>
            <a:avLst/>
            <a:gdLst>
              <a:gd name="T0" fmla="*/ 0 w 576"/>
              <a:gd name="T1" fmla="*/ 0 h 536"/>
              <a:gd name="T2" fmla="*/ 0 w 576"/>
              <a:gd name="T3" fmla="*/ 0 h 536"/>
              <a:gd name="T4" fmla="*/ 575 w 576"/>
              <a:gd name="T5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36">
                <a:moveTo>
                  <a:pt x="0" y="0"/>
                </a:moveTo>
                <a:lnTo>
                  <a:pt x="0" y="0"/>
                </a:lnTo>
                <a:cubicBezTo>
                  <a:pt x="250" y="84"/>
                  <a:pt x="465" y="272"/>
                  <a:pt x="575" y="535"/>
                </a:cubicBezTo>
              </a:path>
            </a:pathLst>
          </a:custGeom>
          <a:noFill/>
          <a:ln w="1016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76">
            <a:extLst>
              <a:ext uri="{FF2B5EF4-FFF2-40B4-BE49-F238E27FC236}">
                <a16:creationId xmlns:a16="http://schemas.microsoft.com/office/drawing/2014/main" id="{DED63E8F-BF17-EF41-9F99-F4B309C40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542" y="3996126"/>
            <a:ext cx="1993974" cy="1993974"/>
          </a:xfrm>
          <a:custGeom>
            <a:avLst/>
            <a:gdLst>
              <a:gd name="T0" fmla="*/ 0 w 1599"/>
              <a:gd name="T1" fmla="*/ 799 h 1599"/>
              <a:gd name="T2" fmla="*/ 0 w 1599"/>
              <a:gd name="T3" fmla="*/ 799 h 1599"/>
              <a:gd name="T4" fmla="*/ 799 w 1599"/>
              <a:gd name="T5" fmla="*/ 1598 h 1599"/>
              <a:gd name="T6" fmla="*/ 799 w 1599"/>
              <a:gd name="T7" fmla="*/ 1598 h 1599"/>
              <a:gd name="T8" fmla="*/ 1598 w 1599"/>
              <a:gd name="T9" fmla="*/ 799 h 1599"/>
              <a:gd name="T10" fmla="*/ 1598 w 1599"/>
              <a:gd name="T11" fmla="*/ 799 h 1599"/>
              <a:gd name="T12" fmla="*/ 799 w 1599"/>
              <a:gd name="T13" fmla="*/ 0 h 1599"/>
              <a:gd name="T14" fmla="*/ 799 w 1599"/>
              <a:gd name="T15" fmla="*/ 0 h 1599"/>
              <a:gd name="T16" fmla="*/ 0 w 1599"/>
              <a:gd name="T17" fmla="*/ 79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9" h="1599">
                <a:moveTo>
                  <a:pt x="0" y="799"/>
                </a:moveTo>
                <a:lnTo>
                  <a:pt x="0" y="799"/>
                </a:lnTo>
                <a:cubicBezTo>
                  <a:pt x="0" y="1241"/>
                  <a:pt x="358" y="1598"/>
                  <a:pt x="799" y="1598"/>
                </a:cubicBezTo>
                <a:lnTo>
                  <a:pt x="799" y="1598"/>
                </a:lnTo>
                <a:cubicBezTo>
                  <a:pt x="1241" y="1598"/>
                  <a:pt x="1598" y="1241"/>
                  <a:pt x="1598" y="799"/>
                </a:cubicBezTo>
                <a:lnTo>
                  <a:pt x="1598" y="799"/>
                </a:lnTo>
                <a:cubicBezTo>
                  <a:pt x="1598" y="358"/>
                  <a:pt x="1241" y="0"/>
                  <a:pt x="799" y="0"/>
                </a:cubicBezTo>
                <a:lnTo>
                  <a:pt x="799" y="0"/>
                </a:lnTo>
                <a:cubicBezTo>
                  <a:pt x="358" y="0"/>
                  <a:pt x="0" y="358"/>
                  <a:pt x="0" y="7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77">
            <a:extLst>
              <a:ext uri="{FF2B5EF4-FFF2-40B4-BE49-F238E27FC236}">
                <a16:creationId xmlns:a16="http://schemas.microsoft.com/office/drawing/2014/main" id="{5BAA83DA-93C7-E44A-A7FB-67FE5772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779" y="3803868"/>
            <a:ext cx="2367501" cy="2372997"/>
          </a:xfrm>
          <a:custGeom>
            <a:avLst/>
            <a:gdLst>
              <a:gd name="T0" fmla="*/ 0 w 1902"/>
              <a:gd name="T1" fmla="*/ 951 h 1903"/>
              <a:gd name="T2" fmla="*/ 0 w 1902"/>
              <a:gd name="T3" fmla="*/ 951 h 1903"/>
              <a:gd name="T4" fmla="*/ 951 w 1902"/>
              <a:gd name="T5" fmla="*/ 1902 h 1903"/>
              <a:gd name="T6" fmla="*/ 951 w 1902"/>
              <a:gd name="T7" fmla="*/ 1902 h 1903"/>
              <a:gd name="T8" fmla="*/ 1901 w 1902"/>
              <a:gd name="T9" fmla="*/ 951 h 1903"/>
              <a:gd name="T10" fmla="*/ 1901 w 1902"/>
              <a:gd name="T11" fmla="*/ 951 h 1903"/>
              <a:gd name="T12" fmla="*/ 951 w 1902"/>
              <a:gd name="T13" fmla="*/ 0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2" h="1903">
                <a:moveTo>
                  <a:pt x="0" y="951"/>
                </a:moveTo>
                <a:lnTo>
                  <a:pt x="0" y="951"/>
                </a:lnTo>
                <a:cubicBezTo>
                  <a:pt x="0" y="1476"/>
                  <a:pt x="426" y="1902"/>
                  <a:pt x="951" y="1902"/>
                </a:cubicBezTo>
                <a:lnTo>
                  <a:pt x="951" y="1902"/>
                </a:lnTo>
                <a:cubicBezTo>
                  <a:pt x="1476" y="1902"/>
                  <a:pt x="1901" y="1476"/>
                  <a:pt x="1901" y="951"/>
                </a:cubicBezTo>
                <a:lnTo>
                  <a:pt x="1901" y="951"/>
                </a:lnTo>
                <a:cubicBezTo>
                  <a:pt x="1901" y="426"/>
                  <a:pt x="1476" y="0"/>
                  <a:pt x="951" y="0"/>
                </a:cubicBezTo>
              </a:path>
            </a:pathLst>
          </a:custGeom>
          <a:noFill/>
          <a:ln w="101600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78">
            <a:extLst>
              <a:ext uri="{FF2B5EF4-FFF2-40B4-BE49-F238E27FC236}">
                <a16:creationId xmlns:a16="http://schemas.microsoft.com/office/drawing/2014/main" id="{F1DA108F-DCC9-7D47-8ACF-D32A3202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798" y="4188381"/>
            <a:ext cx="1609465" cy="1609465"/>
          </a:xfrm>
          <a:custGeom>
            <a:avLst/>
            <a:gdLst>
              <a:gd name="T0" fmla="*/ 1291 w 1292"/>
              <a:gd name="T1" fmla="*/ 645 h 1291"/>
              <a:gd name="T2" fmla="*/ 1291 w 1292"/>
              <a:gd name="T3" fmla="*/ 645 h 1291"/>
              <a:gd name="T4" fmla="*/ 646 w 1292"/>
              <a:gd name="T5" fmla="*/ 0 h 1291"/>
              <a:gd name="T6" fmla="*/ 646 w 1292"/>
              <a:gd name="T7" fmla="*/ 0 h 1291"/>
              <a:gd name="T8" fmla="*/ 0 w 1292"/>
              <a:gd name="T9" fmla="*/ 645 h 1291"/>
              <a:gd name="T10" fmla="*/ 0 w 1292"/>
              <a:gd name="T11" fmla="*/ 645 h 1291"/>
              <a:gd name="T12" fmla="*/ 646 w 1292"/>
              <a:gd name="T13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2" h="1291">
                <a:moveTo>
                  <a:pt x="1291" y="645"/>
                </a:moveTo>
                <a:lnTo>
                  <a:pt x="1291" y="645"/>
                </a:lnTo>
                <a:cubicBezTo>
                  <a:pt x="1291" y="289"/>
                  <a:pt x="1003" y="0"/>
                  <a:pt x="646" y="0"/>
                </a:cubicBezTo>
                <a:lnTo>
                  <a:pt x="646" y="0"/>
                </a:lnTo>
                <a:cubicBezTo>
                  <a:pt x="289" y="0"/>
                  <a:pt x="0" y="289"/>
                  <a:pt x="0" y="645"/>
                </a:cubicBezTo>
                <a:lnTo>
                  <a:pt x="0" y="645"/>
                </a:lnTo>
                <a:cubicBezTo>
                  <a:pt x="0" y="1002"/>
                  <a:pt x="289" y="1290"/>
                  <a:pt x="646" y="1290"/>
                </a:cubicBezTo>
              </a:path>
            </a:pathLst>
          </a:custGeom>
          <a:noFill/>
          <a:ln w="101600" cap="rnd">
            <a:solidFill>
              <a:schemeClr val="bg1">
                <a:alpha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79">
            <a:extLst>
              <a:ext uri="{FF2B5EF4-FFF2-40B4-BE49-F238E27FC236}">
                <a16:creationId xmlns:a16="http://schemas.microsoft.com/office/drawing/2014/main" id="{106D8BE0-4EB0-4648-800F-302B4991B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668" y="3869785"/>
            <a:ext cx="719588" cy="670152"/>
          </a:xfrm>
          <a:custGeom>
            <a:avLst/>
            <a:gdLst>
              <a:gd name="T0" fmla="*/ 575 w 576"/>
              <a:gd name="T1" fmla="*/ 0 h 537"/>
              <a:gd name="T2" fmla="*/ 575 w 576"/>
              <a:gd name="T3" fmla="*/ 0 h 537"/>
              <a:gd name="T4" fmla="*/ 0 w 576"/>
              <a:gd name="T5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37">
                <a:moveTo>
                  <a:pt x="575" y="0"/>
                </a:moveTo>
                <a:lnTo>
                  <a:pt x="575" y="0"/>
                </a:lnTo>
                <a:cubicBezTo>
                  <a:pt x="323" y="84"/>
                  <a:pt x="109" y="272"/>
                  <a:pt x="0" y="536"/>
                </a:cubicBezTo>
              </a:path>
            </a:pathLst>
          </a:custGeom>
          <a:noFill/>
          <a:ln w="101600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80">
            <a:extLst>
              <a:ext uri="{FF2B5EF4-FFF2-40B4-BE49-F238E27FC236}">
                <a16:creationId xmlns:a16="http://schemas.microsoft.com/office/drawing/2014/main" id="{984ED17A-7021-4042-B648-A550A5C91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004" y="7127163"/>
            <a:ext cx="1993974" cy="1993974"/>
          </a:xfrm>
          <a:custGeom>
            <a:avLst/>
            <a:gdLst>
              <a:gd name="T0" fmla="*/ 0 w 1599"/>
              <a:gd name="T1" fmla="*/ 799 h 1599"/>
              <a:gd name="T2" fmla="*/ 0 w 1599"/>
              <a:gd name="T3" fmla="*/ 799 h 1599"/>
              <a:gd name="T4" fmla="*/ 799 w 1599"/>
              <a:gd name="T5" fmla="*/ 1598 h 1599"/>
              <a:gd name="T6" fmla="*/ 799 w 1599"/>
              <a:gd name="T7" fmla="*/ 1598 h 1599"/>
              <a:gd name="T8" fmla="*/ 1598 w 1599"/>
              <a:gd name="T9" fmla="*/ 799 h 1599"/>
              <a:gd name="T10" fmla="*/ 1598 w 1599"/>
              <a:gd name="T11" fmla="*/ 799 h 1599"/>
              <a:gd name="T12" fmla="*/ 799 w 1599"/>
              <a:gd name="T13" fmla="*/ 0 h 1599"/>
              <a:gd name="T14" fmla="*/ 799 w 1599"/>
              <a:gd name="T15" fmla="*/ 0 h 1599"/>
              <a:gd name="T16" fmla="*/ 0 w 1599"/>
              <a:gd name="T17" fmla="*/ 79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9" h="1599">
                <a:moveTo>
                  <a:pt x="0" y="799"/>
                </a:moveTo>
                <a:lnTo>
                  <a:pt x="0" y="799"/>
                </a:lnTo>
                <a:cubicBezTo>
                  <a:pt x="0" y="1240"/>
                  <a:pt x="357" y="1598"/>
                  <a:pt x="799" y="1598"/>
                </a:cubicBezTo>
                <a:lnTo>
                  <a:pt x="799" y="1598"/>
                </a:lnTo>
                <a:cubicBezTo>
                  <a:pt x="1241" y="1598"/>
                  <a:pt x="1598" y="1240"/>
                  <a:pt x="1598" y="799"/>
                </a:cubicBezTo>
                <a:lnTo>
                  <a:pt x="1598" y="799"/>
                </a:lnTo>
                <a:cubicBezTo>
                  <a:pt x="1598" y="358"/>
                  <a:pt x="1241" y="0"/>
                  <a:pt x="799" y="0"/>
                </a:cubicBezTo>
                <a:lnTo>
                  <a:pt x="799" y="0"/>
                </a:lnTo>
                <a:cubicBezTo>
                  <a:pt x="357" y="0"/>
                  <a:pt x="0" y="358"/>
                  <a:pt x="0" y="7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81">
            <a:extLst>
              <a:ext uri="{FF2B5EF4-FFF2-40B4-BE49-F238E27FC236}">
                <a16:creationId xmlns:a16="http://schemas.microsoft.com/office/drawing/2014/main" id="{79D9D936-52CC-F443-A59C-27D8B1211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241" y="6940400"/>
            <a:ext cx="2372997" cy="2367500"/>
          </a:xfrm>
          <a:custGeom>
            <a:avLst/>
            <a:gdLst>
              <a:gd name="T0" fmla="*/ 0 w 1903"/>
              <a:gd name="T1" fmla="*/ 950 h 1902"/>
              <a:gd name="T2" fmla="*/ 0 w 1903"/>
              <a:gd name="T3" fmla="*/ 950 h 1902"/>
              <a:gd name="T4" fmla="*/ 951 w 1903"/>
              <a:gd name="T5" fmla="*/ 1901 h 1902"/>
              <a:gd name="T6" fmla="*/ 951 w 1903"/>
              <a:gd name="T7" fmla="*/ 1901 h 1902"/>
              <a:gd name="T8" fmla="*/ 1902 w 1903"/>
              <a:gd name="T9" fmla="*/ 950 h 1902"/>
              <a:gd name="T10" fmla="*/ 1902 w 1903"/>
              <a:gd name="T11" fmla="*/ 950 h 1902"/>
              <a:gd name="T12" fmla="*/ 951 w 1903"/>
              <a:gd name="T13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3" h="1902">
                <a:moveTo>
                  <a:pt x="0" y="950"/>
                </a:moveTo>
                <a:lnTo>
                  <a:pt x="0" y="950"/>
                </a:lnTo>
                <a:cubicBezTo>
                  <a:pt x="0" y="1475"/>
                  <a:pt x="426" y="1901"/>
                  <a:pt x="951" y="1901"/>
                </a:cubicBezTo>
                <a:lnTo>
                  <a:pt x="951" y="1901"/>
                </a:lnTo>
                <a:cubicBezTo>
                  <a:pt x="1476" y="1901"/>
                  <a:pt x="1902" y="1475"/>
                  <a:pt x="1902" y="950"/>
                </a:cubicBezTo>
                <a:lnTo>
                  <a:pt x="1902" y="950"/>
                </a:lnTo>
                <a:cubicBezTo>
                  <a:pt x="1902" y="425"/>
                  <a:pt x="1476" y="0"/>
                  <a:pt x="951" y="0"/>
                </a:cubicBezTo>
              </a:path>
            </a:pathLst>
          </a:custGeom>
          <a:noFill/>
          <a:ln w="10160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82">
            <a:extLst>
              <a:ext uri="{FF2B5EF4-FFF2-40B4-BE49-F238E27FC236}">
                <a16:creationId xmlns:a16="http://schemas.microsoft.com/office/drawing/2014/main" id="{682A7874-0D15-0C4F-901A-1414737C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462" y="7242514"/>
            <a:ext cx="1137060" cy="313105"/>
          </a:xfrm>
          <a:custGeom>
            <a:avLst/>
            <a:gdLst>
              <a:gd name="T0" fmla="*/ 912 w 913"/>
              <a:gd name="T1" fmla="*/ 252 h 253"/>
              <a:gd name="T2" fmla="*/ 912 w 913"/>
              <a:gd name="T3" fmla="*/ 252 h 253"/>
              <a:gd name="T4" fmla="*/ 0 w 913"/>
              <a:gd name="T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3" h="253">
                <a:moveTo>
                  <a:pt x="912" y="252"/>
                </a:moveTo>
                <a:lnTo>
                  <a:pt x="912" y="252"/>
                </a:lnTo>
                <a:cubicBezTo>
                  <a:pt x="660" y="0"/>
                  <a:pt x="251" y="0"/>
                  <a:pt x="0" y="252"/>
                </a:cubicBezTo>
              </a:path>
            </a:pathLst>
          </a:custGeom>
          <a:noFill/>
          <a:ln w="101600" cap="rnd">
            <a:solidFill>
              <a:schemeClr val="bg1">
                <a:alpha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83">
            <a:extLst>
              <a:ext uri="{FF2B5EF4-FFF2-40B4-BE49-F238E27FC236}">
                <a16:creationId xmlns:a16="http://schemas.microsoft.com/office/drawing/2014/main" id="{C5DA6D4C-870F-904C-A749-1859D7A3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130" y="7000823"/>
            <a:ext cx="719588" cy="670152"/>
          </a:xfrm>
          <a:custGeom>
            <a:avLst/>
            <a:gdLst>
              <a:gd name="T0" fmla="*/ 576 w 577"/>
              <a:gd name="T1" fmla="*/ 0 h 537"/>
              <a:gd name="T2" fmla="*/ 576 w 577"/>
              <a:gd name="T3" fmla="*/ 0 h 537"/>
              <a:gd name="T4" fmla="*/ 0 w 577"/>
              <a:gd name="T5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537">
                <a:moveTo>
                  <a:pt x="576" y="0"/>
                </a:moveTo>
                <a:lnTo>
                  <a:pt x="576" y="0"/>
                </a:lnTo>
                <a:cubicBezTo>
                  <a:pt x="325" y="84"/>
                  <a:pt x="110" y="272"/>
                  <a:pt x="0" y="536"/>
                </a:cubicBezTo>
              </a:path>
            </a:pathLst>
          </a:custGeom>
          <a:noFill/>
          <a:ln w="10160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84">
            <a:extLst>
              <a:ext uri="{FF2B5EF4-FFF2-40B4-BE49-F238E27FC236}">
                <a16:creationId xmlns:a16="http://schemas.microsoft.com/office/drawing/2014/main" id="{20A18A9C-260C-804F-AD87-821AB4272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542" y="10263691"/>
            <a:ext cx="1993974" cy="1993978"/>
          </a:xfrm>
          <a:custGeom>
            <a:avLst/>
            <a:gdLst>
              <a:gd name="T0" fmla="*/ 0 w 1599"/>
              <a:gd name="T1" fmla="*/ 799 h 1599"/>
              <a:gd name="T2" fmla="*/ 0 w 1599"/>
              <a:gd name="T3" fmla="*/ 799 h 1599"/>
              <a:gd name="T4" fmla="*/ 799 w 1599"/>
              <a:gd name="T5" fmla="*/ 1598 h 1599"/>
              <a:gd name="T6" fmla="*/ 799 w 1599"/>
              <a:gd name="T7" fmla="*/ 1598 h 1599"/>
              <a:gd name="T8" fmla="*/ 1598 w 1599"/>
              <a:gd name="T9" fmla="*/ 799 h 1599"/>
              <a:gd name="T10" fmla="*/ 1598 w 1599"/>
              <a:gd name="T11" fmla="*/ 799 h 1599"/>
              <a:gd name="T12" fmla="*/ 799 w 1599"/>
              <a:gd name="T13" fmla="*/ 0 h 1599"/>
              <a:gd name="T14" fmla="*/ 799 w 1599"/>
              <a:gd name="T15" fmla="*/ 0 h 1599"/>
              <a:gd name="T16" fmla="*/ 0 w 1599"/>
              <a:gd name="T17" fmla="*/ 79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9" h="1599">
                <a:moveTo>
                  <a:pt x="0" y="799"/>
                </a:moveTo>
                <a:lnTo>
                  <a:pt x="0" y="799"/>
                </a:lnTo>
                <a:cubicBezTo>
                  <a:pt x="0" y="1240"/>
                  <a:pt x="358" y="1598"/>
                  <a:pt x="799" y="1598"/>
                </a:cubicBezTo>
                <a:lnTo>
                  <a:pt x="799" y="1598"/>
                </a:lnTo>
                <a:cubicBezTo>
                  <a:pt x="1241" y="1598"/>
                  <a:pt x="1598" y="1240"/>
                  <a:pt x="1598" y="799"/>
                </a:cubicBezTo>
                <a:lnTo>
                  <a:pt x="1598" y="799"/>
                </a:lnTo>
                <a:cubicBezTo>
                  <a:pt x="1598" y="357"/>
                  <a:pt x="1241" y="0"/>
                  <a:pt x="799" y="0"/>
                </a:cubicBezTo>
                <a:lnTo>
                  <a:pt x="799" y="0"/>
                </a:lnTo>
                <a:cubicBezTo>
                  <a:pt x="358" y="0"/>
                  <a:pt x="0" y="357"/>
                  <a:pt x="0" y="7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85">
            <a:extLst>
              <a:ext uri="{FF2B5EF4-FFF2-40B4-BE49-F238E27FC236}">
                <a16:creationId xmlns:a16="http://schemas.microsoft.com/office/drawing/2014/main" id="{5B7C8E2B-DF78-2C44-AFB0-2EDDE4B7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779" y="10076928"/>
            <a:ext cx="2367501" cy="2367504"/>
          </a:xfrm>
          <a:custGeom>
            <a:avLst/>
            <a:gdLst>
              <a:gd name="T0" fmla="*/ 0 w 1902"/>
              <a:gd name="T1" fmla="*/ 950 h 1902"/>
              <a:gd name="T2" fmla="*/ 0 w 1902"/>
              <a:gd name="T3" fmla="*/ 950 h 1902"/>
              <a:gd name="T4" fmla="*/ 951 w 1902"/>
              <a:gd name="T5" fmla="*/ 1901 h 1902"/>
              <a:gd name="T6" fmla="*/ 951 w 1902"/>
              <a:gd name="T7" fmla="*/ 1901 h 1902"/>
              <a:gd name="T8" fmla="*/ 1901 w 1902"/>
              <a:gd name="T9" fmla="*/ 950 h 1902"/>
              <a:gd name="T10" fmla="*/ 1901 w 1902"/>
              <a:gd name="T11" fmla="*/ 950 h 1902"/>
              <a:gd name="T12" fmla="*/ 951 w 1902"/>
              <a:gd name="T13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2" h="1902">
                <a:moveTo>
                  <a:pt x="0" y="950"/>
                </a:moveTo>
                <a:lnTo>
                  <a:pt x="0" y="950"/>
                </a:lnTo>
                <a:cubicBezTo>
                  <a:pt x="0" y="1475"/>
                  <a:pt x="426" y="1901"/>
                  <a:pt x="951" y="1901"/>
                </a:cubicBezTo>
                <a:lnTo>
                  <a:pt x="951" y="1901"/>
                </a:lnTo>
                <a:cubicBezTo>
                  <a:pt x="1476" y="1901"/>
                  <a:pt x="1901" y="1475"/>
                  <a:pt x="1901" y="950"/>
                </a:cubicBezTo>
                <a:lnTo>
                  <a:pt x="1901" y="950"/>
                </a:lnTo>
                <a:cubicBezTo>
                  <a:pt x="1901" y="425"/>
                  <a:pt x="1476" y="0"/>
                  <a:pt x="951" y="0"/>
                </a:cubicBezTo>
              </a:path>
            </a:pathLst>
          </a:custGeom>
          <a:noFill/>
          <a:ln w="101600" cap="rnd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86">
            <a:extLst>
              <a:ext uri="{FF2B5EF4-FFF2-40B4-BE49-F238E27FC236}">
                <a16:creationId xmlns:a16="http://schemas.microsoft.com/office/drawing/2014/main" id="{2C705CB7-2541-6D47-B068-5BB9DD2BB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798" y="10455950"/>
            <a:ext cx="1609465" cy="1609461"/>
          </a:xfrm>
          <a:custGeom>
            <a:avLst/>
            <a:gdLst>
              <a:gd name="T0" fmla="*/ 1291 w 1292"/>
              <a:gd name="T1" fmla="*/ 645 h 1291"/>
              <a:gd name="T2" fmla="*/ 1291 w 1292"/>
              <a:gd name="T3" fmla="*/ 645 h 1291"/>
              <a:gd name="T4" fmla="*/ 646 w 1292"/>
              <a:gd name="T5" fmla="*/ 0 h 1291"/>
              <a:gd name="T6" fmla="*/ 646 w 1292"/>
              <a:gd name="T7" fmla="*/ 0 h 1291"/>
              <a:gd name="T8" fmla="*/ 0 w 1292"/>
              <a:gd name="T9" fmla="*/ 645 h 1291"/>
              <a:gd name="T10" fmla="*/ 0 w 1292"/>
              <a:gd name="T11" fmla="*/ 645 h 1291"/>
              <a:gd name="T12" fmla="*/ 646 w 1292"/>
              <a:gd name="T13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2" h="1291">
                <a:moveTo>
                  <a:pt x="1291" y="645"/>
                </a:moveTo>
                <a:lnTo>
                  <a:pt x="1291" y="645"/>
                </a:lnTo>
                <a:cubicBezTo>
                  <a:pt x="1291" y="288"/>
                  <a:pt x="1003" y="0"/>
                  <a:pt x="646" y="0"/>
                </a:cubicBezTo>
                <a:lnTo>
                  <a:pt x="646" y="0"/>
                </a:lnTo>
                <a:cubicBezTo>
                  <a:pt x="289" y="0"/>
                  <a:pt x="0" y="288"/>
                  <a:pt x="0" y="645"/>
                </a:cubicBezTo>
                <a:lnTo>
                  <a:pt x="0" y="645"/>
                </a:lnTo>
                <a:cubicBezTo>
                  <a:pt x="0" y="1001"/>
                  <a:pt x="289" y="1290"/>
                  <a:pt x="646" y="1290"/>
                </a:cubicBezTo>
              </a:path>
            </a:pathLst>
          </a:custGeom>
          <a:noFill/>
          <a:ln w="101600" cap="rnd">
            <a:solidFill>
              <a:schemeClr val="bg1">
                <a:alpha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87">
            <a:extLst>
              <a:ext uri="{FF2B5EF4-FFF2-40B4-BE49-F238E27FC236}">
                <a16:creationId xmlns:a16="http://schemas.microsoft.com/office/drawing/2014/main" id="{958A529A-1C0A-6C4A-B3BB-FA9E7840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668" y="10137353"/>
            <a:ext cx="719588" cy="670152"/>
          </a:xfrm>
          <a:custGeom>
            <a:avLst/>
            <a:gdLst>
              <a:gd name="T0" fmla="*/ 575 w 576"/>
              <a:gd name="T1" fmla="*/ 0 h 536"/>
              <a:gd name="T2" fmla="*/ 575 w 576"/>
              <a:gd name="T3" fmla="*/ 0 h 536"/>
              <a:gd name="T4" fmla="*/ 0 w 576"/>
              <a:gd name="T5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36">
                <a:moveTo>
                  <a:pt x="575" y="0"/>
                </a:moveTo>
                <a:lnTo>
                  <a:pt x="575" y="0"/>
                </a:lnTo>
                <a:cubicBezTo>
                  <a:pt x="323" y="84"/>
                  <a:pt x="109" y="272"/>
                  <a:pt x="0" y="535"/>
                </a:cubicBezTo>
              </a:path>
            </a:pathLst>
          </a:custGeom>
          <a:noFill/>
          <a:ln w="101600" cap="rnd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7BF2E-4EF1-5941-9E0A-1C385B1FB9A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EBF28-C120-3241-A0CC-9117A75A9C4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CF3ED-1C58-6549-999D-20BE67A5A504}"/>
              </a:ext>
            </a:extLst>
          </p:cNvPr>
          <p:cNvSpPr txBox="1"/>
          <p:nvPr/>
        </p:nvSpPr>
        <p:spPr>
          <a:xfrm>
            <a:off x="1425821" y="4049702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FORMULATE A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BD9DD-AC43-5F4B-BF33-1345A459FFEC}"/>
              </a:ext>
            </a:extLst>
          </p:cNvPr>
          <p:cNvSpPr txBox="1"/>
          <p:nvPr/>
        </p:nvSpPr>
        <p:spPr>
          <a:xfrm>
            <a:off x="1425823" y="4608447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42EF1-6149-D449-A4F7-A251B406FA2B}"/>
              </a:ext>
            </a:extLst>
          </p:cNvPr>
          <p:cNvSpPr txBox="1"/>
          <p:nvPr/>
        </p:nvSpPr>
        <p:spPr>
          <a:xfrm>
            <a:off x="1425821" y="7332365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SEARCH FOR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A48AD-36B8-454C-8FBE-610F0425FDB1}"/>
              </a:ext>
            </a:extLst>
          </p:cNvPr>
          <p:cNvSpPr txBox="1"/>
          <p:nvPr/>
        </p:nvSpPr>
        <p:spPr>
          <a:xfrm>
            <a:off x="1425823" y="7891110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0097D-75A8-F347-8744-3FC3007B911E}"/>
              </a:ext>
            </a:extLst>
          </p:cNvPr>
          <p:cNvSpPr txBox="1"/>
          <p:nvPr/>
        </p:nvSpPr>
        <p:spPr>
          <a:xfrm>
            <a:off x="1425821" y="10626616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C83C3-122C-5047-8A0E-5B8CD96B0D12}"/>
              </a:ext>
            </a:extLst>
          </p:cNvPr>
          <p:cNvSpPr txBox="1"/>
          <p:nvPr/>
        </p:nvSpPr>
        <p:spPr>
          <a:xfrm>
            <a:off x="1425823" y="11185361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30654-AB90-524D-B20B-73153F44E99A}"/>
              </a:ext>
            </a:extLst>
          </p:cNvPr>
          <p:cNvSpPr txBox="1"/>
          <p:nvPr/>
        </p:nvSpPr>
        <p:spPr>
          <a:xfrm>
            <a:off x="17173352" y="10626323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MONITOR THE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A455F-FE95-5845-B72B-F45EC43121AD}"/>
              </a:ext>
            </a:extLst>
          </p:cNvPr>
          <p:cNvSpPr txBox="1"/>
          <p:nvPr/>
        </p:nvSpPr>
        <p:spPr>
          <a:xfrm>
            <a:off x="17173354" y="11185068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289D8-7902-E642-9735-A6EC1092C1BD}"/>
              </a:ext>
            </a:extLst>
          </p:cNvPr>
          <p:cNvSpPr txBox="1"/>
          <p:nvPr/>
        </p:nvSpPr>
        <p:spPr>
          <a:xfrm>
            <a:off x="17173352" y="7332072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DECIDE &amp; COMMUNICATE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D9ED3B-2F14-6F44-A7D8-63376F827B32}"/>
              </a:ext>
            </a:extLst>
          </p:cNvPr>
          <p:cNvSpPr txBox="1"/>
          <p:nvPr/>
        </p:nvSpPr>
        <p:spPr>
          <a:xfrm>
            <a:off x="17173354" y="7890817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8C4DF-B617-CB47-AD9C-0D1F55E10B5D}"/>
              </a:ext>
            </a:extLst>
          </p:cNvPr>
          <p:cNvSpPr txBox="1"/>
          <p:nvPr/>
        </p:nvSpPr>
        <p:spPr>
          <a:xfrm>
            <a:off x="17173352" y="4037686"/>
            <a:ext cx="5781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INTEGRATE THE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BF8383-D37C-4B4E-93D8-E02F357002AC}"/>
              </a:ext>
            </a:extLst>
          </p:cNvPr>
          <p:cNvSpPr txBox="1"/>
          <p:nvPr/>
        </p:nvSpPr>
        <p:spPr>
          <a:xfrm>
            <a:off x="17173354" y="4596431"/>
            <a:ext cx="57817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B9D10-DC66-BF47-B8D5-C3CD2D222529}"/>
              </a:ext>
            </a:extLst>
          </p:cNvPr>
          <p:cNvSpPr txBox="1"/>
          <p:nvPr/>
        </p:nvSpPr>
        <p:spPr>
          <a:xfrm>
            <a:off x="9620318" y="4726216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12ED0-82CA-834B-9E32-230A3954313F}"/>
              </a:ext>
            </a:extLst>
          </p:cNvPr>
          <p:cNvSpPr txBox="1"/>
          <p:nvPr/>
        </p:nvSpPr>
        <p:spPr>
          <a:xfrm>
            <a:off x="7673046" y="7902833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ACQUIRE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B72-8E33-BB48-80BF-1BB471B768E8}"/>
              </a:ext>
            </a:extLst>
          </p:cNvPr>
          <p:cNvSpPr txBox="1"/>
          <p:nvPr/>
        </p:nvSpPr>
        <p:spPr>
          <a:xfrm>
            <a:off x="12718084" y="11011336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61CBB-8C90-5B4C-888A-128834946F76}"/>
              </a:ext>
            </a:extLst>
          </p:cNvPr>
          <p:cNvSpPr txBox="1"/>
          <p:nvPr/>
        </p:nvSpPr>
        <p:spPr>
          <a:xfrm>
            <a:off x="9620317" y="10999613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0DEF9-DC14-BF4E-BE9D-D6113A1D8DF9}"/>
              </a:ext>
            </a:extLst>
          </p:cNvPr>
          <p:cNvSpPr txBox="1"/>
          <p:nvPr/>
        </p:nvSpPr>
        <p:spPr>
          <a:xfrm>
            <a:off x="14643529" y="7891110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ANNOUNCE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969C27-A0C8-6441-8A73-9B7C68B97BF4}"/>
              </a:ext>
            </a:extLst>
          </p:cNvPr>
          <p:cNvSpPr txBox="1"/>
          <p:nvPr/>
        </p:nvSpPr>
        <p:spPr>
          <a:xfrm>
            <a:off x="12718084" y="4737939"/>
            <a:ext cx="2057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ASSESS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DFCA5-8E13-9F48-8917-E730A127DBDD}"/>
              </a:ext>
            </a:extLst>
          </p:cNvPr>
          <p:cNvSpPr txBox="1"/>
          <p:nvPr/>
        </p:nvSpPr>
        <p:spPr>
          <a:xfrm>
            <a:off x="10919557" y="7532753"/>
            <a:ext cx="25385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334959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">
            <a:extLst>
              <a:ext uri="{FF2B5EF4-FFF2-40B4-BE49-F238E27FC236}">
                <a16:creationId xmlns:a16="http://schemas.microsoft.com/office/drawing/2014/main" id="{075B1054-E8CE-974F-9CCB-9D71F633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" y="6050526"/>
            <a:ext cx="22873048" cy="4147247"/>
          </a:xfrm>
          <a:custGeom>
            <a:avLst/>
            <a:gdLst>
              <a:gd name="T0" fmla="*/ 18359 w 18360"/>
              <a:gd name="T1" fmla="*/ 1663 h 3329"/>
              <a:gd name="T2" fmla="*/ 16156 w 18360"/>
              <a:gd name="T3" fmla="*/ 0 h 3329"/>
              <a:gd name="T4" fmla="*/ 16156 w 18360"/>
              <a:gd name="T5" fmla="*/ 643 h 3329"/>
              <a:gd name="T6" fmla="*/ 0 w 18360"/>
              <a:gd name="T7" fmla="*/ 643 h 3329"/>
              <a:gd name="T8" fmla="*/ 0 w 18360"/>
              <a:gd name="T9" fmla="*/ 2685 h 3329"/>
              <a:gd name="T10" fmla="*/ 16156 w 18360"/>
              <a:gd name="T11" fmla="*/ 2685 h 3329"/>
              <a:gd name="T12" fmla="*/ 16156 w 18360"/>
              <a:gd name="T13" fmla="*/ 3328 h 3329"/>
              <a:gd name="T14" fmla="*/ 18359 w 18360"/>
              <a:gd name="T15" fmla="*/ 1663 h 3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60" h="3329">
                <a:moveTo>
                  <a:pt x="18359" y="1663"/>
                </a:moveTo>
                <a:lnTo>
                  <a:pt x="16156" y="0"/>
                </a:lnTo>
                <a:lnTo>
                  <a:pt x="16156" y="643"/>
                </a:lnTo>
                <a:lnTo>
                  <a:pt x="0" y="643"/>
                </a:lnTo>
                <a:lnTo>
                  <a:pt x="0" y="2685"/>
                </a:lnTo>
                <a:lnTo>
                  <a:pt x="16156" y="2685"/>
                </a:lnTo>
                <a:lnTo>
                  <a:pt x="16156" y="3328"/>
                </a:lnTo>
                <a:lnTo>
                  <a:pt x="18359" y="1663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574">
            <a:extLst>
              <a:ext uri="{FF2B5EF4-FFF2-40B4-BE49-F238E27FC236}">
                <a16:creationId xmlns:a16="http://schemas.microsoft.com/office/drawing/2014/main" id="{4A113813-6D3A-F144-B2E9-C0536EC5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263" y="7171107"/>
            <a:ext cx="1906086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7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75">
            <a:extLst>
              <a:ext uri="{FF2B5EF4-FFF2-40B4-BE49-F238E27FC236}">
                <a16:creationId xmlns:a16="http://schemas.microsoft.com/office/drawing/2014/main" id="{87FB824C-943C-924F-BD60-9AD0BC789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072" y="7171107"/>
            <a:ext cx="1906089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7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576">
            <a:extLst>
              <a:ext uri="{FF2B5EF4-FFF2-40B4-BE49-F238E27FC236}">
                <a16:creationId xmlns:a16="http://schemas.microsoft.com/office/drawing/2014/main" id="{6A36C5E6-EAAA-D54C-9A77-A36D50A8F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73" y="7171107"/>
            <a:ext cx="1906089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7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77">
            <a:extLst>
              <a:ext uri="{FF2B5EF4-FFF2-40B4-BE49-F238E27FC236}">
                <a16:creationId xmlns:a16="http://schemas.microsoft.com/office/drawing/2014/main" id="{1572DEC8-7883-0349-B615-52E130DFD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180" y="7171107"/>
            <a:ext cx="1906086" cy="1906085"/>
          </a:xfrm>
          <a:custGeom>
            <a:avLst/>
            <a:gdLst>
              <a:gd name="T0" fmla="*/ 1528 w 1529"/>
              <a:gd name="T1" fmla="*/ 765 h 1530"/>
              <a:gd name="T2" fmla="*/ 1528 w 1529"/>
              <a:gd name="T3" fmla="*/ 765 h 1530"/>
              <a:gd name="T4" fmla="*/ 763 w 1529"/>
              <a:gd name="T5" fmla="*/ 1529 h 1530"/>
              <a:gd name="T6" fmla="*/ 763 w 1529"/>
              <a:gd name="T7" fmla="*/ 1529 h 1530"/>
              <a:gd name="T8" fmla="*/ 0 w 1529"/>
              <a:gd name="T9" fmla="*/ 765 h 1530"/>
              <a:gd name="T10" fmla="*/ 0 w 1529"/>
              <a:gd name="T11" fmla="*/ 765 h 1530"/>
              <a:gd name="T12" fmla="*/ 763 w 1529"/>
              <a:gd name="T13" fmla="*/ 0 h 1530"/>
              <a:gd name="T14" fmla="*/ 763 w 1529"/>
              <a:gd name="T15" fmla="*/ 0 h 1530"/>
              <a:gd name="T16" fmla="*/ 1528 w 1529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5"/>
                </a:moveTo>
                <a:lnTo>
                  <a:pt x="1528" y="765"/>
                </a:lnTo>
                <a:cubicBezTo>
                  <a:pt x="1528" y="1188"/>
                  <a:pt x="1186" y="1529"/>
                  <a:pt x="763" y="1529"/>
                </a:cubicBezTo>
                <a:lnTo>
                  <a:pt x="763" y="1529"/>
                </a:lnTo>
                <a:cubicBezTo>
                  <a:pt x="342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3" y="0"/>
                </a:cubicBezTo>
                <a:lnTo>
                  <a:pt x="763" y="0"/>
                </a:lnTo>
                <a:cubicBezTo>
                  <a:pt x="1186" y="0"/>
                  <a:pt x="1528" y="343"/>
                  <a:pt x="1528" y="7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578">
            <a:extLst>
              <a:ext uri="{FF2B5EF4-FFF2-40B4-BE49-F238E27FC236}">
                <a16:creationId xmlns:a16="http://schemas.microsoft.com/office/drawing/2014/main" id="{725317F3-756F-9546-A7BA-0DDF00DD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481" y="7171107"/>
            <a:ext cx="1906086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7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579">
            <a:extLst>
              <a:ext uri="{FF2B5EF4-FFF2-40B4-BE49-F238E27FC236}">
                <a16:creationId xmlns:a16="http://schemas.microsoft.com/office/drawing/2014/main" id="{BFF33534-E50C-7B49-9EC1-2AD06B80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90" y="7171107"/>
            <a:ext cx="1906089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7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586">
            <a:extLst>
              <a:ext uri="{FF2B5EF4-FFF2-40B4-BE49-F238E27FC236}">
                <a16:creationId xmlns:a16="http://schemas.microsoft.com/office/drawing/2014/main" id="{B11C06A2-8453-D642-8613-EDF478328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560" y="6182359"/>
            <a:ext cx="0" cy="988747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587">
            <a:extLst>
              <a:ext uri="{FF2B5EF4-FFF2-40B4-BE49-F238E27FC236}">
                <a16:creationId xmlns:a16="http://schemas.microsoft.com/office/drawing/2014/main" id="{86753CA1-5D03-2149-A181-744FBFF6E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310" y="6182361"/>
            <a:ext cx="1191994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Line 588">
            <a:extLst>
              <a:ext uri="{FF2B5EF4-FFF2-40B4-BE49-F238E27FC236}">
                <a16:creationId xmlns:a16="http://schemas.microsoft.com/office/drawing/2014/main" id="{27D7C2DA-D4D6-DE4E-9DE8-7EC689808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6672" y="6182359"/>
            <a:ext cx="0" cy="988747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Line 589">
            <a:extLst>
              <a:ext uri="{FF2B5EF4-FFF2-40B4-BE49-F238E27FC236}">
                <a16:creationId xmlns:a16="http://schemas.microsoft.com/office/drawing/2014/main" id="{5A4D380C-4A88-874F-AA99-52DF530ED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422" y="6182361"/>
            <a:ext cx="1191990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Line 590">
            <a:extLst>
              <a:ext uri="{FF2B5EF4-FFF2-40B4-BE49-F238E27FC236}">
                <a16:creationId xmlns:a16="http://schemas.microsoft.com/office/drawing/2014/main" id="{137E825D-9DD3-3445-AB6E-7FE9B1718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861" y="9071703"/>
            <a:ext cx="0" cy="999734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Line 591">
            <a:extLst>
              <a:ext uri="{FF2B5EF4-FFF2-40B4-BE49-F238E27FC236}">
                <a16:creationId xmlns:a16="http://schemas.microsoft.com/office/drawing/2014/main" id="{D3A97B33-AE1B-5F4A-92B2-40BF32856E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5626" y="10065941"/>
            <a:ext cx="1202979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Line 592">
            <a:extLst>
              <a:ext uri="{FF2B5EF4-FFF2-40B4-BE49-F238E27FC236}">
                <a16:creationId xmlns:a16="http://schemas.microsoft.com/office/drawing/2014/main" id="{5F8B779C-48E5-1343-B9F7-9B5408AF4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3477" y="9071703"/>
            <a:ext cx="0" cy="999734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Line 593">
            <a:extLst>
              <a:ext uri="{FF2B5EF4-FFF2-40B4-BE49-F238E27FC236}">
                <a16:creationId xmlns:a16="http://schemas.microsoft.com/office/drawing/2014/main" id="{F9AD78DB-499D-E64D-BD1B-5DA6A9095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64736" y="10065941"/>
            <a:ext cx="1202975" cy="0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Line 594">
            <a:extLst>
              <a:ext uri="{FF2B5EF4-FFF2-40B4-BE49-F238E27FC236}">
                <a16:creationId xmlns:a16="http://schemas.microsoft.com/office/drawing/2014/main" id="{3E6DA7A6-42C5-3948-B365-8F3EAB2A0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02589" y="9071703"/>
            <a:ext cx="0" cy="999734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Line 595">
            <a:extLst>
              <a:ext uri="{FF2B5EF4-FFF2-40B4-BE49-F238E27FC236}">
                <a16:creationId xmlns:a16="http://schemas.microsoft.com/office/drawing/2014/main" id="{56BCE9DA-0E0F-9542-A15B-6F349546DE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03845" y="10065941"/>
            <a:ext cx="1202979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Line 596">
            <a:extLst>
              <a:ext uri="{FF2B5EF4-FFF2-40B4-BE49-F238E27FC236}">
                <a16:creationId xmlns:a16="http://schemas.microsoft.com/office/drawing/2014/main" id="{2526629D-8225-9F45-A24B-4BC2947C7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85778" y="6182359"/>
            <a:ext cx="0" cy="988747"/>
          </a:xfrm>
          <a:prstGeom prst="line">
            <a:avLst/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Line 597">
            <a:extLst>
              <a:ext uri="{FF2B5EF4-FFF2-40B4-BE49-F238E27FC236}">
                <a16:creationId xmlns:a16="http://schemas.microsoft.com/office/drawing/2014/main" id="{A02CB542-3C31-8B47-8B8C-EEDA52FD8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87038" y="6182361"/>
            <a:ext cx="119199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F016B-CDDF-6647-9D0A-89B04CDE3BB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DE99D-C7FE-9C44-8CBA-CF83E7CF218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8EFA8-A544-6244-A059-B2C925ECA53C}"/>
              </a:ext>
            </a:extLst>
          </p:cNvPr>
          <p:cNvSpPr txBox="1"/>
          <p:nvPr/>
        </p:nvSpPr>
        <p:spPr>
          <a:xfrm>
            <a:off x="1358535" y="3168134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IDENTIFY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5EE1F-6748-694E-BB73-4B1F815356FF}"/>
              </a:ext>
            </a:extLst>
          </p:cNvPr>
          <p:cNvSpPr txBox="1"/>
          <p:nvPr/>
        </p:nvSpPr>
        <p:spPr>
          <a:xfrm>
            <a:off x="1358537" y="4336598"/>
            <a:ext cx="470538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40176-0651-0C43-B683-C72351FBDB2B}"/>
              </a:ext>
            </a:extLst>
          </p:cNvPr>
          <p:cNvSpPr txBox="1"/>
          <p:nvPr/>
        </p:nvSpPr>
        <p:spPr>
          <a:xfrm>
            <a:off x="3137329" y="7516490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16608-9868-4A4E-B8BD-A8A05E14E112}"/>
              </a:ext>
            </a:extLst>
          </p:cNvPr>
          <p:cNvSpPr txBox="1"/>
          <p:nvPr/>
        </p:nvSpPr>
        <p:spPr>
          <a:xfrm>
            <a:off x="6059055" y="7516490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69193-86F8-0D4F-8F78-94C5B5EA1AEA}"/>
              </a:ext>
            </a:extLst>
          </p:cNvPr>
          <p:cNvSpPr txBox="1"/>
          <p:nvPr/>
        </p:nvSpPr>
        <p:spPr>
          <a:xfrm>
            <a:off x="4280260" y="10318229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ESTABLISH DECISION 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624BC-3DEA-9045-B9FC-8B461CC90D89}"/>
              </a:ext>
            </a:extLst>
          </p:cNvPr>
          <p:cNvSpPr txBox="1"/>
          <p:nvPr/>
        </p:nvSpPr>
        <p:spPr>
          <a:xfrm>
            <a:off x="4280262" y="11486693"/>
            <a:ext cx="470538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0B448-CBDB-6B44-A3BA-60173FBBD2AB}"/>
              </a:ext>
            </a:extLst>
          </p:cNvPr>
          <p:cNvSpPr txBox="1"/>
          <p:nvPr/>
        </p:nvSpPr>
        <p:spPr>
          <a:xfrm>
            <a:off x="7197632" y="3168134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WEIGH DECISION CRITERIA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58E2E-B4AA-6646-9404-AAEC78F8EDBB}"/>
              </a:ext>
            </a:extLst>
          </p:cNvPr>
          <p:cNvSpPr txBox="1"/>
          <p:nvPr/>
        </p:nvSpPr>
        <p:spPr>
          <a:xfrm>
            <a:off x="7197634" y="4336598"/>
            <a:ext cx="470538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A0459-1F61-CF4B-9ADD-BDA87EBC3175}"/>
              </a:ext>
            </a:extLst>
          </p:cNvPr>
          <p:cNvSpPr txBox="1"/>
          <p:nvPr/>
        </p:nvSpPr>
        <p:spPr>
          <a:xfrm>
            <a:off x="8976426" y="7516490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0DEE7E-1B5B-4949-85B6-63E62106B0F3}"/>
              </a:ext>
            </a:extLst>
          </p:cNvPr>
          <p:cNvSpPr txBox="1"/>
          <p:nvPr/>
        </p:nvSpPr>
        <p:spPr>
          <a:xfrm>
            <a:off x="11898152" y="7516490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6DCF20-8308-EC46-A51A-061771E84DDE}"/>
              </a:ext>
            </a:extLst>
          </p:cNvPr>
          <p:cNvSpPr txBox="1"/>
          <p:nvPr/>
        </p:nvSpPr>
        <p:spPr>
          <a:xfrm>
            <a:off x="10119357" y="10318229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GENERATE ALTERNATIVES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AEBAC-9457-2C42-B9CF-6B06BF155119}"/>
              </a:ext>
            </a:extLst>
          </p:cNvPr>
          <p:cNvSpPr txBox="1"/>
          <p:nvPr/>
        </p:nvSpPr>
        <p:spPr>
          <a:xfrm>
            <a:off x="10119359" y="11486693"/>
            <a:ext cx="470538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11C2C-62BB-EE4F-84D1-0B8AAA148A8B}"/>
              </a:ext>
            </a:extLst>
          </p:cNvPr>
          <p:cNvSpPr txBox="1"/>
          <p:nvPr/>
        </p:nvSpPr>
        <p:spPr>
          <a:xfrm>
            <a:off x="13044176" y="3168134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EVALUATE ALTERNATIVES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79AE8E-02B1-4543-B604-AD9E6C62E669}"/>
              </a:ext>
            </a:extLst>
          </p:cNvPr>
          <p:cNvSpPr txBox="1"/>
          <p:nvPr/>
        </p:nvSpPr>
        <p:spPr>
          <a:xfrm>
            <a:off x="13044178" y="4336598"/>
            <a:ext cx="470538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5E80D2-D50A-3C45-AE9C-643457487E26}"/>
              </a:ext>
            </a:extLst>
          </p:cNvPr>
          <p:cNvSpPr txBox="1"/>
          <p:nvPr/>
        </p:nvSpPr>
        <p:spPr>
          <a:xfrm>
            <a:off x="14822970" y="7516490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6DBAE4-EA0D-D54A-B275-80F0E3F13A48}"/>
              </a:ext>
            </a:extLst>
          </p:cNvPr>
          <p:cNvSpPr txBox="1"/>
          <p:nvPr/>
        </p:nvSpPr>
        <p:spPr>
          <a:xfrm>
            <a:off x="17744696" y="7516490"/>
            <a:ext cx="114779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FAFA8C-00FA-1C41-B1AC-B49CB2539604}"/>
              </a:ext>
            </a:extLst>
          </p:cNvPr>
          <p:cNvSpPr txBox="1"/>
          <p:nvPr/>
        </p:nvSpPr>
        <p:spPr>
          <a:xfrm>
            <a:off x="15965901" y="10318229"/>
            <a:ext cx="470538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SELECT BEST ALTERNATIVES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483D2A-67EF-F14C-A305-D88875ABC133}"/>
              </a:ext>
            </a:extLst>
          </p:cNvPr>
          <p:cNvSpPr txBox="1"/>
          <p:nvPr/>
        </p:nvSpPr>
        <p:spPr>
          <a:xfrm>
            <a:off x="15965903" y="11486693"/>
            <a:ext cx="470538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17181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Decision Slides - S1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264551"/>
      </a:accent1>
      <a:accent2>
        <a:srgbClr val="479E8B"/>
      </a:accent2>
      <a:accent3>
        <a:srgbClr val="E9C363"/>
      </a:accent3>
      <a:accent4>
        <a:srgbClr val="F1A357"/>
      </a:accent4>
      <a:accent5>
        <a:srgbClr val="E86D48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81984</TotalTime>
  <Words>2193</Words>
  <Application>Microsoft Macintosh PowerPoint</Application>
  <PresentationFormat>Custom</PresentationFormat>
  <Paragraphs>383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9703</cp:revision>
  <cp:lastPrinted>2019-09-18T23:04:43Z</cp:lastPrinted>
  <dcterms:created xsi:type="dcterms:W3CDTF">2014-11-12T21:47:38Z</dcterms:created>
  <dcterms:modified xsi:type="dcterms:W3CDTF">2021-07-26T17:17:29Z</dcterms:modified>
  <cp:category/>
</cp:coreProperties>
</file>