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81" r:id="rId3"/>
    <p:sldId id="4082" r:id="rId4"/>
    <p:sldId id="4083" r:id="rId5"/>
    <p:sldId id="4084" r:id="rId6"/>
    <p:sldId id="4085" r:id="rId7"/>
    <p:sldId id="4086" r:id="rId8"/>
    <p:sldId id="4087" r:id="rId9"/>
    <p:sldId id="4088" r:id="rId10"/>
    <p:sldId id="4090" r:id="rId11"/>
    <p:sldId id="4100" r:id="rId12"/>
    <p:sldId id="4089" r:id="rId13"/>
    <p:sldId id="4092" r:id="rId14"/>
    <p:sldId id="4093" r:id="rId15"/>
    <p:sldId id="4094" r:id="rId16"/>
    <p:sldId id="4095" r:id="rId17"/>
    <p:sldId id="4096" r:id="rId18"/>
    <p:sldId id="4097" r:id="rId19"/>
    <p:sldId id="4091" r:id="rId20"/>
    <p:sldId id="40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a Moncada" initials="IM" lastIdx="1" clrIdx="0">
    <p:extLst>
      <p:ext uri="{19B8F6BF-5375-455C-9EA6-DF929625EA0E}">
        <p15:presenceInfo xmlns:p15="http://schemas.microsoft.com/office/powerpoint/2012/main" userId="1dd2522dea6a0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AB6CE"/>
    <a:srgbClr val="EF7FA2"/>
    <a:srgbClr val="B97066"/>
    <a:srgbClr val="FFFFFF"/>
    <a:srgbClr val="111340"/>
    <a:srgbClr val="FFA5C0"/>
    <a:srgbClr val="ABACC4"/>
    <a:srgbClr val="7E81A6"/>
    <a:srgbClr val="EEDECF"/>
    <a:srgbClr val="F7E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6" autoAdjust="0"/>
    <p:restoredTop sz="94382" autoAdjust="0"/>
  </p:normalViewPr>
  <p:slideViewPr>
    <p:cSldViewPr snapToGrid="0" snapToObjects="1">
      <p:cViewPr>
        <p:scale>
          <a:sx n="52" d="100"/>
          <a:sy n="52" d="100"/>
        </p:scale>
        <p:origin x="1488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>
            <a:extLst>
              <a:ext uri="{FF2B5EF4-FFF2-40B4-BE49-F238E27FC236}">
                <a16:creationId xmlns:a16="http://schemas.microsoft.com/office/drawing/2014/main" id="{325B1A8C-C651-4EF1-B7A2-08771A7C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0"/>
            <a:ext cx="24377650" cy="13716000"/>
          </a:xfrm>
          <a:prstGeom prst="rect">
            <a:avLst/>
          </a:prstGeom>
          <a:gradFill>
            <a:gsLst>
              <a:gs pos="83000">
                <a:srgbClr val="FEF8F1"/>
              </a:gs>
              <a:gs pos="27000">
                <a:srgbClr val="FCF0E2"/>
              </a:gs>
              <a:gs pos="100000">
                <a:srgbClr val="FFFFFF"/>
              </a:gs>
            </a:gsLst>
            <a:lin ang="15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5" name="Freeform 142">
            <a:extLst>
              <a:ext uri="{FF2B5EF4-FFF2-40B4-BE49-F238E27FC236}">
                <a16:creationId xmlns:a16="http://schemas.microsoft.com/office/drawing/2014/main" id="{2E36F5A4-0B76-4634-9783-1F0B634F9185}"/>
              </a:ext>
            </a:extLst>
          </p:cNvPr>
          <p:cNvSpPr>
            <a:spLocks/>
          </p:cNvSpPr>
          <p:nvPr/>
        </p:nvSpPr>
        <p:spPr bwMode="auto">
          <a:xfrm>
            <a:off x="15211425" y="3884613"/>
            <a:ext cx="7621588" cy="2309813"/>
          </a:xfrm>
          <a:custGeom>
            <a:avLst/>
            <a:gdLst>
              <a:gd name="T0" fmla="*/ 8497 w 10014"/>
              <a:gd name="T1" fmla="*/ 3035 h 3035"/>
              <a:gd name="T2" fmla="*/ 0 w 10014"/>
              <a:gd name="T3" fmla="*/ 3035 h 3035"/>
              <a:gd name="T4" fmla="*/ 0 w 10014"/>
              <a:gd name="T5" fmla="*/ 0 h 3035"/>
              <a:gd name="T6" fmla="*/ 8497 w 10014"/>
              <a:gd name="T7" fmla="*/ 0 h 3035"/>
              <a:gd name="T8" fmla="*/ 10014 w 10014"/>
              <a:gd name="T9" fmla="*/ 1518 h 3035"/>
              <a:gd name="T10" fmla="*/ 8497 w 10014"/>
              <a:gd name="T11" fmla="*/ 3035 h 3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4" h="3035">
                <a:moveTo>
                  <a:pt x="8497" y="3035"/>
                </a:moveTo>
                <a:lnTo>
                  <a:pt x="0" y="3035"/>
                </a:lnTo>
                <a:lnTo>
                  <a:pt x="0" y="0"/>
                </a:lnTo>
                <a:lnTo>
                  <a:pt x="8497" y="0"/>
                </a:lnTo>
                <a:cubicBezTo>
                  <a:pt x="9331" y="0"/>
                  <a:pt x="10014" y="683"/>
                  <a:pt x="10014" y="1518"/>
                </a:cubicBezTo>
                <a:cubicBezTo>
                  <a:pt x="10014" y="2352"/>
                  <a:pt x="9331" y="3035"/>
                  <a:pt x="8497" y="3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6A9790E-63B3-4E73-B4F3-A94D9C108904}"/>
              </a:ext>
            </a:extLst>
          </p:cNvPr>
          <p:cNvSpPr>
            <a:spLocks/>
          </p:cNvSpPr>
          <p:nvPr/>
        </p:nvSpPr>
        <p:spPr bwMode="auto">
          <a:xfrm>
            <a:off x="14200188" y="3729038"/>
            <a:ext cx="1974850" cy="2041525"/>
          </a:xfrm>
          <a:custGeom>
            <a:avLst/>
            <a:gdLst>
              <a:gd name="connsiteX0" fmla="*/ 0 w 1974850"/>
              <a:gd name="connsiteY0" fmla="*/ 0 h 2041525"/>
              <a:gd name="connsiteX1" fmla="*/ 1743075 w 1974850"/>
              <a:gd name="connsiteY1" fmla="*/ 0 h 2041525"/>
              <a:gd name="connsiteX2" fmla="*/ 1743075 w 1974850"/>
              <a:gd name="connsiteY2" fmla="*/ 9387 h 2041525"/>
              <a:gd name="connsiteX3" fmla="*/ 1974850 w 1974850"/>
              <a:gd name="connsiteY3" fmla="*/ 157163 h 2041525"/>
              <a:gd name="connsiteX4" fmla="*/ 1743075 w 1974850"/>
              <a:gd name="connsiteY4" fmla="*/ 157163 h 2041525"/>
              <a:gd name="connsiteX5" fmla="*/ 1743075 w 1974850"/>
              <a:gd name="connsiteY5" fmla="*/ 1170606 h 2041525"/>
              <a:gd name="connsiteX6" fmla="*/ 871918 w 1974850"/>
              <a:gd name="connsiteY6" fmla="*/ 2041525 h 2041525"/>
              <a:gd name="connsiteX7" fmla="*/ 0 w 1974850"/>
              <a:gd name="connsiteY7" fmla="*/ 1170606 h 20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4850" h="2041525">
                <a:moveTo>
                  <a:pt x="0" y="0"/>
                </a:moveTo>
                <a:lnTo>
                  <a:pt x="1743075" y="0"/>
                </a:lnTo>
                <a:lnTo>
                  <a:pt x="1743075" y="9387"/>
                </a:lnTo>
                <a:lnTo>
                  <a:pt x="1974850" y="157163"/>
                </a:lnTo>
                <a:lnTo>
                  <a:pt x="1743075" y="157163"/>
                </a:lnTo>
                <a:lnTo>
                  <a:pt x="1743075" y="1170606"/>
                </a:lnTo>
                <a:cubicBezTo>
                  <a:pt x="1743075" y="1649802"/>
                  <a:pt x="1351244" y="2041525"/>
                  <a:pt x="871918" y="2041525"/>
                </a:cubicBezTo>
                <a:cubicBezTo>
                  <a:pt x="392591" y="2041525"/>
                  <a:pt x="0" y="1649802"/>
                  <a:pt x="0" y="1170606"/>
                </a:cubicBezTo>
                <a:close/>
              </a:path>
            </a:pathLst>
          </a:custGeom>
          <a:solidFill>
            <a:srgbClr val="68B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7" name="Freeform 145">
            <a:extLst>
              <a:ext uri="{FF2B5EF4-FFF2-40B4-BE49-F238E27FC236}">
                <a16:creationId xmlns:a16="http://schemas.microsoft.com/office/drawing/2014/main" id="{402CC928-B981-41BF-A160-DBC1CF3DAB31}"/>
              </a:ext>
            </a:extLst>
          </p:cNvPr>
          <p:cNvSpPr>
            <a:spLocks/>
          </p:cNvSpPr>
          <p:nvPr/>
        </p:nvSpPr>
        <p:spPr bwMode="auto">
          <a:xfrm>
            <a:off x="15938500" y="3735388"/>
            <a:ext cx="236538" cy="150813"/>
          </a:xfrm>
          <a:custGeom>
            <a:avLst/>
            <a:gdLst>
              <a:gd name="T0" fmla="*/ 0 w 311"/>
              <a:gd name="T1" fmla="*/ 199 h 199"/>
              <a:gd name="T2" fmla="*/ 0 w 311"/>
              <a:gd name="T3" fmla="*/ 0 h 199"/>
              <a:gd name="T4" fmla="*/ 311 w 311"/>
              <a:gd name="T5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" h="199">
                <a:moveTo>
                  <a:pt x="0" y="199"/>
                </a:moveTo>
                <a:lnTo>
                  <a:pt x="0" y="0"/>
                </a:lnTo>
                <a:lnTo>
                  <a:pt x="311" y="199"/>
                </a:lnTo>
              </a:path>
            </a:pathLst>
          </a:custGeom>
          <a:solidFill>
            <a:srgbClr val="000000">
              <a:alpha val="4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1" name="Freeform 225">
            <a:extLst>
              <a:ext uri="{FF2B5EF4-FFF2-40B4-BE49-F238E27FC236}">
                <a16:creationId xmlns:a16="http://schemas.microsoft.com/office/drawing/2014/main" id="{88B1C88B-6193-49B9-9D49-C175987FDF1D}"/>
              </a:ext>
            </a:extLst>
          </p:cNvPr>
          <p:cNvSpPr>
            <a:spLocks/>
          </p:cNvSpPr>
          <p:nvPr/>
        </p:nvSpPr>
        <p:spPr bwMode="auto">
          <a:xfrm>
            <a:off x="15211425" y="7046913"/>
            <a:ext cx="7621588" cy="2308225"/>
          </a:xfrm>
          <a:custGeom>
            <a:avLst/>
            <a:gdLst>
              <a:gd name="T0" fmla="*/ 8497 w 10014"/>
              <a:gd name="T1" fmla="*/ 3035 h 3035"/>
              <a:gd name="T2" fmla="*/ 0 w 10014"/>
              <a:gd name="T3" fmla="*/ 3035 h 3035"/>
              <a:gd name="T4" fmla="*/ 0 w 10014"/>
              <a:gd name="T5" fmla="*/ 0 h 3035"/>
              <a:gd name="T6" fmla="*/ 8497 w 10014"/>
              <a:gd name="T7" fmla="*/ 0 h 3035"/>
              <a:gd name="T8" fmla="*/ 10014 w 10014"/>
              <a:gd name="T9" fmla="*/ 1517 h 3035"/>
              <a:gd name="T10" fmla="*/ 8497 w 10014"/>
              <a:gd name="T11" fmla="*/ 3035 h 3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4" h="3035">
                <a:moveTo>
                  <a:pt x="8497" y="3035"/>
                </a:moveTo>
                <a:lnTo>
                  <a:pt x="0" y="3035"/>
                </a:lnTo>
                <a:lnTo>
                  <a:pt x="0" y="0"/>
                </a:lnTo>
                <a:lnTo>
                  <a:pt x="8497" y="0"/>
                </a:lnTo>
                <a:cubicBezTo>
                  <a:pt x="9331" y="0"/>
                  <a:pt x="10014" y="683"/>
                  <a:pt x="10014" y="1517"/>
                </a:cubicBezTo>
                <a:cubicBezTo>
                  <a:pt x="10014" y="2352"/>
                  <a:pt x="9331" y="3035"/>
                  <a:pt x="8497" y="3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3493C1-1952-4430-9822-122775816422}"/>
              </a:ext>
            </a:extLst>
          </p:cNvPr>
          <p:cNvSpPr>
            <a:spLocks/>
          </p:cNvSpPr>
          <p:nvPr/>
        </p:nvSpPr>
        <p:spPr bwMode="auto">
          <a:xfrm>
            <a:off x="14200188" y="6889750"/>
            <a:ext cx="1974850" cy="2041525"/>
          </a:xfrm>
          <a:custGeom>
            <a:avLst/>
            <a:gdLst>
              <a:gd name="connsiteX0" fmla="*/ 0 w 1974850"/>
              <a:gd name="connsiteY0" fmla="*/ 0 h 2041525"/>
              <a:gd name="connsiteX1" fmla="*/ 1738312 w 1974850"/>
              <a:gd name="connsiteY1" fmla="*/ 0 h 2041525"/>
              <a:gd name="connsiteX2" fmla="*/ 1743075 w 1974850"/>
              <a:gd name="connsiteY2" fmla="*/ 0 h 2041525"/>
              <a:gd name="connsiteX3" fmla="*/ 1743075 w 1974850"/>
              <a:gd name="connsiteY3" fmla="*/ 3037 h 2041525"/>
              <a:gd name="connsiteX4" fmla="*/ 1974850 w 1974850"/>
              <a:gd name="connsiteY4" fmla="*/ 150813 h 2041525"/>
              <a:gd name="connsiteX5" fmla="*/ 1743075 w 1974850"/>
              <a:gd name="connsiteY5" fmla="*/ 150813 h 2041525"/>
              <a:gd name="connsiteX6" fmla="*/ 1743075 w 1974850"/>
              <a:gd name="connsiteY6" fmla="*/ 1169846 h 2041525"/>
              <a:gd name="connsiteX7" fmla="*/ 871918 w 1974850"/>
              <a:gd name="connsiteY7" fmla="*/ 2041525 h 2041525"/>
              <a:gd name="connsiteX8" fmla="*/ 0 w 1974850"/>
              <a:gd name="connsiteY8" fmla="*/ 1169846 h 20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850" h="2041525">
                <a:moveTo>
                  <a:pt x="0" y="0"/>
                </a:moveTo>
                <a:lnTo>
                  <a:pt x="1738312" y="0"/>
                </a:lnTo>
                <a:lnTo>
                  <a:pt x="1743075" y="0"/>
                </a:lnTo>
                <a:lnTo>
                  <a:pt x="1743075" y="3037"/>
                </a:lnTo>
                <a:lnTo>
                  <a:pt x="1974850" y="150813"/>
                </a:lnTo>
                <a:lnTo>
                  <a:pt x="1743075" y="150813"/>
                </a:lnTo>
                <a:lnTo>
                  <a:pt x="1743075" y="1169846"/>
                </a:lnTo>
                <a:cubicBezTo>
                  <a:pt x="1743075" y="1649041"/>
                  <a:pt x="1351244" y="2041525"/>
                  <a:pt x="871918" y="2041525"/>
                </a:cubicBezTo>
                <a:cubicBezTo>
                  <a:pt x="392591" y="2041525"/>
                  <a:pt x="0" y="1649041"/>
                  <a:pt x="0" y="1169846"/>
                </a:cubicBezTo>
                <a:close/>
              </a:path>
            </a:pathLst>
          </a:custGeom>
          <a:solidFill>
            <a:srgbClr val="F8CE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3" name="Freeform 228">
            <a:extLst>
              <a:ext uri="{FF2B5EF4-FFF2-40B4-BE49-F238E27FC236}">
                <a16:creationId xmlns:a16="http://schemas.microsoft.com/office/drawing/2014/main" id="{FB886E00-4440-4464-AEA6-72AE7080D9C8}"/>
              </a:ext>
            </a:extLst>
          </p:cNvPr>
          <p:cNvSpPr>
            <a:spLocks/>
          </p:cNvSpPr>
          <p:nvPr/>
        </p:nvSpPr>
        <p:spPr bwMode="auto">
          <a:xfrm>
            <a:off x="15938500" y="6889750"/>
            <a:ext cx="236538" cy="150813"/>
          </a:xfrm>
          <a:custGeom>
            <a:avLst/>
            <a:gdLst>
              <a:gd name="T0" fmla="*/ 0 w 311"/>
              <a:gd name="T1" fmla="*/ 199 h 199"/>
              <a:gd name="T2" fmla="*/ 0 w 311"/>
              <a:gd name="T3" fmla="*/ 0 h 199"/>
              <a:gd name="T4" fmla="*/ 311 w 311"/>
              <a:gd name="T5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" h="199">
                <a:moveTo>
                  <a:pt x="0" y="199"/>
                </a:moveTo>
                <a:lnTo>
                  <a:pt x="0" y="0"/>
                </a:lnTo>
                <a:lnTo>
                  <a:pt x="311" y="199"/>
                </a:lnTo>
              </a:path>
            </a:pathLst>
          </a:custGeom>
          <a:solidFill>
            <a:srgbClr val="000000">
              <a:alpha val="4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4" name="Freeform 300">
            <a:extLst>
              <a:ext uri="{FF2B5EF4-FFF2-40B4-BE49-F238E27FC236}">
                <a16:creationId xmlns:a16="http://schemas.microsoft.com/office/drawing/2014/main" id="{93762343-869E-4D54-B462-1199CEDE9DFD}"/>
              </a:ext>
            </a:extLst>
          </p:cNvPr>
          <p:cNvSpPr>
            <a:spLocks/>
          </p:cNvSpPr>
          <p:nvPr/>
        </p:nvSpPr>
        <p:spPr bwMode="auto">
          <a:xfrm>
            <a:off x="15211425" y="10206038"/>
            <a:ext cx="7621588" cy="2311400"/>
          </a:xfrm>
          <a:custGeom>
            <a:avLst/>
            <a:gdLst>
              <a:gd name="T0" fmla="*/ 8497 w 10014"/>
              <a:gd name="T1" fmla="*/ 3036 h 3036"/>
              <a:gd name="T2" fmla="*/ 0 w 10014"/>
              <a:gd name="T3" fmla="*/ 3036 h 3036"/>
              <a:gd name="T4" fmla="*/ 0 w 10014"/>
              <a:gd name="T5" fmla="*/ 0 h 3036"/>
              <a:gd name="T6" fmla="*/ 8497 w 10014"/>
              <a:gd name="T7" fmla="*/ 0 h 3036"/>
              <a:gd name="T8" fmla="*/ 10014 w 10014"/>
              <a:gd name="T9" fmla="*/ 1518 h 3036"/>
              <a:gd name="T10" fmla="*/ 8497 w 10014"/>
              <a:gd name="T11" fmla="*/ 3036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4" h="3036">
                <a:moveTo>
                  <a:pt x="8497" y="3036"/>
                </a:moveTo>
                <a:lnTo>
                  <a:pt x="0" y="3036"/>
                </a:lnTo>
                <a:lnTo>
                  <a:pt x="0" y="0"/>
                </a:lnTo>
                <a:lnTo>
                  <a:pt x="8497" y="0"/>
                </a:lnTo>
                <a:cubicBezTo>
                  <a:pt x="9331" y="0"/>
                  <a:pt x="10014" y="683"/>
                  <a:pt x="10014" y="1518"/>
                </a:cubicBezTo>
                <a:cubicBezTo>
                  <a:pt x="10014" y="2353"/>
                  <a:pt x="9331" y="3036"/>
                  <a:pt x="8497" y="30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B755BBB-CC01-472F-9A53-E132F57E4CD8}"/>
              </a:ext>
            </a:extLst>
          </p:cNvPr>
          <p:cNvSpPr>
            <a:spLocks/>
          </p:cNvSpPr>
          <p:nvPr/>
        </p:nvSpPr>
        <p:spPr bwMode="auto">
          <a:xfrm>
            <a:off x="14200188" y="10050463"/>
            <a:ext cx="1974850" cy="2041525"/>
          </a:xfrm>
          <a:custGeom>
            <a:avLst/>
            <a:gdLst>
              <a:gd name="connsiteX0" fmla="*/ 0 w 1974850"/>
              <a:gd name="connsiteY0" fmla="*/ 0 h 2041525"/>
              <a:gd name="connsiteX1" fmla="*/ 1738312 w 1974850"/>
              <a:gd name="connsiteY1" fmla="*/ 0 h 2041525"/>
              <a:gd name="connsiteX2" fmla="*/ 1743075 w 1974850"/>
              <a:gd name="connsiteY2" fmla="*/ 0 h 2041525"/>
              <a:gd name="connsiteX3" fmla="*/ 1743075 w 1974850"/>
              <a:gd name="connsiteY3" fmla="*/ 3037 h 2041525"/>
              <a:gd name="connsiteX4" fmla="*/ 1974850 w 1974850"/>
              <a:gd name="connsiteY4" fmla="*/ 150813 h 2041525"/>
              <a:gd name="connsiteX5" fmla="*/ 1743075 w 1974850"/>
              <a:gd name="connsiteY5" fmla="*/ 150813 h 2041525"/>
              <a:gd name="connsiteX6" fmla="*/ 1743075 w 1974850"/>
              <a:gd name="connsiteY6" fmla="*/ 1170606 h 2041525"/>
              <a:gd name="connsiteX7" fmla="*/ 871918 w 1974850"/>
              <a:gd name="connsiteY7" fmla="*/ 2041525 h 2041525"/>
              <a:gd name="connsiteX8" fmla="*/ 0 w 1974850"/>
              <a:gd name="connsiteY8" fmla="*/ 1170606 h 20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850" h="2041525">
                <a:moveTo>
                  <a:pt x="0" y="0"/>
                </a:moveTo>
                <a:lnTo>
                  <a:pt x="1738312" y="0"/>
                </a:lnTo>
                <a:lnTo>
                  <a:pt x="1743075" y="0"/>
                </a:lnTo>
                <a:lnTo>
                  <a:pt x="1743075" y="3037"/>
                </a:lnTo>
                <a:lnTo>
                  <a:pt x="1974850" y="150813"/>
                </a:lnTo>
                <a:lnTo>
                  <a:pt x="1743075" y="150813"/>
                </a:lnTo>
                <a:lnTo>
                  <a:pt x="1743075" y="1170606"/>
                </a:lnTo>
                <a:cubicBezTo>
                  <a:pt x="1743075" y="1649802"/>
                  <a:pt x="1351244" y="2041525"/>
                  <a:pt x="871918" y="2041525"/>
                </a:cubicBezTo>
                <a:cubicBezTo>
                  <a:pt x="392591" y="2041525"/>
                  <a:pt x="0" y="1649802"/>
                  <a:pt x="0" y="1170606"/>
                </a:cubicBezTo>
                <a:close/>
              </a:path>
            </a:pathLst>
          </a:custGeom>
          <a:solidFill>
            <a:srgbClr val="B88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6" name="Freeform 303">
            <a:extLst>
              <a:ext uri="{FF2B5EF4-FFF2-40B4-BE49-F238E27FC236}">
                <a16:creationId xmlns:a16="http://schemas.microsoft.com/office/drawing/2014/main" id="{AE5C07C1-E508-4C4B-860B-706A619562EB}"/>
              </a:ext>
            </a:extLst>
          </p:cNvPr>
          <p:cNvSpPr>
            <a:spLocks/>
          </p:cNvSpPr>
          <p:nvPr/>
        </p:nvSpPr>
        <p:spPr bwMode="auto">
          <a:xfrm>
            <a:off x="15938500" y="10050463"/>
            <a:ext cx="236538" cy="150813"/>
          </a:xfrm>
          <a:custGeom>
            <a:avLst/>
            <a:gdLst>
              <a:gd name="T0" fmla="*/ 0 w 311"/>
              <a:gd name="T1" fmla="*/ 199 h 199"/>
              <a:gd name="T2" fmla="*/ 0 w 311"/>
              <a:gd name="T3" fmla="*/ 0 h 199"/>
              <a:gd name="T4" fmla="*/ 311 w 311"/>
              <a:gd name="T5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" h="199">
                <a:moveTo>
                  <a:pt x="0" y="199"/>
                </a:moveTo>
                <a:lnTo>
                  <a:pt x="0" y="0"/>
                </a:lnTo>
                <a:lnTo>
                  <a:pt x="311" y="199"/>
                </a:lnTo>
              </a:path>
            </a:pathLst>
          </a:custGeom>
          <a:solidFill>
            <a:srgbClr val="000000">
              <a:alpha val="4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BD0C76-BBD0-4E04-9A3E-688CB6031895}"/>
              </a:ext>
            </a:extLst>
          </p:cNvPr>
          <p:cNvGrpSpPr/>
          <p:nvPr/>
        </p:nvGrpSpPr>
        <p:grpSpPr>
          <a:xfrm>
            <a:off x="1501775" y="4630738"/>
            <a:ext cx="12387263" cy="6983412"/>
            <a:chOff x="1501775" y="4630738"/>
            <a:chExt cx="12387263" cy="698341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501A62-95DF-4851-A530-CB9450910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0" y="7556499"/>
              <a:ext cx="5222875" cy="4003676"/>
            </a:xfrm>
            <a:custGeom>
              <a:avLst/>
              <a:gdLst>
                <a:gd name="connsiteX0" fmla="*/ 5130800 w 5222875"/>
                <a:gd name="connsiteY0" fmla="*/ 1846263 h 4003676"/>
                <a:gd name="connsiteX1" fmla="*/ 5222875 w 5222875"/>
                <a:gd name="connsiteY1" fmla="*/ 1846263 h 4003676"/>
                <a:gd name="connsiteX2" fmla="*/ 5222875 w 5222875"/>
                <a:gd name="connsiteY2" fmla="*/ 4003676 h 4003676"/>
                <a:gd name="connsiteX3" fmla="*/ 5130800 w 5222875"/>
                <a:gd name="connsiteY3" fmla="*/ 4003676 h 4003676"/>
                <a:gd name="connsiteX4" fmla="*/ 0 w 5222875"/>
                <a:gd name="connsiteY4" fmla="*/ 0 h 4003676"/>
                <a:gd name="connsiteX5" fmla="*/ 4256088 w 5222875"/>
                <a:gd name="connsiteY5" fmla="*/ 0 h 4003676"/>
                <a:gd name="connsiteX6" fmla="*/ 4256088 w 5222875"/>
                <a:gd name="connsiteY6" fmla="*/ 131763 h 4003676"/>
                <a:gd name="connsiteX7" fmla="*/ 2224088 w 5222875"/>
                <a:gd name="connsiteY7" fmla="*/ 131763 h 4003676"/>
                <a:gd name="connsiteX8" fmla="*/ 2224088 w 5222875"/>
                <a:gd name="connsiteY8" fmla="*/ 4003676 h 4003676"/>
                <a:gd name="connsiteX9" fmla="*/ 2032000 w 5222875"/>
                <a:gd name="connsiteY9" fmla="*/ 4003676 h 4003676"/>
                <a:gd name="connsiteX10" fmla="*/ 2032000 w 5222875"/>
                <a:gd name="connsiteY10" fmla="*/ 131763 h 4003676"/>
                <a:gd name="connsiteX11" fmla="*/ 0 w 5222875"/>
                <a:gd name="connsiteY11" fmla="*/ 131763 h 400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2875" h="4003676">
                  <a:moveTo>
                    <a:pt x="5130800" y="1846263"/>
                  </a:moveTo>
                  <a:lnTo>
                    <a:pt x="5222875" y="1846263"/>
                  </a:lnTo>
                  <a:lnTo>
                    <a:pt x="5222875" y="4003676"/>
                  </a:lnTo>
                  <a:lnTo>
                    <a:pt x="5130800" y="4003676"/>
                  </a:lnTo>
                  <a:close/>
                  <a:moveTo>
                    <a:pt x="0" y="0"/>
                  </a:moveTo>
                  <a:lnTo>
                    <a:pt x="4256088" y="0"/>
                  </a:lnTo>
                  <a:lnTo>
                    <a:pt x="4256088" y="131763"/>
                  </a:lnTo>
                  <a:lnTo>
                    <a:pt x="2224088" y="131763"/>
                  </a:lnTo>
                  <a:lnTo>
                    <a:pt x="2224088" y="4003676"/>
                  </a:lnTo>
                  <a:lnTo>
                    <a:pt x="2032000" y="4003676"/>
                  </a:lnTo>
                  <a:lnTo>
                    <a:pt x="2032000" y="131763"/>
                  </a:lnTo>
                  <a:lnTo>
                    <a:pt x="0" y="131763"/>
                  </a:lnTo>
                  <a:close/>
                </a:path>
              </a:pathLst>
            </a:custGeom>
            <a:solidFill>
              <a:srgbClr val="68B0D8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CC5105B6-A2AC-461B-9D40-9B74FBDD4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775" y="11560175"/>
              <a:ext cx="12387263" cy="53975"/>
            </a:xfrm>
            <a:custGeom>
              <a:avLst/>
              <a:gdLst>
                <a:gd name="T0" fmla="*/ 16241 w 16276"/>
                <a:gd name="T1" fmla="*/ 71 h 71"/>
                <a:gd name="T2" fmla="*/ 36 w 16276"/>
                <a:gd name="T3" fmla="*/ 71 h 71"/>
                <a:gd name="T4" fmla="*/ 0 w 16276"/>
                <a:gd name="T5" fmla="*/ 36 h 71"/>
                <a:gd name="T6" fmla="*/ 36 w 16276"/>
                <a:gd name="T7" fmla="*/ 0 h 71"/>
                <a:gd name="T8" fmla="*/ 16241 w 16276"/>
                <a:gd name="T9" fmla="*/ 0 h 71"/>
                <a:gd name="T10" fmla="*/ 16276 w 16276"/>
                <a:gd name="T11" fmla="*/ 36 h 71"/>
                <a:gd name="T12" fmla="*/ 16241 w 16276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76" h="71">
                  <a:moveTo>
                    <a:pt x="16241" y="71"/>
                  </a:moveTo>
                  <a:lnTo>
                    <a:pt x="36" y="71"/>
                  </a:ln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lnTo>
                    <a:pt x="16241" y="0"/>
                  </a:lnTo>
                  <a:cubicBezTo>
                    <a:pt x="16261" y="0"/>
                    <a:pt x="16276" y="16"/>
                    <a:pt x="16276" y="36"/>
                  </a:cubicBezTo>
                  <a:cubicBezTo>
                    <a:pt x="16276" y="55"/>
                    <a:pt x="16261" y="71"/>
                    <a:pt x="16241" y="71"/>
                  </a:cubicBezTo>
                  <a:close/>
                </a:path>
              </a:pathLst>
            </a:custGeom>
            <a:solidFill>
              <a:srgbClr val="68B0D8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37B04D4-3614-49D2-AB62-A6B2087D7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49" y="11425237"/>
              <a:ext cx="4656138" cy="134938"/>
            </a:xfrm>
            <a:custGeom>
              <a:avLst/>
              <a:gdLst>
                <a:gd name="connsiteX0" fmla="*/ 4015543 w 4656138"/>
                <a:gd name="connsiteY0" fmla="*/ 4762 h 134938"/>
                <a:gd name="connsiteX1" fmla="*/ 4656138 w 4656138"/>
                <a:gd name="connsiteY1" fmla="*/ 134937 h 134938"/>
                <a:gd name="connsiteX2" fmla="*/ 3446463 w 4656138"/>
                <a:gd name="connsiteY2" fmla="*/ 134937 h 134938"/>
                <a:gd name="connsiteX3" fmla="*/ 965994 w 4656138"/>
                <a:gd name="connsiteY3" fmla="*/ 0 h 134938"/>
                <a:gd name="connsiteX4" fmla="*/ 1931988 w 4656138"/>
                <a:gd name="connsiteY4" fmla="*/ 134938 h 134938"/>
                <a:gd name="connsiteX5" fmla="*/ 0 w 4656138"/>
                <a:gd name="connsiteY5" fmla="*/ 134938 h 13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6138" h="134938">
                  <a:moveTo>
                    <a:pt x="4015543" y="4762"/>
                  </a:moveTo>
                  <a:lnTo>
                    <a:pt x="4656138" y="134937"/>
                  </a:lnTo>
                  <a:lnTo>
                    <a:pt x="3446463" y="134937"/>
                  </a:lnTo>
                  <a:close/>
                  <a:moveTo>
                    <a:pt x="965994" y="0"/>
                  </a:moveTo>
                  <a:lnTo>
                    <a:pt x="1931988" y="134938"/>
                  </a:lnTo>
                  <a:lnTo>
                    <a:pt x="0" y="134938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48CABE-8865-4E61-9F95-B6277066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10577382"/>
              <a:ext cx="2398713" cy="982794"/>
            </a:xfrm>
            <a:custGeom>
              <a:avLst/>
              <a:gdLst>
                <a:gd name="connsiteX0" fmla="*/ 1752241 w 2398713"/>
                <a:gd name="connsiteY0" fmla="*/ 422406 h 982794"/>
                <a:gd name="connsiteX1" fmla="*/ 2269102 w 2398713"/>
                <a:gd name="connsiteY1" fmla="*/ 422406 h 982794"/>
                <a:gd name="connsiteX2" fmla="*/ 2255141 w 2398713"/>
                <a:gd name="connsiteY2" fmla="*/ 554595 h 982794"/>
                <a:gd name="connsiteX3" fmla="*/ 2330450 w 2398713"/>
                <a:gd name="connsiteY3" fmla="*/ 677046 h 982794"/>
                <a:gd name="connsiteX4" fmla="*/ 2330450 w 2398713"/>
                <a:gd name="connsiteY4" fmla="*/ 933581 h 982794"/>
                <a:gd name="connsiteX5" fmla="*/ 2398713 w 2398713"/>
                <a:gd name="connsiteY5" fmla="*/ 933581 h 982794"/>
                <a:gd name="connsiteX6" fmla="*/ 2398713 w 2398713"/>
                <a:gd name="connsiteY6" fmla="*/ 982794 h 982794"/>
                <a:gd name="connsiteX7" fmla="*/ 2011363 w 2398713"/>
                <a:gd name="connsiteY7" fmla="*/ 982794 h 982794"/>
                <a:gd name="connsiteX8" fmla="*/ 2011363 w 2398713"/>
                <a:gd name="connsiteY8" fmla="*/ 982793 h 982794"/>
                <a:gd name="connsiteX9" fmla="*/ 2010195 w 2398713"/>
                <a:gd name="connsiteY9" fmla="*/ 982793 h 982794"/>
                <a:gd name="connsiteX10" fmla="*/ 2010195 w 2398713"/>
                <a:gd name="connsiteY10" fmla="*/ 895328 h 982794"/>
                <a:gd name="connsiteX11" fmla="*/ 1992562 w 2398713"/>
                <a:gd name="connsiteY11" fmla="*/ 933581 h 982794"/>
                <a:gd name="connsiteX12" fmla="*/ 1993901 w 2398713"/>
                <a:gd name="connsiteY12" fmla="*/ 933581 h 982794"/>
                <a:gd name="connsiteX13" fmla="*/ 1971054 w 2398713"/>
                <a:gd name="connsiteY13" fmla="*/ 982794 h 982794"/>
                <a:gd name="connsiteX14" fmla="*/ 1204913 w 2398713"/>
                <a:gd name="connsiteY14" fmla="*/ 982794 h 982794"/>
                <a:gd name="connsiteX15" fmla="*/ 1204913 w 2398713"/>
                <a:gd name="connsiteY15" fmla="*/ 933581 h 982794"/>
                <a:gd name="connsiteX16" fmla="*/ 1289050 w 2398713"/>
                <a:gd name="connsiteY16" fmla="*/ 933581 h 982794"/>
                <a:gd name="connsiteX17" fmla="*/ 1289050 w 2398713"/>
                <a:gd name="connsiteY17" fmla="*/ 910539 h 982794"/>
                <a:gd name="connsiteX18" fmla="*/ 1415327 w 2398713"/>
                <a:gd name="connsiteY18" fmla="*/ 723440 h 982794"/>
                <a:gd name="connsiteX19" fmla="*/ 1646580 w 2398713"/>
                <a:gd name="connsiteY19" fmla="*/ 629891 h 982794"/>
                <a:gd name="connsiteX20" fmla="*/ 731607 w 2398713"/>
                <a:gd name="connsiteY20" fmla="*/ 0 h 982794"/>
                <a:gd name="connsiteX21" fmla="*/ 1184189 w 2398713"/>
                <a:gd name="connsiteY21" fmla="*/ 266909 h 982794"/>
                <a:gd name="connsiteX22" fmla="*/ 1123840 w 2398713"/>
                <a:gd name="connsiteY22" fmla="*/ 350691 h 982794"/>
                <a:gd name="connsiteX23" fmla="*/ 1128406 w 2398713"/>
                <a:gd name="connsiteY23" fmla="*/ 494382 h 982794"/>
                <a:gd name="connsiteX24" fmla="*/ 1001176 w 2398713"/>
                <a:gd name="connsiteY24" fmla="*/ 716689 h 982794"/>
                <a:gd name="connsiteX25" fmla="*/ 1058863 w 2398713"/>
                <a:gd name="connsiteY25" fmla="*/ 749713 h 982794"/>
                <a:gd name="connsiteX26" fmla="*/ 1034535 w 2398713"/>
                <a:gd name="connsiteY26" fmla="*/ 792293 h 982794"/>
                <a:gd name="connsiteX27" fmla="*/ 855306 w 2398713"/>
                <a:gd name="connsiteY27" fmla="*/ 689690 h 982794"/>
                <a:gd name="connsiteX28" fmla="*/ 698492 w 2398713"/>
                <a:gd name="connsiteY28" fmla="*/ 600059 h 982794"/>
                <a:gd name="connsiteX29" fmla="*/ 698553 w 2398713"/>
                <a:gd name="connsiteY29" fmla="*/ 599953 h 982794"/>
                <a:gd name="connsiteX30" fmla="*/ 698500 w 2398713"/>
                <a:gd name="connsiteY30" fmla="*/ 599923 h 982794"/>
                <a:gd name="connsiteX31" fmla="*/ 722829 w 2398713"/>
                <a:gd name="connsiteY31" fmla="*/ 557343 h 982794"/>
                <a:gd name="connsiteX32" fmla="*/ 722853 w 2398713"/>
                <a:gd name="connsiteY32" fmla="*/ 557357 h 982794"/>
                <a:gd name="connsiteX33" fmla="*/ 741864 w 2398713"/>
                <a:gd name="connsiteY33" fmla="*/ 524032 h 982794"/>
                <a:gd name="connsiteX34" fmla="*/ 664251 w 2398713"/>
                <a:gd name="connsiteY34" fmla="*/ 580292 h 982794"/>
                <a:gd name="connsiteX35" fmla="*/ 423804 w 2398713"/>
                <a:gd name="connsiteY35" fmla="*/ 443444 h 982794"/>
                <a:gd name="connsiteX36" fmla="*/ 73025 w 2398713"/>
                <a:gd name="connsiteY36" fmla="*/ 242732 h 982794"/>
                <a:gd name="connsiteX37" fmla="*/ 73504 w 2398713"/>
                <a:gd name="connsiteY37" fmla="*/ 241887 h 982794"/>
                <a:gd name="connsiteX38" fmla="*/ 0 w 2398713"/>
                <a:gd name="connsiteY38" fmla="*/ 199901 h 982794"/>
                <a:gd name="connsiteX39" fmla="*/ 24336 w 2398713"/>
                <a:gd name="connsiteY39" fmla="*/ 157293 h 982794"/>
                <a:gd name="connsiteX40" fmla="*/ 97673 w 2398713"/>
                <a:gd name="connsiteY40" fmla="*/ 199242 h 982794"/>
                <a:gd name="connsiteX41" fmla="*/ 108788 w 2398713"/>
                <a:gd name="connsiteY41" fmla="*/ 179630 h 982794"/>
                <a:gd name="connsiteX42" fmla="*/ 310429 w 2398713"/>
                <a:gd name="connsiteY42" fmla="*/ 80795 h 982794"/>
                <a:gd name="connsiteX43" fmla="*/ 557724 w 2398713"/>
                <a:gd name="connsiteY43" fmla="*/ 114246 h 9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98713" h="982794">
                  <a:moveTo>
                    <a:pt x="1752241" y="422406"/>
                  </a:moveTo>
                  <a:lnTo>
                    <a:pt x="2269102" y="422406"/>
                  </a:lnTo>
                  <a:lnTo>
                    <a:pt x="2255141" y="554595"/>
                  </a:lnTo>
                  <a:cubicBezTo>
                    <a:pt x="2300783" y="578172"/>
                    <a:pt x="2330450" y="624567"/>
                    <a:pt x="2330450" y="677046"/>
                  </a:cubicBezTo>
                  <a:lnTo>
                    <a:pt x="2330450" y="933581"/>
                  </a:lnTo>
                  <a:lnTo>
                    <a:pt x="2398713" y="933581"/>
                  </a:lnTo>
                  <a:lnTo>
                    <a:pt x="2398713" y="982794"/>
                  </a:lnTo>
                  <a:lnTo>
                    <a:pt x="2011363" y="982794"/>
                  </a:lnTo>
                  <a:lnTo>
                    <a:pt x="2011363" y="982793"/>
                  </a:lnTo>
                  <a:lnTo>
                    <a:pt x="2010195" y="982793"/>
                  </a:lnTo>
                  <a:lnTo>
                    <a:pt x="2010195" y="895328"/>
                  </a:lnTo>
                  <a:lnTo>
                    <a:pt x="1992562" y="933581"/>
                  </a:lnTo>
                  <a:lnTo>
                    <a:pt x="1993901" y="933581"/>
                  </a:lnTo>
                  <a:lnTo>
                    <a:pt x="1971054" y="982794"/>
                  </a:lnTo>
                  <a:lnTo>
                    <a:pt x="1204913" y="982794"/>
                  </a:lnTo>
                  <a:lnTo>
                    <a:pt x="1204913" y="933581"/>
                  </a:lnTo>
                  <a:lnTo>
                    <a:pt x="1289050" y="933581"/>
                  </a:lnTo>
                  <a:lnTo>
                    <a:pt x="1289050" y="910539"/>
                  </a:lnTo>
                  <a:cubicBezTo>
                    <a:pt x="1289050" y="828398"/>
                    <a:pt x="1339257" y="754624"/>
                    <a:pt x="1415327" y="723440"/>
                  </a:cubicBezTo>
                  <a:lnTo>
                    <a:pt x="1646580" y="629891"/>
                  </a:lnTo>
                  <a:close/>
                  <a:moveTo>
                    <a:pt x="731607" y="0"/>
                  </a:moveTo>
                  <a:lnTo>
                    <a:pt x="1184189" y="266909"/>
                  </a:lnTo>
                  <a:lnTo>
                    <a:pt x="1123840" y="350691"/>
                  </a:lnTo>
                  <a:cubicBezTo>
                    <a:pt x="1151994" y="393266"/>
                    <a:pt x="1155038" y="448766"/>
                    <a:pt x="1128406" y="494382"/>
                  </a:cubicBezTo>
                  <a:lnTo>
                    <a:pt x="1001176" y="716689"/>
                  </a:lnTo>
                  <a:lnTo>
                    <a:pt x="1058863" y="749713"/>
                  </a:lnTo>
                  <a:lnTo>
                    <a:pt x="1034535" y="792293"/>
                  </a:lnTo>
                  <a:lnTo>
                    <a:pt x="855306" y="689690"/>
                  </a:lnTo>
                  <a:lnTo>
                    <a:pt x="698492" y="600059"/>
                  </a:lnTo>
                  <a:lnTo>
                    <a:pt x="698553" y="599953"/>
                  </a:lnTo>
                  <a:lnTo>
                    <a:pt x="698500" y="599923"/>
                  </a:lnTo>
                  <a:lnTo>
                    <a:pt x="722829" y="557343"/>
                  </a:lnTo>
                  <a:lnTo>
                    <a:pt x="722853" y="557357"/>
                  </a:lnTo>
                  <a:lnTo>
                    <a:pt x="741864" y="524032"/>
                  </a:lnTo>
                  <a:lnTo>
                    <a:pt x="664251" y="580292"/>
                  </a:lnTo>
                  <a:lnTo>
                    <a:pt x="423804" y="443444"/>
                  </a:lnTo>
                  <a:lnTo>
                    <a:pt x="73025" y="242732"/>
                  </a:lnTo>
                  <a:lnTo>
                    <a:pt x="73504" y="241887"/>
                  </a:lnTo>
                  <a:lnTo>
                    <a:pt x="0" y="199901"/>
                  </a:lnTo>
                  <a:lnTo>
                    <a:pt x="24336" y="157293"/>
                  </a:lnTo>
                  <a:lnTo>
                    <a:pt x="97673" y="199242"/>
                  </a:lnTo>
                  <a:lnTo>
                    <a:pt x="108788" y="179630"/>
                  </a:lnTo>
                  <a:cubicBezTo>
                    <a:pt x="149116" y="108925"/>
                    <a:pt x="229012" y="69391"/>
                    <a:pt x="310429" y="80795"/>
                  </a:cubicBezTo>
                  <a:lnTo>
                    <a:pt x="557724" y="114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8" name="Freeform 72">
              <a:extLst>
                <a:ext uri="{FF2B5EF4-FFF2-40B4-BE49-F238E27FC236}">
                  <a16:creationId xmlns:a16="http://schemas.microsoft.com/office/drawing/2014/main" id="{3EA2ED03-3FFC-4379-B753-72B909EB6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163" y="8774113"/>
              <a:ext cx="639763" cy="638175"/>
            </a:xfrm>
            <a:custGeom>
              <a:avLst/>
              <a:gdLst>
                <a:gd name="T0" fmla="*/ 419 w 839"/>
                <a:gd name="T1" fmla="*/ 23 h 839"/>
                <a:gd name="T2" fmla="*/ 23 w 839"/>
                <a:gd name="T3" fmla="*/ 420 h 839"/>
                <a:gd name="T4" fmla="*/ 419 w 839"/>
                <a:gd name="T5" fmla="*/ 816 h 839"/>
                <a:gd name="T6" fmla="*/ 816 w 839"/>
                <a:gd name="T7" fmla="*/ 420 h 839"/>
                <a:gd name="T8" fmla="*/ 419 w 839"/>
                <a:gd name="T9" fmla="*/ 23 h 839"/>
                <a:gd name="T10" fmla="*/ 419 w 839"/>
                <a:gd name="T11" fmla="*/ 839 h 839"/>
                <a:gd name="T12" fmla="*/ 0 w 839"/>
                <a:gd name="T13" fmla="*/ 420 h 839"/>
                <a:gd name="T14" fmla="*/ 419 w 839"/>
                <a:gd name="T15" fmla="*/ 0 h 839"/>
                <a:gd name="T16" fmla="*/ 839 w 839"/>
                <a:gd name="T17" fmla="*/ 420 h 839"/>
                <a:gd name="T18" fmla="*/ 419 w 839"/>
                <a:gd name="T1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9" h="839">
                  <a:moveTo>
                    <a:pt x="419" y="23"/>
                  </a:moveTo>
                  <a:cubicBezTo>
                    <a:pt x="201" y="23"/>
                    <a:pt x="23" y="201"/>
                    <a:pt x="23" y="420"/>
                  </a:cubicBezTo>
                  <a:cubicBezTo>
                    <a:pt x="23" y="638"/>
                    <a:pt x="201" y="816"/>
                    <a:pt x="419" y="816"/>
                  </a:cubicBezTo>
                  <a:cubicBezTo>
                    <a:pt x="638" y="816"/>
                    <a:pt x="816" y="638"/>
                    <a:pt x="816" y="420"/>
                  </a:cubicBezTo>
                  <a:cubicBezTo>
                    <a:pt x="816" y="201"/>
                    <a:pt x="638" y="23"/>
                    <a:pt x="419" y="23"/>
                  </a:cubicBezTo>
                  <a:close/>
                  <a:moveTo>
                    <a:pt x="419" y="839"/>
                  </a:moveTo>
                  <a:cubicBezTo>
                    <a:pt x="188" y="839"/>
                    <a:pt x="0" y="651"/>
                    <a:pt x="0" y="420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650" y="0"/>
                    <a:pt x="839" y="188"/>
                    <a:pt x="839" y="420"/>
                  </a:cubicBezTo>
                  <a:cubicBezTo>
                    <a:pt x="839" y="651"/>
                    <a:pt x="650" y="839"/>
                    <a:pt x="419" y="839"/>
                  </a:cubicBezTo>
                  <a:close/>
                </a:path>
              </a:pathLst>
            </a:custGeom>
            <a:solidFill>
              <a:srgbClr val="F8C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9" name="Freeform 73">
              <a:extLst>
                <a:ext uri="{FF2B5EF4-FFF2-40B4-BE49-F238E27FC236}">
                  <a16:creationId xmlns:a16="http://schemas.microsoft.com/office/drawing/2014/main" id="{2B226F74-52E3-4E5A-B559-C08659727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3375" y="7620000"/>
              <a:ext cx="328613" cy="328613"/>
            </a:xfrm>
            <a:custGeom>
              <a:avLst/>
              <a:gdLst>
                <a:gd name="T0" fmla="*/ 216 w 431"/>
                <a:gd name="T1" fmla="*/ 23 h 431"/>
                <a:gd name="T2" fmla="*/ 23 w 431"/>
                <a:gd name="T3" fmla="*/ 216 h 431"/>
                <a:gd name="T4" fmla="*/ 216 w 431"/>
                <a:gd name="T5" fmla="*/ 408 h 431"/>
                <a:gd name="T6" fmla="*/ 408 w 431"/>
                <a:gd name="T7" fmla="*/ 216 h 431"/>
                <a:gd name="T8" fmla="*/ 216 w 431"/>
                <a:gd name="T9" fmla="*/ 23 h 431"/>
                <a:gd name="T10" fmla="*/ 216 w 431"/>
                <a:gd name="T11" fmla="*/ 431 h 431"/>
                <a:gd name="T12" fmla="*/ 0 w 431"/>
                <a:gd name="T13" fmla="*/ 216 h 431"/>
                <a:gd name="T14" fmla="*/ 216 w 431"/>
                <a:gd name="T15" fmla="*/ 0 h 431"/>
                <a:gd name="T16" fmla="*/ 431 w 431"/>
                <a:gd name="T17" fmla="*/ 216 h 431"/>
                <a:gd name="T18" fmla="*/ 216 w 431"/>
                <a:gd name="T1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" h="431">
                  <a:moveTo>
                    <a:pt x="216" y="23"/>
                  </a:moveTo>
                  <a:cubicBezTo>
                    <a:pt x="110" y="23"/>
                    <a:pt x="23" y="110"/>
                    <a:pt x="23" y="216"/>
                  </a:cubicBezTo>
                  <a:cubicBezTo>
                    <a:pt x="23" y="322"/>
                    <a:pt x="110" y="408"/>
                    <a:pt x="216" y="408"/>
                  </a:cubicBezTo>
                  <a:cubicBezTo>
                    <a:pt x="322" y="408"/>
                    <a:pt x="408" y="322"/>
                    <a:pt x="408" y="216"/>
                  </a:cubicBezTo>
                  <a:cubicBezTo>
                    <a:pt x="408" y="110"/>
                    <a:pt x="322" y="23"/>
                    <a:pt x="216" y="23"/>
                  </a:cubicBezTo>
                  <a:close/>
                  <a:moveTo>
                    <a:pt x="216" y="431"/>
                  </a:moveTo>
                  <a:cubicBezTo>
                    <a:pt x="97" y="431"/>
                    <a:pt x="0" y="334"/>
                    <a:pt x="0" y="216"/>
                  </a:cubicBezTo>
                  <a:cubicBezTo>
                    <a:pt x="0" y="97"/>
                    <a:pt x="97" y="0"/>
                    <a:pt x="216" y="0"/>
                  </a:cubicBezTo>
                  <a:cubicBezTo>
                    <a:pt x="335" y="0"/>
                    <a:pt x="431" y="97"/>
                    <a:pt x="431" y="216"/>
                  </a:cubicBezTo>
                  <a:cubicBezTo>
                    <a:pt x="431" y="334"/>
                    <a:pt x="335" y="431"/>
                    <a:pt x="216" y="431"/>
                  </a:cubicBez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0" name="Freeform 74">
              <a:extLst>
                <a:ext uri="{FF2B5EF4-FFF2-40B4-BE49-F238E27FC236}">
                  <a16:creationId xmlns:a16="http://schemas.microsoft.com/office/drawing/2014/main" id="{9B4A7AD2-8CEF-4BDD-A0B5-7AF35A5B7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1038" y="4630738"/>
              <a:ext cx="327025" cy="327025"/>
            </a:xfrm>
            <a:custGeom>
              <a:avLst/>
              <a:gdLst>
                <a:gd name="T0" fmla="*/ 216 w 431"/>
                <a:gd name="T1" fmla="*/ 23 h 430"/>
                <a:gd name="T2" fmla="*/ 23 w 431"/>
                <a:gd name="T3" fmla="*/ 215 h 430"/>
                <a:gd name="T4" fmla="*/ 216 w 431"/>
                <a:gd name="T5" fmla="*/ 407 h 430"/>
                <a:gd name="T6" fmla="*/ 408 w 431"/>
                <a:gd name="T7" fmla="*/ 215 h 430"/>
                <a:gd name="T8" fmla="*/ 216 w 431"/>
                <a:gd name="T9" fmla="*/ 23 h 430"/>
                <a:gd name="T10" fmla="*/ 216 w 431"/>
                <a:gd name="T11" fmla="*/ 430 h 430"/>
                <a:gd name="T12" fmla="*/ 0 w 431"/>
                <a:gd name="T13" fmla="*/ 215 h 430"/>
                <a:gd name="T14" fmla="*/ 216 w 431"/>
                <a:gd name="T15" fmla="*/ 0 h 430"/>
                <a:gd name="T16" fmla="*/ 431 w 431"/>
                <a:gd name="T17" fmla="*/ 215 h 430"/>
                <a:gd name="T18" fmla="*/ 216 w 431"/>
                <a:gd name="T1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" h="430">
                  <a:moveTo>
                    <a:pt x="216" y="23"/>
                  </a:moveTo>
                  <a:cubicBezTo>
                    <a:pt x="110" y="23"/>
                    <a:pt x="23" y="109"/>
                    <a:pt x="23" y="215"/>
                  </a:cubicBezTo>
                  <a:cubicBezTo>
                    <a:pt x="23" y="321"/>
                    <a:pt x="110" y="407"/>
                    <a:pt x="216" y="407"/>
                  </a:cubicBezTo>
                  <a:cubicBezTo>
                    <a:pt x="322" y="407"/>
                    <a:pt x="408" y="321"/>
                    <a:pt x="408" y="215"/>
                  </a:cubicBezTo>
                  <a:cubicBezTo>
                    <a:pt x="408" y="109"/>
                    <a:pt x="322" y="23"/>
                    <a:pt x="216" y="23"/>
                  </a:cubicBezTo>
                  <a:close/>
                  <a:moveTo>
                    <a:pt x="216" y="430"/>
                  </a:moveTo>
                  <a:cubicBezTo>
                    <a:pt x="97" y="430"/>
                    <a:pt x="0" y="334"/>
                    <a:pt x="0" y="215"/>
                  </a:cubicBezTo>
                  <a:cubicBezTo>
                    <a:pt x="0" y="96"/>
                    <a:pt x="97" y="0"/>
                    <a:pt x="216" y="0"/>
                  </a:cubicBezTo>
                  <a:cubicBezTo>
                    <a:pt x="335" y="0"/>
                    <a:pt x="431" y="96"/>
                    <a:pt x="431" y="215"/>
                  </a:cubicBezTo>
                  <a:cubicBezTo>
                    <a:pt x="431" y="334"/>
                    <a:pt x="335" y="430"/>
                    <a:pt x="216" y="430"/>
                  </a:cubicBezTo>
                  <a:close/>
                </a:path>
              </a:pathLst>
            </a:custGeom>
            <a:solidFill>
              <a:srgbClr val="F8C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1" name="Freeform 75">
              <a:extLst>
                <a:ext uri="{FF2B5EF4-FFF2-40B4-BE49-F238E27FC236}">
                  <a16:creationId xmlns:a16="http://schemas.microsoft.com/office/drawing/2014/main" id="{3D3AE3A5-573E-4EC4-9221-6BD15995DF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3100" y="6756400"/>
              <a:ext cx="638175" cy="638175"/>
            </a:xfrm>
            <a:custGeom>
              <a:avLst/>
              <a:gdLst>
                <a:gd name="T0" fmla="*/ 419 w 839"/>
                <a:gd name="T1" fmla="*/ 23 h 839"/>
                <a:gd name="T2" fmla="*/ 23 w 839"/>
                <a:gd name="T3" fmla="*/ 419 h 839"/>
                <a:gd name="T4" fmla="*/ 419 w 839"/>
                <a:gd name="T5" fmla="*/ 816 h 839"/>
                <a:gd name="T6" fmla="*/ 816 w 839"/>
                <a:gd name="T7" fmla="*/ 419 h 839"/>
                <a:gd name="T8" fmla="*/ 419 w 839"/>
                <a:gd name="T9" fmla="*/ 23 h 839"/>
                <a:gd name="T10" fmla="*/ 419 w 839"/>
                <a:gd name="T11" fmla="*/ 839 h 839"/>
                <a:gd name="T12" fmla="*/ 0 w 839"/>
                <a:gd name="T13" fmla="*/ 419 h 839"/>
                <a:gd name="T14" fmla="*/ 419 w 839"/>
                <a:gd name="T15" fmla="*/ 0 h 839"/>
                <a:gd name="T16" fmla="*/ 839 w 839"/>
                <a:gd name="T17" fmla="*/ 419 h 839"/>
                <a:gd name="T18" fmla="*/ 419 w 839"/>
                <a:gd name="T1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9" h="839">
                  <a:moveTo>
                    <a:pt x="419" y="23"/>
                  </a:moveTo>
                  <a:cubicBezTo>
                    <a:pt x="201" y="23"/>
                    <a:pt x="23" y="201"/>
                    <a:pt x="23" y="419"/>
                  </a:cubicBezTo>
                  <a:cubicBezTo>
                    <a:pt x="23" y="638"/>
                    <a:pt x="201" y="816"/>
                    <a:pt x="419" y="816"/>
                  </a:cubicBezTo>
                  <a:cubicBezTo>
                    <a:pt x="638" y="816"/>
                    <a:pt x="816" y="638"/>
                    <a:pt x="816" y="419"/>
                  </a:cubicBezTo>
                  <a:cubicBezTo>
                    <a:pt x="816" y="201"/>
                    <a:pt x="638" y="23"/>
                    <a:pt x="419" y="23"/>
                  </a:cubicBezTo>
                  <a:close/>
                  <a:moveTo>
                    <a:pt x="419" y="839"/>
                  </a:moveTo>
                  <a:cubicBezTo>
                    <a:pt x="188" y="839"/>
                    <a:pt x="0" y="651"/>
                    <a:pt x="0" y="419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651" y="0"/>
                    <a:pt x="839" y="188"/>
                    <a:pt x="839" y="419"/>
                  </a:cubicBezTo>
                  <a:cubicBezTo>
                    <a:pt x="839" y="651"/>
                    <a:pt x="651" y="839"/>
                    <a:pt x="419" y="839"/>
                  </a:cubicBezTo>
                  <a:close/>
                </a:path>
              </a:pathLst>
            </a:custGeom>
            <a:solidFill>
              <a:srgbClr val="F8C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2" name="Freeform 76">
              <a:extLst>
                <a:ext uri="{FF2B5EF4-FFF2-40B4-BE49-F238E27FC236}">
                  <a16:creationId xmlns:a16="http://schemas.microsoft.com/office/drawing/2014/main" id="{0F199E94-6F77-4203-94AF-3647DD5BF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0738" y="11023600"/>
              <a:ext cx="555625" cy="555625"/>
            </a:xfrm>
            <a:custGeom>
              <a:avLst/>
              <a:gdLst>
                <a:gd name="T0" fmla="*/ 28 w 730"/>
                <a:gd name="T1" fmla="*/ 562 h 730"/>
                <a:gd name="T2" fmla="*/ 562 w 730"/>
                <a:gd name="T3" fmla="*/ 702 h 730"/>
                <a:gd name="T4" fmla="*/ 702 w 730"/>
                <a:gd name="T5" fmla="*/ 168 h 730"/>
                <a:gd name="T6" fmla="*/ 168 w 730"/>
                <a:gd name="T7" fmla="*/ 28 h 730"/>
                <a:gd name="T8" fmla="*/ 28 w 730"/>
                <a:gd name="T9" fmla="*/ 562 h 730"/>
                <a:gd name="T10" fmla="*/ 578 w 730"/>
                <a:gd name="T11" fmla="*/ 730 h 730"/>
                <a:gd name="T12" fmla="*/ 0 w 730"/>
                <a:gd name="T13" fmla="*/ 578 h 730"/>
                <a:gd name="T14" fmla="*/ 152 w 730"/>
                <a:gd name="T15" fmla="*/ 0 h 730"/>
                <a:gd name="T16" fmla="*/ 730 w 730"/>
                <a:gd name="T17" fmla="*/ 152 h 730"/>
                <a:gd name="T18" fmla="*/ 578 w 730"/>
                <a:gd name="T19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0" h="730">
                  <a:moveTo>
                    <a:pt x="28" y="562"/>
                  </a:moveTo>
                  <a:lnTo>
                    <a:pt x="562" y="702"/>
                  </a:lnTo>
                  <a:lnTo>
                    <a:pt x="702" y="168"/>
                  </a:lnTo>
                  <a:lnTo>
                    <a:pt x="168" y="28"/>
                  </a:lnTo>
                  <a:lnTo>
                    <a:pt x="28" y="562"/>
                  </a:lnTo>
                  <a:close/>
                  <a:moveTo>
                    <a:pt x="578" y="730"/>
                  </a:moveTo>
                  <a:lnTo>
                    <a:pt x="0" y="578"/>
                  </a:lnTo>
                  <a:lnTo>
                    <a:pt x="152" y="0"/>
                  </a:lnTo>
                  <a:lnTo>
                    <a:pt x="730" y="152"/>
                  </a:lnTo>
                  <a:lnTo>
                    <a:pt x="578" y="730"/>
                  </a:lnTo>
                  <a:close/>
                </a:path>
              </a:pathLst>
            </a:custGeom>
            <a:solidFill>
              <a:srgbClr val="B88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48E2CE44-FD18-4B95-9E5A-FCF468EDAF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5250" y="10036175"/>
              <a:ext cx="973138" cy="973138"/>
            </a:xfrm>
            <a:custGeom>
              <a:avLst/>
              <a:gdLst>
                <a:gd name="T0" fmla="*/ 28 w 1279"/>
                <a:gd name="T1" fmla="*/ 996 h 1279"/>
                <a:gd name="T2" fmla="*/ 996 w 1279"/>
                <a:gd name="T3" fmla="*/ 1251 h 1279"/>
                <a:gd name="T4" fmla="*/ 1251 w 1279"/>
                <a:gd name="T5" fmla="*/ 282 h 1279"/>
                <a:gd name="T6" fmla="*/ 282 w 1279"/>
                <a:gd name="T7" fmla="*/ 28 h 1279"/>
                <a:gd name="T8" fmla="*/ 28 w 1279"/>
                <a:gd name="T9" fmla="*/ 996 h 1279"/>
                <a:gd name="T10" fmla="*/ 1013 w 1279"/>
                <a:gd name="T11" fmla="*/ 1279 h 1279"/>
                <a:gd name="T12" fmla="*/ 1001 w 1279"/>
                <a:gd name="T13" fmla="*/ 1276 h 1279"/>
                <a:gd name="T14" fmla="*/ 0 w 1279"/>
                <a:gd name="T15" fmla="*/ 1013 h 1279"/>
                <a:gd name="T16" fmla="*/ 3 w 1279"/>
                <a:gd name="T17" fmla="*/ 1001 h 1279"/>
                <a:gd name="T18" fmla="*/ 266 w 1279"/>
                <a:gd name="T19" fmla="*/ 0 h 1279"/>
                <a:gd name="T20" fmla="*/ 277 w 1279"/>
                <a:gd name="T21" fmla="*/ 3 h 1279"/>
                <a:gd name="T22" fmla="*/ 1279 w 1279"/>
                <a:gd name="T23" fmla="*/ 266 h 1279"/>
                <a:gd name="T24" fmla="*/ 1276 w 1279"/>
                <a:gd name="T25" fmla="*/ 277 h 1279"/>
                <a:gd name="T26" fmla="*/ 1013 w 1279"/>
                <a:gd name="T27" fmla="*/ 127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9" h="1279">
                  <a:moveTo>
                    <a:pt x="28" y="996"/>
                  </a:moveTo>
                  <a:lnTo>
                    <a:pt x="996" y="1251"/>
                  </a:lnTo>
                  <a:lnTo>
                    <a:pt x="1251" y="282"/>
                  </a:lnTo>
                  <a:lnTo>
                    <a:pt x="282" y="28"/>
                  </a:lnTo>
                  <a:lnTo>
                    <a:pt x="28" y="996"/>
                  </a:lnTo>
                  <a:close/>
                  <a:moveTo>
                    <a:pt x="1013" y="1279"/>
                  </a:moveTo>
                  <a:lnTo>
                    <a:pt x="1001" y="1276"/>
                  </a:lnTo>
                  <a:lnTo>
                    <a:pt x="0" y="1013"/>
                  </a:lnTo>
                  <a:lnTo>
                    <a:pt x="3" y="1001"/>
                  </a:lnTo>
                  <a:lnTo>
                    <a:pt x="266" y="0"/>
                  </a:lnTo>
                  <a:lnTo>
                    <a:pt x="277" y="3"/>
                  </a:lnTo>
                  <a:lnTo>
                    <a:pt x="1279" y="266"/>
                  </a:lnTo>
                  <a:lnTo>
                    <a:pt x="1276" y="277"/>
                  </a:lnTo>
                  <a:lnTo>
                    <a:pt x="1013" y="1279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5DE2411C-E561-4AD7-9A90-745DE10F45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0225" y="4910138"/>
              <a:ext cx="930275" cy="931863"/>
            </a:xfrm>
            <a:custGeom>
              <a:avLst/>
              <a:gdLst>
                <a:gd name="T0" fmla="*/ 28 w 1224"/>
                <a:gd name="T1" fmla="*/ 271 h 1224"/>
                <a:gd name="T2" fmla="*/ 271 w 1224"/>
                <a:gd name="T3" fmla="*/ 1195 h 1224"/>
                <a:gd name="T4" fmla="*/ 1195 w 1224"/>
                <a:gd name="T5" fmla="*/ 952 h 1224"/>
                <a:gd name="T6" fmla="*/ 953 w 1224"/>
                <a:gd name="T7" fmla="*/ 28 h 1224"/>
                <a:gd name="T8" fmla="*/ 28 w 1224"/>
                <a:gd name="T9" fmla="*/ 271 h 1224"/>
                <a:gd name="T10" fmla="*/ 254 w 1224"/>
                <a:gd name="T11" fmla="*/ 1224 h 1224"/>
                <a:gd name="T12" fmla="*/ 0 w 1224"/>
                <a:gd name="T13" fmla="*/ 254 h 1224"/>
                <a:gd name="T14" fmla="*/ 969 w 1224"/>
                <a:gd name="T15" fmla="*/ 0 h 1224"/>
                <a:gd name="T16" fmla="*/ 1224 w 1224"/>
                <a:gd name="T17" fmla="*/ 969 h 1224"/>
                <a:gd name="T18" fmla="*/ 254 w 1224"/>
                <a:gd name="T19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4" h="1224">
                  <a:moveTo>
                    <a:pt x="28" y="271"/>
                  </a:moveTo>
                  <a:lnTo>
                    <a:pt x="271" y="1195"/>
                  </a:lnTo>
                  <a:lnTo>
                    <a:pt x="1195" y="952"/>
                  </a:lnTo>
                  <a:lnTo>
                    <a:pt x="953" y="28"/>
                  </a:lnTo>
                  <a:lnTo>
                    <a:pt x="28" y="271"/>
                  </a:lnTo>
                  <a:close/>
                  <a:moveTo>
                    <a:pt x="254" y="1224"/>
                  </a:moveTo>
                  <a:lnTo>
                    <a:pt x="0" y="254"/>
                  </a:lnTo>
                  <a:lnTo>
                    <a:pt x="969" y="0"/>
                  </a:lnTo>
                  <a:lnTo>
                    <a:pt x="1224" y="969"/>
                  </a:lnTo>
                  <a:lnTo>
                    <a:pt x="254" y="1224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AA801656-F1EC-4CF5-A896-DF099B9D1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00025" y="10401300"/>
              <a:ext cx="306388" cy="307975"/>
            </a:xfrm>
            <a:custGeom>
              <a:avLst/>
              <a:gdLst>
                <a:gd name="T0" fmla="*/ 28 w 404"/>
                <a:gd name="T1" fmla="*/ 101 h 404"/>
                <a:gd name="T2" fmla="*/ 101 w 404"/>
                <a:gd name="T3" fmla="*/ 376 h 404"/>
                <a:gd name="T4" fmla="*/ 376 w 404"/>
                <a:gd name="T5" fmla="*/ 304 h 404"/>
                <a:gd name="T6" fmla="*/ 304 w 404"/>
                <a:gd name="T7" fmla="*/ 28 h 404"/>
                <a:gd name="T8" fmla="*/ 28 w 404"/>
                <a:gd name="T9" fmla="*/ 101 h 404"/>
                <a:gd name="T10" fmla="*/ 84 w 404"/>
                <a:gd name="T11" fmla="*/ 404 h 404"/>
                <a:gd name="T12" fmla="*/ 0 w 404"/>
                <a:gd name="T13" fmla="*/ 84 h 404"/>
                <a:gd name="T14" fmla="*/ 320 w 404"/>
                <a:gd name="T15" fmla="*/ 0 h 404"/>
                <a:gd name="T16" fmla="*/ 404 w 404"/>
                <a:gd name="T17" fmla="*/ 320 h 404"/>
                <a:gd name="T18" fmla="*/ 84 w 404"/>
                <a:gd name="T1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8" y="101"/>
                  </a:moveTo>
                  <a:lnTo>
                    <a:pt x="101" y="376"/>
                  </a:lnTo>
                  <a:lnTo>
                    <a:pt x="376" y="304"/>
                  </a:lnTo>
                  <a:lnTo>
                    <a:pt x="304" y="28"/>
                  </a:lnTo>
                  <a:lnTo>
                    <a:pt x="28" y="101"/>
                  </a:lnTo>
                  <a:close/>
                  <a:moveTo>
                    <a:pt x="84" y="404"/>
                  </a:moveTo>
                  <a:lnTo>
                    <a:pt x="0" y="84"/>
                  </a:lnTo>
                  <a:lnTo>
                    <a:pt x="320" y="0"/>
                  </a:lnTo>
                  <a:lnTo>
                    <a:pt x="404" y="320"/>
                  </a:lnTo>
                  <a:lnTo>
                    <a:pt x="84" y="404"/>
                  </a:lnTo>
                  <a:close/>
                </a:path>
              </a:pathLst>
            </a:custGeom>
            <a:solidFill>
              <a:srgbClr val="B88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A577C62D-0973-4BE2-8C95-5273F8A2E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1350" y="6550025"/>
              <a:ext cx="584200" cy="638175"/>
            </a:xfrm>
            <a:custGeom>
              <a:avLst/>
              <a:gdLst>
                <a:gd name="T0" fmla="*/ 31 w 769"/>
                <a:gd name="T1" fmla="*/ 41 h 838"/>
                <a:gd name="T2" fmla="*/ 180 w 769"/>
                <a:gd name="T3" fmla="*/ 797 h 838"/>
                <a:gd name="T4" fmla="*/ 726 w 769"/>
                <a:gd name="T5" fmla="*/ 376 h 838"/>
                <a:gd name="T6" fmla="*/ 31 w 769"/>
                <a:gd name="T7" fmla="*/ 41 h 838"/>
                <a:gd name="T8" fmla="*/ 164 w 769"/>
                <a:gd name="T9" fmla="*/ 838 h 838"/>
                <a:gd name="T10" fmla="*/ 0 w 769"/>
                <a:gd name="T11" fmla="*/ 0 h 838"/>
                <a:gd name="T12" fmla="*/ 769 w 769"/>
                <a:gd name="T13" fmla="*/ 371 h 838"/>
                <a:gd name="T14" fmla="*/ 164 w 769"/>
                <a:gd name="T15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9" h="838">
                  <a:moveTo>
                    <a:pt x="31" y="41"/>
                  </a:moveTo>
                  <a:lnTo>
                    <a:pt x="180" y="797"/>
                  </a:lnTo>
                  <a:lnTo>
                    <a:pt x="726" y="376"/>
                  </a:lnTo>
                  <a:lnTo>
                    <a:pt x="31" y="41"/>
                  </a:lnTo>
                  <a:close/>
                  <a:moveTo>
                    <a:pt x="164" y="838"/>
                  </a:moveTo>
                  <a:lnTo>
                    <a:pt x="0" y="0"/>
                  </a:lnTo>
                  <a:lnTo>
                    <a:pt x="769" y="371"/>
                  </a:lnTo>
                  <a:lnTo>
                    <a:pt x="164" y="838"/>
                  </a:lnTo>
                  <a:close/>
                </a:path>
              </a:pathLst>
            </a:custGeom>
            <a:solidFill>
              <a:srgbClr val="B88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B2CAD0A5-678D-4E59-8A74-F784CA5B9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4438" y="9556750"/>
              <a:ext cx="282575" cy="307975"/>
            </a:xfrm>
            <a:custGeom>
              <a:avLst/>
              <a:gdLst>
                <a:gd name="T0" fmla="*/ 32 w 370"/>
                <a:gd name="T1" fmla="*/ 41 h 403"/>
                <a:gd name="T2" fmla="*/ 95 w 370"/>
                <a:gd name="T3" fmla="*/ 362 h 403"/>
                <a:gd name="T4" fmla="*/ 327 w 370"/>
                <a:gd name="T5" fmla="*/ 183 h 403"/>
                <a:gd name="T6" fmla="*/ 32 w 370"/>
                <a:gd name="T7" fmla="*/ 41 h 403"/>
                <a:gd name="T8" fmla="*/ 80 w 370"/>
                <a:gd name="T9" fmla="*/ 403 h 403"/>
                <a:gd name="T10" fmla="*/ 0 w 370"/>
                <a:gd name="T11" fmla="*/ 0 h 403"/>
                <a:gd name="T12" fmla="*/ 370 w 370"/>
                <a:gd name="T13" fmla="*/ 179 h 403"/>
                <a:gd name="T14" fmla="*/ 80 w 370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403">
                  <a:moveTo>
                    <a:pt x="32" y="41"/>
                  </a:moveTo>
                  <a:lnTo>
                    <a:pt x="95" y="362"/>
                  </a:lnTo>
                  <a:lnTo>
                    <a:pt x="327" y="183"/>
                  </a:lnTo>
                  <a:lnTo>
                    <a:pt x="32" y="41"/>
                  </a:lnTo>
                  <a:close/>
                  <a:moveTo>
                    <a:pt x="80" y="403"/>
                  </a:moveTo>
                  <a:lnTo>
                    <a:pt x="0" y="0"/>
                  </a:lnTo>
                  <a:lnTo>
                    <a:pt x="370" y="179"/>
                  </a:lnTo>
                  <a:lnTo>
                    <a:pt x="80" y="403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8" name="Freeform 82">
              <a:extLst>
                <a:ext uri="{FF2B5EF4-FFF2-40B4-BE49-F238E27FC236}">
                  <a16:creationId xmlns:a16="http://schemas.microsoft.com/office/drawing/2014/main" id="{D9A44A8E-DD09-4DD3-A1BF-7B3EFDAB5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10988" y="6080125"/>
              <a:ext cx="871538" cy="949325"/>
            </a:xfrm>
            <a:custGeom>
              <a:avLst/>
              <a:gdLst>
                <a:gd name="T0" fmla="*/ 44 w 1145"/>
                <a:gd name="T1" fmla="*/ 558 h 1249"/>
                <a:gd name="T2" fmla="*/ 885 w 1145"/>
                <a:gd name="T3" fmla="*/ 1207 h 1249"/>
                <a:gd name="T4" fmla="*/ 1114 w 1145"/>
                <a:gd name="T5" fmla="*/ 41 h 1249"/>
                <a:gd name="T6" fmla="*/ 44 w 1145"/>
                <a:gd name="T7" fmla="*/ 558 h 1249"/>
                <a:gd name="T8" fmla="*/ 900 w 1145"/>
                <a:gd name="T9" fmla="*/ 1249 h 1249"/>
                <a:gd name="T10" fmla="*/ 0 w 1145"/>
                <a:gd name="T11" fmla="*/ 553 h 1249"/>
                <a:gd name="T12" fmla="*/ 1145 w 1145"/>
                <a:gd name="T13" fmla="*/ 0 h 1249"/>
                <a:gd name="T14" fmla="*/ 900 w 1145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5" h="1249">
                  <a:moveTo>
                    <a:pt x="44" y="558"/>
                  </a:moveTo>
                  <a:lnTo>
                    <a:pt x="885" y="1207"/>
                  </a:lnTo>
                  <a:lnTo>
                    <a:pt x="1114" y="41"/>
                  </a:lnTo>
                  <a:lnTo>
                    <a:pt x="44" y="558"/>
                  </a:lnTo>
                  <a:close/>
                  <a:moveTo>
                    <a:pt x="900" y="1249"/>
                  </a:moveTo>
                  <a:lnTo>
                    <a:pt x="0" y="553"/>
                  </a:lnTo>
                  <a:lnTo>
                    <a:pt x="1145" y="0"/>
                  </a:lnTo>
                  <a:lnTo>
                    <a:pt x="900" y="1249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9" name="Freeform 83">
              <a:extLst>
                <a:ext uri="{FF2B5EF4-FFF2-40B4-BE49-F238E27FC236}">
                  <a16:creationId xmlns:a16="http://schemas.microsoft.com/office/drawing/2014/main" id="{EB85BA10-A073-4DAB-8103-F31629C4B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100" y="5948363"/>
              <a:ext cx="269875" cy="293688"/>
            </a:xfrm>
            <a:custGeom>
              <a:avLst/>
              <a:gdLst>
                <a:gd name="T0" fmla="*/ 44 w 356"/>
                <a:gd name="T1" fmla="*/ 176 h 387"/>
                <a:gd name="T2" fmla="*/ 264 w 356"/>
                <a:gd name="T3" fmla="*/ 346 h 387"/>
                <a:gd name="T4" fmla="*/ 324 w 356"/>
                <a:gd name="T5" fmla="*/ 41 h 387"/>
                <a:gd name="T6" fmla="*/ 44 w 356"/>
                <a:gd name="T7" fmla="*/ 176 h 387"/>
                <a:gd name="T8" fmla="*/ 280 w 356"/>
                <a:gd name="T9" fmla="*/ 387 h 387"/>
                <a:gd name="T10" fmla="*/ 0 w 356"/>
                <a:gd name="T11" fmla="*/ 172 h 387"/>
                <a:gd name="T12" fmla="*/ 356 w 356"/>
                <a:gd name="T13" fmla="*/ 0 h 387"/>
                <a:gd name="T14" fmla="*/ 280 w 356"/>
                <a:gd name="T15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387">
                  <a:moveTo>
                    <a:pt x="44" y="176"/>
                  </a:moveTo>
                  <a:lnTo>
                    <a:pt x="264" y="346"/>
                  </a:lnTo>
                  <a:lnTo>
                    <a:pt x="324" y="41"/>
                  </a:lnTo>
                  <a:lnTo>
                    <a:pt x="44" y="176"/>
                  </a:lnTo>
                  <a:close/>
                  <a:moveTo>
                    <a:pt x="280" y="387"/>
                  </a:moveTo>
                  <a:lnTo>
                    <a:pt x="0" y="172"/>
                  </a:lnTo>
                  <a:lnTo>
                    <a:pt x="356" y="0"/>
                  </a:lnTo>
                  <a:lnTo>
                    <a:pt x="280" y="387"/>
                  </a:lnTo>
                  <a:close/>
                </a:path>
              </a:pathLst>
            </a:custGeom>
            <a:solidFill>
              <a:srgbClr val="B88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0" name="Freeform 84">
              <a:extLst>
                <a:ext uri="{FF2B5EF4-FFF2-40B4-BE49-F238E27FC236}">
                  <a16:creationId xmlns:a16="http://schemas.microsoft.com/office/drawing/2014/main" id="{F3B77481-F53A-4090-91B8-EBD66E28A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2200" y="5307013"/>
              <a:ext cx="1065213" cy="882650"/>
            </a:xfrm>
            <a:custGeom>
              <a:avLst/>
              <a:gdLst>
                <a:gd name="T0" fmla="*/ 32 w 1399"/>
                <a:gd name="T1" fmla="*/ 455 h 1160"/>
                <a:gd name="T2" fmla="*/ 1101 w 1399"/>
                <a:gd name="T3" fmla="*/ 1128 h 1160"/>
                <a:gd name="T4" fmla="*/ 1368 w 1399"/>
                <a:gd name="T5" fmla="*/ 704 h 1160"/>
                <a:gd name="T6" fmla="*/ 299 w 1399"/>
                <a:gd name="T7" fmla="*/ 31 h 1160"/>
                <a:gd name="T8" fmla="*/ 32 w 1399"/>
                <a:gd name="T9" fmla="*/ 455 h 1160"/>
                <a:gd name="T10" fmla="*/ 1108 w 1399"/>
                <a:gd name="T11" fmla="*/ 1160 h 1160"/>
                <a:gd name="T12" fmla="*/ 0 w 1399"/>
                <a:gd name="T13" fmla="*/ 462 h 1160"/>
                <a:gd name="T14" fmla="*/ 292 w 1399"/>
                <a:gd name="T15" fmla="*/ 0 h 1160"/>
                <a:gd name="T16" fmla="*/ 1399 w 1399"/>
                <a:gd name="T17" fmla="*/ 697 h 1160"/>
                <a:gd name="T18" fmla="*/ 1108 w 1399"/>
                <a:gd name="T19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9" h="1160">
                  <a:moveTo>
                    <a:pt x="32" y="455"/>
                  </a:moveTo>
                  <a:lnTo>
                    <a:pt x="1101" y="1128"/>
                  </a:lnTo>
                  <a:lnTo>
                    <a:pt x="1368" y="704"/>
                  </a:lnTo>
                  <a:lnTo>
                    <a:pt x="299" y="31"/>
                  </a:lnTo>
                  <a:lnTo>
                    <a:pt x="32" y="455"/>
                  </a:lnTo>
                  <a:close/>
                  <a:moveTo>
                    <a:pt x="1108" y="1160"/>
                  </a:moveTo>
                  <a:lnTo>
                    <a:pt x="0" y="462"/>
                  </a:lnTo>
                  <a:lnTo>
                    <a:pt x="292" y="0"/>
                  </a:lnTo>
                  <a:lnTo>
                    <a:pt x="1399" y="697"/>
                  </a:lnTo>
                  <a:lnTo>
                    <a:pt x="1108" y="1160"/>
                  </a:lnTo>
                  <a:close/>
                </a:path>
              </a:pathLst>
            </a:custGeom>
            <a:solidFill>
              <a:srgbClr val="B88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5B261E49-DA5D-4AFF-86EC-514C5FC8EF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4163" y="9309100"/>
              <a:ext cx="1065213" cy="882650"/>
            </a:xfrm>
            <a:custGeom>
              <a:avLst/>
              <a:gdLst>
                <a:gd name="T0" fmla="*/ 32 w 1399"/>
                <a:gd name="T1" fmla="*/ 704 h 1160"/>
                <a:gd name="T2" fmla="*/ 299 w 1399"/>
                <a:gd name="T3" fmla="*/ 1128 h 1160"/>
                <a:gd name="T4" fmla="*/ 1367 w 1399"/>
                <a:gd name="T5" fmla="*/ 455 h 1160"/>
                <a:gd name="T6" fmla="*/ 1100 w 1399"/>
                <a:gd name="T7" fmla="*/ 32 h 1160"/>
                <a:gd name="T8" fmla="*/ 32 w 1399"/>
                <a:gd name="T9" fmla="*/ 704 h 1160"/>
                <a:gd name="T10" fmla="*/ 291 w 1399"/>
                <a:gd name="T11" fmla="*/ 1160 h 1160"/>
                <a:gd name="T12" fmla="*/ 0 w 1399"/>
                <a:gd name="T13" fmla="*/ 697 h 1160"/>
                <a:gd name="T14" fmla="*/ 1107 w 1399"/>
                <a:gd name="T15" fmla="*/ 0 h 1160"/>
                <a:gd name="T16" fmla="*/ 1399 w 1399"/>
                <a:gd name="T17" fmla="*/ 462 h 1160"/>
                <a:gd name="T18" fmla="*/ 291 w 1399"/>
                <a:gd name="T19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9" h="1160">
                  <a:moveTo>
                    <a:pt x="32" y="704"/>
                  </a:moveTo>
                  <a:lnTo>
                    <a:pt x="299" y="1128"/>
                  </a:lnTo>
                  <a:lnTo>
                    <a:pt x="1367" y="455"/>
                  </a:lnTo>
                  <a:lnTo>
                    <a:pt x="1100" y="32"/>
                  </a:lnTo>
                  <a:lnTo>
                    <a:pt x="32" y="704"/>
                  </a:lnTo>
                  <a:close/>
                  <a:moveTo>
                    <a:pt x="291" y="1160"/>
                  </a:moveTo>
                  <a:lnTo>
                    <a:pt x="0" y="697"/>
                  </a:lnTo>
                  <a:lnTo>
                    <a:pt x="1107" y="0"/>
                  </a:lnTo>
                  <a:lnTo>
                    <a:pt x="1399" y="462"/>
                  </a:lnTo>
                  <a:lnTo>
                    <a:pt x="291" y="1160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C720665-7765-460A-BE30-46A79ACA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212" y="7688263"/>
              <a:ext cx="4356100" cy="1714500"/>
            </a:xfrm>
            <a:custGeom>
              <a:avLst/>
              <a:gdLst>
                <a:gd name="connsiteX0" fmla="*/ 2319337 w 4356100"/>
                <a:gd name="connsiteY0" fmla="*/ 1538287 h 1714500"/>
                <a:gd name="connsiteX1" fmla="*/ 4356100 w 4356100"/>
                <a:gd name="connsiteY1" fmla="*/ 1538287 h 1714500"/>
                <a:gd name="connsiteX2" fmla="*/ 4356100 w 4356100"/>
                <a:gd name="connsiteY2" fmla="*/ 1714500 h 1714500"/>
                <a:gd name="connsiteX3" fmla="*/ 2319337 w 4356100"/>
                <a:gd name="connsiteY3" fmla="*/ 1714500 h 1714500"/>
                <a:gd name="connsiteX4" fmla="*/ 0 w 4356100"/>
                <a:gd name="connsiteY4" fmla="*/ 0 h 1714500"/>
                <a:gd name="connsiteX5" fmla="*/ 576263 w 4356100"/>
                <a:gd name="connsiteY5" fmla="*/ 0 h 1714500"/>
                <a:gd name="connsiteX6" fmla="*/ 576263 w 4356100"/>
                <a:gd name="connsiteY6" fmla="*/ 190500 h 1714500"/>
                <a:gd name="connsiteX7" fmla="*/ 0 w 4356100"/>
                <a:gd name="connsiteY7" fmla="*/ 19050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6100" h="1714500">
                  <a:moveTo>
                    <a:pt x="2319337" y="1538287"/>
                  </a:moveTo>
                  <a:lnTo>
                    <a:pt x="4356100" y="1538287"/>
                  </a:lnTo>
                  <a:lnTo>
                    <a:pt x="4356100" y="1714500"/>
                  </a:lnTo>
                  <a:lnTo>
                    <a:pt x="2319337" y="1714500"/>
                  </a:lnTo>
                  <a:close/>
                  <a:moveTo>
                    <a:pt x="0" y="0"/>
                  </a:moveTo>
                  <a:lnTo>
                    <a:pt x="576263" y="0"/>
                  </a:lnTo>
                  <a:lnTo>
                    <a:pt x="576263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3" name="Freeform 94">
              <a:extLst>
                <a:ext uri="{FF2B5EF4-FFF2-40B4-BE49-F238E27FC236}">
                  <a16:creationId xmlns:a16="http://schemas.microsoft.com/office/drawing/2014/main" id="{7C73E1EF-C112-41A9-9194-AC8CF859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25" y="7975600"/>
              <a:ext cx="590550" cy="573088"/>
            </a:xfrm>
            <a:custGeom>
              <a:avLst/>
              <a:gdLst>
                <a:gd name="T0" fmla="*/ 537 w 777"/>
                <a:gd name="T1" fmla="*/ 29 h 753"/>
                <a:gd name="T2" fmla="*/ 402 w 777"/>
                <a:gd name="T3" fmla="*/ 293 h 753"/>
                <a:gd name="T4" fmla="*/ 359 w 777"/>
                <a:gd name="T5" fmla="*/ 0 h 753"/>
                <a:gd name="T6" fmla="*/ 32 w 777"/>
                <a:gd name="T7" fmla="*/ 303 h 753"/>
                <a:gd name="T8" fmla="*/ 332 w 777"/>
                <a:gd name="T9" fmla="*/ 720 h 753"/>
                <a:gd name="T10" fmla="*/ 749 w 777"/>
                <a:gd name="T11" fmla="*/ 421 h 753"/>
                <a:gd name="T12" fmla="*/ 537 w 777"/>
                <a:gd name="T13" fmla="*/ 2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753">
                  <a:moveTo>
                    <a:pt x="537" y="29"/>
                  </a:moveTo>
                  <a:lnTo>
                    <a:pt x="402" y="293"/>
                  </a:lnTo>
                  <a:lnTo>
                    <a:pt x="359" y="0"/>
                  </a:lnTo>
                  <a:cubicBezTo>
                    <a:pt x="198" y="14"/>
                    <a:pt x="60" y="136"/>
                    <a:pt x="32" y="303"/>
                  </a:cubicBezTo>
                  <a:cubicBezTo>
                    <a:pt x="0" y="501"/>
                    <a:pt x="134" y="688"/>
                    <a:pt x="332" y="720"/>
                  </a:cubicBezTo>
                  <a:cubicBezTo>
                    <a:pt x="530" y="753"/>
                    <a:pt x="717" y="619"/>
                    <a:pt x="749" y="421"/>
                  </a:cubicBezTo>
                  <a:cubicBezTo>
                    <a:pt x="777" y="254"/>
                    <a:pt x="685" y="94"/>
                    <a:pt x="537" y="29"/>
                  </a:cubicBez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7B5FE49-4D11-46A8-8B14-5F70F720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7613" y="7141796"/>
              <a:ext cx="2352856" cy="1811704"/>
            </a:xfrm>
            <a:custGeom>
              <a:avLst/>
              <a:gdLst>
                <a:gd name="connsiteX0" fmla="*/ 2166340 w 2352856"/>
                <a:gd name="connsiteY0" fmla="*/ 1408541 h 1811704"/>
                <a:gd name="connsiteX1" fmla="*/ 2351355 w 2352856"/>
                <a:gd name="connsiteY1" fmla="*/ 1586285 h 1811704"/>
                <a:gd name="connsiteX2" fmla="*/ 2223453 w 2352856"/>
                <a:gd name="connsiteY2" fmla="*/ 1799560 h 1811704"/>
                <a:gd name="connsiteX3" fmla="*/ 2154172 w 2352856"/>
                <a:gd name="connsiteY3" fmla="*/ 1649281 h 1811704"/>
                <a:gd name="connsiteX4" fmla="*/ 2123719 w 2352856"/>
                <a:gd name="connsiteY4" fmla="*/ 1811704 h 1811704"/>
                <a:gd name="connsiteX5" fmla="*/ 1947854 w 2352856"/>
                <a:gd name="connsiteY5" fmla="*/ 1634860 h 1811704"/>
                <a:gd name="connsiteX6" fmla="*/ 2125242 w 2352856"/>
                <a:gd name="connsiteY6" fmla="*/ 1409441 h 1811704"/>
                <a:gd name="connsiteX7" fmla="*/ 2166340 w 2352856"/>
                <a:gd name="connsiteY7" fmla="*/ 1408541 h 1811704"/>
                <a:gd name="connsiteX8" fmla="*/ 1010421 w 2352856"/>
                <a:gd name="connsiteY8" fmla="*/ 878054 h 1811704"/>
                <a:gd name="connsiteX9" fmla="*/ 1213621 w 2352856"/>
                <a:gd name="connsiteY9" fmla="*/ 1021742 h 1811704"/>
                <a:gd name="connsiteX10" fmla="*/ 1059128 w 2352856"/>
                <a:gd name="connsiteY10" fmla="*/ 1078761 h 1811704"/>
                <a:gd name="connsiteX11" fmla="*/ 1218187 w 2352856"/>
                <a:gd name="connsiteY11" fmla="*/ 1122095 h 1811704"/>
                <a:gd name="connsiteX12" fmla="*/ 1028686 w 2352856"/>
                <a:gd name="connsiteY12" fmla="*/ 1283268 h 1811704"/>
                <a:gd name="connsiteX13" fmla="*/ 817114 w 2352856"/>
                <a:gd name="connsiteY13" fmla="*/ 1089404 h 1811704"/>
                <a:gd name="connsiteX14" fmla="*/ 1010421 w 2352856"/>
                <a:gd name="connsiteY14" fmla="*/ 878054 h 1811704"/>
                <a:gd name="connsiteX15" fmla="*/ 227036 w 2352856"/>
                <a:gd name="connsiteY15" fmla="*/ 1339 h 1811704"/>
                <a:gd name="connsiteX16" fmla="*/ 374505 w 2352856"/>
                <a:gd name="connsiteY16" fmla="*/ 92695 h 1811704"/>
                <a:gd name="connsiteX17" fmla="*/ 314222 w 2352856"/>
                <a:gd name="connsiteY17" fmla="*/ 373283 h 1811704"/>
                <a:gd name="connsiteX18" fmla="*/ 65462 w 2352856"/>
                <a:gd name="connsiteY18" fmla="*/ 351231 h 1811704"/>
                <a:gd name="connsiteX19" fmla="*/ 170766 w 2352856"/>
                <a:gd name="connsiteY19" fmla="*/ 224245 h 1811704"/>
                <a:gd name="connsiteX20" fmla="*/ 10522 w 2352856"/>
                <a:gd name="connsiteY20" fmla="*/ 267587 h 1811704"/>
                <a:gd name="connsiteX21" fmla="*/ 92933 w 2352856"/>
                <a:gd name="connsiteY21" fmla="*/ 32624 h 1811704"/>
                <a:gd name="connsiteX22" fmla="*/ 168262 w 2352856"/>
                <a:gd name="connsiteY22" fmla="*/ 3087 h 1811704"/>
                <a:gd name="connsiteX23" fmla="*/ 227036 w 2352856"/>
                <a:gd name="connsiteY23" fmla="*/ 1339 h 181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52856" h="1811704">
                  <a:moveTo>
                    <a:pt x="2166340" y="1408541"/>
                  </a:moveTo>
                  <a:cubicBezTo>
                    <a:pt x="2260508" y="1416023"/>
                    <a:pt x="2340031" y="1488660"/>
                    <a:pt x="2351355" y="1586285"/>
                  </a:cubicBezTo>
                  <a:cubicBezTo>
                    <a:pt x="2362775" y="1679640"/>
                    <a:pt x="2307960" y="1766924"/>
                    <a:pt x="2223453" y="1799560"/>
                  </a:cubicBezTo>
                  <a:lnTo>
                    <a:pt x="2154172" y="1649281"/>
                  </a:lnTo>
                  <a:lnTo>
                    <a:pt x="2123719" y="1811704"/>
                  </a:lnTo>
                  <a:cubicBezTo>
                    <a:pt x="2033122" y="1800319"/>
                    <a:pt x="1959274" y="1728974"/>
                    <a:pt x="1947854" y="1634860"/>
                  </a:cubicBezTo>
                  <a:cubicBezTo>
                    <a:pt x="1934150" y="1524048"/>
                    <a:pt x="2013328" y="1422344"/>
                    <a:pt x="2125242" y="1409441"/>
                  </a:cubicBezTo>
                  <a:cubicBezTo>
                    <a:pt x="2139136" y="1407733"/>
                    <a:pt x="2152888" y="1407472"/>
                    <a:pt x="2166340" y="1408541"/>
                  </a:cubicBezTo>
                  <a:close/>
                  <a:moveTo>
                    <a:pt x="1010421" y="878054"/>
                  </a:moveTo>
                  <a:cubicBezTo>
                    <a:pt x="1105552" y="873492"/>
                    <a:pt x="1187745" y="935073"/>
                    <a:pt x="1213621" y="1021742"/>
                  </a:cubicBezTo>
                  <a:lnTo>
                    <a:pt x="1059128" y="1078761"/>
                  </a:lnTo>
                  <a:lnTo>
                    <a:pt x="1218187" y="1122095"/>
                  </a:lnTo>
                  <a:cubicBezTo>
                    <a:pt x="1199922" y="1210284"/>
                    <a:pt x="1123056" y="1278707"/>
                    <a:pt x="1028686" y="1283268"/>
                  </a:cubicBezTo>
                  <a:cubicBezTo>
                    <a:pt x="916812" y="1287830"/>
                    <a:pt x="821681" y="1201161"/>
                    <a:pt x="817114" y="1089404"/>
                  </a:cubicBezTo>
                  <a:cubicBezTo>
                    <a:pt x="811787" y="977647"/>
                    <a:pt x="898547" y="882615"/>
                    <a:pt x="1010421" y="878054"/>
                  </a:cubicBezTo>
                  <a:close/>
                  <a:moveTo>
                    <a:pt x="227036" y="1339"/>
                  </a:moveTo>
                  <a:cubicBezTo>
                    <a:pt x="285306" y="8032"/>
                    <a:pt x="340167" y="39658"/>
                    <a:pt x="374505" y="92695"/>
                  </a:cubicBezTo>
                  <a:cubicBezTo>
                    <a:pt x="435550" y="186225"/>
                    <a:pt x="408843" y="312451"/>
                    <a:pt x="314222" y="373283"/>
                  </a:cubicBezTo>
                  <a:cubicBezTo>
                    <a:pt x="234100" y="424230"/>
                    <a:pt x="131849" y="412824"/>
                    <a:pt x="65462" y="351231"/>
                  </a:cubicBezTo>
                  <a:lnTo>
                    <a:pt x="170766" y="224245"/>
                  </a:lnTo>
                  <a:lnTo>
                    <a:pt x="10522" y="267587"/>
                  </a:lnTo>
                  <a:cubicBezTo>
                    <a:pt x="-18475" y="181662"/>
                    <a:pt x="13574" y="83571"/>
                    <a:pt x="92933" y="32624"/>
                  </a:cubicBezTo>
                  <a:cubicBezTo>
                    <a:pt x="116588" y="17416"/>
                    <a:pt x="142198" y="7673"/>
                    <a:pt x="168262" y="3087"/>
                  </a:cubicBezTo>
                  <a:cubicBezTo>
                    <a:pt x="187810" y="-353"/>
                    <a:pt x="207612" y="-892"/>
                    <a:pt x="227036" y="1339"/>
                  </a:cubicBezTo>
                  <a:close/>
                </a:path>
              </a:pathLst>
            </a:custGeom>
            <a:solidFill>
              <a:srgbClr val="F8C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5" name="Freeform 97">
              <a:extLst>
                <a:ext uri="{FF2B5EF4-FFF2-40B4-BE49-F238E27FC236}">
                  <a16:creationId xmlns:a16="http://schemas.microsoft.com/office/drawing/2014/main" id="{5CCA0BAE-969D-46CF-A449-4C67E6DB7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3325" y="7269163"/>
              <a:ext cx="423863" cy="412750"/>
            </a:xfrm>
            <a:custGeom>
              <a:avLst/>
              <a:gdLst>
                <a:gd name="T0" fmla="*/ 317 w 557"/>
                <a:gd name="T1" fmla="*/ 0 h 543"/>
                <a:gd name="T2" fmla="*/ 272 w 557"/>
                <a:gd name="T3" fmla="*/ 212 h 543"/>
                <a:gd name="T4" fmla="*/ 186 w 557"/>
                <a:gd name="T5" fmla="*/ 13 h 543"/>
                <a:gd name="T6" fmla="*/ 12 w 557"/>
                <a:gd name="T7" fmla="*/ 289 h 543"/>
                <a:gd name="T8" fmla="*/ 303 w 557"/>
                <a:gd name="T9" fmla="*/ 529 h 543"/>
                <a:gd name="T10" fmla="*/ 542 w 557"/>
                <a:gd name="T11" fmla="*/ 237 h 543"/>
                <a:gd name="T12" fmla="*/ 317 w 557"/>
                <a:gd name="T13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543">
                  <a:moveTo>
                    <a:pt x="317" y="0"/>
                  </a:moveTo>
                  <a:lnTo>
                    <a:pt x="272" y="212"/>
                  </a:lnTo>
                  <a:lnTo>
                    <a:pt x="186" y="13"/>
                  </a:lnTo>
                  <a:cubicBezTo>
                    <a:pt x="74" y="53"/>
                    <a:pt x="0" y="165"/>
                    <a:pt x="12" y="289"/>
                  </a:cubicBezTo>
                  <a:cubicBezTo>
                    <a:pt x="26" y="436"/>
                    <a:pt x="156" y="543"/>
                    <a:pt x="303" y="529"/>
                  </a:cubicBezTo>
                  <a:cubicBezTo>
                    <a:pt x="450" y="514"/>
                    <a:pt x="557" y="384"/>
                    <a:pt x="542" y="237"/>
                  </a:cubicBezTo>
                  <a:cubicBezTo>
                    <a:pt x="530" y="113"/>
                    <a:pt x="435" y="18"/>
                    <a:pt x="317" y="0"/>
                  </a:cubicBez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6" name="Freeform 100">
              <a:extLst>
                <a:ext uri="{FF2B5EF4-FFF2-40B4-BE49-F238E27FC236}">
                  <a16:creationId xmlns:a16="http://schemas.microsoft.com/office/drawing/2014/main" id="{736E41A2-9690-4639-BA90-F7192677A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675" y="8002588"/>
              <a:ext cx="1189038" cy="1255713"/>
            </a:xfrm>
            <a:custGeom>
              <a:avLst/>
              <a:gdLst>
                <a:gd name="T0" fmla="*/ 668 w 1563"/>
                <a:gd name="T1" fmla="*/ 238 h 1650"/>
                <a:gd name="T2" fmla="*/ 701 w 1563"/>
                <a:gd name="T3" fmla="*/ 83 h 1650"/>
                <a:gd name="T4" fmla="*/ 427 w 1563"/>
                <a:gd name="T5" fmla="*/ 58 h 1650"/>
                <a:gd name="T6" fmla="*/ 648 w 1563"/>
                <a:gd name="T7" fmla="*/ 878 h 1650"/>
                <a:gd name="T8" fmla="*/ 726 w 1563"/>
                <a:gd name="T9" fmla="*/ 1230 h 1650"/>
                <a:gd name="T10" fmla="*/ 866 w 1563"/>
                <a:gd name="T11" fmla="*/ 1303 h 1650"/>
                <a:gd name="T12" fmla="*/ 809 w 1563"/>
                <a:gd name="T13" fmla="*/ 1474 h 1650"/>
                <a:gd name="T14" fmla="*/ 1136 w 1563"/>
                <a:gd name="T15" fmla="*/ 1572 h 1650"/>
                <a:gd name="T16" fmla="*/ 916 w 1563"/>
                <a:gd name="T17" fmla="*/ 753 h 1650"/>
                <a:gd name="T18" fmla="*/ 815 w 1563"/>
                <a:gd name="T19" fmla="*/ 310 h 1650"/>
                <a:gd name="T20" fmla="*/ 668 w 1563"/>
                <a:gd name="T21" fmla="*/ 238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3" h="1650">
                  <a:moveTo>
                    <a:pt x="668" y="238"/>
                  </a:moveTo>
                  <a:cubicBezTo>
                    <a:pt x="642" y="183"/>
                    <a:pt x="658" y="120"/>
                    <a:pt x="701" y="83"/>
                  </a:cubicBezTo>
                  <a:cubicBezTo>
                    <a:pt x="639" y="20"/>
                    <a:pt x="552" y="0"/>
                    <a:pt x="427" y="58"/>
                  </a:cubicBezTo>
                  <a:cubicBezTo>
                    <a:pt x="0" y="258"/>
                    <a:pt x="566" y="705"/>
                    <a:pt x="648" y="878"/>
                  </a:cubicBezTo>
                  <a:cubicBezTo>
                    <a:pt x="678" y="944"/>
                    <a:pt x="695" y="1087"/>
                    <a:pt x="726" y="1230"/>
                  </a:cubicBezTo>
                  <a:cubicBezTo>
                    <a:pt x="783" y="1220"/>
                    <a:pt x="841" y="1249"/>
                    <a:pt x="866" y="1303"/>
                  </a:cubicBezTo>
                  <a:cubicBezTo>
                    <a:pt x="896" y="1367"/>
                    <a:pt x="870" y="1442"/>
                    <a:pt x="809" y="1474"/>
                  </a:cubicBezTo>
                  <a:cubicBezTo>
                    <a:pt x="872" y="1589"/>
                    <a:pt x="970" y="1650"/>
                    <a:pt x="1136" y="1572"/>
                  </a:cubicBezTo>
                  <a:cubicBezTo>
                    <a:pt x="1563" y="1373"/>
                    <a:pt x="997" y="926"/>
                    <a:pt x="916" y="753"/>
                  </a:cubicBezTo>
                  <a:cubicBezTo>
                    <a:pt x="879" y="673"/>
                    <a:pt x="862" y="478"/>
                    <a:pt x="815" y="310"/>
                  </a:cubicBezTo>
                  <a:cubicBezTo>
                    <a:pt x="756" y="323"/>
                    <a:pt x="694" y="295"/>
                    <a:pt x="668" y="238"/>
                  </a:cubicBez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7" name="Freeform 102">
              <a:extLst>
                <a:ext uri="{FF2B5EF4-FFF2-40B4-BE49-F238E27FC236}">
                  <a16:creationId xmlns:a16="http://schemas.microsoft.com/office/drawing/2014/main" id="{96242A41-BD58-44DE-949E-444A03100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600" y="9710738"/>
              <a:ext cx="1452563" cy="1849438"/>
            </a:xfrm>
            <a:custGeom>
              <a:avLst/>
              <a:gdLst>
                <a:gd name="T0" fmla="*/ 1472 w 1908"/>
                <a:gd name="T1" fmla="*/ 2430 h 2430"/>
                <a:gd name="T2" fmla="*/ 436 w 1908"/>
                <a:gd name="T3" fmla="*/ 2430 h 2430"/>
                <a:gd name="T4" fmla="*/ 2 w 1908"/>
                <a:gd name="T5" fmla="*/ 831 h 2430"/>
                <a:gd name="T6" fmla="*/ 248 w 1908"/>
                <a:gd name="T7" fmla="*/ 0 h 2430"/>
                <a:gd name="T8" fmla="*/ 1660 w 1908"/>
                <a:gd name="T9" fmla="*/ 0 h 2430"/>
                <a:gd name="T10" fmla="*/ 1906 w 1908"/>
                <a:gd name="T11" fmla="*/ 831 h 2430"/>
                <a:gd name="T12" fmla="*/ 1472 w 1908"/>
                <a:gd name="T13" fmla="*/ 243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8" h="2430">
                  <a:moveTo>
                    <a:pt x="1472" y="2430"/>
                  </a:moveTo>
                  <a:lnTo>
                    <a:pt x="436" y="2430"/>
                  </a:lnTo>
                  <a:cubicBezTo>
                    <a:pt x="436" y="2430"/>
                    <a:pt x="0" y="1488"/>
                    <a:pt x="2" y="831"/>
                  </a:cubicBezTo>
                  <a:cubicBezTo>
                    <a:pt x="3" y="200"/>
                    <a:pt x="248" y="0"/>
                    <a:pt x="248" y="0"/>
                  </a:cubicBezTo>
                  <a:lnTo>
                    <a:pt x="1660" y="0"/>
                  </a:lnTo>
                  <a:cubicBezTo>
                    <a:pt x="1660" y="0"/>
                    <a:pt x="1905" y="200"/>
                    <a:pt x="1906" y="831"/>
                  </a:cubicBezTo>
                  <a:cubicBezTo>
                    <a:pt x="1908" y="1488"/>
                    <a:pt x="1472" y="2430"/>
                    <a:pt x="1472" y="2430"/>
                  </a:cubicBezTo>
                  <a:close/>
                </a:path>
              </a:pathLst>
            </a:custGeom>
            <a:solidFill>
              <a:srgbClr val="B88F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8" name="Freeform 103">
              <a:extLst>
                <a:ext uri="{FF2B5EF4-FFF2-40B4-BE49-F238E27FC236}">
                  <a16:creationId xmlns:a16="http://schemas.microsoft.com/office/drawing/2014/main" id="{9FE28F6D-84AC-49A5-BF34-E0AF0C44A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8513" y="7075488"/>
              <a:ext cx="684213" cy="481013"/>
            </a:xfrm>
            <a:custGeom>
              <a:avLst/>
              <a:gdLst>
                <a:gd name="T0" fmla="*/ 716 w 898"/>
                <a:gd name="T1" fmla="*/ 421 h 633"/>
                <a:gd name="T2" fmla="*/ 678 w 898"/>
                <a:gd name="T3" fmla="*/ 415 h 633"/>
                <a:gd name="T4" fmla="*/ 678 w 898"/>
                <a:gd name="T5" fmla="*/ 146 h 633"/>
                <a:gd name="T6" fmla="*/ 716 w 898"/>
                <a:gd name="T7" fmla="*/ 141 h 633"/>
                <a:gd name="T8" fmla="*/ 856 w 898"/>
                <a:gd name="T9" fmla="*/ 281 h 633"/>
                <a:gd name="T10" fmla="*/ 716 w 898"/>
                <a:gd name="T11" fmla="*/ 421 h 633"/>
                <a:gd name="T12" fmla="*/ 716 w 898"/>
                <a:gd name="T13" fmla="*/ 99 h 633"/>
                <a:gd name="T14" fmla="*/ 678 w 898"/>
                <a:gd name="T15" fmla="*/ 102 h 633"/>
                <a:gd name="T16" fmla="*/ 678 w 898"/>
                <a:gd name="T17" fmla="*/ 0 h 633"/>
                <a:gd name="T18" fmla="*/ 0 w 898"/>
                <a:gd name="T19" fmla="*/ 0 h 633"/>
                <a:gd name="T20" fmla="*/ 0 w 898"/>
                <a:gd name="T21" fmla="*/ 633 h 633"/>
                <a:gd name="T22" fmla="*/ 678 w 898"/>
                <a:gd name="T23" fmla="*/ 633 h 633"/>
                <a:gd name="T24" fmla="*/ 678 w 898"/>
                <a:gd name="T25" fmla="*/ 459 h 633"/>
                <a:gd name="T26" fmla="*/ 716 w 898"/>
                <a:gd name="T27" fmla="*/ 463 h 633"/>
                <a:gd name="T28" fmla="*/ 898 w 898"/>
                <a:gd name="T29" fmla="*/ 281 h 633"/>
                <a:gd name="T30" fmla="*/ 716 w 898"/>
                <a:gd name="T31" fmla="*/ 99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8" h="633">
                  <a:moveTo>
                    <a:pt x="716" y="421"/>
                  </a:moveTo>
                  <a:cubicBezTo>
                    <a:pt x="703" y="421"/>
                    <a:pt x="690" y="419"/>
                    <a:pt x="678" y="415"/>
                  </a:cubicBezTo>
                  <a:lnTo>
                    <a:pt x="678" y="146"/>
                  </a:lnTo>
                  <a:cubicBezTo>
                    <a:pt x="690" y="142"/>
                    <a:pt x="703" y="141"/>
                    <a:pt x="716" y="141"/>
                  </a:cubicBezTo>
                  <a:cubicBezTo>
                    <a:pt x="793" y="141"/>
                    <a:pt x="856" y="203"/>
                    <a:pt x="856" y="281"/>
                  </a:cubicBezTo>
                  <a:cubicBezTo>
                    <a:pt x="856" y="358"/>
                    <a:pt x="793" y="421"/>
                    <a:pt x="716" y="421"/>
                  </a:cubicBezTo>
                  <a:close/>
                  <a:moveTo>
                    <a:pt x="716" y="99"/>
                  </a:moveTo>
                  <a:cubicBezTo>
                    <a:pt x="703" y="99"/>
                    <a:pt x="690" y="100"/>
                    <a:pt x="678" y="102"/>
                  </a:cubicBezTo>
                  <a:lnTo>
                    <a:pt x="678" y="0"/>
                  </a:lnTo>
                  <a:lnTo>
                    <a:pt x="0" y="0"/>
                  </a:lnTo>
                  <a:lnTo>
                    <a:pt x="0" y="633"/>
                  </a:lnTo>
                  <a:lnTo>
                    <a:pt x="678" y="633"/>
                  </a:lnTo>
                  <a:lnTo>
                    <a:pt x="678" y="459"/>
                  </a:lnTo>
                  <a:cubicBezTo>
                    <a:pt x="690" y="461"/>
                    <a:pt x="703" y="463"/>
                    <a:pt x="716" y="463"/>
                  </a:cubicBezTo>
                  <a:cubicBezTo>
                    <a:pt x="816" y="463"/>
                    <a:pt x="898" y="381"/>
                    <a:pt x="898" y="281"/>
                  </a:cubicBezTo>
                  <a:cubicBezTo>
                    <a:pt x="898" y="180"/>
                    <a:pt x="816" y="99"/>
                    <a:pt x="716" y="99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9" name="Freeform 104">
              <a:extLst>
                <a:ext uri="{FF2B5EF4-FFF2-40B4-BE49-F238E27FC236}">
                  <a16:creationId xmlns:a16="http://schemas.microsoft.com/office/drawing/2014/main" id="{629490E2-C4A6-4E8C-8955-74C1651DE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0" y="7461250"/>
              <a:ext cx="717550" cy="95250"/>
            </a:xfrm>
            <a:custGeom>
              <a:avLst/>
              <a:gdLst>
                <a:gd name="T0" fmla="*/ 891 w 941"/>
                <a:gd name="T1" fmla="*/ 125 h 125"/>
                <a:gd name="T2" fmla="*/ 49 w 941"/>
                <a:gd name="T3" fmla="*/ 125 h 125"/>
                <a:gd name="T4" fmla="*/ 17 w 941"/>
                <a:gd name="T5" fmla="*/ 68 h 125"/>
                <a:gd name="T6" fmla="*/ 57 w 941"/>
                <a:gd name="T7" fmla="*/ 0 h 125"/>
                <a:gd name="T8" fmla="*/ 884 w 941"/>
                <a:gd name="T9" fmla="*/ 0 h 125"/>
                <a:gd name="T10" fmla="*/ 924 w 941"/>
                <a:gd name="T11" fmla="*/ 68 h 125"/>
                <a:gd name="T12" fmla="*/ 891 w 941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1" h="125">
                  <a:moveTo>
                    <a:pt x="891" y="125"/>
                  </a:moveTo>
                  <a:lnTo>
                    <a:pt x="49" y="125"/>
                  </a:lnTo>
                  <a:lnTo>
                    <a:pt x="17" y="68"/>
                  </a:lnTo>
                  <a:cubicBezTo>
                    <a:pt x="0" y="37"/>
                    <a:pt x="22" y="0"/>
                    <a:pt x="57" y="0"/>
                  </a:cubicBezTo>
                  <a:lnTo>
                    <a:pt x="884" y="0"/>
                  </a:lnTo>
                  <a:cubicBezTo>
                    <a:pt x="919" y="0"/>
                    <a:pt x="941" y="37"/>
                    <a:pt x="924" y="68"/>
                  </a:cubicBezTo>
                  <a:lnTo>
                    <a:pt x="891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0" name="Freeform 105">
              <a:extLst>
                <a:ext uri="{FF2B5EF4-FFF2-40B4-BE49-F238E27FC236}">
                  <a16:creationId xmlns:a16="http://schemas.microsoft.com/office/drawing/2014/main" id="{A2B0F642-DE14-41B7-B08E-D7194E601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325" y="6323013"/>
              <a:ext cx="587375" cy="752475"/>
            </a:xfrm>
            <a:custGeom>
              <a:avLst/>
              <a:gdLst>
                <a:gd name="T0" fmla="*/ 394 w 771"/>
                <a:gd name="T1" fmla="*/ 46 h 989"/>
                <a:gd name="T2" fmla="*/ 348 w 771"/>
                <a:gd name="T3" fmla="*/ 451 h 989"/>
                <a:gd name="T4" fmla="*/ 0 w 771"/>
                <a:gd name="T5" fmla="*/ 823 h 989"/>
                <a:gd name="T6" fmla="*/ 49 w 771"/>
                <a:gd name="T7" fmla="*/ 989 h 989"/>
                <a:gd name="T8" fmla="*/ 631 w 771"/>
                <a:gd name="T9" fmla="*/ 989 h 989"/>
                <a:gd name="T10" fmla="*/ 697 w 771"/>
                <a:gd name="T11" fmla="*/ 800 h 989"/>
                <a:gd name="T12" fmla="*/ 394 w 771"/>
                <a:gd name="T13" fmla="*/ 46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989">
                  <a:moveTo>
                    <a:pt x="394" y="46"/>
                  </a:moveTo>
                  <a:cubicBezTo>
                    <a:pt x="361" y="66"/>
                    <a:pt x="470" y="301"/>
                    <a:pt x="348" y="451"/>
                  </a:cubicBezTo>
                  <a:cubicBezTo>
                    <a:pt x="227" y="600"/>
                    <a:pt x="0" y="645"/>
                    <a:pt x="0" y="823"/>
                  </a:cubicBezTo>
                  <a:cubicBezTo>
                    <a:pt x="0" y="884"/>
                    <a:pt x="18" y="940"/>
                    <a:pt x="49" y="989"/>
                  </a:cubicBezTo>
                  <a:lnTo>
                    <a:pt x="631" y="989"/>
                  </a:lnTo>
                  <a:cubicBezTo>
                    <a:pt x="660" y="938"/>
                    <a:pt x="682" y="875"/>
                    <a:pt x="697" y="800"/>
                  </a:cubicBezTo>
                  <a:cubicBezTo>
                    <a:pt x="771" y="431"/>
                    <a:pt x="469" y="0"/>
                    <a:pt x="394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1" name="Freeform 107">
              <a:extLst>
                <a:ext uri="{FF2B5EF4-FFF2-40B4-BE49-F238E27FC236}">
                  <a16:creationId xmlns:a16="http://schemas.microsoft.com/office/drawing/2014/main" id="{4F635022-94A6-4002-9C57-502DB3D7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975" y="7754938"/>
              <a:ext cx="2622550" cy="3244850"/>
            </a:xfrm>
            <a:custGeom>
              <a:avLst/>
              <a:gdLst>
                <a:gd name="T0" fmla="*/ 3280 w 3445"/>
                <a:gd name="T1" fmla="*/ 822 h 4263"/>
                <a:gd name="T2" fmla="*/ 2590 w 3445"/>
                <a:gd name="T3" fmla="*/ 1786 h 4263"/>
                <a:gd name="T4" fmla="*/ 1122 w 3445"/>
                <a:gd name="T5" fmla="*/ 1601 h 4263"/>
                <a:gd name="T6" fmla="*/ 795 w 3445"/>
                <a:gd name="T7" fmla="*/ 4263 h 4263"/>
                <a:gd name="T8" fmla="*/ 0 w 3445"/>
                <a:gd name="T9" fmla="*/ 4263 h 4263"/>
                <a:gd name="T10" fmla="*/ 340 w 3445"/>
                <a:gd name="T11" fmla="*/ 511 h 4263"/>
                <a:gd name="T12" fmla="*/ 3280 w 3445"/>
                <a:gd name="T13" fmla="*/ 822 h 4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5" h="4263">
                  <a:moveTo>
                    <a:pt x="3280" y="822"/>
                  </a:moveTo>
                  <a:cubicBezTo>
                    <a:pt x="3280" y="822"/>
                    <a:pt x="3445" y="1786"/>
                    <a:pt x="2590" y="1786"/>
                  </a:cubicBezTo>
                  <a:cubicBezTo>
                    <a:pt x="1735" y="1786"/>
                    <a:pt x="1122" y="1601"/>
                    <a:pt x="1122" y="1601"/>
                  </a:cubicBezTo>
                  <a:lnTo>
                    <a:pt x="795" y="4263"/>
                  </a:lnTo>
                  <a:lnTo>
                    <a:pt x="0" y="4263"/>
                  </a:lnTo>
                  <a:cubicBezTo>
                    <a:pt x="0" y="4263"/>
                    <a:pt x="115" y="850"/>
                    <a:pt x="340" y="511"/>
                  </a:cubicBezTo>
                  <a:cubicBezTo>
                    <a:pt x="679" y="0"/>
                    <a:pt x="3280" y="822"/>
                    <a:pt x="3280" y="822"/>
                  </a:cubicBezTo>
                  <a:close/>
                </a:path>
              </a:pathLst>
            </a:custGeom>
            <a:solidFill>
              <a:srgbClr val="FCF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2" name="Freeform 108">
              <a:extLst>
                <a:ext uri="{FF2B5EF4-FFF2-40B4-BE49-F238E27FC236}">
                  <a16:creationId xmlns:a16="http://schemas.microsoft.com/office/drawing/2014/main" id="{60A5A394-66F1-4493-8B20-948BC4A71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0" y="7780338"/>
              <a:ext cx="2574925" cy="3227388"/>
            </a:xfrm>
            <a:custGeom>
              <a:avLst/>
              <a:gdLst>
                <a:gd name="T0" fmla="*/ 24 w 3382"/>
                <a:gd name="T1" fmla="*/ 4219 h 4242"/>
                <a:gd name="T2" fmla="*/ 797 w 3382"/>
                <a:gd name="T3" fmla="*/ 4219 h 4242"/>
                <a:gd name="T4" fmla="*/ 1125 w 3382"/>
                <a:gd name="T5" fmla="*/ 1554 h 4242"/>
                <a:gd name="T6" fmla="*/ 1138 w 3382"/>
                <a:gd name="T7" fmla="*/ 1558 h 4242"/>
                <a:gd name="T8" fmla="*/ 2602 w 3382"/>
                <a:gd name="T9" fmla="*/ 1742 h 4242"/>
                <a:gd name="T10" fmla="*/ 3124 w 3382"/>
                <a:gd name="T11" fmla="*/ 1533 h 4242"/>
                <a:gd name="T12" fmla="*/ 3282 w 3382"/>
                <a:gd name="T13" fmla="*/ 799 h 4242"/>
                <a:gd name="T14" fmla="*/ 362 w 3382"/>
                <a:gd name="T15" fmla="*/ 486 h 4242"/>
                <a:gd name="T16" fmla="*/ 24 w 3382"/>
                <a:gd name="T17" fmla="*/ 4219 h 4242"/>
                <a:gd name="T18" fmla="*/ 818 w 3382"/>
                <a:gd name="T19" fmla="*/ 4242 h 4242"/>
                <a:gd name="T20" fmla="*/ 0 w 3382"/>
                <a:gd name="T21" fmla="*/ 4242 h 4242"/>
                <a:gd name="T22" fmla="*/ 1 w 3382"/>
                <a:gd name="T23" fmla="*/ 4230 h 4242"/>
                <a:gd name="T24" fmla="*/ 343 w 3382"/>
                <a:gd name="T25" fmla="*/ 473 h 4242"/>
                <a:gd name="T26" fmla="*/ 1952 w 3382"/>
                <a:gd name="T27" fmla="*/ 432 h 4242"/>
                <a:gd name="T28" fmla="*/ 3296 w 3382"/>
                <a:gd name="T29" fmla="*/ 779 h 4242"/>
                <a:gd name="T30" fmla="*/ 3303 w 3382"/>
                <a:gd name="T31" fmla="*/ 781 h 4242"/>
                <a:gd name="T32" fmla="*/ 3304 w 3382"/>
                <a:gd name="T33" fmla="*/ 788 h 4242"/>
                <a:gd name="T34" fmla="*/ 3142 w 3382"/>
                <a:gd name="T35" fmla="*/ 1548 h 4242"/>
                <a:gd name="T36" fmla="*/ 2602 w 3382"/>
                <a:gd name="T37" fmla="*/ 1765 h 4242"/>
                <a:gd name="T38" fmla="*/ 1144 w 3382"/>
                <a:gd name="T39" fmla="*/ 1584 h 4242"/>
                <a:gd name="T40" fmla="*/ 818 w 3382"/>
                <a:gd name="T41" fmla="*/ 4242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2" h="4242">
                  <a:moveTo>
                    <a:pt x="24" y="4219"/>
                  </a:moveTo>
                  <a:lnTo>
                    <a:pt x="797" y="4219"/>
                  </a:lnTo>
                  <a:lnTo>
                    <a:pt x="1125" y="1554"/>
                  </a:lnTo>
                  <a:lnTo>
                    <a:pt x="1138" y="1558"/>
                  </a:lnTo>
                  <a:cubicBezTo>
                    <a:pt x="1144" y="1560"/>
                    <a:pt x="1759" y="1742"/>
                    <a:pt x="2602" y="1742"/>
                  </a:cubicBezTo>
                  <a:cubicBezTo>
                    <a:pt x="2831" y="1742"/>
                    <a:pt x="3007" y="1672"/>
                    <a:pt x="3124" y="1533"/>
                  </a:cubicBezTo>
                  <a:cubicBezTo>
                    <a:pt x="3341" y="1275"/>
                    <a:pt x="3291" y="858"/>
                    <a:pt x="3282" y="799"/>
                  </a:cubicBezTo>
                  <a:cubicBezTo>
                    <a:pt x="3134" y="753"/>
                    <a:pt x="684" y="0"/>
                    <a:pt x="362" y="486"/>
                  </a:cubicBezTo>
                  <a:cubicBezTo>
                    <a:pt x="148" y="808"/>
                    <a:pt x="32" y="3997"/>
                    <a:pt x="24" y="4219"/>
                  </a:cubicBezTo>
                  <a:close/>
                  <a:moveTo>
                    <a:pt x="818" y="4242"/>
                  </a:moveTo>
                  <a:lnTo>
                    <a:pt x="0" y="4242"/>
                  </a:lnTo>
                  <a:lnTo>
                    <a:pt x="1" y="4230"/>
                  </a:lnTo>
                  <a:cubicBezTo>
                    <a:pt x="5" y="4091"/>
                    <a:pt x="118" y="811"/>
                    <a:pt x="343" y="473"/>
                  </a:cubicBezTo>
                  <a:cubicBezTo>
                    <a:pt x="486" y="257"/>
                    <a:pt x="1028" y="243"/>
                    <a:pt x="1952" y="432"/>
                  </a:cubicBezTo>
                  <a:cubicBezTo>
                    <a:pt x="2637" y="572"/>
                    <a:pt x="3289" y="777"/>
                    <a:pt x="3296" y="779"/>
                  </a:cubicBezTo>
                  <a:lnTo>
                    <a:pt x="3303" y="781"/>
                  </a:lnTo>
                  <a:lnTo>
                    <a:pt x="3304" y="788"/>
                  </a:lnTo>
                  <a:cubicBezTo>
                    <a:pt x="3305" y="793"/>
                    <a:pt x="3382" y="1263"/>
                    <a:pt x="3142" y="1548"/>
                  </a:cubicBezTo>
                  <a:cubicBezTo>
                    <a:pt x="3020" y="1692"/>
                    <a:pt x="2838" y="1765"/>
                    <a:pt x="2602" y="1765"/>
                  </a:cubicBezTo>
                  <a:cubicBezTo>
                    <a:pt x="1823" y="1765"/>
                    <a:pt x="1238" y="1610"/>
                    <a:pt x="1144" y="1584"/>
                  </a:cubicBezTo>
                  <a:lnTo>
                    <a:pt x="818" y="4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3" name="Freeform 114">
              <a:extLst>
                <a:ext uri="{FF2B5EF4-FFF2-40B4-BE49-F238E27FC236}">
                  <a16:creationId xmlns:a16="http://schemas.microsoft.com/office/drawing/2014/main" id="{FBD29A86-2518-4193-87E2-7CB6CD775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6286500"/>
              <a:ext cx="895350" cy="2176463"/>
            </a:xfrm>
            <a:custGeom>
              <a:avLst/>
              <a:gdLst>
                <a:gd name="T0" fmla="*/ 1047 w 1178"/>
                <a:gd name="T1" fmla="*/ 102 h 2859"/>
                <a:gd name="T2" fmla="*/ 616 w 1178"/>
                <a:gd name="T3" fmla="*/ 758 h 2859"/>
                <a:gd name="T4" fmla="*/ 0 w 1178"/>
                <a:gd name="T5" fmla="*/ 2682 h 2859"/>
                <a:gd name="T6" fmla="*/ 682 w 1178"/>
                <a:gd name="T7" fmla="*/ 2859 h 2859"/>
                <a:gd name="T8" fmla="*/ 1178 w 1178"/>
                <a:gd name="T9" fmla="*/ 0 h 2859"/>
                <a:gd name="T10" fmla="*/ 1047 w 1178"/>
                <a:gd name="T11" fmla="*/ 102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8" h="2859">
                  <a:moveTo>
                    <a:pt x="1047" y="102"/>
                  </a:moveTo>
                  <a:cubicBezTo>
                    <a:pt x="1047" y="102"/>
                    <a:pt x="801" y="177"/>
                    <a:pt x="616" y="758"/>
                  </a:cubicBezTo>
                  <a:cubicBezTo>
                    <a:pt x="430" y="1339"/>
                    <a:pt x="0" y="2682"/>
                    <a:pt x="0" y="2682"/>
                  </a:cubicBezTo>
                  <a:lnTo>
                    <a:pt x="682" y="2859"/>
                  </a:lnTo>
                  <a:lnTo>
                    <a:pt x="1178" y="0"/>
                  </a:lnTo>
                  <a:lnTo>
                    <a:pt x="1047" y="102"/>
                  </a:lnTo>
                  <a:close/>
                </a:path>
              </a:pathLst>
            </a:custGeom>
            <a:solidFill>
              <a:srgbClr val="F8C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4" name="Freeform 115">
              <a:extLst>
                <a:ext uri="{FF2B5EF4-FFF2-40B4-BE49-F238E27FC236}">
                  <a16:creationId xmlns:a16="http://schemas.microsoft.com/office/drawing/2014/main" id="{D02CBFB1-AA56-4168-A1A0-C3FD8F023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025" y="6483350"/>
              <a:ext cx="468313" cy="1870075"/>
            </a:xfrm>
            <a:custGeom>
              <a:avLst/>
              <a:gdLst>
                <a:gd name="T0" fmla="*/ 501 w 617"/>
                <a:gd name="T1" fmla="*/ 94 h 2457"/>
                <a:gd name="T2" fmla="*/ 0 w 617"/>
                <a:gd name="T3" fmla="*/ 2406 h 2457"/>
                <a:gd name="T4" fmla="*/ 196 w 617"/>
                <a:gd name="T5" fmla="*/ 2457 h 2457"/>
                <a:gd name="T6" fmla="*/ 617 w 617"/>
                <a:gd name="T7" fmla="*/ 0 h 2457"/>
                <a:gd name="T8" fmla="*/ 501 w 617"/>
                <a:gd name="T9" fmla="*/ 94 h 2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2457">
                  <a:moveTo>
                    <a:pt x="501" y="94"/>
                  </a:moveTo>
                  <a:lnTo>
                    <a:pt x="0" y="2406"/>
                  </a:lnTo>
                  <a:lnTo>
                    <a:pt x="196" y="2457"/>
                  </a:lnTo>
                  <a:lnTo>
                    <a:pt x="617" y="0"/>
                  </a:lnTo>
                  <a:lnTo>
                    <a:pt x="501" y="94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5" name="Freeform 117">
              <a:extLst>
                <a:ext uri="{FF2B5EF4-FFF2-40B4-BE49-F238E27FC236}">
                  <a16:creationId xmlns:a16="http://schemas.microsoft.com/office/drawing/2014/main" id="{E56A42A5-739C-48F4-B3AB-EFA651E9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388" y="7934325"/>
              <a:ext cx="3795713" cy="2940050"/>
            </a:xfrm>
            <a:custGeom>
              <a:avLst/>
              <a:gdLst>
                <a:gd name="T0" fmla="*/ 4836 w 4987"/>
                <a:gd name="T1" fmla="*/ 636 h 3863"/>
                <a:gd name="T2" fmla="*/ 3880 w 4987"/>
                <a:gd name="T3" fmla="*/ 1697 h 3863"/>
                <a:gd name="T4" fmla="*/ 2403 w 4987"/>
                <a:gd name="T5" fmla="*/ 1229 h 3863"/>
                <a:gd name="T6" fmla="*/ 724 w 4987"/>
                <a:gd name="T7" fmla="*/ 3863 h 3863"/>
                <a:gd name="T8" fmla="*/ 0 w 4987"/>
                <a:gd name="T9" fmla="*/ 3436 h 3863"/>
                <a:gd name="T10" fmla="*/ 1824 w 4987"/>
                <a:gd name="T11" fmla="*/ 267 h 3863"/>
                <a:gd name="T12" fmla="*/ 4836 w 4987"/>
                <a:gd name="T13" fmla="*/ 636 h 3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87" h="3863">
                  <a:moveTo>
                    <a:pt x="4836" y="636"/>
                  </a:moveTo>
                  <a:cubicBezTo>
                    <a:pt x="4836" y="636"/>
                    <a:pt x="4987" y="1697"/>
                    <a:pt x="3880" y="1697"/>
                  </a:cubicBezTo>
                  <a:cubicBezTo>
                    <a:pt x="2774" y="1697"/>
                    <a:pt x="2403" y="1229"/>
                    <a:pt x="2403" y="1229"/>
                  </a:cubicBezTo>
                  <a:lnTo>
                    <a:pt x="724" y="3863"/>
                  </a:lnTo>
                  <a:lnTo>
                    <a:pt x="0" y="3436"/>
                  </a:lnTo>
                  <a:cubicBezTo>
                    <a:pt x="0" y="3436"/>
                    <a:pt x="1434" y="589"/>
                    <a:pt x="1824" y="267"/>
                  </a:cubicBezTo>
                  <a:cubicBezTo>
                    <a:pt x="2148" y="0"/>
                    <a:pt x="4836" y="636"/>
                    <a:pt x="4836" y="636"/>
                  </a:cubicBezTo>
                  <a:close/>
                </a:path>
              </a:pathLst>
            </a:custGeom>
            <a:solidFill>
              <a:srgbClr val="FCF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6" name="Freeform 118">
              <a:extLst>
                <a:ext uri="{FF2B5EF4-FFF2-40B4-BE49-F238E27FC236}">
                  <a16:creationId xmlns:a16="http://schemas.microsoft.com/office/drawing/2014/main" id="{0845BF0D-0635-43F6-97CB-AC52D32F5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1275" y="7951788"/>
              <a:ext cx="3748088" cy="2935288"/>
            </a:xfrm>
            <a:custGeom>
              <a:avLst/>
              <a:gdLst>
                <a:gd name="T0" fmla="*/ 31 w 4926"/>
                <a:gd name="T1" fmla="*/ 3408 h 3856"/>
                <a:gd name="T2" fmla="*/ 735 w 4926"/>
                <a:gd name="T3" fmla="*/ 3825 h 3856"/>
                <a:gd name="T4" fmla="*/ 2417 w 4926"/>
                <a:gd name="T5" fmla="*/ 1186 h 3856"/>
                <a:gd name="T6" fmla="*/ 2427 w 4926"/>
                <a:gd name="T7" fmla="*/ 1199 h 3856"/>
                <a:gd name="T8" fmla="*/ 2748 w 4926"/>
                <a:gd name="T9" fmla="*/ 1430 h 3856"/>
                <a:gd name="T10" fmla="*/ 3895 w 4926"/>
                <a:gd name="T11" fmla="*/ 1662 h 3856"/>
                <a:gd name="T12" fmla="*/ 4635 w 4926"/>
                <a:gd name="T13" fmla="*/ 1381 h 3856"/>
                <a:gd name="T14" fmla="*/ 4841 w 4926"/>
                <a:gd name="T15" fmla="*/ 623 h 3856"/>
                <a:gd name="T16" fmla="*/ 1847 w 4926"/>
                <a:gd name="T17" fmla="*/ 253 h 3856"/>
                <a:gd name="T18" fmla="*/ 791 w 4926"/>
                <a:gd name="T19" fmla="*/ 1955 h 3856"/>
                <a:gd name="T20" fmla="*/ 31 w 4926"/>
                <a:gd name="T21" fmla="*/ 3408 h 3856"/>
                <a:gd name="T22" fmla="*/ 743 w 4926"/>
                <a:gd name="T23" fmla="*/ 3856 h 3856"/>
                <a:gd name="T24" fmla="*/ 0 w 4926"/>
                <a:gd name="T25" fmla="*/ 3417 h 3856"/>
                <a:gd name="T26" fmla="*/ 5 w 4926"/>
                <a:gd name="T27" fmla="*/ 3408 h 3856"/>
                <a:gd name="T28" fmla="*/ 1832 w 4926"/>
                <a:gd name="T29" fmla="*/ 235 h 3856"/>
                <a:gd name="T30" fmla="*/ 3469 w 4926"/>
                <a:gd name="T31" fmla="*/ 317 h 3856"/>
                <a:gd name="T32" fmla="*/ 4854 w 4926"/>
                <a:gd name="T33" fmla="*/ 602 h 3856"/>
                <a:gd name="T34" fmla="*/ 4862 w 4926"/>
                <a:gd name="T35" fmla="*/ 604 h 3856"/>
                <a:gd name="T36" fmla="*/ 4863 w 4926"/>
                <a:gd name="T37" fmla="*/ 612 h 3856"/>
                <a:gd name="T38" fmla="*/ 4653 w 4926"/>
                <a:gd name="T39" fmla="*/ 1396 h 3856"/>
                <a:gd name="T40" fmla="*/ 3895 w 4926"/>
                <a:gd name="T41" fmla="*/ 1685 h 3856"/>
                <a:gd name="T42" fmla="*/ 2736 w 4926"/>
                <a:gd name="T43" fmla="*/ 1450 h 3856"/>
                <a:gd name="T44" fmla="*/ 2419 w 4926"/>
                <a:gd name="T45" fmla="*/ 1225 h 3856"/>
                <a:gd name="T46" fmla="*/ 743 w 4926"/>
                <a:gd name="T47" fmla="*/ 3856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26" h="3856">
                  <a:moveTo>
                    <a:pt x="31" y="3408"/>
                  </a:moveTo>
                  <a:lnTo>
                    <a:pt x="735" y="3825"/>
                  </a:lnTo>
                  <a:lnTo>
                    <a:pt x="2417" y="1186"/>
                  </a:lnTo>
                  <a:lnTo>
                    <a:pt x="2427" y="1199"/>
                  </a:lnTo>
                  <a:cubicBezTo>
                    <a:pt x="2428" y="1200"/>
                    <a:pt x="2522" y="1316"/>
                    <a:pt x="2748" y="1430"/>
                  </a:cubicBezTo>
                  <a:cubicBezTo>
                    <a:pt x="2958" y="1536"/>
                    <a:pt x="3327" y="1662"/>
                    <a:pt x="3895" y="1662"/>
                  </a:cubicBezTo>
                  <a:cubicBezTo>
                    <a:pt x="4224" y="1662"/>
                    <a:pt x="4473" y="1568"/>
                    <a:pt x="4635" y="1381"/>
                  </a:cubicBezTo>
                  <a:cubicBezTo>
                    <a:pt x="4882" y="1097"/>
                    <a:pt x="4847" y="684"/>
                    <a:pt x="4841" y="623"/>
                  </a:cubicBezTo>
                  <a:cubicBezTo>
                    <a:pt x="4680" y="585"/>
                    <a:pt x="2154" y="0"/>
                    <a:pt x="1847" y="253"/>
                  </a:cubicBezTo>
                  <a:cubicBezTo>
                    <a:pt x="1688" y="384"/>
                    <a:pt x="1323" y="972"/>
                    <a:pt x="791" y="1955"/>
                  </a:cubicBezTo>
                  <a:cubicBezTo>
                    <a:pt x="414" y="2651"/>
                    <a:pt x="75" y="3321"/>
                    <a:pt x="31" y="3408"/>
                  </a:cubicBezTo>
                  <a:close/>
                  <a:moveTo>
                    <a:pt x="743" y="3856"/>
                  </a:moveTo>
                  <a:lnTo>
                    <a:pt x="0" y="3417"/>
                  </a:lnTo>
                  <a:lnTo>
                    <a:pt x="5" y="3408"/>
                  </a:lnTo>
                  <a:cubicBezTo>
                    <a:pt x="64" y="3291"/>
                    <a:pt x="1444" y="555"/>
                    <a:pt x="1832" y="235"/>
                  </a:cubicBezTo>
                  <a:cubicBezTo>
                    <a:pt x="1969" y="122"/>
                    <a:pt x="2520" y="150"/>
                    <a:pt x="3469" y="317"/>
                  </a:cubicBezTo>
                  <a:cubicBezTo>
                    <a:pt x="4173" y="441"/>
                    <a:pt x="4847" y="600"/>
                    <a:pt x="4854" y="602"/>
                  </a:cubicBezTo>
                  <a:lnTo>
                    <a:pt x="4862" y="604"/>
                  </a:lnTo>
                  <a:lnTo>
                    <a:pt x="4863" y="612"/>
                  </a:lnTo>
                  <a:cubicBezTo>
                    <a:pt x="4863" y="616"/>
                    <a:pt x="4926" y="1082"/>
                    <a:pt x="4653" y="1396"/>
                  </a:cubicBezTo>
                  <a:cubicBezTo>
                    <a:pt x="4486" y="1588"/>
                    <a:pt x="4231" y="1685"/>
                    <a:pt x="3895" y="1685"/>
                  </a:cubicBezTo>
                  <a:cubicBezTo>
                    <a:pt x="3321" y="1685"/>
                    <a:pt x="2948" y="1557"/>
                    <a:pt x="2736" y="1450"/>
                  </a:cubicBezTo>
                  <a:cubicBezTo>
                    <a:pt x="2546" y="1354"/>
                    <a:pt x="2449" y="1259"/>
                    <a:pt x="2419" y="1225"/>
                  </a:cubicBezTo>
                  <a:lnTo>
                    <a:pt x="743" y="3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7" name="Freeform 124">
              <a:extLst>
                <a:ext uri="{FF2B5EF4-FFF2-40B4-BE49-F238E27FC236}">
                  <a16:creationId xmlns:a16="http://schemas.microsoft.com/office/drawing/2014/main" id="{897DAEEF-8200-44A6-BA2E-01AF4EA19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8223250"/>
              <a:ext cx="742950" cy="350838"/>
            </a:xfrm>
            <a:custGeom>
              <a:avLst/>
              <a:gdLst>
                <a:gd name="T0" fmla="*/ 976 w 976"/>
                <a:gd name="T1" fmla="*/ 257 h 460"/>
                <a:gd name="T2" fmla="*/ 895 w 976"/>
                <a:gd name="T3" fmla="*/ 131 h 460"/>
                <a:gd name="T4" fmla="*/ 230 w 976"/>
                <a:gd name="T5" fmla="*/ 0 h 460"/>
                <a:gd name="T6" fmla="*/ 0 w 976"/>
                <a:gd name="T7" fmla="*/ 460 h 460"/>
                <a:gd name="T8" fmla="*/ 976 w 976"/>
                <a:gd name="T9" fmla="*/ 25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460">
                  <a:moveTo>
                    <a:pt x="976" y="257"/>
                  </a:moveTo>
                  <a:lnTo>
                    <a:pt x="895" y="131"/>
                  </a:lnTo>
                  <a:cubicBezTo>
                    <a:pt x="700" y="90"/>
                    <a:pt x="470" y="44"/>
                    <a:pt x="230" y="0"/>
                  </a:cubicBezTo>
                  <a:lnTo>
                    <a:pt x="0" y="460"/>
                  </a:lnTo>
                  <a:lnTo>
                    <a:pt x="976" y="257"/>
                  </a:lnTo>
                  <a:close/>
                </a:path>
              </a:pathLst>
            </a:custGeom>
            <a:solidFill>
              <a:srgbClr val="68B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4393222C-37A0-45E1-8F5D-147D3DD1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650" y="5867400"/>
              <a:ext cx="365125" cy="615950"/>
            </a:xfrm>
            <a:custGeom>
              <a:avLst/>
              <a:gdLst>
                <a:gd name="T0" fmla="*/ 364 w 481"/>
                <a:gd name="T1" fmla="*/ 0 h 809"/>
                <a:gd name="T2" fmla="*/ 481 w 481"/>
                <a:gd name="T3" fmla="*/ 562 h 809"/>
                <a:gd name="T4" fmla="*/ 54 w 481"/>
                <a:gd name="T5" fmla="*/ 809 h 809"/>
                <a:gd name="T6" fmla="*/ 104 w 481"/>
                <a:gd name="T7" fmla="*/ 551 h 809"/>
                <a:gd name="T8" fmla="*/ 0 w 481"/>
                <a:gd name="T9" fmla="*/ 119 h 809"/>
                <a:gd name="T10" fmla="*/ 364 w 481"/>
                <a:gd name="T11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809">
                  <a:moveTo>
                    <a:pt x="364" y="0"/>
                  </a:moveTo>
                  <a:lnTo>
                    <a:pt x="481" y="562"/>
                  </a:lnTo>
                  <a:lnTo>
                    <a:pt x="54" y="809"/>
                  </a:lnTo>
                  <a:lnTo>
                    <a:pt x="104" y="551"/>
                  </a:lnTo>
                  <a:lnTo>
                    <a:pt x="0" y="119"/>
                  </a:lnTo>
                  <a:lnTo>
                    <a:pt x="364" y="0"/>
                  </a:lnTo>
                  <a:close/>
                </a:path>
              </a:pathLst>
            </a:custGeom>
            <a:gradFill>
              <a:gsLst>
                <a:gs pos="36000">
                  <a:srgbClr val="B88FF2"/>
                </a:gs>
                <a:gs pos="73000">
                  <a:srgbClr val="AA6FEF"/>
                </a:gs>
              </a:gsLst>
              <a:lin ang="15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9" name="Freeform 128">
              <a:extLst>
                <a:ext uri="{FF2B5EF4-FFF2-40B4-BE49-F238E27FC236}">
                  <a16:creationId xmlns:a16="http://schemas.microsoft.com/office/drawing/2014/main" id="{E5B8A800-B8ED-4239-8CE8-B9B7042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825" y="5281613"/>
              <a:ext cx="727075" cy="868363"/>
            </a:xfrm>
            <a:custGeom>
              <a:avLst/>
              <a:gdLst>
                <a:gd name="T0" fmla="*/ 956 w 956"/>
                <a:gd name="T1" fmla="*/ 473 h 1140"/>
                <a:gd name="T2" fmla="*/ 416 w 956"/>
                <a:gd name="T3" fmla="*/ 1140 h 1140"/>
                <a:gd name="T4" fmla="*/ 142 w 956"/>
                <a:gd name="T5" fmla="*/ 880 h 1140"/>
                <a:gd name="T6" fmla="*/ 36 w 956"/>
                <a:gd name="T7" fmla="*/ 815 h 1140"/>
                <a:gd name="T8" fmla="*/ 77 w 956"/>
                <a:gd name="T9" fmla="*/ 570 h 1140"/>
                <a:gd name="T10" fmla="*/ 2 w 956"/>
                <a:gd name="T11" fmla="*/ 338 h 1140"/>
                <a:gd name="T12" fmla="*/ 483 w 956"/>
                <a:gd name="T13" fmla="*/ 0 h 1140"/>
                <a:gd name="T14" fmla="*/ 956 w 956"/>
                <a:gd name="T15" fmla="*/ 47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6" h="1140">
                  <a:moveTo>
                    <a:pt x="956" y="473"/>
                  </a:moveTo>
                  <a:cubicBezTo>
                    <a:pt x="956" y="734"/>
                    <a:pt x="698" y="1140"/>
                    <a:pt x="416" y="1140"/>
                  </a:cubicBezTo>
                  <a:cubicBezTo>
                    <a:pt x="288" y="1140"/>
                    <a:pt x="191" y="1026"/>
                    <a:pt x="142" y="880"/>
                  </a:cubicBezTo>
                  <a:cubicBezTo>
                    <a:pt x="132" y="849"/>
                    <a:pt x="34" y="872"/>
                    <a:pt x="36" y="815"/>
                  </a:cubicBezTo>
                  <a:cubicBezTo>
                    <a:pt x="38" y="725"/>
                    <a:pt x="77" y="627"/>
                    <a:pt x="77" y="570"/>
                  </a:cubicBezTo>
                  <a:cubicBezTo>
                    <a:pt x="77" y="486"/>
                    <a:pt x="2" y="374"/>
                    <a:pt x="2" y="338"/>
                  </a:cubicBezTo>
                  <a:cubicBezTo>
                    <a:pt x="0" y="154"/>
                    <a:pt x="222" y="0"/>
                    <a:pt x="483" y="0"/>
                  </a:cubicBezTo>
                  <a:cubicBezTo>
                    <a:pt x="744" y="0"/>
                    <a:pt x="956" y="212"/>
                    <a:pt x="956" y="473"/>
                  </a:cubicBezTo>
                  <a:close/>
                </a:path>
              </a:pathLst>
            </a:custGeom>
            <a:solidFill>
              <a:srgbClr val="B88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0" name="Freeform 129">
              <a:extLst>
                <a:ext uri="{FF2B5EF4-FFF2-40B4-BE49-F238E27FC236}">
                  <a16:creationId xmlns:a16="http://schemas.microsoft.com/office/drawing/2014/main" id="{EB40D163-DFB4-4125-889A-C4FA9E453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9813" y="5156200"/>
              <a:ext cx="1104900" cy="793750"/>
            </a:xfrm>
            <a:custGeom>
              <a:avLst/>
              <a:gdLst>
                <a:gd name="T0" fmla="*/ 190 w 1451"/>
                <a:gd name="T1" fmla="*/ 247 h 1043"/>
                <a:gd name="T2" fmla="*/ 104 w 1451"/>
                <a:gd name="T3" fmla="*/ 610 h 1043"/>
                <a:gd name="T4" fmla="*/ 341 w 1451"/>
                <a:gd name="T5" fmla="*/ 630 h 1043"/>
                <a:gd name="T6" fmla="*/ 668 w 1451"/>
                <a:gd name="T7" fmla="*/ 506 h 1043"/>
                <a:gd name="T8" fmla="*/ 858 w 1451"/>
                <a:gd name="T9" fmla="*/ 618 h 1043"/>
                <a:gd name="T10" fmla="*/ 993 w 1451"/>
                <a:gd name="T11" fmla="*/ 761 h 1043"/>
                <a:gd name="T12" fmla="*/ 1087 w 1451"/>
                <a:gd name="T13" fmla="*/ 612 h 1043"/>
                <a:gd name="T14" fmla="*/ 1177 w 1451"/>
                <a:gd name="T15" fmla="*/ 802 h 1043"/>
                <a:gd name="T16" fmla="*/ 1140 w 1451"/>
                <a:gd name="T17" fmla="*/ 899 h 1043"/>
                <a:gd name="T18" fmla="*/ 1187 w 1451"/>
                <a:gd name="T19" fmla="*/ 1034 h 1043"/>
                <a:gd name="T20" fmla="*/ 1361 w 1451"/>
                <a:gd name="T21" fmla="*/ 784 h 1043"/>
                <a:gd name="T22" fmla="*/ 1438 w 1451"/>
                <a:gd name="T23" fmla="*/ 549 h 1043"/>
                <a:gd name="T24" fmla="*/ 1294 w 1451"/>
                <a:gd name="T25" fmla="*/ 354 h 1043"/>
                <a:gd name="T26" fmla="*/ 1274 w 1451"/>
                <a:gd name="T27" fmla="*/ 175 h 1043"/>
                <a:gd name="T28" fmla="*/ 1135 w 1451"/>
                <a:gd name="T29" fmla="*/ 119 h 1043"/>
                <a:gd name="T30" fmla="*/ 962 w 1451"/>
                <a:gd name="T31" fmla="*/ 6 h 1043"/>
                <a:gd name="T32" fmla="*/ 785 w 1451"/>
                <a:gd name="T33" fmla="*/ 73 h 1043"/>
                <a:gd name="T34" fmla="*/ 550 w 1451"/>
                <a:gd name="T35" fmla="*/ 104 h 1043"/>
                <a:gd name="T36" fmla="*/ 507 w 1451"/>
                <a:gd name="T37" fmla="*/ 178 h 1043"/>
                <a:gd name="T38" fmla="*/ 190 w 1451"/>
                <a:gd name="T39" fmla="*/ 24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51" h="1043">
                  <a:moveTo>
                    <a:pt x="190" y="247"/>
                  </a:moveTo>
                  <a:cubicBezTo>
                    <a:pt x="56" y="341"/>
                    <a:pt x="0" y="562"/>
                    <a:pt x="104" y="610"/>
                  </a:cubicBezTo>
                  <a:cubicBezTo>
                    <a:pt x="161" y="636"/>
                    <a:pt x="271" y="589"/>
                    <a:pt x="341" y="630"/>
                  </a:cubicBezTo>
                  <a:cubicBezTo>
                    <a:pt x="549" y="754"/>
                    <a:pt x="620" y="524"/>
                    <a:pt x="668" y="506"/>
                  </a:cubicBezTo>
                  <a:cubicBezTo>
                    <a:pt x="716" y="489"/>
                    <a:pt x="767" y="699"/>
                    <a:pt x="858" y="618"/>
                  </a:cubicBezTo>
                  <a:cubicBezTo>
                    <a:pt x="982" y="508"/>
                    <a:pt x="901" y="752"/>
                    <a:pt x="993" y="761"/>
                  </a:cubicBezTo>
                  <a:cubicBezTo>
                    <a:pt x="1085" y="770"/>
                    <a:pt x="1018" y="626"/>
                    <a:pt x="1087" y="612"/>
                  </a:cubicBezTo>
                  <a:cubicBezTo>
                    <a:pt x="1149" y="598"/>
                    <a:pt x="1265" y="718"/>
                    <a:pt x="1177" y="802"/>
                  </a:cubicBezTo>
                  <a:cubicBezTo>
                    <a:pt x="1150" y="827"/>
                    <a:pt x="1135" y="863"/>
                    <a:pt x="1140" y="899"/>
                  </a:cubicBezTo>
                  <a:cubicBezTo>
                    <a:pt x="1145" y="945"/>
                    <a:pt x="1158" y="1043"/>
                    <a:pt x="1187" y="1034"/>
                  </a:cubicBezTo>
                  <a:cubicBezTo>
                    <a:pt x="1295" y="998"/>
                    <a:pt x="1404" y="960"/>
                    <a:pt x="1361" y="784"/>
                  </a:cubicBezTo>
                  <a:cubicBezTo>
                    <a:pt x="1326" y="645"/>
                    <a:pt x="1433" y="626"/>
                    <a:pt x="1438" y="549"/>
                  </a:cubicBezTo>
                  <a:cubicBezTo>
                    <a:pt x="1451" y="381"/>
                    <a:pt x="1294" y="354"/>
                    <a:pt x="1294" y="354"/>
                  </a:cubicBezTo>
                  <a:cubicBezTo>
                    <a:pt x="1294" y="354"/>
                    <a:pt x="1330" y="243"/>
                    <a:pt x="1274" y="175"/>
                  </a:cubicBezTo>
                  <a:cubicBezTo>
                    <a:pt x="1237" y="130"/>
                    <a:pt x="1135" y="119"/>
                    <a:pt x="1135" y="119"/>
                  </a:cubicBezTo>
                  <a:cubicBezTo>
                    <a:pt x="1135" y="119"/>
                    <a:pt x="1057" y="0"/>
                    <a:pt x="962" y="6"/>
                  </a:cubicBezTo>
                  <a:cubicBezTo>
                    <a:pt x="867" y="13"/>
                    <a:pt x="808" y="77"/>
                    <a:pt x="785" y="73"/>
                  </a:cubicBezTo>
                  <a:cubicBezTo>
                    <a:pt x="762" y="69"/>
                    <a:pt x="592" y="49"/>
                    <a:pt x="550" y="104"/>
                  </a:cubicBezTo>
                  <a:cubicBezTo>
                    <a:pt x="508" y="158"/>
                    <a:pt x="507" y="178"/>
                    <a:pt x="507" y="178"/>
                  </a:cubicBezTo>
                  <a:cubicBezTo>
                    <a:pt x="507" y="178"/>
                    <a:pt x="308" y="165"/>
                    <a:pt x="190" y="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1" name="Freeform 130">
              <a:extLst>
                <a:ext uri="{FF2B5EF4-FFF2-40B4-BE49-F238E27FC236}">
                  <a16:creationId xmlns:a16="http://schemas.microsoft.com/office/drawing/2014/main" id="{748AB9DC-4B53-4A03-A8CB-330ABBBC2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6246813"/>
              <a:ext cx="1514475" cy="2535238"/>
            </a:xfrm>
            <a:custGeom>
              <a:avLst/>
              <a:gdLst>
                <a:gd name="T0" fmla="*/ 1970 w 1989"/>
                <a:gd name="T1" fmla="*/ 3332 h 3332"/>
                <a:gd name="T2" fmla="*/ 0 w 1989"/>
                <a:gd name="T3" fmla="*/ 3032 h 3332"/>
                <a:gd name="T4" fmla="*/ 466 w 1989"/>
                <a:gd name="T5" fmla="*/ 310 h 3332"/>
                <a:gd name="T6" fmla="*/ 1001 w 1989"/>
                <a:gd name="T7" fmla="*/ 0 h 3332"/>
                <a:gd name="T8" fmla="*/ 1619 w 1989"/>
                <a:gd name="T9" fmla="*/ 760 h 3332"/>
                <a:gd name="T10" fmla="*/ 1970 w 1989"/>
                <a:gd name="T11" fmla="*/ 3332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9" h="3332">
                  <a:moveTo>
                    <a:pt x="1970" y="3332"/>
                  </a:moveTo>
                  <a:lnTo>
                    <a:pt x="0" y="3032"/>
                  </a:lnTo>
                  <a:lnTo>
                    <a:pt x="466" y="310"/>
                  </a:lnTo>
                  <a:lnTo>
                    <a:pt x="1001" y="0"/>
                  </a:lnTo>
                  <a:cubicBezTo>
                    <a:pt x="1001" y="0"/>
                    <a:pt x="1403" y="228"/>
                    <a:pt x="1619" y="760"/>
                  </a:cubicBezTo>
                  <a:cubicBezTo>
                    <a:pt x="1989" y="1666"/>
                    <a:pt x="1970" y="3332"/>
                    <a:pt x="1970" y="3332"/>
                  </a:cubicBezTo>
                  <a:close/>
                </a:path>
              </a:pathLst>
            </a:custGeom>
            <a:solidFill>
              <a:srgbClr val="F8C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8A42FD6-A42E-413E-9B6D-8902065EB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025" y="6246813"/>
              <a:ext cx="582613" cy="349250"/>
            </a:xfrm>
            <a:custGeom>
              <a:avLst/>
              <a:gdLst>
                <a:gd name="connsiteX0" fmla="*/ 495611 w 582613"/>
                <a:gd name="connsiteY0" fmla="*/ 0 h 349250"/>
                <a:gd name="connsiteX1" fmla="*/ 582613 w 582613"/>
                <a:gd name="connsiteY1" fmla="*/ 116671 h 349250"/>
                <a:gd name="connsiteX2" fmla="*/ 122419 w 582613"/>
                <a:gd name="connsiteY2" fmla="*/ 349250 h 349250"/>
                <a:gd name="connsiteX3" fmla="*/ 87364 w 582613"/>
                <a:gd name="connsiteY3" fmla="*/ 236555 h 349250"/>
                <a:gd name="connsiteX4" fmla="*/ 0 w 582613"/>
                <a:gd name="connsiteY4" fmla="*/ 307975 h 349250"/>
                <a:gd name="connsiteX5" fmla="*/ 26442 w 582613"/>
                <a:gd name="connsiteY5" fmla="*/ 117430 h 349250"/>
                <a:gd name="connsiteX6" fmla="*/ 125413 w 582613"/>
                <a:gd name="connsiteY6" fmla="*/ 39687 h 349250"/>
                <a:gd name="connsiteX7" fmla="*/ 87666 w 582613"/>
                <a:gd name="connsiteY7" fmla="*/ 236188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13" h="349250">
                  <a:moveTo>
                    <a:pt x="495611" y="0"/>
                  </a:moveTo>
                  <a:lnTo>
                    <a:pt x="582613" y="116671"/>
                  </a:lnTo>
                  <a:lnTo>
                    <a:pt x="122419" y="349250"/>
                  </a:lnTo>
                  <a:lnTo>
                    <a:pt x="87364" y="236555"/>
                  </a:lnTo>
                  <a:lnTo>
                    <a:pt x="0" y="307975"/>
                  </a:lnTo>
                  <a:lnTo>
                    <a:pt x="26442" y="117430"/>
                  </a:lnTo>
                  <a:lnTo>
                    <a:pt x="125413" y="39687"/>
                  </a:lnTo>
                  <a:lnTo>
                    <a:pt x="87666" y="236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3" name="Freeform 133">
              <a:extLst>
                <a:ext uri="{FF2B5EF4-FFF2-40B4-BE49-F238E27FC236}">
                  <a16:creationId xmlns:a16="http://schemas.microsoft.com/office/drawing/2014/main" id="{2839C5A0-1415-4FA7-ADB0-EEC030A54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6761163"/>
              <a:ext cx="1860550" cy="1576388"/>
            </a:xfrm>
            <a:custGeom>
              <a:avLst/>
              <a:gdLst>
                <a:gd name="T0" fmla="*/ 1514 w 2445"/>
                <a:gd name="T1" fmla="*/ 152 h 2071"/>
                <a:gd name="T2" fmla="*/ 1405 w 2445"/>
                <a:gd name="T3" fmla="*/ 955 h 2071"/>
                <a:gd name="T4" fmla="*/ 120 w 2445"/>
                <a:gd name="T5" fmla="*/ 591 h 2071"/>
                <a:gd name="T6" fmla="*/ 0 w 2445"/>
                <a:gd name="T7" fmla="*/ 848 h 2071"/>
                <a:gd name="T8" fmla="*/ 1817 w 2445"/>
                <a:gd name="T9" fmla="*/ 1986 h 2071"/>
                <a:gd name="T10" fmla="*/ 2443 w 2445"/>
                <a:gd name="T11" fmla="*/ 551 h 2071"/>
                <a:gd name="T12" fmla="*/ 2373 w 2445"/>
                <a:gd name="T13" fmla="*/ 423 h 2071"/>
                <a:gd name="T14" fmla="*/ 1722 w 2445"/>
                <a:gd name="T15" fmla="*/ 50 h 2071"/>
                <a:gd name="T16" fmla="*/ 1514 w 2445"/>
                <a:gd name="T17" fmla="*/ 152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5" h="2071">
                  <a:moveTo>
                    <a:pt x="1514" y="152"/>
                  </a:moveTo>
                  <a:lnTo>
                    <a:pt x="1405" y="955"/>
                  </a:lnTo>
                  <a:lnTo>
                    <a:pt x="120" y="591"/>
                  </a:lnTo>
                  <a:lnTo>
                    <a:pt x="0" y="848"/>
                  </a:lnTo>
                  <a:cubicBezTo>
                    <a:pt x="0" y="848"/>
                    <a:pt x="1207" y="2071"/>
                    <a:pt x="1817" y="1986"/>
                  </a:cubicBezTo>
                  <a:cubicBezTo>
                    <a:pt x="2336" y="1914"/>
                    <a:pt x="2427" y="863"/>
                    <a:pt x="2443" y="551"/>
                  </a:cubicBezTo>
                  <a:cubicBezTo>
                    <a:pt x="2445" y="499"/>
                    <a:pt x="2418" y="449"/>
                    <a:pt x="2373" y="423"/>
                  </a:cubicBezTo>
                  <a:lnTo>
                    <a:pt x="1722" y="50"/>
                  </a:lnTo>
                  <a:cubicBezTo>
                    <a:pt x="1636" y="0"/>
                    <a:pt x="1527" y="54"/>
                    <a:pt x="1514" y="152"/>
                  </a:cubicBezTo>
                  <a:close/>
                </a:path>
              </a:pathLst>
            </a:custGeom>
            <a:solidFill>
              <a:srgbClr val="F8C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4" name="Freeform 134">
              <a:extLst>
                <a:ext uri="{FF2B5EF4-FFF2-40B4-BE49-F238E27FC236}">
                  <a16:creationId xmlns:a16="http://schemas.microsoft.com/office/drawing/2014/main" id="{A2401634-443B-40F9-ADD6-2158172F3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163" y="7156450"/>
              <a:ext cx="827088" cy="315913"/>
            </a:xfrm>
            <a:custGeom>
              <a:avLst/>
              <a:gdLst>
                <a:gd name="T0" fmla="*/ 1087 w 1087"/>
                <a:gd name="T1" fmla="*/ 113 h 416"/>
                <a:gd name="T2" fmla="*/ 777 w 1087"/>
                <a:gd name="T3" fmla="*/ 24 h 416"/>
                <a:gd name="T4" fmla="*/ 532 w 1087"/>
                <a:gd name="T5" fmla="*/ 58 h 416"/>
                <a:gd name="T6" fmla="*/ 0 w 1087"/>
                <a:gd name="T7" fmla="*/ 416 h 416"/>
                <a:gd name="T8" fmla="*/ 449 w 1087"/>
                <a:gd name="T9" fmla="*/ 416 h 416"/>
                <a:gd name="T10" fmla="*/ 600 w 1087"/>
                <a:gd name="T11" fmla="*/ 309 h 416"/>
                <a:gd name="T12" fmla="*/ 707 w 1087"/>
                <a:gd name="T13" fmla="*/ 381 h 416"/>
                <a:gd name="T14" fmla="*/ 820 w 1087"/>
                <a:gd name="T15" fmla="*/ 416 h 416"/>
                <a:gd name="T16" fmla="*/ 978 w 1087"/>
                <a:gd name="T17" fmla="*/ 340 h 416"/>
                <a:gd name="T18" fmla="*/ 986 w 1087"/>
                <a:gd name="T19" fmla="*/ 329 h 416"/>
                <a:gd name="T20" fmla="*/ 1087 w 1087"/>
                <a:gd name="T21" fmla="*/ 11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7" h="416">
                  <a:moveTo>
                    <a:pt x="1087" y="113"/>
                  </a:moveTo>
                  <a:lnTo>
                    <a:pt x="777" y="24"/>
                  </a:lnTo>
                  <a:cubicBezTo>
                    <a:pt x="694" y="0"/>
                    <a:pt x="605" y="13"/>
                    <a:pt x="532" y="58"/>
                  </a:cubicBezTo>
                  <a:lnTo>
                    <a:pt x="0" y="416"/>
                  </a:lnTo>
                  <a:lnTo>
                    <a:pt x="449" y="416"/>
                  </a:lnTo>
                  <a:lnTo>
                    <a:pt x="600" y="309"/>
                  </a:lnTo>
                  <a:lnTo>
                    <a:pt x="707" y="381"/>
                  </a:lnTo>
                  <a:cubicBezTo>
                    <a:pt x="741" y="404"/>
                    <a:pt x="780" y="416"/>
                    <a:pt x="820" y="416"/>
                  </a:cubicBezTo>
                  <a:cubicBezTo>
                    <a:pt x="881" y="416"/>
                    <a:pt x="939" y="388"/>
                    <a:pt x="978" y="340"/>
                  </a:cubicBezTo>
                  <a:lnTo>
                    <a:pt x="986" y="329"/>
                  </a:lnTo>
                  <a:lnTo>
                    <a:pt x="1087" y="113"/>
                  </a:lnTo>
                  <a:close/>
                </a:path>
              </a:pathLst>
            </a:custGeom>
            <a:gradFill>
              <a:gsLst>
                <a:gs pos="36000">
                  <a:srgbClr val="B88FF2"/>
                </a:gs>
                <a:gs pos="73000">
                  <a:srgbClr val="AA6FEF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0192971-999D-423D-BC98-0CF40C6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5285" y="6238499"/>
              <a:ext cx="2192922" cy="2553077"/>
            </a:xfrm>
            <a:custGeom>
              <a:avLst/>
              <a:gdLst>
                <a:gd name="connsiteX0" fmla="*/ 2283 w 2192922"/>
                <a:gd name="connsiteY0" fmla="*/ 1162291 h 2553077"/>
                <a:gd name="connsiteX1" fmla="*/ 15219 w 2192922"/>
                <a:gd name="connsiteY1" fmla="*/ 1162291 h 2553077"/>
                <a:gd name="connsiteX2" fmla="*/ 1390317 w 2192922"/>
                <a:gd name="connsiteY2" fmla="*/ 2024861 h 2553077"/>
                <a:gd name="connsiteX3" fmla="*/ 1787550 w 2192922"/>
                <a:gd name="connsiteY3" fmla="*/ 1465521 h 2553077"/>
                <a:gd name="connsiteX4" fmla="*/ 1798204 w 2192922"/>
                <a:gd name="connsiteY4" fmla="*/ 1458681 h 2553077"/>
                <a:gd name="connsiteX5" fmla="*/ 1804292 w 2192922"/>
                <a:gd name="connsiteY5" fmla="*/ 1469321 h 2553077"/>
                <a:gd name="connsiteX6" fmla="*/ 1392600 w 2192922"/>
                <a:gd name="connsiteY6" fmla="*/ 2042341 h 2553077"/>
                <a:gd name="connsiteX7" fmla="*/ 1342375 w 2192922"/>
                <a:gd name="connsiteY7" fmla="*/ 2045381 h 2553077"/>
                <a:gd name="connsiteX8" fmla="*/ 520513 w 2192922"/>
                <a:gd name="connsiteY8" fmla="*/ 1631955 h 2553077"/>
                <a:gd name="connsiteX9" fmla="*/ 2283 w 2192922"/>
                <a:gd name="connsiteY9" fmla="*/ 1175211 h 2553077"/>
                <a:gd name="connsiteX10" fmla="*/ 2283 w 2192922"/>
                <a:gd name="connsiteY10" fmla="*/ 1162291 h 2553077"/>
                <a:gd name="connsiteX11" fmla="*/ 1160859 w 2192922"/>
                <a:gd name="connsiteY11" fmla="*/ 629786 h 2553077"/>
                <a:gd name="connsiteX12" fmla="*/ 1168466 w 2192922"/>
                <a:gd name="connsiteY12" fmla="*/ 639668 h 2553077"/>
                <a:gd name="connsiteX13" fmla="*/ 1086306 w 2192922"/>
                <a:gd name="connsiteY13" fmla="*/ 1250075 h 2553077"/>
                <a:gd name="connsiteX14" fmla="*/ 1082502 w 2192922"/>
                <a:gd name="connsiteY14" fmla="*/ 1256156 h 2553077"/>
                <a:gd name="connsiteX15" fmla="*/ 1077177 w 2192922"/>
                <a:gd name="connsiteY15" fmla="*/ 1257676 h 2553077"/>
                <a:gd name="connsiteX16" fmla="*/ 1074895 w 2192922"/>
                <a:gd name="connsiteY16" fmla="*/ 1256916 h 2553077"/>
                <a:gd name="connsiteX17" fmla="*/ 97335 w 2192922"/>
                <a:gd name="connsiteY17" fmla="*/ 980219 h 2553077"/>
                <a:gd name="connsiteX18" fmla="*/ 91249 w 2192922"/>
                <a:gd name="connsiteY18" fmla="*/ 969577 h 2553077"/>
                <a:gd name="connsiteX19" fmla="*/ 101899 w 2192922"/>
                <a:gd name="connsiteY19" fmla="*/ 963495 h 2553077"/>
                <a:gd name="connsiteX20" fmla="*/ 1070330 w 2192922"/>
                <a:gd name="connsiteY20" fmla="*/ 1237912 h 2553077"/>
                <a:gd name="connsiteX21" fmla="*/ 1150969 w 2192922"/>
                <a:gd name="connsiteY21" fmla="*/ 637388 h 2553077"/>
                <a:gd name="connsiteX22" fmla="*/ 1160859 w 2192922"/>
                <a:gd name="connsiteY22" fmla="*/ 629786 h 2553077"/>
                <a:gd name="connsiteX23" fmla="*/ 1451316 w 2192922"/>
                <a:gd name="connsiteY23" fmla="*/ 1072 h 2553077"/>
                <a:gd name="connsiteX24" fmla="*/ 1925628 w 2192922"/>
                <a:gd name="connsiteY24" fmla="*/ 583322 h 2553077"/>
                <a:gd name="connsiteX25" fmla="*/ 2192857 w 2192922"/>
                <a:gd name="connsiteY25" fmla="*/ 2544705 h 2553077"/>
                <a:gd name="connsiteX26" fmla="*/ 2189812 w 2192922"/>
                <a:gd name="connsiteY26" fmla="*/ 2551555 h 2553077"/>
                <a:gd name="connsiteX27" fmla="*/ 2184482 w 2192922"/>
                <a:gd name="connsiteY27" fmla="*/ 2553077 h 2553077"/>
                <a:gd name="connsiteX28" fmla="*/ 2182960 w 2192922"/>
                <a:gd name="connsiteY28" fmla="*/ 2553077 h 2553077"/>
                <a:gd name="connsiteX29" fmla="*/ 683128 w 2192922"/>
                <a:gd name="connsiteY29" fmla="*/ 2325505 h 2553077"/>
                <a:gd name="connsiteX30" fmla="*/ 677037 w 2192922"/>
                <a:gd name="connsiteY30" fmla="*/ 2321699 h 2553077"/>
                <a:gd name="connsiteX31" fmla="*/ 675514 w 2192922"/>
                <a:gd name="connsiteY31" fmla="*/ 2314849 h 2553077"/>
                <a:gd name="connsiteX32" fmla="*/ 737944 w 2192922"/>
                <a:gd name="connsiteY32" fmla="*/ 1951039 h 2553077"/>
                <a:gd name="connsiteX33" fmla="*/ 748603 w 2192922"/>
                <a:gd name="connsiteY33" fmla="*/ 1944189 h 2553077"/>
                <a:gd name="connsiteX34" fmla="*/ 755455 w 2192922"/>
                <a:gd name="connsiteY34" fmla="*/ 1954083 h 2553077"/>
                <a:gd name="connsiteX35" fmla="*/ 694548 w 2192922"/>
                <a:gd name="connsiteY35" fmla="*/ 2309521 h 2553077"/>
                <a:gd name="connsiteX36" fmla="*/ 2175346 w 2192922"/>
                <a:gd name="connsiteY36" fmla="*/ 2534049 h 2553077"/>
                <a:gd name="connsiteX37" fmla="*/ 1908879 w 2192922"/>
                <a:gd name="connsiteY37" fmla="*/ 590172 h 2553077"/>
                <a:gd name="connsiteX38" fmla="*/ 1442941 w 2192922"/>
                <a:gd name="connsiteY38" fmla="*/ 16294 h 2553077"/>
                <a:gd name="connsiteX39" fmla="*/ 1439134 w 2192922"/>
                <a:gd name="connsiteY39" fmla="*/ 4117 h 2553077"/>
                <a:gd name="connsiteX40" fmla="*/ 1451316 w 2192922"/>
                <a:gd name="connsiteY40" fmla="*/ 1072 h 255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92922" h="2553077">
                  <a:moveTo>
                    <a:pt x="2283" y="1162291"/>
                  </a:moveTo>
                  <a:cubicBezTo>
                    <a:pt x="6088" y="1159251"/>
                    <a:pt x="11414" y="1159251"/>
                    <a:pt x="15219" y="1162291"/>
                  </a:cubicBezTo>
                  <a:cubicBezTo>
                    <a:pt x="24351" y="1172171"/>
                    <a:pt x="935249" y="2087939"/>
                    <a:pt x="1390317" y="2024861"/>
                  </a:cubicBezTo>
                  <a:cubicBezTo>
                    <a:pt x="1571431" y="1999782"/>
                    <a:pt x="1705364" y="1811309"/>
                    <a:pt x="1787550" y="1465521"/>
                  </a:cubicBezTo>
                  <a:cubicBezTo>
                    <a:pt x="1788311" y="1460961"/>
                    <a:pt x="1793638" y="1457921"/>
                    <a:pt x="1798204" y="1458681"/>
                  </a:cubicBezTo>
                  <a:cubicBezTo>
                    <a:pt x="1802770" y="1460201"/>
                    <a:pt x="1805814" y="1464761"/>
                    <a:pt x="1804292" y="1469321"/>
                  </a:cubicBezTo>
                  <a:cubicBezTo>
                    <a:pt x="1720584" y="1823468"/>
                    <a:pt x="1582085" y="2015742"/>
                    <a:pt x="1392600" y="2042341"/>
                  </a:cubicBezTo>
                  <a:cubicBezTo>
                    <a:pt x="1376619" y="2044621"/>
                    <a:pt x="1359878" y="2045381"/>
                    <a:pt x="1342375" y="2045381"/>
                  </a:cubicBezTo>
                  <a:cubicBezTo>
                    <a:pt x="1148324" y="2045381"/>
                    <a:pt x="872848" y="1907065"/>
                    <a:pt x="520513" y="1631955"/>
                  </a:cubicBezTo>
                  <a:cubicBezTo>
                    <a:pt x="235905" y="1410043"/>
                    <a:pt x="4566" y="1177491"/>
                    <a:pt x="2283" y="1175211"/>
                  </a:cubicBezTo>
                  <a:cubicBezTo>
                    <a:pt x="-761" y="1171411"/>
                    <a:pt x="-761" y="1166091"/>
                    <a:pt x="2283" y="1162291"/>
                  </a:cubicBezTo>
                  <a:close/>
                  <a:moveTo>
                    <a:pt x="1160859" y="629786"/>
                  </a:moveTo>
                  <a:cubicBezTo>
                    <a:pt x="1165423" y="630547"/>
                    <a:pt x="1169227" y="634347"/>
                    <a:pt x="1168466" y="639668"/>
                  </a:cubicBezTo>
                  <a:lnTo>
                    <a:pt x="1086306" y="1250075"/>
                  </a:lnTo>
                  <a:cubicBezTo>
                    <a:pt x="1085545" y="1252355"/>
                    <a:pt x="1084024" y="1254636"/>
                    <a:pt x="1082502" y="1256156"/>
                  </a:cubicBezTo>
                  <a:cubicBezTo>
                    <a:pt x="1080981" y="1256916"/>
                    <a:pt x="1079459" y="1257676"/>
                    <a:pt x="1077177" y="1257676"/>
                  </a:cubicBezTo>
                  <a:cubicBezTo>
                    <a:pt x="1076416" y="1257676"/>
                    <a:pt x="1075655" y="1257676"/>
                    <a:pt x="1074895" y="1256916"/>
                  </a:cubicBezTo>
                  <a:lnTo>
                    <a:pt x="97335" y="980219"/>
                  </a:lnTo>
                  <a:cubicBezTo>
                    <a:pt x="92009" y="978699"/>
                    <a:pt x="89727" y="974138"/>
                    <a:pt x="91249" y="969577"/>
                  </a:cubicBezTo>
                  <a:cubicBezTo>
                    <a:pt x="92009" y="964256"/>
                    <a:pt x="97335" y="961975"/>
                    <a:pt x="101899" y="963495"/>
                  </a:cubicBezTo>
                  <a:lnTo>
                    <a:pt x="1070330" y="1237912"/>
                  </a:lnTo>
                  <a:lnTo>
                    <a:pt x="1150969" y="637388"/>
                  </a:lnTo>
                  <a:cubicBezTo>
                    <a:pt x="1151730" y="632067"/>
                    <a:pt x="1156294" y="629026"/>
                    <a:pt x="1160859" y="629786"/>
                  </a:cubicBezTo>
                  <a:close/>
                  <a:moveTo>
                    <a:pt x="1451316" y="1072"/>
                  </a:moveTo>
                  <a:cubicBezTo>
                    <a:pt x="1454361" y="2594"/>
                    <a:pt x="1761179" y="180694"/>
                    <a:pt x="1925628" y="583322"/>
                  </a:cubicBezTo>
                  <a:cubicBezTo>
                    <a:pt x="2204277" y="1267561"/>
                    <a:pt x="2192857" y="2531766"/>
                    <a:pt x="2192857" y="2544705"/>
                  </a:cubicBezTo>
                  <a:cubicBezTo>
                    <a:pt x="2192857" y="2546988"/>
                    <a:pt x="2192096" y="2549271"/>
                    <a:pt x="2189812" y="2551555"/>
                  </a:cubicBezTo>
                  <a:cubicBezTo>
                    <a:pt x="2188289" y="2552316"/>
                    <a:pt x="2186005" y="2553077"/>
                    <a:pt x="2184482" y="2553077"/>
                  </a:cubicBezTo>
                  <a:cubicBezTo>
                    <a:pt x="2183721" y="2553077"/>
                    <a:pt x="2183721" y="2553077"/>
                    <a:pt x="2182960" y="2553077"/>
                  </a:cubicBezTo>
                  <a:lnTo>
                    <a:pt x="683128" y="2325505"/>
                  </a:lnTo>
                  <a:cubicBezTo>
                    <a:pt x="680844" y="2324744"/>
                    <a:pt x="678560" y="2323221"/>
                    <a:pt x="677037" y="2321699"/>
                  </a:cubicBezTo>
                  <a:cubicBezTo>
                    <a:pt x="676276" y="2319416"/>
                    <a:pt x="675514" y="2317133"/>
                    <a:pt x="675514" y="2314849"/>
                  </a:cubicBezTo>
                  <a:lnTo>
                    <a:pt x="737944" y="1951039"/>
                  </a:lnTo>
                  <a:cubicBezTo>
                    <a:pt x="738705" y="1946472"/>
                    <a:pt x="743273" y="1943427"/>
                    <a:pt x="748603" y="1944189"/>
                  </a:cubicBezTo>
                  <a:cubicBezTo>
                    <a:pt x="753171" y="1944950"/>
                    <a:pt x="756216" y="1949516"/>
                    <a:pt x="755455" y="1954083"/>
                  </a:cubicBezTo>
                  <a:lnTo>
                    <a:pt x="694548" y="2309521"/>
                  </a:lnTo>
                  <a:lnTo>
                    <a:pt x="2175346" y="2534049"/>
                  </a:lnTo>
                  <a:cubicBezTo>
                    <a:pt x="2176108" y="2413033"/>
                    <a:pt x="2173062" y="1237878"/>
                    <a:pt x="1908879" y="590172"/>
                  </a:cubicBezTo>
                  <a:cubicBezTo>
                    <a:pt x="1747475" y="193633"/>
                    <a:pt x="1445986" y="17817"/>
                    <a:pt x="1442941" y="16294"/>
                  </a:cubicBezTo>
                  <a:cubicBezTo>
                    <a:pt x="1438373" y="14011"/>
                    <a:pt x="1436850" y="8683"/>
                    <a:pt x="1439134" y="4117"/>
                  </a:cubicBezTo>
                  <a:cubicBezTo>
                    <a:pt x="1442180" y="311"/>
                    <a:pt x="1447509" y="-1211"/>
                    <a:pt x="1451316" y="1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6" name="Freeform 137">
              <a:extLst>
                <a:ext uri="{FF2B5EF4-FFF2-40B4-BE49-F238E27FC236}">
                  <a16:creationId xmlns:a16="http://schemas.microsoft.com/office/drawing/2014/main" id="{566ECA4B-D85D-44B1-B04D-97F245A74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6234113"/>
              <a:ext cx="95250" cy="60325"/>
            </a:xfrm>
            <a:custGeom>
              <a:avLst/>
              <a:gdLst>
                <a:gd name="T0" fmla="*/ 125 w 125"/>
                <a:gd name="T1" fmla="*/ 17 h 80"/>
                <a:gd name="T2" fmla="*/ 0 w 125"/>
                <a:gd name="T3" fmla="*/ 0 h 80"/>
                <a:gd name="T4" fmla="*/ 17 w 125"/>
                <a:gd name="T5" fmla="*/ 80 h 80"/>
                <a:gd name="T6" fmla="*/ 125 w 125"/>
                <a:gd name="T7" fmla="*/ 1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0">
                  <a:moveTo>
                    <a:pt x="125" y="17"/>
                  </a:moveTo>
                  <a:lnTo>
                    <a:pt x="0" y="0"/>
                  </a:lnTo>
                  <a:lnTo>
                    <a:pt x="17" y="80"/>
                  </a:lnTo>
                  <a:lnTo>
                    <a:pt x="12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7" name="Freeform 139">
              <a:extLst>
                <a:ext uri="{FF2B5EF4-FFF2-40B4-BE49-F238E27FC236}">
                  <a16:creationId xmlns:a16="http://schemas.microsoft.com/office/drawing/2014/main" id="{89C335C6-1CCC-49CC-9D56-6648306E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7200900"/>
              <a:ext cx="58738" cy="204788"/>
            </a:xfrm>
            <a:custGeom>
              <a:avLst/>
              <a:gdLst>
                <a:gd name="T0" fmla="*/ 13 w 79"/>
                <a:gd name="T1" fmla="*/ 269 h 269"/>
                <a:gd name="T2" fmla="*/ 10 w 79"/>
                <a:gd name="T3" fmla="*/ 269 h 269"/>
                <a:gd name="T4" fmla="*/ 2 w 79"/>
                <a:gd name="T5" fmla="*/ 255 h 269"/>
                <a:gd name="T6" fmla="*/ 55 w 79"/>
                <a:gd name="T7" fmla="*/ 10 h 269"/>
                <a:gd name="T8" fmla="*/ 68 w 79"/>
                <a:gd name="T9" fmla="*/ 1 h 269"/>
                <a:gd name="T10" fmla="*/ 77 w 79"/>
                <a:gd name="T11" fmla="*/ 15 h 269"/>
                <a:gd name="T12" fmla="*/ 24 w 79"/>
                <a:gd name="T13" fmla="*/ 260 h 269"/>
                <a:gd name="T14" fmla="*/ 13 w 79"/>
                <a:gd name="T1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69">
                  <a:moveTo>
                    <a:pt x="13" y="269"/>
                  </a:moveTo>
                  <a:cubicBezTo>
                    <a:pt x="12" y="269"/>
                    <a:pt x="11" y="269"/>
                    <a:pt x="10" y="269"/>
                  </a:cubicBezTo>
                  <a:cubicBezTo>
                    <a:pt x="4" y="268"/>
                    <a:pt x="0" y="262"/>
                    <a:pt x="2" y="255"/>
                  </a:cubicBezTo>
                  <a:lnTo>
                    <a:pt x="55" y="10"/>
                  </a:lnTo>
                  <a:cubicBezTo>
                    <a:pt x="56" y="4"/>
                    <a:pt x="62" y="0"/>
                    <a:pt x="68" y="1"/>
                  </a:cubicBezTo>
                  <a:cubicBezTo>
                    <a:pt x="75" y="3"/>
                    <a:pt x="79" y="9"/>
                    <a:pt x="77" y="15"/>
                  </a:cubicBezTo>
                  <a:lnTo>
                    <a:pt x="24" y="260"/>
                  </a:lnTo>
                  <a:cubicBezTo>
                    <a:pt x="23" y="266"/>
                    <a:pt x="18" y="269"/>
                    <a:pt x="13" y="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8" name="Freeform 140">
              <a:extLst>
                <a:ext uri="{FF2B5EF4-FFF2-40B4-BE49-F238E27FC236}">
                  <a16:creationId xmlns:a16="http://schemas.microsoft.com/office/drawing/2014/main" id="{FED96E3B-7F85-4F6E-9704-31C745C41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3" y="7954963"/>
              <a:ext cx="63500" cy="228600"/>
            </a:xfrm>
            <a:custGeom>
              <a:avLst/>
              <a:gdLst>
                <a:gd name="T0" fmla="*/ 13 w 85"/>
                <a:gd name="T1" fmla="*/ 299 h 299"/>
                <a:gd name="T2" fmla="*/ 10 w 85"/>
                <a:gd name="T3" fmla="*/ 299 h 299"/>
                <a:gd name="T4" fmla="*/ 1 w 85"/>
                <a:gd name="T5" fmla="*/ 285 h 299"/>
                <a:gd name="T6" fmla="*/ 61 w 85"/>
                <a:gd name="T7" fmla="*/ 10 h 299"/>
                <a:gd name="T8" fmla="*/ 75 w 85"/>
                <a:gd name="T9" fmla="*/ 1 h 299"/>
                <a:gd name="T10" fmla="*/ 84 w 85"/>
                <a:gd name="T11" fmla="*/ 15 h 299"/>
                <a:gd name="T12" fmla="*/ 24 w 85"/>
                <a:gd name="T13" fmla="*/ 290 h 299"/>
                <a:gd name="T14" fmla="*/ 13 w 85"/>
                <a:gd name="T15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99">
                  <a:moveTo>
                    <a:pt x="13" y="299"/>
                  </a:moveTo>
                  <a:cubicBezTo>
                    <a:pt x="12" y="299"/>
                    <a:pt x="11" y="299"/>
                    <a:pt x="10" y="299"/>
                  </a:cubicBezTo>
                  <a:cubicBezTo>
                    <a:pt x="4" y="298"/>
                    <a:pt x="0" y="292"/>
                    <a:pt x="1" y="285"/>
                  </a:cubicBezTo>
                  <a:lnTo>
                    <a:pt x="61" y="10"/>
                  </a:lnTo>
                  <a:cubicBezTo>
                    <a:pt x="62" y="3"/>
                    <a:pt x="69" y="0"/>
                    <a:pt x="75" y="1"/>
                  </a:cubicBezTo>
                  <a:cubicBezTo>
                    <a:pt x="81" y="2"/>
                    <a:pt x="85" y="8"/>
                    <a:pt x="84" y="15"/>
                  </a:cubicBezTo>
                  <a:lnTo>
                    <a:pt x="24" y="290"/>
                  </a:lnTo>
                  <a:cubicBezTo>
                    <a:pt x="23" y="296"/>
                    <a:pt x="18" y="299"/>
                    <a:pt x="13" y="2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9" name="Freeform 141">
              <a:extLst>
                <a:ext uri="{FF2B5EF4-FFF2-40B4-BE49-F238E27FC236}">
                  <a16:creationId xmlns:a16="http://schemas.microsoft.com/office/drawing/2014/main" id="{2446C30B-C414-40DD-9A0B-53935402D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5" y="6465888"/>
              <a:ext cx="1271588" cy="1090613"/>
            </a:xfrm>
            <a:custGeom>
              <a:avLst/>
              <a:gdLst>
                <a:gd name="T0" fmla="*/ 374 w 1670"/>
                <a:gd name="T1" fmla="*/ 1323 h 1434"/>
                <a:gd name="T2" fmla="*/ 112 w 1670"/>
                <a:gd name="T3" fmla="*/ 0 h 1434"/>
                <a:gd name="T4" fmla="*/ 0 w 1670"/>
                <a:gd name="T5" fmla="*/ 0 h 1434"/>
                <a:gd name="T6" fmla="*/ 285 w 1670"/>
                <a:gd name="T7" fmla="*/ 1434 h 1434"/>
                <a:gd name="T8" fmla="*/ 397 w 1670"/>
                <a:gd name="T9" fmla="*/ 1434 h 1434"/>
                <a:gd name="T10" fmla="*/ 1670 w 1670"/>
                <a:gd name="T11" fmla="*/ 1434 h 1434"/>
                <a:gd name="T12" fmla="*/ 1670 w 1670"/>
                <a:gd name="T13" fmla="*/ 1323 h 1434"/>
                <a:gd name="T14" fmla="*/ 374 w 1670"/>
                <a:gd name="T15" fmla="*/ 132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0" h="1434">
                  <a:moveTo>
                    <a:pt x="374" y="1323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285" y="1434"/>
                  </a:lnTo>
                  <a:lnTo>
                    <a:pt x="397" y="1434"/>
                  </a:lnTo>
                  <a:lnTo>
                    <a:pt x="1670" y="1434"/>
                  </a:lnTo>
                  <a:lnTo>
                    <a:pt x="1670" y="1323"/>
                  </a:lnTo>
                  <a:lnTo>
                    <a:pt x="374" y="13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49A0D0-8787-4957-BC6D-729B6AE35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5" y="8088759"/>
              <a:ext cx="2570163" cy="2464941"/>
            </a:xfrm>
            <a:custGeom>
              <a:avLst/>
              <a:gdLst>
                <a:gd name="connsiteX0" fmla="*/ 1136650 w 2570163"/>
                <a:gd name="connsiteY0" fmla="*/ 2042666 h 2464941"/>
                <a:gd name="connsiteX1" fmla="*/ 1568450 w 2570163"/>
                <a:gd name="connsiteY1" fmla="*/ 2054099 h 2464941"/>
                <a:gd name="connsiteX2" fmla="*/ 1517336 w 2570163"/>
                <a:gd name="connsiteY2" fmla="*/ 2464941 h 2464941"/>
                <a:gd name="connsiteX3" fmla="*/ 738188 w 2570163"/>
                <a:gd name="connsiteY3" fmla="*/ 1852166 h 2464941"/>
                <a:gd name="connsiteX4" fmla="*/ 82951 w 2570163"/>
                <a:gd name="connsiteY4" fmla="*/ 2382391 h 2464941"/>
                <a:gd name="connsiteX5" fmla="*/ 0 w 2570163"/>
                <a:gd name="connsiteY5" fmla="*/ 2148939 h 2464941"/>
                <a:gd name="connsiteX6" fmla="*/ 152964 w 2570163"/>
                <a:gd name="connsiteY6" fmla="*/ 1854455 h 2464941"/>
                <a:gd name="connsiteX7" fmla="*/ 960438 w 2570163"/>
                <a:gd name="connsiteY7" fmla="*/ 1239391 h 2464941"/>
                <a:gd name="connsiteX8" fmla="*/ 1238251 w 2570163"/>
                <a:gd name="connsiteY8" fmla="*/ 1455770 h 2464941"/>
                <a:gd name="connsiteX9" fmla="*/ 1073846 w 2570163"/>
                <a:gd name="connsiteY9" fmla="*/ 1714054 h 2464941"/>
                <a:gd name="connsiteX10" fmla="*/ 1668638 w 2570163"/>
                <a:gd name="connsiteY10" fmla="*/ 780933 h 2464941"/>
                <a:gd name="connsiteX11" fmla="*/ 1802376 w 2570163"/>
                <a:gd name="connsiteY11" fmla="*/ 893632 h 2464941"/>
                <a:gd name="connsiteX12" fmla="*/ 1847990 w 2570163"/>
                <a:gd name="connsiteY12" fmla="*/ 920105 h 2464941"/>
                <a:gd name="connsiteX13" fmla="*/ 1834634 w 2570163"/>
                <a:gd name="connsiteY13" fmla="*/ 917182 h 2464941"/>
                <a:gd name="connsiteX14" fmla="*/ 1710788 w 2570163"/>
                <a:gd name="connsiteY14" fmla="*/ 885412 h 2464941"/>
                <a:gd name="connsiteX15" fmla="*/ 1695538 w 2570163"/>
                <a:gd name="connsiteY15" fmla="*/ 1008642 h 2464941"/>
                <a:gd name="connsiteX16" fmla="*/ 1562100 w 2570163"/>
                <a:gd name="connsiteY16" fmla="*/ 1050479 h 2464941"/>
                <a:gd name="connsiteX17" fmla="*/ 1574455 w 2570163"/>
                <a:gd name="connsiteY17" fmla="*/ 928679 h 2464941"/>
                <a:gd name="connsiteX18" fmla="*/ 856639 w 2570163"/>
                <a:gd name="connsiteY18" fmla="*/ 577404 h 2464941"/>
                <a:gd name="connsiteX19" fmla="*/ 1236663 w 2570163"/>
                <a:gd name="connsiteY19" fmla="*/ 767932 h 2464941"/>
                <a:gd name="connsiteX20" fmla="*/ 852069 w 2570163"/>
                <a:gd name="connsiteY20" fmla="*/ 1017142 h 2464941"/>
                <a:gd name="connsiteX21" fmla="*/ 785813 w 2570163"/>
                <a:gd name="connsiteY21" fmla="*/ 697818 h 2464941"/>
                <a:gd name="connsiteX22" fmla="*/ 856639 w 2570163"/>
                <a:gd name="connsiteY22" fmla="*/ 577404 h 2464941"/>
                <a:gd name="connsiteX23" fmla="*/ 2194736 w 2570163"/>
                <a:gd name="connsiteY23" fmla="*/ 536129 h 2464941"/>
                <a:gd name="connsiteX24" fmla="*/ 2570163 w 2570163"/>
                <a:gd name="connsiteY24" fmla="*/ 1116722 h 2464941"/>
                <a:gd name="connsiteX25" fmla="*/ 2532087 w 2570163"/>
                <a:gd name="connsiteY25" fmla="*/ 1125092 h 2464941"/>
                <a:gd name="connsiteX26" fmla="*/ 1970088 w 2570163"/>
                <a:gd name="connsiteY26" fmla="*/ 985841 h 2464941"/>
                <a:gd name="connsiteX27" fmla="*/ 1519067 w 2570163"/>
                <a:gd name="connsiteY27" fmla="*/ 126 h 2464941"/>
                <a:gd name="connsiteX28" fmla="*/ 1609726 w 2570163"/>
                <a:gd name="connsiteY28" fmla="*/ 3231 h 2464941"/>
                <a:gd name="connsiteX29" fmla="*/ 1458882 w 2570163"/>
                <a:gd name="connsiteY29" fmla="*/ 275779 h 2464941"/>
                <a:gd name="connsiteX30" fmla="*/ 1306513 w 2570163"/>
                <a:gd name="connsiteY30" fmla="*/ 16934 h 2464941"/>
                <a:gd name="connsiteX31" fmla="*/ 1519067 w 2570163"/>
                <a:gd name="connsiteY31" fmla="*/ 126 h 246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70163" h="2464941">
                  <a:moveTo>
                    <a:pt x="1136650" y="2042666"/>
                  </a:moveTo>
                  <a:lnTo>
                    <a:pt x="1568450" y="2054099"/>
                  </a:lnTo>
                  <a:lnTo>
                    <a:pt x="1517336" y="2464941"/>
                  </a:lnTo>
                  <a:close/>
                  <a:moveTo>
                    <a:pt x="738188" y="1852166"/>
                  </a:moveTo>
                  <a:lnTo>
                    <a:pt x="82951" y="2382391"/>
                  </a:lnTo>
                  <a:lnTo>
                    <a:pt x="0" y="2148939"/>
                  </a:lnTo>
                  <a:cubicBezTo>
                    <a:pt x="44139" y="2062730"/>
                    <a:pt x="95888" y="1962788"/>
                    <a:pt x="152964" y="1854455"/>
                  </a:cubicBezTo>
                  <a:close/>
                  <a:moveTo>
                    <a:pt x="960438" y="1239391"/>
                  </a:moveTo>
                  <a:lnTo>
                    <a:pt x="1238251" y="1455770"/>
                  </a:lnTo>
                  <a:lnTo>
                    <a:pt x="1073846" y="1714054"/>
                  </a:lnTo>
                  <a:close/>
                  <a:moveTo>
                    <a:pt x="1668638" y="780933"/>
                  </a:moveTo>
                  <a:cubicBezTo>
                    <a:pt x="1668638" y="780933"/>
                    <a:pt x="1708347" y="831022"/>
                    <a:pt x="1802376" y="893632"/>
                  </a:cubicBezTo>
                  <a:lnTo>
                    <a:pt x="1847990" y="920105"/>
                  </a:lnTo>
                  <a:lnTo>
                    <a:pt x="1834634" y="917182"/>
                  </a:lnTo>
                  <a:cubicBezTo>
                    <a:pt x="1754965" y="898676"/>
                    <a:pt x="1710788" y="885412"/>
                    <a:pt x="1710788" y="885412"/>
                  </a:cubicBezTo>
                  <a:lnTo>
                    <a:pt x="1695538" y="1008642"/>
                  </a:lnTo>
                  <a:lnTo>
                    <a:pt x="1562100" y="1050479"/>
                  </a:lnTo>
                  <a:lnTo>
                    <a:pt x="1574455" y="928679"/>
                  </a:lnTo>
                  <a:close/>
                  <a:moveTo>
                    <a:pt x="856639" y="577404"/>
                  </a:moveTo>
                  <a:lnTo>
                    <a:pt x="1236663" y="767932"/>
                  </a:lnTo>
                  <a:lnTo>
                    <a:pt x="852069" y="1017142"/>
                  </a:lnTo>
                  <a:lnTo>
                    <a:pt x="785813" y="697818"/>
                  </a:lnTo>
                  <a:cubicBezTo>
                    <a:pt x="809421" y="656664"/>
                    <a:pt x="833030" y="616272"/>
                    <a:pt x="856639" y="577404"/>
                  </a:cubicBezTo>
                  <a:close/>
                  <a:moveTo>
                    <a:pt x="2194736" y="536129"/>
                  </a:moveTo>
                  <a:lnTo>
                    <a:pt x="2570163" y="1116722"/>
                  </a:lnTo>
                  <a:lnTo>
                    <a:pt x="2532087" y="1125092"/>
                  </a:lnTo>
                  <a:cubicBezTo>
                    <a:pt x="2287641" y="1100742"/>
                    <a:pt x="2104115" y="1045194"/>
                    <a:pt x="1970088" y="985841"/>
                  </a:cubicBezTo>
                  <a:close/>
                  <a:moveTo>
                    <a:pt x="1519067" y="126"/>
                  </a:moveTo>
                  <a:cubicBezTo>
                    <a:pt x="1547827" y="471"/>
                    <a:pt x="1578110" y="1518"/>
                    <a:pt x="1609726" y="3231"/>
                  </a:cubicBezTo>
                  <a:lnTo>
                    <a:pt x="1458882" y="275779"/>
                  </a:lnTo>
                  <a:lnTo>
                    <a:pt x="1306513" y="16934"/>
                  </a:lnTo>
                  <a:cubicBezTo>
                    <a:pt x="1360223" y="4373"/>
                    <a:pt x="1432789" y="-909"/>
                    <a:pt x="1519067" y="126"/>
                  </a:cubicBezTo>
                  <a:close/>
                </a:path>
              </a:pathLst>
            </a:custGeom>
            <a:solidFill>
              <a:srgbClr val="68B0D8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4E38201-19AA-4B44-8797-7B85D52C5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140" y="7345008"/>
              <a:ext cx="2403057" cy="2365730"/>
            </a:xfrm>
            <a:custGeom>
              <a:avLst/>
              <a:gdLst>
                <a:gd name="connsiteX0" fmla="*/ 1875073 w 2403057"/>
                <a:gd name="connsiteY0" fmla="*/ 944026 h 2365730"/>
                <a:gd name="connsiteX1" fmla="*/ 1879640 w 2403057"/>
                <a:gd name="connsiteY1" fmla="*/ 955448 h 2365730"/>
                <a:gd name="connsiteX2" fmla="*/ 1515023 w 2403057"/>
                <a:gd name="connsiteY2" fmla="*/ 1763412 h 2365730"/>
                <a:gd name="connsiteX3" fmla="*/ 2390408 w 2403057"/>
                <a:gd name="connsiteY3" fmla="*/ 1401694 h 2365730"/>
                <a:gd name="connsiteX4" fmla="*/ 2402588 w 2403057"/>
                <a:gd name="connsiteY4" fmla="*/ 1407024 h 2365730"/>
                <a:gd name="connsiteX5" fmla="*/ 2397259 w 2403057"/>
                <a:gd name="connsiteY5" fmla="*/ 1418447 h 2365730"/>
                <a:gd name="connsiteX6" fmla="*/ 1504366 w 2403057"/>
                <a:gd name="connsiteY6" fmla="*/ 1786257 h 2365730"/>
                <a:gd name="connsiteX7" fmla="*/ 1243187 w 2403057"/>
                <a:gd name="connsiteY7" fmla="*/ 2365730 h 2365730"/>
                <a:gd name="connsiteX8" fmla="*/ 1224167 w 2403057"/>
                <a:gd name="connsiteY8" fmla="*/ 2365730 h 2365730"/>
                <a:gd name="connsiteX9" fmla="*/ 1489903 w 2403057"/>
                <a:gd name="connsiteY9" fmla="*/ 1776357 h 2365730"/>
                <a:gd name="connsiteX10" fmla="*/ 1863655 w 2403057"/>
                <a:gd name="connsiteY10" fmla="*/ 948595 h 2365730"/>
                <a:gd name="connsiteX11" fmla="*/ 1875073 w 2403057"/>
                <a:gd name="connsiteY11" fmla="*/ 944026 h 2365730"/>
                <a:gd name="connsiteX12" fmla="*/ 5138 w 2403057"/>
                <a:gd name="connsiteY12" fmla="*/ 878936 h 2365730"/>
                <a:gd name="connsiteX13" fmla="*/ 16556 w 2403057"/>
                <a:gd name="connsiteY13" fmla="*/ 882740 h 2365730"/>
                <a:gd name="connsiteX14" fmla="*/ 704697 w 2403057"/>
                <a:gd name="connsiteY14" fmla="*/ 2365730 h 2365730"/>
                <a:gd name="connsiteX15" fmla="*/ 685181 w 2403057"/>
                <a:gd name="connsiteY15" fmla="*/ 2365730 h 2365730"/>
                <a:gd name="connsiteX16" fmla="*/ 570 w 2403057"/>
                <a:gd name="connsiteY16" fmla="*/ 890347 h 2365730"/>
                <a:gd name="connsiteX17" fmla="*/ 5138 w 2403057"/>
                <a:gd name="connsiteY17" fmla="*/ 878936 h 2365730"/>
                <a:gd name="connsiteX18" fmla="*/ 459989 w 2403057"/>
                <a:gd name="connsiteY18" fmla="*/ 1048 h 2365730"/>
                <a:gd name="connsiteX19" fmla="*/ 472171 w 2403057"/>
                <a:gd name="connsiteY19" fmla="*/ 4852 h 2365730"/>
                <a:gd name="connsiteX20" fmla="*/ 917553 w 2403057"/>
                <a:gd name="connsiteY20" fmla="*/ 843960 h 2365730"/>
                <a:gd name="connsiteX21" fmla="*/ 918314 w 2403057"/>
                <a:gd name="connsiteY21" fmla="*/ 149394 h 2365730"/>
                <a:gd name="connsiteX22" fmla="*/ 926689 w 2403057"/>
                <a:gd name="connsiteY22" fmla="*/ 140265 h 2365730"/>
                <a:gd name="connsiteX23" fmla="*/ 927450 w 2403057"/>
                <a:gd name="connsiteY23" fmla="*/ 140265 h 2365730"/>
                <a:gd name="connsiteX24" fmla="*/ 935825 w 2403057"/>
                <a:gd name="connsiteY24" fmla="*/ 149394 h 2365730"/>
                <a:gd name="connsiteX25" fmla="*/ 933541 w 2403057"/>
                <a:gd name="connsiteY25" fmla="*/ 1523310 h 2365730"/>
                <a:gd name="connsiteX26" fmla="*/ 1238076 w 2403057"/>
                <a:gd name="connsiteY26" fmla="*/ 885040 h 2365730"/>
                <a:gd name="connsiteX27" fmla="*/ 1250257 w 2403057"/>
                <a:gd name="connsiteY27" fmla="*/ 880476 h 2365730"/>
                <a:gd name="connsiteX28" fmla="*/ 1254064 w 2403057"/>
                <a:gd name="connsiteY28" fmla="*/ 892648 h 2365730"/>
                <a:gd name="connsiteX29" fmla="*/ 933541 w 2403057"/>
                <a:gd name="connsiteY29" fmla="*/ 1564391 h 2365730"/>
                <a:gd name="connsiteX30" fmla="*/ 932800 w 2403057"/>
                <a:gd name="connsiteY30" fmla="*/ 2365730 h 2365730"/>
                <a:gd name="connsiteX31" fmla="*/ 915302 w 2403057"/>
                <a:gd name="connsiteY31" fmla="*/ 2365730 h 2365730"/>
                <a:gd name="connsiteX32" fmla="*/ 917553 w 2403057"/>
                <a:gd name="connsiteY32" fmla="*/ 881236 h 2365730"/>
                <a:gd name="connsiteX33" fmla="*/ 456944 w 2403057"/>
                <a:gd name="connsiteY33" fmla="*/ 13220 h 2365730"/>
                <a:gd name="connsiteX34" fmla="*/ 459989 w 2403057"/>
                <a:gd name="connsiteY34" fmla="*/ 1048 h 236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03057" h="2365730">
                  <a:moveTo>
                    <a:pt x="1875073" y="944026"/>
                  </a:moveTo>
                  <a:cubicBezTo>
                    <a:pt x="1879640" y="946310"/>
                    <a:pt x="1881163" y="950879"/>
                    <a:pt x="1879640" y="955448"/>
                  </a:cubicBezTo>
                  <a:lnTo>
                    <a:pt x="1515023" y="1763412"/>
                  </a:lnTo>
                  <a:lnTo>
                    <a:pt x="2390408" y="1401694"/>
                  </a:lnTo>
                  <a:cubicBezTo>
                    <a:pt x="2394976" y="1400171"/>
                    <a:pt x="2400304" y="1402455"/>
                    <a:pt x="2402588" y="1407024"/>
                  </a:cubicBezTo>
                  <a:cubicBezTo>
                    <a:pt x="2404110" y="1410832"/>
                    <a:pt x="2401826" y="1416163"/>
                    <a:pt x="2397259" y="1418447"/>
                  </a:cubicBezTo>
                  <a:lnTo>
                    <a:pt x="1504366" y="1786257"/>
                  </a:lnTo>
                  <a:lnTo>
                    <a:pt x="1243187" y="2365730"/>
                  </a:lnTo>
                  <a:lnTo>
                    <a:pt x="1224167" y="2365730"/>
                  </a:lnTo>
                  <a:lnTo>
                    <a:pt x="1489903" y="1776357"/>
                  </a:lnTo>
                  <a:lnTo>
                    <a:pt x="1863655" y="948595"/>
                  </a:lnTo>
                  <a:cubicBezTo>
                    <a:pt x="1865177" y="944026"/>
                    <a:pt x="1870506" y="941741"/>
                    <a:pt x="1875073" y="944026"/>
                  </a:cubicBezTo>
                  <a:close/>
                  <a:moveTo>
                    <a:pt x="5138" y="878936"/>
                  </a:moveTo>
                  <a:cubicBezTo>
                    <a:pt x="9705" y="876654"/>
                    <a:pt x="15033" y="878936"/>
                    <a:pt x="16556" y="882740"/>
                  </a:cubicBezTo>
                  <a:lnTo>
                    <a:pt x="704697" y="2365730"/>
                  </a:lnTo>
                  <a:lnTo>
                    <a:pt x="685181" y="2365730"/>
                  </a:lnTo>
                  <a:lnTo>
                    <a:pt x="570" y="890347"/>
                  </a:lnTo>
                  <a:cubicBezTo>
                    <a:pt x="-952" y="885783"/>
                    <a:pt x="570" y="880457"/>
                    <a:pt x="5138" y="878936"/>
                  </a:cubicBezTo>
                  <a:close/>
                  <a:moveTo>
                    <a:pt x="459989" y="1048"/>
                  </a:moveTo>
                  <a:cubicBezTo>
                    <a:pt x="464557" y="-1234"/>
                    <a:pt x="469887" y="287"/>
                    <a:pt x="472171" y="4852"/>
                  </a:cubicBezTo>
                  <a:lnTo>
                    <a:pt x="917553" y="843960"/>
                  </a:lnTo>
                  <a:lnTo>
                    <a:pt x="918314" y="149394"/>
                  </a:lnTo>
                  <a:cubicBezTo>
                    <a:pt x="918314" y="144069"/>
                    <a:pt x="922121" y="140265"/>
                    <a:pt x="926689" y="140265"/>
                  </a:cubicBezTo>
                  <a:lnTo>
                    <a:pt x="927450" y="140265"/>
                  </a:lnTo>
                  <a:cubicBezTo>
                    <a:pt x="932018" y="140265"/>
                    <a:pt x="935825" y="144069"/>
                    <a:pt x="935825" y="149394"/>
                  </a:cubicBezTo>
                  <a:lnTo>
                    <a:pt x="933541" y="1523310"/>
                  </a:lnTo>
                  <a:lnTo>
                    <a:pt x="1238076" y="885040"/>
                  </a:lnTo>
                  <a:cubicBezTo>
                    <a:pt x="1240360" y="880476"/>
                    <a:pt x="1245689" y="878954"/>
                    <a:pt x="1250257" y="880476"/>
                  </a:cubicBezTo>
                  <a:cubicBezTo>
                    <a:pt x="1254064" y="882758"/>
                    <a:pt x="1256348" y="888083"/>
                    <a:pt x="1254064" y="892648"/>
                  </a:cubicBezTo>
                  <a:lnTo>
                    <a:pt x="933541" y="1564391"/>
                  </a:lnTo>
                  <a:lnTo>
                    <a:pt x="932800" y="2365730"/>
                  </a:lnTo>
                  <a:lnTo>
                    <a:pt x="915302" y="2365730"/>
                  </a:lnTo>
                  <a:lnTo>
                    <a:pt x="917553" y="881236"/>
                  </a:lnTo>
                  <a:lnTo>
                    <a:pt x="456944" y="13220"/>
                  </a:lnTo>
                  <a:cubicBezTo>
                    <a:pt x="454660" y="8656"/>
                    <a:pt x="456183" y="3330"/>
                    <a:pt x="459989" y="1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69518197-9FAB-4E6A-B6EB-5829D41F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1883" y="7239745"/>
            <a:ext cx="1112292" cy="1045589"/>
          </a:xfrm>
          <a:custGeom>
            <a:avLst/>
            <a:gdLst>
              <a:gd name="connsiteX0" fmla="*/ 409952 w 484684"/>
              <a:gd name="connsiteY0" fmla="*/ 378942 h 455618"/>
              <a:gd name="connsiteX1" fmla="*/ 409952 w 484684"/>
              <a:gd name="connsiteY1" fmla="*/ 399939 h 455618"/>
              <a:gd name="connsiteX2" fmla="*/ 425470 w 484684"/>
              <a:gd name="connsiteY2" fmla="*/ 415584 h 455618"/>
              <a:gd name="connsiteX3" fmla="*/ 440988 w 484684"/>
              <a:gd name="connsiteY3" fmla="*/ 399939 h 455618"/>
              <a:gd name="connsiteX4" fmla="*/ 440988 w 484684"/>
              <a:gd name="connsiteY4" fmla="*/ 378942 h 455618"/>
              <a:gd name="connsiteX5" fmla="*/ 158174 w 484684"/>
              <a:gd name="connsiteY5" fmla="*/ 363370 h 455618"/>
              <a:gd name="connsiteX6" fmla="*/ 264736 w 484684"/>
              <a:gd name="connsiteY6" fmla="*/ 363370 h 455618"/>
              <a:gd name="connsiteX7" fmla="*/ 272113 w 484684"/>
              <a:gd name="connsiteY7" fmla="*/ 370234 h 455618"/>
              <a:gd name="connsiteX8" fmla="*/ 264736 w 484684"/>
              <a:gd name="connsiteY8" fmla="*/ 377501 h 455618"/>
              <a:gd name="connsiteX9" fmla="*/ 158174 w 484684"/>
              <a:gd name="connsiteY9" fmla="*/ 377501 h 455618"/>
              <a:gd name="connsiteX10" fmla="*/ 150797 w 484684"/>
              <a:gd name="connsiteY10" fmla="*/ 370234 h 455618"/>
              <a:gd name="connsiteX11" fmla="*/ 158174 w 484684"/>
              <a:gd name="connsiteY11" fmla="*/ 363370 h 455618"/>
              <a:gd name="connsiteX12" fmla="*/ 129472 w 484684"/>
              <a:gd name="connsiteY12" fmla="*/ 363370 h 455618"/>
              <a:gd name="connsiteX13" fmla="*/ 137648 w 484684"/>
              <a:gd name="connsiteY13" fmla="*/ 371116 h 455618"/>
              <a:gd name="connsiteX14" fmla="*/ 129472 w 484684"/>
              <a:gd name="connsiteY14" fmla="*/ 379292 h 455618"/>
              <a:gd name="connsiteX15" fmla="*/ 121727 w 484684"/>
              <a:gd name="connsiteY15" fmla="*/ 371116 h 455618"/>
              <a:gd name="connsiteX16" fmla="*/ 129472 w 484684"/>
              <a:gd name="connsiteY16" fmla="*/ 363370 h 455618"/>
              <a:gd name="connsiteX17" fmla="*/ 158174 w 484684"/>
              <a:gd name="connsiteY17" fmla="*/ 319765 h 455618"/>
              <a:gd name="connsiteX18" fmla="*/ 264736 w 484684"/>
              <a:gd name="connsiteY18" fmla="*/ 319765 h 455618"/>
              <a:gd name="connsiteX19" fmla="*/ 272113 w 484684"/>
              <a:gd name="connsiteY19" fmla="*/ 326628 h 455618"/>
              <a:gd name="connsiteX20" fmla="*/ 264736 w 484684"/>
              <a:gd name="connsiteY20" fmla="*/ 333895 h 455618"/>
              <a:gd name="connsiteX21" fmla="*/ 158174 w 484684"/>
              <a:gd name="connsiteY21" fmla="*/ 333895 h 455618"/>
              <a:gd name="connsiteX22" fmla="*/ 150797 w 484684"/>
              <a:gd name="connsiteY22" fmla="*/ 326628 h 455618"/>
              <a:gd name="connsiteX23" fmla="*/ 158174 w 484684"/>
              <a:gd name="connsiteY23" fmla="*/ 319765 h 455618"/>
              <a:gd name="connsiteX24" fmla="*/ 129472 w 484684"/>
              <a:gd name="connsiteY24" fmla="*/ 317950 h 455618"/>
              <a:gd name="connsiteX25" fmla="*/ 137648 w 484684"/>
              <a:gd name="connsiteY25" fmla="*/ 326125 h 455618"/>
              <a:gd name="connsiteX26" fmla="*/ 129472 w 484684"/>
              <a:gd name="connsiteY26" fmla="*/ 333870 h 455618"/>
              <a:gd name="connsiteX27" fmla="*/ 121727 w 484684"/>
              <a:gd name="connsiteY27" fmla="*/ 326125 h 455618"/>
              <a:gd name="connsiteX28" fmla="*/ 129472 w 484684"/>
              <a:gd name="connsiteY28" fmla="*/ 317950 h 455618"/>
              <a:gd name="connsiteX29" fmla="*/ 158174 w 484684"/>
              <a:gd name="connsiteY29" fmla="*/ 274344 h 455618"/>
              <a:gd name="connsiteX30" fmla="*/ 264736 w 484684"/>
              <a:gd name="connsiteY30" fmla="*/ 274344 h 455618"/>
              <a:gd name="connsiteX31" fmla="*/ 272113 w 484684"/>
              <a:gd name="connsiteY31" fmla="*/ 281611 h 455618"/>
              <a:gd name="connsiteX32" fmla="*/ 264736 w 484684"/>
              <a:gd name="connsiteY32" fmla="*/ 288474 h 455618"/>
              <a:gd name="connsiteX33" fmla="*/ 158174 w 484684"/>
              <a:gd name="connsiteY33" fmla="*/ 288474 h 455618"/>
              <a:gd name="connsiteX34" fmla="*/ 150797 w 484684"/>
              <a:gd name="connsiteY34" fmla="*/ 281611 h 455618"/>
              <a:gd name="connsiteX35" fmla="*/ 158174 w 484684"/>
              <a:gd name="connsiteY35" fmla="*/ 274344 h 455618"/>
              <a:gd name="connsiteX36" fmla="*/ 129472 w 484684"/>
              <a:gd name="connsiteY36" fmla="*/ 272527 h 455618"/>
              <a:gd name="connsiteX37" fmla="*/ 137648 w 484684"/>
              <a:gd name="connsiteY37" fmla="*/ 281133 h 455618"/>
              <a:gd name="connsiteX38" fmla="*/ 129472 w 484684"/>
              <a:gd name="connsiteY38" fmla="*/ 288448 h 455618"/>
              <a:gd name="connsiteX39" fmla="*/ 121727 w 484684"/>
              <a:gd name="connsiteY39" fmla="*/ 281133 h 455618"/>
              <a:gd name="connsiteX40" fmla="*/ 129472 w 484684"/>
              <a:gd name="connsiteY40" fmla="*/ 272527 h 455618"/>
              <a:gd name="connsiteX41" fmla="*/ 309956 w 484684"/>
              <a:gd name="connsiteY41" fmla="*/ 239702 h 455618"/>
              <a:gd name="connsiteX42" fmla="*/ 303064 w 484684"/>
              <a:gd name="connsiteY42" fmla="*/ 246703 h 455618"/>
              <a:gd name="connsiteX43" fmla="*/ 303064 w 484684"/>
              <a:gd name="connsiteY43" fmla="*/ 358307 h 455618"/>
              <a:gd name="connsiteX44" fmla="*/ 309956 w 484684"/>
              <a:gd name="connsiteY44" fmla="*/ 365308 h 455618"/>
              <a:gd name="connsiteX45" fmla="*/ 316847 w 484684"/>
              <a:gd name="connsiteY45" fmla="*/ 365308 h 455618"/>
              <a:gd name="connsiteX46" fmla="*/ 323334 w 484684"/>
              <a:gd name="connsiteY46" fmla="*/ 358307 h 455618"/>
              <a:gd name="connsiteX47" fmla="*/ 323334 w 484684"/>
              <a:gd name="connsiteY47" fmla="*/ 246703 h 455618"/>
              <a:gd name="connsiteX48" fmla="*/ 316847 w 484684"/>
              <a:gd name="connsiteY48" fmla="*/ 239702 h 455618"/>
              <a:gd name="connsiteX49" fmla="*/ 161832 w 484684"/>
              <a:gd name="connsiteY49" fmla="*/ 228922 h 455618"/>
              <a:gd name="connsiteX50" fmla="*/ 268343 w 484684"/>
              <a:gd name="connsiteY50" fmla="*/ 228922 h 455618"/>
              <a:gd name="connsiteX51" fmla="*/ 275745 w 484684"/>
              <a:gd name="connsiteY51" fmla="*/ 235785 h 455618"/>
              <a:gd name="connsiteX52" fmla="*/ 268343 w 484684"/>
              <a:gd name="connsiteY52" fmla="*/ 243052 h 455618"/>
              <a:gd name="connsiteX53" fmla="*/ 161832 w 484684"/>
              <a:gd name="connsiteY53" fmla="*/ 243052 h 455618"/>
              <a:gd name="connsiteX54" fmla="*/ 154430 w 484684"/>
              <a:gd name="connsiteY54" fmla="*/ 235785 h 455618"/>
              <a:gd name="connsiteX55" fmla="*/ 161832 w 484684"/>
              <a:gd name="connsiteY55" fmla="*/ 228922 h 455618"/>
              <a:gd name="connsiteX56" fmla="*/ 129472 w 484684"/>
              <a:gd name="connsiteY56" fmla="*/ 227107 h 455618"/>
              <a:gd name="connsiteX57" fmla="*/ 137648 w 484684"/>
              <a:gd name="connsiteY57" fmla="*/ 234852 h 455618"/>
              <a:gd name="connsiteX58" fmla="*/ 129472 w 484684"/>
              <a:gd name="connsiteY58" fmla="*/ 243027 h 455618"/>
              <a:gd name="connsiteX59" fmla="*/ 121727 w 484684"/>
              <a:gd name="connsiteY59" fmla="*/ 234852 h 455618"/>
              <a:gd name="connsiteX60" fmla="*/ 129472 w 484684"/>
              <a:gd name="connsiteY60" fmla="*/ 227107 h 455618"/>
              <a:gd name="connsiteX61" fmla="*/ 309956 w 484684"/>
              <a:gd name="connsiteY61" fmla="*/ 225289 h 455618"/>
              <a:gd name="connsiteX62" fmla="*/ 316847 w 484684"/>
              <a:gd name="connsiteY62" fmla="*/ 225289 h 455618"/>
              <a:gd name="connsiteX63" fmla="*/ 337523 w 484684"/>
              <a:gd name="connsiteY63" fmla="*/ 246703 h 455618"/>
              <a:gd name="connsiteX64" fmla="*/ 337523 w 484684"/>
              <a:gd name="connsiteY64" fmla="*/ 358307 h 455618"/>
              <a:gd name="connsiteX65" fmla="*/ 316847 w 484684"/>
              <a:gd name="connsiteY65" fmla="*/ 379310 h 455618"/>
              <a:gd name="connsiteX66" fmla="*/ 309956 w 484684"/>
              <a:gd name="connsiteY66" fmla="*/ 379310 h 455618"/>
              <a:gd name="connsiteX67" fmla="*/ 288875 w 484684"/>
              <a:gd name="connsiteY67" fmla="*/ 358307 h 455618"/>
              <a:gd name="connsiteX68" fmla="*/ 288875 w 484684"/>
              <a:gd name="connsiteY68" fmla="*/ 246703 h 455618"/>
              <a:gd name="connsiteX69" fmla="*/ 309956 w 484684"/>
              <a:gd name="connsiteY69" fmla="*/ 225289 h 455618"/>
              <a:gd name="connsiteX70" fmla="*/ 91325 w 484684"/>
              <a:gd name="connsiteY70" fmla="*/ 176234 h 455618"/>
              <a:gd name="connsiteX71" fmla="*/ 97684 w 484684"/>
              <a:gd name="connsiteY71" fmla="*/ 182373 h 455618"/>
              <a:gd name="connsiteX72" fmla="*/ 91325 w 484684"/>
              <a:gd name="connsiteY72" fmla="*/ 188513 h 455618"/>
              <a:gd name="connsiteX73" fmla="*/ 85390 w 484684"/>
              <a:gd name="connsiteY73" fmla="*/ 182373 h 455618"/>
              <a:gd name="connsiteX74" fmla="*/ 91325 w 484684"/>
              <a:gd name="connsiteY74" fmla="*/ 176234 h 455618"/>
              <a:gd name="connsiteX75" fmla="*/ 409952 w 484684"/>
              <a:gd name="connsiteY75" fmla="*/ 145502 h 455618"/>
              <a:gd name="connsiteX76" fmla="*/ 409952 w 484684"/>
              <a:gd name="connsiteY76" fmla="*/ 364532 h 455618"/>
              <a:gd name="connsiteX77" fmla="*/ 440988 w 484684"/>
              <a:gd name="connsiteY77" fmla="*/ 364532 h 455618"/>
              <a:gd name="connsiteX78" fmla="*/ 440988 w 484684"/>
              <a:gd name="connsiteY78" fmla="*/ 145502 h 455618"/>
              <a:gd name="connsiteX79" fmla="*/ 151706 w 484684"/>
              <a:gd name="connsiteY79" fmla="*/ 114462 h 455618"/>
              <a:gd name="connsiteX80" fmla="*/ 157641 w 484684"/>
              <a:gd name="connsiteY80" fmla="*/ 120601 h 455618"/>
              <a:gd name="connsiteX81" fmla="*/ 151706 w 484684"/>
              <a:gd name="connsiteY81" fmla="*/ 126741 h 455618"/>
              <a:gd name="connsiteX82" fmla="*/ 145346 w 484684"/>
              <a:gd name="connsiteY82" fmla="*/ 120601 h 455618"/>
              <a:gd name="connsiteX83" fmla="*/ 151706 w 484684"/>
              <a:gd name="connsiteY83" fmla="*/ 114462 h 455618"/>
              <a:gd name="connsiteX84" fmla="*/ 29977 w 484684"/>
              <a:gd name="connsiteY84" fmla="*/ 114462 h 455618"/>
              <a:gd name="connsiteX85" fmla="*/ 35912 w 484684"/>
              <a:gd name="connsiteY85" fmla="*/ 120601 h 455618"/>
              <a:gd name="connsiteX86" fmla="*/ 29977 w 484684"/>
              <a:gd name="connsiteY86" fmla="*/ 126741 h 455618"/>
              <a:gd name="connsiteX87" fmla="*/ 23618 w 484684"/>
              <a:gd name="connsiteY87" fmla="*/ 120601 h 455618"/>
              <a:gd name="connsiteX88" fmla="*/ 29977 w 484684"/>
              <a:gd name="connsiteY88" fmla="*/ 114462 h 455618"/>
              <a:gd name="connsiteX89" fmla="*/ 416486 w 484684"/>
              <a:gd name="connsiteY89" fmla="*/ 99803 h 455618"/>
              <a:gd name="connsiteX90" fmla="*/ 409952 w 484684"/>
              <a:gd name="connsiteY90" fmla="*/ 106390 h 455618"/>
              <a:gd name="connsiteX91" fmla="*/ 409952 w 484684"/>
              <a:gd name="connsiteY91" fmla="*/ 131092 h 455618"/>
              <a:gd name="connsiteX92" fmla="*/ 440988 w 484684"/>
              <a:gd name="connsiteY92" fmla="*/ 131092 h 455618"/>
              <a:gd name="connsiteX93" fmla="*/ 440988 w 484684"/>
              <a:gd name="connsiteY93" fmla="*/ 105978 h 455618"/>
              <a:gd name="connsiteX94" fmla="*/ 434862 w 484684"/>
              <a:gd name="connsiteY94" fmla="*/ 99803 h 455618"/>
              <a:gd name="connsiteX95" fmla="*/ 178545 w 484684"/>
              <a:gd name="connsiteY95" fmla="*/ 97396 h 455618"/>
              <a:gd name="connsiteX96" fmla="*/ 181836 w 484684"/>
              <a:gd name="connsiteY96" fmla="*/ 119269 h 455618"/>
              <a:gd name="connsiteX97" fmla="*/ 306900 w 484684"/>
              <a:gd name="connsiteY97" fmla="*/ 119269 h 455618"/>
              <a:gd name="connsiteX98" fmla="*/ 333641 w 484684"/>
              <a:gd name="connsiteY98" fmla="*/ 146094 h 455618"/>
              <a:gd name="connsiteX99" fmla="*/ 333641 w 484684"/>
              <a:gd name="connsiteY99" fmla="*/ 194380 h 455618"/>
              <a:gd name="connsiteX100" fmla="*/ 317596 w 484684"/>
              <a:gd name="connsiteY100" fmla="*/ 210475 h 455618"/>
              <a:gd name="connsiteX101" fmla="*/ 171140 w 484684"/>
              <a:gd name="connsiteY101" fmla="*/ 210475 h 455618"/>
              <a:gd name="connsiteX102" fmla="*/ 164558 w 484684"/>
              <a:gd name="connsiteY102" fmla="*/ 203047 h 455618"/>
              <a:gd name="connsiteX103" fmla="*/ 171140 w 484684"/>
              <a:gd name="connsiteY103" fmla="*/ 196031 h 455618"/>
              <a:gd name="connsiteX104" fmla="*/ 317596 w 484684"/>
              <a:gd name="connsiteY104" fmla="*/ 196031 h 455618"/>
              <a:gd name="connsiteX105" fmla="*/ 319653 w 484684"/>
              <a:gd name="connsiteY105" fmla="*/ 194380 h 455618"/>
              <a:gd name="connsiteX106" fmla="*/ 319653 w 484684"/>
              <a:gd name="connsiteY106" fmla="*/ 146094 h 455618"/>
              <a:gd name="connsiteX107" fmla="*/ 306900 w 484684"/>
              <a:gd name="connsiteY107" fmla="*/ 133714 h 455618"/>
              <a:gd name="connsiteX108" fmla="*/ 180602 w 484684"/>
              <a:gd name="connsiteY108" fmla="*/ 133714 h 455618"/>
              <a:gd name="connsiteX109" fmla="*/ 90507 w 484684"/>
              <a:gd name="connsiteY109" fmla="*/ 210475 h 455618"/>
              <a:gd name="connsiteX110" fmla="*/ 90507 w 484684"/>
              <a:gd name="connsiteY110" fmla="*/ 438284 h 455618"/>
              <a:gd name="connsiteX111" fmla="*/ 93387 w 484684"/>
              <a:gd name="connsiteY111" fmla="*/ 441586 h 455618"/>
              <a:gd name="connsiteX112" fmla="*/ 362027 w 484684"/>
              <a:gd name="connsiteY112" fmla="*/ 441586 h 455618"/>
              <a:gd name="connsiteX113" fmla="*/ 364907 w 484684"/>
              <a:gd name="connsiteY113" fmla="*/ 438284 h 455618"/>
              <a:gd name="connsiteX114" fmla="*/ 364907 w 484684"/>
              <a:gd name="connsiteY114" fmla="*/ 109777 h 455618"/>
              <a:gd name="connsiteX115" fmla="*/ 352565 w 484684"/>
              <a:gd name="connsiteY115" fmla="*/ 97396 h 455618"/>
              <a:gd name="connsiteX116" fmla="*/ 416486 w 484684"/>
              <a:gd name="connsiteY116" fmla="*/ 85393 h 455618"/>
              <a:gd name="connsiteX117" fmla="*/ 434862 w 484684"/>
              <a:gd name="connsiteY117" fmla="*/ 85393 h 455618"/>
              <a:gd name="connsiteX118" fmla="*/ 455281 w 484684"/>
              <a:gd name="connsiteY118" fmla="*/ 105978 h 455618"/>
              <a:gd name="connsiteX119" fmla="*/ 455281 w 484684"/>
              <a:gd name="connsiteY119" fmla="*/ 133563 h 455618"/>
              <a:gd name="connsiteX120" fmla="*/ 458956 w 484684"/>
              <a:gd name="connsiteY120" fmla="*/ 133563 h 455618"/>
              <a:gd name="connsiteX121" fmla="*/ 484684 w 484684"/>
              <a:gd name="connsiteY121" fmla="*/ 157030 h 455618"/>
              <a:gd name="connsiteX122" fmla="*/ 484684 w 484684"/>
              <a:gd name="connsiteY122" fmla="*/ 218375 h 455618"/>
              <a:gd name="connsiteX123" fmla="*/ 477333 w 484684"/>
              <a:gd name="connsiteY123" fmla="*/ 225374 h 455618"/>
              <a:gd name="connsiteX124" fmla="*/ 470391 w 484684"/>
              <a:gd name="connsiteY124" fmla="*/ 218375 h 455618"/>
              <a:gd name="connsiteX125" fmla="*/ 470391 w 484684"/>
              <a:gd name="connsiteY125" fmla="*/ 157030 h 455618"/>
              <a:gd name="connsiteX126" fmla="*/ 458956 w 484684"/>
              <a:gd name="connsiteY126" fmla="*/ 147561 h 455618"/>
              <a:gd name="connsiteX127" fmla="*/ 455281 w 484684"/>
              <a:gd name="connsiteY127" fmla="*/ 147561 h 455618"/>
              <a:gd name="connsiteX128" fmla="*/ 455281 w 484684"/>
              <a:gd name="connsiteY128" fmla="*/ 371531 h 455618"/>
              <a:gd name="connsiteX129" fmla="*/ 455281 w 484684"/>
              <a:gd name="connsiteY129" fmla="*/ 399939 h 455618"/>
              <a:gd name="connsiteX130" fmla="*/ 434862 w 484684"/>
              <a:gd name="connsiteY130" fmla="*/ 428347 h 455618"/>
              <a:gd name="connsiteX131" fmla="*/ 434862 w 484684"/>
              <a:gd name="connsiteY131" fmla="*/ 440698 h 455618"/>
              <a:gd name="connsiteX132" fmla="*/ 425470 w 484684"/>
              <a:gd name="connsiteY132" fmla="*/ 450168 h 455618"/>
              <a:gd name="connsiteX133" fmla="*/ 416486 w 484684"/>
              <a:gd name="connsiteY133" fmla="*/ 440698 h 455618"/>
              <a:gd name="connsiteX134" fmla="*/ 416486 w 484684"/>
              <a:gd name="connsiteY134" fmla="*/ 428347 h 455618"/>
              <a:gd name="connsiteX135" fmla="*/ 396067 w 484684"/>
              <a:gd name="connsiteY135" fmla="*/ 399939 h 455618"/>
              <a:gd name="connsiteX136" fmla="*/ 396067 w 484684"/>
              <a:gd name="connsiteY136" fmla="*/ 371531 h 455618"/>
              <a:gd name="connsiteX137" fmla="*/ 396067 w 484684"/>
              <a:gd name="connsiteY137" fmla="*/ 138503 h 455618"/>
              <a:gd name="connsiteX138" fmla="*/ 396067 w 484684"/>
              <a:gd name="connsiteY138" fmla="*/ 106390 h 455618"/>
              <a:gd name="connsiteX139" fmla="*/ 416486 w 484684"/>
              <a:gd name="connsiteY139" fmla="*/ 85393 h 455618"/>
              <a:gd name="connsiteX140" fmla="*/ 48315 w 484684"/>
              <a:gd name="connsiteY140" fmla="*/ 77336 h 455618"/>
              <a:gd name="connsiteX141" fmla="*/ 58652 w 484684"/>
              <a:gd name="connsiteY141" fmla="*/ 77742 h 455618"/>
              <a:gd name="connsiteX142" fmla="*/ 87596 w 484684"/>
              <a:gd name="connsiteY142" fmla="*/ 107003 h 455618"/>
              <a:gd name="connsiteX143" fmla="*/ 89663 w 484684"/>
              <a:gd name="connsiteY143" fmla="*/ 106596 h 455618"/>
              <a:gd name="connsiteX144" fmla="*/ 104962 w 484684"/>
              <a:gd name="connsiteY144" fmla="*/ 121227 h 455618"/>
              <a:gd name="connsiteX145" fmla="*/ 89663 w 484684"/>
              <a:gd name="connsiteY145" fmla="*/ 135857 h 455618"/>
              <a:gd name="connsiteX146" fmla="*/ 76432 w 484684"/>
              <a:gd name="connsiteY146" fmla="*/ 126917 h 455618"/>
              <a:gd name="connsiteX147" fmla="*/ 53277 w 484684"/>
              <a:gd name="connsiteY147" fmla="*/ 127323 h 455618"/>
              <a:gd name="connsiteX148" fmla="*/ 46248 w 484684"/>
              <a:gd name="connsiteY148" fmla="*/ 120414 h 455618"/>
              <a:gd name="connsiteX149" fmla="*/ 53277 w 484684"/>
              <a:gd name="connsiteY149" fmla="*/ 113099 h 455618"/>
              <a:gd name="connsiteX150" fmla="*/ 73537 w 484684"/>
              <a:gd name="connsiteY150" fmla="*/ 113099 h 455618"/>
              <a:gd name="connsiteX151" fmla="*/ 48315 w 484684"/>
              <a:gd name="connsiteY151" fmla="*/ 87496 h 455618"/>
              <a:gd name="connsiteX152" fmla="*/ 48315 w 484684"/>
              <a:gd name="connsiteY152" fmla="*/ 77336 h 455618"/>
              <a:gd name="connsiteX153" fmla="*/ 91325 w 484684"/>
              <a:gd name="connsiteY153" fmla="*/ 54506 h 455618"/>
              <a:gd name="connsiteX154" fmla="*/ 97684 w 484684"/>
              <a:gd name="connsiteY154" fmla="*/ 60646 h 455618"/>
              <a:gd name="connsiteX155" fmla="*/ 91325 w 484684"/>
              <a:gd name="connsiteY155" fmla="*/ 66786 h 455618"/>
              <a:gd name="connsiteX156" fmla="*/ 85390 w 484684"/>
              <a:gd name="connsiteY156" fmla="*/ 60646 h 455618"/>
              <a:gd name="connsiteX157" fmla="*/ 91325 w 484684"/>
              <a:gd name="connsiteY157" fmla="*/ 54506 h 455618"/>
              <a:gd name="connsiteX158" fmla="*/ 90507 w 484684"/>
              <a:gd name="connsiteY158" fmla="*/ 43746 h 455618"/>
              <a:gd name="connsiteX159" fmla="*/ 14399 w 484684"/>
              <a:gd name="connsiteY159" fmla="*/ 120095 h 455618"/>
              <a:gd name="connsiteX160" fmla="*/ 90507 w 484684"/>
              <a:gd name="connsiteY160" fmla="*/ 196031 h 455618"/>
              <a:gd name="connsiteX161" fmla="*/ 167438 w 484684"/>
              <a:gd name="connsiteY161" fmla="*/ 120095 h 455618"/>
              <a:gd name="connsiteX162" fmla="*/ 90507 w 484684"/>
              <a:gd name="connsiteY162" fmla="*/ 43746 h 455618"/>
              <a:gd name="connsiteX163" fmla="*/ 67880 w 484684"/>
              <a:gd name="connsiteY163" fmla="*/ 0 h 455618"/>
              <a:gd name="connsiteX164" fmla="*/ 115190 w 484684"/>
              <a:gd name="connsiteY164" fmla="*/ 0 h 455618"/>
              <a:gd name="connsiteX165" fmla="*/ 122184 w 484684"/>
              <a:gd name="connsiteY165" fmla="*/ 7016 h 455618"/>
              <a:gd name="connsiteX166" fmla="*/ 115190 w 484684"/>
              <a:gd name="connsiteY166" fmla="*/ 14031 h 455618"/>
              <a:gd name="connsiteX167" fmla="*/ 97500 w 484684"/>
              <a:gd name="connsiteY167" fmla="*/ 14031 h 455618"/>
              <a:gd name="connsiteX168" fmla="*/ 97912 w 484684"/>
              <a:gd name="connsiteY168" fmla="*/ 15682 h 455618"/>
              <a:gd name="connsiteX169" fmla="*/ 97912 w 484684"/>
              <a:gd name="connsiteY169" fmla="*/ 29714 h 455618"/>
              <a:gd name="connsiteX170" fmla="*/ 141520 w 484684"/>
              <a:gd name="connsiteY170" fmla="*/ 44984 h 455618"/>
              <a:gd name="connsiteX171" fmla="*/ 149336 w 484684"/>
              <a:gd name="connsiteY171" fmla="*/ 37555 h 455618"/>
              <a:gd name="connsiteX172" fmla="*/ 159621 w 484684"/>
              <a:gd name="connsiteY172" fmla="*/ 37968 h 455618"/>
              <a:gd name="connsiteX173" fmla="*/ 159621 w 484684"/>
              <a:gd name="connsiteY173" fmla="*/ 47460 h 455618"/>
              <a:gd name="connsiteX174" fmla="*/ 153039 w 484684"/>
              <a:gd name="connsiteY174" fmla="*/ 54476 h 455618"/>
              <a:gd name="connsiteX175" fmla="*/ 158798 w 484684"/>
              <a:gd name="connsiteY175" fmla="*/ 60253 h 455618"/>
              <a:gd name="connsiteX176" fmla="*/ 161267 w 484684"/>
              <a:gd name="connsiteY176" fmla="*/ 57365 h 455618"/>
              <a:gd name="connsiteX177" fmla="*/ 171140 w 484684"/>
              <a:gd name="connsiteY177" fmla="*/ 57777 h 455618"/>
              <a:gd name="connsiteX178" fmla="*/ 171140 w 484684"/>
              <a:gd name="connsiteY178" fmla="*/ 67682 h 455618"/>
              <a:gd name="connsiteX179" fmla="*/ 167438 w 484684"/>
              <a:gd name="connsiteY179" fmla="*/ 71809 h 455618"/>
              <a:gd name="connsiteX180" fmla="*/ 173608 w 484684"/>
              <a:gd name="connsiteY180" fmla="*/ 82952 h 455618"/>
              <a:gd name="connsiteX181" fmla="*/ 352565 w 484684"/>
              <a:gd name="connsiteY181" fmla="*/ 82952 h 455618"/>
              <a:gd name="connsiteX182" fmla="*/ 379306 w 484684"/>
              <a:gd name="connsiteY182" fmla="*/ 109777 h 455618"/>
              <a:gd name="connsiteX183" fmla="*/ 379306 w 484684"/>
              <a:gd name="connsiteY183" fmla="*/ 438284 h 455618"/>
              <a:gd name="connsiteX184" fmla="*/ 362027 w 484684"/>
              <a:gd name="connsiteY184" fmla="*/ 455618 h 455618"/>
              <a:gd name="connsiteX185" fmla="*/ 93387 w 484684"/>
              <a:gd name="connsiteY185" fmla="*/ 455618 h 455618"/>
              <a:gd name="connsiteX186" fmla="*/ 76108 w 484684"/>
              <a:gd name="connsiteY186" fmla="*/ 438284 h 455618"/>
              <a:gd name="connsiteX187" fmla="*/ 76108 w 484684"/>
              <a:gd name="connsiteY187" fmla="*/ 209237 h 455618"/>
              <a:gd name="connsiteX188" fmla="*/ 0 w 484684"/>
              <a:gd name="connsiteY188" fmla="*/ 120095 h 455618"/>
              <a:gd name="connsiteX189" fmla="*/ 83924 w 484684"/>
              <a:gd name="connsiteY189" fmla="*/ 29714 h 455618"/>
              <a:gd name="connsiteX190" fmla="*/ 83924 w 484684"/>
              <a:gd name="connsiteY190" fmla="*/ 15682 h 455618"/>
              <a:gd name="connsiteX191" fmla="*/ 83924 w 484684"/>
              <a:gd name="connsiteY191" fmla="*/ 14031 h 455618"/>
              <a:gd name="connsiteX192" fmla="*/ 67880 w 484684"/>
              <a:gd name="connsiteY192" fmla="*/ 14031 h 455618"/>
              <a:gd name="connsiteX193" fmla="*/ 60886 w 484684"/>
              <a:gd name="connsiteY193" fmla="*/ 7016 h 455618"/>
              <a:gd name="connsiteX194" fmla="*/ 67880 w 484684"/>
              <a:gd name="connsiteY194" fmla="*/ 0 h 4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484684" h="455618">
                <a:moveTo>
                  <a:pt x="409952" y="378942"/>
                </a:moveTo>
                <a:lnTo>
                  <a:pt x="409952" y="399939"/>
                </a:lnTo>
                <a:cubicBezTo>
                  <a:pt x="409952" y="408585"/>
                  <a:pt x="416894" y="415584"/>
                  <a:pt x="425470" y="415584"/>
                </a:cubicBezTo>
                <a:cubicBezTo>
                  <a:pt x="434046" y="415584"/>
                  <a:pt x="440988" y="408585"/>
                  <a:pt x="440988" y="399939"/>
                </a:cubicBezTo>
                <a:lnTo>
                  <a:pt x="440988" y="378942"/>
                </a:lnTo>
                <a:close/>
                <a:moveTo>
                  <a:pt x="158174" y="363370"/>
                </a:moveTo>
                <a:lnTo>
                  <a:pt x="264736" y="363370"/>
                </a:lnTo>
                <a:cubicBezTo>
                  <a:pt x="268834" y="363370"/>
                  <a:pt x="272113" y="366600"/>
                  <a:pt x="272113" y="370234"/>
                </a:cubicBezTo>
                <a:cubicBezTo>
                  <a:pt x="272113" y="374271"/>
                  <a:pt x="268834" y="377501"/>
                  <a:pt x="264736" y="377501"/>
                </a:cubicBezTo>
                <a:lnTo>
                  <a:pt x="158174" y="377501"/>
                </a:lnTo>
                <a:cubicBezTo>
                  <a:pt x="154076" y="377501"/>
                  <a:pt x="150797" y="374271"/>
                  <a:pt x="150797" y="370234"/>
                </a:cubicBezTo>
                <a:cubicBezTo>
                  <a:pt x="150797" y="366600"/>
                  <a:pt x="154076" y="363370"/>
                  <a:pt x="158174" y="363370"/>
                </a:cubicBezTo>
                <a:close/>
                <a:moveTo>
                  <a:pt x="129472" y="363370"/>
                </a:moveTo>
                <a:cubicBezTo>
                  <a:pt x="134205" y="363370"/>
                  <a:pt x="137648" y="366813"/>
                  <a:pt x="137648" y="371116"/>
                </a:cubicBezTo>
                <a:cubicBezTo>
                  <a:pt x="137648" y="375849"/>
                  <a:pt x="134205" y="379292"/>
                  <a:pt x="129472" y="379292"/>
                </a:cubicBezTo>
                <a:cubicBezTo>
                  <a:pt x="125169" y="379292"/>
                  <a:pt x="121727" y="375849"/>
                  <a:pt x="121727" y="371116"/>
                </a:cubicBezTo>
                <a:cubicBezTo>
                  <a:pt x="121727" y="366813"/>
                  <a:pt x="125169" y="363370"/>
                  <a:pt x="129472" y="363370"/>
                </a:cubicBezTo>
                <a:close/>
                <a:moveTo>
                  <a:pt x="158174" y="319765"/>
                </a:moveTo>
                <a:lnTo>
                  <a:pt x="264736" y="319765"/>
                </a:lnTo>
                <a:cubicBezTo>
                  <a:pt x="268834" y="319765"/>
                  <a:pt x="272113" y="322995"/>
                  <a:pt x="272113" y="326628"/>
                </a:cubicBezTo>
                <a:cubicBezTo>
                  <a:pt x="272113" y="330665"/>
                  <a:pt x="268834" y="333895"/>
                  <a:pt x="264736" y="333895"/>
                </a:cubicBezTo>
                <a:lnTo>
                  <a:pt x="158174" y="333895"/>
                </a:lnTo>
                <a:cubicBezTo>
                  <a:pt x="154076" y="333895"/>
                  <a:pt x="150797" y="330665"/>
                  <a:pt x="150797" y="326628"/>
                </a:cubicBezTo>
                <a:cubicBezTo>
                  <a:pt x="150797" y="322995"/>
                  <a:pt x="154076" y="319765"/>
                  <a:pt x="158174" y="319765"/>
                </a:cubicBezTo>
                <a:close/>
                <a:moveTo>
                  <a:pt x="129472" y="317950"/>
                </a:moveTo>
                <a:cubicBezTo>
                  <a:pt x="134205" y="317950"/>
                  <a:pt x="137648" y="321822"/>
                  <a:pt x="137648" y="326125"/>
                </a:cubicBezTo>
                <a:cubicBezTo>
                  <a:pt x="137648" y="330428"/>
                  <a:pt x="134205" y="333870"/>
                  <a:pt x="129472" y="333870"/>
                </a:cubicBezTo>
                <a:cubicBezTo>
                  <a:pt x="125169" y="333870"/>
                  <a:pt x="121727" y="330428"/>
                  <a:pt x="121727" y="326125"/>
                </a:cubicBezTo>
                <a:cubicBezTo>
                  <a:pt x="121727" y="321822"/>
                  <a:pt x="125169" y="317950"/>
                  <a:pt x="129472" y="317950"/>
                </a:cubicBezTo>
                <a:close/>
                <a:moveTo>
                  <a:pt x="158174" y="274344"/>
                </a:moveTo>
                <a:lnTo>
                  <a:pt x="264736" y="274344"/>
                </a:lnTo>
                <a:cubicBezTo>
                  <a:pt x="268834" y="274344"/>
                  <a:pt x="272113" y="277574"/>
                  <a:pt x="272113" y="281611"/>
                </a:cubicBezTo>
                <a:cubicBezTo>
                  <a:pt x="272113" y="285244"/>
                  <a:pt x="268834" y="288474"/>
                  <a:pt x="264736" y="288474"/>
                </a:cubicBezTo>
                <a:lnTo>
                  <a:pt x="158174" y="288474"/>
                </a:lnTo>
                <a:cubicBezTo>
                  <a:pt x="154076" y="288474"/>
                  <a:pt x="150797" y="285244"/>
                  <a:pt x="150797" y="281611"/>
                </a:cubicBezTo>
                <a:cubicBezTo>
                  <a:pt x="150797" y="277574"/>
                  <a:pt x="154076" y="274344"/>
                  <a:pt x="158174" y="274344"/>
                </a:cubicBezTo>
                <a:close/>
                <a:moveTo>
                  <a:pt x="129472" y="272527"/>
                </a:moveTo>
                <a:cubicBezTo>
                  <a:pt x="134205" y="272527"/>
                  <a:pt x="137648" y="276400"/>
                  <a:pt x="137648" y="281133"/>
                </a:cubicBezTo>
                <a:cubicBezTo>
                  <a:pt x="137648" y="285436"/>
                  <a:pt x="134205" y="288448"/>
                  <a:pt x="129472" y="288448"/>
                </a:cubicBezTo>
                <a:cubicBezTo>
                  <a:pt x="125169" y="288448"/>
                  <a:pt x="121727" y="285436"/>
                  <a:pt x="121727" y="281133"/>
                </a:cubicBezTo>
                <a:cubicBezTo>
                  <a:pt x="121727" y="276400"/>
                  <a:pt x="125169" y="272527"/>
                  <a:pt x="129472" y="272527"/>
                </a:cubicBezTo>
                <a:close/>
                <a:moveTo>
                  <a:pt x="309956" y="239702"/>
                </a:moveTo>
                <a:cubicBezTo>
                  <a:pt x="306307" y="239702"/>
                  <a:pt x="303064" y="242585"/>
                  <a:pt x="303064" y="246703"/>
                </a:cubicBezTo>
                <a:lnTo>
                  <a:pt x="303064" y="358307"/>
                </a:lnTo>
                <a:cubicBezTo>
                  <a:pt x="303064" y="362013"/>
                  <a:pt x="306307" y="365308"/>
                  <a:pt x="309956" y="365308"/>
                </a:cubicBezTo>
                <a:lnTo>
                  <a:pt x="316847" y="365308"/>
                </a:lnTo>
                <a:cubicBezTo>
                  <a:pt x="320496" y="365308"/>
                  <a:pt x="323334" y="362013"/>
                  <a:pt x="323334" y="358307"/>
                </a:cubicBezTo>
                <a:lnTo>
                  <a:pt x="323334" y="246703"/>
                </a:lnTo>
                <a:cubicBezTo>
                  <a:pt x="323334" y="242585"/>
                  <a:pt x="320496" y="239702"/>
                  <a:pt x="316847" y="239702"/>
                </a:cubicBezTo>
                <a:close/>
                <a:moveTo>
                  <a:pt x="161832" y="228922"/>
                </a:moveTo>
                <a:lnTo>
                  <a:pt x="268343" y="228922"/>
                </a:lnTo>
                <a:cubicBezTo>
                  <a:pt x="272455" y="228922"/>
                  <a:pt x="275745" y="232152"/>
                  <a:pt x="275745" y="235785"/>
                </a:cubicBezTo>
                <a:cubicBezTo>
                  <a:pt x="275745" y="239822"/>
                  <a:pt x="272455" y="243052"/>
                  <a:pt x="268343" y="243052"/>
                </a:cubicBezTo>
                <a:lnTo>
                  <a:pt x="161832" y="243052"/>
                </a:lnTo>
                <a:cubicBezTo>
                  <a:pt x="158131" y="243052"/>
                  <a:pt x="154430" y="239822"/>
                  <a:pt x="154430" y="235785"/>
                </a:cubicBezTo>
                <a:cubicBezTo>
                  <a:pt x="154430" y="232152"/>
                  <a:pt x="158131" y="228922"/>
                  <a:pt x="161832" y="228922"/>
                </a:cubicBezTo>
                <a:close/>
                <a:moveTo>
                  <a:pt x="129472" y="227107"/>
                </a:moveTo>
                <a:cubicBezTo>
                  <a:pt x="134205" y="227107"/>
                  <a:pt x="137648" y="230549"/>
                  <a:pt x="137648" y="234852"/>
                </a:cubicBezTo>
                <a:cubicBezTo>
                  <a:pt x="137648" y="239585"/>
                  <a:pt x="134205" y="243027"/>
                  <a:pt x="129472" y="243027"/>
                </a:cubicBezTo>
                <a:cubicBezTo>
                  <a:pt x="125169" y="243027"/>
                  <a:pt x="121727" y="239585"/>
                  <a:pt x="121727" y="234852"/>
                </a:cubicBezTo>
                <a:cubicBezTo>
                  <a:pt x="121727" y="230549"/>
                  <a:pt x="125169" y="227107"/>
                  <a:pt x="129472" y="227107"/>
                </a:cubicBezTo>
                <a:close/>
                <a:moveTo>
                  <a:pt x="309956" y="225289"/>
                </a:moveTo>
                <a:lnTo>
                  <a:pt x="316847" y="225289"/>
                </a:lnTo>
                <a:cubicBezTo>
                  <a:pt x="328199" y="225289"/>
                  <a:pt x="337523" y="234761"/>
                  <a:pt x="337523" y="246703"/>
                </a:cubicBezTo>
                <a:lnTo>
                  <a:pt x="337523" y="358307"/>
                </a:lnTo>
                <a:cubicBezTo>
                  <a:pt x="337523" y="369839"/>
                  <a:pt x="328199" y="379310"/>
                  <a:pt x="316847" y="379310"/>
                </a:cubicBezTo>
                <a:lnTo>
                  <a:pt x="309956" y="379310"/>
                </a:lnTo>
                <a:cubicBezTo>
                  <a:pt x="298199" y="379310"/>
                  <a:pt x="288875" y="369839"/>
                  <a:pt x="288875" y="358307"/>
                </a:cubicBezTo>
                <a:lnTo>
                  <a:pt x="288875" y="246703"/>
                </a:lnTo>
                <a:cubicBezTo>
                  <a:pt x="288875" y="234761"/>
                  <a:pt x="298199" y="225289"/>
                  <a:pt x="309956" y="225289"/>
                </a:cubicBezTo>
                <a:close/>
                <a:moveTo>
                  <a:pt x="91325" y="176234"/>
                </a:moveTo>
                <a:cubicBezTo>
                  <a:pt x="95140" y="176234"/>
                  <a:pt x="97684" y="178865"/>
                  <a:pt x="97684" y="182373"/>
                </a:cubicBezTo>
                <a:cubicBezTo>
                  <a:pt x="97684" y="185882"/>
                  <a:pt x="95140" y="188513"/>
                  <a:pt x="91325" y="188513"/>
                </a:cubicBezTo>
                <a:cubicBezTo>
                  <a:pt x="88358" y="188513"/>
                  <a:pt x="85390" y="185882"/>
                  <a:pt x="85390" y="182373"/>
                </a:cubicBezTo>
                <a:cubicBezTo>
                  <a:pt x="85390" y="178865"/>
                  <a:pt x="88358" y="176234"/>
                  <a:pt x="91325" y="176234"/>
                </a:cubicBezTo>
                <a:close/>
                <a:moveTo>
                  <a:pt x="409952" y="145502"/>
                </a:moveTo>
                <a:lnTo>
                  <a:pt x="409952" y="364532"/>
                </a:lnTo>
                <a:lnTo>
                  <a:pt x="440988" y="364532"/>
                </a:lnTo>
                <a:lnTo>
                  <a:pt x="440988" y="145502"/>
                </a:lnTo>
                <a:close/>
                <a:moveTo>
                  <a:pt x="151706" y="114462"/>
                </a:moveTo>
                <a:cubicBezTo>
                  <a:pt x="154673" y="114462"/>
                  <a:pt x="157641" y="117093"/>
                  <a:pt x="157641" y="120601"/>
                </a:cubicBezTo>
                <a:cubicBezTo>
                  <a:pt x="157641" y="124110"/>
                  <a:pt x="154673" y="126741"/>
                  <a:pt x="151706" y="126741"/>
                </a:cubicBezTo>
                <a:cubicBezTo>
                  <a:pt x="148314" y="126741"/>
                  <a:pt x="145346" y="124110"/>
                  <a:pt x="145346" y="120601"/>
                </a:cubicBezTo>
                <a:cubicBezTo>
                  <a:pt x="145346" y="117093"/>
                  <a:pt x="148314" y="114462"/>
                  <a:pt x="151706" y="114462"/>
                </a:cubicBezTo>
                <a:close/>
                <a:moveTo>
                  <a:pt x="29977" y="114462"/>
                </a:moveTo>
                <a:cubicBezTo>
                  <a:pt x="32945" y="114462"/>
                  <a:pt x="35912" y="117093"/>
                  <a:pt x="35912" y="120601"/>
                </a:cubicBezTo>
                <a:cubicBezTo>
                  <a:pt x="35912" y="124110"/>
                  <a:pt x="32945" y="126741"/>
                  <a:pt x="29977" y="126741"/>
                </a:cubicBezTo>
                <a:cubicBezTo>
                  <a:pt x="26586" y="126741"/>
                  <a:pt x="23618" y="124110"/>
                  <a:pt x="23618" y="120601"/>
                </a:cubicBezTo>
                <a:cubicBezTo>
                  <a:pt x="23618" y="117093"/>
                  <a:pt x="26586" y="114462"/>
                  <a:pt x="29977" y="114462"/>
                </a:cubicBezTo>
                <a:close/>
                <a:moveTo>
                  <a:pt x="416486" y="99803"/>
                </a:moveTo>
                <a:cubicBezTo>
                  <a:pt x="413219" y="99803"/>
                  <a:pt x="409952" y="102685"/>
                  <a:pt x="409952" y="106390"/>
                </a:cubicBezTo>
                <a:lnTo>
                  <a:pt x="409952" y="131092"/>
                </a:lnTo>
                <a:lnTo>
                  <a:pt x="440988" y="131092"/>
                </a:lnTo>
                <a:lnTo>
                  <a:pt x="440988" y="105978"/>
                </a:lnTo>
                <a:cubicBezTo>
                  <a:pt x="440988" y="102685"/>
                  <a:pt x="438538" y="99803"/>
                  <a:pt x="434862" y="99803"/>
                </a:cubicBezTo>
                <a:close/>
                <a:moveTo>
                  <a:pt x="178545" y="97396"/>
                </a:moveTo>
                <a:cubicBezTo>
                  <a:pt x="180602" y="104412"/>
                  <a:pt x="181425" y="111428"/>
                  <a:pt x="181836" y="119269"/>
                </a:cubicBezTo>
                <a:lnTo>
                  <a:pt x="306900" y="119269"/>
                </a:lnTo>
                <a:cubicBezTo>
                  <a:pt x="321710" y="119269"/>
                  <a:pt x="333641" y="131237"/>
                  <a:pt x="333641" y="146094"/>
                </a:cubicBezTo>
                <a:lnTo>
                  <a:pt x="333641" y="194380"/>
                </a:lnTo>
                <a:cubicBezTo>
                  <a:pt x="333641" y="203047"/>
                  <a:pt x="326647" y="210475"/>
                  <a:pt x="317596" y="210475"/>
                </a:cubicBezTo>
                <a:lnTo>
                  <a:pt x="171140" y="210475"/>
                </a:lnTo>
                <a:cubicBezTo>
                  <a:pt x="167438" y="210475"/>
                  <a:pt x="164558" y="207174"/>
                  <a:pt x="164558" y="203047"/>
                </a:cubicBezTo>
                <a:cubicBezTo>
                  <a:pt x="164558" y="198920"/>
                  <a:pt x="167438" y="196031"/>
                  <a:pt x="171140" y="196031"/>
                </a:cubicBezTo>
                <a:lnTo>
                  <a:pt x="317596" y="196031"/>
                </a:lnTo>
                <a:cubicBezTo>
                  <a:pt x="318831" y="196031"/>
                  <a:pt x="319653" y="195205"/>
                  <a:pt x="319653" y="194380"/>
                </a:cubicBezTo>
                <a:lnTo>
                  <a:pt x="319653" y="146094"/>
                </a:lnTo>
                <a:cubicBezTo>
                  <a:pt x="319653" y="139079"/>
                  <a:pt x="313894" y="133714"/>
                  <a:pt x="306900" y="133714"/>
                </a:cubicBezTo>
                <a:lnTo>
                  <a:pt x="180602" y="133714"/>
                </a:lnTo>
                <a:cubicBezTo>
                  <a:pt x="173608" y="177047"/>
                  <a:pt x="136172" y="210475"/>
                  <a:pt x="90507" y="210475"/>
                </a:cubicBezTo>
                <a:lnTo>
                  <a:pt x="90507" y="438284"/>
                </a:lnTo>
                <a:cubicBezTo>
                  <a:pt x="90507" y="439935"/>
                  <a:pt x="91741" y="441586"/>
                  <a:pt x="93387" y="441586"/>
                </a:cubicBezTo>
                <a:lnTo>
                  <a:pt x="362027" y="441586"/>
                </a:lnTo>
                <a:cubicBezTo>
                  <a:pt x="363673" y="441586"/>
                  <a:pt x="364907" y="440348"/>
                  <a:pt x="364907" y="438284"/>
                </a:cubicBezTo>
                <a:lnTo>
                  <a:pt x="364907" y="109777"/>
                </a:lnTo>
                <a:cubicBezTo>
                  <a:pt x="364907" y="102761"/>
                  <a:pt x="359147" y="97396"/>
                  <a:pt x="352565" y="97396"/>
                </a:cubicBezTo>
                <a:close/>
                <a:moveTo>
                  <a:pt x="416486" y="85393"/>
                </a:moveTo>
                <a:lnTo>
                  <a:pt x="434862" y="85393"/>
                </a:lnTo>
                <a:cubicBezTo>
                  <a:pt x="446297" y="85393"/>
                  <a:pt x="455281" y="94450"/>
                  <a:pt x="455281" y="105978"/>
                </a:cubicBezTo>
                <a:lnTo>
                  <a:pt x="455281" y="133563"/>
                </a:lnTo>
                <a:lnTo>
                  <a:pt x="458956" y="133563"/>
                </a:lnTo>
                <a:cubicBezTo>
                  <a:pt x="473249" y="133563"/>
                  <a:pt x="484684" y="144267"/>
                  <a:pt x="484684" y="157030"/>
                </a:cubicBezTo>
                <a:lnTo>
                  <a:pt x="484684" y="218375"/>
                </a:lnTo>
                <a:cubicBezTo>
                  <a:pt x="484684" y="222492"/>
                  <a:pt x="481417" y="225374"/>
                  <a:pt x="477333" y="225374"/>
                </a:cubicBezTo>
                <a:cubicBezTo>
                  <a:pt x="473658" y="225374"/>
                  <a:pt x="470391" y="222492"/>
                  <a:pt x="470391" y="218375"/>
                </a:cubicBezTo>
                <a:lnTo>
                  <a:pt x="470391" y="157030"/>
                </a:lnTo>
                <a:cubicBezTo>
                  <a:pt x="470391" y="152090"/>
                  <a:pt x="465082" y="147561"/>
                  <a:pt x="458956" y="147561"/>
                </a:cubicBezTo>
                <a:lnTo>
                  <a:pt x="455281" y="147561"/>
                </a:lnTo>
                <a:lnTo>
                  <a:pt x="455281" y="371531"/>
                </a:lnTo>
                <a:lnTo>
                  <a:pt x="455281" y="399939"/>
                </a:lnTo>
                <a:cubicBezTo>
                  <a:pt x="455281" y="413114"/>
                  <a:pt x="446705" y="424230"/>
                  <a:pt x="434862" y="428347"/>
                </a:cubicBezTo>
                <a:lnTo>
                  <a:pt x="434862" y="440698"/>
                </a:lnTo>
                <a:cubicBezTo>
                  <a:pt x="434862" y="446050"/>
                  <a:pt x="430370" y="450168"/>
                  <a:pt x="425470" y="450168"/>
                </a:cubicBezTo>
                <a:cubicBezTo>
                  <a:pt x="420161" y="450168"/>
                  <a:pt x="416486" y="446050"/>
                  <a:pt x="416486" y="440698"/>
                </a:cubicBezTo>
                <a:lnTo>
                  <a:pt x="416486" y="428347"/>
                </a:lnTo>
                <a:cubicBezTo>
                  <a:pt x="404234" y="424230"/>
                  <a:pt x="396067" y="413114"/>
                  <a:pt x="396067" y="399939"/>
                </a:cubicBezTo>
                <a:lnTo>
                  <a:pt x="396067" y="371531"/>
                </a:lnTo>
                <a:lnTo>
                  <a:pt x="396067" y="138503"/>
                </a:lnTo>
                <a:lnTo>
                  <a:pt x="396067" y="106390"/>
                </a:lnTo>
                <a:cubicBezTo>
                  <a:pt x="396067" y="94862"/>
                  <a:pt x="405051" y="85393"/>
                  <a:pt x="416486" y="85393"/>
                </a:cubicBezTo>
                <a:close/>
                <a:moveTo>
                  <a:pt x="48315" y="77336"/>
                </a:moveTo>
                <a:cubicBezTo>
                  <a:pt x="51210" y="74491"/>
                  <a:pt x="55758" y="74897"/>
                  <a:pt x="58652" y="77742"/>
                </a:cubicBezTo>
                <a:lnTo>
                  <a:pt x="87596" y="107003"/>
                </a:lnTo>
                <a:cubicBezTo>
                  <a:pt x="88009" y="106596"/>
                  <a:pt x="88836" y="106596"/>
                  <a:pt x="89663" y="106596"/>
                </a:cubicBezTo>
                <a:cubicBezTo>
                  <a:pt x="97932" y="106596"/>
                  <a:pt x="104962" y="113099"/>
                  <a:pt x="104962" y="121227"/>
                </a:cubicBezTo>
                <a:cubicBezTo>
                  <a:pt x="104962" y="129355"/>
                  <a:pt x="97932" y="135857"/>
                  <a:pt x="89663" y="135857"/>
                </a:cubicBezTo>
                <a:cubicBezTo>
                  <a:pt x="83874" y="135857"/>
                  <a:pt x="78499" y="132606"/>
                  <a:pt x="76432" y="126917"/>
                </a:cubicBezTo>
                <a:lnTo>
                  <a:pt x="53277" y="127323"/>
                </a:lnTo>
                <a:cubicBezTo>
                  <a:pt x="49142" y="127323"/>
                  <a:pt x="46248" y="124478"/>
                  <a:pt x="46248" y="120414"/>
                </a:cubicBezTo>
                <a:cubicBezTo>
                  <a:pt x="46248" y="116756"/>
                  <a:pt x="49142" y="113099"/>
                  <a:pt x="53277" y="113099"/>
                </a:cubicBezTo>
                <a:lnTo>
                  <a:pt x="73537" y="113099"/>
                </a:lnTo>
                <a:lnTo>
                  <a:pt x="48315" y="87496"/>
                </a:lnTo>
                <a:cubicBezTo>
                  <a:pt x="45421" y="84651"/>
                  <a:pt x="45834" y="80180"/>
                  <a:pt x="48315" y="77336"/>
                </a:cubicBezTo>
                <a:close/>
                <a:moveTo>
                  <a:pt x="91325" y="54506"/>
                </a:moveTo>
                <a:cubicBezTo>
                  <a:pt x="95140" y="54506"/>
                  <a:pt x="97684" y="57137"/>
                  <a:pt x="97684" y="60646"/>
                </a:cubicBezTo>
                <a:cubicBezTo>
                  <a:pt x="97684" y="64155"/>
                  <a:pt x="95140" y="66786"/>
                  <a:pt x="91325" y="66786"/>
                </a:cubicBezTo>
                <a:cubicBezTo>
                  <a:pt x="88358" y="66786"/>
                  <a:pt x="85390" y="64155"/>
                  <a:pt x="85390" y="60646"/>
                </a:cubicBezTo>
                <a:cubicBezTo>
                  <a:pt x="85390" y="57137"/>
                  <a:pt x="88358" y="54506"/>
                  <a:pt x="91325" y="54506"/>
                </a:cubicBezTo>
                <a:close/>
                <a:moveTo>
                  <a:pt x="90507" y="43746"/>
                </a:moveTo>
                <a:cubicBezTo>
                  <a:pt x="48545" y="43746"/>
                  <a:pt x="14399" y="77587"/>
                  <a:pt x="14399" y="120095"/>
                </a:cubicBezTo>
                <a:cubicBezTo>
                  <a:pt x="14399" y="162190"/>
                  <a:pt x="48545" y="196031"/>
                  <a:pt x="90507" y="196031"/>
                </a:cubicBezTo>
                <a:cubicBezTo>
                  <a:pt x="132880" y="196031"/>
                  <a:pt x="167438" y="162190"/>
                  <a:pt x="167438" y="120095"/>
                </a:cubicBezTo>
                <a:cubicBezTo>
                  <a:pt x="167438" y="77587"/>
                  <a:pt x="132880" y="43746"/>
                  <a:pt x="90507" y="43746"/>
                </a:cubicBezTo>
                <a:close/>
                <a:moveTo>
                  <a:pt x="67880" y="0"/>
                </a:moveTo>
                <a:lnTo>
                  <a:pt x="115190" y="0"/>
                </a:lnTo>
                <a:cubicBezTo>
                  <a:pt x="119304" y="0"/>
                  <a:pt x="122184" y="2889"/>
                  <a:pt x="122184" y="7016"/>
                </a:cubicBezTo>
                <a:cubicBezTo>
                  <a:pt x="122184" y="10730"/>
                  <a:pt x="119304" y="14031"/>
                  <a:pt x="115190" y="14031"/>
                </a:cubicBezTo>
                <a:lnTo>
                  <a:pt x="97500" y="14031"/>
                </a:lnTo>
                <a:cubicBezTo>
                  <a:pt x="97912" y="14444"/>
                  <a:pt x="97912" y="15270"/>
                  <a:pt x="97912" y="15682"/>
                </a:cubicBezTo>
                <a:lnTo>
                  <a:pt x="97912" y="29714"/>
                </a:lnTo>
                <a:cubicBezTo>
                  <a:pt x="113956" y="30952"/>
                  <a:pt x="129178" y="36730"/>
                  <a:pt x="141520" y="44984"/>
                </a:cubicBezTo>
                <a:lnTo>
                  <a:pt x="149336" y="37555"/>
                </a:lnTo>
                <a:cubicBezTo>
                  <a:pt x="152627" y="35079"/>
                  <a:pt x="157153" y="35079"/>
                  <a:pt x="159621" y="37968"/>
                </a:cubicBezTo>
                <a:cubicBezTo>
                  <a:pt x="162501" y="40857"/>
                  <a:pt x="162089" y="44984"/>
                  <a:pt x="159621" y="47460"/>
                </a:cubicBezTo>
                <a:lnTo>
                  <a:pt x="153039" y="54476"/>
                </a:lnTo>
                <a:cubicBezTo>
                  <a:pt x="155096" y="56127"/>
                  <a:pt x="156741" y="58190"/>
                  <a:pt x="158798" y="60253"/>
                </a:cubicBezTo>
                <a:lnTo>
                  <a:pt x="161267" y="57365"/>
                </a:lnTo>
                <a:cubicBezTo>
                  <a:pt x="164146" y="54476"/>
                  <a:pt x="168672" y="54888"/>
                  <a:pt x="171140" y="57777"/>
                </a:cubicBezTo>
                <a:cubicBezTo>
                  <a:pt x="174020" y="60253"/>
                  <a:pt x="174020" y="64793"/>
                  <a:pt x="171140" y="67682"/>
                </a:cubicBezTo>
                <a:lnTo>
                  <a:pt x="167438" y="71809"/>
                </a:lnTo>
                <a:cubicBezTo>
                  <a:pt x="169906" y="75111"/>
                  <a:pt x="171551" y="78825"/>
                  <a:pt x="173608" y="82952"/>
                </a:cubicBezTo>
                <a:lnTo>
                  <a:pt x="352565" y="82952"/>
                </a:lnTo>
                <a:cubicBezTo>
                  <a:pt x="367375" y="82952"/>
                  <a:pt x="379306" y="94920"/>
                  <a:pt x="379306" y="109777"/>
                </a:cubicBezTo>
                <a:lnTo>
                  <a:pt x="379306" y="438284"/>
                </a:lnTo>
                <a:cubicBezTo>
                  <a:pt x="379306" y="447776"/>
                  <a:pt x="371489" y="455618"/>
                  <a:pt x="362027" y="455618"/>
                </a:cubicBezTo>
                <a:lnTo>
                  <a:pt x="93387" y="455618"/>
                </a:lnTo>
                <a:cubicBezTo>
                  <a:pt x="83924" y="455618"/>
                  <a:pt x="76108" y="447776"/>
                  <a:pt x="76108" y="438284"/>
                </a:cubicBezTo>
                <a:lnTo>
                  <a:pt x="76108" y="209237"/>
                </a:lnTo>
                <a:cubicBezTo>
                  <a:pt x="32912" y="202221"/>
                  <a:pt x="0" y="164666"/>
                  <a:pt x="0" y="120095"/>
                </a:cubicBezTo>
                <a:cubicBezTo>
                  <a:pt x="0" y="72222"/>
                  <a:pt x="37025" y="33841"/>
                  <a:pt x="83924" y="29714"/>
                </a:cubicBezTo>
                <a:lnTo>
                  <a:pt x="83924" y="15682"/>
                </a:lnTo>
                <a:cubicBezTo>
                  <a:pt x="83924" y="15270"/>
                  <a:pt x="83924" y="14444"/>
                  <a:pt x="83924" y="14031"/>
                </a:cubicBezTo>
                <a:lnTo>
                  <a:pt x="67880" y="14031"/>
                </a:lnTo>
                <a:cubicBezTo>
                  <a:pt x="64178" y="14031"/>
                  <a:pt x="60886" y="10730"/>
                  <a:pt x="60886" y="7016"/>
                </a:cubicBezTo>
                <a:cubicBezTo>
                  <a:pt x="60886" y="2889"/>
                  <a:pt x="64178" y="0"/>
                  <a:pt x="678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05" name="Freeform 14">
            <a:extLst>
              <a:ext uri="{FF2B5EF4-FFF2-40B4-BE49-F238E27FC236}">
                <a16:creationId xmlns:a16="http://schemas.microsoft.com/office/drawing/2014/main" id="{8FECD45F-18CA-4112-ACB5-352701B6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949" y="4135661"/>
            <a:ext cx="1227137" cy="966650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06" name="Freeform 45">
            <a:extLst>
              <a:ext uri="{FF2B5EF4-FFF2-40B4-BE49-F238E27FC236}">
                <a16:creationId xmlns:a16="http://schemas.microsoft.com/office/drawing/2014/main" id="{846A9897-77D1-4FD3-B3E7-C7AE4126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8932" y="10496552"/>
            <a:ext cx="1249856" cy="932012"/>
          </a:xfrm>
          <a:custGeom>
            <a:avLst/>
            <a:gdLst>
              <a:gd name="connsiteX0" fmla="*/ 194122 w 550085"/>
              <a:gd name="connsiteY0" fmla="*/ 325215 h 410196"/>
              <a:gd name="connsiteX1" fmla="*/ 426821 w 550085"/>
              <a:gd name="connsiteY1" fmla="*/ 325215 h 410196"/>
              <a:gd name="connsiteX2" fmla="*/ 433810 w 550085"/>
              <a:gd name="connsiteY2" fmla="*/ 332482 h 410196"/>
              <a:gd name="connsiteX3" fmla="*/ 426821 w 550085"/>
              <a:gd name="connsiteY3" fmla="*/ 339345 h 410196"/>
              <a:gd name="connsiteX4" fmla="*/ 194122 w 550085"/>
              <a:gd name="connsiteY4" fmla="*/ 339345 h 410196"/>
              <a:gd name="connsiteX5" fmla="*/ 187133 w 550085"/>
              <a:gd name="connsiteY5" fmla="*/ 332482 h 410196"/>
              <a:gd name="connsiteX6" fmla="*/ 194122 w 550085"/>
              <a:gd name="connsiteY6" fmla="*/ 325215 h 410196"/>
              <a:gd name="connsiteX7" fmla="*/ 54193 w 550085"/>
              <a:gd name="connsiteY7" fmla="*/ 325215 h 410196"/>
              <a:gd name="connsiteX8" fmla="*/ 147067 w 550085"/>
              <a:gd name="connsiteY8" fmla="*/ 325215 h 410196"/>
              <a:gd name="connsiteX9" fmla="*/ 154022 w 550085"/>
              <a:gd name="connsiteY9" fmla="*/ 332482 h 410196"/>
              <a:gd name="connsiteX10" fmla="*/ 147067 w 550085"/>
              <a:gd name="connsiteY10" fmla="*/ 339345 h 410196"/>
              <a:gd name="connsiteX11" fmla="*/ 54193 w 550085"/>
              <a:gd name="connsiteY11" fmla="*/ 339345 h 410196"/>
              <a:gd name="connsiteX12" fmla="*/ 47238 w 550085"/>
              <a:gd name="connsiteY12" fmla="*/ 332482 h 410196"/>
              <a:gd name="connsiteX13" fmla="*/ 54193 w 550085"/>
              <a:gd name="connsiteY13" fmla="*/ 325215 h 410196"/>
              <a:gd name="connsiteX14" fmla="*/ 263576 w 550085"/>
              <a:gd name="connsiteY14" fmla="*/ 279794 h 410196"/>
              <a:gd name="connsiteX15" fmla="*/ 379579 w 550085"/>
              <a:gd name="connsiteY15" fmla="*/ 279794 h 410196"/>
              <a:gd name="connsiteX16" fmla="*/ 386572 w 550085"/>
              <a:gd name="connsiteY16" fmla="*/ 286657 h 410196"/>
              <a:gd name="connsiteX17" fmla="*/ 379579 w 550085"/>
              <a:gd name="connsiteY17" fmla="*/ 293924 h 410196"/>
              <a:gd name="connsiteX18" fmla="*/ 263576 w 550085"/>
              <a:gd name="connsiteY18" fmla="*/ 293924 h 410196"/>
              <a:gd name="connsiteX19" fmla="*/ 256172 w 550085"/>
              <a:gd name="connsiteY19" fmla="*/ 286657 h 410196"/>
              <a:gd name="connsiteX20" fmla="*/ 263576 w 550085"/>
              <a:gd name="connsiteY20" fmla="*/ 279794 h 410196"/>
              <a:gd name="connsiteX21" fmla="*/ 54245 w 550085"/>
              <a:gd name="connsiteY21" fmla="*/ 279794 h 410196"/>
              <a:gd name="connsiteX22" fmla="*/ 217456 w 550085"/>
              <a:gd name="connsiteY22" fmla="*/ 279794 h 410196"/>
              <a:gd name="connsiteX23" fmla="*/ 224875 w 550085"/>
              <a:gd name="connsiteY23" fmla="*/ 286657 h 410196"/>
              <a:gd name="connsiteX24" fmla="*/ 217456 w 550085"/>
              <a:gd name="connsiteY24" fmla="*/ 293924 h 410196"/>
              <a:gd name="connsiteX25" fmla="*/ 54245 w 550085"/>
              <a:gd name="connsiteY25" fmla="*/ 293924 h 410196"/>
              <a:gd name="connsiteX26" fmla="*/ 47238 w 550085"/>
              <a:gd name="connsiteY26" fmla="*/ 286657 h 410196"/>
              <a:gd name="connsiteX27" fmla="*/ 54245 w 550085"/>
              <a:gd name="connsiteY27" fmla="*/ 279794 h 410196"/>
              <a:gd name="connsiteX28" fmla="*/ 239917 w 550085"/>
              <a:gd name="connsiteY28" fmla="*/ 232555 h 410196"/>
              <a:gd name="connsiteX29" fmla="*/ 332382 w 550085"/>
              <a:gd name="connsiteY29" fmla="*/ 232555 h 410196"/>
              <a:gd name="connsiteX30" fmla="*/ 339337 w 550085"/>
              <a:gd name="connsiteY30" fmla="*/ 239822 h 410196"/>
              <a:gd name="connsiteX31" fmla="*/ 332382 w 550085"/>
              <a:gd name="connsiteY31" fmla="*/ 246685 h 410196"/>
              <a:gd name="connsiteX32" fmla="*/ 239917 w 550085"/>
              <a:gd name="connsiteY32" fmla="*/ 246685 h 410196"/>
              <a:gd name="connsiteX33" fmla="*/ 232553 w 550085"/>
              <a:gd name="connsiteY33" fmla="*/ 239822 h 410196"/>
              <a:gd name="connsiteX34" fmla="*/ 239917 w 550085"/>
              <a:gd name="connsiteY34" fmla="*/ 232555 h 410196"/>
              <a:gd name="connsiteX35" fmla="*/ 54238 w 550085"/>
              <a:gd name="connsiteY35" fmla="*/ 232555 h 410196"/>
              <a:gd name="connsiteX36" fmla="*/ 193843 w 550085"/>
              <a:gd name="connsiteY36" fmla="*/ 232555 h 410196"/>
              <a:gd name="connsiteX37" fmla="*/ 201255 w 550085"/>
              <a:gd name="connsiteY37" fmla="*/ 239822 h 410196"/>
              <a:gd name="connsiteX38" fmla="*/ 193843 w 550085"/>
              <a:gd name="connsiteY38" fmla="*/ 246685 h 410196"/>
              <a:gd name="connsiteX39" fmla="*/ 54238 w 550085"/>
              <a:gd name="connsiteY39" fmla="*/ 246685 h 410196"/>
              <a:gd name="connsiteX40" fmla="*/ 47237 w 550085"/>
              <a:gd name="connsiteY40" fmla="*/ 239822 h 410196"/>
              <a:gd name="connsiteX41" fmla="*/ 54238 w 550085"/>
              <a:gd name="connsiteY41" fmla="*/ 232555 h 410196"/>
              <a:gd name="connsiteX42" fmla="*/ 54264 w 550085"/>
              <a:gd name="connsiteY42" fmla="*/ 185318 h 410196"/>
              <a:gd name="connsiteX43" fmla="*/ 265082 w 550085"/>
              <a:gd name="connsiteY43" fmla="*/ 185318 h 410196"/>
              <a:gd name="connsiteX44" fmla="*/ 272110 w 550085"/>
              <a:gd name="connsiteY44" fmla="*/ 192181 h 410196"/>
              <a:gd name="connsiteX45" fmla="*/ 265082 w 550085"/>
              <a:gd name="connsiteY45" fmla="*/ 199448 h 410196"/>
              <a:gd name="connsiteX46" fmla="*/ 54264 w 550085"/>
              <a:gd name="connsiteY46" fmla="*/ 199448 h 410196"/>
              <a:gd name="connsiteX47" fmla="*/ 47237 w 550085"/>
              <a:gd name="connsiteY47" fmla="*/ 192181 h 410196"/>
              <a:gd name="connsiteX48" fmla="*/ 54264 w 550085"/>
              <a:gd name="connsiteY48" fmla="*/ 185318 h 410196"/>
              <a:gd name="connsiteX49" fmla="*/ 54245 w 550085"/>
              <a:gd name="connsiteY49" fmla="*/ 139896 h 410196"/>
              <a:gd name="connsiteX50" fmla="*/ 217456 w 550085"/>
              <a:gd name="connsiteY50" fmla="*/ 139896 h 410196"/>
              <a:gd name="connsiteX51" fmla="*/ 224875 w 550085"/>
              <a:gd name="connsiteY51" fmla="*/ 146955 h 410196"/>
              <a:gd name="connsiteX52" fmla="*/ 217456 w 550085"/>
              <a:gd name="connsiteY52" fmla="*/ 154015 h 410196"/>
              <a:gd name="connsiteX53" fmla="*/ 54245 w 550085"/>
              <a:gd name="connsiteY53" fmla="*/ 154015 h 410196"/>
              <a:gd name="connsiteX54" fmla="*/ 47238 w 550085"/>
              <a:gd name="connsiteY54" fmla="*/ 146955 h 410196"/>
              <a:gd name="connsiteX55" fmla="*/ 54245 w 550085"/>
              <a:gd name="connsiteY55" fmla="*/ 139896 h 410196"/>
              <a:gd name="connsiteX56" fmla="*/ 30904 w 550085"/>
              <a:gd name="connsiteY56" fmla="*/ 84428 h 410196"/>
              <a:gd name="connsiteX57" fmla="*/ 14010 w 550085"/>
              <a:gd name="connsiteY57" fmla="*/ 101313 h 410196"/>
              <a:gd name="connsiteX58" fmla="*/ 14010 w 550085"/>
              <a:gd name="connsiteY58" fmla="*/ 379308 h 410196"/>
              <a:gd name="connsiteX59" fmla="*/ 30904 w 550085"/>
              <a:gd name="connsiteY59" fmla="*/ 396194 h 410196"/>
              <a:gd name="connsiteX60" fmla="*/ 449133 w 550085"/>
              <a:gd name="connsiteY60" fmla="*/ 396194 h 410196"/>
              <a:gd name="connsiteX61" fmla="*/ 466027 w 550085"/>
              <a:gd name="connsiteY61" fmla="*/ 379308 h 410196"/>
              <a:gd name="connsiteX62" fmla="*/ 466027 w 550085"/>
              <a:gd name="connsiteY62" fmla="*/ 240928 h 410196"/>
              <a:gd name="connsiteX63" fmla="*/ 426470 w 550085"/>
              <a:gd name="connsiteY63" fmla="*/ 247518 h 410196"/>
              <a:gd name="connsiteX64" fmla="*/ 339116 w 550085"/>
              <a:gd name="connsiteY64" fmla="*/ 211276 h 410196"/>
              <a:gd name="connsiteX65" fmla="*/ 338704 w 550085"/>
              <a:gd name="connsiteY65" fmla="*/ 210864 h 410196"/>
              <a:gd name="connsiteX66" fmla="*/ 302856 w 550085"/>
              <a:gd name="connsiteY66" fmla="*/ 123965 h 410196"/>
              <a:gd name="connsiteX67" fmla="*/ 309449 w 550085"/>
              <a:gd name="connsiteY67" fmla="*/ 84428 h 410196"/>
              <a:gd name="connsiteX68" fmla="*/ 451381 w 550085"/>
              <a:gd name="connsiteY68" fmla="*/ 72494 h 410196"/>
              <a:gd name="connsiteX69" fmla="*/ 455086 w 550085"/>
              <a:gd name="connsiteY69" fmla="*/ 81919 h 410196"/>
              <a:gd name="connsiteX70" fmla="*/ 436151 w 550085"/>
              <a:gd name="connsiteY70" fmla="*/ 122075 h 410196"/>
              <a:gd name="connsiteX71" fmla="*/ 468669 w 550085"/>
              <a:gd name="connsiteY71" fmla="*/ 154856 h 410196"/>
              <a:gd name="connsiteX72" fmla="*/ 468669 w 550085"/>
              <a:gd name="connsiteY72" fmla="*/ 164690 h 410196"/>
              <a:gd name="connsiteX73" fmla="*/ 464142 w 550085"/>
              <a:gd name="connsiteY73" fmla="*/ 166739 h 410196"/>
              <a:gd name="connsiteX74" fmla="*/ 458790 w 550085"/>
              <a:gd name="connsiteY74" fmla="*/ 164690 h 410196"/>
              <a:gd name="connsiteX75" fmla="*/ 422567 w 550085"/>
              <a:gd name="connsiteY75" fmla="*/ 128631 h 410196"/>
              <a:gd name="connsiteX76" fmla="*/ 420921 w 550085"/>
              <a:gd name="connsiteY76" fmla="*/ 120436 h 410196"/>
              <a:gd name="connsiteX77" fmla="*/ 442325 w 550085"/>
              <a:gd name="connsiteY77" fmla="*/ 75772 h 410196"/>
              <a:gd name="connsiteX78" fmla="*/ 451381 w 550085"/>
              <a:gd name="connsiteY78" fmla="*/ 72494 h 410196"/>
              <a:gd name="connsiteX79" fmla="*/ 419466 w 550085"/>
              <a:gd name="connsiteY79" fmla="*/ 14826 h 410196"/>
              <a:gd name="connsiteX80" fmla="*/ 354362 w 550085"/>
              <a:gd name="connsiteY80" fmla="*/ 41596 h 410196"/>
              <a:gd name="connsiteX81" fmla="*/ 370020 w 550085"/>
              <a:gd name="connsiteY81" fmla="*/ 57246 h 410196"/>
              <a:gd name="connsiteX82" fmla="*/ 370020 w 550085"/>
              <a:gd name="connsiteY82" fmla="*/ 67542 h 410196"/>
              <a:gd name="connsiteX83" fmla="*/ 365075 w 550085"/>
              <a:gd name="connsiteY83" fmla="*/ 69601 h 410196"/>
              <a:gd name="connsiteX84" fmla="*/ 360131 w 550085"/>
              <a:gd name="connsiteY84" fmla="*/ 67542 h 410196"/>
              <a:gd name="connsiteX85" fmla="*/ 344473 w 550085"/>
              <a:gd name="connsiteY85" fmla="*/ 51480 h 410196"/>
              <a:gd name="connsiteX86" fmla="*/ 317278 w 550085"/>
              <a:gd name="connsiteY86" fmla="*/ 116552 h 410196"/>
              <a:gd name="connsiteX87" fmla="*/ 339528 w 550085"/>
              <a:gd name="connsiteY87" fmla="*/ 116552 h 410196"/>
              <a:gd name="connsiteX88" fmla="*/ 346533 w 550085"/>
              <a:gd name="connsiteY88" fmla="*/ 123965 h 410196"/>
              <a:gd name="connsiteX89" fmla="*/ 339528 w 550085"/>
              <a:gd name="connsiteY89" fmla="*/ 130966 h 410196"/>
              <a:gd name="connsiteX90" fmla="*/ 317278 w 550085"/>
              <a:gd name="connsiteY90" fmla="*/ 130966 h 410196"/>
              <a:gd name="connsiteX91" fmla="*/ 344473 w 550085"/>
              <a:gd name="connsiteY91" fmla="*/ 195626 h 410196"/>
              <a:gd name="connsiteX92" fmla="*/ 360131 w 550085"/>
              <a:gd name="connsiteY92" fmla="*/ 179976 h 410196"/>
              <a:gd name="connsiteX93" fmla="*/ 370020 w 550085"/>
              <a:gd name="connsiteY93" fmla="*/ 179976 h 410196"/>
              <a:gd name="connsiteX94" fmla="*/ 370020 w 550085"/>
              <a:gd name="connsiteY94" fmla="*/ 190272 h 410196"/>
              <a:gd name="connsiteX95" fmla="*/ 354362 w 550085"/>
              <a:gd name="connsiteY95" fmla="*/ 205922 h 410196"/>
              <a:gd name="connsiteX96" fmla="*/ 419466 w 550085"/>
              <a:gd name="connsiteY96" fmla="*/ 232692 h 410196"/>
              <a:gd name="connsiteX97" fmla="*/ 419466 w 550085"/>
              <a:gd name="connsiteY97" fmla="*/ 210452 h 410196"/>
              <a:gd name="connsiteX98" fmla="*/ 426470 w 550085"/>
              <a:gd name="connsiteY98" fmla="*/ 203451 h 410196"/>
              <a:gd name="connsiteX99" fmla="*/ 433475 w 550085"/>
              <a:gd name="connsiteY99" fmla="*/ 210452 h 410196"/>
              <a:gd name="connsiteX100" fmla="*/ 433475 w 550085"/>
              <a:gd name="connsiteY100" fmla="*/ 232692 h 410196"/>
              <a:gd name="connsiteX101" fmla="*/ 498579 w 550085"/>
              <a:gd name="connsiteY101" fmla="*/ 205922 h 410196"/>
              <a:gd name="connsiteX102" fmla="*/ 482921 w 550085"/>
              <a:gd name="connsiteY102" fmla="*/ 190272 h 410196"/>
              <a:gd name="connsiteX103" fmla="*/ 482921 w 550085"/>
              <a:gd name="connsiteY103" fmla="*/ 179976 h 410196"/>
              <a:gd name="connsiteX104" fmla="*/ 493222 w 550085"/>
              <a:gd name="connsiteY104" fmla="*/ 179976 h 410196"/>
              <a:gd name="connsiteX105" fmla="*/ 508880 w 550085"/>
              <a:gd name="connsiteY105" fmla="*/ 195626 h 410196"/>
              <a:gd name="connsiteX106" fmla="*/ 535663 w 550085"/>
              <a:gd name="connsiteY106" fmla="*/ 130966 h 410196"/>
              <a:gd name="connsiteX107" fmla="*/ 513413 w 550085"/>
              <a:gd name="connsiteY107" fmla="*/ 130966 h 410196"/>
              <a:gd name="connsiteX108" fmla="*/ 506408 w 550085"/>
              <a:gd name="connsiteY108" fmla="*/ 123965 h 410196"/>
              <a:gd name="connsiteX109" fmla="*/ 513413 w 550085"/>
              <a:gd name="connsiteY109" fmla="*/ 116552 h 410196"/>
              <a:gd name="connsiteX110" fmla="*/ 535663 w 550085"/>
              <a:gd name="connsiteY110" fmla="*/ 116552 h 410196"/>
              <a:gd name="connsiteX111" fmla="*/ 508880 w 550085"/>
              <a:gd name="connsiteY111" fmla="*/ 51480 h 410196"/>
              <a:gd name="connsiteX112" fmla="*/ 493222 w 550085"/>
              <a:gd name="connsiteY112" fmla="*/ 67542 h 410196"/>
              <a:gd name="connsiteX113" fmla="*/ 487866 w 550085"/>
              <a:gd name="connsiteY113" fmla="*/ 69601 h 410196"/>
              <a:gd name="connsiteX114" fmla="*/ 482921 w 550085"/>
              <a:gd name="connsiteY114" fmla="*/ 67542 h 410196"/>
              <a:gd name="connsiteX115" fmla="*/ 482921 w 550085"/>
              <a:gd name="connsiteY115" fmla="*/ 57246 h 410196"/>
              <a:gd name="connsiteX116" fmla="*/ 498579 w 550085"/>
              <a:gd name="connsiteY116" fmla="*/ 41596 h 410196"/>
              <a:gd name="connsiteX117" fmla="*/ 433475 w 550085"/>
              <a:gd name="connsiteY117" fmla="*/ 14826 h 410196"/>
              <a:gd name="connsiteX118" fmla="*/ 433475 w 550085"/>
              <a:gd name="connsiteY118" fmla="*/ 37066 h 410196"/>
              <a:gd name="connsiteX119" fmla="*/ 426470 w 550085"/>
              <a:gd name="connsiteY119" fmla="*/ 44067 h 410196"/>
              <a:gd name="connsiteX120" fmla="*/ 419466 w 550085"/>
              <a:gd name="connsiteY120" fmla="*/ 37066 h 410196"/>
              <a:gd name="connsiteX121" fmla="*/ 426470 w 550085"/>
              <a:gd name="connsiteY121" fmla="*/ 0 h 410196"/>
              <a:gd name="connsiteX122" fmla="*/ 513825 w 550085"/>
              <a:gd name="connsiteY122" fmla="*/ 36242 h 410196"/>
              <a:gd name="connsiteX123" fmla="*/ 513825 w 550085"/>
              <a:gd name="connsiteY123" fmla="*/ 36654 h 410196"/>
              <a:gd name="connsiteX124" fmla="*/ 550085 w 550085"/>
              <a:gd name="connsiteY124" fmla="*/ 123965 h 410196"/>
              <a:gd name="connsiteX125" fmla="*/ 513825 w 550085"/>
              <a:gd name="connsiteY125" fmla="*/ 210864 h 410196"/>
              <a:gd name="connsiteX126" fmla="*/ 513825 w 550085"/>
              <a:gd name="connsiteY126" fmla="*/ 211276 h 410196"/>
              <a:gd name="connsiteX127" fmla="*/ 480449 w 550085"/>
              <a:gd name="connsiteY127" fmla="*/ 235163 h 410196"/>
              <a:gd name="connsiteX128" fmla="*/ 480449 w 550085"/>
              <a:gd name="connsiteY128" fmla="*/ 379308 h 410196"/>
              <a:gd name="connsiteX129" fmla="*/ 449133 w 550085"/>
              <a:gd name="connsiteY129" fmla="*/ 410196 h 410196"/>
              <a:gd name="connsiteX130" fmla="*/ 30904 w 550085"/>
              <a:gd name="connsiteY130" fmla="*/ 410196 h 410196"/>
              <a:gd name="connsiteX131" fmla="*/ 0 w 550085"/>
              <a:gd name="connsiteY131" fmla="*/ 379308 h 410196"/>
              <a:gd name="connsiteX132" fmla="*/ 0 w 550085"/>
              <a:gd name="connsiteY132" fmla="*/ 101313 h 410196"/>
              <a:gd name="connsiteX133" fmla="*/ 30904 w 550085"/>
              <a:gd name="connsiteY133" fmla="*/ 70013 h 410196"/>
              <a:gd name="connsiteX134" fmla="*/ 315217 w 550085"/>
              <a:gd name="connsiteY134" fmla="*/ 70013 h 410196"/>
              <a:gd name="connsiteX135" fmla="*/ 338704 w 550085"/>
              <a:gd name="connsiteY135" fmla="*/ 36654 h 410196"/>
              <a:gd name="connsiteX136" fmla="*/ 339116 w 550085"/>
              <a:gd name="connsiteY136" fmla="*/ 36654 h 410196"/>
              <a:gd name="connsiteX137" fmla="*/ 339116 w 550085"/>
              <a:gd name="connsiteY137" fmla="*/ 36242 h 410196"/>
              <a:gd name="connsiteX138" fmla="*/ 426470 w 550085"/>
              <a:gd name="connsiteY138" fmla="*/ 0 h 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50085" h="410196">
                <a:moveTo>
                  <a:pt x="194122" y="325215"/>
                </a:moveTo>
                <a:lnTo>
                  <a:pt x="426821" y="325215"/>
                </a:lnTo>
                <a:cubicBezTo>
                  <a:pt x="430932" y="325215"/>
                  <a:pt x="433810" y="328445"/>
                  <a:pt x="433810" y="332482"/>
                </a:cubicBezTo>
                <a:cubicBezTo>
                  <a:pt x="433810" y="336116"/>
                  <a:pt x="430932" y="339345"/>
                  <a:pt x="426821" y="339345"/>
                </a:cubicBezTo>
                <a:lnTo>
                  <a:pt x="194122" y="339345"/>
                </a:lnTo>
                <a:cubicBezTo>
                  <a:pt x="190422" y="339345"/>
                  <a:pt x="187133" y="336116"/>
                  <a:pt x="187133" y="332482"/>
                </a:cubicBezTo>
                <a:cubicBezTo>
                  <a:pt x="187133" y="328445"/>
                  <a:pt x="190422" y="325215"/>
                  <a:pt x="194122" y="325215"/>
                </a:cubicBezTo>
                <a:close/>
                <a:moveTo>
                  <a:pt x="54193" y="325215"/>
                </a:moveTo>
                <a:lnTo>
                  <a:pt x="147067" y="325215"/>
                </a:lnTo>
                <a:cubicBezTo>
                  <a:pt x="150749" y="325215"/>
                  <a:pt x="154022" y="328445"/>
                  <a:pt x="154022" y="332482"/>
                </a:cubicBezTo>
                <a:cubicBezTo>
                  <a:pt x="154022" y="336116"/>
                  <a:pt x="150749" y="339345"/>
                  <a:pt x="147067" y="339345"/>
                </a:cubicBezTo>
                <a:lnTo>
                  <a:pt x="54193" y="339345"/>
                </a:lnTo>
                <a:cubicBezTo>
                  <a:pt x="50511" y="339345"/>
                  <a:pt x="47238" y="336116"/>
                  <a:pt x="47238" y="332482"/>
                </a:cubicBezTo>
                <a:cubicBezTo>
                  <a:pt x="47238" y="328445"/>
                  <a:pt x="50511" y="325215"/>
                  <a:pt x="54193" y="325215"/>
                </a:cubicBezTo>
                <a:close/>
                <a:moveTo>
                  <a:pt x="263576" y="279794"/>
                </a:moveTo>
                <a:lnTo>
                  <a:pt x="379579" y="279794"/>
                </a:lnTo>
                <a:cubicBezTo>
                  <a:pt x="383281" y="279794"/>
                  <a:pt x="386572" y="283024"/>
                  <a:pt x="386572" y="286657"/>
                </a:cubicBezTo>
                <a:cubicBezTo>
                  <a:pt x="386572" y="290694"/>
                  <a:pt x="383281" y="293924"/>
                  <a:pt x="379579" y="293924"/>
                </a:cubicBezTo>
                <a:lnTo>
                  <a:pt x="263576" y="293924"/>
                </a:lnTo>
                <a:cubicBezTo>
                  <a:pt x="259463" y="293924"/>
                  <a:pt x="256172" y="290694"/>
                  <a:pt x="256172" y="286657"/>
                </a:cubicBezTo>
                <a:cubicBezTo>
                  <a:pt x="256172" y="283024"/>
                  <a:pt x="259463" y="279794"/>
                  <a:pt x="263576" y="279794"/>
                </a:cubicBezTo>
                <a:close/>
                <a:moveTo>
                  <a:pt x="54245" y="279794"/>
                </a:moveTo>
                <a:lnTo>
                  <a:pt x="217456" y="279794"/>
                </a:lnTo>
                <a:cubicBezTo>
                  <a:pt x="221578" y="279794"/>
                  <a:pt x="224875" y="283024"/>
                  <a:pt x="224875" y="286657"/>
                </a:cubicBezTo>
                <a:cubicBezTo>
                  <a:pt x="224875" y="290694"/>
                  <a:pt x="221578" y="293924"/>
                  <a:pt x="217456" y="293924"/>
                </a:cubicBezTo>
                <a:lnTo>
                  <a:pt x="54245" y="293924"/>
                </a:lnTo>
                <a:cubicBezTo>
                  <a:pt x="50535" y="293924"/>
                  <a:pt x="47238" y="290694"/>
                  <a:pt x="47238" y="286657"/>
                </a:cubicBezTo>
                <a:cubicBezTo>
                  <a:pt x="47238" y="283024"/>
                  <a:pt x="50535" y="279794"/>
                  <a:pt x="54245" y="279794"/>
                </a:cubicBezTo>
                <a:close/>
                <a:moveTo>
                  <a:pt x="239917" y="232555"/>
                </a:moveTo>
                <a:lnTo>
                  <a:pt x="332382" y="232555"/>
                </a:lnTo>
                <a:cubicBezTo>
                  <a:pt x="336473" y="232555"/>
                  <a:pt x="339337" y="235785"/>
                  <a:pt x="339337" y="239822"/>
                </a:cubicBezTo>
                <a:cubicBezTo>
                  <a:pt x="339337" y="243455"/>
                  <a:pt x="336473" y="246685"/>
                  <a:pt x="332382" y="246685"/>
                </a:cubicBezTo>
                <a:lnTo>
                  <a:pt x="239917" y="246685"/>
                </a:lnTo>
                <a:cubicBezTo>
                  <a:pt x="235826" y="246685"/>
                  <a:pt x="232553" y="243455"/>
                  <a:pt x="232553" y="239822"/>
                </a:cubicBezTo>
                <a:cubicBezTo>
                  <a:pt x="232553" y="235785"/>
                  <a:pt x="235826" y="232555"/>
                  <a:pt x="239917" y="232555"/>
                </a:cubicBezTo>
                <a:close/>
                <a:moveTo>
                  <a:pt x="54238" y="232555"/>
                </a:moveTo>
                <a:lnTo>
                  <a:pt x="193843" y="232555"/>
                </a:lnTo>
                <a:cubicBezTo>
                  <a:pt x="197961" y="232555"/>
                  <a:pt x="201255" y="235785"/>
                  <a:pt x="201255" y="239822"/>
                </a:cubicBezTo>
                <a:cubicBezTo>
                  <a:pt x="201255" y="243455"/>
                  <a:pt x="197961" y="246685"/>
                  <a:pt x="193843" y="246685"/>
                </a:cubicBezTo>
                <a:lnTo>
                  <a:pt x="54238" y="246685"/>
                </a:lnTo>
                <a:cubicBezTo>
                  <a:pt x="50531" y="246685"/>
                  <a:pt x="47237" y="243455"/>
                  <a:pt x="47237" y="239822"/>
                </a:cubicBezTo>
                <a:cubicBezTo>
                  <a:pt x="47237" y="235785"/>
                  <a:pt x="50531" y="232555"/>
                  <a:pt x="54238" y="232555"/>
                </a:cubicBezTo>
                <a:close/>
                <a:moveTo>
                  <a:pt x="54264" y="185318"/>
                </a:moveTo>
                <a:lnTo>
                  <a:pt x="265082" y="185318"/>
                </a:lnTo>
                <a:cubicBezTo>
                  <a:pt x="268803" y="185318"/>
                  <a:pt x="272110" y="188548"/>
                  <a:pt x="272110" y="192181"/>
                </a:cubicBezTo>
                <a:cubicBezTo>
                  <a:pt x="272110" y="196218"/>
                  <a:pt x="268803" y="199448"/>
                  <a:pt x="265082" y="199448"/>
                </a:cubicBezTo>
                <a:lnTo>
                  <a:pt x="54264" y="199448"/>
                </a:lnTo>
                <a:cubicBezTo>
                  <a:pt x="50544" y="199448"/>
                  <a:pt x="47237" y="196218"/>
                  <a:pt x="47237" y="192181"/>
                </a:cubicBezTo>
                <a:cubicBezTo>
                  <a:pt x="47237" y="188548"/>
                  <a:pt x="50544" y="185318"/>
                  <a:pt x="54264" y="185318"/>
                </a:cubicBezTo>
                <a:close/>
                <a:moveTo>
                  <a:pt x="54245" y="139896"/>
                </a:moveTo>
                <a:lnTo>
                  <a:pt x="217456" y="139896"/>
                </a:lnTo>
                <a:cubicBezTo>
                  <a:pt x="221578" y="139896"/>
                  <a:pt x="224875" y="143218"/>
                  <a:pt x="224875" y="146955"/>
                </a:cubicBezTo>
                <a:cubicBezTo>
                  <a:pt x="224875" y="151108"/>
                  <a:pt x="221578" y="154015"/>
                  <a:pt x="217456" y="154015"/>
                </a:cubicBezTo>
                <a:lnTo>
                  <a:pt x="54245" y="154015"/>
                </a:lnTo>
                <a:cubicBezTo>
                  <a:pt x="50535" y="154015"/>
                  <a:pt x="47238" y="151108"/>
                  <a:pt x="47238" y="146955"/>
                </a:cubicBezTo>
                <a:cubicBezTo>
                  <a:pt x="47238" y="143218"/>
                  <a:pt x="50535" y="139896"/>
                  <a:pt x="54245" y="139896"/>
                </a:cubicBezTo>
                <a:close/>
                <a:moveTo>
                  <a:pt x="30904" y="84428"/>
                </a:moveTo>
                <a:cubicBezTo>
                  <a:pt x="21839" y="84428"/>
                  <a:pt x="14010" y="91841"/>
                  <a:pt x="14010" y="101313"/>
                </a:cubicBezTo>
                <a:lnTo>
                  <a:pt x="14010" y="379308"/>
                </a:lnTo>
                <a:cubicBezTo>
                  <a:pt x="14010" y="388780"/>
                  <a:pt x="21839" y="396194"/>
                  <a:pt x="30904" y="396194"/>
                </a:cubicBezTo>
                <a:lnTo>
                  <a:pt x="449133" y="396194"/>
                </a:lnTo>
                <a:cubicBezTo>
                  <a:pt x="458610" y="396194"/>
                  <a:pt x="466027" y="388780"/>
                  <a:pt x="466027" y="379308"/>
                </a:cubicBezTo>
                <a:lnTo>
                  <a:pt x="466027" y="240928"/>
                </a:lnTo>
                <a:cubicBezTo>
                  <a:pt x="453666" y="245047"/>
                  <a:pt x="440068" y="247518"/>
                  <a:pt x="426470" y="247518"/>
                </a:cubicBezTo>
                <a:cubicBezTo>
                  <a:pt x="392682" y="247518"/>
                  <a:pt x="361779" y="233515"/>
                  <a:pt x="339116" y="211276"/>
                </a:cubicBezTo>
                <a:cubicBezTo>
                  <a:pt x="339116" y="210864"/>
                  <a:pt x="339116" y="210864"/>
                  <a:pt x="338704" y="210864"/>
                </a:cubicBezTo>
                <a:cubicBezTo>
                  <a:pt x="316865" y="188624"/>
                  <a:pt x="302856" y="157736"/>
                  <a:pt x="302856" y="123965"/>
                </a:cubicBezTo>
                <a:cubicBezTo>
                  <a:pt x="302856" y="109962"/>
                  <a:pt x="305328" y="96783"/>
                  <a:pt x="309449" y="84428"/>
                </a:cubicBezTo>
                <a:close/>
                <a:moveTo>
                  <a:pt x="451381" y="72494"/>
                </a:moveTo>
                <a:cubicBezTo>
                  <a:pt x="455086" y="74133"/>
                  <a:pt x="456732" y="78231"/>
                  <a:pt x="455086" y="81919"/>
                </a:cubicBezTo>
                <a:lnTo>
                  <a:pt x="436151" y="122075"/>
                </a:lnTo>
                <a:lnTo>
                  <a:pt x="468669" y="154856"/>
                </a:lnTo>
                <a:cubicBezTo>
                  <a:pt x="471962" y="157315"/>
                  <a:pt x="471962" y="161822"/>
                  <a:pt x="468669" y="164690"/>
                </a:cubicBezTo>
                <a:cubicBezTo>
                  <a:pt x="467435" y="166329"/>
                  <a:pt x="465788" y="166739"/>
                  <a:pt x="464142" y="166739"/>
                </a:cubicBezTo>
                <a:cubicBezTo>
                  <a:pt x="462083" y="166739"/>
                  <a:pt x="460437" y="166329"/>
                  <a:pt x="458790" y="164690"/>
                </a:cubicBezTo>
                <a:lnTo>
                  <a:pt x="422567" y="128631"/>
                </a:lnTo>
                <a:cubicBezTo>
                  <a:pt x="420509" y="126173"/>
                  <a:pt x="419686" y="123304"/>
                  <a:pt x="420921" y="120436"/>
                </a:cubicBezTo>
                <a:lnTo>
                  <a:pt x="442325" y="75772"/>
                </a:lnTo>
                <a:cubicBezTo>
                  <a:pt x="443972" y="72494"/>
                  <a:pt x="448088" y="70855"/>
                  <a:pt x="451381" y="72494"/>
                </a:cubicBezTo>
                <a:close/>
                <a:moveTo>
                  <a:pt x="419466" y="14826"/>
                </a:moveTo>
                <a:cubicBezTo>
                  <a:pt x="394743" y="16474"/>
                  <a:pt x="372080" y="26358"/>
                  <a:pt x="354362" y="41596"/>
                </a:cubicBezTo>
                <a:lnTo>
                  <a:pt x="370020" y="57246"/>
                </a:lnTo>
                <a:cubicBezTo>
                  <a:pt x="372904" y="60129"/>
                  <a:pt x="372904" y="64659"/>
                  <a:pt x="370020" y="67542"/>
                </a:cubicBezTo>
                <a:cubicBezTo>
                  <a:pt x="368784" y="68778"/>
                  <a:pt x="366723" y="69601"/>
                  <a:pt x="365075" y="69601"/>
                </a:cubicBezTo>
                <a:cubicBezTo>
                  <a:pt x="363015" y="69601"/>
                  <a:pt x="361367" y="68778"/>
                  <a:pt x="360131" y="67542"/>
                </a:cubicBezTo>
                <a:lnTo>
                  <a:pt x="344473" y="51480"/>
                </a:lnTo>
                <a:cubicBezTo>
                  <a:pt x="328815" y="69190"/>
                  <a:pt x="318926" y="91841"/>
                  <a:pt x="317278" y="116552"/>
                </a:cubicBezTo>
                <a:lnTo>
                  <a:pt x="339528" y="116552"/>
                </a:lnTo>
                <a:cubicBezTo>
                  <a:pt x="343237" y="116552"/>
                  <a:pt x="346533" y="119846"/>
                  <a:pt x="346533" y="123965"/>
                </a:cubicBezTo>
                <a:cubicBezTo>
                  <a:pt x="346533" y="127671"/>
                  <a:pt x="343237" y="130966"/>
                  <a:pt x="339528" y="130966"/>
                </a:cubicBezTo>
                <a:lnTo>
                  <a:pt x="317278" y="130966"/>
                </a:lnTo>
                <a:cubicBezTo>
                  <a:pt x="318926" y="155677"/>
                  <a:pt x="328815" y="178328"/>
                  <a:pt x="344473" y="195626"/>
                </a:cubicBezTo>
                <a:lnTo>
                  <a:pt x="360131" y="179976"/>
                </a:lnTo>
                <a:cubicBezTo>
                  <a:pt x="363015" y="177093"/>
                  <a:pt x="367547" y="177093"/>
                  <a:pt x="370020" y="179976"/>
                </a:cubicBezTo>
                <a:cubicBezTo>
                  <a:pt x="372904" y="182858"/>
                  <a:pt x="372904" y="187389"/>
                  <a:pt x="370020" y="190272"/>
                </a:cubicBezTo>
                <a:lnTo>
                  <a:pt x="354362" y="205922"/>
                </a:lnTo>
                <a:cubicBezTo>
                  <a:pt x="372080" y="221572"/>
                  <a:pt x="394743" y="231456"/>
                  <a:pt x="419466" y="232692"/>
                </a:cubicBezTo>
                <a:lnTo>
                  <a:pt x="419466" y="210452"/>
                </a:lnTo>
                <a:cubicBezTo>
                  <a:pt x="419466" y="206745"/>
                  <a:pt x="422762" y="203451"/>
                  <a:pt x="426470" y="203451"/>
                </a:cubicBezTo>
                <a:cubicBezTo>
                  <a:pt x="430591" y="203451"/>
                  <a:pt x="433475" y="206745"/>
                  <a:pt x="433475" y="210452"/>
                </a:cubicBezTo>
                <a:lnTo>
                  <a:pt x="433475" y="232692"/>
                </a:lnTo>
                <a:cubicBezTo>
                  <a:pt x="458610" y="231456"/>
                  <a:pt x="480861" y="221572"/>
                  <a:pt x="498579" y="205922"/>
                </a:cubicBezTo>
                <a:lnTo>
                  <a:pt x="482921" y="190272"/>
                </a:lnTo>
                <a:cubicBezTo>
                  <a:pt x="480037" y="187389"/>
                  <a:pt x="480037" y="182858"/>
                  <a:pt x="482921" y="179976"/>
                </a:cubicBezTo>
                <a:cubicBezTo>
                  <a:pt x="485805" y="177093"/>
                  <a:pt x="489926" y="177093"/>
                  <a:pt x="493222" y="179976"/>
                </a:cubicBezTo>
                <a:lnTo>
                  <a:pt x="508880" y="195626"/>
                </a:lnTo>
                <a:cubicBezTo>
                  <a:pt x="524126" y="178328"/>
                  <a:pt x="534015" y="155677"/>
                  <a:pt x="535663" y="130966"/>
                </a:cubicBezTo>
                <a:lnTo>
                  <a:pt x="513413" y="130966"/>
                </a:lnTo>
                <a:cubicBezTo>
                  <a:pt x="509292" y="130966"/>
                  <a:pt x="506408" y="127671"/>
                  <a:pt x="506408" y="123965"/>
                </a:cubicBezTo>
                <a:cubicBezTo>
                  <a:pt x="506408" y="119846"/>
                  <a:pt x="509292" y="116552"/>
                  <a:pt x="513413" y="116552"/>
                </a:cubicBezTo>
                <a:lnTo>
                  <a:pt x="535663" y="116552"/>
                </a:lnTo>
                <a:cubicBezTo>
                  <a:pt x="534015" y="91841"/>
                  <a:pt x="524126" y="69190"/>
                  <a:pt x="508880" y="51480"/>
                </a:cubicBezTo>
                <a:lnTo>
                  <a:pt x="493222" y="67542"/>
                </a:lnTo>
                <a:cubicBezTo>
                  <a:pt x="491574" y="68778"/>
                  <a:pt x="489514" y="69601"/>
                  <a:pt x="487866" y="69601"/>
                </a:cubicBezTo>
                <a:cubicBezTo>
                  <a:pt x="486217" y="69601"/>
                  <a:pt x="484157" y="68778"/>
                  <a:pt x="482921" y="67542"/>
                </a:cubicBezTo>
                <a:cubicBezTo>
                  <a:pt x="480037" y="64659"/>
                  <a:pt x="480037" y="60129"/>
                  <a:pt x="482921" y="57246"/>
                </a:cubicBezTo>
                <a:lnTo>
                  <a:pt x="498579" y="41596"/>
                </a:lnTo>
                <a:cubicBezTo>
                  <a:pt x="480861" y="26358"/>
                  <a:pt x="458610" y="16474"/>
                  <a:pt x="433475" y="14826"/>
                </a:cubicBezTo>
                <a:lnTo>
                  <a:pt x="433475" y="37066"/>
                </a:lnTo>
                <a:cubicBezTo>
                  <a:pt x="433475" y="41184"/>
                  <a:pt x="430591" y="44067"/>
                  <a:pt x="426470" y="44067"/>
                </a:cubicBezTo>
                <a:cubicBezTo>
                  <a:pt x="422762" y="44067"/>
                  <a:pt x="419466" y="41184"/>
                  <a:pt x="419466" y="37066"/>
                </a:cubicBezTo>
                <a:close/>
                <a:moveTo>
                  <a:pt x="426470" y="0"/>
                </a:moveTo>
                <a:cubicBezTo>
                  <a:pt x="460258" y="0"/>
                  <a:pt x="491162" y="14003"/>
                  <a:pt x="513825" y="36242"/>
                </a:cubicBezTo>
                <a:lnTo>
                  <a:pt x="513825" y="36654"/>
                </a:lnTo>
                <a:cubicBezTo>
                  <a:pt x="536487" y="58894"/>
                  <a:pt x="550085" y="89782"/>
                  <a:pt x="550085" y="123965"/>
                </a:cubicBezTo>
                <a:cubicBezTo>
                  <a:pt x="550085" y="157736"/>
                  <a:pt x="536487" y="188624"/>
                  <a:pt x="513825" y="210864"/>
                </a:cubicBezTo>
                <a:cubicBezTo>
                  <a:pt x="513825" y="210864"/>
                  <a:pt x="513825" y="210864"/>
                  <a:pt x="513825" y="211276"/>
                </a:cubicBezTo>
                <a:cubicBezTo>
                  <a:pt x="503936" y="221160"/>
                  <a:pt x="492810" y="228985"/>
                  <a:pt x="480449" y="235163"/>
                </a:cubicBezTo>
                <a:lnTo>
                  <a:pt x="480449" y="379308"/>
                </a:lnTo>
                <a:cubicBezTo>
                  <a:pt x="480449" y="396194"/>
                  <a:pt x="466439" y="410196"/>
                  <a:pt x="449133" y="410196"/>
                </a:cubicBezTo>
                <a:lnTo>
                  <a:pt x="30904" y="410196"/>
                </a:lnTo>
                <a:cubicBezTo>
                  <a:pt x="14010" y="410196"/>
                  <a:pt x="0" y="396194"/>
                  <a:pt x="0" y="379308"/>
                </a:cubicBezTo>
                <a:lnTo>
                  <a:pt x="0" y="101313"/>
                </a:lnTo>
                <a:cubicBezTo>
                  <a:pt x="0" y="84016"/>
                  <a:pt x="14010" y="70013"/>
                  <a:pt x="30904" y="70013"/>
                </a:cubicBezTo>
                <a:lnTo>
                  <a:pt x="315217" y="70013"/>
                </a:lnTo>
                <a:cubicBezTo>
                  <a:pt x="321398" y="57658"/>
                  <a:pt x="329227" y="46538"/>
                  <a:pt x="338704" y="36654"/>
                </a:cubicBezTo>
                <a:cubicBezTo>
                  <a:pt x="339116" y="36654"/>
                  <a:pt x="339116" y="36654"/>
                  <a:pt x="339116" y="36654"/>
                </a:cubicBezTo>
                <a:lnTo>
                  <a:pt x="339116" y="36242"/>
                </a:lnTo>
                <a:cubicBezTo>
                  <a:pt x="361779" y="14003"/>
                  <a:pt x="392682" y="0"/>
                  <a:pt x="426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EE445-0777-4186-BF94-601EB227A1F8}"/>
              </a:ext>
            </a:extLst>
          </p:cNvPr>
          <p:cNvSpPr txBox="1"/>
          <p:nvPr/>
        </p:nvSpPr>
        <p:spPr>
          <a:xfrm>
            <a:off x="16380309" y="4840046"/>
            <a:ext cx="5779976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075ECF-6845-416D-BDAE-24296EEC250C}"/>
              </a:ext>
            </a:extLst>
          </p:cNvPr>
          <p:cNvSpPr txBox="1"/>
          <p:nvPr/>
        </p:nvSpPr>
        <p:spPr>
          <a:xfrm>
            <a:off x="16380309" y="4222394"/>
            <a:ext cx="5779976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A17DC-B4B5-4DC4-A2CB-29A6B1BF68DF}"/>
              </a:ext>
            </a:extLst>
          </p:cNvPr>
          <p:cNvSpPr txBox="1"/>
          <p:nvPr/>
        </p:nvSpPr>
        <p:spPr>
          <a:xfrm>
            <a:off x="16380309" y="8015018"/>
            <a:ext cx="5779976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4AFB3-7D76-4860-8B98-F772CFD1B430}"/>
              </a:ext>
            </a:extLst>
          </p:cNvPr>
          <p:cNvSpPr txBox="1"/>
          <p:nvPr/>
        </p:nvSpPr>
        <p:spPr>
          <a:xfrm>
            <a:off x="16380309" y="7397366"/>
            <a:ext cx="5779976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FC0B9-D020-4FFF-BCFC-5CB674797F69}"/>
              </a:ext>
            </a:extLst>
          </p:cNvPr>
          <p:cNvSpPr txBox="1"/>
          <p:nvPr/>
        </p:nvSpPr>
        <p:spPr>
          <a:xfrm>
            <a:off x="16380309" y="11166840"/>
            <a:ext cx="5779976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35887-CB71-4F78-8890-73FB99C02D47}"/>
              </a:ext>
            </a:extLst>
          </p:cNvPr>
          <p:cNvSpPr txBox="1"/>
          <p:nvPr/>
        </p:nvSpPr>
        <p:spPr>
          <a:xfrm>
            <a:off x="16380309" y="10549188"/>
            <a:ext cx="5779976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91EC09-E399-4D2C-96AD-90B37482EBA7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426154-6DE6-4A8B-82A2-D11F09D847B0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6">
            <a:extLst>
              <a:ext uri="{FF2B5EF4-FFF2-40B4-BE49-F238E27FC236}">
                <a16:creationId xmlns:a16="http://schemas.microsoft.com/office/drawing/2014/main" id="{FE7DAFA4-8A6A-44BA-95F9-46C2D7225F6C}"/>
              </a:ext>
            </a:extLst>
          </p:cNvPr>
          <p:cNvSpPr>
            <a:spLocks/>
          </p:cNvSpPr>
          <p:nvPr/>
        </p:nvSpPr>
        <p:spPr bwMode="auto">
          <a:xfrm>
            <a:off x="1506538" y="12612688"/>
            <a:ext cx="21340763" cy="538163"/>
          </a:xfrm>
          <a:custGeom>
            <a:avLst/>
            <a:gdLst>
              <a:gd name="T0" fmla="*/ 27346 w 28040"/>
              <a:gd name="T1" fmla="*/ 706 h 706"/>
              <a:gd name="T2" fmla="*/ 694 w 28040"/>
              <a:gd name="T3" fmla="*/ 706 h 706"/>
              <a:gd name="T4" fmla="*/ 0 w 28040"/>
              <a:gd name="T5" fmla="*/ 11 h 706"/>
              <a:gd name="T6" fmla="*/ 0 w 28040"/>
              <a:gd name="T7" fmla="*/ 0 h 706"/>
              <a:gd name="T8" fmla="*/ 28040 w 28040"/>
              <a:gd name="T9" fmla="*/ 0 h 706"/>
              <a:gd name="T10" fmla="*/ 28040 w 28040"/>
              <a:gd name="T11" fmla="*/ 11 h 706"/>
              <a:gd name="T12" fmla="*/ 27346 w 28040"/>
              <a:gd name="T13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040" h="706">
                <a:moveTo>
                  <a:pt x="27346" y="706"/>
                </a:moveTo>
                <a:lnTo>
                  <a:pt x="694" y="706"/>
                </a:lnTo>
                <a:cubicBezTo>
                  <a:pt x="311" y="706"/>
                  <a:pt x="0" y="395"/>
                  <a:pt x="0" y="11"/>
                </a:cubicBezTo>
                <a:lnTo>
                  <a:pt x="0" y="0"/>
                </a:lnTo>
                <a:lnTo>
                  <a:pt x="28040" y="0"/>
                </a:lnTo>
                <a:lnTo>
                  <a:pt x="28040" y="11"/>
                </a:lnTo>
                <a:cubicBezTo>
                  <a:pt x="28040" y="395"/>
                  <a:pt x="27729" y="706"/>
                  <a:pt x="27346" y="706"/>
                </a:cubicBezTo>
                <a:close/>
              </a:path>
            </a:pathLst>
          </a:custGeom>
          <a:solidFill>
            <a:srgbClr val="82B4F3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12" name="Rectangle 7">
            <a:extLst>
              <a:ext uri="{FF2B5EF4-FFF2-40B4-BE49-F238E27FC236}">
                <a16:creationId xmlns:a16="http://schemas.microsoft.com/office/drawing/2014/main" id="{65ABF442-1B56-4358-90DC-F2E68448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1"/>
            <a:ext cx="21340763" cy="12612688"/>
          </a:xfrm>
          <a:prstGeom prst="rect">
            <a:avLst/>
          </a:prstGeom>
          <a:gradFill>
            <a:gsLst>
              <a:gs pos="18000">
                <a:srgbClr val="82B4F3">
                  <a:alpha val="10000"/>
                </a:srgbClr>
              </a:gs>
              <a:gs pos="86000">
                <a:srgbClr val="FFFFFF">
                  <a:alpha val="10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4CA5A20-A91B-490E-B801-E390E53F378F}"/>
              </a:ext>
            </a:extLst>
          </p:cNvPr>
          <p:cNvGrpSpPr/>
          <p:nvPr/>
        </p:nvGrpSpPr>
        <p:grpSpPr>
          <a:xfrm>
            <a:off x="1901825" y="4589463"/>
            <a:ext cx="11563350" cy="8164513"/>
            <a:chOff x="1901825" y="4589463"/>
            <a:chExt cx="11563350" cy="8164513"/>
          </a:xfrm>
        </p:grpSpPr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FB8E9235-0A94-42AF-938C-80CCF9C2F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8188" y="6313488"/>
              <a:ext cx="2790825" cy="1763713"/>
            </a:xfrm>
            <a:custGeom>
              <a:avLst/>
              <a:gdLst>
                <a:gd name="T0" fmla="*/ 120 w 3667"/>
                <a:gd name="T1" fmla="*/ 38 h 2317"/>
                <a:gd name="T2" fmla="*/ 38 w 3667"/>
                <a:gd name="T3" fmla="*/ 120 h 2317"/>
                <a:gd name="T4" fmla="*/ 38 w 3667"/>
                <a:gd name="T5" fmla="*/ 2196 h 2317"/>
                <a:gd name="T6" fmla="*/ 120 w 3667"/>
                <a:gd name="T7" fmla="*/ 2279 h 2317"/>
                <a:gd name="T8" fmla="*/ 3546 w 3667"/>
                <a:gd name="T9" fmla="*/ 2279 h 2317"/>
                <a:gd name="T10" fmla="*/ 3629 w 3667"/>
                <a:gd name="T11" fmla="*/ 2196 h 2317"/>
                <a:gd name="T12" fmla="*/ 3629 w 3667"/>
                <a:gd name="T13" fmla="*/ 120 h 2317"/>
                <a:gd name="T14" fmla="*/ 3546 w 3667"/>
                <a:gd name="T15" fmla="*/ 38 h 2317"/>
                <a:gd name="T16" fmla="*/ 120 w 3667"/>
                <a:gd name="T17" fmla="*/ 38 h 2317"/>
                <a:gd name="T18" fmla="*/ 3546 w 3667"/>
                <a:gd name="T19" fmla="*/ 2317 h 2317"/>
                <a:gd name="T20" fmla="*/ 120 w 3667"/>
                <a:gd name="T21" fmla="*/ 2317 h 2317"/>
                <a:gd name="T22" fmla="*/ 0 w 3667"/>
                <a:gd name="T23" fmla="*/ 2196 h 2317"/>
                <a:gd name="T24" fmla="*/ 0 w 3667"/>
                <a:gd name="T25" fmla="*/ 120 h 2317"/>
                <a:gd name="T26" fmla="*/ 120 w 3667"/>
                <a:gd name="T27" fmla="*/ 0 h 2317"/>
                <a:gd name="T28" fmla="*/ 3546 w 3667"/>
                <a:gd name="T29" fmla="*/ 0 h 2317"/>
                <a:gd name="T30" fmla="*/ 3667 w 3667"/>
                <a:gd name="T31" fmla="*/ 120 h 2317"/>
                <a:gd name="T32" fmla="*/ 3667 w 3667"/>
                <a:gd name="T33" fmla="*/ 2196 h 2317"/>
                <a:gd name="T34" fmla="*/ 3546 w 3667"/>
                <a:gd name="T35" fmla="*/ 231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7" h="2317">
                  <a:moveTo>
                    <a:pt x="120" y="38"/>
                  </a:moveTo>
                  <a:cubicBezTo>
                    <a:pt x="75" y="38"/>
                    <a:pt x="38" y="75"/>
                    <a:pt x="38" y="120"/>
                  </a:cubicBezTo>
                  <a:lnTo>
                    <a:pt x="38" y="2196"/>
                  </a:lnTo>
                  <a:cubicBezTo>
                    <a:pt x="38" y="2242"/>
                    <a:pt x="75" y="2279"/>
                    <a:pt x="120" y="2279"/>
                  </a:cubicBezTo>
                  <a:lnTo>
                    <a:pt x="3546" y="2279"/>
                  </a:lnTo>
                  <a:cubicBezTo>
                    <a:pt x="3592" y="2279"/>
                    <a:pt x="3629" y="2242"/>
                    <a:pt x="3629" y="2196"/>
                  </a:cubicBezTo>
                  <a:lnTo>
                    <a:pt x="3629" y="120"/>
                  </a:lnTo>
                  <a:cubicBezTo>
                    <a:pt x="3629" y="75"/>
                    <a:pt x="3592" y="38"/>
                    <a:pt x="3546" y="38"/>
                  </a:cubicBezTo>
                  <a:lnTo>
                    <a:pt x="120" y="38"/>
                  </a:lnTo>
                  <a:close/>
                  <a:moveTo>
                    <a:pt x="3546" y="2317"/>
                  </a:moveTo>
                  <a:lnTo>
                    <a:pt x="120" y="2317"/>
                  </a:lnTo>
                  <a:cubicBezTo>
                    <a:pt x="54" y="2317"/>
                    <a:pt x="0" y="2263"/>
                    <a:pt x="0" y="2196"/>
                  </a:cubicBezTo>
                  <a:lnTo>
                    <a:pt x="0" y="120"/>
                  </a:lnTo>
                  <a:cubicBezTo>
                    <a:pt x="0" y="54"/>
                    <a:pt x="54" y="0"/>
                    <a:pt x="120" y="0"/>
                  </a:cubicBezTo>
                  <a:lnTo>
                    <a:pt x="3546" y="0"/>
                  </a:lnTo>
                  <a:cubicBezTo>
                    <a:pt x="3613" y="0"/>
                    <a:pt x="3667" y="54"/>
                    <a:pt x="3667" y="120"/>
                  </a:cubicBezTo>
                  <a:lnTo>
                    <a:pt x="3667" y="2196"/>
                  </a:lnTo>
                  <a:cubicBezTo>
                    <a:pt x="3667" y="2263"/>
                    <a:pt x="3613" y="2317"/>
                    <a:pt x="3546" y="2317"/>
                  </a:cubicBezTo>
                  <a:close/>
                </a:path>
              </a:pathLst>
            </a:custGeom>
            <a:solidFill>
              <a:srgbClr val="56B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5" name="Rectangle 9">
              <a:extLst>
                <a:ext uri="{FF2B5EF4-FFF2-40B4-BE49-F238E27FC236}">
                  <a16:creationId xmlns:a16="http://schemas.microsoft.com/office/drawing/2014/main" id="{94FED090-9459-4461-9576-216BD054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3" y="6443663"/>
              <a:ext cx="2532063" cy="1503363"/>
            </a:xfrm>
            <a:prstGeom prst="rect">
              <a:avLst/>
            </a:prstGeom>
            <a:solidFill>
              <a:srgbClr val="56BAA5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6" name="Freeform 10">
              <a:extLst>
                <a:ext uri="{FF2B5EF4-FFF2-40B4-BE49-F238E27FC236}">
                  <a16:creationId xmlns:a16="http://schemas.microsoft.com/office/drawing/2014/main" id="{810278C3-3794-41E9-A61F-5271C9FED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275" y="4589463"/>
              <a:ext cx="2643188" cy="3505200"/>
            </a:xfrm>
            <a:custGeom>
              <a:avLst/>
              <a:gdLst>
                <a:gd name="T0" fmla="*/ 121 w 3472"/>
                <a:gd name="T1" fmla="*/ 38 h 4606"/>
                <a:gd name="T2" fmla="*/ 39 w 3472"/>
                <a:gd name="T3" fmla="*/ 121 h 4606"/>
                <a:gd name="T4" fmla="*/ 39 w 3472"/>
                <a:gd name="T5" fmla="*/ 4485 h 4606"/>
                <a:gd name="T6" fmla="*/ 121 w 3472"/>
                <a:gd name="T7" fmla="*/ 4567 h 4606"/>
                <a:gd name="T8" fmla="*/ 3351 w 3472"/>
                <a:gd name="T9" fmla="*/ 4567 h 4606"/>
                <a:gd name="T10" fmla="*/ 3434 w 3472"/>
                <a:gd name="T11" fmla="*/ 4485 h 4606"/>
                <a:gd name="T12" fmla="*/ 3434 w 3472"/>
                <a:gd name="T13" fmla="*/ 121 h 4606"/>
                <a:gd name="T14" fmla="*/ 3351 w 3472"/>
                <a:gd name="T15" fmla="*/ 38 h 4606"/>
                <a:gd name="T16" fmla="*/ 121 w 3472"/>
                <a:gd name="T17" fmla="*/ 38 h 4606"/>
                <a:gd name="T18" fmla="*/ 3351 w 3472"/>
                <a:gd name="T19" fmla="*/ 4606 h 4606"/>
                <a:gd name="T20" fmla="*/ 121 w 3472"/>
                <a:gd name="T21" fmla="*/ 4606 h 4606"/>
                <a:gd name="T22" fmla="*/ 0 w 3472"/>
                <a:gd name="T23" fmla="*/ 4485 h 4606"/>
                <a:gd name="T24" fmla="*/ 0 w 3472"/>
                <a:gd name="T25" fmla="*/ 121 h 4606"/>
                <a:gd name="T26" fmla="*/ 121 w 3472"/>
                <a:gd name="T27" fmla="*/ 0 h 4606"/>
                <a:gd name="T28" fmla="*/ 3351 w 3472"/>
                <a:gd name="T29" fmla="*/ 0 h 4606"/>
                <a:gd name="T30" fmla="*/ 3472 w 3472"/>
                <a:gd name="T31" fmla="*/ 121 h 4606"/>
                <a:gd name="T32" fmla="*/ 3472 w 3472"/>
                <a:gd name="T33" fmla="*/ 4485 h 4606"/>
                <a:gd name="T34" fmla="*/ 3351 w 3472"/>
                <a:gd name="T35" fmla="*/ 4606 h 4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72" h="4606">
                  <a:moveTo>
                    <a:pt x="121" y="38"/>
                  </a:moveTo>
                  <a:cubicBezTo>
                    <a:pt x="76" y="38"/>
                    <a:pt x="39" y="75"/>
                    <a:pt x="39" y="121"/>
                  </a:cubicBezTo>
                  <a:lnTo>
                    <a:pt x="39" y="4485"/>
                  </a:lnTo>
                  <a:cubicBezTo>
                    <a:pt x="39" y="4531"/>
                    <a:pt x="76" y="4567"/>
                    <a:pt x="121" y="4567"/>
                  </a:cubicBezTo>
                  <a:lnTo>
                    <a:pt x="3351" y="4567"/>
                  </a:lnTo>
                  <a:cubicBezTo>
                    <a:pt x="3397" y="4567"/>
                    <a:pt x="3434" y="4531"/>
                    <a:pt x="3434" y="4485"/>
                  </a:cubicBezTo>
                  <a:lnTo>
                    <a:pt x="3434" y="121"/>
                  </a:lnTo>
                  <a:cubicBezTo>
                    <a:pt x="3434" y="75"/>
                    <a:pt x="3397" y="38"/>
                    <a:pt x="3351" y="38"/>
                  </a:cubicBezTo>
                  <a:lnTo>
                    <a:pt x="121" y="38"/>
                  </a:lnTo>
                  <a:close/>
                  <a:moveTo>
                    <a:pt x="3351" y="4606"/>
                  </a:moveTo>
                  <a:lnTo>
                    <a:pt x="121" y="4606"/>
                  </a:lnTo>
                  <a:cubicBezTo>
                    <a:pt x="55" y="4606"/>
                    <a:pt x="0" y="4552"/>
                    <a:pt x="0" y="4485"/>
                  </a:cubicBezTo>
                  <a:lnTo>
                    <a:pt x="0" y="121"/>
                  </a:lnTo>
                  <a:cubicBezTo>
                    <a:pt x="0" y="54"/>
                    <a:pt x="55" y="0"/>
                    <a:pt x="121" y="0"/>
                  </a:cubicBezTo>
                  <a:lnTo>
                    <a:pt x="3351" y="0"/>
                  </a:lnTo>
                  <a:cubicBezTo>
                    <a:pt x="3418" y="0"/>
                    <a:pt x="3472" y="54"/>
                    <a:pt x="3472" y="121"/>
                  </a:cubicBezTo>
                  <a:lnTo>
                    <a:pt x="3472" y="4485"/>
                  </a:lnTo>
                  <a:cubicBezTo>
                    <a:pt x="3472" y="4552"/>
                    <a:pt x="3418" y="4606"/>
                    <a:pt x="3351" y="4606"/>
                  </a:cubicBezTo>
                  <a:close/>
                </a:path>
              </a:pathLst>
            </a:custGeom>
            <a:solidFill>
              <a:srgbClr val="82B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AB32A913-E22C-4C48-AA13-44AE4D4A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2213" y="4727575"/>
              <a:ext cx="2373313" cy="3227388"/>
            </a:xfrm>
            <a:prstGeom prst="rect">
              <a:avLst/>
            </a:prstGeom>
            <a:solidFill>
              <a:srgbClr val="82B4F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4BF93EB5-04A8-4B96-BAE1-046775DB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6443663"/>
              <a:ext cx="1301750" cy="1503363"/>
            </a:xfrm>
            <a:prstGeom prst="rect">
              <a:avLst/>
            </a:prstGeom>
            <a:solidFill>
              <a:srgbClr val="56BAA5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9" name="Rectangle 13">
              <a:extLst>
                <a:ext uri="{FF2B5EF4-FFF2-40B4-BE49-F238E27FC236}">
                  <a16:creationId xmlns:a16="http://schemas.microsoft.com/office/drawing/2014/main" id="{FE65C826-2234-4663-8DA6-AC2A6F84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2213" y="6342063"/>
              <a:ext cx="2373313" cy="1612900"/>
            </a:xfrm>
            <a:prstGeom prst="rect">
              <a:avLst/>
            </a:prstGeom>
            <a:solidFill>
              <a:srgbClr val="82B4F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EF558D8E-153C-4AFE-B41C-133500A11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050" y="8734425"/>
              <a:ext cx="1635125" cy="1466850"/>
            </a:xfrm>
            <a:custGeom>
              <a:avLst/>
              <a:gdLst>
                <a:gd name="T0" fmla="*/ 999 w 2149"/>
                <a:gd name="T1" fmla="*/ 1541 h 1929"/>
                <a:gd name="T2" fmla="*/ 224 w 2149"/>
                <a:gd name="T3" fmla="*/ 1825 h 1929"/>
                <a:gd name="T4" fmla="*/ 108 w 2149"/>
                <a:gd name="T5" fmla="*/ 1315 h 1929"/>
                <a:gd name="T6" fmla="*/ 765 w 2149"/>
                <a:gd name="T7" fmla="*/ 718 h 1929"/>
                <a:gd name="T8" fmla="*/ 1830 w 2149"/>
                <a:gd name="T9" fmla="*/ 58 h 1929"/>
                <a:gd name="T10" fmla="*/ 999 w 2149"/>
                <a:gd name="T11" fmla="*/ 1541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9" h="1929">
                  <a:moveTo>
                    <a:pt x="999" y="1541"/>
                  </a:moveTo>
                  <a:cubicBezTo>
                    <a:pt x="810" y="1901"/>
                    <a:pt x="396" y="1929"/>
                    <a:pt x="224" y="1825"/>
                  </a:cubicBezTo>
                  <a:cubicBezTo>
                    <a:pt x="52" y="1722"/>
                    <a:pt x="0" y="1493"/>
                    <a:pt x="108" y="1315"/>
                  </a:cubicBezTo>
                  <a:cubicBezTo>
                    <a:pt x="158" y="1231"/>
                    <a:pt x="138" y="990"/>
                    <a:pt x="765" y="718"/>
                  </a:cubicBezTo>
                  <a:cubicBezTo>
                    <a:pt x="1351" y="463"/>
                    <a:pt x="1690" y="0"/>
                    <a:pt x="1830" y="58"/>
                  </a:cubicBezTo>
                  <a:cubicBezTo>
                    <a:pt x="2149" y="192"/>
                    <a:pt x="1205" y="1147"/>
                    <a:pt x="999" y="1541"/>
                  </a:cubicBezTo>
                  <a:close/>
                </a:path>
              </a:pathLst>
            </a:custGeom>
            <a:solidFill>
              <a:srgbClr val="726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DF2484D1-42E5-4563-8F0B-14EC81ADE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5850" y="7150100"/>
              <a:ext cx="1762125" cy="2903538"/>
            </a:xfrm>
            <a:custGeom>
              <a:avLst/>
              <a:gdLst>
                <a:gd name="T0" fmla="*/ 1188 w 2316"/>
                <a:gd name="T1" fmla="*/ 3165 h 3816"/>
                <a:gd name="T2" fmla="*/ 550 w 2316"/>
                <a:gd name="T3" fmla="*/ 3716 h 3816"/>
                <a:gd name="T4" fmla="*/ 143 w 2316"/>
                <a:gd name="T5" fmla="*/ 2883 h 3816"/>
                <a:gd name="T6" fmla="*/ 1076 w 2316"/>
                <a:gd name="T7" fmla="*/ 1544 h 3816"/>
                <a:gd name="T8" fmla="*/ 1864 w 2316"/>
                <a:gd name="T9" fmla="*/ 0 h 3816"/>
                <a:gd name="T10" fmla="*/ 1787 w 2316"/>
                <a:gd name="T11" fmla="*/ 2042 h 3816"/>
                <a:gd name="T12" fmla="*/ 1188 w 2316"/>
                <a:gd name="T13" fmla="*/ 3165 h 3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6" h="3816">
                  <a:moveTo>
                    <a:pt x="1188" y="3165"/>
                  </a:moveTo>
                  <a:cubicBezTo>
                    <a:pt x="1077" y="3524"/>
                    <a:pt x="882" y="3816"/>
                    <a:pt x="550" y="3716"/>
                  </a:cubicBezTo>
                  <a:cubicBezTo>
                    <a:pt x="217" y="3616"/>
                    <a:pt x="0" y="3230"/>
                    <a:pt x="143" y="2883"/>
                  </a:cubicBezTo>
                  <a:cubicBezTo>
                    <a:pt x="400" y="2261"/>
                    <a:pt x="764" y="2103"/>
                    <a:pt x="1076" y="1544"/>
                  </a:cubicBezTo>
                  <a:cubicBezTo>
                    <a:pt x="1518" y="752"/>
                    <a:pt x="1419" y="0"/>
                    <a:pt x="1864" y="0"/>
                  </a:cubicBezTo>
                  <a:cubicBezTo>
                    <a:pt x="2316" y="0"/>
                    <a:pt x="2125" y="1304"/>
                    <a:pt x="1787" y="2042"/>
                  </a:cubicBezTo>
                  <a:cubicBezTo>
                    <a:pt x="1602" y="2449"/>
                    <a:pt x="1300" y="2805"/>
                    <a:pt x="1188" y="3165"/>
                  </a:cubicBezTo>
                  <a:close/>
                </a:path>
              </a:pathLst>
            </a:custGeom>
            <a:solidFill>
              <a:srgbClr val="FA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2" name="Freeform 16">
              <a:extLst>
                <a:ext uri="{FF2B5EF4-FFF2-40B4-BE49-F238E27FC236}">
                  <a16:creationId xmlns:a16="http://schemas.microsoft.com/office/drawing/2014/main" id="{440E7207-F446-443C-9E91-5A096B816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4913" y="6965950"/>
              <a:ext cx="1557338" cy="3051175"/>
            </a:xfrm>
            <a:custGeom>
              <a:avLst/>
              <a:gdLst>
                <a:gd name="T0" fmla="*/ 1974 w 2047"/>
                <a:gd name="T1" fmla="*/ 3263 h 4010"/>
                <a:gd name="T2" fmla="*/ 1568 w 2047"/>
                <a:gd name="T3" fmla="*/ 3946 h 4010"/>
                <a:gd name="T4" fmla="*/ 937 w 2047"/>
                <a:gd name="T5" fmla="*/ 3316 h 4010"/>
                <a:gd name="T6" fmla="*/ 538 w 2047"/>
                <a:gd name="T7" fmla="*/ 2127 h 4010"/>
                <a:gd name="T8" fmla="*/ 465 w 2047"/>
                <a:gd name="T9" fmla="*/ 4 h 4010"/>
                <a:gd name="T10" fmla="*/ 896 w 2047"/>
                <a:gd name="T11" fmla="*/ 1227 h 4010"/>
                <a:gd name="T12" fmla="*/ 1974 w 2047"/>
                <a:gd name="T13" fmla="*/ 3263 h 4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7" h="4010">
                  <a:moveTo>
                    <a:pt x="1974" y="3263"/>
                  </a:moveTo>
                  <a:cubicBezTo>
                    <a:pt x="2047" y="3565"/>
                    <a:pt x="1968" y="3882"/>
                    <a:pt x="1568" y="3946"/>
                  </a:cubicBezTo>
                  <a:cubicBezTo>
                    <a:pt x="1167" y="4010"/>
                    <a:pt x="1013" y="3617"/>
                    <a:pt x="937" y="3316"/>
                  </a:cubicBezTo>
                  <a:cubicBezTo>
                    <a:pt x="905" y="3190"/>
                    <a:pt x="915" y="2882"/>
                    <a:pt x="538" y="2127"/>
                  </a:cubicBezTo>
                  <a:cubicBezTo>
                    <a:pt x="0" y="1052"/>
                    <a:pt x="145" y="9"/>
                    <a:pt x="465" y="4"/>
                  </a:cubicBezTo>
                  <a:cubicBezTo>
                    <a:pt x="746" y="0"/>
                    <a:pt x="587" y="549"/>
                    <a:pt x="896" y="1227"/>
                  </a:cubicBezTo>
                  <a:cubicBezTo>
                    <a:pt x="1104" y="1684"/>
                    <a:pt x="1872" y="2839"/>
                    <a:pt x="1974" y="3263"/>
                  </a:cubicBezTo>
                  <a:close/>
                </a:path>
              </a:pathLst>
            </a:custGeom>
            <a:solidFill>
              <a:srgbClr val="148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3" name="Freeform 17">
              <a:extLst>
                <a:ext uri="{FF2B5EF4-FFF2-40B4-BE49-F238E27FC236}">
                  <a16:creationId xmlns:a16="http://schemas.microsoft.com/office/drawing/2014/main" id="{58C69BBC-927A-42A8-B128-3794D583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725" y="8553450"/>
              <a:ext cx="1352550" cy="1620838"/>
            </a:xfrm>
            <a:custGeom>
              <a:avLst/>
              <a:gdLst>
                <a:gd name="T0" fmla="*/ 1667 w 1777"/>
                <a:gd name="T1" fmla="*/ 1425 h 2129"/>
                <a:gd name="T2" fmla="*/ 1525 w 1777"/>
                <a:gd name="T3" fmla="*/ 2013 h 2129"/>
                <a:gd name="T4" fmla="*/ 915 w 1777"/>
                <a:gd name="T5" fmla="*/ 1626 h 2129"/>
                <a:gd name="T6" fmla="*/ 240 w 1777"/>
                <a:gd name="T7" fmla="*/ 231 h 2129"/>
                <a:gd name="T8" fmla="*/ 1667 w 1777"/>
                <a:gd name="T9" fmla="*/ 1425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2129">
                  <a:moveTo>
                    <a:pt x="1667" y="1425"/>
                  </a:moveTo>
                  <a:cubicBezTo>
                    <a:pt x="1777" y="1641"/>
                    <a:pt x="1724" y="1898"/>
                    <a:pt x="1525" y="2013"/>
                  </a:cubicBezTo>
                  <a:cubicBezTo>
                    <a:pt x="1325" y="2129"/>
                    <a:pt x="1052" y="2064"/>
                    <a:pt x="915" y="1626"/>
                  </a:cubicBezTo>
                  <a:cubicBezTo>
                    <a:pt x="699" y="937"/>
                    <a:pt x="0" y="462"/>
                    <a:pt x="240" y="231"/>
                  </a:cubicBezTo>
                  <a:cubicBezTo>
                    <a:pt x="480" y="0"/>
                    <a:pt x="1418" y="936"/>
                    <a:pt x="1667" y="1425"/>
                  </a:cubicBezTo>
                  <a:close/>
                </a:path>
              </a:pathLst>
            </a:custGeom>
            <a:solidFill>
              <a:srgbClr val="FE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DD54DF1-B176-4F60-9DEA-A9BF42D2A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1299" y="7196138"/>
              <a:ext cx="2776538" cy="3484563"/>
            </a:xfrm>
            <a:custGeom>
              <a:avLst/>
              <a:gdLst>
                <a:gd name="connsiteX0" fmla="*/ 7601 w 2776538"/>
                <a:gd name="connsiteY0" fmla="*/ 1868487 h 3484563"/>
                <a:gd name="connsiteX1" fmla="*/ 735013 w 2776538"/>
                <a:gd name="connsiteY1" fmla="*/ 3484562 h 3484563"/>
                <a:gd name="connsiteX2" fmla="*/ 724372 w 2776538"/>
                <a:gd name="connsiteY2" fmla="*/ 3484562 h 3484563"/>
                <a:gd name="connsiteX3" fmla="*/ 0 w 2776538"/>
                <a:gd name="connsiteY3" fmla="*/ 1876096 h 3484563"/>
                <a:gd name="connsiteX4" fmla="*/ 2767408 w 2776538"/>
                <a:gd name="connsiteY4" fmla="*/ 1676400 h 3484563"/>
                <a:gd name="connsiteX5" fmla="*/ 2776538 w 2776538"/>
                <a:gd name="connsiteY5" fmla="*/ 1682483 h 3484563"/>
                <a:gd name="connsiteX6" fmla="*/ 2071236 w 2776538"/>
                <a:gd name="connsiteY6" fmla="*/ 2321195 h 3484563"/>
                <a:gd name="connsiteX7" fmla="*/ 1615491 w 2776538"/>
                <a:gd name="connsiteY7" fmla="*/ 3023778 h 3484563"/>
                <a:gd name="connsiteX8" fmla="*/ 1610165 w 2776538"/>
                <a:gd name="connsiteY8" fmla="*/ 3483042 h 3484563"/>
                <a:gd name="connsiteX9" fmla="*/ 1599513 w 2776538"/>
                <a:gd name="connsiteY9" fmla="*/ 3484563 h 3484563"/>
                <a:gd name="connsiteX10" fmla="*/ 1605600 w 2776538"/>
                <a:gd name="connsiteY10" fmla="*/ 3022257 h 3484563"/>
                <a:gd name="connsiteX11" fmla="*/ 2065910 w 2776538"/>
                <a:gd name="connsiteY11" fmla="*/ 2312070 h 3484563"/>
                <a:gd name="connsiteX12" fmla="*/ 2767408 w 2776538"/>
                <a:gd name="connsiteY12" fmla="*/ 1676400 h 3484563"/>
                <a:gd name="connsiteX13" fmla="*/ 2244694 w 2776538"/>
                <a:gd name="connsiteY13" fmla="*/ 231775 h 3484563"/>
                <a:gd name="connsiteX14" fmla="*/ 1721500 w 2776538"/>
                <a:gd name="connsiteY14" fmla="*/ 1677797 h 3484563"/>
                <a:gd name="connsiteX15" fmla="*/ 1266085 w 2776538"/>
                <a:gd name="connsiteY15" fmla="*/ 3483802 h 3484563"/>
                <a:gd name="connsiteX16" fmla="*/ 1255423 w 2776538"/>
                <a:gd name="connsiteY16" fmla="*/ 3484563 h 3484563"/>
                <a:gd name="connsiteX17" fmla="*/ 1282078 w 2776538"/>
                <a:gd name="connsiteY17" fmla="*/ 2825482 h 3484563"/>
                <a:gd name="connsiteX18" fmla="*/ 1713122 w 2776538"/>
                <a:gd name="connsiteY18" fmla="*/ 1670947 h 3484563"/>
                <a:gd name="connsiteX19" fmla="*/ 2234032 w 2776538"/>
                <a:gd name="connsiteY19" fmla="*/ 232536 h 3484563"/>
                <a:gd name="connsiteX20" fmla="*/ 52872 w 2776538"/>
                <a:gd name="connsiteY20" fmla="*/ 0 h 3484563"/>
                <a:gd name="connsiteX21" fmla="*/ 63530 w 2776538"/>
                <a:gd name="connsiteY21" fmla="*/ 761 h 3484563"/>
                <a:gd name="connsiteX22" fmla="*/ 465489 w 2776538"/>
                <a:gd name="connsiteY22" fmla="*/ 1482404 h 3484563"/>
                <a:gd name="connsiteX23" fmla="*/ 976313 w 2776538"/>
                <a:gd name="connsiteY23" fmla="*/ 3484563 h 3484563"/>
                <a:gd name="connsiteX24" fmla="*/ 965655 w 2776538"/>
                <a:gd name="connsiteY24" fmla="*/ 3484563 h 3484563"/>
                <a:gd name="connsiteX25" fmla="*/ 456354 w 2776538"/>
                <a:gd name="connsiteY25" fmla="*/ 1487731 h 3484563"/>
                <a:gd name="connsiteX26" fmla="*/ 52872 w 2776538"/>
                <a:gd name="connsiteY26" fmla="*/ 0 h 348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76538" h="3484563">
                  <a:moveTo>
                    <a:pt x="7601" y="1868487"/>
                  </a:moveTo>
                  <a:cubicBezTo>
                    <a:pt x="14442" y="1876857"/>
                    <a:pt x="693208" y="2656742"/>
                    <a:pt x="735013" y="3484562"/>
                  </a:cubicBezTo>
                  <a:lnTo>
                    <a:pt x="724372" y="3484562"/>
                  </a:lnTo>
                  <a:cubicBezTo>
                    <a:pt x="682566" y="2661307"/>
                    <a:pt x="6841" y="1883704"/>
                    <a:pt x="0" y="1876096"/>
                  </a:cubicBezTo>
                  <a:close/>
                  <a:moveTo>
                    <a:pt x="2767408" y="1676400"/>
                  </a:moveTo>
                  <a:lnTo>
                    <a:pt x="2776538" y="1682483"/>
                  </a:lnTo>
                  <a:cubicBezTo>
                    <a:pt x="2774256" y="1686285"/>
                    <a:pt x="2539155" y="2066470"/>
                    <a:pt x="2071236" y="2321195"/>
                  </a:cubicBezTo>
                  <a:cubicBezTo>
                    <a:pt x="1761573" y="2489997"/>
                    <a:pt x="1652772" y="2796427"/>
                    <a:pt x="1615491" y="3023778"/>
                  </a:cubicBezTo>
                  <a:cubicBezTo>
                    <a:pt x="1575927" y="3270899"/>
                    <a:pt x="1609404" y="3480761"/>
                    <a:pt x="1610165" y="3483042"/>
                  </a:cubicBezTo>
                  <a:lnTo>
                    <a:pt x="1599513" y="3484563"/>
                  </a:lnTo>
                  <a:cubicBezTo>
                    <a:pt x="1598752" y="3482282"/>
                    <a:pt x="1565275" y="3270899"/>
                    <a:pt x="1605600" y="3022257"/>
                  </a:cubicBezTo>
                  <a:cubicBezTo>
                    <a:pt x="1642120" y="2792625"/>
                    <a:pt x="1752443" y="2483154"/>
                    <a:pt x="2065910" y="2312070"/>
                  </a:cubicBezTo>
                  <a:cubicBezTo>
                    <a:pt x="2531546" y="2058867"/>
                    <a:pt x="2765125" y="1680202"/>
                    <a:pt x="2767408" y="1676400"/>
                  </a:cubicBezTo>
                  <a:close/>
                  <a:moveTo>
                    <a:pt x="2244694" y="231775"/>
                  </a:moveTo>
                  <a:cubicBezTo>
                    <a:pt x="2245455" y="238624"/>
                    <a:pt x="2300288" y="969246"/>
                    <a:pt x="1721500" y="1677797"/>
                  </a:cubicBezTo>
                  <a:cubicBezTo>
                    <a:pt x="1192213" y="2325462"/>
                    <a:pt x="1264562" y="3472386"/>
                    <a:pt x="1266085" y="3483802"/>
                  </a:cubicBezTo>
                  <a:lnTo>
                    <a:pt x="1255423" y="3484563"/>
                  </a:lnTo>
                  <a:cubicBezTo>
                    <a:pt x="1254661" y="3482280"/>
                    <a:pt x="1235622" y="3191553"/>
                    <a:pt x="1282078" y="2825482"/>
                  </a:cubicBezTo>
                  <a:cubicBezTo>
                    <a:pt x="1325487" y="2486808"/>
                    <a:pt x="1435152" y="2011143"/>
                    <a:pt x="1713122" y="1670947"/>
                  </a:cubicBezTo>
                  <a:cubicBezTo>
                    <a:pt x="2289626" y="965441"/>
                    <a:pt x="2234794" y="240146"/>
                    <a:pt x="2234032" y="232536"/>
                  </a:cubicBezTo>
                  <a:close/>
                  <a:moveTo>
                    <a:pt x="52872" y="0"/>
                  </a:moveTo>
                  <a:lnTo>
                    <a:pt x="63530" y="761"/>
                  </a:lnTo>
                  <a:cubicBezTo>
                    <a:pt x="63530" y="8371"/>
                    <a:pt x="37646" y="761749"/>
                    <a:pt x="465489" y="1482404"/>
                  </a:cubicBezTo>
                  <a:cubicBezTo>
                    <a:pt x="963371" y="2322535"/>
                    <a:pt x="976313" y="3473148"/>
                    <a:pt x="976313" y="3484563"/>
                  </a:cubicBezTo>
                  <a:lnTo>
                    <a:pt x="965655" y="3484563"/>
                  </a:lnTo>
                  <a:cubicBezTo>
                    <a:pt x="965655" y="3473148"/>
                    <a:pt x="952713" y="2324818"/>
                    <a:pt x="456354" y="1487731"/>
                  </a:cubicBezTo>
                  <a:cubicBezTo>
                    <a:pt x="26988" y="764032"/>
                    <a:pt x="52872" y="7610"/>
                    <a:pt x="52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5" name="Freeform 22">
              <a:extLst>
                <a:ext uri="{FF2B5EF4-FFF2-40B4-BE49-F238E27FC236}">
                  <a16:creationId xmlns:a16="http://schemas.microsoft.com/office/drawing/2014/main" id="{7DE436C4-5F6F-4C63-93D6-C299E2AA6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4825" y="10536238"/>
              <a:ext cx="1897063" cy="2216150"/>
            </a:xfrm>
            <a:custGeom>
              <a:avLst/>
              <a:gdLst>
                <a:gd name="T0" fmla="*/ 2373 w 2494"/>
                <a:gd name="T1" fmla="*/ 0 h 2913"/>
                <a:gd name="T2" fmla="*/ 121 w 2494"/>
                <a:gd name="T3" fmla="*/ 0 h 2913"/>
                <a:gd name="T4" fmla="*/ 9 w 2494"/>
                <a:gd name="T5" fmla="*/ 128 h 2913"/>
                <a:gd name="T6" fmla="*/ 375 w 2494"/>
                <a:gd name="T7" fmla="*/ 2816 h 2913"/>
                <a:gd name="T8" fmla="*/ 486 w 2494"/>
                <a:gd name="T9" fmla="*/ 2913 h 2913"/>
                <a:gd name="T10" fmla="*/ 2008 w 2494"/>
                <a:gd name="T11" fmla="*/ 2913 h 2913"/>
                <a:gd name="T12" fmla="*/ 2119 w 2494"/>
                <a:gd name="T13" fmla="*/ 2816 h 2913"/>
                <a:gd name="T14" fmla="*/ 2485 w 2494"/>
                <a:gd name="T15" fmla="*/ 128 h 2913"/>
                <a:gd name="T16" fmla="*/ 2373 w 2494"/>
                <a:gd name="T17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4" h="2913">
                  <a:moveTo>
                    <a:pt x="2373" y="0"/>
                  </a:moveTo>
                  <a:lnTo>
                    <a:pt x="121" y="0"/>
                  </a:lnTo>
                  <a:cubicBezTo>
                    <a:pt x="52" y="0"/>
                    <a:pt x="0" y="61"/>
                    <a:pt x="9" y="128"/>
                  </a:cubicBezTo>
                  <a:lnTo>
                    <a:pt x="375" y="2816"/>
                  </a:lnTo>
                  <a:cubicBezTo>
                    <a:pt x="382" y="2872"/>
                    <a:pt x="430" y="2913"/>
                    <a:pt x="486" y="2913"/>
                  </a:cubicBezTo>
                  <a:lnTo>
                    <a:pt x="2008" y="2913"/>
                  </a:lnTo>
                  <a:cubicBezTo>
                    <a:pt x="2064" y="2913"/>
                    <a:pt x="2112" y="2872"/>
                    <a:pt x="2119" y="2816"/>
                  </a:cubicBezTo>
                  <a:lnTo>
                    <a:pt x="2485" y="128"/>
                  </a:lnTo>
                  <a:cubicBezTo>
                    <a:pt x="2494" y="61"/>
                    <a:pt x="2442" y="0"/>
                    <a:pt x="2373" y="0"/>
                  </a:cubicBezTo>
                  <a:close/>
                </a:path>
              </a:pathLst>
            </a:custGeom>
            <a:solidFill>
              <a:srgbClr val="B72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6" name="Freeform 23">
              <a:extLst>
                <a:ext uri="{FF2B5EF4-FFF2-40B4-BE49-F238E27FC236}">
                  <a16:creationId xmlns:a16="http://schemas.microsoft.com/office/drawing/2014/main" id="{B1EE73A9-347E-4DE9-86C9-01AD4873E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4825" y="10536238"/>
              <a:ext cx="1897063" cy="2216150"/>
            </a:xfrm>
            <a:custGeom>
              <a:avLst/>
              <a:gdLst>
                <a:gd name="T0" fmla="*/ 2373 w 2494"/>
                <a:gd name="T1" fmla="*/ 0 h 2913"/>
                <a:gd name="T2" fmla="*/ 121 w 2494"/>
                <a:gd name="T3" fmla="*/ 0 h 2913"/>
                <a:gd name="T4" fmla="*/ 9 w 2494"/>
                <a:gd name="T5" fmla="*/ 128 h 2913"/>
                <a:gd name="T6" fmla="*/ 54 w 2494"/>
                <a:gd name="T7" fmla="*/ 461 h 2913"/>
                <a:gd name="T8" fmla="*/ 1810 w 2494"/>
                <a:gd name="T9" fmla="*/ 461 h 2913"/>
                <a:gd name="T10" fmla="*/ 1922 w 2494"/>
                <a:gd name="T11" fmla="*/ 589 h 2913"/>
                <a:gd name="T12" fmla="*/ 1606 w 2494"/>
                <a:gd name="T13" fmla="*/ 2913 h 2913"/>
                <a:gd name="T14" fmla="*/ 2008 w 2494"/>
                <a:gd name="T15" fmla="*/ 2913 h 2913"/>
                <a:gd name="T16" fmla="*/ 2119 w 2494"/>
                <a:gd name="T17" fmla="*/ 2816 h 2913"/>
                <a:gd name="T18" fmla="*/ 2485 w 2494"/>
                <a:gd name="T19" fmla="*/ 128 h 2913"/>
                <a:gd name="T20" fmla="*/ 2373 w 2494"/>
                <a:gd name="T21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4" h="2913">
                  <a:moveTo>
                    <a:pt x="2373" y="0"/>
                  </a:moveTo>
                  <a:lnTo>
                    <a:pt x="121" y="0"/>
                  </a:lnTo>
                  <a:cubicBezTo>
                    <a:pt x="52" y="0"/>
                    <a:pt x="0" y="61"/>
                    <a:pt x="9" y="128"/>
                  </a:cubicBezTo>
                  <a:lnTo>
                    <a:pt x="54" y="461"/>
                  </a:lnTo>
                  <a:lnTo>
                    <a:pt x="1810" y="461"/>
                  </a:lnTo>
                  <a:cubicBezTo>
                    <a:pt x="1879" y="461"/>
                    <a:pt x="1931" y="521"/>
                    <a:pt x="1922" y="589"/>
                  </a:cubicBezTo>
                  <a:lnTo>
                    <a:pt x="1606" y="2913"/>
                  </a:lnTo>
                  <a:lnTo>
                    <a:pt x="2008" y="2913"/>
                  </a:lnTo>
                  <a:cubicBezTo>
                    <a:pt x="2064" y="2913"/>
                    <a:pt x="2112" y="2872"/>
                    <a:pt x="2119" y="2816"/>
                  </a:cubicBezTo>
                  <a:lnTo>
                    <a:pt x="2485" y="128"/>
                  </a:lnTo>
                  <a:cubicBezTo>
                    <a:pt x="2494" y="61"/>
                    <a:pt x="2442" y="0"/>
                    <a:pt x="2373" y="0"/>
                  </a:cubicBezTo>
                  <a:close/>
                </a:path>
              </a:pathLst>
            </a:custGeom>
            <a:solidFill>
              <a:srgbClr val="C73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7" name="Freeform 24">
              <a:extLst>
                <a:ext uri="{FF2B5EF4-FFF2-40B4-BE49-F238E27FC236}">
                  <a16:creationId xmlns:a16="http://schemas.microsoft.com/office/drawing/2014/main" id="{1179B2B4-29FB-456A-AE3E-CCA4BF92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75" y="12166600"/>
              <a:ext cx="1196975" cy="566738"/>
            </a:xfrm>
            <a:custGeom>
              <a:avLst/>
              <a:gdLst>
                <a:gd name="T0" fmla="*/ 1068 w 1572"/>
                <a:gd name="T1" fmla="*/ 0 h 744"/>
                <a:gd name="T2" fmla="*/ 1068 w 1572"/>
                <a:gd name="T3" fmla="*/ 265 h 744"/>
                <a:gd name="T4" fmla="*/ 339 w 1572"/>
                <a:gd name="T5" fmla="*/ 744 h 744"/>
                <a:gd name="T6" fmla="*/ 1068 w 1572"/>
                <a:gd name="T7" fmla="*/ 744 h 744"/>
                <a:gd name="T8" fmla="*/ 1572 w 1572"/>
                <a:gd name="T9" fmla="*/ 744 h 744"/>
                <a:gd name="T10" fmla="*/ 1572 w 1572"/>
                <a:gd name="T11" fmla="*/ 206 h 744"/>
                <a:gd name="T12" fmla="*/ 1572 w 1572"/>
                <a:gd name="T13" fmla="*/ 0 h 744"/>
                <a:gd name="T14" fmla="*/ 1068 w 15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2" h="744">
                  <a:moveTo>
                    <a:pt x="1068" y="0"/>
                  </a:moveTo>
                  <a:lnTo>
                    <a:pt x="1068" y="265"/>
                  </a:lnTo>
                  <a:cubicBezTo>
                    <a:pt x="413" y="544"/>
                    <a:pt x="0" y="744"/>
                    <a:pt x="339" y="744"/>
                  </a:cubicBezTo>
                  <a:lnTo>
                    <a:pt x="1068" y="744"/>
                  </a:lnTo>
                  <a:lnTo>
                    <a:pt x="1572" y="744"/>
                  </a:lnTo>
                  <a:lnTo>
                    <a:pt x="1572" y="206"/>
                  </a:lnTo>
                  <a:lnTo>
                    <a:pt x="1572" y="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8" name="Rectangle 25">
              <a:extLst>
                <a:ext uri="{FF2B5EF4-FFF2-40B4-BE49-F238E27FC236}">
                  <a16:creationId xmlns:a16="http://schemas.microsoft.com/office/drawing/2014/main" id="{AC132867-35EA-405B-8DAF-943B88884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100" y="10807700"/>
              <a:ext cx="190500" cy="16510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9" name="Freeform 26">
              <a:extLst>
                <a:ext uri="{FF2B5EF4-FFF2-40B4-BE49-F238E27FC236}">
                  <a16:creationId xmlns:a16="http://schemas.microsoft.com/office/drawing/2014/main" id="{24529F73-60D0-4303-8344-04210E35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12299950"/>
              <a:ext cx="2055813" cy="200025"/>
            </a:xfrm>
            <a:custGeom>
              <a:avLst/>
              <a:gdLst>
                <a:gd name="T0" fmla="*/ 2701 w 2701"/>
                <a:gd name="T1" fmla="*/ 195 h 262"/>
                <a:gd name="T2" fmla="*/ 2632 w 2701"/>
                <a:gd name="T3" fmla="*/ 260 h 262"/>
                <a:gd name="T4" fmla="*/ 1475 w 2701"/>
                <a:gd name="T5" fmla="*/ 209 h 262"/>
                <a:gd name="T6" fmla="*/ 1225 w 2701"/>
                <a:gd name="T7" fmla="*/ 209 h 262"/>
                <a:gd name="T8" fmla="*/ 69 w 2701"/>
                <a:gd name="T9" fmla="*/ 260 h 262"/>
                <a:gd name="T10" fmla="*/ 0 w 2701"/>
                <a:gd name="T11" fmla="*/ 195 h 262"/>
                <a:gd name="T12" fmla="*/ 0 w 2701"/>
                <a:gd name="T13" fmla="*/ 195 h 262"/>
                <a:gd name="T14" fmla="*/ 59 w 2701"/>
                <a:gd name="T15" fmla="*/ 129 h 262"/>
                <a:gd name="T16" fmla="*/ 1223 w 2701"/>
                <a:gd name="T17" fmla="*/ 0 h 262"/>
                <a:gd name="T18" fmla="*/ 1475 w 2701"/>
                <a:gd name="T19" fmla="*/ 0 h 262"/>
                <a:gd name="T20" fmla="*/ 2642 w 2701"/>
                <a:gd name="T21" fmla="*/ 129 h 262"/>
                <a:gd name="T22" fmla="*/ 2701 w 2701"/>
                <a:gd name="T23" fmla="*/ 19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1" h="262">
                  <a:moveTo>
                    <a:pt x="2701" y="195"/>
                  </a:moveTo>
                  <a:cubicBezTo>
                    <a:pt x="2701" y="232"/>
                    <a:pt x="2669" y="262"/>
                    <a:pt x="2632" y="260"/>
                  </a:cubicBezTo>
                  <a:lnTo>
                    <a:pt x="1475" y="209"/>
                  </a:lnTo>
                  <a:lnTo>
                    <a:pt x="1225" y="209"/>
                  </a:lnTo>
                  <a:lnTo>
                    <a:pt x="69" y="260"/>
                  </a:lnTo>
                  <a:cubicBezTo>
                    <a:pt x="31" y="262"/>
                    <a:pt x="0" y="232"/>
                    <a:pt x="0" y="195"/>
                  </a:cubicBezTo>
                  <a:lnTo>
                    <a:pt x="0" y="195"/>
                  </a:lnTo>
                  <a:cubicBezTo>
                    <a:pt x="0" y="161"/>
                    <a:pt x="25" y="133"/>
                    <a:pt x="59" y="129"/>
                  </a:cubicBezTo>
                  <a:lnTo>
                    <a:pt x="1223" y="0"/>
                  </a:lnTo>
                  <a:lnTo>
                    <a:pt x="1475" y="0"/>
                  </a:lnTo>
                  <a:lnTo>
                    <a:pt x="2642" y="129"/>
                  </a:lnTo>
                  <a:cubicBezTo>
                    <a:pt x="2675" y="133"/>
                    <a:pt x="2701" y="161"/>
                    <a:pt x="2701" y="195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DD49BE6D-7E53-4CC8-80F4-289B7BFE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462" y="12519024"/>
              <a:ext cx="2008188" cy="206376"/>
            </a:xfrm>
            <a:custGeom>
              <a:avLst/>
              <a:gdLst>
                <a:gd name="connsiteX0" fmla="*/ 1905000 w 2008188"/>
                <a:gd name="connsiteY0" fmla="*/ 0 h 206376"/>
                <a:gd name="connsiteX1" fmla="*/ 2008188 w 2008188"/>
                <a:gd name="connsiteY1" fmla="*/ 103188 h 206376"/>
                <a:gd name="connsiteX2" fmla="*/ 1905000 w 2008188"/>
                <a:gd name="connsiteY2" fmla="*/ 206376 h 206376"/>
                <a:gd name="connsiteX3" fmla="*/ 1801812 w 2008188"/>
                <a:gd name="connsiteY3" fmla="*/ 103188 h 206376"/>
                <a:gd name="connsiteX4" fmla="*/ 1905000 w 2008188"/>
                <a:gd name="connsiteY4" fmla="*/ 0 h 206376"/>
                <a:gd name="connsiteX5" fmla="*/ 103982 w 2008188"/>
                <a:gd name="connsiteY5" fmla="*/ 0 h 206376"/>
                <a:gd name="connsiteX6" fmla="*/ 207964 w 2008188"/>
                <a:gd name="connsiteY6" fmla="*/ 103188 h 206376"/>
                <a:gd name="connsiteX7" fmla="*/ 103982 w 2008188"/>
                <a:gd name="connsiteY7" fmla="*/ 206376 h 206376"/>
                <a:gd name="connsiteX8" fmla="*/ 0 w 2008188"/>
                <a:gd name="connsiteY8" fmla="*/ 103188 h 206376"/>
                <a:gd name="connsiteX9" fmla="*/ 103982 w 2008188"/>
                <a:gd name="connsiteY9" fmla="*/ 0 h 20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8188" h="206376">
                  <a:moveTo>
                    <a:pt x="1905000" y="0"/>
                  </a:moveTo>
                  <a:cubicBezTo>
                    <a:pt x="1961989" y="0"/>
                    <a:pt x="2008188" y="46199"/>
                    <a:pt x="2008188" y="103188"/>
                  </a:cubicBezTo>
                  <a:cubicBezTo>
                    <a:pt x="2008188" y="160177"/>
                    <a:pt x="1961989" y="206376"/>
                    <a:pt x="1905000" y="206376"/>
                  </a:cubicBezTo>
                  <a:cubicBezTo>
                    <a:pt x="1848011" y="206376"/>
                    <a:pt x="1801812" y="160177"/>
                    <a:pt x="1801812" y="103188"/>
                  </a:cubicBezTo>
                  <a:cubicBezTo>
                    <a:pt x="1801812" y="46199"/>
                    <a:pt x="1848011" y="0"/>
                    <a:pt x="1905000" y="0"/>
                  </a:cubicBezTo>
                  <a:close/>
                  <a:moveTo>
                    <a:pt x="103982" y="0"/>
                  </a:moveTo>
                  <a:cubicBezTo>
                    <a:pt x="161410" y="0"/>
                    <a:pt x="207964" y="46199"/>
                    <a:pt x="207964" y="103188"/>
                  </a:cubicBezTo>
                  <a:cubicBezTo>
                    <a:pt x="207964" y="160177"/>
                    <a:pt x="161410" y="206376"/>
                    <a:pt x="103982" y="206376"/>
                  </a:cubicBezTo>
                  <a:cubicBezTo>
                    <a:pt x="46554" y="206376"/>
                    <a:pt x="0" y="160177"/>
                    <a:pt x="0" y="103188"/>
                  </a:cubicBezTo>
                  <a:cubicBezTo>
                    <a:pt x="0" y="46199"/>
                    <a:pt x="46554" y="0"/>
                    <a:pt x="103982" y="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1" name="Rectangle 29">
              <a:extLst>
                <a:ext uri="{FF2B5EF4-FFF2-40B4-BE49-F238E27FC236}">
                  <a16:creationId xmlns:a16="http://schemas.microsoft.com/office/drawing/2014/main" id="{9198B2DD-A80F-4CD0-A91B-055EC7F8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8813" y="10707688"/>
              <a:ext cx="1350963" cy="100013"/>
            </a:xfrm>
            <a:prstGeom prst="rect">
              <a:avLst/>
            </a:prstGeom>
            <a:solidFill>
              <a:srgbClr val="5C5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EA15B5EA-098C-4899-A1A2-587A0593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825" y="7842250"/>
              <a:ext cx="1595438" cy="2965450"/>
            </a:xfrm>
            <a:custGeom>
              <a:avLst/>
              <a:gdLst>
                <a:gd name="T0" fmla="*/ 0 w 2096"/>
                <a:gd name="T1" fmla="*/ 414 h 3897"/>
                <a:gd name="T2" fmla="*/ 186 w 2096"/>
                <a:gd name="T3" fmla="*/ 153 h 3897"/>
                <a:gd name="T4" fmla="*/ 1113 w 2096"/>
                <a:gd name="T5" fmla="*/ 3 h 3897"/>
                <a:gd name="T6" fmla="*/ 1916 w 2096"/>
                <a:gd name="T7" fmla="*/ 149 h 3897"/>
                <a:gd name="T8" fmla="*/ 2096 w 2096"/>
                <a:gd name="T9" fmla="*/ 408 h 3897"/>
                <a:gd name="T10" fmla="*/ 2096 w 2096"/>
                <a:gd name="T11" fmla="*/ 3410 h 3897"/>
                <a:gd name="T12" fmla="*/ 1609 w 2096"/>
                <a:gd name="T13" fmla="*/ 3897 h 3897"/>
                <a:gd name="T14" fmla="*/ 0 w 2096"/>
                <a:gd name="T15" fmla="*/ 3897 h 3897"/>
                <a:gd name="T16" fmla="*/ 0 w 2096"/>
                <a:gd name="T17" fmla="*/ 414 h 3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6" h="3897">
                  <a:moveTo>
                    <a:pt x="0" y="414"/>
                  </a:moveTo>
                  <a:cubicBezTo>
                    <a:pt x="0" y="296"/>
                    <a:pt x="74" y="192"/>
                    <a:pt x="186" y="153"/>
                  </a:cubicBezTo>
                  <a:cubicBezTo>
                    <a:pt x="379" y="87"/>
                    <a:pt x="708" y="0"/>
                    <a:pt x="1113" y="3"/>
                  </a:cubicBezTo>
                  <a:cubicBezTo>
                    <a:pt x="1461" y="4"/>
                    <a:pt x="1745" y="85"/>
                    <a:pt x="1916" y="149"/>
                  </a:cubicBezTo>
                  <a:cubicBezTo>
                    <a:pt x="2025" y="189"/>
                    <a:pt x="2096" y="292"/>
                    <a:pt x="2096" y="408"/>
                  </a:cubicBezTo>
                  <a:lnTo>
                    <a:pt x="2096" y="3410"/>
                  </a:lnTo>
                  <a:cubicBezTo>
                    <a:pt x="2096" y="3679"/>
                    <a:pt x="1878" y="3897"/>
                    <a:pt x="1609" y="3897"/>
                  </a:cubicBezTo>
                  <a:lnTo>
                    <a:pt x="0" y="389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5C5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F6B8F6B2-7D93-4F44-99D3-4E413BCD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9837738"/>
              <a:ext cx="1841500" cy="2509838"/>
            </a:xfrm>
            <a:custGeom>
              <a:avLst/>
              <a:gdLst>
                <a:gd name="T0" fmla="*/ 2418 w 2419"/>
                <a:gd name="T1" fmla="*/ 493 h 3299"/>
                <a:gd name="T2" fmla="*/ 2416 w 2419"/>
                <a:gd name="T3" fmla="*/ 2 h 3299"/>
                <a:gd name="T4" fmla="*/ 1040 w 2419"/>
                <a:gd name="T5" fmla="*/ 0 h 3299"/>
                <a:gd name="T6" fmla="*/ 465 w 2419"/>
                <a:gd name="T7" fmla="*/ 233 h 3299"/>
                <a:gd name="T8" fmla="*/ 0 w 2419"/>
                <a:gd name="T9" fmla="*/ 943 h 3299"/>
                <a:gd name="T10" fmla="*/ 0 w 2419"/>
                <a:gd name="T11" fmla="*/ 3299 h 3299"/>
                <a:gd name="T12" fmla="*/ 705 w 2419"/>
                <a:gd name="T13" fmla="*/ 3299 h 3299"/>
                <a:gd name="T14" fmla="*/ 705 w 2419"/>
                <a:gd name="T15" fmla="*/ 1143 h 3299"/>
                <a:gd name="T16" fmla="*/ 1766 w 2419"/>
                <a:gd name="T17" fmla="*/ 1146 h 3299"/>
                <a:gd name="T18" fmla="*/ 2418 w 2419"/>
                <a:gd name="T19" fmla="*/ 493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9" h="3299">
                  <a:moveTo>
                    <a:pt x="2418" y="493"/>
                  </a:moveTo>
                  <a:lnTo>
                    <a:pt x="2416" y="2"/>
                  </a:lnTo>
                  <a:lnTo>
                    <a:pt x="1040" y="0"/>
                  </a:lnTo>
                  <a:lnTo>
                    <a:pt x="465" y="233"/>
                  </a:lnTo>
                  <a:cubicBezTo>
                    <a:pt x="99" y="396"/>
                    <a:pt x="0" y="585"/>
                    <a:pt x="0" y="943"/>
                  </a:cubicBezTo>
                  <a:lnTo>
                    <a:pt x="0" y="3299"/>
                  </a:lnTo>
                  <a:lnTo>
                    <a:pt x="705" y="3299"/>
                  </a:lnTo>
                  <a:lnTo>
                    <a:pt x="705" y="1143"/>
                  </a:lnTo>
                  <a:lnTo>
                    <a:pt x="1766" y="1146"/>
                  </a:lnTo>
                  <a:cubicBezTo>
                    <a:pt x="2126" y="1147"/>
                    <a:pt x="2419" y="854"/>
                    <a:pt x="2418" y="493"/>
                  </a:cubicBezTo>
                  <a:close/>
                </a:path>
              </a:pathLst>
            </a:custGeom>
            <a:gradFill>
              <a:gsLst>
                <a:gs pos="0">
                  <a:srgbClr val="323973"/>
                </a:gs>
                <a:gs pos="100000">
                  <a:srgbClr val="14183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7" name="Rectangle 32">
              <a:extLst>
                <a:ext uri="{FF2B5EF4-FFF2-40B4-BE49-F238E27FC236}">
                  <a16:creationId xmlns:a16="http://schemas.microsoft.com/office/drawing/2014/main" id="{EBFF558D-BBC0-4631-990A-9374F1420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7691438"/>
              <a:ext cx="439738" cy="244475"/>
            </a:xfrm>
            <a:prstGeom prst="rect">
              <a:avLst/>
            </a:prstGeom>
            <a:solidFill>
              <a:srgbClr val="F8A2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8" name="Freeform 33">
              <a:extLst>
                <a:ext uri="{FF2B5EF4-FFF2-40B4-BE49-F238E27FC236}">
                  <a16:creationId xmlns:a16="http://schemas.microsoft.com/office/drawing/2014/main" id="{842FED6D-547E-4894-8E88-FA455F80E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5988" y="7691438"/>
              <a:ext cx="338138" cy="161925"/>
            </a:xfrm>
            <a:custGeom>
              <a:avLst/>
              <a:gdLst>
                <a:gd name="T0" fmla="*/ 234 w 443"/>
                <a:gd name="T1" fmla="*/ 213 h 213"/>
                <a:gd name="T2" fmla="*/ 0 w 443"/>
                <a:gd name="T3" fmla="*/ 213 h 213"/>
                <a:gd name="T4" fmla="*/ 0 w 443"/>
                <a:gd name="T5" fmla="*/ 0 h 213"/>
                <a:gd name="T6" fmla="*/ 443 w 443"/>
                <a:gd name="T7" fmla="*/ 0 h 213"/>
                <a:gd name="T8" fmla="*/ 443 w 443"/>
                <a:gd name="T9" fmla="*/ 4 h 213"/>
                <a:gd name="T10" fmla="*/ 234 w 443"/>
                <a:gd name="T11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13">
                  <a:moveTo>
                    <a:pt x="234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4"/>
                  </a:lnTo>
                  <a:cubicBezTo>
                    <a:pt x="443" y="119"/>
                    <a:pt x="349" y="213"/>
                    <a:pt x="234" y="213"/>
                  </a:cubicBezTo>
                  <a:close/>
                </a:path>
              </a:pathLst>
            </a:custGeom>
            <a:solidFill>
              <a:srgbClr val="E88867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A4C628EA-7611-4AF6-BC62-F1AD43524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12166600"/>
              <a:ext cx="1196975" cy="566738"/>
            </a:xfrm>
            <a:custGeom>
              <a:avLst/>
              <a:gdLst>
                <a:gd name="T0" fmla="*/ 1068 w 1573"/>
                <a:gd name="T1" fmla="*/ 0 h 744"/>
                <a:gd name="T2" fmla="*/ 1068 w 1573"/>
                <a:gd name="T3" fmla="*/ 265 h 744"/>
                <a:gd name="T4" fmla="*/ 339 w 1573"/>
                <a:gd name="T5" fmla="*/ 744 h 744"/>
                <a:gd name="T6" fmla="*/ 1068 w 1573"/>
                <a:gd name="T7" fmla="*/ 744 h 744"/>
                <a:gd name="T8" fmla="*/ 1573 w 1573"/>
                <a:gd name="T9" fmla="*/ 744 h 744"/>
                <a:gd name="T10" fmla="*/ 1573 w 1573"/>
                <a:gd name="T11" fmla="*/ 206 h 744"/>
                <a:gd name="T12" fmla="*/ 1573 w 1573"/>
                <a:gd name="T13" fmla="*/ 0 h 744"/>
                <a:gd name="T14" fmla="*/ 1068 w 1573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3" h="744">
                  <a:moveTo>
                    <a:pt x="1068" y="0"/>
                  </a:moveTo>
                  <a:lnTo>
                    <a:pt x="1068" y="265"/>
                  </a:lnTo>
                  <a:cubicBezTo>
                    <a:pt x="414" y="544"/>
                    <a:pt x="0" y="744"/>
                    <a:pt x="339" y="744"/>
                  </a:cubicBezTo>
                  <a:lnTo>
                    <a:pt x="1068" y="744"/>
                  </a:lnTo>
                  <a:lnTo>
                    <a:pt x="1573" y="744"/>
                  </a:lnTo>
                  <a:lnTo>
                    <a:pt x="1573" y="206"/>
                  </a:lnTo>
                  <a:lnTo>
                    <a:pt x="1573" y="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5F59B8D2-CA65-4C2F-8FC4-FBE3BA7C4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9837738"/>
              <a:ext cx="1841500" cy="2509838"/>
            </a:xfrm>
            <a:custGeom>
              <a:avLst/>
              <a:gdLst>
                <a:gd name="T0" fmla="*/ 2417 w 2419"/>
                <a:gd name="T1" fmla="*/ 493 h 3299"/>
                <a:gd name="T2" fmla="*/ 2416 w 2419"/>
                <a:gd name="T3" fmla="*/ 2 h 3299"/>
                <a:gd name="T4" fmla="*/ 1349 w 2419"/>
                <a:gd name="T5" fmla="*/ 0 h 3299"/>
                <a:gd name="T6" fmla="*/ 588 w 2419"/>
                <a:gd name="T7" fmla="*/ 182 h 3299"/>
                <a:gd name="T8" fmla="*/ 0 w 2419"/>
                <a:gd name="T9" fmla="*/ 943 h 3299"/>
                <a:gd name="T10" fmla="*/ 0 w 2419"/>
                <a:gd name="T11" fmla="*/ 3299 h 3299"/>
                <a:gd name="T12" fmla="*/ 704 w 2419"/>
                <a:gd name="T13" fmla="*/ 3299 h 3299"/>
                <a:gd name="T14" fmla="*/ 704 w 2419"/>
                <a:gd name="T15" fmla="*/ 1143 h 3299"/>
                <a:gd name="T16" fmla="*/ 1765 w 2419"/>
                <a:gd name="T17" fmla="*/ 1146 h 3299"/>
                <a:gd name="T18" fmla="*/ 2417 w 2419"/>
                <a:gd name="T19" fmla="*/ 493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9" h="3299">
                  <a:moveTo>
                    <a:pt x="2417" y="493"/>
                  </a:moveTo>
                  <a:lnTo>
                    <a:pt x="2416" y="2"/>
                  </a:lnTo>
                  <a:lnTo>
                    <a:pt x="1349" y="0"/>
                  </a:lnTo>
                  <a:lnTo>
                    <a:pt x="588" y="182"/>
                  </a:lnTo>
                  <a:cubicBezTo>
                    <a:pt x="241" y="273"/>
                    <a:pt x="0" y="585"/>
                    <a:pt x="0" y="943"/>
                  </a:cubicBezTo>
                  <a:lnTo>
                    <a:pt x="0" y="3299"/>
                  </a:lnTo>
                  <a:lnTo>
                    <a:pt x="704" y="3299"/>
                  </a:lnTo>
                  <a:lnTo>
                    <a:pt x="704" y="1143"/>
                  </a:lnTo>
                  <a:lnTo>
                    <a:pt x="1765" y="1146"/>
                  </a:lnTo>
                  <a:cubicBezTo>
                    <a:pt x="2126" y="1147"/>
                    <a:pt x="2419" y="854"/>
                    <a:pt x="2417" y="493"/>
                  </a:cubicBezTo>
                  <a:close/>
                </a:path>
              </a:pathLst>
            </a:cu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4CD402D9-DD6A-4EA0-9295-27D20A60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7935913"/>
              <a:ext cx="1651000" cy="1901825"/>
            </a:xfrm>
            <a:custGeom>
              <a:avLst/>
              <a:gdLst>
                <a:gd name="T0" fmla="*/ 1859 w 2169"/>
                <a:gd name="T1" fmla="*/ 121 h 2499"/>
                <a:gd name="T2" fmla="*/ 1373 w 2169"/>
                <a:gd name="T3" fmla="*/ 0 h 2499"/>
                <a:gd name="T4" fmla="*/ 796 w 2169"/>
                <a:gd name="T5" fmla="*/ 0 h 2499"/>
                <a:gd name="T6" fmla="*/ 310 w 2169"/>
                <a:gd name="T7" fmla="*/ 121 h 2499"/>
                <a:gd name="T8" fmla="*/ 0 w 2169"/>
                <a:gd name="T9" fmla="*/ 517 h 2499"/>
                <a:gd name="T10" fmla="*/ 0 w 2169"/>
                <a:gd name="T11" fmla="*/ 2499 h 2499"/>
                <a:gd name="T12" fmla="*/ 2169 w 2169"/>
                <a:gd name="T13" fmla="*/ 2499 h 2499"/>
                <a:gd name="T14" fmla="*/ 2169 w 2169"/>
                <a:gd name="T15" fmla="*/ 517 h 2499"/>
                <a:gd name="T16" fmla="*/ 1859 w 2169"/>
                <a:gd name="T17" fmla="*/ 121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9" h="2499">
                  <a:moveTo>
                    <a:pt x="1859" y="121"/>
                  </a:moveTo>
                  <a:lnTo>
                    <a:pt x="1373" y="0"/>
                  </a:lnTo>
                  <a:lnTo>
                    <a:pt x="796" y="0"/>
                  </a:lnTo>
                  <a:lnTo>
                    <a:pt x="310" y="121"/>
                  </a:lnTo>
                  <a:cubicBezTo>
                    <a:pt x="128" y="166"/>
                    <a:pt x="0" y="329"/>
                    <a:pt x="0" y="517"/>
                  </a:cubicBezTo>
                  <a:lnTo>
                    <a:pt x="0" y="2499"/>
                  </a:lnTo>
                  <a:lnTo>
                    <a:pt x="2169" y="2499"/>
                  </a:lnTo>
                  <a:lnTo>
                    <a:pt x="2169" y="517"/>
                  </a:lnTo>
                  <a:cubicBezTo>
                    <a:pt x="2169" y="329"/>
                    <a:pt x="2041" y="166"/>
                    <a:pt x="1859" y="121"/>
                  </a:cubicBezTo>
                  <a:close/>
                </a:path>
              </a:pathLst>
            </a:custGeom>
            <a:gradFill>
              <a:gsLst>
                <a:gs pos="25000">
                  <a:srgbClr val="35A589"/>
                </a:gs>
                <a:gs pos="0">
                  <a:srgbClr val="148F6D"/>
                </a:gs>
                <a:gs pos="86000">
                  <a:srgbClr val="56BAA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55D310EA-EFB3-487B-9F0E-E30F7BCCC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4213" y="6792913"/>
              <a:ext cx="877888" cy="969963"/>
            </a:xfrm>
            <a:custGeom>
              <a:avLst/>
              <a:gdLst>
                <a:gd name="T0" fmla="*/ 1098 w 1155"/>
                <a:gd name="T1" fmla="*/ 520 h 1273"/>
                <a:gd name="T2" fmla="*/ 577 w 1155"/>
                <a:gd name="T3" fmla="*/ 1273 h 1273"/>
                <a:gd name="T4" fmla="*/ 57 w 1155"/>
                <a:gd name="T5" fmla="*/ 520 h 1273"/>
                <a:gd name="T6" fmla="*/ 577 w 1155"/>
                <a:gd name="T7" fmla="*/ 0 h 1273"/>
                <a:gd name="T8" fmla="*/ 1098 w 1155"/>
                <a:gd name="T9" fmla="*/ 52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5" h="1273">
                  <a:moveTo>
                    <a:pt x="1098" y="520"/>
                  </a:moveTo>
                  <a:cubicBezTo>
                    <a:pt x="1098" y="807"/>
                    <a:pt x="1155" y="1273"/>
                    <a:pt x="577" y="1273"/>
                  </a:cubicBezTo>
                  <a:cubicBezTo>
                    <a:pt x="0" y="1273"/>
                    <a:pt x="57" y="807"/>
                    <a:pt x="57" y="520"/>
                  </a:cubicBezTo>
                  <a:cubicBezTo>
                    <a:pt x="57" y="233"/>
                    <a:pt x="290" y="0"/>
                    <a:pt x="577" y="0"/>
                  </a:cubicBezTo>
                  <a:cubicBezTo>
                    <a:pt x="865" y="0"/>
                    <a:pt x="1098" y="233"/>
                    <a:pt x="1098" y="520"/>
                  </a:cubicBez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3" name="Freeform 38">
              <a:extLst>
                <a:ext uri="{FF2B5EF4-FFF2-40B4-BE49-F238E27FC236}">
                  <a16:creationId xmlns:a16="http://schemas.microsoft.com/office/drawing/2014/main" id="{351A8AB0-3D70-44C7-9353-9EC88E887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7663" y="8054975"/>
              <a:ext cx="496888" cy="827088"/>
            </a:xfrm>
            <a:custGeom>
              <a:avLst/>
              <a:gdLst>
                <a:gd name="T0" fmla="*/ 653 w 653"/>
                <a:gd name="T1" fmla="*/ 1088 h 1088"/>
                <a:gd name="T2" fmla="*/ 0 w 653"/>
                <a:gd name="T3" fmla="*/ 1088 h 1088"/>
                <a:gd name="T4" fmla="*/ 0 w 653"/>
                <a:gd name="T5" fmla="*/ 631 h 1088"/>
                <a:gd name="T6" fmla="*/ 175 w 653"/>
                <a:gd name="T7" fmla="*/ 83 h 1088"/>
                <a:gd name="T8" fmla="*/ 235 w 653"/>
                <a:gd name="T9" fmla="*/ 0 h 1088"/>
                <a:gd name="T10" fmla="*/ 653 w 653"/>
                <a:gd name="T11" fmla="*/ 555 h 1088"/>
                <a:gd name="T12" fmla="*/ 653 w 653"/>
                <a:gd name="T13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3" h="1088">
                  <a:moveTo>
                    <a:pt x="653" y="1088"/>
                  </a:moveTo>
                  <a:lnTo>
                    <a:pt x="0" y="1088"/>
                  </a:lnTo>
                  <a:lnTo>
                    <a:pt x="0" y="631"/>
                  </a:lnTo>
                  <a:cubicBezTo>
                    <a:pt x="0" y="435"/>
                    <a:pt x="61" y="243"/>
                    <a:pt x="175" y="83"/>
                  </a:cubicBezTo>
                  <a:lnTo>
                    <a:pt x="235" y="0"/>
                  </a:lnTo>
                  <a:cubicBezTo>
                    <a:pt x="482" y="71"/>
                    <a:pt x="653" y="297"/>
                    <a:pt x="653" y="555"/>
                  </a:cubicBezTo>
                  <a:lnTo>
                    <a:pt x="653" y="1088"/>
                  </a:lnTo>
                  <a:close/>
                </a:path>
              </a:pathLst>
            </a:custGeom>
            <a:solidFill>
              <a:srgbClr val="56B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000A451B-5816-4BBA-B443-FF1908BFB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775" y="8882063"/>
              <a:ext cx="1727200" cy="484188"/>
            </a:xfrm>
            <a:custGeom>
              <a:avLst/>
              <a:gdLst>
                <a:gd name="T0" fmla="*/ 1689 w 2269"/>
                <a:gd name="T1" fmla="*/ 0 h 636"/>
                <a:gd name="T2" fmla="*/ 1689 w 2269"/>
                <a:gd name="T3" fmla="*/ 259 h 636"/>
                <a:gd name="T4" fmla="*/ 527 w 2269"/>
                <a:gd name="T5" fmla="*/ 409 h 636"/>
                <a:gd name="T6" fmla="*/ 139 w 2269"/>
                <a:gd name="T7" fmla="*/ 451 h 636"/>
                <a:gd name="T8" fmla="*/ 0 w 2269"/>
                <a:gd name="T9" fmla="*/ 545 h 636"/>
                <a:gd name="T10" fmla="*/ 0 w 2269"/>
                <a:gd name="T11" fmla="*/ 636 h 636"/>
                <a:gd name="T12" fmla="*/ 2100 w 2269"/>
                <a:gd name="T13" fmla="*/ 636 h 636"/>
                <a:gd name="T14" fmla="*/ 2269 w 2269"/>
                <a:gd name="T15" fmla="*/ 467 h 636"/>
                <a:gd name="T16" fmla="*/ 2269 w 2269"/>
                <a:gd name="T17" fmla="*/ 0 h 636"/>
                <a:gd name="T18" fmla="*/ 1689 w 2269"/>
                <a:gd name="T1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9" h="636">
                  <a:moveTo>
                    <a:pt x="1689" y="0"/>
                  </a:moveTo>
                  <a:lnTo>
                    <a:pt x="1689" y="259"/>
                  </a:lnTo>
                  <a:lnTo>
                    <a:pt x="527" y="409"/>
                  </a:lnTo>
                  <a:cubicBezTo>
                    <a:pt x="527" y="409"/>
                    <a:pt x="314" y="330"/>
                    <a:pt x="139" y="451"/>
                  </a:cubicBezTo>
                  <a:lnTo>
                    <a:pt x="0" y="545"/>
                  </a:lnTo>
                  <a:lnTo>
                    <a:pt x="0" y="636"/>
                  </a:lnTo>
                  <a:lnTo>
                    <a:pt x="2100" y="636"/>
                  </a:lnTo>
                  <a:cubicBezTo>
                    <a:pt x="2193" y="636"/>
                    <a:pt x="2269" y="560"/>
                    <a:pt x="2269" y="467"/>
                  </a:cubicBezTo>
                  <a:lnTo>
                    <a:pt x="2269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E5533009-373D-4BAC-AC3C-EBD765EA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413" y="7888288"/>
              <a:ext cx="498475" cy="55563"/>
            </a:xfrm>
            <a:prstGeom prst="rect">
              <a:avLst/>
            </a:prstGeom>
            <a:solidFill>
              <a:srgbClr val="148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6" name="Freeform 41">
              <a:extLst>
                <a:ext uri="{FF2B5EF4-FFF2-40B4-BE49-F238E27FC236}">
                  <a16:creationId xmlns:a16="http://schemas.microsoft.com/office/drawing/2014/main" id="{DF227274-A9EB-4671-BD4B-586A41331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8363" y="7264400"/>
              <a:ext cx="88900" cy="192088"/>
            </a:xfrm>
            <a:custGeom>
              <a:avLst/>
              <a:gdLst>
                <a:gd name="T0" fmla="*/ 97 w 118"/>
                <a:gd name="T1" fmla="*/ 252 h 252"/>
                <a:gd name="T2" fmla="*/ 19 w 118"/>
                <a:gd name="T3" fmla="*/ 226 h 252"/>
                <a:gd name="T4" fmla="*/ 59 w 118"/>
                <a:gd name="T5" fmla="*/ 8 h 252"/>
                <a:gd name="T6" fmla="*/ 71 w 118"/>
                <a:gd name="T7" fmla="*/ 1 h 252"/>
                <a:gd name="T8" fmla="*/ 77 w 118"/>
                <a:gd name="T9" fmla="*/ 14 h 252"/>
                <a:gd name="T10" fmla="*/ 36 w 118"/>
                <a:gd name="T11" fmla="*/ 217 h 252"/>
                <a:gd name="T12" fmla="*/ 108 w 118"/>
                <a:gd name="T13" fmla="*/ 232 h 252"/>
                <a:gd name="T14" fmla="*/ 118 w 118"/>
                <a:gd name="T15" fmla="*/ 241 h 252"/>
                <a:gd name="T16" fmla="*/ 109 w 118"/>
                <a:gd name="T17" fmla="*/ 251 h 252"/>
                <a:gd name="T18" fmla="*/ 97 w 118"/>
                <a:gd name="T1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52">
                  <a:moveTo>
                    <a:pt x="97" y="252"/>
                  </a:moveTo>
                  <a:cubicBezTo>
                    <a:pt x="74" y="252"/>
                    <a:pt x="31" y="249"/>
                    <a:pt x="19" y="226"/>
                  </a:cubicBezTo>
                  <a:cubicBezTo>
                    <a:pt x="0" y="191"/>
                    <a:pt x="49" y="38"/>
                    <a:pt x="59" y="8"/>
                  </a:cubicBezTo>
                  <a:cubicBezTo>
                    <a:pt x="61" y="2"/>
                    <a:pt x="66" y="0"/>
                    <a:pt x="71" y="1"/>
                  </a:cubicBezTo>
                  <a:cubicBezTo>
                    <a:pt x="76" y="3"/>
                    <a:pt x="79" y="8"/>
                    <a:pt x="77" y="14"/>
                  </a:cubicBezTo>
                  <a:cubicBezTo>
                    <a:pt x="54" y="86"/>
                    <a:pt x="25" y="197"/>
                    <a:pt x="36" y="217"/>
                  </a:cubicBezTo>
                  <a:cubicBezTo>
                    <a:pt x="42" y="230"/>
                    <a:pt x="83" y="234"/>
                    <a:pt x="108" y="232"/>
                  </a:cubicBezTo>
                  <a:cubicBezTo>
                    <a:pt x="113" y="232"/>
                    <a:pt x="118" y="236"/>
                    <a:pt x="118" y="241"/>
                  </a:cubicBezTo>
                  <a:cubicBezTo>
                    <a:pt x="118" y="247"/>
                    <a:pt x="114" y="251"/>
                    <a:pt x="109" y="251"/>
                  </a:cubicBezTo>
                  <a:cubicBezTo>
                    <a:pt x="106" y="252"/>
                    <a:pt x="102" y="252"/>
                    <a:pt x="97" y="252"/>
                  </a:cubicBez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7" name="Freeform 42">
              <a:extLst>
                <a:ext uri="{FF2B5EF4-FFF2-40B4-BE49-F238E27FC236}">
                  <a16:creationId xmlns:a16="http://schemas.microsoft.com/office/drawing/2014/main" id="{70B0D831-B79D-4CB3-84D7-CC4AD13A2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7232650"/>
              <a:ext cx="128588" cy="219075"/>
            </a:xfrm>
            <a:custGeom>
              <a:avLst/>
              <a:gdLst>
                <a:gd name="T0" fmla="*/ 58 w 168"/>
                <a:gd name="T1" fmla="*/ 288 h 288"/>
                <a:gd name="T2" fmla="*/ 1 w 168"/>
                <a:gd name="T3" fmla="*/ 235 h 288"/>
                <a:gd name="T4" fmla="*/ 8 w 168"/>
                <a:gd name="T5" fmla="*/ 224 h 288"/>
                <a:gd name="T6" fmla="*/ 19 w 168"/>
                <a:gd name="T7" fmla="*/ 232 h 288"/>
                <a:gd name="T8" fmla="*/ 60 w 168"/>
                <a:gd name="T9" fmla="*/ 269 h 288"/>
                <a:gd name="T10" fmla="*/ 109 w 168"/>
                <a:gd name="T11" fmla="*/ 224 h 288"/>
                <a:gd name="T12" fmla="*/ 132 w 168"/>
                <a:gd name="T13" fmla="*/ 53 h 288"/>
                <a:gd name="T14" fmla="*/ 77 w 168"/>
                <a:gd name="T15" fmla="*/ 25 h 288"/>
                <a:gd name="T16" fmla="*/ 25 w 168"/>
                <a:gd name="T17" fmla="*/ 85 h 288"/>
                <a:gd name="T18" fmla="*/ 13 w 168"/>
                <a:gd name="T19" fmla="*/ 93 h 288"/>
                <a:gd name="T20" fmla="*/ 6 w 168"/>
                <a:gd name="T21" fmla="*/ 82 h 288"/>
                <a:gd name="T22" fmla="*/ 73 w 168"/>
                <a:gd name="T23" fmla="*/ 6 h 288"/>
                <a:gd name="T24" fmla="*/ 148 w 168"/>
                <a:gd name="T25" fmla="*/ 42 h 288"/>
                <a:gd name="T26" fmla="*/ 126 w 168"/>
                <a:gd name="T27" fmla="*/ 233 h 288"/>
                <a:gd name="T28" fmla="*/ 61 w 168"/>
                <a:gd name="T29" fmla="*/ 288 h 288"/>
                <a:gd name="T30" fmla="*/ 58 w 168"/>
                <a:gd name="T3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88">
                  <a:moveTo>
                    <a:pt x="58" y="288"/>
                  </a:moveTo>
                  <a:cubicBezTo>
                    <a:pt x="19" y="288"/>
                    <a:pt x="4" y="254"/>
                    <a:pt x="1" y="235"/>
                  </a:cubicBezTo>
                  <a:cubicBezTo>
                    <a:pt x="0" y="229"/>
                    <a:pt x="3" y="224"/>
                    <a:pt x="8" y="224"/>
                  </a:cubicBezTo>
                  <a:cubicBezTo>
                    <a:pt x="14" y="223"/>
                    <a:pt x="19" y="226"/>
                    <a:pt x="19" y="232"/>
                  </a:cubicBezTo>
                  <a:cubicBezTo>
                    <a:pt x="20" y="233"/>
                    <a:pt x="26" y="271"/>
                    <a:pt x="60" y="269"/>
                  </a:cubicBezTo>
                  <a:cubicBezTo>
                    <a:pt x="82" y="268"/>
                    <a:pt x="99" y="244"/>
                    <a:pt x="109" y="224"/>
                  </a:cubicBezTo>
                  <a:cubicBezTo>
                    <a:pt x="138" y="167"/>
                    <a:pt x="147" y="76"/>
                    <a:pt x="132" y="53"/>
                  </a:cubicBezTo>
                  <a:cubicBezTo>
                    <a:pt x="117" y="31"/>
                    <a:pt x="98" y="21"/>
                    <a:pt x="77" y="25"/>
                  </a:cubicBezTo>
                  <a:cubicBezTo>
                    <a:pt x="52" y="30"/>
                    <a:pt x="30" y="55"/>
                    <a:pt x="25" y="85"/>
                  </a:cubicBezTo>
                  <a:cubicBezTo>
                    <a:pt x="24" y="90"/>
                    <a:pt x="19" y="94"/>
                    <a:pt x="13" y="93"/>
                  </a:cubicBezTo>
                  <a:cubicBezTo>
                    <a:pt x="8" y="92"/>
                    <a:pt x="5" y="87"/>
                    <a:pt x="6" y="82"/>
                  </a:cubicBezTo>
                  <a:cubicBezTo>
                    <a:pt x="12" y="45"/>
                    <a:pt x="40" y="13"/>
                    <a:pt x="73" y="6"/>
                  </a:cubicBezTo>
                  <a:cubicBezTo>
                    <a:pt x="102" y="0"/>
                    <a:pt x="129" y="14"/>
                    <a:pt x="148" y="42"/>
                  </a:cubicBezTo>
                  <a:cubicBezTo>
                    <a:pt x="168" y="74"/>
                    <a:pt x="157" y="172"/>
                    <a:pt x="126" y="233"/>
                  </a:cubicBezTo>
                  <a:cubicBezTo>
                    <a:pt x="108" y="268"/>
                    <a:pt x="86" y="287"/>
                    <a:pt x="61" y="288"/>
                  </a:cubicBezTo>
                  <a:cubicBezTo>
                    <a:pt x="60" y="288"/>
                    <a:pt x="59" y="288"/>
                    <a:pt x="58" y="288"/>
                  </a:cubicBez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8" name="Freeform 43">
              <a:extLst>
                <a:ext uri="{FF2B5EF4-FFF2-40B4-BE49-F238E27FC236}">
                  <a16:creationId xmlns:a16="http://schemas.microsoft.com/office/drawing/2014/main" id="{17532576-FA9D-4865-88EF-7841C918A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38" y="8245475"/>
              <a:ext cx="515938" cy="646113"/>
            </a:xfrm>
            <a:custGeom>
              <a:avLst/>
              <a:gdLst>
                <a:gd name="T0" fmla="*/ 665 w 678"/>
                <a:gd name="T1" fmla="*/ 851 h 851"/>
                <a:gd name="T2" fmla="*/ 13 w 678"/>
                <a:gd name="T3" fmla="*/ 851 h 851"/>
                <a:gd name="T4" fmla="*/ 0 w 678"/>
                <a:gd name="T5" fmla="*/ 838 h 851"/>
                <a:gd name="T6" fmla="*/ 0 w 678"/>
                <a:gd name="T7" fmla="*/ 381 h 851"/>
                <a:gd name="T8" fmla="*/ 75 w 678"/>
                <a:gd name="T9" fmla="*/ 10 h 851"/>
                <a:gd name="T10" fmla="*/ 92 w 678"/>
                <a:gd name="T11" fmla="*/ 3 h 851"/>
                <a:gd name="T12" fmla="*/ 99 w 678"/>
                <a:gd name="T13" fmla="*/ 19 h 851"/>
                <a:gd name="T14" fmla="*/ 25 w 678"/>
                <a:gd name="T15" fmla="*/ 381 h 851"/>
                <a:gd name="T16" fmla="*/ 25 w 678"/>
                <a:gd name="T17" fmla="*/ 825 h 851"/>
                <a:gd name="T18" fmla="*/ 665 w 678"/>
                <a:gd name="T19" fmla="*/ 825 h 851"/>
                <a:gd name="T20" fmla="*/ 678 w 678"/>
                <a:gd name="T21" fmla="*/ 838 h 851"/>
                <a:gd name="T22" fmla="*/ 665 w 678"/>
                <a:gd name="T23" fmla="*/ 851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8" h="851">
                  <a:moveTo>
                    <a:pt x="665" y="851"/>
                  </a:moveTo>
                  <a:lnTo>
                    <a:pt x="13" y="851"/>
                  </a:lnTo>
                  <a:cubicBezTo>
                    <a:pt x="5" y="851"/>
                    <a:pt x="0" y="845"/>
                    <a:pt x="0" y="838"/>
                  </a:cubicBezTo>
                  <a:lnTo>
                    <a:pt x="0" y="381"/>
                  </a:lnTo>
                  <a:cubicBezTo>
                    <a:pt x="0" y="253"/>
                    <a:pt x="25" y="128"/>
                    <a:pt x="75" y="10"/>
                  </a:cubicBezTo>
                  <a:cubicBezTo>
                    <a:pt x="78" y="3"/>
                    <a:pt x="85" y="0"/>
                    <a:pt x="92" y="3"/>
                  </a:cubicBezTo>
                  <a:cubicBezTo>
                    <a:pt x="98" y="5"/>
                    <a:pt x="101" y="13"/>
                    <a:pt x="99" y="19"/>
                  </a:cubicBezTo>
                  <a:cubicBezTo>
                    <a:pt x="50" y="134"/>
                    <a:pt x="25" y="256"/>
                    <a:pt x="25" y="381"/>
                  </a:cubicBezTo>
                  <a:lnTo>
                    <a:pt x="25" y="825"/>
                  </a:lnTo>
                  <a:lnTo>
                    <a:pt x="665" y="825"/>
                  </a:lnTo>
                  <a:cubicBezTo>
                    <a:pt x="673" y="825"/>
                    <a:pt x="678" y="831"/>
                    <a:pt x="678" y="838"/>
                  </a:cubicBezTo>
                  <a:cubicBezTo>
                    <a:pt x="678" y="845"/>
                    <a:pt x="673" y="851"/>
                    <a:pt x="665" y="851"/>
                  </a:cubicBezTo>
                  <a:close/>
                </a:path>
              </a:pathLst>
            </a:custGeom>
            <a:solidFill>
              <a:srgbClr val="148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9" name="Freeform 44">
              <a:extLst>
                <a:ext uri="{FF2B5EF4-FFF2-40B4-BE49-F238E27FC236}">
                  <a16:creationId xmlns:a16="http://schemas.microsoft.com/office/drawing/2014/main" id="{2197FDA4-0A64-4729-9EFE-6A7198AF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063" y="10029825"/>
              <a:ext cx="147638" cy="777875"/>
            </a:xfrm>
            <a:custGeom>
              <a:avLst/>
              <a:gdLst>
                <a:gd name="T0" fmla="*/ 142 w 193"/>
                <a:gd name="T1" fmla="*/ 167 h 1023"/>
                <a:gd name="T2" fmla="*/ 123 w 193"/>
                <a:gd name="T3" fmla="*/ 81 h 1023"/>
                <a:gd name="T4" fmla="*/ 147 w 193"/>
                <a:gd name="T5" fmla="*/ 0 h 1023"/>
                <a:gd name="T6" fmla="*/ 105 w 193"/>
                <a:gd name="T7" fmla="*/ 0 h 1023"/>
                <a:gd name="T8" fmla="*/ 22 w 193"/>
                <a:gd name="T9" fmla="*/ 102 h 1023"/>
                <a:gd name="T10" fmla="*/ 40 w 193"/>
                <a:gd name="T11" fmla="*/ 184 h 1023"/>
                <a:gd name="T12" fmla="*/ 36 w 193"/>
                <a:gd name="T13" fmla="*/ 864 h 1023"/>
                <a:gd name="T14" fmla="*/ 0 w 193"/>
                <a:gd name="T15" fmla="*/ 1023 h 1023"/>
                <a:gd name="T16" fmla="*/ 106 w 193"/>
                <a:gd name="T17" fmla="*/ 1023 h 1023"/>
                <a:gd name="T18" fmla="*/ 138 w 193"/>
                <a:gd name="T19" fmla="*/ 883 h 1023"/>
                <a:gd name="T20" fmla="*/ 142 w 193"/>
                <a:gd name="T21" fmla="*/ 167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23">
                  <a:moveTo>
                    <a:pt x="142" y="167"/>
                  </a:moveTo>
                  <a:lnTo>
                    <a:pt x="123" y="81"/>
                  </a:lnTo>
                  <a:cubicBezTo>
                    <a:pt x="117" y="50"/>
                    <a:pt x="127" y="20"/>
                    <a:pt x="147" y="0"/>
                  </a:cubicBezTo>
                  <a:lnTo>
                    <a:pt x="105" y="0"/>
                  </a:lnTo>
                  <a:cubicBezTo>
                    <a:pt x="51" y="0"/>
                    <a:pt x="11" y="49"/>
                    <a:pt x="22" y="102"/>
                  </a:cubicBezTo>
                  <a:lnTo>
                    <a:pt x="40" y="184"/>
                  </a:lnTo>
                  <a:cubicBezTo>
                    <a:pt x="88" y="408"/>
                    <a:pt x="87" y="641"/>
                    <a:pt x="36" y="864"/>
                  </a:cubicBezTo>
                  <a:lnTo>
                    <a:pt x="0" y="1023"/>
                  </a:lnTo>
                  <a:lnTo>
                    <a:pt x="106" y="1023"/>
                  </a:lnTo>
                  <a:lnTo>
                    <a:pt x="138" y="883"/>
                  </a:lnTo>
                  <a:cubicBezTo>
                    <a:pt x="191" y="647"/>
                    <a:pt x="193" y="403"/>
                    <a:pt x="142" y="167"/>
                  </a:cubicBezTo>
                  <a:close/>
                </a:path>
              </a:pathLst>
            </a:custGeom>
            <a:solidFill>
              <a:srgbClr val="958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0" name="Freeform 45">
              <a:extLst>
                <a:ext uri="{FF2B5EF4-FFF2-40B4-BE49-F238E27FC236}">
                  <a16:creationId xmlns:a16="http://schemas.microsoft.com/office/drawing/2014/main" id="{13DC293D-737D-4538-AB16-02E714FF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5025" y="10029825"/>
              <a:ext cx="1646238" cy="777875"/>
            </a:xfrm>
            <a:custGeom>
              <a:avLst/>
              <a:gdLst>
                <a:gd name="T0" fmla="*/ 2163 w 2163"/>
                <a:gd name="T1" fmla="*/ 0 h 1023"/>
                <a:gd name="T2" fmla="*/ 41 w 2163"/>
                <a:gd name="T3" fmla="*/ 0 h 1023"/>
                <a:gd name="T4" fmla="*/ 17 w 2163"/>
                <a:gd name="T5" fmla="*/ 81 h 1023"/>
                <a:gd name="T6" fmla="*/ 36 w 2163"/>
                <a:gd name="T7" fmla="*/ 167 h 1023"/>
                <a:gd name="T8" fmla="*/ 32 w 2163"/>
                <a:gd name="T9" fmla="*/ 883 h 1023"/>
                <a:gd name="T10" fmla="*/ 0 w 2163"/>
                <a:gd name="T11" fmla="*/ 1023 h 1023"/>
                <a:gd name="T12" fmla="*/ 1676 w 2163"/>
                <a:gd name="T13" fmla="*/ 1023 h 1023"/>
                <a:gd name="T14" fmla="*/ 2163 w 2163"/>
                <a:gd name="T15" fmla="*/ 535 h 1023"/>
                <a:gd name="T16" fmla="*/ 2163 w 2163"/>
                <a:gd name="T1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3" h="1023">
                  <a:moveTo>
                    <a:pt x="2163" y="0"/>
                  </a:moveTo>
                  <a:lnTo>
                    <a:pt x="41" y="0"/>
                  </a:lnTo>
                  <a:cubicBezTo>
                    <a:pt x="21" y="20"/>
                    <a:pt x="11" y="50"/>
                    <a:pt x="17" y="81"/>
                  </a:cubicBezTo>
                  <a:lnTo>
                    <a:pt x="36" y="167"/>
                  </a:lnTo>
                  <a:cubicBezTo>
                    <a:pt x="87" y="403"/>
                    <a:pt x="85" y="647"/>
                    <a:pt x="32" y="883"/>
                  </a:cubicBezTo>
                  <a:lnTo>
                    <a:pt x="0" y="1023"/>
                  </a:lnTo>
                  <a:lnTo>
                    <a:pt x="1676" y="1023"/>
                  </a:lnTo>
                  <a:cubicBezTo>
                    <a:pt x="1945" y="1023"/>
                    <a:pt x="2163" y="804"/>
                    <a:pt x="2163" y="535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rgbClr val="726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1" name="Rectangle 46">
              <a:extLst>
                <a:ext uri="{FF2B5EF4-FFF2-40B4-BE49-F238E27FC236}">
                  <a16:creationId xmlns:a16="http://schemas.microsoft.com/office/drawing/2014/main" id="{7C217273-0B2E-4FB5-A4B5-265AB30C8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825" y="9367838"/>
              <a:ext cx="8712200" cy="331788"/>
            </a:xfrm>
            <a:prstGeom prst="rect">
              <a:avLst/>
            </a:pr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2" name="Freeform 47">
              <a:extLst>
                <a:ext uri="{FF2B5EF4-FFF2-40B4-BE49-F238E27FC236}">
                  <a16:creationId xmlns:a16="http://schemas.microsoft.com/office/drawing/2014/main" id="{3B506AAA-7DA9-49E7-B01A-06A9D686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9699625"/>
              <a:ext cx="647700" cy="3052763"/>
            </a:xfrm>
            <a:custGeom>
              <a:avLst/>
              <a:gdLst>
                <a:gd name="T0" fmla="*/ 851 w 851"/>
                <a:gd name="T1" fmla="*/ 0 h 4013"/>
                <a:gd name="T2" fmla="*/ 336 w 851"/>
                <a:gd name="T3" fmla="*/ 0 h 4013"/>
                <a:gd name="T4" fmla="*/ 0 w 851"/>
                <a:gd name="T5" fmla="*/ 4013 h 4013"/>
                <a:gd name="T6" fmla="*/ 220 w 851"/>
                <a:gd name="T7" fmla="*/ 4013 h 4013"/>
                <a:gd name="T8" fmla="*/ 851 w 851"/>
                <a:gd name="T9" fmla="*/ 0 h 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4013">
                  <a:moveTo>
                    <a:pt x="851" y="0"/>
                  </a:moveTo>
                  <a:lnTo>
                    <a:pt x="336" y="0"/>
                  </a:lnTo>
                  <a:lnTo>
                    <a:pt x="0" y="4013"/>
                  </a:lnTo>
                  <a:lnTo>
                    <a:pt x="220" y="401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61E74201-BBE3-4058-9369-E7BAAC63C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9699625"/>
              <a:ext cx="646113" cy="3052763"/>
            </a:xfrm>
            <a:custGeom>
              <a:avLst/>
              <a:gdLst>
                <a:gd name="T0" fmla="*/ 0 w 850"/>
                <a:gd name="T1" fmla="*/ 0 h 4013"/>
                <a:gd name="T2" fmla="*/ 515 w 850"/>
                <a:gd name="T3" fmla="*/ 0 h 4013"/>
                <a:gd name="T4" fmla="*/ 850 w 850"/>
                <a:gd name="T5" fmla="*/ 4013 h 4013"/>
                <a:gd name="T6" fmla="*/ 630 w 850"/>
                <a:gd name="T7" fmla="*/ 4013 h 4013"/>
                <a:gd name="T8" fmla="*/ 0 w 850"/>
                <a:gd name="T9" fmla="*/ 0 h 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4013">
                  <a:moveTo>
                    <a:pt x="0" y="0"/>
                  </a:moveTo>
                  <a:lnTo>
                    <a:pt x="515" y="0"/>
                  </a:lnTo>
                  <a:lnTo>
                    <a:pt x="850" y="4013"/>
                  </a:lnTo>
                  <a:lnTo>
                    <a:pt x="630" y="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4" name="Freeform 49">
              <a:extLst>
                <a:ext uri="{FF2B5EF4-FFF2-40B4-BE49-F238E27FC236}">
                  <a16:creationId xmlns:a16="http://schemas.microsoft.com/office/drawing/2014/main" id="{22F7A4B7-6B0A-42BB-A800-539746527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9699625"/>
              <a:ext cx="447675" cy="666750"/>
            </a:xfrm>
            <a:custGeom>
              <a:avLst/>
              <a:gdLst>
                <a:gd name="T0" fmla="*/ 73 w 588"/>
                <a:gd name="T1" fmla="*/ 0 h 877"/>
                <a:gd name="T2" fmla="*/ 0 w 588"/>
                <a:gd name="T3" fmla="*/ 877 h 877"/>
                <a:gd name="T4" fmla="*/ 450 w 588"/>
                <a:gd name="T5" fmla="*/ 877 h 877"/>
                <a:gd name="T6" fmla="*/ 588 w 588"/>
                <a:gd name="T7" fmla="*/ 0 h 877"/>
                <a:gd name="T8" fmla="*/ 73 w 588"/>
                <a:gd name="T9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877">
                  <a:moveTo>
                    <a:pt x="73" y="0"/>
                  </a:moveTo>
                  <a:lnTo>
                    <a:pt x="0" y="877"/>
                  </a:lnTo>
                  <a:lnTo>
                    <a:pt x="450" y="877"/>
                  </a:lnTo>
                  <a:lnTo>
                    <a:pt x="588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C5B10451-A159-436E-B0A9-A1A8BD1A9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9699625"/>
              <a:ext cx="447675" cy="666750"/>
            </a:xfrm>
            <a:custGeom>
              <a:avLst/>
              <a:gdLst>
                <a:gd name="T0" fmla="*/ 515 w 588"/>
                <a:gd name="T1" fmla="*/ 0 h 877"/>
                <a:gd name="T2" fmla="*/ 0 w 588"/>
                <a:gd name="T3" fmla="*/ 0 h 877"/>
                <a:gd name="T4" fmla="*/ 137 w 588"/>
                <a:gd name="T5" fmla="*/ 877 h 877"/>
                <a:gd name="T6" fmla="*/ 588 w 588"/>
                <a:gd name="T7" fmla="*/ 877 h 877"/>
                <a:gd name="T8" fmla="*/ 515 w 588"/>
                <a:gd name="T9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877">
                  <a:moveTo>
                    <a:pt x="515" y="0"/>
                  </a:moveTo>
                  <a:lnTo>
                    <a:pt x="0" y="0"/>
                  </a:lnTo>
                  <a:lnTo>
                    <a:pt x="137" y="877"/>
                  </a:lnTo>
                  <a:lnTo>
                    <a:pt x="588" y="87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6" name="Rectangle 51">
              <a:extLst>
                <a:ext uri="{FF2B5EF4-FFF2-40B4-BE49-F238E27FC236}">
                  <a16:creationId xmlns:a16="http://schemas.microsoft.com/office/drawing/2014/main" id="{34690923-00AE-4AAC-87D6-5A9D97948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9072563"/>
              <a:ext cx="1211263" cy="150813"/>
            </a:xfrm>
            <a:prstGeom prst="rect">
              <a:avLst/>
            </a:pr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7" name="Rectangle 52">
              <a:extLst>
                <a:ext uri="{FF2B5EF4-FFF2-40B4-BE49-F238E27FC236}">
                  <a16:creationId xmlns:a16="http://schemas.microsoft.com/office/drawing/2014/main" id="{EC02B3B4-55A0-4314-8CBC-5BA24FE50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38" y="8669338"/>
              <a:ext cx="1346200" cy="239713"/>
            </a:xfrm>
            <a:prstGeom prst="rect">
              <a:avLst/>
            </a:prstGeom>
            <a:solidFill>
              <a:srgbClr val="FA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F5B12FCE-9D95-4816-859F-6BDD63E44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913" y="9118600"/>
              <a:ext cx="1063625" cy="57150"/>
            </a:xfrm>
            <a:custGeom>
              <a:avLst/>
              <a:gdLst>
                <a:gd name="T0" fmla="*/ 1359 w 1396"/>
                <a:gd name="T1" fmla="*/ 76 h 76"/>
                <a:gd name="T2" fmla="*/ 38 w 1396"/>
                <a:gd name="T3" fmla="*/ 76 h 76"/>
                <a:gd name="T4" fmla="*/ 0 w 1396"/>
                <a:gd name="T5" fmla="*/ 39 h 76"/>
                <a:gd name="T6" fmla="*/ 0 w 1396"/>
                <a:gd name="T7" fmla="*/ 38 h 76"/>
                <a:gd name="T8" fmla="*/ 38 w 1396"/>
                <a:gd name="T9" fmla="*/ 0 h 76"/>
                <a:gd name="T10" fmla="*/ 1359 w 1396"/>
                <a:gd name="T11" fmla="*/ 0 h 76"/>
                <a:gd name="T12" fmla="*/ 1396 w 1396"/>
                <a:gd name="T13" fmla="*/ 38 h 76"/>
                <a:gd name="T14" fmla="*/ 1396 w 1396"/>
                <a:gd name="T15" fmla="*/ 39 h 76"/>
                <a:gd name="T16" fmla="*/ 1359 w 1396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6" h="76">
                  <a:moveTo>
                    <a:pt x="1359" y="76"/>
                  </a:moveTo>
                  <a:lnTo>
                    <a:pt x="38" y="76"/>
                  </a:lnTo>
                  <a:cubicBezTo>
                    <a:pt x="17" y="76"/>
                    <a:pt x="0" y="60"/>
                    <a:pt x="0" y="39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1359" y="0"/>
                  </a:lnTo>
                  <a:cubicBezTo>
                    <a:pt x="1380" y="0"/>
                    <a:pt x="1396" y="17"/>
                    <a:pt x="1396" y="38"/>
                  </a:cubicBezTo>
                  <a:lnTo>
                    <a:pt x="1396" y="39"/>
                  </a:lnTo>
                  <a:cubicBezTo>
                    <a:pt x="1396" y="60"/>
                    <a:pt x="1380" y="76"/>
                    <a:pt x="1359" y="76"/>
                  </a:cubicBezTo>
                  <a:close/>
                </a:path>
              </a:pathLst>
            </a:custGeom>
            <a:solidFill>
              <a:srgbClr val="FE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FDB9455-2349-42FE-AD59-0E06DD87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8" y="8669338"/>
              <a:ext cx="220662" cy="239713"/>
            </a:xfrm>
            <a:custGeom>
              <a:avLst/>
              <a:gdLst>
                <a:gd name="connsiteX0" fmla="*/ 138112 w 220662"/>
                <a:gd name="connsiteY0" fmla="*/ 0 h 239713"/>
                <a:gd name="connsiteX1" fmla="*/ 220662 w 220662"/>
                <a:gd name="connsiteY1" fmla="*/ 0 h 239713"/>
                <a:gd name="connsiteX2" fmla="*/ 220662 w 220662"/>
                <a:gd name="connsiteY2" fmla="*/ 239713 h 239713"/>
                <a:gd name="connsiteX3" fmla="*/ 138112 w 220662"/>
                <a:gd name="connsiteY3" fmla="*/ 239713 h 239713"/>
                <a:gd name="connsiteX4" fmla="*/ 0 w 220662"/>
                <a:gd name="connsiteY4" fmla="*/ 0 h 239713"/>
                <a:gd name="connsiteX5" fmla="*/ 82550 w 220662"/>
                <a:gd name="connsiteY5" fmla="*/ 0 h 239713"/>
                <a:gd name="connsiteX6" fmla="*/ 82550 w 220662"/>
                <a:gd name="connsiteY6" fmla="*/ 239713 h 239713"/>
                <a:gd name="connsiteX7" fmla="*/ 0 w 220662"/>
                <a:gd name="connsiteY7" fmla="*/ 239713 h 23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62" h="239713">
                  <a:moveTo>
                    <a:pt x="138112" y="0"/>
                  </a:moveTo>
                  <a:lnTo>
                    <a:pt x="220662" y="0"/>
                  </a:lnTo>
                  <a:lnTo>
                    <a:pt x="220662" y="239713"/>
                  </a:lnTo>
                  <a:lnTo>
                    <a:pt x="138112" y="239713"/>
                  </a:lnTo>
                  <a:close/>
                  <a:moveTo>
                    <a:pt x="0" y="0"/>
                  </a:moveTo>
                  <a:lnTo>
                    <a:pt x="82550" y="0"/>
                  </a:lnTo>
                  <a:lnTo>
                    <a:pt x="82550" y="239713"/>
                  </a:lnTo>
                  <a:lnTo>
                    <a:pt x="0" y="239713"/>
                  </a:ln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0" name="Freeform 56">
              <a:extLst>
                <a:ext uri="{FF2B5EF4-FFF2-40B4-BE49-F238E27FC236}">
                  <a16:creationId xmlns:a16="http://schemas.microsoft.com/office/drawing/2014/main" id="{F68C6E3D-33F5-435A-8250-8CAF215D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8451850"/>
              <a:ext cx="1247775" cy="217488"/>
            </a:xfrm>
            <a:custGeom>
              <a:avLst/>
              <a:gdLst>
                <a:gd name="T0" fmla="*/ 55 w 1640"/>
                <a:gd name="T1" fmla="*/ 148 h 287"/>
                <a:gd name="T2" fmla="*/ 55 w 1640"/>
                <a:gd name="T3" fmla="*/ 139 h 287"/>
                <a:gd name="T4" fmla="*/ 144 w 1640"/>
                <a:gd name="T5" fmla="*/ 50 h 287"/>
                <a:gd name="T6" fmla="*/ 1640 w 1640"/>
                <a:gd name="T7" fmla="*/ 50 h 287"/>
                <a:gd name="T8" fmla="*/ 1640 w 1640"/>
                <a:gd name="T9" fmla="*/ 0 h 287"/>
                <a:gd name="T10" fmla="*/ 143 w 1640"/>
                <a:gd name="T11" fmla="*/ 0 h 287"/>
                <a:gd name="T12" fmla="*/ 0 w 1640"/>
                <a:gd name="T13" fmla="*/ 143 h 287"/>
                <a:gd name="T14" fmla="*/ 143 w 1640"/>
                <a:gd name="T15" fmla="*/ 287 h 287"/>
                <a:gd name="T16" fmla="*/ 1640 w 1640"/>
                <a:gd name="T17" fmla="*/ 287 h 287"/>
                <a:gd name="T18" fmla="*/ 1640 w 1640"/>
                <a:gd name="T19" fmla="*/ 237 h 287"/>
                <a:gd name="T20" fmla="*/ 144 w 1640"/>
                <a:gd name="T21" fmla="*/ 237 h 287"/>
                <a:gd name="T22" fmla="*/ 55 w 1640"/>
                <a:gd name="T23" fmla="*/ 14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0" h="287">
                  <a:moveTo>
                    <a:pt x="55" y="148"/>
                  </a:moveTo>
                  <a:lnTo>
                    <a:pt x="55" y="139"/>
                  </a:lnTo>
                  <a:cubicBezTo>
                    <a:pt x="55" y="90"/>
                    <a:pt x="95" y="50"/>
                    <a:pt x="144" y="50"/>
                  </a:cubicBezTo>
                  <a:lnTo>
                    <a:pt x="1640" y="50"/>
                  </a:lnTo>
                  <a:lnTo>
                    <a:pt x="1640" y="0"/>
                  </a:ln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cubicBezTo>
                    <a:pt x="0" y="223"/>
                    <a:pt x="64" y="287"/>
                    <a:pt x="143" y="287"/>
                  </a:cubicBezTo>
                  <a:lnTo>
                    <a:pt x="1640" y="287"/>
                  </a:lnTo>
                  <a:lnTo>
                    <a:pt x="1640" y="237"/>
                  </a:lnTo>
                  <a:lnTo>
                    <a:pt x="144" y="237"/>
                  </a:lnTo>
                  <a:cubicBezTo>
                    <a:pt x="95" y="237"/>
                    <a:pt x="55" y="197"/>
                    <a:pt x="55" y="148"/>
                  </a:cubicBezTo>
                  <a:close/>
                </a:path>
              </a:pathLst>
            </a:custGeom>
            <a:solidFill>
              <a:srgbClr val="56B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1" name="Rectangle 57">
              <a:extLst>
                <a:ext uri="{FF2B5EF4-FFF2-40B4-BE49-F238E27FC236}">
                  <a16:creationId xmlns:a16="http://schemas.microsoft.com/office/drawing/2014/main" id="{E32C0FFB-B631-4885-A1F4-E1DAC3F3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0" y="8489950"/>
              <a:ext cx="23813" cy="1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2" name="Freeform 58">
              <a:extLst>
                <a:ext uri="{FF2B5EF4-FFF2-40B4-BE49-F238E27FC236}">
                  <a16:creationId xmlns:a16="http://schemas.microsoft.com/office/drawing/2014/main" id="{36F6C730-E5A8-4E3C-98A9-71FF91A1B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8489950"/>
              <a:ext cx="87313" cy="142875"/>
            </a:xfrm>
            <a:custGeom>
              <a:avLst/>
              <a:gdLst>
                <a:gd name="T0" fmla="*/ 89 w 115"/>
                <a:gd name="T1" fmla="*/ 0 h 187"/>
                <a:gd name="T2" fmla="*/ 0 w 115"/>
                <a:gd name="T3" fmla="*/ 89 h 187"/>
                <a:gd name="T4" fmla="*/ 0 w 115"/>
                <a:gd name="T5" fmla="*/ 98 h 187"/>
                <a:gd name="T6" fmla="*/ 89 w 115"/>
                <a:gd name="T7" fmla="*/ 187 h 187"/>
                <a:gd name="T8" fmla="*/ 115 w 115"/>
                <a:gd name="T9" fmla="*/ 187 h 187"/>
                <a:gd name="T10" fmla="*/ 115 w 115"/>
                <a:gd name="T11" fmla="*/ 0 h 187"/>
                <a:gd name="T12" fmla="*/ 89 w 115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87">
                  <a:moveTo>
                    <a:pt x="89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98"/>
                  </a:lnTo>
                  <a:cubicBezTo>
                    <a:pt x="0" y="147"/>
                    <a:pt x="40" y="187"/>
                    <a:pt x="89" y="187"/>
                  </a:cubicBezTo>
                  <a:lnTo>
                    <a:pt x="115" y="187"/>
                  </a:lnTo>
                  <a:lnTo>
                    <a:pt x="115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3" name="Rectangle 59">
              <a:extLst>
                <a:ext uri="{FF2B5EF4-FFF2-40B4-BE49-F238E27FC236}">
                  <a16:creationId xmlns:a16="http://schemas.microsoft.com/office/drawing/2014/main" id="{D0E1E0B3-B34A-4A89-A3E3-FF9D2FBAD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563" y="8489950"/>
              <a:ext cx="1095375" cy="14287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4" name="Freeform 60">
              <a:extLst>
                <a:ext uri="{FF2B5EF4-FFF2-40B4-BE49-F238E27FC236}">
                  <a16:creationId xmlns:a16="http://schemas.microsoft.com/office/drawing/2014/main" id="{0B5068A9-332F-4143-8A4A-0A2503BD1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8909050"/>
              <a:ext cx="1276350" cy="163513"/>
            </a:xfrm>
            <a:custGeom>
              <a:avLst/>
              <a:gdLst>
                <a:gd name="T0" fmla="*/ 47 w 1677"/>
                <a:gd name="T1" fmla="*/ 107 h 213"/>
                <a:gd name="T2" fmla="*/ 111 w 1677"/>
                <a:gd name="T3" fmla="*/ 42 h 213"/>
                <a:gd name="T4" fmla="*/ 1677 w 1677"/>
                <a:gd name="T5" fmla="*/ 42 h 213"/>
                <a:gd name="T6" fmla="*/ 1677 w 1677"/>
                <a:gd name="T7" fmla="*/ 0 h 213"/>
                <a:gd name="T8" fmla="*/ 106 w 1677"/>
                <a:gd name="T9" fmla="*/ 0 h 213"/>
                <a:gd name="T10" fmla="*/ 0 w 1677"/>
                <a:gd name="T11" fmla="*/ 107 h 213"/>
                <a:gd name="T12" fmla="*/ 106 w 1677"/>
                <a:gd name="T13" fmla="*/ 213 h 213"/>
                <a:gd name="T14" fmla="*/ 1677 w 1677"/>
                <a:gd name="T15" fmla="*/ 213 h 213"/>
                <a:gd name="T16" fmla="*/ 1677 w 1677"/>
                <a:gd name="T17" fmla="*/ 171 h 213"/>
                <a:gd name="T18" fmla="*/ 111 w 1677"/>
                <a:gd name="T19" fmla="*/ 171 h 213"/>
                <a:gd name="T20" fmla="*/ 47 w 1677"/>
                <a:gd name="T21" fmla="*/ 10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7" h="213">
                  <a:moveTo>
                    <a:pt x="47" y="107"/>
                  </a:moveTo>
                  <a:cubicBezTo>
                    <a:pt x="47" y="71"/>
                    <a:pt x="75" y="42"/>
                    <a:pt x="111" y="42"/>
                  </a:cubicBezTo>
                  <a:lnTo>
                    <a:pt x="1677" y="42"/>
                  </a:lnTo>
                  <a:lnTo>
                    <a:pt x="1677" y="0"/>
                  </a:lnTo>
                  <a:lnTo>
                    <a:pt x="106" y="0"/>
                  </a:lnTo>
                  <a:cubicBezTo>
                    <a:pt x="47" y="0"/>
                    <a:pt x="0" y="48"/>
                    <a:pt x="0" y="107"/>
                  </a:cubicBezTo>
                  <a:cubicBezTo>
                    <a:pt x="0" y="165"/>
                    <a:pt x="47" y="213"/>
                    <a:pt x="106" y="213"/>
                  </a:cubicBezTo>
                  <a:lnTo>
                    <a:pt x="1677" y="213"/>
                  </a:lnTo>
                  <a:lnTo>
                    <a:pt x="1677" y="171"/>
                  </a:lnTo>
                  <a:lnTo>
                    <a:pt x="111" y="171"/>
                  </a:lnTo>
                  <a:cubicBezTo>
                    <a:pt x="75" y="171"/>
                    <a:pt x="47" y="142"/>
                    <a:pt x="47" y="107"/>
                  </a:cubicBezTo>
                  <a:close/>
                </a:path>
              </a:pathLst>
            </a:custGeom>
            <a:solidFill>
              <a:srgbClr val="1C4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5" name="Freeform 61">
              <a:extLst>
                <a:ext uri="{FF2B5EF4-FFF2-40B4-BE49-F238E27FC236}">
                  <a16:creationId xmlns:a16="http://schemas.microsoft.com/office/drawing/2014/main" id="{1019851D-6A1C-4114-9872-123FF28C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550" y="8942388"/>
              <a:ext cx="125413" cy="96838"/>
            </a:xfrm>
            <a:custGeom>
              <a:avLst/>
              <a:gdLst>
                <a:gd name="T0" fmla="*/ 64 w 165"/>
                <a:gd name="T1" fmla="*/ 0 h 129"/>
                <a:gd name="T2" fmla="*/ 0 w 165"/>
                <a:gd name="T3" fmla="*/ 65 h 129"/>
                <a:gd name="T4" fmla="*/ 64 w 165"/>
                <a:gd name="T5" fmla="*/ 129 h 129"/>
                <a:gd name="T6" fmla="*/ 165 w 165"/>
                <a:gd name="T7" fmla="*/ 129 h 129"/>
                <a:gd name="T8" fmla="*/ 165 w 165"/>
                <a:gd name="T9" fmla="*/ 0 h 129"/>
                <a:gd name="T10" fmla="*/ 64 w 16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29">
                  <a:moveTo>
                    <a:pt x="64" y="0"/>
                  </a:moveTo>
                  <a:cubicBezTo>
                    <a:pt x="28" y="0"/>
                    <a:pt x="0" y="29"/>
                    <a:pt x="0" y="65"/>
                  </a:cubicBezTo>
                  <a:cubicBezTo>
                    <a:pt x="0" y="100"/>
                    <a:pt x="28" y="129"/>
                    <a:pt x="64" y="129"/>
                  </a:cubicBezTo>
                  <a:lnTo>
                    <a:pt x="165" y="129"/>
                  </a:lnTo>
                  <a:lnTo>
                    <a:pt x="165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6" name="Rectangle 62">
              <a:extLst>
                <a:ext uri="{FF2B5EF4-FFF2-40B4-BE49-F238E27FC236}">
                  <a16:creationId xmlns:a16="http://schemas.microsoft.com/office/drawing/2014/main" id="{F550BE62-DB8A-4A9F-A783-65DC8B222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963" y="8942388"/>
              <a:ext cx="1114425" cy="96838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7" name="Freeform 63">
              <a:extLst>
                <a:ext uri="{FF2B5EF4-FFF2-40B4-BE49-F238E27FC236}">
                  <a16:creationId xmlns:a16="http://schemas.microsoft.com/office/drawing/2014/main" id="{F91A8E37-292D-422E-B60C-606DDFB6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75" y="9223375"/>
              <a:ext cx="1276350" cy="144463"/>
            </a:xfrm>
            <a:custGeom>
              <a:avLst/>
              <a:gdLst>
                <a:gd name="T0" fmla="*/ 45 w 1677"/>
                <a:gd name="T1" fmla="*/ 95 h 190"/>
                <a:gd name="T2" fmla="*/ 98 w 1677"/>
                <a:gd name="T3" fmla="*/ 42 h 190"/>
                <a:gd name="T4" fmla="*/ 1677 w 1677"/>
                <a:gd name="T5" fmla="*/ 42 h 190"/>
                <a:gd name="T6" fmla="*/ 1677 w 1677"/>
                <a:gd name="T7" fmla="*/ 0 h 190"/>
                <a:gd name="T8" fmla="*/ 95 w 1677"/>
                <a:gd name="T9" fmla="*/ 0 h 190"/>
                <a:gd name="T10" fmla="*/ 0 w 1677"/>
                <a:gd name="T11" fmla="*/ 95 h 190"/>
                <a:gd name="T12" fmla="*/ 95 w 1677"/>
                <a:gd name="T13" fmla="*/ 190 h 190"/>
                <a:gd name="T14" fmla="*/ 1677 w 1677"/>
                <a:gd name="T15" fmla="*/ 190 h 190"/>
                <a:gd name="T16" fmla="*/ 1677 w 1677"/>
                <a:gd name="T17" fmla="*/ 147 h 190"/>
                <a:gd name="T18" fmla="*/ 98 w 1677"/>
                <a:gd name="T19" fmla="*/ 147 h 190"/>
                <a:gd name="T20" fmla="*/ 45 w 1677"/>
                <a:gd name="T2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7" h="190">
                  <a:moveTo>
                    <a:pt x="45" y="95"/>
                  </a:moveTo>
                  <a:cubicBezTo>
                    <a:pt x="45" y="65"/>
                    <a:pt x="69" y="42"/>
                    <a:pt x="98" y="42"/>
                  </a:cubicBezTo>
                  <a:lnTo>
                    <a:pt x="1677" y="42"/>
                  </a:lnTo>
                  <a:lnTo>
                    <a:pt x="1677" y="0"/>
                  </a:ln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cubicBezTo>
                    <a:pt x="0" y="147"/>
                    <a:pt x="42" y="190"/>
                    <a:pt x="95" y="190"/>
                  </a:cubicBezTo>
                  <a:lnTo>
                    <a:pt x="1677" y="190"/>
                  </a:lnTo>
                  <a:lnTo>
                    <a:pt x="1677" y="147"/>
                  </a:lnTo>
                  <a:lnTo>
                    <a:pt x="98" y="147"/>
                  </a:lnTo>
                  <a:cubicBezTo>
                    <a:pt x="69" y="147"/>
                    <a:pt x="45" y="124"/>
                    <a:pt x="45" y="95"/>
                  </a:cubicBezTo>
                  <a:close/>
                </a:path>
              </a:pathLst>
            </a:custGeom>
            <a:solidFill>
              <a:srgbClr val="FE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554F8B62-91E5-475D-9C86-7220CCB77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9255125"/>
              <a:ext cx="90488" cy="79375"/>
            </a:xfrm>
            <a:custGeom>
              <a:avLst/>
              <a:gdLst>
                <a:gd name="T0" fmla="*/ 53 w 120"/>
                <a:gd name="T1" fmla="*/ 0 h 105"/>
                <a:gd name="T2" fmla="*/ 0 w 120"/>
                <a:gd name="T3" fmla="*/ 53 h 105"/>
                <a:gd name="T4" fmla="*/ 53 w 120"/>
                <a:gd name="T5" fmla="*/ 105 h 105"/>
                <a:gd name="T6" fmla="*/ 120 w 120"/>
                <a:gd name="T7" fmla="*/ 105 h 105"/>
                <a:gd name="T8" fmla="*/ 120 w 120"/>
                <a:gd name="T9" fmla="*/ 0 h 105"/>
                <a:gd name="T10" fmla="*/ 53 w 120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05">
                  <a:moveTo>
                    <a:pt x="53" y="0"/>
                  </a:moveTo>
                  <a:cubicBezTo>
                    <a:pt x="24" y="0"/>
                    <a:pt x="0" y="23"/>
                    <a:pt x="0" y="53"/>
                  </a:cubicBezTo>
                  <a:cubicBezTo>
                    <a:pt x="0" y="82"/>
                    <a:pt x="24" y="105"/>
                    <a:pt x="53" y="105"/>
                  </a:cubicBezTo>
                  <a:lnTo>
                    <a:pt x="120" y="105"/>
                  </a:lnTo>
                  <a:lnTo>
                    <a:pt x="12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9" name="Rectangle 65">
              <a:extLst>
                <a:ext uri="{FF2B5EF4-FFF2-40B4-BE49-F238E27FC236}">
                  <a16:creationId xmlns:a16="http://schemas.microsoft.com/office/drawing/2014/main" id="{4717C46C-9CAB-43CC-A43B-524FAF10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288" y="9255125"/>
              <a:ext cx="1150938" cy="7937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0" name="Rectangle 66">
              <a:extLst>
                <a:ext uri="{FF2B5EF4-FFF2-40B4-BE49-F238E27FC236}">
                  <a16:creationId xmlns:a16="http://schemas.microsoft.com/office/drawing/2014/main" id="{0BFC50C9-FDC0-479B-8802-E24FA314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9259888"/>
              <a:ext cx="1090613" cy="107950"/>
            </a:xfrm>
            <a:prstGeom prst="rect">
              <a:avLst/>
            </a:prstGeom>
            <a:solidFill>
              <a:srgbClr val="ACD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1" name="Freeform 67">
              <a:extLst>
                <a:ext uri="{FF2B5EF4-FFF2-40B4-BE49-F238E27FC236}">
                  <a16:creationId xmlns:a16="http://schemas.microsoft.com/office/drawing/2014/main" id="{082FAA32-7D06-43D0-BBE4-C212F459C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038" y="9259888"/>
              <a:ext cx="696913" cy="107950"/>
            </a:xfrm>
            <a:custGeom>
              <a:avLst/>
              <a:gdLst>
                <a:gd name="T0" fmla="*/ 916 w 916"/>
                <a:gd name="T1" fmla="*/ 55 h 141"/>
                <a:gd name="T2" fmla="*/ 0 w 916"/>
                <a:gd name="T3" fmla="*/ 0 h 141"/>
                <a:gd name="T4" fmla="*/ 0 w 916"/>
                <a:gd name="T5" fmla="*/ 141 h 141"/>
                <a:gd name="T6" fmla="*/ 916 w 916"/>
                <a:gd name="T7" fmla="*/ 141 h 141"/>
                <a:gd name="T8" fmla="*/ 916 w 916"/>
                <a:gd name="T9" fmla="*/ 5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141">
                  <a:moveTo>
                    <a:pt x="916" y="55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916" y="141"/>
                  </a:lnTo>
                  <a:lnTo>
                    <a:pt x="916" y="55"/>
                  </a:lnTo>
                  <a:close/>
                </a:path>
              </a:pathLst>
            </a:custGeom>
            <a:solidFill>
              <a:srgbClr val="82B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2" name="Freeform 68">
              <a:extLst>
                <a:ext uri="{FF2B5EF4-FFF2-40B4-BE49-F238E27FC236}">
                  <a16:creationId xmlns:a16="http://schemas.microsoft.com/office/drawing/2014/main" id="{8D1A65EB-0C0D-4E25-A025-3439D651F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7269163"/>
              <a:ext cx="2857500" cy="1681163"/>
            </a:xfrm>
            <a:custGeom>
              <a:avLst/>
              <a:gdLst>
                <a:gd name="T0" fmla="*/ 3645 w 3754"/>
                <a:gd name="T1" fmla="*/ 2210 h 2210"/>
                <a:gd name="T2" fmla="*/ 361 w 3754"/>
                <a:gd name="T3" fmla="*/ 2210 h 2210"/>
                <a:gd name="T4" fmla="*/ 233 w 3754"/>
                <a:gd name="T5" fmla="*/ 2095 h 2210"/>
                <a:gd name="T6" fmla="*/ 7 w 3754"/>
                <a:gd name="T7" fmla="*/ 114 h 2210"/>
                <a:gd name="T8" fmla="*/ 109 w 3754"/>
                <a:gd name="T9" fmla="*/ 0 h 2210"/>
                <a:gd name="T10" fmla="*/ 3393 w 3754"/>
                <a:gd name="T11" fmla="*/ 0 h 2210"/>
                <a:gd name="T12" fmla="*/ 3521 w 3754"/>
                <a:gd name="T13" fmla="*/ 114 h 2210"/>
                <a:gd name="T14" fmla="*/ 3746 w 3754"/>
                <a:gd name="T15" fmla="*/ 2095 h 2210"/>
                <a:gd name="T16" fmla="*/ 3645 w 3754"/>
                <a:gd name="T17" fmla="*/ 221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4" h="2210">
                  <a:moveTo>
                    <a:pt x="3645" y="2210"/>
                  </a:moveTo>
                  <a:lnTo>
                    <a:pt x="361" y="2210"/>
                  </a:lnTo>
                  <a:cubicBezTo>
                    <a:pt x="297" y="2210"/>
                    <a:pt x="240" y="2158"/>
                    <a:pt x="233" y="2095"/>
                  </a:cubicBezTo>
                  <a:lnTo>
                    <a:pt x="7" y="114"/>
                  </a:lnTo>
                  <a:cubicBezTo>
                    <a:pt x="0" y="51"/>
                    <a:pt x="46" y="0"/>
                    <a:pt x="109" y="0"/>
                  </a:cubicBezTo>
                  <a:lnTo>
                    <a:pt x="3393" y="0"/>
                  </a:lnTo>
                  <a:cubicBezTo>
                    <a:pt x="3457" y="0"/>
                    <a:pt x="3514" y="51"/>
                    <a:pt x="3521" y="114"/>
                  </a:cubicBezTo>
                  <a:lnTo>
                    <a:pt x="3746" y="2095"/>
                  </a:lnTo>
                  <a:cubicBezTo>
                    <a:pt x="3754" y="2158"/>
                    <a:pt x="3708" y="2210"/>
                    <a:pt x="3645" y="2210"/>
                  </a:cubicBezTo>
                  <a:close/>
                </a:path>
              </a:pathLst>
            </a:custGeom>
            <a:solidFill>
              <a:srgbClr val="1C4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3" name="Freeform 69">
              <a:extLst>
                <a:ext uri="{FF2B5EF4-FFF2-40B4-BE49-F238E27FC236}">
                  <a16:creationId xmlns:a16="http://schemas.microsoft.com/office/drawing/2014/main" id="{C70D0F1A-B592-438A-AFCE-4826A1C24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8650" y="8940800"/>
              <a:ext cx="466725" cy="427038"/>
            </a:xfrm>
            <a:custGeom>
              <a:avLst/>
              <a:gdLst>
                <a:gd name="T0" fmla="*/ 456 w 613"/>
                <a:gd name="T1" fmla="*/ 347 h 562"/>
                <a:gd name="T2" fmla="*/ 454 w 613"/>
                <a:gd name="T3" fmla="*/ 347 h 562"/>
                <a:gd name="T4" fmla="*/ 454 w 613"/>
                <a:gd name="T5" fmla="*/ 145 h 562"/>
                <a:gd name="T6" fmla="*/ 456 w 613"/>
                <a:gd name="T7" fmla="*/ 145 h 562"/>
                <a:gd name="T8" fmla="*/ 557 w 613"/>
                <a:gd name="T9" fmla="*/ 246 h 562"/>
                <a:gd name="T10" fmla="*/ 456 w 613"/>
                <a:gd name="T11" fmla="*/ 347 h 562"/>
                <a:gd name="T12" fmla="*/ 456 w 613"/>
                <a:gd name="T13" fmla="*/ 89 h 562"/>
                <a:gd name="T14" fmla="*/ 454 w 613"/>
                <a:gd name="T15" fmla="*/ 89 h 562"/>
                <a:gd name="T16" fmla="*/ 454 w 613"/>
                <a:gd name="T17" fmla="*/ 0 h 562"/>
                <a:gd name="T18" fmla="*/ 0 w 613"/>
                <a:gd name="T19" fmla="*/ 0 h 562"/>
                <a:gd name="T20" fmla="*/ 0 w 613"/>
                <a:gd name="T21" fmla="*/ 393 h 562"/>
                <a:gd name="T22" fmla="*/ 170 w 613"/>
                <a:gd name="T23" fmla="*/ 562 h 562"/>
                <a:gd name="T24" fmla="*/ 285 w 613"/>
                <a:gd name="T25" fmla="*/ 562 h 562"/>
                <a:gd name="T26" fmla="*/ 454 w 613"/>
                <a:gd name="T27" fmla="*/ 403 h 562"/>
                <a:gd name="T28" fmla="*/ 456 w 613"/>
                <a:gd name="T29" fmla="*/ 403 h 562"/>
                <a:gd name="T30" fmla="*/ 613 w 613"/>
                <a:gd name="T31" fmla="*/ 246 h 562"/>
                <a:gd name="T32" fmla="*/ 456 w 613"/>
                <a:gd name="T33" fmla="*/ 8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3" h="562">
                  <a:moveTo>
                    <a:pt x="456" y="347"/>
                  </a:moveTo>
                  <a:cubicBezTo>
                    <a:pt x="455" y="347"/>
                    <a:pt x="455" y="347"/>
                    <a:pt x="454" y="347"/>
                  </a:cubicBezTo>
                  <a:lnTo>
                    <a:pt x="454" y="145"/>
                  </a:lnTo>
                  <a:cubicBezTo>
                    <a:pt x="455" y="145"/>
                    <a:pt x="455" y="145"/>
                    <a:pt x="456" y="145"/>
                  </a:cubicBezTo>
                  <a:cubicBezTo>
                    <a:pt x="512" y="145"/>
                    <a:pt x="557" y="190"/>
                    <a:pt x="557" y="246"/>
                  </a:cubicBezTo>
                  <a:cubicBezTo>
                    <a:pt x="557" y="302"/>
                    <a:pt x="512" y="347"/>
                    <a:pt x="456" y="347"/>
                  </a:cubicBezTo>
                  <a:close/>
                  <a:moveTo>
                    <a:pt x="456" y="89"/>
                  </a:moveTo>
                  <a:cubicBezTo>
                    <a:pt x="455" y="89"/>
                    <a:pt x="455" y="89"/>
                    <a:pt x="454" y="89"/>
                  </a:cubicBezTo>
                  <a:lnTo>
                    <a:pt x="454" y="0"/>
                  </a:lnTo>
                  <a:lnTo>
                    <a:pt x="0" y="0"/>
                  </a:lnTo>
                  <a:lnTo>
                    <a:pt x="0" y="393"/>
                  </a:lnTo>
                  <a:cubicBezTo>
                    <a:pt x="0" y="486"/>
                    <a:pt x="76" y="562"/>
                    <a:pt x="170" y="562"/>
                  </a:cubicBezTo>
                  <a:lnTo>
                    <a:pt x="285" y="562"/>
                  </a:lnTo>
                  <a:cubicBezTo>
                    <a:pt x="375" y="562"/>
                    <a:pt x="448" y="491"/>
                    <a:pt x="454" y="403"/>
                  </a:cubicBezTo>
                  <a:cubicBezTo>
                    <a:pt x="455" y="403"/>
                    <a:pt x="455" y="403"/>
                    <a:pt x="456" y="403"/>
                  </a:cubicBezTo>
                  <a:cubicBezTo>
                    <a:pt x="542" y="403"/>
                    <a:pt x="613" y="333"/>
                    <a:pt x="613" y="246"/>
                  </a:cubicBezTo>
                  <a:cubicBezTo>
                    <a:pt x="613" y="159"/>
                    <a:pt x="542" y="89"/>
                    <a:pt x="456" y="89"/>
                  </a:cubicBezTo>
                  <a:close/>
                </a:path>
              </a:pathLst>
            </a:custGeom>
            <a:solidFill>
              <a:srgbClr val="F36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4" name="Freeform 70">
              <a:extLst>
                <a:ext uri="{FF2B5EF4-FFF2-40B4-BE49-F238E27FC236}">
                  <a16:creationId xmlns:a16="http://schemas.microsoft.com/office/drawing/2014/main" id="{39E121BF-4A27-4905-92EF-7814F067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8272463"/>
              <a:ext cx="1322388" cy="1095375"/>
            </a:xfrm>
            <a:custGeom>
              <a:avLst/>
              <a:gdLst>
                <a:gd name="T0" fmla="*/ 850 w 1737"/>
                <a:gd name="T1" fmla="*/ 1362 h 1439"/>
                <a:gd name="T2" fmla="*/ 830 w 1737"/>
                <a:gd name="T3" fmla="*/ 1320 h 1439"/>
                <a:gd name="T4" fmla="*/ 804 w 1737"/>
                <a:gd name="T5" fmla="*/ 674 h 1439"/>
                <a:gd name="T6" fmla="*/ 1014 w 1737"/>
                <a:gd name="T7" fmla="*/ 113 h 1439"/>
                <a:gd name="T8" fmla="*/ 937 w 1737"/>
                <a:gd name="T9" fmla="*/ 2 h 1439"/>
                <a:gd name="T10" fmla="*/ 394 w 1737"/>
                <a:gd name="T11" fmla="*/ 0 h 1439"/>
                <a:gd name="T12" fmla="*/ 317 w 1737"/>
                <a:gd name="T13" fmla="*/ 53 h 1439"/>
                <a:gd name="T14" fmla="*/ 81 w 1737"/>
                <a:gd name="T15" fmla="*/ 671 h 1439"/>
                <a:gd name="T16" fmla="*/ 104 w 1737"/>
                <a:gd name="T17" fmla="*/ 1323 h 1439"/>
                <a:gd name="T18" fmla="*/ 158 w 1737"/>
                <a:gd name="T19" fmla="*/ 1439 h 1439"/>
                <a:gd name="T20" fmla="*/ 885 w 1737"/>
                <a:gd name="T21" fmla="*/ 1439 h 1439"/>
                <a:gd name="T22" fmla="*/ 1699 w 1737"/>
                <a:gd name="T23" fmla="*/ 1439 h 1439"/>
                <a:gd name="T24" fmla="*/ 1737 w 1737"/>
                <a:gd name="T25" fmla="*/ 1401 h 1439"/>
                <a:gd name="T26" fmla="*/ 1699 w 1737"/>
                <a:gd name="T27" fmla="*/ 1362 h 1439"/>
                <a:gd name="T28" fmla="*/ 850 w 1737"/>
                <a:gd name="T29" fmla="*/ 136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7" h="1439">
                  <a:moveTo>
                    <a:pt x="850" y="1362"/>
                  </a:moveTo>
                  <a:lnTo>
                    <a:pt x="830" y="1320"/>
                  </a:lnTo>
                  <a:cubicBezTo>
                    <a:pt x="735" y="1117"/>
                    <a:pt x="726" y="884"/>
                    <a:pt x="804" y="674"/>
                  </a:cubicBezTo>
                  <a:lnTo>
                    <a:pt x="1014" y="113"/>
                  </a:lnTo>
                  <a:cubicBezTo>
                    <a:pt x="1034" y="59"/>
                    <a:pt x="994" y="2"/>
                    <a:pt x="937" y="2"/>
                  </a:cubicBezTo>
                  <a:lnTo>
                    <a:pt x="394" y="0"/>
                  </a:lnTo>
                  <a:cubicBezTo>
                    <a:pt x="359" y="0"/>
                    <a:pt x="329" y="21"/>
                    <a:pt x="317" y="53"/>
                  </a:cubicBezTo>
                  <a:lnTo>
                    <a:pt x="81" y="671"/>
                  </a:lnTo>
                  <a:cubicBezTo>
                    <a:pt x="0" y="883"/>
                    <a:pt x="8" y="1118"/>
                    <a:pt x="104" y="1323"/>
                  </a:cubicBezTo>
                  <a:lnTo>
                    <a:pt x="158" y="1439"/>
                  </a:lnTo>
                  <a:lnTo>
                    <a:pt x="885" y="1439"/>
                  </a:lnTo>
                  <a:lnTo>
                    <a:pt x="1699" y="1439"/>
                  </a:lnTo>
                  <a:cubicBezTo>
                    <a:pt x="1720" y="1439"/>
                    <a:pt x="1737" y="1422"/>
                    <a:pt x="1737" y="1401"/>
                  </a:cubicBezTo>
                  <a:cubicBezTo>
                    <a:pt x="1737" y="1379"/>
                    <a:pt x="1720" y="1362"/>
                    <a:pt x="1699" y="1362"/>
                  </a:cubicBezTo>
                  <a:lnTo>
                    <a:pt x="850" y="1362"/>
                  </a:lnTo>
                  <a:close/>
                </a:path>
              </a:pathLst>
            </a:custGeom>
            <a:solidFill>
              <a:srgbClr val="82B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5" name="Freeform 71">
              <a:extLst>
                <a:ext uri="{FF2B5EF4-FFF2-40B4-BE49-F238E27FC236}">
                  <a16:creationId xmlns:a16="http://schemas.microsoft.com/office/drawing/2014/main" id="{3697C628-304C-4290-B5E7-87B480CAD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7269163"/>
              <a:ext cx="2857500" cy="1681163"/>
            </a:xfrm>
            <a:custGeom>
              <a:avLst/>
              <a:gdLst>
                <a:gd name="T0" fmla="*/ 3746 w 3754"/>
                <a:gd name="T1" fmla="*/ 2095 h 2210"/>
                <a:gd name="T2" fmla="*/ 3521 w 3754"/>
                <a:gd name="T3" fmla="*/ 115 h 2210"/>
                <a:gd name="T4" fmla="*/ 3393 w 3754"/>
                <a:gd name="T5" fmla="*/ 0 h 2210"/>
                <a:gd name="T6" fmla="*/ 109 w 3754"/>
                <a:gd name="T7" fmla="*/ 0 h 2210"/>
                <a:gd name="T8" fmla="*/ 7 w 3754"/>
                <a:gd name="T9" fmla="*/ 115 h 2210"/>
                <a:gd name="T10" fmla="*/ 56 w 3754"/>
                <a:gd name="T11" fmla="*/ 539 h 2210"/>
                <a:gd name="T12" fmla="*/ 3035 w 3754"/>
                <a:gd name="T13" fmla="*/ 539 h 2210"/>
                <a:gd name="T14" fmla="*/ 3163 w 3754"/>
                <a:gd name="T15" fmla="*/ 654 h 2210"/>
                <a:gd name="T16" fmla="*/ 3340 w 3754"/>
                <a:gd name="T17" fmla="*/ 2210 h 2210"/>
                <a:gd name="T18" fmla="*/ 3645 w 3754"/>
                <a:gd name="T19" fmla="*/ 2210 h 2210"/>
                <a:gd name="T20" fmla="*/ 3746 w 3754"/>
                <a:gd name="T21" fmla="*/ 2095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4" h="2210">
                  <a:moveTo>
                    <a:pt x="3746" y="2095"/>
                  </a:moveTo>
                  <a:lnTo>
                    <a:pt x="3521" y="115"/>
                  </a:lnTo>
                  <a:cubicBezTo>
                    <a:pt x="3514" y="51"/>
                    <a:pt x="3457" y="0"/>
                    <a:pt x="3393" y="0"/>
                  </a:cubicBezTo>
                  <a:lnTo>
                    <a:pt x="109" y="0"/>
                  </a:lnTo>
                  <a:cubicBezTo>
                    <a:pt x="46" y="0"/>
                    <a:pt x="0" y="51"/>
                    <a:pt x="7" y="115"/>
                  </a:cubicBezTo>
                  <a:lnTo>
                    <a:pt x="56" y="539"/>
                  </a:lnTo>
                  <a:lnTo>
                    <a:pt x="3035" y="539"/>
                  </a:lnTo>
                  <a:cubicBezTo>
                    <a:pt x="3098" y="539"/>
                    <a:pt x="3156" y="591"/>
                    <a:pt x="3163" y="654"/>
                  </a:cubicBezTo>
                  <a:lnTo>
                    <a:pt x="3340" y="2210"/>
                  </a:lnTo>
                  <a:lnTo>
                    <a:pt x="3645" y="2210"/>
                  </a:lnTo>
                  <a:cubicBezTo>
                    <a:pt x="3708" y="2210"/>
                    <a:pt x="3754" y="2159"/>
                    <a:pt x="3746" y="2095"/>
                  </a:cubicBezTo>
                  <a:close/>
                </a:path>
              </a:pathLst>
            </a:custGeom>
            <a:solidFill>
              <a:srgbClr val="82B4F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6" name="Freeform 72">
              <a:extLst>
                <a:ext uri="{FF2B5EF4-FFF2-40B4-BE49-F238E27FC236}">
                  <a16:creationId xmlns:a16="http://schemas.microsoft.com/office/drawing/2014/main" id="{2F3BCE95-F9EC-4175-A15F-4DE9F614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8940800"/>
              <a:ext cx="344488" cy="338138"/>
            </a:xfrm>
            <a:custGeom>
              <a:avLst/>
              <a:gdLst>
                <a:gd name="T0" fmla="*/ 0 w 454"/>
                <a:gd name="T1" fmla="*/ 0 h 445"/>
                <a:gd name="T2" fmla="*/ 0 w 454"/>
                <a:gd name="T3" fmla="*/ 393 h 445"/>
                <a:gd name="T4" fmla="*/ 9 w 454"/>
                <a:gd name="T5" fmla="*/ 445 h 445"/>
                <a:gd name="T6" fmla="*/ 454 w 454"/>
                <a:gd name="T7" fmla="*/ 0 h 445"/>
                <a:gd name="T8" fmla="*/ 0 w 454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45">
                  <a:moveTo>
                    <a:pt x="0" y="0"/>
                  </a:moveTo>
                  <a:lnTo>
                    <a:pt x="0" y="393"/>
                  </a:lnTo>
                  <a:cubicBezTo>
                    <a:pt x="0" y="411"/>
                    <a:pt x="3" y="429"/>
                    <a:pt x="9" y="445"/>
                  </a:cubicBezTo>
                  <a:lnTo>
                    <a:pt x="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7" name="Freeform 73">
              <a:extLst>
                <a:ext uri="{FF2B5EF4-FFF2-40B4-BE49-F238E27FC236}">
                  <a16:creationId xmlns:a16="http://schemas.microsoft.com/office/drawing/2014/main" id="{D07E1B55-C87C-4984-BAC0-F70C7F5FE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8204200"/>
              <a:ext cx="214313" cy="415925"/>
            </a:xfrm>
            <a:custGeom>
              <a:avLst/>
              <a:gdLst>
                <a:gd name="T0" fmla="*/ 24 w 280"/>
                <a:gd name="T1" fmla="*/ 0 h 547"/>
                <a:gd name="T2" fmla="*/ 53 w 280"/>
                <a:gd name="T3" fmla="*/ 382 h 547"/>
                <a:gd name="T4" fmla="*/ 280 w 280"/>
                <a:gd name="T5" fmla="*/ 547 h 547"/>
                <a:gd name="T6" fmla="*/ 24 w 280"/>
                <a:gd name="T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547">
                  <a:moveTo>
                    <a:pt x="24" y="0"/>
                  </a:moveTo>
                  <a:cubicBezTo>
                    <a:pt x="24" y="0"/>
                    <a:pt x="0" y="228"/>
                    <a:pt x="53" y="382"/>
                  </a:cubicBezTo>
                  <a:cubicBezTo>
                    <a:pt x="108" y="541"/>
                    <a:pt x="280" y="547"/>
                    <a:pt x="280" y="547"/>
                  </a:cubicBezTo>
                  <a:cubicBezTo>
                    <a:pt x="280" y="547"/>
                    <a:pt x="52" y="131"/>
                    <a:pt x="24" y="0"/>
                  </a:cubicBezTo>
                  <a:close/>
                </a:path>
              </a:pathLst>
            </a:custGeom>
            <a:solidFill>
              <a:srgbClr val="82B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8" name="Freeform 74">
              <a:extLst>
                <a:ext uri="{FF2B5EF4-FFF2-40B4-BE49-F238E27FC236}">
                  <a16:creationId xmlns:a16="http://schemas.microsoft.com/office/drawing/2014/main" id="{3B13B027-D0DB-48A3-B58A-AC9977CD0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0" y="7412038"/>
              <a:ext cx="454025" cy="1208088"/>
            </a:xfrm>
            <a:custGeom>
              <a:avLst/>
              <a:gdLst>
                <a:gd name="T0" fmla="*/ 258 w 596"/>
                <a:gd name="T1" fmla="*/ 42 h 1589"/>
                <a:gd name="T2" fmla="*/ 253 w 596"/>
                <a:gd name="T3" fmla="*/ 701 h 1589"/>
                <a:gd name="T4" fmla="*/ 429 w 596"/>
                <a:gd name="T5" fmla="*/ 1589 h 1589"/>
                <a:gd name="T6" fmla="*/ 425 w 596"/>
                <a:gd name="T7" fmla="*/ 1512 h 1589"/>
                <a:gd name="T8" fmla="*/ 487 w 596"/>
                <a:gd name="T9" fmla="*/ 1402 h 1589"/>
                <a:gd name="T10" fmla="*/ 415 w 596"/>
                <a:gd name="T11" fmla="*/ 780 h 1589"/>
                <a:gd name="T12" fmla="*/ 365 w 596"/>
                <a:gd name="T13" fmla="*/ 0 h 1589"/>
                <a:gd name="T14" fmla="*/ 258 w 596"/>
                <a:gd name="T15" fmla="*/ 42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89">
                  <a:moveTo>
                    <a:pt x="258" y="42"/>
                  </a:moveTo>
                  <a:cubicBezTo>
                    <a:pt x="258" y="42"/>
                    <a:pt x="510" y="164"/>
                    <a:pt x="253" y="701"/>
                  </a:cubicBezTo>
                  <a:cubicBezTo>
                    <a:pt x="0" y="1230"/>
                    <a:pt x="429" y="1589"/>
                    <a:pt x="429" y="1589"/>
                  </a:cubicBezTo>
                  <a:cubicBezTo>
                    <a:pt x="429" y="1589"/>
                    <a:pt x="418" y="1557"/>
                    <a:pt x="425" y="1512"/>
                  </a:cubicBezTo>
                  <a:cubicBezTo>
                    <a:pt x="436" y="1437"/>
                    <a:pt x="487" y="1402"/>
                    <a:pt x="487" y="1402"/>
                  </a:cubicBezTo>
                  <a:cubicBezTo>
                    <a:pt x="487" y="1402"/>
                    <a:pt x="286" y="1164"/>
                    <a:pt x="415" y="780"/>
                  </a:cubicBezTo>
                  <a:cubicBezTo>
                    <a:pt x="596" y="238"/>
                    <a:pt x="365" y="0"/>
                    <a:pt x="365" y="0"/>
                  </a:cubicBezTo>
                  <a:lnTo>
                    <a:pt x="258" y="42"/>
                  </a:lnTo>
                  <a:close/>
                </a:path>
              </a:pathLst>
            </a:custGeom>
            <a:solidFill>
              <a:srgbClr val="ACD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9" name="Freeform 75">
              <a:extLst>
                <a:ext uri="{FF2B5EF4-FFF2-40B4-BE49-F238E27FC236}">
                  <a16:creationId xmlns:a16="http://schemas.microsoft.com/office/drawing/2014/main" id="{9D532A70-AEA9-4796-A664-BD7F380E1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100" y="7443788"/>
              <a:ext cx="276225" cy="630238"/>
            </a:xfrm>
            <a:custGeom>
              <a:avLst/>
              <a:gdLst>
                <a:gd name="T0" fmla="*/ 66 w 364"/>
                <a:gd name="T1" fmla="*/ 0 h 829"/>
                <a:gd name="T2" fmla="*/ 0 w 364"/>
                <a:gd name="T3" fmla="*/ 829 h 829"/>
                <a:gd name="T4" fmla="*/ 66 w 364"/>
                <a:gd name="T5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829">
                  <a:moveTo>
                    <a:pt x="66" y="0"/>
                  </a:moveTo>
                  <a:cubicBezTo>
                    <a:pt x="66" y="0"/>
                    <a:pt x="122" y="414"/>
                    <a:pt x="0" y="829"/>
                  </a:cubicBezTo>
                  <a:cubicBezTo>
                    <a:pt x="0" y="829"/>
                    <a:pt x="364" y="132"/>
                    <a:pt x="66" y="0"/>
                  </a:cubicBezTo>
                  <a:close/>
                </a:path>
              </a:pathLst>
            </a:custGeom>
            <a:solidFill>
              <a:srgbClr val="82B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0" name="Freeform 76">
              <a:extLst>
                <a:ext uri="{FF2B5EF4-FFF2-40B4-BE49-F238E27FC236}">
                  <a16:creationId xmlns:a16="http://schemas.microsoft.com/office/drawing/2014/main" id="{B9F2A66F-68C7-4648-8DB0-753B665F7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7243763"/>
              <a:ext cx="557213" cy="338138"/>
            </a:xfrm>
            <a:custGeom>
              <a:avLst/>
              <a:gdLst>
                <a:gd name="T0" fmla="*/ 727 w 731"/>
                <a:gd name="T1" fmla="*/ 100 h 445"/>
                <a:gd name="T2" fmla="*/ 694 w 731"/>
                <a:gd name="T3" fmla="*/ 58 h 445"/>
                <a:gd name="T4" fmla="*/ 501 w 731"/>
                <a:gd name="T5" fmla="*/ 3 h 445"/>
                <a:gd name="T6" fmla="*/ 471 w 731"/>
                <a:gd name="T7" fmla="*/ 4 h 445"/>
                <a:gd name="T8" fmla="*/ 169 w 731"/>
                <a:gd name="T9" fmla="*/ 148 h 445"/>
                <a:gd name="T10" fmla="*/ 0 w 731"/>
                <a:gd name="T11" fmla="*/ 283 h 445"/>
                <a:gd name="T12" fmla="*/ 53 w 731"/>
                <a:gd name="T13" fmla="*/ 385 h 445"/>
                <a:gd name="T14" fmla="*/ 121 w 731"/>
                <a:gd name="T15" fmla="*/ 445 h 445"/>
                <a:gd name="T16" fmla="*/ 235 w 731"/>
                <a:gd name="T17" fmla="*/ 321 h 445"/>
                <a:gd name="T18" fmla="*/ 415 w 731"/>
                <a:gd name="T19" fmla="*/ 329 h 445"/>
                <a:gd name="T20" fmla="*/ 641 w 731"/>
                <a:gd name="T21" fmla="*/ 348 h 445"/>
                <a:gd name="T22" fmla="*/ 538 w 731"/>
                <a:gd name="T23" fmla="*/ 221 h 445"/>
                <a:gd name="T24" fmla="*/ 426 w 731"/>
                <a:gd name="T25" fmla="*/ 207 h 445"/>
                <a:gd name="T26" fmla="*/ 533 w 731"/>
                <a:gd name="T27" fmla="*/ 150 h 445"/>
                <a:gd name="T28" fmla="*/ 613 w 731"/>
                <a:gd name="T29" fmla="*/ 171 h 445"/>
                <a:gd name="T30" fmla="*/ 673 w 731"/>
                <a:gd name="T31" fmla="*/ 295 h 445"/>
                <a:gd name="T32" fmla="*/ 689 w 731"/>
                <a:gd name="T33" fmla="*/ 257 h 445"/>
                <a:gd name="T34" fmla="*/ 730 w 731"/>
                <a:gd name="T35" fmla="*/ 282 h 445"/>
                <a:gd name="T36" fmla="*/ 727 w 731"/>
                <a:gd name="T37" fmla="*/ 1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1" h="445">
                  <a:moveTo>
                    <a:pt x="727" y="100"/>
                  </a:moveTo>
                  <a:cubicBezTo>
                    <a:pt x="727" y="80"/>
                    <a:pt x="713" y="63"/>
                    <a:pt x="694" y="58"/>
                  </a:cubicBezTo>
                  <a:lnTo>
                    <a:pt x="501" y="3"/>
                  </a:lnTo>
                  <a:cubicBezTo>
                    <a:pt x="491" y="0"/>
                    <a:pt x="481" y="0"/>
                    <a:pt x="471" y="4"/>
                  </a:cubicBezTo>
                  <a:lnTo>
                    <a:pt x="169" y="148"/>
                  </a:lnTo>
                  <a:lnTo>
                    <a:pt x="0" y="283"/>
                  </a:lnTo>
                  <a:cubicBezTo>
                    <a:pt x="89" y="297"/>
                    <a:pt x="53" y="385"/>
                    <a:pt x="53" y="385"/>
                  </a:cubicBezTo>
                  <a:cubicBezTo>
                    <a:pt x="108" y="382"/>
                    <a:pt x="121" y="414"/>
                    <a:pt x="121" y="445"/>
                  </a:cubicBezTo>
                  <a:lnTo>
                    <a:pt x="235" y="321"/>
                  </a:lnTo>
                  <a:cubicBezTo>
                    <a:pt x="235" y="321"/>
                    <a:pt x="350" y="371"/>
                    <a:pt x="415" y="329"/>
                  </a:cubicBezTo>
                  <a:cubicBezTo>
                    <a:pt x="481" y="287"/>
                    <a:pt x="630" y="360"/>
                    <a:pt x="641" y="348"/>
                  </a:cubicBezTo>
                  <a:cubicBezTo>
                    <a:pt x="649" y="339"/>
                    <a:pt x="638" y="229"/>
                    <a:pt x="538" y="221"/>
                  </a:cubicBezTo>
                  <a:cubicBezTo>
                    <a:pt x="438" y="214"/>
                    <a:pt x="426" y="207"/>
                    <a:pt x="426" y="207"/>
                  </a:cubicBezTo>
                  <a:lnTo>
                    <a:pt x="533" y="150"/>
                  </a:lnTo>
                  <a:lnTo>
                    <a:pt x="613" y="171"/>
                  </a:lnTo>
                  <a:cubicBezTo>
                    <a:pt x="613" y="171"/>
                    <a:pt x="613" y="269"/>
                    <a:pt x="673" y="295"/>
                  </a:cubicBezTo>
                  <a:cubicBezTo>
                    <a:pt x="685" y="300"/>
                    <a:pt x="689" y="257"/>
                    <a:pt x="689" y="257"/>
                  </a:cubicBezTo>
                  <a:cubicBezTo>
                    <a:pt x="689" y="257"/>
                    <a:pt x="730" y="311"/>
                    <a:pt x="730" y="282"/>
                  </a:cubicBezTo>
                  <a:cubicBezTo>
                    <a:pt x="731" y="229"/>
                    <a:pt x="729" y="146"/>
                    <a:pt x="727" y="100"/>
                  </a:cubicBezTo>
                  <a:close/>
                </a:path>
              </a:pathLst>
            </a:custGeom>
            <a:solidFill>
              <a:srgbClr val="94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1" name="Freeform 77">
              <a:extLst>
                <a:ext uri="{FF2B5EF4-FFF2-40B4-BE49-F238E27FC236}">
                  <a16:creationId xmlns:a16="http://schemas.microsoft.com/office/drawing/2014/main" id="{CB3B8164-9B16-45F1-91D7-B4BD9B589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7459663"/>
              <a:ext cx="942975" cy="727075"/>
            </a:xfrm>
            <a:custGeom>
              <a:avLst/>
              <a:gdLst>
                <a:gd name="T0" fmla="*/ 1171 w 1239"/>
                <a:gd name="T1" fmla="*/ 102 h 956"/>
                <a:gd name="T2" fmla="*/ 1118 w 1239"/>
                <a:gd name="T3" fmla="*/ 0 h 956"/>
                <a:gd name="T4" fmla="*/ 505 w 1239"/>
                <a:gd name="T5" fmla="*/ 490 h 956"/>
                <a:gd name="T6" fmla="*/ 204 w 1239"/>
                <a:gd name="T7" fmla="*/ 172 h 956"/>
                <a:gd name="T8" fmla="*/ 0 w 1239"/>
                <a:gd name="T9" fmla="*/ 587 h 956"/>
                <a:gd name="T10" fmla="*/ 362 w 1239"/>
                <a:gd name="T11" fmla="*/ 903 h 956"/>
                <a:gd name="T12" fmla="*/ 570 w 1239"/>
                <a:gd name="T13" fmla="*/ 892 h 956"/>
                <a:gd name="T14" fmla="*/ 1239 w 1239"/>
                <a:gd name="T15" fmla="*/ 162 h 956"/>
                <a:gd name="T16" fmla="*/ 1171 w 1239"/>
                <a:gd name="T17" fmla="*/ 102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9" h="956">
                  <a:moveTo>
                    <a:pt x="1171" y="102"/>
                  </a:moveTo>
                  <a:cubicBezTo>
                    <a:pt x="1171" y="102"/>
                    <a:pt x="1207" y="14"/>
                    <a:pt x="1118" y="0"/>
                  </a:cubicBezTo>
                  <a:lnTo>
                    <a:pt x="505" y="490"/>
                  </a:lnTo>
                  <a:lnTo>
                    <a:pt x="204" y="172"/>
                  </a:lnTo>
                  <a:lnTo>
                    <a:pt x="0" y="587"/>
                  </a:lnTo>
                  <a:lnTo>
                    <a:pt x="362" y="903"/>
                  </a:lnTo>
                  <a:cubicBezTo>
                    <a:pt x="423" y="956"/>
                    <a:pt x="515" y="951"/>
                    <a:pt x="570" y="892"/>
                  </a:cubicBezTo>
                  <a:lnTo>
                    <a:pt x="1239" y="162"/>
                  </a:lnTo>
                  <a:cubicBezTo>
                    <a:pt x="1239" y="131"/>
                    <a:pt x="1226" y="99"/>
                    <a:pt x="1171" y="102"/>
                  </a:cubicBezTo>
                  <a:close/>
                </a:path>
              </a:pathLst>
            </a:custGeom>
            <a:solidFill>
              <a:srgbClr val="FE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F178BD23-2113-4E8E-B054-71A0CDEEA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12361864"/>
              <a:ext cx="1576381" cy="285507"/>
            </a:xfrm>
            <a:custGeom>
              <a:avLst/>
              <a:gdLst>
                <a:gd name="connsiteX0" fmla="*/ 1071562 w 1576381"/>
                <a:gd name="connsiteY0" fmla="*/ 0 h 285507"/>
                <a:gd name="connsiteX1" fmla="*/ 1304677 w 1576381"/>
                <a:gd name="connsiteY1" fmla="*/ 0 h 285507"/>
                <a:gd name="connsiteX2" fmla="*/ 1304677 w 1576381"/>
                <a:gd name="connsiteY2" fmla="*/ 168007 h 285507"/>
                <a:gd name="connsiteX3" fmla="*/ 1569685 w 1576381"/>
                <a:gd name="connsiteY3" fmla="*/ 247829 h 285507"/>
                <a:gd name="connsiteX4" fmla="*/ 1071562 w 1576381"/>
                <a:gd name="connsiteY4" fmla="*/ 237186 h 285507"/>
                <a:gd name="connsiteX5" fmla="*/ 1071562 w 1576381"/>
                <a:gd name="connsiteY5" fmla="*/ 141399 h 285507"/>
                <a:gd name="connsiteX6" fmla="*/ 55588 w 1576381"/>
                <a:gd name="connsiteY6" fmla="*/ 0 h 285507"/>
                <a:gd name="connsiteX7" fmla="*/ 290125 w 1576381"/>
                <a:gd name="connsiteY7" fmla="*/ 0 h 285507"/>
                <a:gd name="connsiteX8" fmla="*/ 233776 w 1576381"/>
                <a:gd name="connsiteY8" fmla="*/ 168007 h 285507"/>
                <a:gd name="connsiteX9" fmla="*/ 499533 w 1576381"/>
                <a:gd name="connsiteY9" fmla="*/ 247829 h 285507"/>
                <a:gd name="connsiteX10" fmla="*/ 0 w 1576381"/>
                <a:gd name="connsiteY10" fmla="*/ 237186 h 28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6381" h="285507">
                  <a:moveTo>
                    <a:pt x="1071562" y="0"/>
                  </a:moveTo>
                  <a:lnTo>
                    <a:pt x="1304677" y="0"/>
                  </a:lnTo>
                  <a:lnTo>
                    <a:pt x="1304677" y="168007"/>
                  </a:lnTo>
                  <a:cubicBezTo>
                    <a:pt x="1414021" y="187772"/>
                    <a:pt x="1502863" y="216660"/>
                    <a:pt x="1569685" y="247829"/>
                  </a:cubicBezTo>
                  <a:cubicBezTo>
                    <a:pt x="1631950" y="323850"/>
                    <a:pt x="1243931" y="266074"/>
                    <a:pt x="1071562" y="237186"/>
                  </a:cubicBezTo>
                  <a:lnTo>
                    <a:pt x="1071562" y="141399"/>
                  </a:lnTo>
                  <a:close/>
                  <a:moveTo>
                    <a:pt x="55588" y="0"/>
                  </a:moveTo>
                  <a:lnTo>
                    <a:pt x="290125" y="0"/>
                  </a:lnTo>
                  <a:lnTo>
                    <a:pt x="233776" y="168007"/>
                  </a:lnTo>
                  <a:cubicBezTo>
                    <a:pt x="343429" y="187772"/>
                    <a:pt x="433284" y="216660"/>
                    <a:pt x="499533" y="247829"/>
                  </a:cubicBezTo>
                  <a:cubicBezTo>
                    <a:pt x="561975" y="323850"/>
                    <a:pt x="173618" y="266074"/>
                    <a:pt x="0" y="237186"/>
                  </a:cubicBezTo>
                  <a:close/>
                </a:path>
              </a:pathLst>
            </a:custGeom>
            <a:solidFill>
              <a:srgbClr val="94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6AEDA32-52DB-4AF6-86AC-9332B39A3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12599988"/>
              <a:ext cx="1705850" cy="153988"/>
            </a:xfrm>
            <a:custGeom>
              <a:avLst/>
              <a:gdLst>
                <a:gd name="connsiteX0" fmla="*/ 1071562 w 1705850"/>
                <a:gd name="connsiteY0" fmla="*/ 0 h 153988"/>
                <a:gd name="connsiteX1" fmla="*/ 1570129 w 1705850"/>
                <a:gd name="connsiteY1" fmla="*/ 10672 h 153988"/>
                <a:gd name="connsiteX2" fmla="*/ 1643091 w 1705850"/>
                <a:gd name="connsiteY2" fmla="*/ 153988 h 153988"/>
                <a:gd name="connsiteX3" fmla="*/ 1304886 w 1705850"/>
                <a:gd name="connsiteY3" fmla="*/ 153988 h 153988"/>
                <a:gd name="connsiteX4" fmla="*/ 1071562 w 1705850"/>
                <a:gd name="connsiteY4" fmla="*/ 153988 h 153988"/>
                <a:gd name="connsiteX5" fmla="*/ 0 w 1705850"/>
                <a:gd name="connsiteY5" fmla="*/ 0 h 153988"/>
                <a:gd name="connsiteX6" fmla="*/ 499733 w 1705850"/>
                <a:gd name="connsiteY6" fmla="*/ 10672 h 153988"/>
                <a:gd name="connsiteX7" fmla="*/ 572864 w 1705850"/>
                <a:gd name="connsiteY7" fmla="*/ 153988 h 153988"/>
                <a:gd name="connsiteX8" fmla="*/ 233869 w 1705850"/>
                <a:gd name="connsiteY8" fmla="*/ 153988 h 153988"/>
                <a:gd name="connsiteX9" fmla="*/ 0 w 1705850"/>
                <a:gd name="connsiteY9" fmla="*/ 153988 h 15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850" h="153988">
                  <a:moveTo>
                    <a:pt x="1071562" y="0"/>
                  </a:moveTo>
                  <a:cubicBezTo>
                    <a:pt x="1244085" y="28968"/>
                    <a:pt x="1632450" y="86904"/>
                    <a:pt x="1570129" y="10672"/>
                  </a:cubicBezTo>
                  <a:cubicBezTo>
                    <a:pt x="1715292" y="77756"/>
                    <a:pt x="1751012" y="153988"/>
                    <a:pt x="1643091" y="153988"/>
                  </a:cubicBezTo>
                  <a:lnTo>
                    <a:pt x="1304886" y="153988"/>
                  </a:lnTo>
                  <a:lnTo>
                    <a:pt x="1071562" y="153988"/>
                  </a:lnTo>
                  <a:close/>
                  <a:moveTo>
                    <a:pt x="0" y="0"/>
                  </a:moveTo>
                  <a:cubicBezTo>
                    <a:pt x="173688" y="28968"/>
                    <a:pt x="562199" y="86904"/>
                    <a:pt x="499733" y="10672"/>
                  </a:cubicBezTo>
                  <a:cubicBezTo>
                    <a:pt x="645234" y="77756"/>
                    <a:pt x="681038" y="153988"/>
                    <a:pt x="572864" y="153988"/>
                  </a:cubicBezTo>
                  <a:lnTo>
                    <a:pt x="233869" y="153988"/>
                  </a:lnTo>
                  <a:lnTo>
                    <a:pt x="0" y="153988"/>
                  </a:lnTo>
                  <a:close/>
                </a:path>
              </a:pathLst>
            </a:custGeom>
            <a:solidFill>
              <a:srgbClr val="1C4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4" name="Freeform 82">
              <a:extLst>
                <a:ext uri="{FF2B5EF4-FFF2-40B4-BE49-F238E27FC236}">
                  <a16:creationId xmlns:a16="http://schemas.microsoft.com/office/drawing/2014/main" id="{E96808FD-61EC-4823-9C32-A05103D02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0" y="8475663"/>
              <a:ext cx="1504950" cy="3963988"/>
            </a:xfrm>
            <a:custGeom>
              <a:avLst/>
              <a:gdLst>
                <a:gd name="T0" fmla="*/ 1979 w 1979"/>
                <a:gd name="T1" fmla="*/ 0 h 5209"/>
                <a:gd name="T2" fmla="*/ 438 w 1979"/>
                <a:gd name="T3" fmla="*/ 5209 h 5209"/>
                <a:gd name="T4" fmla="*/ 0 w 1979"/>
                <a:gd name="T5" fmla="*/ 5209 h 5209"/>
                <a:gd name="T6" fmla="*/ 640 w 1979"/>
                <a:gd name="T7" fmla="*/ 1525 h 5209"/>
                <a:gd name="T8" fmla="*/ 866 w 1979"/>
                <a:gd name="T9" fmla="*/ 0 h 5209"/>
                <a:gd name="T10" fmla="*/ 1979 w 1979"/>
                <a:gd name="T11" fmla="*/ 0 h 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5209">
                  <a:moveTo>
                    <a:pt x="1979" y="0"/>
                  </a:moveTo>
                  <a:lnTo>
                    <a:pt x="438" y="5209"/>
                  </a:lnTo>
                  <a:lnTo>
                    <a:pt x="0" y="5209"/>
                  </a:lnTo>
                  <a:lnTo>
                    <a:pt x="640" y="1525"/>
                  </a:lnTo>
                  <a:cubicBezTo>
                    <a:pt x="640" y="1525"/>
                    <a:pt x="183" y="797"/>
                    <a:pt x="866" y="0"/>
                  </a:cubicBezTo>
                  <a:lnTo>
                    <a:pt x="1979" y="0"/>
                  </a:lnTo>
                  <a:close/>
                </a:path>
              </a:pathLst>
            </a:custGeom>
            <a:solidFill>
              <a:srgbClr val="82B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5" name="Freeform 83">
              <a:extLst>
                <a:ext uri="{FF2B5EF4-FFF2-40B4-BE49-F238E27FC236}">
                  <a16:creationId xmlns:a16="http://schemas.microsoft.com/office/drawing/2014/main" id="{80550502-6290-43E6-BAD2-9623D91B8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8475663"/>
              <a:ext cx="1366838" cy="2552700"/>
            </a:xfrm>
            <a:custGeom>
              <a:avLst/>
              <a:gdLst>
                <a:gd name="T0" fmla="*/ 683 w 1796"/>
                <a:gd name="T1" fmla="*/ 0 h 3355"/>
                <a:gd name="T2" fmla="*/ 457 w 1796"/>
                <a:gd name="T3" fmla="*/ 1525 h 3355"/>
                <a:gd name="T4" fmla="*/ 803 w 1796"/>
                <a:gd name="T5" fmla="*/ 3355 h 3355"/>
                <a:gd name="T6" fmla="*/ 1796 w 1796"/>
                <a:gd name="T7" fmla="*/ 0 h 3355"/>
                <a:gd name="T8" fmla="*/ 683 w 1796"/>
                <a:gd name="T9" fmla="*/ 0 h 3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6" h="3355">
                  <a:moveTo>
                    <a:pt x="683" y="0"/>
                  </a:moveTo>
                  <a:cubicBezTo>
                    <a:pt x="0" y="797"/>
                    <a:pt x="457" y="1525"/>
                    <a:pt x="457" y="1525"/>
                  </a:cubicBezTo>
                  <a:lnTo>
                    <a:pt x="803" y="3355"/>
                  </a:lnTo>
                  <a:lnTo>
                    <a:pt x="1796" y="0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549FFE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6" name="Freeform 84">
              <a:extLst>
                <a:ext uri="{FF2B5EF4-FFF2-40B4-BE49-F238E27FC236}">
                  <a16:creationId xmlns:a16="http://schemas.microsoft.com/office/drawing/2014/main" id="{F5153B41-2375-483F-A407-222233DB9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8475663"/>
              <a:ext cx="1327150" cy="3921125"/>
            </a:xfrm>
            <a:custGeom>
              <a:avLst/>
              <a:gdLst>
                <a:gd name="T0" fmla="*/ 1744 w 1744"/>
                <a:gd name="T1" fmla="*/ 0 h 5153"/>
                <a:gd name="T2" fmla="*/ 1552 w 1744"/>
                <a:gd name="T3" fmla="*/ 5153 h 5153"/>
                <a:gd name="T4" fmla="*/ 1115 w 1744"/>
                <a:gd name="T5" fmla="*/ 5153 h 5153"/>
                <a:gd name="T6" fmla="*/ 698 w 1744"/>
                <a:gd name="T7" fmla="*/ 1523 h 5153"/>
                <a:gd name="T8" fmla="*/ 631 w 1744"/>
                <a:gd name="T9" fmla="*/ 0 h 5153"/>
                <a:gd name="T10" fmla="*/ 1744 w 1744"/>
                <a:gd name="T11" fmla="*/ 0 h 5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4" h="5153">
                  <a:moveTo>
                    <a:pt x="1744" y="0"/>
                  </a:moveTo>
                  <a:lnTo>
                    <a:pt x="1552" y="5153"/>
                  </a:lnTo>
                  <a:lnTo>
                    <a:pt x="1115" y="5153"/>
                  </a:lnTo>
                  <a:lnTo>
                    <a:pt x="698" y="1523"/>
                  </a:lnTo>
                  <a:cubicBezTo>
                    <a:pt x="698" y="1523"/>
                    <a:pt x="0" y="727"/>
                    <a:pt x="631" y="0"/>
                  </a:cubicBezTo>
                  <a:lnTo>
                    <a:pt x="1744" y="0"/>
                  </a:lnTo>
                  <a:close/>
                </a:path>
              </a:pathLst>
            </a:custGeom>
            <a:solidFill>
              <a:srgbClr val="82B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7" name="Freeform 85">
              <a:extLst>
                <a:ext uri="{FF2B5EF4-FFF2-40B4-BE49-F238E27FC236}">
                  <a16:creationId xmlns:a16="http://schemas.microsoft.com/office/drawing/2014/main" id="{276CD3CC-2F47-4AD9-9B9A-B523A80E4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6640513"/>
              <a:ext cx="309563" cy="393700"/>
            </a:xfrm>
            <a:custGeom>
              <a:avLst/>
              <a:gdLst>
                <a:gd name="T0" fmla="*/ 281 w 406"/>
                <a:gd name="T1" fmla="*/ 519 h 519"/>
                <a:gd name="T2" fmla="*/ 0 w 406"/>
                <a:gd name="T3" fmla="*/ 422 h 519"/>
                <a:gd name="T4" fmla="*/ 172 w 406"/>
                <a:gd name="T5" fmla="*/ 0 h 519"/>
                <a:gd name="T6" fmla="*/ 406 w 406"/>
                <a:gd name="T7" fmla="*/ 81 h 519"/>
                <a:gd name="T8" fmla="*/ 281 w 406"/>
                <a:gd name="T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519">
                  <a:moveTo>
                    <a:pt x="281" y="519"/>
                  </a:moveTo>
                  <a:lnTo>
                    <a:pt x="0" y="422"/>
                  </a:lnTo>
                  <a:lnTo>
                    <a:pt x="172" y="0"/>
                  </a:lnTo>
                  <a:lnTo>
                    <a:pt x="406" y="81"/>
                  </a:lnTo>
                  <a:lnTo>
                    <a:pt x="281" y="519"/>
                  </a:lnTo>
                  <a:close/>
                </a:path>
              </a:pathLst>
            </a:custGeom>
            <a:solidFill>
              <a:srgbClr val="845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8" name="Freeform 86">
              <a:extLst>
                <a:ext uri="{FF2B5EF4-FFF2-40B4-BE49-F238E27FC236}">
                  <a16:creationId xmlns:a16="http://schemas.microsoft.com/office/drawing/2014/main" id="{A74C79B6-D24B-4509-B6E0-4C2252DF9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863" y="6961188"/>
              <a:ext cx="884238" cy="1600200"/>
            </a:xfrm>
            <a:custGeom>
              <a:avLst/>
              <a:gdLst>
                <a:gd name="T0" fmla="*/ 1113 w 1162"/>
                <a:gd name="T1" fmla="*/ 1991 h 2103"/>
                <a:gd name="T2" fmla="*/ 979 w 1162"/>
                <a:gd name="T3" fmla="*/ 2053 h 2103"/>
                <a:gd name="T4" fmla="*/ 642 w 1162"/>
                <a:gd name="T5" fmla="*/ 2057 h 2103"/>
                <a:gd name="T6" fmla="*/ 491 w 1162"/>
                <a:gd name="T7" fmla="*/ 1991 h 2103"/>
                <a:gd name="T8" fmla="*/ 415 w 1162"/>
                <a:gd name="T9" fmla="*/ 2027 h 2103"/>
                <a:gd name="T10" fmla="*/ 0 w 1162"/>
                <a:gd name="T11" fmla="*/ 1991 h 2103"/>
                <a:gd name="T12" fmla="*/ 70 w 1162"/>
                <a:gd name="T13" fmla="*/ 1908 h 2103"/>
                <a:gd name="T14" fmla="*/ 168 w 1162"/>
                <a:gd name="T15" fmla="*/ 1569 h 2103"/>
                <a:gd name="T16" fmla="*/ 64 w 1162"/>
                <a:gd name="T17" fmla="*/ 614 h 2103"/>
                <a:gd name="T18" fmla="*/ 412 w 1162"/>
                <a:gd name="T19" fmla="*/ 0 h 2103"/>
                <a:gd name="T20" fmla="*/ 693 w 1162"/>
                <a:gd name="T21" fmla="*/ 97 h 2103"/>
                <a:gd name="T22" fmla="*/ 1099 w 1162"/>
                <a:gd name="T23" fmla="*/ 842 h 2103"/>
                <a:gd name="T24" fmla="*/ 1040 w 1162"/>
                <a:gd name="T25" fmla="*/ 1242 h 2103"/>
                <a:gd name="T26" fmla="*/ 1017 w 1162"/>
                <a:gd name="T27" fmla="*/ 1267 h 2103"/>
                <a:gd name="T28" fmla="*/ 1018 w 1162"/>
                <a:gd name="T29" fmla="*/ 1697 h 2103"/>
                <a:gd name="T30" fmla="*/ 1113 w 1162"/>
                <a:gd name="T31" fmla="*/ 1991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2" h="2103">
                  <a:moveTo>
                    <a:pt x="1113" y="1991"/>
                  </a:moveTo>
                  <a:lnTo>
                    <a:pt x="979" y="2053"/>
                  </a:lnTo>
                  <a:cubicBezTo>
                    <a:pt x="873" y="2102"/>
                    <a:pt x="750" y="2103"/>
                    <a:pt x="642" y="2057"/>
                  </a:cubicBezTo>
                  <a:lnTo>
                    <a:pt x="491" y="1991"/>
                  </a:lnTo>
                  <a:lnTo>
                    <a:pt x="415" y="2027"/>
                  </a:lnTo>
                  <a:cubicBezTo>
                    <a:pt x="281" y="2090"/>
                    <a:pt x="122" y="2077"/>
                    <a:pt x="0" y="1991"/>
                  </a:cubicBezTo>
                  <a:lnTo>
                    <a:pt x="70" y="1908"/>
                  </a:lnTo>
                  <a:cubicBezTo>
                    <a:pt x="149" y="1814"/>
                    <a:pt x="184" y="1691"/>
                    <a:pt x="168" y="1569"/>
                  </a:cubicBezTo>
                  <a:cubicBezTo>
                    <a:pt x="129" y="1277"/>
                    <a:pt x="61" y="739"/>
                    <a:pt x="64" y="614"/>
                  </a:cubicBezTo>
                  <a:cubicBezTo>
                    <a:pt x="79" y="22"/>
                    <a:pt x="412" y="0"/>
                    <a:pt x="412" y="0"/>
                  </a:cubicBezTo>
                  <a:lnTo>
                    <a:pt x="693" y="97"/>
                  </a:lnTo>
                  <a:lnTo>
                    <a:pt x="1099" y="842"/>
                  </a:lnTo>
                  <a:cubicBezTo>
                    <a:pt x="1162" y="975"/>
                    <a:pt x="1138" y="1133"/>
                    <a:pt x="1040" y="1242"/>
                  </a:cubicBezTo>
                  <a:lnTo>
                    <a:pt x="1017" y="1267"/>
                  </a:lnTo>
                  <a:lnTo>
                    <a:pt x="1018" y="1697"/>
                  </a:lnTo>
                  <a:lnTo>
                    <a:pt x="1113" y="1991"/>
                  </a:lnTo>
                  <a:close/>
                </a:path>
              </a:pathLst>
            </a:custGeom>
            <a:solidFill>
              <a:srgbClr val="FE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9" name="Freeform 87">
              <a:extLst>
                <a:ext uri="{FF2B5EF4-FFF2-40B4-BE49-F238E27FC236}">
                  <a16:creationId xmlns:a16="http://schemas.microsoft.com/office/drawing/2014/main" id="{FF8BF1CF-A485-40BE-81D7-FC7DD9F8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5" y="7226300"/>
              <a:ext cx="792163" cy="1684338"/>
            </a:xfrm>
            <a:custGeom>
              <a:avLst/>
              <a:gdLst>
                <a:gd name="T0" fmla="*/ 945 w 1041"/>
                <a:gd name="T1" fmla="*/ 2138 h 2214"/>
                <a:gd name="T2" fmla="*/ 1041 w 1041"/>
                <a:gd name="T3" fmla="*/ 2086 h 2214"/>
                <a:gd name="T4" fmla="*/ 493 w 1041"/>
                <a:gd name="T5" fmla="*/ 1273 h 2214"/>
                <a:gd name="T6" fmla="*/ 425 w 1041"/>
                <a:gd name="T7" fmla="*/ 238 h 2214"/>
                <a:gd name="T8" fmla="*/ 197 w 1041"/>
                <a:gd name="T9" fmla="*/ 0 h 2214"/>
                <a:gd name="T10" fmla="*/ 7 w 1041"/>
                <a:gd name="T11" fmla="*/ 249 h 2214"/>
                <a:gd name="T12" fmla="*/ 108 w 1041"/>
                <a:gd name="T13" fmla="*/ 1331 h 2214"/>
                <a:gd name="T14" fmla="*/ 226 w 1041"/>
                <a:gd name="T15" fmla="*/ 1581 h 2214"/>
                <a:gd name="T16" fmla="*/ 862 w 1041"/>
                <a:gd name="T17" fmla="*/ 2210 h 2214"/>
                <a:gd name="T18" fmla="*/ 945 w 1041"/>
                <a:gd name="T19" fmla="*/ 2138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1" h="2214">
                  <a:moveTo>
                    <a:pt x="945" y="2138"/>
                  </a:moveTo>
                  <a:cubicBezTo>
                    <a:pt x="945" y="2138"/>
                    <a:pt x="1030" y="2165"/>
                    <a:pt x="1041" y="2086"/>
                  </a:cubicBezTo>
                  <a:lnTo>
                    <a:pt x="493" y="1273"/>
                  </a:lnTo>
                  <a:lnTo>
                    <a:pt x="425" y="238"/>
                  </a:lnTo>
                  <a:cubicBezTo>
                    <a:pt x="425" y="238"/>
                    <a:pt x="396" y="0"/>
                    <a:pt x="197" y="0"/>
                  </a:cubicBezTo>
                  <a:cubicBezTo>
                    <a:pt x="0" y="0"/>
                    <a:pt x="7" y="249"/>
                    <a:pt x="7" y="249"/>
                  </a:cubicBezTo>
                  <a:lnTo>
                    <a:pt x="108" y="1331"/>
                  </a:lnTo>
                  <a:cubicBezTo>
                    <a:pt x="117" y="1425"/>
                    <a:pt x="159" y="1514"/>
                    <a:pt x="226" y="1581"/>
                  </a:cubicBezTo>
                  <a:lnTo>
                    <a:pt x="862" y="2210"/>
                  </a:lnTo>
                  <a:cubicBezTo>
                    <a:pt x="898" y="2214"/>
                    <a:pt x="954" y="2209"/>
                    <a:pt x="945" y="2138"/>
                  </a:cubicBezTo>
                  <a:close/>
                </a:path>
              </a:pathLst>
            </a:custGeom>
            <a:solidFill>
              <a:srgbClr val="FE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90" name="Freeform 88">
              <a:extLst>
                <a:ext uri="{FF2B5EF4-FFF2-40B4-BE49-F238E27FC236}">
                  <a16:creationId xmlns:a16="http://schemas.microsoft.com/office/drawing/2014/main" id="{5FFD3A6B-D1EE-4747-8357-2E0A837C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8813800"/>
              <a:ext cx="334963" cy="557213"/>
            </a:xfrm>
            <a:custGeom>
              <a:avLst/>
              <a:gdLst>
                <a:gd name="T0" fmla="*/ 271 w 439"/>
                <a:gd name="T1" fmla="*/ 137 h 734"/>
                <a:gd name="T2" fmla="*/ 179 w 439"/>
                <a:gd name="T3" fmla="*/ 0 h 734"/>
                <a:gd name="T4" fmla="*/ 83 w 439"/>
                <a:gd name="T5" fmla="*/ 52 h 734"/>
                <a:gd name="T6" fmla="*/ 0 w 439"/>
                <a:gd name="T7" fmla="*/ 124 h 734"/>
                <a:gd name="T8" fmla="*/ 91 w 439"/>
                <a:gd name="T9" fmla="*/ 214 h 734"/>
                <a:gd name="T10" fmla="*/ 249 w 439"/>
                <a:gd name="T11" fmla="*/ 480 h 734"/>
                <a:gd name="T12" fmla="*/ 317 w 439"/>
                <a:gd name="T13" fmla="*/ 590 h 734"/>
                <a:gd name="T14" fmla="*/ 355 w 439"/>
                <a:gd name="T15" fmla="*/ 734 h 734"/>
                <a:gd name="T16" fmla="*/ 415 w 439"/>
                <a:gd name="T17" fmla="*/ 734 h 734"/>
                <a:gd name="T18" fmla="*/ 439 w 439"/>
                <a:gd name="T19" fmla="*/ 500 h 734"/>
                <a:gd name="T20" fmla="*/ 271 w 439"/>
                <a:gd name="T21" fmla="*/ 137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9" h="734">
                  <a:moveTo>
                    <a:pt x="271" y="137"/>
                  </a:moveTo>
                  <a:lnTo>
                    <a:pt x="179" y="0"/>
                  </a:lnTo>
                  <a:cubicBezTo>
                    <a:pt x="168" y="79"/>
                    <a:pt x="83" y="52"/>
                    <a:pt x="83" y="52"/>
                  </a:cubicBezTo>
                  <a:cubicBezTo>
                    <a:pt x="92" y="123"/>
                    <a:pt x="36" y="128"/>
                    <a:pt x="0" y="124"/>
                  </a:cubicBezTo>
                  <a:lnTo>
                    <a:pt x="91" y="214"/>
                  </a:lnTo>
                  <a:cubicBezTo>
                    <a:pt x="91" y="214"/>
                    <a:pt x="70" y="442"/>
                    <a:pt x="249" y="480"/>
                  </a:cubicBezTo>
                  <a:lnTo>
                    <a:pt x="317" y="590"/>
                  </a:lnTo>
                  <a:cubicBezTo>
                    <a:pt x="317" y="590"/>
                    <a:pt x="299" y="701"/>
                    <a:pt x="355" y="734"/>
                  </a:cubicBezTo>
                  <a:lnTo>
                    <a:pt x="415" y="734"/>
                  </a:lnTo>
                  <a:lnTo>
                    <a:pt x="439" y="500"/>
                  </a:lnTo>
                  <a:lnTo>
                    <a:pt x="271" y="137"/>
                  </a:lnTo>
                  <a:close/>
                </a:path>
              </a:pathLst>
            </a:custGeom>
            <a:solidFill>
              <a:srgbClr val="94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91" name="Freeform 89">
              <a:extLst>
                <a:ext uri="{FF2B5EF4-FFF2-40B4-BE49-F238E27FC236}">
                  <a16:creationId xmlns:a16="http://schemas.microsoft.com/office/drawing/2014/main" id="{A6E18F54-B6C3-44F0-9D27-D07A4E384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950" y="6040438"/>
              <a:ext cx="673100" cy="803275"/>
            </a:xfrm>
            <a:custGeom>
              <a:avLst/>
              <a:gdLst>
                <a:gd name="T0" fmla="*/ 884 w 884"/>
                <a:gd name="T1" fmla="*/ 446 h 1054"/>
                <a:gd name="T2" fmla="*/ 874 w 884"/>
                <a:gd name="T3" fmla="*/ 571 h 1054"/>
                <a:gd name="T4" fmla="*/ 870 w 884"/>
                <a:gd name="T5" fmla="*/ 770 h 1054"/>
                <a:gd name="T6" fmla="*/ 800 w 884"/>
                <a:gd name="T7" fmla="*/ 795 h 1054"/>
                <a:gd name="T8" fmla="*/ 564 w 884"/>
                <a:gd name="T9" fmla="*/ 1054 h 1054"/>
                <a:gd name="T10" fmla="*/ 17 w 884"/>
                <a:gd name="T11" fmla="*/ 474 h 1054"/>
                <a:gd name="T12" fmla="*/ 438 w 884"/>
                <a:gd name="T13" fmla="*/ 0 h 1054"/>
                <a:gd name="T14" fmla="*/ 884 w 884"/>
                <a:gd name="T15" fmla="*/ 446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1054">
                  <a:moveTo>
                    <a:pt x="884" y="446"/>
                  </a:moveTo>
                  <a:cubicBezTo>
                    <a:pt x="884" y="485"/>
                    <a:pt x="881" y="528"/>
                    <a:pt x="874" y="571"/>
                  </a:cubicBezTo>
                  <a:cubicBezTo>
                    <a:pt x="867" y="620"/>
                    <a:pt x="865" y="694"/>
                    <a:pt x="870" y="770"/>
                  </a:cubicBezTo>
                  <a:cubicBezTo>
                    <a:pt x="872" y="798"/>
                    <a:pt x="810" y="770"/>
                    <a:pt x="800" y="795"/>
                  </a:cubicBezTo>
                  <a:cubicBezTo>
                    <a:pt x="744" y="938"/>
                    <a:pt x="672" y="1054"/>
                    <a:pt x="564" y="1054"/>
                  </a:cubicBezTo>
                  <a:cubicBezTo>
                    <a:pt x="370" y="1054"/>
                    <a:pt x="35" y="812"/>
                    <a:pt x="17" y="474"/>
                  </a:cubicBezTo>
                  <a:cubicBezTo>
                    <a:pt x="0" y="144"/>
                    <a:pt x="192" y="0"/>
                    <a:pt x="438" y="0"/>
                  </a:cubicBezTo>
                  <a:cubicBezTo>
                    <a:pt x="684" y="0"/>
                    <a:pt x="884" y="200"/>
                    <a:pt x="884" y="446"/>
                  </a:cubicBezTo>
                  <a:close/>
                </a:path>
              </a:pathLst>
            </a:custGeom>
            <a:solidFill>
              <a:srgbClr val="94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92" name="Freeform 90">
              <a:extLst>
                <a:ext uri="{FF2B5EF4-FFF2-40B4-BE49-F238E27FC236}">
                  <a16:creationId xmlns:a16="http://schemas.microsoft.com/office/drawing/2014/main" id="{4B660E0E-2706-439F-88E2-450DBDD19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5" y="5845175"/>
              <a:ext cx="1485900" cy="2100263"/>
            </a:xfrm>
            <a:custGeom>
              <a:avLst/>
              <a:gdLst>
                <a:gd name="T0" fmla="*/ 1905 w 1953"/>
                <a:gd name="T1" fmla="*/ 327 h 2759"/>
                <a:gd name="T2" fmla="*/ 1916 w 1953"/>
                <a:gd name="T3" fmla="*/ 555 h 2759"/>
                <a:gd name="T4" fmla="*/ 1898 w 1953"/>
                <a:gd name="T5" fmla="*/ 578 h 2759"/>
                <a:gd name="T6" fmla="*/ 1868 w 1953"/>
                <a:gd name="T7" fmla="*/ 526 h 2759"/>
                <a:gd name="T8" fmla="*/ 1369 w 1953"/>
                <a:gd name="T9" fmla="*/ 842 h 2759"/>
                <a:gd name="T10" fmla="*/ 1260 w 1953"/>
                <a:gd name="T11" fmla="*/ 745 h 2759"/>
                <a:gd name="T12" fmla="*/ 1272 w 1953"/>
                <a:gd name="T13" fmla="*/ 881 h 2759"/>
                <a:gd name="T14" fmla="*/ 1351 w 1953"/>
                <a:gd name="T15" fmla="*/ 1000 h 2759"/>
                <a:gd name="T16" fmla="*/ 1239 w 1953"/>
                <a:gd name="T17" fmla="*/ 1209 h 2759"/>
                <a:gd name="T18" fmla="*/ 1080 w 1953"/>
                <a:gd name="T19" fmla="*/ 1684 h 2759"/>
                <a:gd name="T20" fmla="*/ 539 w 1953"/>
                <a:gd name="T21" fmla="*/ 2759 h 2759"/>
                <a:gd name="T22" fmla="*/ 579 w 1953"/>
                <a:gd name="T23" fmla="*/ 1275 h 2759"/>
                <a:gd name="T24" fmla="*/ 1202 w 1953"/>
                <a:gd name="T25" fmla="*/ 124 h 2759"/>
                <a:gd name="T26" fmla="*/ 1905 w 1953"/>
                <a:gd name="T27" fmla="*/ 327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3" h="2759">
                  <a:moveTo>
                    <a:pt x="1905" y="327"/>
                  </a:moveTo>
                  <a:cubicBezTo>
                    <a:pt x="1948" y="396"/>
                    <a:pt x="1953" y="483"/>
                    <a:pt x="1916" y="555"/>
                  </a:cubicBezTo>
                  <a:cubicBezTo>
                    <a:pt x="1909" y="568"/>
                    <a:pt x="1903" y="577"/>
                    <a:pt x="1898" y="578"/>
                  </a:cubicBezTo>
                  <a:cubicBezTo>
                    <a:pt x="1893" y="579"/>
                    <a:pt x="1871" y="520"/>
                    <a:pt x="1868" y="526"/>
                  </a:cubicBezTo>
                  <a:cubicBezTo>
                    <a:pt x="1821" y="608"/>
                    <a:pt x="1638" y="859"/>
                    <a:pt x="1369" y="842"/>
                  </a:cubicBezTo>
                  <a:cubicBezTo>
                    <a:pt x="1369" y="842"/>
                    <a:pt x="1347" y="676"/>
                    <a:pt x="1260" y="745"/>
                  </a:cubicBezTo>
                  <a:cubicBezTo>
                    <a:pt x="1191" y="801"/>
                    <a:pt x="1215" y="849"/>
                    <a:pt x="1272" y="881"/>
                  </a:cubicBezTo>
                  <a:cubicBezTo>
                    <a:pt x="1316" y="906"/>
                    <a:pt x="1348" y="949"/>
                    <a:pt x="1351" y="1000"/>
                  </a:cubicBezTo>
                  <a:cubicBezTo>
                    <a:pt x="1355" y="1058"/>
                    <a:pt x="1335" y="1136"/>
                    <a:pt x="1239" y="1209"/>
                  </a:cubicBezTo>
                  <a:cubicBezTo>
                    <a:pt x="1085" y="1326"/>
                    <a:pt x="1375" y="1435"/>
                    <a:pt x="1080" y="1684"/>
                  </a:cubicBezTo>
                  <a:cubicBezTo>
                    <a:pt x="785" y="1933"/>
                    <a:pt x="1077" y="2759"/>
                    <a:pt x="539" y="2759"/>
                  </a:cubicBezTo>
                  <a:cubicBezTo>
                    <a:pt x="0" y="2759"/>
                    <a:pt x="183" y="1732"/>
                    <a:pt x="579" y="1275"/>
                  </a:cubicBezTo>
                  <a:cubicBezTo>
                    <a:pt x="884" y="923"/>
                    <a:pt x="724" y="265"/>
                    <a:pt x="1202" y="124"/>
                  </a:cubicBezTo>
                  <a:cubicBezTo>
                    <a:pt x="1622" y="0"/>
                    <a:pt x="1821" y="191"/>
                    <a:pt x="1905" y="327"/>
                  </a:cubicBez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293" name="Freeform 91">
            <a:extLst>
              <a:ext uri="{FF2B5EF4-FFF2-40B4-BE49-F238E27FC236}">
                <a16:creationId xmlns:a16="http://schemas.microsoft.com/office/drawing/2014/main" id="{D70FFF62-C48D-437E-8020-95F3CFA94DBA}"/>
              </a:ext>
            </a:extLst>
          </p:cNvPr>
          <p:cNvSpPr>
            <a:spLocks/>
          </p:cNvSpPr>
          <p:nvPr/>
        </p:nvSpPr>
        <p:spPr bwMode="auto">
          <a:xfrm>
            <a:off x="14065250" y="3448050"/>
            <a:ext cx="8386763" cy="2139950"/>
          </a:xfrm>
          <a:custGeom>
            <a:avLst/>
            <a:gdLst>
              <a:gd name="T0" fmla="*/ 10963 w 11020"/>
              <a:gd name="T1" fmla="*/ 2813 h 2813"/>
              <a:gd name="T2" fmla="*/ 1407 w 11020"/>
              <a:gd name="T3" fmla="*/ 2813 h 2813"/>
              <a:gd name="T4" fmla="*/ 0 w 11020"/>
              <a:gd name="T5" fmla="*/ 1407 h 2813"/>
              <a:gd name="T6" fmla="*/ 1407 w 11020"/>
              <a:gd name="T7" fmla="*/ 0 h 2813"/>
              <a:gd name="T8" fmla="*/ 10963 w 11020"/>
              <a:gd name="T9" fmla="*/ 0 h 2813"/>
              <a:gd name="T10" fmla="*/ 11020 w 11020"/>
              <a:gd name="T11" fmla="*/ 56 h 2813"/>
              <a:gd name="T12" fmla="*/ 11020 w 11020"/>
              <a:gd name="T13" fmla="*/ 2757 h 2813"/>
              <a:gd name="T14" fmla="*/ 10963 w 11020"/>
              <a:gd name="T15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20" h="2813">
                <a:moveTo>
                  <a:pt x="10963" y="2813"/>
                </a:moveTo>
                <a:lnTo>
                  <a:pt x="1407" y="2813"/>
                </a:lnTo>
                <a:cubicBezTo>
                  <a:pt x="630" y="2813"/>
                  <a:pt x="0" y="2183"/>
                  <a:pt x="0" y="1407"/>
                </a:cubicBezTo>
                <a:cubicBezTo>
                  <a:pt x="0" y="630"/>
                  <a:pt x="630" y="0"/>
                  <a:pt x="1407" y="0"/>
                </a:cubicBezTo>
                <a:lnTo>
                  <a:pt x="10963" y="0"/>
                </a:lnTo>
                <a:cubicBezTo>
                  <a:pt x="10995" y="0"/>
                  <a:pt x="11020" y="25"/>
                  <a:pt x="11020" y="56"/>
                </a:cubicBezTo>
                <a:lnTo>
                  <a:pt x="11020" y="2757"/>
                </a:lnTo>
                <a:cubicBezTo>
                  <a:pt x="11020" y="2788"/>
                  <a:pt x="10995" y="2813"/>
                  <a:pt x="10963" y="2813"/>
                </a:cubicBezTo>
                <a:close/>
              </a:path>
            </a:pathLst>
          </a:custGeom>
          <a:solidFill>
            <a:srgbClr val="FA7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94" name="Freeform 176">
            <a:extLst>
              <a:ext uri="{FF2B5EF4-FFF2-40B4-BE49-F238E27FC236}">
                <a16:creationId xmlns:a16="http://schemas.microsoft.com/office/drawing/2014/main" id="{5CE4E6C5-D68C-4B0C-86EA-86DD907D9EC8}"/>
              </a:ext>
            </a:extLst>
          </p:cNvPr>
          <p:cNvSpPr>
            <a:spLocks/>
          </p:cNvSpPr>
          <p:nvPr/>
        </p:nvSpPr>
        <p:spPr bwMode="auto">
          <a:xfrm>
            <a:off x="15709900" y="3633788"/>
            <a:ext cx="34925" cy="1692275"/>
          </a:xfrm>
          <a:custGeom>
            <a:avLst/>
            <a:gdLst>
              <a:gd name="T0" fmla="*/ 23 w 46"/>
              <a:gd name="T1" fmla="*/ 2223 h 2223"/>
              <a:gd name="T2" fmla="*/ 23 w 46"/>
              <a:gd name="T3" fmla="*/ 2223 h 2223"/>
              <a:gd name="T4" fmla="*/ 0 w 46"/>
              <a:gd name="T5" fmla="*/ 2199 h 2223"/>
              <a:gd name="T6" fmla="*/ 0 w 46"/>
              <a:gd name="T7" fmla="*/ 23 h 2223"/>
              <a:gd name="T8" fmla="*/ 23 w 46"/>
              <a:gd name="T9" fmla="*/ 0 h 2223"/>
              <a:gd name="T10" fmla="*/ 46 w 46"/>
              <a:gd name="T11" fmla="*/ 23 h 2223"/>
              <a:gd name="T12" fmla="*/ 46 w 46"/>
              <a:gd name="T13" fmla="*/ 2199 h 2223"/>
              <a:gd name="T14" fmla="*/ 23 w 46"/>
              <a:gd name="T15" fmla="*/ 2223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23">
                <a:moveTo>
                  <a:pt x="23" y="2223"/>
                </a:moveTo>
                <a:lnTo>
                  <a:pt x="23" y="2223"/>
                </a:lnTo>
                <a:cubicBezTo>
                  <a:pt x="10" y="2223"/>
                  <a:pt x="0" y="2212"/>
                  <a:pt x="0" y="2199"/>
                </a:cubicBez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lnTo>
                  <a:pt x="46" y="2199"/>
                </a:lnTo>
                <a:cubicBezTo>
                  <a:pt x="46" y="2212"/>
                  <a:pt x="36" y="2223"/>
                  <a:pt x="23" y="22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95" name="Freeform 177">
            <a:extLst>
              <a:ext uri="{FF2B5EF4-FFF2-40B4-BE49-F238E27FC236}">
                <a16:creationId xmlns:a16="http://schemas.microsoft.com/office/drawing/2014/main" id="{AAE63A80-98DA-46A3-B4FE-D7DAA91A596F}"/>
              </a:ext>
            </a:extLst>
          </p:cNvPr>
          <p:cNvSpPr>
            <a:spLocks/>
          </p:cNvSpPr>
          <p:nvPr/>
        </p:nvSpPr>
        <p:spPr bwMode="auto">
          <a:xfrm>
            <a:off x="14065250" y="5849938"/>
            <a:ext cx="8386763" cy="2141538"/>
          </a:xfrm>
          <a:custGeom>
            <a:avLst/>
            <a:gdLst>
              <a:gd name="T0" fmla="*/ 10963 w 11020"/>
              <a:gd name="T1" fmla="*/ 2813 h 2813"/>
              <a:gd name="T2" fmla="*/ 1407 w 11020"/>
              <a:gd name="T3" fmla="*/ 2813 h 2813"/>
              <a:gd name="T4" fmla="*/ 0 w 11020"/>
              <a:gd name="T5" fmla="*/ 1407 h 2813"/>
              <a:gd name="T6" fmla="*/ 1407 w 11020"/>
              <a:gd name="T7" fmla="*/ 0 h 2813"/>
              <a:gd name="T8" fmla="*/ 10963 w 11020"/>
              <a:gd name="T9" fmla="*/ 0 h 2813"/>
              <a:gd name="T10" fmla="*/ 11020 w 11020"/>
              <a:gd name="T11" fmla="*/ 56 h 2813"/>
              <a:gd name="T12" fmla="*/ 11020 w 11020"/>
              <a:gd name="T13" fmla="*/ 2757 h 2813"/>
              <a:gd name="T14" fmla="*/ 10963 w 11020"/>
              <a:gd name="T15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20" h="2813">
                <a:moveTo>
                  <a:pt x="10963" y="2813"/>
                </a:moveTo>
                <a:lnTo>
                  <a:pt x="1407" y="2813"/>
                </a:lnTo>
                <a:cubicBezTo>
                  <a:pt x="630" y="2813"/>
                  <a:pt x="0" y="2183"/>
                  <a:pt x="0" y="1407"/>
                </a:cubicBezTo>
                <a:cubicBezTo>
                  <a:pt x="0" y="630"/>
                  <a:pt x="630" y="0"/>
                  <a:pt x="1407" y="0"/>
                </a:cubicBezTo>
                <a:lnTo>
                  <a:pt x="10963" y="0"/>
                </a:lnTo>
                <a:cubicBezTo>
                  <a:pt x="10995" y="0"/>
                  <a:pt x="11020" y="25"/>
                  <a:pt x="11020" y="56"/>
                </a:cubicBezTo>
                <a:lnTo>
                  <a:pt x="11020" y="2757"/>
                </a:lnTo>
                <a:cubicBezTo>
                  <a:pt x="11020" y="2788"/>
                  <a:pt x="10995" y="2813"/>
                  <a:pt x="10963" y="2813"/>
                </a:cubicBezTo>
                <a:close/>
              </a:path>
            </a:pathLst>
          </a:custGeom>
          <a:solidFill>
            <a:srgbClr val="FEC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96" name="Freeform 178">
            <a:extLst>
              <a:ext uri="{FF2B5EF4-FFF2-40B4-BE49-F238E27FC236}">
                <a16:creationId xmlns:a16="http://schemas.microsoft.com/office/drawing/2014/main" id="{2B2FD178-3CD3-4903-AC69-B2DEBEBF7D66}"/>
              </a:ext>
            </a:extLst>
          </p:cNvPr>
          <p:cNvSpPr>
            <a:spLocks/>
          </p:cNvSpPr>
          <p:nvPr/>
        </p:nvSpPr>
        <p:spPr bwMode="auto">
          <a:xfrm>
            <a:off x="15709900" y="6037263"/>
            <a:ext cx="34925" cy="1692275"/>
          </a:xfrm>
          <a:custGeom>
            <a:avLst/>
            <a:gdLst>
              <a:gd name="T0" fmla="*/ 23 w 46"/>
              <a:gd name="T1" fmla="*/ 2223 h 2223"/>
              <a:gd name="T2" fmla="*/ 23 w 46"/>
              <a:gd name="T3" fmla="*/ 2223 h 2223"/>
              <a:gd name="T4" fmla="*/ 0 w 46"/>
              <a:gd name="T5" fmla="*/ 2199 h 2223"/>
              <a:gd name="T6" fmla="*/ 0 w 46"/>
              <a:gd name="T7" fmla="*/ 23 h 2223"/>
              <a:gd name="T8" fmla="*/ 23 w 46"/>
              <a:gd name="T9" fmla="*/ 0 h 2223"/>
              <a:gd name="T10" fmla="*/ 46 w 46"/>
              <a:gd name="T11" fmla="*/ 23 h 2223"/>
              <a:gd name="T12" fmla="*/ 46 w 46"/>
              <a:gd name="T13" fmla="*/ 2199 h 2223"/>
              <a:gd name="T14" fmla="*/ 23 w 46"/>
              <a:gd name="T15" fmla="*/ 2223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23">
                <a:moveTo>
                  <a:pt x="23" y="2223"/>
                </a:moveTo>
                <a:lnTo>
                  <a:pt x="23" y="2223"/>
                </a:lnTo>
                <a:cubicBezTo>
                  <a:pt x="10" y="2223"/>
                  <a:pt x="0" y="2212"/>
                  <a:pt x="0" y="2199"/>
                </a:cubicBez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lnTo>
                  <a:pt x="46" y="2199"/>
                </a:lnTo>
                <a:cubicBezTo>
                  <a:pt x="46" y="2212"/>
                  <a:pt x="36" y="2223"/>
                  <a:pt x="23" y="22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97" name="Freeform 179">
            <a:extLst>
              <a:ext uri="{FF2B5EF4-FFF2-40B4-BE49-F238E27FC236}">
                <a16:creationId xmlns:a16="http://schemas.microsoft.com/office/drawing/2014/main" id="{B8F44FBB-324A-4CE8-9EEE-4F16E4BF14D6}"/>
              </a:ext>
            </a:extLst>
          </p:cNvPr>
          <p:cNvSpPr>
            <a:spLocks/>
          </p:cNvSpPr>
          <p:nvPr/>
        </p:nvSpPr>
        <p:spPr bwMode="auto">
          <a:xfrm>
            <a:off x="14065250" y="8253413"/>
            <a:ext cx="8386763" cy="2141538"/>
          </a:xfrm>
          <a:custGeom>
            <a:avLst/>
            <a:gdLst>
              <a:gd name="T0" fmla="*/ 10963 w 11020"/>
              <a:gd name="T1" fmla="*/ 2813 h 2813"/>
              <a:gd name="T2" fmla="*/ 1407 w 11020"/>
              <a:gd name="T3" fmla="*/ 2813 h 2813"/>
              <a:gd name="T4" fmla="*/ 0 w 11020"/>
              <a:gd name="T5" fmla="*/ 1407 h 2813"/>
              <a:gd name="T6" fmla="*/ 1407 w 11020"/>
              <a:gd name="T7" fmla="*/ 0 h 2813"/>
              <a:gd name="T8" fmla="*/ 10963 w 11020"/>
              <a:gd name="T9" fmla="*/ 0 h 2813"/>
              <a:gd name="T10" fmla="*/ 11020 w 11020"/>
              <a:gd name="T11" fmla="*/ 56 h 2813"/>
              <a:gd name="T12" fmla="*/ 11020 w 11020"/>
              <a:gd name="T13" fmla="*/ 2757 h 2813"/>
              <a:gd name="T14" fmla="*/ 10963 w 11020"/>
              <a:gd name="T15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20" h="2813">
                <a:moveTo>
                  <a:pt x="10963" y="2813"/>
                </a:moveTo>
                <a:lnTo>
                  <a:pt x="1407" y="2813"/>
                </a:lnTo>
                <a:cubicBezTo>
                  <a:pt x="630" y="2813"/>
                  <a:pt x="0" y="2183"/>
                  <a:pt x="0" y="1407"/>
                </a:cubicBezTo>
                <a:cubicBezTo>
                  <a:pt x="0" y="630"/>
                  <a:pt x="630" y="0"/>
                  <a:pt x="1407" y="0"/>
                </a:cubicBezTo>
                <a:lnTo>
                  <a:pt x="10963" y="0"/>
                </a:lnTo>
                <a:cubicBezTo>
                  <a:pt x="10995" y="0"/>
                  <a:pt x="11020" y="25"/>
                  <a:pt x="11020" y="56"/>
                </a:cubicBezTo>
                <a:lnTo>
                  <a:pt x="11020" y="2757"/>
                </a:lnTo>
                <a:cubicBezTo>
                  <a:pt x="11020" y="2788"/>
                  <a:pt x="10995" y="2813"/>
                  <a:pt x="10963" y="2813"/>
                </a:cubicBezTo>
                <a:close/>
              </a:path>
            </a:pathLst>
          </a:custGeom>
          <a:solidFill>
            <a:srgbClr val="148F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98" name="Freeform 180">
            <a:extLst>
              <a:ext uri="{FF2B5EF4-FFF2-40B4-BE49-F238E27FC236}">
                <a16:creationId xmlns:a16="http://schemas.microsoft.com/office/drawing/2014/main" id="{0CB4B3FD-B233-478D-A2D5-E4BF842DA8CF}"/>
              </a:ext>
            </a:extLst>
          </p:cNvPr>
          <p:cNvSpPr>
            <a:spLocks/>
          </p:cNvSpPr>
          <p:nvPr/>
        </p:nvSpPr>
        <p:spPr bwMode="auto">
          <a:xfrm>
            <a:off x="15709900" y="8440738"/>
            <a:ext cx="34925" cy="1690688"/>
          </a:xfrm>
          <a:custGeom>
            <a:avLst/>
            <a:gdLst>
              <a:gd name="T0" fmla="*/ 23 w 46"/>
              <a:gd name="T1" fmla="*/ 2223 h 2223"/>
              <a:gd name="T2" fmla="*/ 23 w 46"/>
              <a:gd name="T3" fmla="*/ 2223 h 2223"/>
              <a:gd name="T4" fmla="*/ 0 w 46"/>
              <a:gd name="T5" fmla="*/ 2199 h 2223"/>
              <a:gd name="T6" fmla="*/ 0 w 46"/>
              <a:gd name="T7" fmla="*/ 23 h 2223"/>
              <a:gd name="T8" fmla="*/ 23 w 46"/>
              <a:gd name="T9" fmla="*/ 0 h 2223"/>
              <a:gd name="T10" fmla="*/ 46 w 46"/>
              <a:gd name="T11" fmla="*/ 23 h 2223"/>
              <a:gd name="T12" fmla="*/ 46 w 46"/>
              <a:gd name="T13" fmla="*/ 2199 h 2223"/>
              <a:gd name="T14" fmla="*/ 23 w 46"/>
              <a:gd name="T15" fmla="*/ 2223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23">
                <a:moveTo>
                  <a:pt x="23" y="2223"/>
                </a:moveTo>
                <a:lnTo>
                  <a:pt x="23" y="2223"/>
                </a:lnTo>
                <a:cubicBezTo>
                  <a:pt x="10" y="2223"/>
                  <a:pt x="0" y="2212"/>
                  <a:pt x="0" y="2199"/>
                </a:cubicBez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lnTo>
                  <a:pt x="46" y="2199"/>
                </a:lnTo>
                <a:cubicBezTo>
                  <a:pt x="46" y="2212"/>
                  <a:pt x="36" y="2223"/>
                  <a:pt x="23" y="22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99" name="Freeform 181">
            <a:extLst>
              <a:ext uri="{FF2B5EF4-FFF2-40B4-BE49-F238E27FC236}">
                <a16:creationId xmlns:a16="http://schemas.microsoft.com/office/drawing/2014/main" id="{5AA08612-EA08-4F6E-850D-08ECC82932C7}"/>
              </a:ext>
            </a:extLst>
          </p:cNvPr>
          <p:cNvSpPr>
            <a:spLocks/>
          </p:cNvSpPr>
          <p:nvPr/>
        </p:nvSpPr>
        <p:spPr bwMode="auto">
          <a:xfrm>
            <a:off x="14065250" y="10656888"/>
            <a:ext cx="8386763" cy="2139950"/>
          </a:xfrm>
          <a:custGeom>
            <a:avLst/>
            <a:gdLst>
              <a:gd name="T0" fmla="*/ 10963 w 11020"/>
              <a:gd name="T1" fmla="*/ 2813 h 2813"/>
              <a:gd name="T2" fmla="*/ 1407 w 11020"/>
              <a:gd name="T3" fmla="*/ 2813 h 2813"/>
              <a:gd name="T4" fmla="*/ 0 w 11020"/>
              <a:gd name="T5" fmla="*/ 1407 h 2813"/>
              <a:gd name="T6" fmla="*/ 1407 w 11020"/>
              <a:gd name="T7" fmla="*/ 0 h 2813"/>
              <a:gd name="T8" fmla="*/ 10963 w 11020"/>
              <a:gd name="T9" fmla="*/ 0 h 2813"/>
              <a:gd name="T10" fmla="*/ 11020 w 11020"/>
              <a:gd name="T11" fmla="*/ 57 h 2813"/>
              <a:gd name="T12" fmla="*/ 11020 w 11020"/>
              <a:gd name="T13" fmla="*/ 2757 h 2813"/>
              <a:gd name="T14" fmla="*/ 10963 w 11020"/>
              <a:gd name="T15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20" h="2813">
                <a:moveTo>
                  <a:pt x="10963" y="2813"/>
                </a:moveTo>
                <a:lnTo>
                  <a:pt x="1407" y="2813"/>
                </a:lnTo>
                <a:cubicBezTo>
                  <a:pt x="630" y="2813"/>
                  <a:pt x="0" y="2184"/>
                  <a:pt x="0" y="1407"/>
                </a:cubicBezTo>
                <a:cubicBezTo>
                  <a:pt x="0" y="630"/>
                  <a:pt x="630" y="0"/>
                  <a:pt x="1407" y="0"/>
                </a:cubicBezTo>
                <a:lnTo>
                  <a:pt x="10963" y="0"/>
                </a:lnTo>
                <a:cubicBezTo>
                  <a:pt x="10995" y="0"/>
                  <a:pt x="11020" y="25"/>
                  <a:pt x="11020" y="57"/>
                </a:cubicBezTo>
                <a:lnTo>
                  <a:pt x="11020" y="2757"/>
                </a:lnTo>
                <a:cubicBezTo>
                  <a:pt x="11020" y="2788"/>
                  <a:pt x="10995" y="2813"/>
                  <a:pt x="10963" y="2813"/>
                </a:cubicBezTo>
                <a:close/>
              </a:path>
            </a:pathLst>
          </a:custGeom>
          <a:solidFill>
            <a:srgbClr val="7268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00" name="Freeform 182">
            <a:extLst>
              <a:ext uri="{FF2B5EF4-FFF2-40B4-BE49-F238E27FC236}">
                <a16:creationId xmlns:a16="http://schemas.microsoft.com/office/drawing/2014/main" id="{860A2B43-3228-43F9-ACE4-1FDED471FD1A}"/>
              </a:ext>
            </a:extLst>
          </p:cNvPr>
          <p:cNvSpPr>
            <a:spLocks/>
          </p:cNvSpPr>
          <p:nvPr/>
        </p:nvSpPr>
        <p:spPr bwMode="auto">
          <a:xfrm>
            <a:off x="15709900" y="10844213"/>
            <a:ext cx="34925" cy="1690688"/>
          </a:xfrm>
          <a:custGeom>
            <a:avLst/>
            <a:gdLst>
              <a:gd name="T0" fmla="*/ 23 w 46"/>
              <a:gd name="T1" fmla="*/ 2223 h 2223"/>
              <a:gd name="T2" fmla="*/ 23 w 46"/>
              <a:gd name="T3" fmla="*/ 2223 h 2223"/>
              <a:gd name="T4" fmla="*/ 0 w 46"/>
              <a:gd name="T5" fmla="*/ 2199 h 2223"/>
              <a:gd name="T6" fmla="*/ 0 w 46"/>
              <a:gd name="T7" fmla="*/ 23 h 2223"/>
              <a:gd name="T8" fmla="*/ 23 w 46"/>
              <a:gd name="T9" fmla="*/ 0 h 2223"/>
              <a:gd name="T10" fmla="*/ 46 w 46"/>
              <a:gd name="T11" fmla="*/ 23 h 2223"/>
              <a:gd name="T12" fmla="*/ 46 w 46"/>
              <a:gd name="T13" fmla="*/ 2199 h 2223"/>
              <a:gd name="T14" fmla="*/ 23 w 46"/>
              <a:gd name="T15" fmla="*/ 2223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23">
                <a:moveTo>
                  <a:pt x="23" y="2223"/>
                </a:moveTo>
                <a:lnTo>
                  <a:pt x="23" y="2223"/>
                </a:lnTo>
                <a:cubicBezTo>
                  <a:pt x="10" y="2223"/>
                  <a:pt x="0" y="2212"/>
                  <a:pt x="0" y="2199"/>
                </a:cubicBez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lnTo>
                  <a:pt x="46" y="2199"/>
                </a:lnTo>
                <a:cubicBezTo>
                  <a:pt x="46" y="2212"/>
                  <a:pt x="36" y="2223"/>
                  <a:pt x="23" y="22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52E6FEE-8F56-413D-9C8B-94B92C6C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426" y="11318849"/>
            <a:ext cx="793070" cy="745510"/>
          </a:xfrm>
          <a:custGeom>
            <a:avLst/>
            <a:gdLst>
              <a:gd name="connsiteX0" fmla="*/ 409952 w 484684"/>
              <a:gd name="connsiteY0" fmla="*/ 378942 h 455618"/>
              <a:gd name="connsiteX1" fmla="*/ 409952 w 484684"/>
              <a:gd name="connsiteY1" fmla="*/ 399939 h 455618"/>
              <a:gd name="connsiteX2" fmla="*/ 425470 w 484684"/>
              <a:gd name="connsiteY2" fmla="*/ 415584 h 455618"/>
              <a:gd name="connsiteX3" fmla="*/ 440988 w 484684"/>
              <a:gd name="connsiteY3" fmla="*/ 399939 h 455618"/>
              <a:gd name="connsiteX4" fmla="*/ 440988 w 484684"/>
              <a:gd name="connsiteY4" fmla="*/ 378942 h 455618"/>
              <a:gd name="connsiteX5" fmla="*/ 158174 w 484684"/>
              <a:gd name="connsiteY5" fmla="*/ 363370 h 455618"/>
              <a:gd name="connsiteX6" fmla="*/ 264736 w 484684"/>
              <a:gd name="connsiteY6" fmla="*/ 363370 h 455618"/>
              <a:gd name="connsiteX7" fmla="*/ 272113 w 484684"/>
              <a:gd name="connsiteY7" fmla="*/ 370234 h 455618"/>
              <a:gd name="connsiteX8" fmla="*/ 264736 w 484684"/>
              <a:gd name="connsiteY8" fmla="*/ 377501 h 455618"/>
              <a:gd name="connsiteX9" fmla="*/ 158174 w 484684"/>
              <a:gd name="connsiteY9" fmla="*/ 377501 h 455618"/>
              <a:gd name="connsiteX10" fmla="*/ 150797 w 484684"/>
              <a:gd name="connsiteY10" fmla="*/ 370234 h 455618"/>
              <a:gd name="connsiteX11" fmla="*/ 158174 w 484684"/>
              <a:gd name="connsiteY11" fmla="*/ 363370 h 455618"/>
              <a:gd name="connsiteX12" fmla="*/ 129472 w 484684"/>
              <a:gd name="connsiteY12" fmla="*/ 363370 h 455618"/>
              <a:gd name="connsiteX13" fmla="*/ 137648 w 484684"/>
              <a:gd name="connsiteY13" fmla="*/ 371116 h 455618"/>
              <a:gd name="connsiteX14" fmla="*/ 129472 w 484684"/>
              <a:gd name="connsiteY14" fmla="*/ 379292 h 455618"/>
              <a:gd name="connsiteX15" fmla="*/ 121727 w 484684"/>
              <a:gd name="connsiteY15" fmla="*/ 371116 h 455618"/>
              <a:gd name="connsiteX16" fmla="*/ 129472 w 484684"/>
              <a:gd name="connsiteY16" fmla="*/ 363370 h 455618"/>
              <a:gd name="connsiteX17" fmla="*/ 158174 w 484684"/>
              <a:gd name="connsiteY17" fmla="*/ 319765 h 455618"/>
              <a:gd name="connsiteX18" fmla="*/ 264736 w 484684"/>
              <a:gd name="connsiteY18" fmla="*/ 319765 h 455618"/>
              <a:gd name="connsiteX19" fmla="*/ 272113 w 484684"/>
              <a:gd name="connsiteY19" fmla="*/ 326628 h 455618"/>
              <a:gd name="connsiteX20" fmla="*/ 264736 w 484684"/>
              <a:gd name="connsiteY20" fmla="*/ 333895 h 455618"/>
              <a:gd name="connsiteX21" fmla="*/ 158174 w 484684"/>
              <a:gd name="connsiteY21" fmla="*/ 333895 h 455618"/>
              <a:gd name="connsiteX22" fmla="*/ 150797 w 484684"/>
              <a:gd name="connsiteY22" fmla="*/ 326628 h 455618"/>
              <a:gd name="connsiteX23" fmla="*/ 158174 w 484684"/>
              <a:gd name="connsiteY23" fmla="*/ 319765 h 455618"/>
              <a:gd name="connsiteX24" fmla="*/ 129472 w 484684"/>
              <a:gd name="connsiteY24" fmla="*/ 317950 h 455618"/>
              <a:gd name="connsiteX25" fmla="*/ 137648 w 484684"/>
              <a:gd name="connsiteY25" fmla="*/ 326125 h 455618"/>
              <a:gd name="connsiteX26" fmla="*/ 129472 w 484684"/>
              <a:gd name="connsiteY26" fmla="*/ 333870 h 455618"/>
              <a:gd name="connsiteX27" fmla="*/ 121727 w 484684"/>
              <a:gd name="connsiteY27" fmla="*/ 326125 h 455618"/>
              <a:gd name="connsiteX28" fmla="*/ 129472 w 484684"/>
              <a:gd name="connsiteY28" fmla="*/ 317950 h 455618"/>
              <a:gd name="connsiteX29" fmla="*/ 158174 w 484684"/>
              <a:gd name="connsiteY29" fmla="*/ 274344 h 455618"/>
              <a:gd name="connsiteX30" fmla="*/ 264736 w 484684"/>
              <a:gd name="connsiteY30" fmla="*/ 274344 h 455618"/>
              <a:gd name="connsiteX31" fmla="*/ 272113 w 484684"/>
              <a:gd name="connsiteY31" fmla="*/ 281611 h 455618"/>
              <a:gd name="connsiteX32" fmla="*/ 264736 w 484684"/>
              <a:gd name="connsiteY32" fmla="*/ 288474 h 455618"/>
              <a:gd name="connsiteX33" fmla="*/ 158174 w 484684"/>
              <a:gd name="connsiteY33" fmla="*/ 288474 h 455618"/>
              <a:gd name="connsiteX34" fmla="*/ 150797 w 484684"/>
              <a:gd name="connsiteY34" fmla="*/ 281611 h 455618"/>
              <a:gd name="connsiteX35" fmla="*/ 158174 w 484684"/>
              <a:gd name="connsiteY35" fmla="*/ 274344 h 455618"/>
              <a:gd name="connsiteX36" fmla="*/ 129472 w 484684"/>
              <a:gd name="connsiteY36" fmla="*/ 272527 h 455618"/>
              <a:gd name="connsiteX37" fmla="*/ 137648 w 484684"/>
              <a:gd name="connsiteY37" fmla="*/ 281133 h 455618"/>
              <a:gd name="connsiteX38" fmla="*/ 129472 w 484684"/>
              <a:gd name="connsiteY38" fmla="*/ 288448 h 455618"/>
              <a:gd name="connsiteX39" fmla="*/ 121727 w 484684"/>
              <a:gd name="connsiteY39" fmla="*/ 281133 h 455618"/>
              <a:gd name="connsiteX40" fmla="*/ 129472 w 484684"/>
              <a:gd name="connsiteY40" fmla="*/ 272527 h 455618"/>
              <a:gd name="connsiteX41" fmla="*/ 309956 w 484684"/>
              <a:gd name="connsiteY41" fmla="*/ 239702 h 455618"/>
              <a:gd name="connsiteX42" fmla="*/ 303064 w 484684"/>
              <a:gd name="connsiteY42" fmla="*/ 246703 h 455618"/>
              <a:gd name="connsiteX43" fmla="*/ 303064 w 484684"/>
              <a:gd name="connsiteY43" fmla="*/ 358307 h 455618"/>
              <a:gd name="connsiteX44" fmla="*/ 309956 w 484684"/>
              <a:gd name="connsiteY44" fmla="*/ 365308 h 455618"/>
              <a:gd name="connsiteX45" fmla="*/ 316847 w 484684"/>
              <a:gd name="connsiteY45" fmla="*/ 365308 h 455618"/>
              <a:gd name="connsiteX46" fmla="*/ 323334 w 484684"/>
              <a:gd name="connsiteY46" fmla="*/ 358307 h 455618"/>
              <a:gd name="connsiteX47" fmla="*/ 323334 w 484684"/>
              <a:gd name="connsiteY47" fmla="*/ 246703 h 455618"/>
              <a:gd name="connsiteX48" fmla="*/ 316847 w 484684"/>
              <a:gd name="connsiteY48" fmla="*/ 239702 h 455618"/>
              <a:gd name="connsiteX49" fmla="*/ 161832 w 484684"/>
              <a:gd name="connsiteY49" fmla="*/ 228922 h 455618"/>
              <a:gd name="connsiteX50" fmla="*/ 268343 w 484684"/>
              <a:gd name="connsiteY50" fmla="*/ 228922 h 455618"/>
              <a:gd name="connsiteX51" fmla="*/ 275745 w 484684"/>
              <a:gd name="connsiteY51" fmla="*/ 235785 h 455618"/>
              <a:gd name="connsiteX52" fmla="*/ 268343 w 484684"/>
              <a:gd name="connsiteY52" fmla="*/ 243052 h 455618"/>
              <a:gd name="connsiteX53" fmla="*/ 161832 w 484684"/>
              <a:gd name="connsiteY53" fmla="*/ 243052 h 455618"/>
              <a:gd name="connsiteX54" fmla="*/ 154430 w 484684"/>
              <a:gd name="connsiteY54" fmla="*/ 235785 h 455618"/>
              <a:gd name="connsiteX55" fmla="*/ 161832 w 484684"/>
              <a:gd name="connsiteY55" fmla="*/ 228922 h 455618"/>
              <a:gd name="connsiteX56" fmla="*/ 129472 w 484684"/>
              <a:gd name="connsiteY56" fmla="*/ 227107 h 455618"/>
              <a:gd name="connsiteX57" fmla="*/ 137648 w 484684"/>
              <a:gd name="connsiteY57" fmla="*/ 234852 h 455618"/>
              <a:gd name="connsiteX58" fmla="*/ 129472 w 484684"/>
              <a:gd name="connsiteY58" fmla="*/ 243027 h 455618"/>
              <a:gd name="connsiteX59" fmla="*/ 121727 w 484684"/>
              <a:gd name="connsiteY59" fmla="*/ 234852 h 455618"/>
              <a:gd name="connsiteX60" fmla="*/ 129472 w 484684"/>
              <a:gd name="connsiteY60" fmla="*/ 227107 h 455618"/>
              <a:gd name="connsiteX61" fmla="*/ 309956 w 484684"/>
              <a:gd name="connsiteY61" fmla="*/ 225289 h 455618"/>
              <a:gd name="connsiteX62" fmla="*/ 316847 w 484684"/>
              <a:gd name="connsiteY62" fmla="*/ 225289 h 455618"/>
              <a:gd name="connsiteX63" fmla="*/ 337523 w 484684"/>
              <a:gd name="connsiteY63" fmla="*/ 246703 h 455618"/>
              <a:gd name="connsiteX64" fmla="*/ 337523 w 484684"/>
              <a:gd name="connsiteY64" fmla="*/ 358307 h 455618"/>
              <a:gd name="connsiteX65" fmla="*/ 316847 w 484684"/>
              <a:gd name="connsiteY65" fmla="*/ 379310 h 455618"/>
              <a:gd name="connsiteX66" fmla="*/ 309956 w 484684"/>
              <a:gd name="connsiteY66" fmla="*/ 379310 h 455618"/>
              <a:gd name="connsiteX67" fmla="*/ 288875 w 484684"/>
              <a:gd name="connsiteY67" fmla="*/ 358307 h 455618"/>
              <a:gd name="connsiteX68" fmla="*/ 288875 w 484684"/>
              <a:gd name="connsiteY68" fmla="*/ 246703 h 455618"/>
              <a:gd name="connsiteX69" fmla="*/ 309956 w 484684"/>
              <a:gd name="connsiteY69" fmla="*/ 225289 h 455618"/>
              <a:gd name="connsiteX70" fmla="*/ 91325 w 484684"/>
              <a:gd name="connsiteY70" fmla="*/ 176234 h 455618"/>
              <a:gd name="connsiteX71" fmla="*/ 97684 w 484684"/>
              <a:gd name="connsiteY71" fmla="*/ 182373 h 455618"/>
              <a:gd name="connsiteX72" fmla="*/ 91325 w 484684"/>
              <a:gd name="connsiteY72" fmla="*/ 188513 h 455618"/>
              <a:gd name="connsiteX73" fmla="*/ 85390 w 484684"/>
              <a:gd name="connsiteY73" fmla="*/ 182373 h 455618"/>
              <a:gd name="connsiteX74" fmla="*/ 91325 w 484684"/>
              <a:gd name="connsiteY74" fmla="*/ 176234 h 455618"/>
              <a:gd name="connsiteX75" fmla="*/ 409952 w 484684"/>
              <a:gd name="connsiteY75" fmla="*/ 145502 h 455618"/>
              <a:gd name="connsiteX76" fmla="*/ 409952 w 484684"/>
              <a:gd name="connsiteY76" fmla="*/ 364532 h 455618"/>
              <a:gd name="connsiteX77" fmla="*/ 440988 w 484684"/>
              <a:gd name="connsiteY77" fmla="*/ 364532 h 455618"/>
              <a:gd name="connsiteX78" fmla="*/ 440988 w 484684"/>
              <a:gd name="connsiteY78" fmla="*/ 145502 h 455618"/>
              <a:gd name="connsiteX79" fmla="*/ 151706 w 484684"/>
              <a:gd name="connsiteY79" fmla="*/ 114462 h 455618"/>
              <a:gd name="connsiteX80" fmla="*/ 157641 w 484684"/>
              <a:gd name="connsiteY80" fmla="*/ 120601 h 455618"/>
              <a:gd name="connsiteX81" fmla="*/ 151706 w 484684"/>
              <a:gd name="connsiteY81" fmla="*/ 126741 h 455618"/>
              <a:gd name="connsiteX82" fmla="*/ 145346 w 484684"/>
              <a:gd name="connsiteY82" fmla="*/ 120601 h 455618"/>
              <a:gd name="connsiteX83" fmla="*/ 151706 w 484684"/>
              <a:gd name="connsiteY83" fmla="*/ 114462 h 455618"/>
              <a:gd name="connsiteX84" fmla="*/ 29977 w 484684"/>
              <a:gd name="connsiteY84" fmla="*/ 114462 h 455618"/>
              <a:gd name="connsiteX85" fmla="*/ 35912 w 484684"/>
              <a:gd name="connsiteY85" fmla="*/ 120601 h 455618"/>
              <a:gd name="connsiteX86" fmla="*/ 29977 w 484684"/>
              <a:gd name="connsiteY86" fmla="*/ 126741 h 455618"/>
              <a:gd name="connsiteX87" fmla="*/ 23618 w 484684"/>
              <a:gd name="connsiteY87" fmla="*/ 120601 h 455618"/>
              <a:gd name="connsiteX88" fmla="*/ 29977 w 484684"/>
              <a:gd name="connsiteY88" fmla="*/ 114462 h 455618"/>
              <a:gd name="connsiteX89" fmla="*/ 416486 w 484684"/>
              <a:gd name="connsiteY89" fmla="*/ 99803 h 455618"/>
              <a:gd name="connsiteX90" fmla="*/ 409952 w 484684"/>
              <a:gd name="connsiteY90" fmla="*/ 106390 h 455618"/>
              <a:gd name="connsiteX91" fmla="*/ 409952 w 484684"/>
              <a:gd name="connsiteY91" fmla="*/ 131092 h 455618"/>
              <a:gd name="connsiteX92" fmla="*/ 440988 w 484684"/>
              <a:gd name="connsiteY92" fmla="*/ 131092 h 455618"/>
              <a:gd name="connsiteX93" fmla="*/ 440988 w 484684"/>
              <a:gd name="connsiteY93" fmla="*/ 105978 h 455618"/>
              <a:gd name="connsiteX94" fmla="*/ 434862 w 484684"/>
              <a:gd name="connsiteY94" fmla="*/ 99803 h 455618"/>
              <a:gd name="connsiteX95" fmla="*/ 178545 w 484684"/>
              <a:gd name="connsiteY95" fmla="*/ 97396 h 455618"/>
              <a:gd name="connsiteX96" fmla="*/ 181836 w 484684"/>
              <a:gd name="connsiteY96" fmla="*/ 119269 h 455618"/>
              <a:gd name="connsiteX97" fmla="*/ 306900 w 484684"/>
              <a:gd name="connsiteY97" fmla="*/ 119269 h 455618"/>
              <a:gd name="connsiteX98" fmla="*/ 333641 w 484684"/>
              <a:gd name="connsiteY98" fmla="*/ 146094 h 455618"/>
              <a:gd name="connsiteX99" fmla="*/ 333641 w 484684"/>
              <a:gd name="connsiteY99" fmla="*/ 194380 h 455618"/>
              <a:gd name="connsiteX100" fmla="*/ 317596 w 484684"/>
              <a:gd name="connsiteY100" fmla="*/ 210475 h 455618"/>
              <a:gd name="connsiteX101" fmla="*/ 171140 w 484684"/>
              <a:gd name="connsiteY101" fmla="*/ 210475 h 455618"/>
              <a:gd name="connsiteX102" fmla="*/ 164558 w 484684"/>
              <a:gd name="connsiteY102" fmla="*/ 203047 h 455618"/>
              <a:gd name="connsiteX103" fmla="*/ 171140 w 484684"/>
              <a:gd name="connsiteY103" fmla="*/ 196031 h 455618"/>
              <a:gd name="connsiteX104" fmla="*/ 317596 w 484684"/>
              <a:gd name="connsiteY104" fmla="*/ 196031 h 455618"/>
              <a:gd name="connsiteX105" fmla="*/ 319653 w 484684"/>
              <a:gd name="connsiteY105" fmla="*/ 194380 h 455618"/>
              <a:gd name="connsiteX106" fmla="*/ 319653 w 484684"/>
              <a:gd name="connsiteY106" fmla="*/ 146094 h 455618"/>
              <a:gd name="connsiteX107" fmla="*/ 306900 w 484684"/>
              <a:gd name="connsiteY107" fmla="*/ 133714 h 455618"/>
              <a:gd name="connsiteX108" fmla="*/ 180602 w 484684"/>
              <a:gd name="connsiteY108" fmla="*/ 133714 h 455618"/>
              <a:gd name="connsiteX109" fmla="*/ 90507 w 484684"/>
              <a:gd name="connsiteY109" fmla="*/ 210475 h 455618"/>
              <a:gd name="connsiteX110" fmla="*/ 90507 w 484684"/>
              <a:gd name="connsiteY110" fmla="*/ 438284 h 455618"/>
              <a:gd name="connsiteX111" fmla="*/ 93387 w 484684"/>
              <a:gd name="connsiteY111" fmla="*/ 441586 h 455618"/>
              <a:gd name="connsiteX112" fmla="*/ 362027 w 484684"/>
              <a:gd name="connsiteY112" fmla="*/ 441586 h 455618"/>
              <a:gd name="connsiteX113" fmla="*/ 364907 w 484684"/>
              <a:gd name="connsiteY113" fmla="*/ 438284 h 455618"/>
              <a:gd name="connsiteX114" fmla="*/ 364907 w 484684"/>
              <a:gd name="connsiteY114" fmla="*/ 109777 h 455618"/>
              <a:gd name="connsiteX115" fmla="*/ 352565 w 484684"/>
              <a:gd name="connsiteY115" fmla="*/ 97396 h 455618"/>
              <a:gd name="connsiteX116" fmla="*/ 416486 w 484684"/>
              <a:gd name="connsiteY116" fmla="*/ 85393 h 455618"/>
              <a:gd name="connsiteX117" fmla="*/ 434862 w 484684"/>
              <a:gd name="connsiteY117" fmla="*/ 85393 h 455618"/>
              <a:gd name="connsiteX118" fmla="*/ 455281 w 484684"/>
              <a:gd name="connsiteY118" fmla="*/ 105978 h 455618"/>
              <a:gd name="connsiteX119" fmla="*/ 455281 w 484684"/>
              <a:gd name="connsiteY119" fmla="*/ 133563 h 455618"/>
              <a:gd name="connsiteX120" fmla="*/ 458956 w 484684"/>
              <a:gd name="connsiteY120" fmla="*/ 133563 h 455618"/>
              <a:gd name="connsiteX121" fmla="*/ 484684 w 484684"/>
              <a:gd name="connsiteY121" fmla="*/ 157030 h 455618"/>
              <a:gd name="connsiteX122" fmla="*/ 484684 w 484684"/>
              <a:gd name="connsiteY122" fmla="*/ 218375 h 455618"/>
              <a:gd name="connsiteX123" fmla="*/ 477333 w 484684"/>
              <a:gd name="connsiteY123" fmla="*/ 225374 h 455618"/>
              <a:gd name="connsiteX124" fmla="*/ 470391 w 484684"/>
              <a:gd name="connsiteY124" fmla="*/ 218375 h 455618"/>
              <a:gd name="connsiteX125" fmla="*/ 470391 w 484684"/>
              <a:gd name="connsiteY125" fmla="*/ 157030 h 455618"/>
              <a:gd name="connsiteX126" fmla="*/ 458956 w 484684"/>
              <a:gd name="connsiteY126" fmla="*/ 147561 h 455618"/>
              <a:gd name="connsiteX127" fmla="*/ 455281 w 484684"/>
              <a:gd name="connsiteY127" fmla="*/ 147561 h 455618"/>
              <a:gd name="connsiteX128" fmla="*/ 455281 w 484684"/>
              <a:gd name="connsiteY128" fmla="*/ 371531 h 455618"/>
              <a:gd name="connsiteX129" fmla="*/ 455281 w 484684"/>
              <a:gd name="connsiteY129" fmla="*/ 399939 h 455618"/>
              <a:gd name="connsiteX130" fmla="*/ 434862 w 484684"/>
              <a:gd name="connsiteY130" fmla="*/ 428347 h 455618"/>
              <a:gd name="connsiteX131" fmla="*/ 434862 w 484684"/>
              <a:gd name="connsiteY131" fmla="*/ 440698 h 455618"/>
              <a:gd name="connsiteX132" fmla="*/ 425470 w 484684"/>
              <a:gd name="connsiteY132" fmla="*/ 450168 h 455618"/>
              <a:gd name="connsiteX133" fmla="*/ 416486 w 484684"/>
              <a:gd name="connsiteY133" fmla="*/ 440698 h 455618"/>
              <a:gd name="connsiteX134" fmla="*/ 416486 w 484684"/>
              <a:gd name="connsiteY134" fmla="*/ 428347 h 455618"/>
              <a:gd name="connsiteX135" fmla="*/ 396067 w 484684"/>
              <a:gd name="connsiteY135" fmla="*/ 399939 h 455618"/>
              <a:gd name="connsiteX136" fmla="*/ 396067 w 484684"/>
              <a:gd name="connsiteY136" fmla="*/ 371531 h 455618"/>
              <a:gd name="connsiteX137" fmla="*/ 396067 w 484684"/>
              <a:gd name="connsiteY137" fmla="*/ 138503 h 455618"/>
              <a:gd name="connsiteX138" fmla="*/ 396067 w 484684"/>
              <a:gd name="connsiteY138" fmla="*/ 106390 h 455618"/>
              <a:gd name="connsiteX139" fmla="*/ 416486 w 484684"/>
              <a:gd name="connsiteY139" fmla="*/ 85393 h 455618"/>
              <a:gd name="connsiteX140" fmla="*/ 48315 w 484684"/>
              <a:gd name="connsiteY140" fmla="*/ 77336 h 455618"/>
              <a:gd name="connsiteX141" fmla="*/ 58652 w 484684"/>
              <a:gd name="connsiteY141" fmla="*/ 77742 h 455618"/>
              <a:gd name="connsiteX142" fmla="*/ 87596 w 484684"/>
              <a:gd name="connsiteY142" fmla="*/ 107003 h 455618"/>
              <a:gd name="connsiteX143" fmla="*/ 89663 w 484684"/>
              <a:gd name="connsiteY143" fmla="*/ 106596 h 455618"/>
              <a:gd name="connsiteX144" fmla="*/ 104962 w 484684"/>
              <a:gd name="connsiteY144" fmla="*/ 121227 h 455618"/>
              <a:gd name="connsiteX145" fmla="*/ 89663 w 484684"/>
              <a:gd name="connsiteY145" fmla="*/ 135857 h 455618"/>
              <a:gd name="connsiteX146" fmla="*/ 76432 w 484684"/>
              <a:gd name="connsiteY146" fmla="*/ 126917 h 455618"/>
              <a:gd name="connsiteX147" fmla="*/ 53277 w 484684"/>
              <a:gd name="connsiteY147" fmla="*/ 127323 h 455618"/>
              <a:gd name="connsiteX148" fmla="*/ 46248 w 484684"/>
              <a:gd name="connsiteY148" fmla="*/ 120414 h 455618"/>
              <a:gd name="connsiteX149" fmla="*/ 53277 w 484684"/>
              <a:gd name="connsiteY149" fmla="*/ 113099 h 455618"/>
              <a:gd name="connsiteX150" fmla="*/ 73537 w 484684"/>
              <a:gd name="connsiteY150" fmla="*/ 113099 h 455618"/>
              <a:gd name="connsiteX151" fmla="*/ 48315 w 484684"/>
              <a:gd name="connsiteY151" fmla="*/ 87496 h 455618"/>
              <a:gd name="connsiteX152" fmla="*/ 48315 w 484684"/>
              <a:gd name="connsiteY152" fmla="*/ 77336 h 455618"/>
              <a:gd name="connsiteX153" fmla="*/ 91325 w 484684"/>
              <a:gd name="connsiteY153" fmla="*/ 54506 h 455618"/>
              <a:gd name="connsiteX154" fmla="*/ 97684 w 484684"/>
              <a:gd name="connsiteY154" fmla="*/ 60646 h 455618"/>
              <a:gd name="connsiteX155" fmla="*/ 91325 w 484684"/>
              <a:gd name="connsiteY155" fmla="*/ 66786 h 455618"/>
              <a:gd name="connsiteX156" fmla="*/ 85390 w 484684"/>
              <a:gd name="connsiteY156" fmla="*/ 60646 h 455618"/>
              <a:gd name="connsiteX157" fmla="*/ 91325 w 484684"/>
              <a:gd name="connsiteY157" fmla="*/ 54506 h 455618"/>
              <a:gd name="connsiteX158" fmla="*/ 90507 w 484684"/>
              <a:gd name="connsiteY158" fmla="*/ 43746 h 455618"/>
              <a:gd name="connsiteX159" fmla="*/ 14399 w 484684"/>
              <a:gd name="connsiteY159" fmla="*/ 120095 h 455618"/>
              <a:gd name="connsiteX160" fmla="*/ 90507 w 484684"/>
              <a:gd name="connsiteY160" fmla="*/ 196031 h 455618"/>
              <a:gd name="connsiteX161" fmla="*/ 167438 w 484684"/>
              <a:gd name="connsiteY161" fmla="*/ 120095 h 455618"/>
              <a:gd name="connsiteX162" fmla="*/ 90507 w 484684"/>
              <a:gd name="connsiteY162" fmla="*/ 43746 h 455618"/>
              <a:gd name="connsiteX163" fmla="*/ 67880 w 484684"/>
              <a:gd name="connsiteY163" fmla="*/ 0 h 455618"/>
              <a:gd name="connsiteX164" fmla="*/ 115190 w 484684"/>
              <a:gd name="connsiteY164" fmla="*/ 0 h 455618"/>
              <a:gd name="connsiteX165" fmla="*/ 122184 w 484684"/>
              <a:gd name="connsiteY165" fmla="*/ 7016 h 455618"/>
              <a:gd name="connsiteX166" fmla="*/ 115190 w 484684"/>
              <a:gd name="connsiteY166" fmla="*/ 14031 h 455618"/>
              <a:gd name="connsiteX167" fmla="*/ 97500 w 484684"/>
              <a:gd name="connsiteY167" fmla="*/ 14031 h 455618"/>
              <a:gd name="connsiteX168" fmla="*/ 97912 w 484684"/>
              <a:gd name="connsiteY168" fmla="*/ 15682 h 455618"/>
              <a:gd name="connsiteX169" fmla="*/ 97912 w 484684"/>
              <a:gd name="connsiteY169" fmla="*/ 29714 h 455618"/>
              <a:gd name="connsiteX170" fmla="*/ 141520 w 484684"/>
              <a:gd name="connsiteY170" fmla="*/ 44984 h 455618"/>
              <a:gd name="connsiteX171" fmla="*/ 149336 w 484684"/>
              <a:gd name="connsiteY171" fmla="*/ 37555 h 455618"/>
              <a:gd name="connsiteX172" fmla="*/ 159621 w 484684"/>
              <a:gd name="connsiteY172" fmla="*/ 37968 h 455618"/>
              <a:gd name="connsiteX173" fmla="*/ 159621 w 484684"/>
              <a:gd name="connsiteY173" fmla="*/ 47460 h 455618"/>
              <a:gd name="connsiteX174" fmla="*/ 153039 w 484684"/>
              <a:gd name="connsiteY174" fmla="*/ 54476 h 455618"/>
              <a:gd name="connsiteX175" fmla="*/ 158798 w 484684"/>
              <a:gd name="connsiteY175" fmla="*/ 60253 h 455618"/>
              <a:gd name="connsiteX176" fmla="*/ 161267 w 484684"/>
              <a:gd name="connsiteY176" fmla="*/ 57365 h 455618"/>
              <a:gd name="connsiteX177" fmla="*/ 171140 w 484684"/>
              <a:gd name="connsiteY177" fmla="*/ 57777 h 455618"/>
              <a:gd name="connsiteX178" fmla="*/ 171140 w 484684"/>
              <a:gd name="connsiteY178" fmla="*/ 67682 h 455618"/>
              <a:gd name="connsiteX179" fmla="*/ 167438 w 484684"/>
              <a:gd name="connsiteY179" fmla="*/ 71809 h 455618"/>
              <a:gd name="connsiteX180" fmla="*/ 173608 w 484684"/>
              <a:gd name="connsiteY180" fmla="*/ 82952 h 455618"/>
              <a:gd name="connsiteX181" fmla="*/ 352565 w 484684"/>
              <a:gd name="connsiteY181" fmla="*/ 82952 h 455618"/>
              <a:gd name="connsiteX182" fmla="*/ 379306 w 484684"/>
              <a:gd name="connsiteY182" fmla="*/ 109777 h 455618"/>
              <a:gd name="connsiteX183" fmla="*/ 379306 w 484684"/>
              <a:gd name="connsiteY183" fmla="*/ 438284 h 455618"/>
              <a:gd name="connsiteX184" fmla="*/ 362027 w 484684"/>
              <a:gd name="connsiteY184" fmla="*/ 455618 h 455618"/>
              <a:gd name="connsiteX185" fmla="*/ 93387 w 484684"/>
              <a:gd name="connsiteY185" fmla="*/ 455618 h 455618"/>
              <a:gd name="connsiteX186" fmla="*/ 76108 w 484684"/>
              <a:gd name="connsiteY186" fmla="*/ 438284 h 455618"/>
              <a:gd name="connsiteX187" fmla="*/ 76108 w 484684"/>
              <a:gd name="connsiteY187" fmla="*/ 209237 h 455618"/>
              <a:gd name="connsiteX188" fmla="*/ 0 w 484684"/>
              <a:gd name="connsiteY188" fmla="*/ 120095 h 455618"/>
              <a:gd name="connsiteX189" fmla="*/ 83924 w 484684"/>
              <a:gd name="connsiteY189" fmla="*/ 29714 h 455618"/>
              <a:gd name="connsiteX190" fmla="*/ 83924 w 484684"/>
              <a:gd name="connsiteY190" fmla="*/ 15682 h 455618"/>
              <a:gd name="connsiteX191" fmla="*/ 83924 w 484684"/>
              <a:gd name="connsiteY191" fmla="*/ 14031 h 455618"/>
              <a:gd name="connsiteX192" fmla="*/ 67880 w 484684"/>
              <a:gd name="connsiteY192" fmla="*/ 14031 h 455618"/>
              <a:gd name="connsiteX193" fmla="*/ 60886 w 484684"/>
              <a:gd name="connsiteY193" fmla="*/ 7016 h 455618"/>
              <a:gd name="connsiteX194" fmla="*/ 67880 w 484684"/>
              <a:gd name="connsiteY194" fmla="*/ 0 h 4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484684" h="455618">
                <a:moveTo>
                  <a:pt x="409952" y="378942"/>
                </a:moveTo>
                <a:lnTo>
                  <a:pt x="409952" y="399939"/>
                </a:lnTo>
                <a:cubicBezTo>
                  <a:pt x="409952" y="408585"/>
                  <a:pt x="416894" y="415584"/>
                  <a:pt x="425470" y="415584"/>
                </a:cubicBezTo>
                <a:cubicBezTo>
                  <a:pt x="434046" y="415584"/>
                  <a:pt x="440988" y="408585"/>
                  <a:pt x="440988" y="399939"/>
                </a:cubicBezTo>
                <a:lnTo>
                  <a:pt x="440988" y="378942"/>
                </a:lnTo>
                <a:close/>
                <a:moveTo>
                  <a:pt x="158174" y="363370"/>
                </a:moveTo>
                <a:lnTo>
                  <a:pt x="264736" y="363370"/>
                </a:lnTo>
                <a:cubicBezTo>
                  <a:pt x="268834" y="363370"/>
                  <a:pt x="272113" y="366600"/>
                  <a:pt x="272113" y="370234"/>
                </a:cubicBezTo>
                <a:cubicBezTo>
                  <a:pt x="272113" y="374271"/>
                  <a:pt x="268834" y="377501"/>
                  <a:pt x="264736" y="377501"/>
                </a:cubicBezTo>
                <a:lnTo>
                  <a:pt x="158174" y="377501"/>
                </a:lnTo>
                <a:cubicBezTo>
                  <a:pt x="154076" y="377501"/>
                  <a:pt x="150797" y="374271"/>
                  <a:pt x="150797" y="370234"/>
                </a:cubicBezTo>
                <a:cubicBezTo>
                  <a:pt x="150797" y="366600"/>
                  <a:pt x="154076" y="363370"/>
                  <a:pt x="158174" y="363370"/>
                </a:cubicBezTo>
                <a:close/>
                <a:moveTo>
                  <a:pt x="129472" y="363370"/>
                </a:moveTo>
                <a:cubicBezTo>
                  <a:pt x="134205" y="363370"/>
                  <a:pt x="137648" y="366813"/>
                  <a:pt x="137648" y="371116"/>
                </a:cubicBezTo>
                <a:cubicBezTo>
                  <a:pt x="137648" y="375849"/>
                  <a:pt x="134205" y="379292"/>
                  <a:pt x="129472" y="379292"/>
                </a:cubicBezTo>
                <a:cubicBezTo>
                  <a:pt x="125169" y="379292"/>
                  <a:pt x="121727" y="375849"/>
                  <a:pt x="121727" y="371116"/>
                </a:cubicBezTo>
                <a:cubicBezTo>
                  <a:pt x="121727" y="366813"/>
                  <a:pt x="125169" y="363370"/>
                  <a:pt x="129472" y="363370"/>
                </a:cubicBezTo>
                <a:close/>
                <a:moveTo>
                  <a:pt x="158174" y="319765"/>
                </a:moveTo>
                <a:lnTo>
                  <a:pt x="264736" y="319765"/>
                </a:lnTo>
                <a:cubicBezTo>
                  <a:pt x="268834" y="319765"/>
                  <a:pt x="272113" y="322995"/>
                  <a:pt x="272113" y="326628"/>
                </a:cubicBezTo>
                <a:cubicBezTo>
                  <a:pt x="272113" y="330665"/>
                  <a:pt x="268834" y="333895"/>
                  <a:pt x="264736" y="333895"/>
                </a:cubicBezTo>
                <a:lnTo>
                  <a:pt x="158174" y="333895"/>
                </a:lnTo>
                <a:cubicBezTo>
                  <a:pt x="154076" y="333895"/>
                  <a:pt x="150797" y="330665"/>
                  <a:pt x="150797" y="326628"/>
                </a:cubicBezTo>
                <a:cubicBezTo>
                  <a:pt x="150797" y="322995"/>
                  <a:pt x="154076" y="319765"/>
                  <a:pt x="158174" y="319765"/>
                </a:cubicBezTo>
                <a:close/>
                <a:moveTo>
                  <a:pt x="129472" y="317950"/>
                </a:moveTo>
                <a:cubicBezTo>
                  <a:pt x="134205" y="317950"/>
                  <a:pt x="137648" y="321822"/>
                  <a:pt x="137648" y="326125"/>
                </a:cubicBezTo>
                <a:cubicBezTo>
                  <a:pt x="137648" y="330428"/>
                  <a:pt x="134205" y="333870"/>
                  <a:pt x="129472" y="333870"/>
                </a:cubicBezTo>
                <a:cubicBezTo>
                  <a:pt x="125169" y="333870"/>
                  <a:pt x="121727" y="330428"/>
                  <a:pt x="121727" y="326125"/>
                </a:cubicBezTo>
                <a:cubicBezTo>
                  <a:pt x="121727" y="321822"/>
                  <a:pt x="125169" y="317950"/>
                  <a:pt x="129472" y="317950"/>
                </a:cubicBezTo>
                <a:close/>
                <a:moveTo>
                  <a:pt x="158174" y="274344"/>
                </a:moveTo>
                <a:lnTo>
                  <a:pt x="264736" y="274344"/>
                </a:lnTo>
                <a:cubicBezTo>
                  <a:pt x="268834" y="274344"/>
                  <a:pt x="272113" y="277574"/>
                  <a:pt x="272113" y="281611"/>
                </a:cubicBezTo>
                <a:cubicBezTo>
                  <a:pt x="272113" y="285244"/>
                  <a:pt x="268834" y="288474"/>
                  <a:pt x="264736" y="288474"/>
                </a:cubicBezTo>
                <a:lnTo>
                  <a:pt x="158174" y="288474"/>
                </a:lnTo>
                <a:cubicBezTo>
                  <a:pt x="154076" y="288474"/>
                  <a:pt x="150797" y="285244"/>
                  <a:pt x="150797" y="281611"/>
                </a:cubicBezTo>
                <a:cubicBezTo>
                  <a:pt x="150797" y="277574"/>
                  <a:pt x="154076" y="274344"/>
                  <a:pt x="158174" y="274344"/>
                </a:cubicBezTo>
                <a:close/>
                <a:moveTo>
                  <a:pt x="129472" y="272527"/>
                </a:moveTo>
                <a:cubicBezTo>
                  <a:pt x="134205" y="272527"/>
                  <a:pt x="137648" y="276400"/>
                  <a:pt x="137648" y="281133"/>
                </a:cubicBezTo>
                <a:cubicBezTo>
                  <a:pt x="137648" y="285436"/>
                  <a:pt x="134205" y="288448"/>
                  <a:pt x="129472" y="288448"/>
                </a:cubicBezTo>
                <a:cubicBezTo>
                  <a:pt x="125169" y="288448"/>
                  <a:pt x="121727" y="285436"/>
                  <a:pt x="121727" y="281133"/>
                </a:cubicBezTo>
                <a:cubicBezTo>
                  <a:pt x="121727" y="276400"/>
                  <a:pt x="125169" y="272527"/>
                  <a:pt x="129472" y="272527"/>
                </a:cubicBezTo>
                <a:close/>
                <a:moveTo>
                  <a:pt x="309956" y="239702"/>
                </a:moveTo>
                <a:cubicBezTo>
                  <a:pt x="306307" y="239702"/>
                  <a:pt x="303064" y="242585"/>
                  <a:pt x="303064" y="246703"/>
                </a:cubicBezTo>
                <a:lnTo>
                  <a:pt x="303064" y="358307"/>
                </a:lnTo>
                <a:cubicBezTo>
                  <a:pt x="303064" y="362013"/>
                  <a:pt x="306307" y="365308"/>
                  <a:pt x="309956" y="365308"/>
                </a:cubicBezTo>
                <a:lnTo>
                  <a:pt x="316847" y="365308"/>
                </a:lnTo>
                <a:cubicBezTo>
                  <a:pt x="320496" y="365308"/>
                  <a:pt x="323334" y="362013"/>
                  <a:pt x="323334" y="358307"/>
                </a:cubicBezTo>
                <a:lnTo>
                  <a:pt x="323334" y="246703"/>
                </a:lnTo>
                <a:cubicBezTo>
                  <a:pt x="323334" y="242585"/>
                  <a:pt x="320496" y="239702"/>
                  <a:pt x="316847" y="239702"/>
                </a:cubicBezTo>
                <a:close/>
                <a:moveTo>
                  <a:pt x="161832" y="228922"/>
                </a:moveTo>
                <a:lnTo>
                  <a:pt x="268343" y="228922"/>
                </a:lnTo>
                <a:cubicBezTo>
                  <a:pt x="272455" y="228922"/>
                  <a:pt x="275745" y="232152"/>
                  <a:pt x="275745" y="235785"/>
                </a:cubicBezTo>
                <a:cubicBezTo>
                  <a:pt x="275745" y="239822"/>
                  <a:pt x="272455" y="243052"/>
                  <a:pt x="268343" y="243052"/>
                </a:cubicBezTo>
                <a:lnTo>
                  <a:pt x="161832" y="243052"/>
                </a:lnTo>
                <a:cubicBezTo>
                  <a:pt x="158131" y="243052"/>
                  <a:pt x="154430" y="239822"/>
                  <a:pt x="154430" y="235785"/>
                </a:cubicBezTo>
                <a:cubicBezTo>
                  <a:pt x="154430" y="232152"/>
                  <a:pt x="158131" y="228922"/>
                  <a:pt x="161832" y="228922"/>
                </a:cubicBezTo>
                <a:close/>
                <a:moveTo>
                  <a:pt x="129472" y="227107"/>
                </a:moveTo>
                <a:cubicBezTo>
                  <a:pt x="134205" y="227107"/>
                  <a:pt x="137648" y="230549"/>
                  <a:pt x="137648" y="234852"/>
                </a:cubicBezTo>
                <a:cubicBezTo>
                  <a:pt x="137648" y="239585"/>
                  <a:pt x="134205" y="243027"/>
                  <a:pt x="129472" y="243027"/>
                </a:cubicBezTo>
                <a:cubicBezTo>
                  <a:pt x="125169" y="243027"/>
                  <a:pt x="121727" y="239585"/>
                  <a:pt x="121727" y="234852"/>
                </a:cubicBezTo>
                <a:cubicBezTo>
                  <a:pt x="121727" y="230549"/>
                  <a:pt x="125169" y="227107"/>
                  <a:pt x="129472" y="227107"/>
                </a:cubicBezTo>
                <a:close/>
                <a:moveTo>
                  <a:pt x="309956" y="225289"/>
                </a:moveTo>
                <a:lnTo>
                  <a:pt x="316847" y="225289"/>
                </a:lnTo>
                <a:cubicBezTo>
                  <a:pt x="328199" y="225289"/>
                  <a:pt x="337523" y="234761"/>
                  <a:pt x="337523" y="246703"/>
                </a:cubicBezTo>
                <a:lnTo>
                  <a:pt x="337523" y="358307"/>
                </a:lnTo>
                <a:cubicBezTo>
                  <a:pt x="337523" y="369839"/>
                  <a:pt x="328199" y="379310"/>
                  <a:pt x="316847" y="379310"/>
                </a:cubicBezTo>
                <a:lnTo>
                  <a:pt x="309956" y="379310"/>
                </a:lnTo>
                <a:cubicBezTo>
                  <a:pt x="298199" y="379310"/>
                  <a:pt x="288875" y="369839"/>
                  <a:pt x="288875" y="358307"/>
                </a:cubicBezTo>
                <a:lnTo>
                  <a:pt x="288875" y="246703"/>
                </a:lnTo>
                <a:cubicBezTo>
                  <a:pt x="288875" y="234761"/>
                  <a:pt x="298199" y="225289"/>
                  <a:pt x="309956" y="225289"/>
                </a:cubicBezTo>
                <a:close/>
                <a:moveTo>
                  <a:pt x="91325" y="176234"/>
                </a:moveTo>
                <a:cubicBezTo>
                  <a:pt x="95140" y="176234"/>
                  <a:pt x="97684" y="178865"/>
                  <a:pt x="97684" y="182373"/>
                </a:cubicBezTo>
                <a:cubicBezTo>
                  <a:pt x="97684" y="185882"/>
                  <a:pt x="95140" y="188513"/>
                  <a:pt x="91325" y="188513"/>
                </a:cubicBezTo>
                <a:cubicBezTo>
                  <a:pt x="88358" y="188513"/>
                  <a:pt x="85390" y="185882"/>
                  <a:pt x="85390" y="182373"/>
                </a:cubicBezTo>
                <a:cubicBezTo>
                  <a:pt x="85390" y="178865"/>
                  <a:pt x="88358" y="176234"/>
                  <a:pt x="91325" y="176234"/>
                </a:cubicBezTo>
                <a:close/>
                <a:moveTo>
                  <a:pt x="409952" y="145502"/>
                </a:moveTo>
                <a:lnTo>
                  <a:pt x="409952" y="364532"/>
                </a:lnTo>
                <a:lnTo>
                  <a:pt x="440988" y="364532"/>
                </a:lnTo>
                <a:lnTo>
                  <a:pt x="440988" y="145502"/>
                </a:lnTo>
                <a:close/>
                <a:moveTo>
                  <a:pt x="151706" y="114462"/>
                </a:moveTo>
                <a:cubicBezTo>
                  <a:pt x="154673" y="114462"/>
                  <a:pt x="157641" y="117093"/>
                  <a:pt x="157641" y="120601"/>
                </a:cubicBezTo>
                <a:cubicBezTo>
                  <a:pt x="157641" y="124110"/>
                  <a:pt x="154673" y="126741"/>
                  <a:pt x="151706" y="126741"/>
                </a:cubicBezTo>
                <a:cubicBezTo>
                  <a:pt x="148314" y="126741"/>
                  <a:pt x="145346" y="124110"/>
                  <a:pt x="145346" y="120601"/>
                </a:cubicBezTo>
                <a:cubicBezTo>
                  <a:pt x="145346" y="117093"/>
                  <a:pt x="148314" y="114462"/>
                  <a:pt x="151706" y="114462"/>
                </a:cubicBezTo>
                <a:close/>
                <a:moveTo>
                  <a:pt x="29977" y="114462"/>
                </a:moveTo>
                <a:cubicBezTo>
                  <a:pt x="32945" y="114462"/>
                  <a:pt x="35912" y="117093"/>
                  <a:pt x="35912" y="120601"/>
                </a:cubicBezTo>
                <a:cubicBezTo>
                  <a:pt x="35912" y="124110"/>
                  <a:pt x="32945" y="126741"/>
                  <a:pt x="29977" y="126741"/>
                </a:cubicBezTo>
                <a:cubicBezTo>
                  <a:pt x="26586" y="126741"/>
                  <a:pt x="23618" y="124110"/>
                  <a:pt x="23618" y="120601"/>
                </a:cubicBezTo>
                <a:cubicBezTo>
                  <a:pt x="23618" y="117093"/>
                  <a:pt x="26586" y="114462"/>
                  <a:pt x="29977" y="114462"/>
                </a:cubicBezTo>
                <a:close/>
                <a:moveTo>
                  <a:pt x="416486" y="99803"/>
                </a:moveTo>
                <a:cubicBezTo>
                  <a:pt x="413219" y="99803"/>
                  <a:pt x="409952" y="102685"/>
                  <a:pt x="409952" y="106390"/>
                </a:cubicBezTo>
                <a:lnTo>
                  <a:pt x="409952" y="131092"/>
                </a:lnTo>
                <a:lnTo>
                  <a:pt x="440988" y="131092"/>
                </a:lnTo>
                <a:lnTo>
                  <a:pt x="440988" y="105978"/>
                </a:lnTo>
                <a:cubicBezTo>
                  <a:pt x="440988" y="102685"/>
                  <a:pt x="438538" y="99803"/>
                  <a:pt x="434862" y="99803"/>
                </a:cubicBezTo>
                <a:close/>
                <a:moveTo>
                  <a:pt x="178545" y="97396"/>
                </a:moveTo>
                <a:cubicBezTo>
                  <a:pt x="180602" y="104412"/>
                  <a:pt x="181425" y="111428"/>
                  <a:pt x="181836" y="119269"/>
                </a:cubicBezTo>
                <a:lnTo>
                  <a:pt x="306900" y="119269"/>
                </a:lnTo>
                <a:cubicBezTo>
                  <a:pt x="321710" y="119269"/>
                  <a:pt x="333641" y="131237"/>
                  <a:pt x="333641" y="146094"/>
                </a:cubicBezTo>
                <a:lnTo>
                  <a:pt x="333641" y="194380"/>
                </a:lnTo>
                <a:cubicBezTo>
                  <a:pt x="333641" y="203047"/>
                  <a:pt x="326647" y="210475"/>
                  <a:pt x="317596" y="210475"/>
                </a:cubicBezTo>
                <a:lnTo>
                  <a:pt x="171140" y="210475"/>
                </a:lnTo>
                <a:cubicBezTo>
                  <a:pt x="167438" y="210475"/>
                  <a:pt x="164558" y="207174"/>
                  <a:pt x="164558" y="203047"/>
                </a:cubicBezTo>
                <a:cubicBezTo>
                  <a:pt x="164558" y="198920"/>
                  <a:pt x="167438" y="196031"/>
                  <a:pt x="171140" y="196031"/>
                </a:cubicBezTo>
                <a:lnTo>
                  <a:pt x="317596" y="196031"/>
                </a:lnTo>
                <a:cubicBezTo>
                  <a:pt x="318831" y="196031"/>
                  <a:pt x="319653" y="195205"/>
                  <a:pt x="319653" y="194380"/>
                </a:cubicBezTo>
                <a:lnTo>
                  <a:pt x="319653" y="146094"/>
                </a:lnTo>
                <a:cubicBezTo>
                  <a:pt x="319653" y="139079"/>
                  <a:pt x="313894" y="133714"/>
                  <a:pt x="306900" y="133714"/>
                </a:cubicBezTo>
                <a:lnTo>
                  <a:pt x="180602" y="133714"/>
                </a:lnTo>
                <a:cubicBezTo>
                  <a:pt x="173608" y="177047"/>
                  <a:pt x="136172" y="210475"/>
                  <a:pt x="90507" y="210475"/>
                </a:cubicBezTo>
                <a:lnTo>
                  <a:pt x="90507" y="438284"/>
                </a:lnTo>
                <a:cubicBezTo>
                  <a:pt x="90507" y="439935"/>
                  <a:pt x="91741" y="441586"/>
                  <a:pt x="93387" y="441586"/>
                </a:cubicBezTo>
                <a:lnTo>
                  <a:pt x="362027" y="441586"/>
                </a:lnTo>
                <a:cubicBezTo>
                  <a:pt x="363673" y="441586"/>
                  <a:pt x="364907" y="440348"/>
                  <a:pt x="364907" y="438284"/>
                </a:cubicBezTo>
                <a:lnTo>
                  <a:pt x="364907" y="109777"/>
                </a:lnTo>
                <a:cubicBezTo>
                  <a:pt x="364907" y="102761"/>
                  <a:pt x="359147" y="97396"/>
                  <a:pt x="352565" y="97396"/>
                </a:cubicBezTo>
                <a:close/>
                <a:moveTo>
                  <a:pt x="416486" y="85393"/>
                </a:moveTo>
                <a:lnTo>
                  <a:pt x="434862" y="85393"/>
                </a:lnTo>
                <a:cubicBezTo>
                  <a:pt x="446297" y="85393"/>
                  <a:pt x="455281" y="94450"/>
                  <a:pt x="455281" y="105978"/>
                </a:cubicBezTo>
                <a:lnTo>
                  <a:pt x="455281" y="133563"/>
                </a:lnTo>
                <a:lnTo>
                  <a:pt x="458956" y="133563"/>
                </a:lnTo>
                <a:cubicBezTo>
                  <a:pt x="473249" y="133563"/>
                  <a:pt x="484684" y="144267"/>
                  <a:pt x="484684" y="157030"/>
                </a:cubicBezTo>
                <a:lnTo>
                  <a:pt x="484684" y="218375"/>
                </a:lnTo>
                <a:cubicBezTo>
                  <a:pt x="484684" y="222492"/>
                  <a:pt x="481417" y="225374"/>
                  <a:pt x="477333" y="225374"/>
                </a:cubicBezTo>
                <a:cubicBezTo>
                  <a:pt x="473658" y="225374"/>
                  <a:pt x="470391" y="222492"/>
                  <a:pt x="470391" y="218375"/>
                </a:cubicBezTo>
                <a:lnTo>
                  <a:pt x="470391" y="157030"/>
                </a:lnTo>
                <a:cubicBezTo>
                  <a:pt x="470391" y="152090"/>
                  <a:pt x="465082" y="147561"/>
                  <a:pt x="458956" y="147561"/>
                </a:cubicBezTo>
                <a:lnTo>
                  <a:pt x="455281" y="147561"/>
                </a:lnTo>
                <a:lnTo>
                  <a:pt x="455281" y="371531"/>
                </a:lnTo>
                <a:lnTo>
                  <a:pt x="455281" y="399939"/>
                </a:lnTo>
                <a:cubicBezTo>
                  <a:pt x="455281" y="413114"/>
                  <a:pt x="446705" y="424230"/>
                  <a:pt x="434862" y="428347"/>
                </a:cubicBezTo>
                <a:lnTo>
                  <a:pt x="434862" y="440698"/>
                </a:lnTo>
                <a:cubicBezTo>
                  <a:pt x="434862" y="446050"/>
                  <a:pt x="430370" y="450168"/>
                  <a:pt x="425470" y="450168"/>
                </a:cubicBezTo>
                <a:cubicBezTo>
                  <a:pt x="420161" y="450168"/>
                  <a:pt x="416486" y="446050"/>
                  <a:pt x="416486" y="440698"/>
                </a:cubicBezTo>
                <a:lnTo>
                  <a:pt x="416486" y="428347"/>
                </a:lnTo>
                <a:cubicBezTo>
                  <a:pt x="404234" y="424230"/>
                  <a:pt x="396067" y="413114"/>
                  <a:pt x="396067" y="399939"/>
                </a:cubicBezTo>
                <a:lnTo>
                  <a:pt x="396067" y="371531"/>
                </a:lnTo>
                <a:lnTo>
                  <a:pt x="396067" y="138503"/>
                </a:lnTo>
                <a:lnTo>
                  <a:pt x="396067" y="106390"/>
                </a:lnTo>
                <a:cubicBezTo>
                  <a:pt x="396067" y="94862"/>
                  <a:pt x="405051" y="85393"/>
                  <a:pt x="416486" y="85393"/>
                </a:cubicBezTo>
                <a:close/>
                <a:moveTo>
                  <a:pt x="48315" y="77336"/>
                </a:moveTo>
                <a:cubicBezTo>
                  <a:pt x="51210" y="74491"/>
                  <a:pt x="55758" y="74897"/>
                  <a:pt x="58652" y="77742"/>
                </a:cubicBezTo>
                <a:lnTo>
                  <a:pt x="87596" y="107003"/>
                </a:lnTo>
                <a:cubicBezTo>
                  <a:pt x="88009" y="106596"/>
                  <a:pt x="88836" y="106596"/>
                  <a:pt x="89663" y="106596"/>
                </a:cubicBezTo>
                <a:cubicBezTo>
                  <a:pt x="97932" y="106596"/>
                  <a:pt x="104962" y="113099"/>
                  <a:pt x="104962" y="121227"/>
                </a:cubicBezTo>
                <a:cubicBezTo>
                  <a:pt x="104962" y="129355"/>
                  <a:pt x="97932" y="135857"/>
                  <a:pt x="89663" y="135857"/>
                </a:cubicBezTo>
                <a:cubicBezTo>
                  <a:pt x="83874" y="135857"/>
                  <a:pt x="78499" y="132606"/>
                  <a:pt x="76432" y="126917"/>
                </a:cubicBezTo>
                <a:lnTo>
                  <a:pt x="53277" y="127323"/>
                </a:lnTo>
                <a:cubicBezTo>
                  <a:pt x="49142" y="127323"/>
                  <a:pt x="46248" y="124478"/>
                  <a:pt x="46248" y="120414"/>
                </a:cubicBezTo>
                <a:cubicBezTo>
                  <a:pt x="46248" y="116756"/>
                  <a:pt x="49142" y="113099"/>
                  <a:pt x="53277" y="113099"/>
                </a:cubicBezTo>
                <a:lnTo>
                  <a:pt x="73537" y="113099"/>
                </a:lnTo>
                <a:lnTo>
                  <a:pt x="48315" y="87496"/>
                </a:lnTo>
                <a:cubicBezTo>
                  <a:pt x="45421" y="84651"/>
                  <a:pt x="45834" y="80180"/>
                  <a:pt x="48315" y="77336"/>
                </a:cubicBezTo>
                <a:close/>
                <a:moveTo>
                  <a:pt x="91325" y="54506"/>
                </a:moveTo>
                <a:cubicBezTo>
                  <a:pt x="95140" y="54506"/>
                  <a:pt x="97684" y="57137"/>
                  <a:pt x="97684" y="60646"/>
                </a:cubicBezTo>
                <a:cubicBezTo>
                  <a:pt x="97684" y="64155"/>
                  <a:pt x="95140" y="66786"/>
                  <a:pt x="91325" y="66786"/>
                </a:cubicBezTo>
                <a:cubicBezTo>
                  <a:pt x="88358" y="66786"/>
                  <a:pt x="85390" y="64155"/>
                  <a:pt x="85390" y="60646"/>
                </a:cubicBezTo>
                <a:cubicBezTo>
                  <a:pt x="85390" y="57137"/>
                  <a:pt x="88358" y="54506"/>
                  <a:pt x="91325" y="54506"/>
                </a:cubicBezTo>
                <a:close/>
                <a:moveTo>
                  <a:pt x="90507" y="43746"/>
                </a:moveTo>
                <a:cubicBezTo>
                  <a:pt x="48545" y="43746"/>
                  <a:pt x="14399" y="77587"/>
                  <a:pt x="14399" y="120095"/>
                </a:cubicBezTo>
                <a:cubicBezTo>
                  <a:pt x="14399" y="162190"/>
                  <a:pt x="48545" y="196031"/>
                  <a:pt x="90507" y="196031"/>
                </a:cubicBezTo>
                <a:cubicBezTo>
                  <a:pt x="132880" y="196031"/>
                  <a:pt x="167438" y="162190"/>
                  <a:pt x="167438" y="120095"/>
                </a:cubicBezTo>
                <a:cubicBezTo>
                  <a:pt x="167438" y="77587"/>
                  <a:pt x="132880" y="43746"/>
                  <a:pt x="90507" y="43746"/>
                </a:cubicBezTo>
                <a:close/>
                <a:moveTo>
                  <a:pt x="67880" y="0"/>
                </a:moveTo>
                <a:lnTo>
                  <a:pt x="115190" y="0"/>
                </a:lnTo>
                <a:cubicBezTo>
                  <a:pt x="119304" y="0"/>
                  <a:pt x="122184" y="2889"/>
                  <a:pt x="122184" y="7016"/>
                </a:cubicBezTo>
                <a:cubicBezTo>
                  <a:pt x="122184" y="10730"/>
                  <a:pt x="119304" y="14031"/>
                  <a:pt x="115190" y="14031"/>
                </a:cubicBezTo>
                <a:lnTo>
                  <a:pt x="97500" y="14031"/>
                </a:lnTo>
                <a:cubicBezTo>
                  <a:pt x="97912" y="14444"/>
                  <a:pt x="97912" y="15270"/>
                  <a:pt x="97912" y="15682"/>
                </a:cubicBezTo>
                <a:lnTo>
                  <a:pt x="97912" y="29714"/>
                </a:lnTo>
                <a:cubicBezTo>
                  <a:pt x="113956" y="30952"/>
                  <a:pt x="129178" y="36730"/>
                  <a:pt x="141520" y="44984"/>
                </a:cubicBezTo>
                <a:lnTo>
                  <a:pt x="149336" y="37555"/>
                </a:lnTo>
                <a:cubicBezTo>
                  <a:pt x="152627" y="35079"/>
                  <a:pt x="157153" y="35079"/>
                  <a:pt x="159621" y="37968"/>
                </a:cubicBezTo>
                <a:cubicBezTo>
                  <a:pt x="162501" y="40857"/>
                  <a:pt x="162089" y="44984"/>
                  <a:pt x="159621" y="47460"/>
                </a:cubicBezTo>
                <a:lnTo>
                  <a:pt x="153039" y="54476"/>
                </a:lnTo>
                <a:cubicBezTo>
                  <a:pt x="155096" y="56127"/>
                  <a:pt x="156741" y="58190"/>
                  <a:pt x="158798" y="60253"/>
                </a:cubicBezTo>
                <a:lnTo>
                  <a:pt x="161267" y="57365"/>
                </a:lnTo>
                <a:cubicBezTo>
                  <a:pt x="164146" y="54476"/>
                  <a:pt x="168672" y="54888"/>
                  <a:pt x="171140" y="57777"/>
                </a:cubicBezTo>
                <a:cubicBezTo>
                  <a:pt x="174020" y="60253"/>
                  <a:pt x="174020" y="64793"/>
                  <a:pt x="171140" y="67682"/>
                </a:cubicBezTo>
                <a:lnTo>
                  <a:pt x="167438" y="71809"/>
                </a:lnTo>
                <a:cubicBezTo>
                  <a:pt x="169906" y="75111"/>
                  <a:pt x="171551" y="78825"/>
                  <a:pt x="173608" y="82952"/>
                </a:cubicBezTo>
                <a:lnTo>
                  <a:pt x="352565" y="82952"/>
                </a:lnTo>
                <a:cubicBezTo>
                  <a:pt x="367375" y="82952"/>
                  <a:pt x="379306" y="94920"/>
                  <a:pt x="379306" y="109777"/>
                </a:cubicBezTo>
                <a:lnTo>
                  <a:pt x="379306" y="438284"/>
                </a:lnTo>
                <a:cubicBezTo>
                  <a:pt x="379306" y="447776"/>
                  <a:pt x="371489" y="455618"/>
                  <a:pt x="362027" y="455618"/>
                </a:cubicBezTo>
                <a:lnTo>
                  <a:pt x="93387" y="455618"/>
                </a:lnTo>
                <a:cubicBezTo>
                  <a:pt x="83924" y="455618"/>
                  <a:pt x="76108" y="447776"/>
                  <a:pt x="76108" y="438284"/>
                </a:cubicBezTo>
                <a:lnTo>
                  <a:pt x="76108" y="209237"/>
                </a:lnTo>
                <a:cubicBezTo>
                  <a:pt x="32912" y="202221"/>
                  <a:pt x="0" y="164666"/>
                  <a:pt x="0" y="120095"/>
                </a:cubicBezTo>
                <a:cubicBezTo>
                  <a:pt x="0" y="72222"/>
                  <a:pt x="37025" y="33841"/>
                  <a:pt x="83924" y="29714"/>
                </a:cubicBezTo>
                <a:lnTo>
                  <a:pt x="83924" y="15682"/>
                </a:lnTo>
                <a:cubicBezTo>
                  <a:pt x="83924" y="15270"/>
                  <a:pt x="83924" y="14444"/>
                  <a:pt x="83924" y="14031"/>
                </a:cubicBezTo>
                <a:lnTo>
                  <a:pt x="67880" y="14031"/>
                </a:lnTo>
                <a:cubicBezTo>
                  <a:pt x="64178" y="14031"/>
                  <a:pt x="60886" y="10730"/>
                  <a:pt x="60886" y="7016"/>
                </a:cubicBezTo>
                <a:cubicBezTo>
                  <a:pt x="60886" y="2889"/>
                  <a:pt x="64178" y="0"/>
                  <a:pt x="678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08" name="Freeform 14">
            <a:extLst>
              <a:ext uri="{FF2B5EF4-FFF2-40B4-BE49-F238E27FC236}">
                <a16:creationId xmlns:a16="http://schemas.microsoft.com/office/drawing/2014/main" id="{537EFD96-0F50-470A-9570-1B2A0629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540" y="6578600"/>
            <a:ext cx="880633" cy="693700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09" name="Freeform 26">
            <a:extLst>
              <a:ext uri="{FF2B5EF4-FFF2-40B4-BE49-F238E27FC236}">
                <a16:creationId xmlns:a16="http://schemas.microsoft.com/office/drawing/2014/main" id="{B98017B8-C973-498B-BBD0-E1B512300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640" y="8843011"/>
            <a:ext cx="754649" cy="905126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10" name="Freeform 29">
            <a:extLst>
              <a:ext uri="{FF2B5EF4-FFF2-40B4-BE49-F238E27FC236}">
                <a16:creationId xmlns:a16="http://schemas.microsoft.com/office/drawing/2014/main" id="{35DEB0C3-B568-40E7-98C0-80166D80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1110" y="4088769"/>
            <a:ext cx="897490" cy="791718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6A3F6E2-9CF2-4B75-B4DD-7610E7709966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BDF9B9A-476D-483C-8997-256629DAA7C9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65DC512-4B25-4B7B-B015-05A391F90D05}"/>
              </a:ext>
            </a:extLst>
          </p:cNvPr>
          <p:cNvSpPr txBox="1"/>
          <p:nvPr/>
        </p:nvSpPr>
        <p:spPr>
          <a:xfrm>
            <a:off x="16115603" y="4319013"/>
            <a:ext cx="5806186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FEA625E-608F-499A-8E56-A45146C9DDC5}"/>
              </a:ext>
            </a:extLst>
          </p:cNvPr>
          <p:cNvSpPr txBox="1"/>
          <p:nvPr/>
        </p:nvSpPr>
        <p:spPr>
          <a:xfrm>
            <a:off x="16115603" y="3710082"/>
            <a:ext cx="5806186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8A9D48-DFE0-4F76-91EC-97B135FDD925}"/>
              </a:ext>
            </a:extLst>
          </p:cNvPr>
          <p:cNvSpPr txBox="1"/>
          <p:nvPr/>
        </p:nvSpPr>
        <p:spPr>
          <a:xfrm>
            <a:off x="16115603" y="6733757"/>
            <a:ext cx="5806186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EE4CFEF-C1B8-4D33-87EB-8DEDBD549F21}"/>
              </a:ext>
            </a:extLst>
          </p:cNvPr>
          <p:cNvSpPr txBox="1"/>
          <p:nvPr/>
        </p:nvSpPr>
        <p:spPr>
          <a:xfrm>
            <a:off x="16115603" y="6124826"/>
            <a:ext cx="5806186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AB875F5-3590-4871-B139-9F403D55CA2C}"/>
              </a:ext>
            </a:extLst>
          </p:cNvPr>
          <p:cNvSpPr txBox="1"/>
          <p:nvPr/>
        </p:nvSpPr>
        <p:spPr>
          <a:xfrm>
            <a:off x="16115603" y="9159648"/>
            <a:ext cx="5806186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47061C4-1B9F-4B50-852E-D52FF812C714}"/>
              </a:ext>
            </a:extLst>
          </p:cNvPr>
          <p:cNvSpPr txBox="1"/>
          <p:nvPr/>
        </p:nvSpPr>
        <p:spPr>
          <a:xfrm>
            <a:off x="16115603" y="8550717"/>
            <a:ext cx="5806186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A7AC4AF-C406-466A-A563-168A384BD98F}"/>
              </a:ext>
            </a:extLst>
          </p:cNvPr>
          <p:cNvSpPr txBox="1"/>
          <p:nvPr/>
        </p:nvSpPr>
        <p:spPr>
          <a:xfrm>
            <a:off x="16115603" y="11578757"/>
            <a:ext cx="5806186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3113EBC-B44A-478C-848D-3AF1EB73EA05}"/>
              </a:ext>
            </a:extLst>
          </p:cNvPr>
          <p:cNvSpPr txBox="1"/>
          <p:nvPr/>
        </p:nvSpPr>
        <p:spPr>
          <a:xfrm>
            <a:off x="16115603" y="10969826"/>
            <a:ext cx="5806186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04</a:t>
            </a:r>
          </a:p>
        </p:txBody>
      </p:sp>
    </p:spTree>
    <p:extLst>
      <p:ext uri="{BB962C8B-B14F-4D97-AF65-F5344CB8AC3E}">
        <p14:creationId xmlns:p14="http://schemas.microsoft.com/office/powerpoint/2010/main" val="162584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584264-064F-445A-96B1-DD293C116DC5}"/>
              </a:ext>
            </a:extLst>
          </p:cNvPr>
          <p:cNvGrpSpPr/>
          <p:nvPr/>
        </p:nvGrpSpPr>
        <p:grpSpPr>
          <a:xfrm>
            <a:off x="9070975" y="4835525"/>
            <a:ext cx="14579600" cy="6573838"/>
            <a:chOff x="9070975" y="4835525"/>
            <a:chExt cx="14579600" cy="6573838"/>
          </a:xfrm>
        </p:grpSpPr>
        <p:sp>
          <p:nvSpPr>
            <p:cNvPr id="13" name="Rectangle 71">
              <a:extLst>
                <a:ext uri="{FF2B5EF4-FFF2-40B4-BE49-F238E27FC236}">
                  <a16:creationId xmlns:a16="http://schemas.microsoft.com/office/drawing/2014/main" id="{F6B0F2B9-8C73-4F94-B27E-E122B4FF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0975" y="11220450"/>
              <a:ext cx="14579600" cy="188913"/>
            </a:xfrm>
            <a:prstGeom prst="rect">
              <a:avLst/>
            </a:prstGeom>
            <a:solidFill>
              <a:srgbClr val="958C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8E5CC4-6EE5-4358-A026-9FB61BD50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400" y="4913313"/>
              <a:ext cx="9999664" cy="4540250"/>
            </a:xfrm>
            <a:custGeom>
              <a:avLst/>
              <a:gdLst>
                <a:gd name="connsiteX0" fmla="*/ 0 w 9999664"/>
                <a:gd name="connsiteY0" fmla="*/ 241300 h 4540250"/>
                <a:gd name="connsiteX1" fmla="*/ 2381250 w 9999664"/>
                <a:gd name="connsiteY1" fmla="*/ 241300 h 4540250"/>
                <a:gd name="connsiteX2" fmla="*/ 2381250 w 9999664"/>
                <a:gd name="connsiteY2" fmla="*/ 3354388 h 4540250"/>
                <a:gd name="connsiteX3" fmla="*/ 0 w 9999664"/>
                <a:gd name="connsiteY3" fmla="*/ 3354388 h 4540250"/>
                <a:gd name="connsiteX4" fmla="*/ 4527550 w 9999664"/>
                <a:gd name="connsiteY4" fmla="*/ 0 h 4540250"/>
                <a:gd name="connsiteX5" fmla="*/ 9999664 w 9999664"/>
                <a:gd name="connsiteY5" fmla="*/ 0 h 4540250"/>
                <a:gd name="connsiteX6" fmla="*/ 9999664 w 9999664"/>
                <a:gd name="connsiteY6" fmla="*/ 4540250 h 4540250"/>
                <a:gd name="connsiteX7" fmla="*/ 4527550 w 9999664"/>
                <a:gd name="connsiteY7" fmla="*/ 4540250 h 454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99664" h="4540250">
                  <a:moveTo>
                    <a:pt x="0" y="241300"/>
                  </a:moveTo>
                  <a:lnTo>
                    <a:pt x="2381250" y="241300"/>
                  </a:lnTo>
                  <a:lnTo>
                    <a:pt x="2381250" y="3354388"/>
                  </a:lnTo>
                  <a:lnTo>
                    <a:pt x="0" y="3354388"/>
                  </a:lnTo>
                  <a:close/>
                  <a:moveTo>
                    <a:pt x="4527550" y="0"/>
                  </a:moveTo>
                  <a:lnTo>
                    <a:pt x="9999664" y="0"/>
                  </a:lnTo>
                  <a:lnTo>
                    <a:pt x="9999664" y="4540250"/>
                  </a:lnTo>
                  <a:lnTo>
                    <a:pt x="4527550" y="4540250"/>
                  </a:lnTo>
                  <a:close/>
                </a:path>
              </a:pathLst>
            </a:custGeom>
            <a:solidFill>
              <a:srgbClr val="958C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1422659E-CD70-4B7A-A17B-5D0C41FB7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5300" y="5067300"/>
              <a:ext cx="2376488" cy="3105150"/>
            </a:xfrm>
            <a:custGeom>
              <a:avLst/>
              <a:gdLst>
                <a:gd name="T0" fmla="*/ 3048 w 3122"/>
                <a:gd name="T1" fmla="*/ 4081 h 4081"/>
                <a:gd name="T2" fmla="*/ 75 w 3122"/>
                <a:gd name="T3" fmla="*/ 4081 h 4081"/>
                <a:gd name="T4" fmla="*/ 0 w 3122"/>
                <a:gd name="T5" fmla="*/ 4007 h 4081"/>
                <a:gd name="T6" fmla="*/ 0 w 3122"/>
                <a:gd name="T7" fmla="*/ 74 h 4081"/>
                <a:gd name="T8" fmla="*/ 75 w 3122"/>
                <a:gd name="T9" fmla="*/ 0 h 4081"/>
                <a:gd name="T10" fmla="*/ 3048 w 3122"/>
                <a:gd name="T11" fmla="*/ 0 h 4081"/>
                <a:gd name="T12" fmla="*/ 3122 w 3122"/>
                <a:gd name="T13" fmla="*/ 74 h 4081"/>
                <a:gd name="T14" fmla="*/ 3122 w 3122"/>
                <a:gd name="T15" fmla="*/ 4007 h 4081"/>
                <a:gd name="T16" fmla="*/ 3048 w 3122"/>
                <a:gd name="T17" fmla="*/ 4081 h 4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2" h="4081">
                  <a:moveTo>
                    <a:pt x="3048" y="4081"/>
                  </a:moveTo>
                  <a:lnTo>
                    <a:pt x="75" y="4081"/>
                  </a:lnTo>
                  <a:cubicBezTo>
                    <a:pt x="34" y="4081"/>
                    <a:pt x="0" y="4048"/>
                    <a:pt x="0" y="4007"/>
                  </a:cubicBezTo>
                  <a:lnTo>
                    <a:pt x="0" y="74"/>
                  </a:lnTo>
                  <a:cubicBezTo>
                    <a:pt x="0" y="33"/>
                    <a:pt x="34" y="0"/>
                    <a:pt x="75" y="0"/>
                  </a:cubicBezTo>
                  <a:lnTo>
                    <a:pt x="3048" y="0"/>
                  </a:lnTo>
                  <a:cubicBezTo>
                    <a:pt x="3089" y="0"/>
                    <a:pt x="3122" y="33"/>
                    <a:pt x="3122" y="74"/>
                  </a:cubicBezTo>
                  <a:lnTo>
                    <a:pt x="3122" y="4007"/>
                  </a:lnTo>
                  <a:cubicBezTo>
                    <a:pt x="3122" y="4048"/>
                    <a:pt x="3089" y="4081"/>
                    <a:pt x="3048" y="4081"/>
                  </a:cubicBezTo>
                  <a:close/>
                </a:path>
              </a:pathLst>
            </a:custGeom>
            <a:solidFill>
              <a:srgbClr val="62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0C9603C4-A7FC-44BD-9D82-071FE0972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5150" y="5138738"/>
              <a:ext cx="2238375" cy="2963863"/>
            </a:xfrm>
            <a:custGeom>
              <a:avLst/>
              <a:gdLst>
                <a:gd name="T0" fmla="*/ 2900 w 2941"/>
                <a:gd name="T1" fmla="*/ 3895 h 3895"/>
                <a:gd name="T2" fmla="*/ 41 w 2941"/>
                <a:gd name="T3" fmla="*/ 3895 h 3895"/>
                <a:gd name="T4" fmla="*/ 0 w 2941"/>
                <a:gd name="T5" fmla="*/ 3854 h 3895"/>
                <a:gd name="T6" fmla="*/ 0 w 2941"/>
                <a:gd name="T7" fmla="*/ 41 h 3895"/>
                <a:gd name="T8" fmla="*/ 41 w 2941"/>
                <a:gd name="T9" fmla="*/ 0 h 3895"/>
                <a:gd name="T10" fmla="*/ 2900 w 2941"/>
                <a:gd name="T11" fmla="*/ 0 h 3895"/>
                <a:gd name="T12" fmla="*/ 2941 w 2941"/>
                <a:gd name="T13" fmla="*/ 41 h 3895"/>
                <a:gd name="T14" fmla="*/ 2941 w 2941"/>
                <a:gd name="T15" fmla="*/ 3854 h 3895"/>
                <a:gd name="T16" fmla="*/ 2900 w 2941"/>
                <a:gd name="T17" fmla="*/ 3895 h 3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1" h="3895">
                  <a:moveTo>
                    <a:pt x="2900" y="3895"/>
                  </a:moveTo>
                  <a:lnTo>
                    <a:pt x="41" y="3895"/>
                  </a:lnTo>
                  <a:cubicBezTo>
                    <a:pt x="18" y="3895"/>
                    <a:pt x="0" y="3877"/>
                    <a:pt x="0" y="3854"/>
                  </a:cubicBez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lnTo>
                    <a:pt x="2900" y="0"/>
                  </a:lnTo>
                  <a:cubicBezTo>
                    <a:pt x="2922" y="0"/>
                    <a:pt x="2941" y="18"/>
                    <a:pt x="2941" y="41"/>
                  </a:cubicBezTo>
                  <a:lnTo>
                    <a:pt x="2941" y="3854"/>
                  </a:lnTo>
                  <a:cubicBezTo>
                    <a:pt x="2941" y="3877"/>
                    <a:pt x="2922" y="3895"/>
                    <a:pt x="2900" y="38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" name="Rectangle 76">
              <a:extLst>
                <a:ext uri="{FF2B5EF4-FFF2-40B4-BE49-F238E27FC236}">
                  <a16:creationId xmlns:a16="http://schemas.microsoft.com/office/drawing/2014/main" id="{A161A128-715E-417B-A69C-2D884E134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0" y="5543550"/>
              <a:ext cx="1589088" cy="2152650"/>
            </a:xfrm>
            <a:prstGeom prst="rect">
              <a:avLst/>
            </a:prstGeom>
            <a:solidFill>
              <a:srgbClr val="549FF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94DC468C-07F1-45FB-9518-4D99E6E3D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238" y="6497638"/>
              <a:ext cx="1600200" cy="785813"/>
            </a:xfrm>
            <a:custGeom>
              <a:avLst/>
              <a:gdLst>
                <a:gd name="T0" fmla="*/ 2096 w 2103"/>
                <a:gd name="T1" fmla="*/ 1032 h 1032"/>
                <a:gd name="T2" fmla="*/ 2092 w 2103"/>
                <a:gd name="T3" fmla="*/ 1030 h 1032"/>
                <a:gd name="T4" fmla="*/ 1511 w 2103"/>
                <a:gd name="T5" fmla="*/ 498 h 1032"/>
                <a:gd name="T6" fmla="*/ 1164 w 2103"/>
                <a:gd name="T7" fmla="*/ 466 h 1032"/>
                <a:gd name="T8" fmla="*/ 972 w 2103"/>
                <a:gd name="T9" fmla="*/ 586 h 1032"/>
                <a:gd name="T10" fmla="*/ 964 w 2103"/>
                <a:gd name="T11" fmla="*/ 585 h 1032"/>
                <a:gd name="T12" fmla="*/ 593 w 2103"/>
                <a:gd name="T13" fmla="*/ 74 h 1032"/>
                <a:gd name="T14" fmla="*/ 466 w 2103"/>
                <a:gd name="T15" fmla="*/ 17 h 1032"/>
                <a:gd name="T16" fmla="*/ 353 w 2103"/>
                <a:gd name="T17" fmla="*/ 98 h 1032"/>
                <a:gd name="T18" fmla="*/ 12 w 2103"/>
                <a:gd name="T19" fmla="*/ 842 h 1032"/>
                <a:gd name="T20" fmla="*/ 4 w 2103"/>
                <a:gd name="T21" fmla="*/ 845 h 1032"/>
                <a:gd name="T22" fmla="*/ 1 w 2103"/>
                <a:gd name="T23" fmla="*/ 837 h 1032"/>
                <a:gd name="T24" fmla="*/ 343 w 2103"/>
                <a:gd name="T25" fmla="*/ 93 h 1032"/>
                <a:gd name="T26" fmla="*/ 465 w 2103"/>
                <a:gd name="T27" fmla="*/ 5 h 1032"/>
                <a:gd name="T28" fmla="*/ 602 w 2103"/>
                <a:gd name="T29" fmla="*/ 67 h 1032"/>
                <a:gd name="T30" fmla="*/ 970 w 2103"/>
                <a:gd name="T31" fmla="*/ 573 h 1032"/>
                <a:gd name="T32" fmla="*/ 1158 w 2103"/>
                <a:gd name="T33" fmla="*/ 457 h 1032"/>
                <a:gd name="T34" fmla="*/ 1518 w 2103"/>
                <a:gd name="T35" fmla="*/ 490 h 1032"/>
                <a:gd name="T36" fmla="*/ 2100 w 2103"/>
                <a:gd name="T37" fmla="*/ 1022 h 1032"/>
                <a:gd name="T38" fmla="*/ 2100 w 2103"/>
                <a:gd name="T39" fmla="*/ 1030 h 1032"/>
                <a:gd name="T40" fmla="*/ 2096 w 2103"/>
                <a:gd name="T41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3" h="1032">
                  <a:moveTo>
                    <a:pt x="2096" y="1032"/>
                  </a:moveTo>
                  <a:cubicBezTo>
                    <a:pt x="2095" y="1032"/>
                    <a:pt x="2093" y="1031"/>
                    <a:pt x="2092" y="1030"/>
                  </a:cubicBezTo>
                  <a:lnTo>
                    <a:pt x="1511" y="498"/>
                  </a:lnTo>
                  <a:cubicBezTo>
                    <a:pt x="1416" y="412"/>
                    <a:pt x="1273" y="399"/>
                    <a:pt x="1164" y="466"/>
                  </a:cubicBezTo>
                  <a:lnTo>
                    <a:pt x="972" y="586"/>
                  </a:lnTo>
                  <a:cubicBezTo>
                    <a:pt x="969" y="588"/>
                    <a:pt x="966" y="587"/>
                    <a:pt x="964" y="585"/>
                  </a:cubicBezTo>
                  <a:lnTo>
                    <a:pt x="593" y="74"/>
                  </a:lnTo>
                  <a:cubicBezTo>
                    <a:pt x="564" y="33"/>
                    <a:pt x="516" y="12"/>
                    <a:pt x="466" y="17"/>
                  </a:cubicBezTo>
                  <a:cubicBezTo>
                    <a:pt x="416" y="22"/>
                    <a:pt x="374" y="52"/>
                    <a:pt x="353" y="98"/>
                  </a:cubicBezTo>
                  <a:lnTo>
                    <a:pt x="12" y="842"/>
                  </a:lnTo>
                  <a:cubicBezTo>
                    <a:pt x="11" y="845"/>
                    <a:pt x="7" y="846"/>
                    <a:pt x="4" y="845"/>
                  </a:cubicBezTo>
                  <a:cubicBezTo>
                    <a:pt x="1" y="844"/>
                    <a:pt x="0" y="840"/>
                    <a:pt x="1" y="837"/>
                  </a:cubicBezTo>
                  <a:lnTo>
                    <a:pt x="343" y="93"/>
                  </a:lnTo>
                  <a:cubicBezTo>
                    <a:pt x="365" y="43"/>
                    <a:pt x="411" y="11"/>
                    <a:pt x="465" y="5"/>
                  </a:cubicBezTo>
                  <a:cubicBezTo>
                    <a:pt x="519" y="0"/>
                    <a:pt x="571" y="23"/>
                    <a:pt x="602" y="67"/>
                  </a:cubicBezTo>
                  <a:lnTo>
                    <a:pt x="970" y="573"/>
                  </a:lnTo>
                  <a:lnTo>
                    <a:pt x="1158" y="457"/>
                  </a:lnTo>
                  <a:cubicBezTo>
                    <a:pt x="1271" y="386"/>
                    <a:pt x="1420" y="400"/>
                    <a:pt x="1518" y="490"/>
                  </a:cubicBezTo>
                  <a:lnTo>
                    <a:pt x="2100" y="1022"/>
                  </a:lnTo>
                  <a:cubicBezTo>
                    <a:pt x="2102" y="1024"/>
                    <a:pt x="2103" y="1028"/>
                    <a:pt x="2100" y="1030"/>
                  </a:cubicBezTo>
                  <a:cubicBezTo>
                    <a:pt x="2099" y="1031"/>
                    <a:pt x="2098" y="1032"/>
                    <a:pt x="2096" y="10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12698E1D-64EC-4D0F-A507-7780D220D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15938" y="5927725"/>
              <a:ext cx="336550" cy="336550"/>
            </a:xfrm>
            <a:custGeom>
              <a:avLst/>
              <a:gdLst>
                <a:gd name="T0" fmla="*/ 221 w 443"/>
                <a:gd name="T1" fmla="*/ 12 h 443"/>
                <a:gd name="T2" fmla="*/ 11 w 443"/>
                <a:gd name="T3" fmla="*/ 222 h 443"/>
                <a:gd name="T4" fmla="*/ 221 w 443"/>
                <a:gd name="T5" fmla="*/ 432 h 443"/>
                <a:gd name="T6" fmla="*/ 431 w 443"/>
                <a:gd name="T7" fmla="*/ 222 h 443"/>
                <a:gd name="T8" fmla="*/ 221 w 443"/>
                <a:gd name="T9" fmla="*/ 12 h 443"/>
                <a:gd name="T10" fmla="*/ 221 w 443"/>
                <a:gd name="T11" fmla="*/ 443 h 443"/>
                <a:gd name="T12" fmla="*/ 0 w 443"/>
                <a:gd name="T13" fmla="*/ 222 h 443"/>
                <a:gd name="T14" fmla="*/ 221 w 443"/>
                <a:gd name="T15" fmla="*/ 0 h 443"/>
                <a:gd name="T16" fmla="*/ 443 w 443"/>
                <a:gd name="T17" fmla="*/ 222 h 443"/>
                <a:gd name="T18" fmla="*/ 221 w 443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443">
                  <a:moveTo>
                    <a:pt x="221" y="12"/>
                  </a:moveTo>
                  <a:cubicBezTo>
                    <a:pt x="105" y="12"/>
                    <a:pt x="11" y="106"/>
                    <a:pt x="11" y="222"/>
                  </a:cubicBezTo>
                  <a:cubicBezTo>
                    <a:pt x="11" y="338"/>
                    <a:pt x="105" y="432"/>
                    <a:pt x="221" y="432"/>
                  </a:cubicBezTo>
                  <a:cubicBezTo>
                    <a:pt x="337" y="432"/>
                    <a:pt x="431" y="338"/>
                    <a:pt x="431" y="222"/>
                  </a:cubicBezTo>
                  <a:cubicBezTo>
                    <a:pt x="431" y="106"/>
                    <a:pt x="337" y="12"/>
                    <a:pt x="221" y="12"/>
                  </a:cubicBezTo>
                  <a:close/>
                  <a:moveTo>
                    <a:pt x="221" y="443"/>
                  </a:moveTo>
                  <a:cubicBezTo>
                    <a:pt x="99" y="443"/>
                    <a:pt x="0" y="344"/>
                    <a:pt x="0" y="222"/>
                  </a:cubicBezTo>
                  <a:cubicBezTo>
                    <a:pt x="0" y="100"/>
                    <a:pt x="99" y="0"/>
                    <a:pt x="221" y="0"/>
                  </a:cubicBezTo>
                  <a:cubicBezTo>
                    <a:pt x="343" y="0"/>
                    <a:pt x="443" y="100"/>
                    <a:pt x="443" y="222"/>
                  </a:cubicBezTo>
                  <a:cubicBezTo>
                    <a:pt x="443" y="344"/>
                    <a:pt x="343" y="443"/>
                    <a:pt x="221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2DEED055-588E-499D-BB2E-D78206CB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2350" y="5849938"/>
              <a:ext cx="604838" cy="136525"/>
            </a:xfrm>
            <a:custGeom>
              <a:avLst/>
              <a:gdLst>
                <a:gd name="T0" fmla="*/ 789 w 796"/>
                <a:gd name="T1" fmla="*/ 180 h 181"/>
                <a:gd name="T2" fmla="*/ 784 w 796"/>
                <a:gd name="T3" fmla="*/ 175 h 181"/>
                <a:gd name="T4" fmla="*/ 714 w 796"/>
                <a:gd name="T5" fmla="*/ 132 h 181"/>
                <a:gd name="T6" fmla="*/ 675 w 796"/>
                <a:gd name="T7" fmla="*/ 136 h 181"/>
                <a:gd name="T8" fmla="*/ 670 w 796"/>
                <a:gd name="T9" fmla="*/ 133 h 181"/>
                <a:gd name="T10" fmla="*/ 670 w 796"/>
                <a:gd name="T11" fmla="*/ 127 h 181"/>
                <a:gd name="T12" fmla="*/ 689 w 796"/>
                <a:gd name="T13" fmla="*/ 38 h 181"/>
                <a:gd name="T14" fmla="*/ 623 w 796"/>
                <a:gd name="T15" fmla="*/ 12 h 181"/>
                <a:gd name="T16" fmla="*/ 364 w 796"/>
                <a:gd name="T17" fmla="*/ 115 h 181"/>
                <a:gd name="T18" fmla="*/ 358 w 796"/>
                <a:gd name="T19" fmla="*/ 115 h 181"/>
                <a:gd name="T20" fmla="*/ 355 w 796"/>
                <a:gd name="T21" fmla="*/ 110 h 181"/>
                <a:gd name="T22" fmla="*/ 284 w 796"/>
                <a:gd name="T23" fmla="*/ 66 h 181"/>
                <a:gd name="T24" fmla="*/ 10 w 796"/>
                <a:gd name="T25" fmla="*/ 179 h 181"/>
                <a:gd name="T26" fmla="*/ 2 w 796"/>
                <a:gd name="T27" fmla="*/ 178 h 181"/>
                <a:gd name="T28" fmla="*/ 4 w 796"/>
                <a:gd name="T29" fmla="*/ 170 h 181"/>
                <a:gd name="T30" fmla="*/ 284 w 796"/>
                <a:gd name="T31" fmla="*/ 54 h 181"/>
                <a:gd name="T32" fmla="*/ 365 w 796"/>
                <a:gd name="T33" fmla="*/ 100 h 181"/>
                <a:gd name="T34" fmla="*/ 623 w 796"/>
                <a:gd name="T35" fmla="*/ 0 h 181"/>
                <a:gd name="T36" fmla="*/ 699 w 796"/>
                <a:gd name="T37" fmla="*/ 33 h 181"/>
                <a:gd name="T38" fmla="*/ 686 w 796"/>
                <a:gd name="T39" fmla="*/ 123 h 181"/>
                <a:gd name="T40" fmla="*/ 714 w 796"/>
                <a:gd name="T41" fmla="*/ 121 h 181"/>
                <a:gd name="T42" fmla="*/ 795 w 796"/>
                <a:gd name="T43" fmla="*/ 174 h 181"/>
                <a:gd name="T44" fmla="*/ 790 w 796"/>
                <a:gd name="T45" fmla="*/ 180 h 181"/>
                <a:gd name="T46" fmla="*/ 789 w 796"/>
                <a:gd name="T47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6" h="181">
                  <a:moveTo>
                    <a:pt x="789" y="180"/>
                  </a:moveTo>
                  <a:cubicBezTo>
                    <a:pt x="786" y="180"/>
                    <a:pt x="784" y="178"/>
                    <a:pt x="784" y="175"/>
                  </a:cubicBezTo>
                  <a:cubicBezTo>
                    <a:pt x="779" y="140"/>
                    <a:pt x="743" y="132"/>
                    <a:pt x="714" y="132"/>
                  </a:cubicBezTo>
                  <a:cubicBezTo>
                    <a:pt x="702" y="132"/>
                    <a:pt x="689" y="134"/>
                    <a:pt x="675" y="136"/>
                  </a:cubicBezTo>
                  <a:cubicBezTo>
                    <a:pt x="673" y="136"/>
                    <a:pt x="671" y="135"/>
                    <a:pt x="670" y="133"/>
                  </a:cubicBezTo>
                  <a:cubicBezTo>
                    <a:pt x="668" y="132"/>
                    <a:pt x="668" y="129"/>
                    <a:pt x="670" y="127"/>
                  </a:cubicBezTo>
                  <a:cubicBezTo>
                    <a:pt x="693" y="90"/>
                    <a:pt x="700" y="59"/>
                    <a:pt x="689" y="38"/>
                  </a:cubicBezTo>
                  <a:cubicBezTo>
                    <a:pt x="679" y="21"/>
                    <a:pt x="656" y="12"/>
                    <a:pt x="623" y="12"/>
                  </a:cubicBezTo>
                  <a:cubicBezTo>
                    <a:pt x="555" y="12"/>
                    <a:pt x="453" y="52"/>
                    <a:pt x="364" y="115"/>
                  </a:cubicBezTo>
                  <a:cubicBezTo>
                    <a:pt x="362" y="116"/>
                    <a:pt x="360" y="116"/>
                    <a:pt x="358" y="115"/>
                  </a:cubicBezTo>
                  <a:cubicBezTo>
                    <a:pt x="356" y="114"/>
                    <a:pt x="355" y="112"/>
                    <a:pt x="355" y="110"/>
                  </a:cubicBezTo>
                  <a:cubicBezTo>
                    <a:pt x="352" y="82"/>
                    <a:pt x="327" y="66"/>
                    <a:pt x="284" y="66"/>
                  </a:cubicBezTo>
                  <a:cubicBezTo>
                    <a:pt x="212" y="66"/>
                    <a:pt x="102" y="111"/>
                    <a:pt x="10" y="179"/>
                  </a:cubicBezTo>
                  <a:cubicBezTo>
                    <a:pt x="8" y="181"/>
                    <a:pt x="4" y="180"/>
                    <a:pt x="2" y="178"/>
                  </a:cubicBezTo>
                  <a:cubicBezTo>
                    <a:pt x="0" y="175"/>
                    <a:pt x="1" y="172"/>
                    <a:pt x="4" y="170"/>
                  </a:cubicBezTo>
                  <a:cubicBezTo>
                    <a:pt x="99" y="99"/>
                    <a:pt x="209" y="54"/>
                    <a:pt x="284" y="54"/>
                  </a:cubicBezTo>
                  <a:cubicBezTo>
                    <a:pt x="329" y="54"/>
                    <a:pt x="358" y="71"/>
                    <a:pt x="365" y="100"/>
                  </a:cubicBezTo>
                  <a:cubicBezTo>
                    <a:pt x="454" y="39"/>
                    <a:pt x="555" y="0"/>
                    <a:pt x="623" y="0"/>
                  </a:cubicBezTo>
                  <a:cubicBezTo>
                    <a:pt x="671" y="0"/>
                    <a:pt x="691" y="18"/>
                    <a:pt x="699" y="33"/>
                  </a:cubicBezTo>
                  <a:cubicBezTo>
                    <a:pt x="711" y="55"/>
                    <a:pt x="706" y="87"/>
                    <a:pt x="686" y="123"/>
                  </a:cubicBezTo>
                  <a:cubicBezTo>
                    <a:pt x="696" y="121"/>
                    <a:pt x="705" y="121"/>
                    <a:pt x="714" y="121"/>
                  </a:cubicBezTo>
                  <a:cubicBezTo>
                    <a:pt x="779" y="121"/>
                    <a:pt x="793" y="154"/>
                    <a:pt x="795" y="174"/>
                  </a:cubicBezTo>
                  <a:cubicBezTo>
                    <a:pt x="796" y="177"/>
                    <a:pt x="793" y="180"/>
                    <a:pt x="790" y="180"/>
                  </a:cubicBezTo>
                  <a:cubicBezTo>
                    <a:pt x="790" y="180"/>
                    <a:pt x="790" y="180"/>
                    <a:pt x="789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D24B68-9F50-4DCC-B563-4AC9F6C7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5775" y="6465888"/>
              <a:ext cx="604838" cy="138113"/>
            </a:xfrm>
            <a:custGeom>
              <a:avLst/>
              <a:gdLst>
                <a:gd name="T0" fmla="*/ 6 w 795"/>
                <a:gd name="T1" fmla="*/ 180 h 181"/>
                <a:gd name="T2" fmla="*/ 6 w 795"/>
                <a:gd name="T3" fmla="*/ 180 h 181"/>
                <a:gd name="T4" fmla="*/ 1 w 795"/>
                <a:gd name="T5" fmla="*/ 174 h 181"/>
                <a:gd name="T6" fmla="*/ 82 w 795"/>
                <a:gd name="T7" fmla="*/ 121 h 181"/>
                <a:gd name="T8" fmla="*/ 110 w 795"/>
                <a:gd name="T9" fmla="*/ 123 h 181"/>
                <a:gd name="T10" fmla="*/ 97 w 795"/>
                <a:gd name="T11" fmla="*/ 33 h 181"/>
                <a:gd name="T12" fmla="*/ 172 w 795"/>
                <a:gd name="T13" fmla="*/ 0 h 181"/>
                <a:gd name="T14" fmla="*/ 431 w 795"/>
                <a:gd name="T15" fmla="*/ 100 h 181"/>
                <a:gd name="T16" fmla="*/ 511 w 795"/>
                <a:gd name="T17" fmla="*/ 54 h 181"/>
                <a:gd name="T18" fmla="*/ 792 w 795"/>
                <a:gd name="T19" fmla="*/ 170 h 181"/>
                <a:gd name="T20" fmla="*/ 793 w 795"/>
                <a:gd name="T21" fmla="*/ 178 h 181"/>
                <a:gd name="T22" fmla="*/ 785 w 795"/>
                <a:gd name="T23" fmla="*/ 179 h 181"/>
                <a:gd name="T24" fmla="*/ 511 w 795"/>
                <a:gd name="T25" fmla="*/ 66 h 181"/>
                <a:gd name="T26" fmla="*/ 441 w 795"/>
                <a:gd name="T27" fmla="*/ 110 h 181"/>
                <a:gd name="T28" fmla="*/ 438 w 795"/>
                <a:gd name="T29" fmla="*/ 115 h 181"/>
                <a:gd name="T30" fmla="*/ 432 w 795"/>
                <a:gd name="T31" fmla="*/ 115 h 181"/>
                <a:gd name="T32" fmla="*/ 172 w 795"/>
                <a:gd name="T33" fmla="*/ 12 h 181"/>
                <a:gd name="T34" fmla="*/ 107 w 795"/>
                <a:gd name="T35" fmla="*/ 38 h 181"/>
                <a:gd name="T36" fmla="*/ 126 w 795"/>
                <a:gd name="T37" fmla="*/ 127 h 181"/>
                <a:gd name="T38" fmla="*/ 126 w 795"/>
                <a:gd name="T39" fmla="*/ 133 h 181"/>
                <a:gd name="T40" fmla="*/ 120 w 795"/>
                <a:gd name="T41" fmla="*/ 136 h 181"/>
                <a:gd name="T42" fmla="*/ 82 w 795"/>
                <a:gd name="T43" fmla="*/ 133 h 181"/>
                <a:gd name="T44" fmla="*/ 12 w 795"/>
                <a:gd name="T45" fmla="*/ 175 h 181"/>
                <a:gd name="T46" fmla="*/ 6 w 795"/>
                <a:gd name="T47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5" h="181">
                  <a:moveTo>
                    <a:pt x="6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3" y="180"/>
                    <a:pt x="0" y="177"/>
                    <a:pt x="1" y="174"/>
                  </a:cubicBezTo>
                  <a:cubicBezTo>
                    <a:pt x="3" y="154"/>
                    <a:pt x="17" y="121"/>
                    <a:pt x="82" y="121"/>
                  </a:cubicBezTo>
                  <a:cubicBezTo>
                    <a:pt x="91" y="121"/>
                    <a:pt x="100" y="121"/>
                    <a:pt x="110" y="123"/>
                  </a:cubicBezTo>
                  <a:cubicBezTo>
                    <a:pt x="89" y="87"/>
                    <a:pt x="85" y="55"/>
                    <a:pt x="97" y="33"/>
                  </a:cubicBezTo>
                  <a:cubicBezTo>
                    <a:pt x="105" y="18"/>
                    <a:pt x="125" y="0"/>
                    <a:pt x="172" y="0"/>
                  </a:cubicBezTo>
                  <a:cubicBezTo>
                    <a:pt x="241" y="0"/>
                    <a:pt x="342" y="39"/>
                    <a:pt x="431" y="100"/>
                  </a:cubicBezTo>
                  <a:cubicBezTo>
                    <a:pt x="438" y="71"/>
                    <a:pt x="467" y="54"/>
                    <a:pt x="511" y="54"/>
                  </a:cubicBezTo>
                  <a:cubicBezTo>
                    <a:pt x="587" y="54"/>
                    <a:pt x="697" y="99"/>
                    <a:pt x="792" y="170"/>
                  </a:cubicBezTo>
                  <a:cubicBezTo>
                    <a:pt x="795" y="172"/>
                    <a:pt x="795" y="175"/>
                    <a:pt x="793" y="178"/>
                  </a:cubicBezTo>
                  <a:cubicBezTo>
                    <a:pt x="792" y="180"/>
                    <a:pt x="788" y="181"/>
                    <a:pt x="785" y="179"/>
                  </a:cubicBezTo>
                  <a:cubicBezTo>
                    <a:pt x="694" y="111"/>
                    <a:pt x="584" y="66"/>
                    <a:pt x="511" y="66"/>
                  </a:cubicBezTo>
                  <a:cubicBezTo>
                    <a:pt x="468" y="66"/>
                    <a:pt x="443" y="82"/>
                    <a:pt x="441" y="110"/>
                  </a:cubicBezTo>
                  <a:cubicBezTo>
                    <a:pt x="441" y="113"/>
                    <a:pt x="440" y="114"/>
                    <a:pt x="438" y="115"/>
                  </a:cubicBezTo>
                  <a:cubicBezTo>
                    <a:pt x="436" y="116"/>
                    <a:pt x="434" y="116"/>
                    <a:pt x="432" y="115"/>
                  </a:cubicBezTo>
                  <a:cubicBezTo>
                    <a:pt x="343" y="52"/>
                    <a:pt x="241" y="12"/>
                    <a:pt x="172" y="12"/>
                  </a:cubicBezTo>
                  <a:cubicBezTo>
                    <a:pt x="139" y="12"/>
                    <a:pt x="117" y="21"/>
                    <a:pt x="107" y="38"/>
                  </a:cubicBezTo>
                  <a:cubicBezTo>
                    <a:pt x="96" y="59"/>
                    <a:pt x="103" y="90"/>
                    <a:pt x="126" y="127"/>
                  </a:cubicBezTo>
                  <a:cubicBezTo>
                    <a:pt x="127" y="129"/>
                    <a:pt x="127" y="132"/>
                    <a:pt x="126" y="133"/>
                  </a:cubicBezTo>
                  <a:cubicBezTo>
                    <a:pt x="125" y="135"/>
                    <a:pt x="123" y="136"/>
                    <a:pt x="120" y="136"/>
                  </a:cubicBezTo>
                  <a:cubicBezTo>
                    <a:pt x="107" y="134"/>
                    <a:pt x="94" y="133"/>
                    <a:pt x="82" y="133"/>
                  </a:cubicBezTo>
                  <a:cubicBezTo>
                    <a:pt x="53" y="133"/>
                    <a:pt x="16" y="140"/>
                    <a:pt x="12" y="175"/>
                  </a:cubicBezTo>
                  <a:cubicBezTo>
                    <a:pt x="12" y="178"/>
                    <a:pt x="9" y="180"/>
                    <a:pt x="6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" name="Freeform 81">
              <a:extLst>
                <a:ext uri="{FF2B5EF4-FFF2-40B4-BE49-F238E27FC236}">
                  <a16:creationId xmlns:a16="http://schemas.microsoft.com/office/drawing/2014/main" id="{4AA8DFF1-F91A-4CB3-86D0-126A1A35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300" y="4843463"/>
              <a:ext cx="5497513" cy="4489450"/>
            </a:xfrm>
            <a:custGeom>
              <a:avLst/>
              <a:gdLst>
                <a:gd name="T0" fmla="*/ 79 w 7224"/>
                <a:gd name="T1" fmla="*/ 5899 h 5899"/>
                <a:gd name="T2" fmla="*/ 0 w 7224"/>
                <a:gd name="T3" fmla="*/ 5820 h 5899"/>
                <a:gd name="T4" fmla="*/ 0 w 7224"/>
                <a:gd name="T5" fmla="*/ 79 h 5899"/>
                <a:gd name="T6" fmla="*/ 79 w 7224"/>
                <a:gd name="T7" fmla="*/ 0 h 5899"/>
                <a:gd name="T8" fmla="*/ 7146 w 7224"/>
                <a:gd name="T9" fmla="*/ 0 h 5899"/>
                <a:gd name="T10" fmla="*/ 7224 w 7224"/>
                <a:gd name="T11" fmla="*/ 79 h 5899"/>
                <a:gd name="T12" fmla="*/ 7224 w 7224"/>
                <a:gd name="T13" fmla="*/ 5820 h 5899"/>
                <a:gd name="T14" fmla="*/ 7146 w 7224"/>
                <a:gd name="T15" fmla="*/ 5899 h 5899"/>
                <a:gd name="T16" fmla="*/ 79 w 7224"/>
                <a:gd name="T17" fmla="*/ 5899 h 5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24" h="5899">
                  <a:moveTo>
                    <a:pt x="79" y="5899"/>
                  </a:moveTo>
                  <a:cubicBezTo>
                    <a:pt x="35" y="5899"/>
                    <a:pt x="0" y="5864"/>
                    <a:pt x="0" y="5820"/>
                  </a:cubicBezTo>
                  <a:lnTo>
                    <a:pt x="0" y="79"/>
                  </a:lnTo>
                  <a:cubicBezTo>
                    <a:pt x="0" y="36"/>
                    <a:pt x="35" y="0"/>
                    <a:pt x="79" y="0"/>
                  </a:cubicBezTo>
                  <a:lnTo>
                    <a:pt x="7146" y="0"/>
                  </a:lnTo>
                  <a:cubicBezTo>
                    <a:pt x="7189" y="0"/>
                    <a:pt x="7224" y="36"/>
                    <a:pt x="7224" y="79"/>
                  </a:cubicBezTo>
                  <a:lnTo>
                    <a:pt x="7224" y="5820"/>
                  </a:lnTo>
                  <a:cubicBezTo>
                    <a:pt x="7224" y="5864"/>
                    <a:pt x="7189" y="5899"/>
                    <a:pt x="7146" y="5899"/>
                  </a:cubicBezTo>
                  <a:lnTo>
                    <a:pt x="79" y="5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" name="Freeform 82">
              <a:extLst>
                <a:ext uri="{FF2B5EF4-FFF2-40B4-BE49-F238E27FC236}">
                  <a16:creationId xmlns:a16="http://schemas.microsoft.com/office/drawing/2014/main" id="{36500986-29CF-410C-AEC7-2371235F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89363" y="4835525"/>
              <a:ext cx="5514975" cy="4506913"/>
            </a:xfrm>
            <a:custGeom>
              <a:avLst/>
              <a:gdLst>
                <a:gd name="T0" fmla="*/ 7157 w 7247"/>
                <a:gd name="T1" fmla="*/ 0 h 5922"/>
                <a:gd name="T2" fmla="*/ 90 w 7247"/>
                <a:gd name="T3" fmla="*/ 0 h 5922"/>
                <a:gd name="T4" fmla="*/ 0 w 7247"/>
                <a:gd name="T5" fmla="*/ 90 h 5922"/>
                <a:gd name="T6" fmla="*/ 0 w 7247"/>
                <a:gd name="T7" fmla="*/ 5831 h 5922"/>
                <a:gd name="T8" fmla="*/ 90 w 7247"/>
                <a:gd name="T9" fmla="*/ 5922 h 5922"/>
                <a:gd name="T10" fmla="*/ 7157 w 7247"/>
                <a:gd name="T11" fmla="*/ 5922 h 5922"/>
                <a:gd name="T12" fmla="*/ 7247 w 7247"/>
                <a:gd name="T13" fmla="*/ 5831 h 5922"/>
                <a:gd name="T14" fmla="*/ 7247 w 7247"/>
                <a:gd name="T15" fmla="*/ 90 h 5922"/>
                <a:gd name="T16" fmla="*/ 7157 w 7247"/>
                <a:gd name="T17" fmla="*/ 0 h 5922"/>
                <a:gd name="T18" fmla="*/ 7157 w 7247"/>
                <a:gd name="T19" fmla="*/ 23 h 5922"/>
                <a:gd name="T20" fmla="*/ 7224 w 7247"/>
                <a:gd name="T21" fmla="*/ 90 h 5922"/>
                <a:gd name="T22" fmla="*/ 7224 w 7247"/>
                <a:gd name="T23" fmla="*/ 5831 h 5922"/>
                <a:gd name="T24" fmla="*/ 7157 w 7247"/>
                <a:gd name="T25" fmla="*/ 5898 h 5922"/>
                <a:gd name="T26" fmla="*/ 90 w 7247"/>
                <a:gd name="T27" fmla="*/ 5898 h 5922"/>
                <a:gd name="T28" fmla="*/ 23 w 7247"/>
                <a:gd name="T29" fmla="*/ 5831 h 5922"/>
                <a:gd name="T30" fmla="*/ 23 w 7247"/>
                <a:gd name="T31" fmla="*/ 90 h 5922"/>
                <a:gd name="T32" fmla="*/ 90 w 7247"/>
                <a:gd name="T33" fmla="*/ 23 h 5922"/>
                <a:gd name="T34" fmla="*/ 7157 w 7247"/>
                <a:gd name="T35" fmla="*/ 23 h 5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47" h="5922">
                  <a:moveTo>
                    <a:pt x="7157" y="0"/>
                  </a:moveTo>
                  <a:lnTo>
                    <a:pt x="90" y="0"/>
                  </a:lnTo>
                  <a:cubicBezTo>
                    <a:pt x="40" y="0"/>
                    <a:pt x="0" y="40"/>
                    <a:pt x="0" y="90"/>
                  </a:cubicBezTo>
                  <a:lnTo>
                    <a:pt x="0" y="5831"/>
                  </a:lnTo>
                  <a:cubicBezTo>
                    <a:pt x="0" y="5881"/>
                    <a:pt x="40" y="5922"/>
                    <a:pt x="90" y="5922"/>
                  </a:cubicBezTo>
                  <a:lnTo>
                    <a:pt x="7157" y="5922"/>
                  </a:lnTo>
                  <a:cubicBezTo>
                    <a:pt x="7207" y="5922"/>
                    <a:pt x="7247" y="5881"/>
                    <a:pt x="7247" y="5831"/>
                  </a:cubicBezTo>
                  <a:lnTo>
                    <a:pt x="7247" y="90"/>
                  </a:lnTo>
                  <a:cubicBezTo>
                    <a:pt x="7247" y="40"/>
                    <a:pt x="7207" y="0"/>
                    <a:pt x="7157" y="0"/>
                  </a:cubicBezTo>
                  <a:close/>
                  <a:moveTo>
                    <a:pt x="7157" y="23"/>
                  </a:moveTo>
                  <a:cubicBezTo>
                    <a:pt x="7194" y="23"/>
                    <a:pt x="7224" y="53"/>
                    <a:pt x="7224" y="90"/>
                  </a:cubicBezTo>
                  <a:lnTo>
                    <a:pt x="7224" y="5831"/>
                  </a:lnTo>
                  <a:cubicBezTo>
                    <a:pt x="7224" y="5868"/>
                    <a:pt x="7194" y="5898"/>
                    <a:pt x="7157" y="5898"/>
                  </a:cubicBezTo>
                  <a:lnTo>
                    <a:pt x="90" y="5898"/>
                  </a:lnTo>
                  <a:cubicBezTo>
                    <a:pt x="53" y="5898"/>
                    <a:pt x="23" y="5868"/>
                    <a:pt x="23" y="5831"/>
                  </a:cubicBezTo>
                  <a:lnTo>
                    <a:pt x="23" y="90"/>
                  </a:lnTo>
                  <a:cubicBezTo>
                    <a:pt x="23" y="53"/>
                    <a:pt x="53" y="23"/>
                    <a:pt x="90" y="23"/>
                  </a:cubicBezTo>
                  <a:lnTo>
                    <a:pt x="7157" y="23"/>
                  </a:lnTo>
                  <a:close/>
                </a:path>
              </a:pathLst>
            </a:custGeom>
            <a:solidFill>
              <a:srgbClr val="627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1879C9-71F3-4563-8112-C8B429A9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6523" y="5449888"/>
              <a:ext cx="1255714" cy="466725"/>
            </a:xfrm>
            <a:custGeom>
              <a:avLst/>
              <a:gdLst>
                <a:gd name="connsiteX0" fmla="*/ 29700 w 1255714"/>
                <a:gd name="connsiteY0" fmla="*/ 406400 h 466725"/>
                <a:gd name="connsiteX1" fmla="*/ 1225254 w 1255714"/>
                <a:gd name="connsiteY1" fmla="*/ 406400 h 466725"/>
                <a:gd name="connsiteX2" fmla="*/ 1255714 w 1255714"/>
                <a:gd name="connsiteY2" fmla="*/ 436181 h 466725"/>
                <a:gd name="connsiteX3" fmla="*/ 1225254 w 1255714"/>
                <a:gd name="connsiteY3" fmla="*/ 466725 h 466725"/>
                <a:gd name="connsiteX4" fmla="*/ 29700 w 1255714"/>
                <a:gd name="connsiteY4" fmla="*/ 466725 h 466725"/>
                <a:gd name="connsiteX5" fmla="*/ 0 w 1255714"/>
                <a:gd name="connsiteY5" fmla="*/ 436181 h 466725"/>
                <a:gd name="connsiteX6" fmla="*/ 29700 w 1255714"/>
                <a:gd name="connsiteY6" fmla="*/ 406400 h 466725"/>
                <a:gd name="connsiteX7" fmla="*/ 29700 w 1255714"/>
                <a:gd name="connsiteY7" fmla="*/ 271462 h 466725"/>
                <a:gd name="connsiteX8" fmla="*/ 1225254 w 1255714"/>
                <a:gd name="connsiteY8" fmla="*/ 271462 h 466725"/>
                <a:gd name="connsiteX9" fmla="*/ 1255714 w 1255714"/>
                <a:gd name="connsiteY9" fmla="*/ 301242 h 466725"/>
                <a:gd name="connsiteX10" fmla="*/ 1225254 w 1255714"/>
                <a:gd name="connsiteY10" fmla="*/ 331787 h 466725"/>
                <a:gd name="connsiteX11" fmla="*/ 29700 w 1255714"/>
                <a:gd name="connsiteY11" fmla="*/ 331787 h 466725"/>
                <a:gd name="connsiteX12" fmla="*/ 0 w 1255714"/>
                <a:gd name="connsiteY12" fmla="*/ 301242 h 466725"/>
                <a:gd name="connsiteX13" fmla="*/ 29700 w 1255714"/>
                <a:gd name="connsiteY13" fmla="*/ 271462 h 466725"/>
                <a:gd name="connsiteX14" fmla="*/ 434524 w 1255714"/>
                <a:gd name="connsiteY14" fmla="*/ 136525 h 466725"/>
                <a:gd name="connsiteX15" fmla="*/ 1225244 w 1255714"/>
                <a:gd name="connsiteY15" fmla="*/ 136525 h 466725"/>
                <a:gd name="connsiteX16" fmla="*/ 1255714 w 1255714"/>
                <a:gd name="connsiteY16" fmla="*/ 166305 h 466725"/>
                <a:gd name="connsiteX17" fmla="*/ 1225244 w 1255714"/>
                <a:gd name="connsiteY17" fmla="*/ 196850 h 466725"/>
                <a:gd name="connsiteX18" fmla="*/ 434524 w 1255714"/>
                <a:gd name="connsiteY18" fmla="*/ 196850 h 466725"/>
                <a:gd name="connsiteX19" fmla="*/ 404814 w 1255714"/>
                <a:gd name="connsiteY19" fmla="*/ 166305 h 466725"/>
                <a:gd name="connsiteX20" fmla="*/ 434524 w 1255714"/>
                <a:gd name="connsiteY20" fmla="*/ 136525 h 466725"/>
                <a:gd name="connsiteX21" fmla="*/ 434524 w 1255714"/>
                <a:gd name="connsiteY21" fmla="*/ 0 h 466725"/>
                <a:gd name="connsiteX22" fmla="*/ 1225244 w 1255714"/>
                <a:gd name="connsiteY22" fmla="*/ 0 h 466725"/>
                <a:gd name="connsiteX23" fmla="*/ 1255714 w 1255714"/>
                <a:gd name="connsiteY23" fmla="*/ 29780 h 466725"/>
                <a:gd name="connsiteX24" fmla="*/ 1225244 w 1255714"/>
                <a:gd name="connsiteY24" fmla="*/ 60325 h 466725"/>
                <a:gd name="connsiteX25" fmla="*/ 434524 w 1255714"/>
                <a:gd name="connsiteY25" fmla="*/ 60325 h 466725"/>
                <a:gd name="connsiteX26" fmla="*/ 404814 w 1255714"/>
                <a:gd name="connsiteY26" fmla="*/ 29780 h 466725"/>
                <a:gd name="connsiteX27" fmla="*/ 434524 w 1255714"/>
                <a:gd name="connsiteY27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55714" h="466725">
                  <a:moveTo>
                    <a:pt x="29700" y="406400"/>
                  </a:moveTo>
                  <a:lnTo>
                    <a:pt x="1225254" y="406400"/>
                  </a:lnTo>
                  <a:cubicBezTo>
                    <a:pt x="1242008" y="406400"/>
                    <a:pt x="1255714" y="420145"/>
                    <a:pt x="1255714" y="436181"/>
                  </a:cubicBezTo>
                  <a:cubicBezTo>
                    <a:pt x="1255714" y="452980"/>
                    <a:pt x="1242008" y="466725"/>
                    <a:pt x="1225254" y="466725"/>
                  </a:cubicBezTo>
                  <a:lnTo>
                    <a:pt x="29700" y="466725"/>
                  </a:lnTo>
                  <a:cubicBezTo>
                    <a:pt x="13708" y="466725"/>
                    <a:pt x="0" y="452980"/>
                    <a:pt x="0" y="436181"/>
                  </a:cubicBezTo>
                  <a:cubicBezTo>
                    <a:pt x="0" y="420145"/>
                    <a:pt x="13708" y="406400"/>
                    <a:pt x="29700" y="406400"/>
                  </a:cubicBezTo>
                  <a:close/>
                  <a:moveTo>
                    <a:pt x="29700" y="271462"/>
                  </a:moveTo>
                  <a:lnTo>
                    <a:pt x="1225254" y="271462"/>
                  </a:lnTo>
                  <a:cubicBezTo>
                    <a:pt x="1242008" y="271462"/>
                    <a:pt x="1255714" y="285207"/>
                    <a:pt x="1255714" y="301242"/>
                  </a:cubicBezTo>
                  <a:cubicBezTo>
                    <a:pt x="1255714" y="318042"/>
                    <a:pt x="1242008" y="331787"/>
                    <a:pt x="1225254" y="331787"/>
                  </a:cubicBezTo>
                  <a:lnTo>
                    <a:pt x="29700" y="331787"/>
                  </a:lnTo>
                  <a:cubicBezTo>
                    <a:pt x="13708" y="331787"/>
                    <a:pt x="0" y="318042"/>
                    <a:pt x="0" y="301242"/>
                  </a:cubicBezTo>
                  <a:cubicBezTo>
                    <a:pt x="0" y="285207"/>
                    <a:pt x="13708" y="271462"/>
                    <a:pt x="29700" y="271462"/>
                  </a:cubicBezTo>
                  <a:close/>
                  <a:moveTo>
                    <a:pt x="434524" y="136525"/>
                  </a:moveTo>
                  <a:lnTo>
                    <a:pt x="1225244" y="136525"/>
                  </a:lnTo>
                  <a:cubicBezTo>
                    <a:pt x="1242002" y="136525"/>
                    <a:pt x="1255714" y="150270"/>
                    <a:pt x="1255714" y="166305"/>
                  </a:cubicBezTo>
                  <a:cubicBezTo>
                    <a:pt x="1255714" y="183105"/>
                    <a:pt x="1242002" y="196850"/>
                    <a:pt x="1225244" y="196850"/>
                  </a:cubicBezTo>
                  <a:lnTo>
                    <a:pt x="434524" y="196850"/>
                  </a:lnTo>
                  <a:cubicBezTo>
                    <a:pt x="418526" y="196850"/>
                    <a:pt x="404814" y="183105"/>
                    <a:pt x="404814" y="166305"/>
                  </a:cubicBezTo>
                  <a:cubicBezTo>
                    <a:pt x="404814" y="150270"/>
                    <a:pt x="418526" y="136525"/>
                    <a:pt x="434524" y="136525"/>
                  </a:cubicBezTo>
                  <a:close/>
                  <a:moveTo>
                    <a:pt x="434524" y="0"/>
                  </a:moveTo>
                  <a:lnTo>
                    <a:pt x="1225244" y="0"/>
                  </a:lnTo>
                  <a:cubicBezTo>
                    <a:pt x="1242002" y="0"/>
                    <a:pt x="1255714" y="12981"/>
                    <a:pt x="1255714" y="29780"/>
                  </a:cubicBezTo>
                  <a:cubicBezTo>
                    <a:pt x="1255714" y="46580"/>
                    <a:pt x="1242002" y="60325"/>
                    <a:pt x="1225244" y="60325"/>
                  </a:cubicBezTo>
                  <a:lnTo>
                    <a:pt x="434524" y="60325"/>
                  </a:lnTo>
                  <a:cubicBezTo>
                    <a:pt x="418526" y="60325"/>
                    <a:pt x="404814" y="46580"/>
                    <a:pt x="404814" y="29780"/>
                  </a:cubicBezTo>
                  <a:cubicBezTo>
                    <a:pt x="404814" y="12981"/>
                    <a:pt x="418526" y="0"/>
                    <a:pt x="434524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B4D48E-8C20-4A2D-97FF-678A61486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0350" y="5164137"/>
              <a:ext cx="3386138" cy="639762"/>
            </a:xfrm>
            <a:custGeom>
              <a:avLst/>
              <a:gdLst>
                <a:gd name="connsiteX0" fmla="*/ 30452 w 3386138"/>
                <a:gd name="connsiteY0" fmla="*/ 579437 h 639762"/>
                <a:gd name="connsiteX1" fmla="*/ 1348260 w 3386138"/>
                <a:gd name="connsiteY1" fmla="*/ 579437 h 639762"/>
                <a:gd name="connsiteX2" fmla="*/ 1377950 w 3386138"/>
                <a:gd name="connsiteY2" fmla="*/ 609600 h 639762"/>
                <a:gd name="connsiteX3" fmla="*/ 1348260 w 3386138"/>
                <a:gd name="connsiteY3" fmla="*/ 639762 h 639762"/>
                <a:gd name="connsiteX4" fmla="*/ 30452 w 3386138"/>
                <a:gd name="connsiteY4" fmla="*/ 639762 h 639762"/>
                <a:gd name="connsiteX5" fmla="*/ 0 w 3386138"/>
                <a:gd name="connsiteY5" fmla="*/ 609600 h 639762"/>
                <a:gd name="connsiteX6" fmla="*/ 30452 w 3386138"/>
                <a:gd name="connsiteY6" fmla="*/ 579437 h 639762"/>
                <a:gd name="connsiteX7" fmla="*/ 30446 w 3386138"/>
                <a:gd name="connsiteY7" fmla="*/ 385762 h 639762"/>
                <a:gd name="connsiteX8" fmla="*/ 2266668 w 3386138"/>
                <a:gd name="connsiteY8" fmla="*/ 385762 h 639762"/>
                <a:gd name="connsiteX9" fmla="*/ 2297114 w 3386138"/>
                <a:gd name="connsiteY9" fmla="*/ 416306 h 639762"/>
                <a:gd name="connsiteX10" fmla="*/ 2266668 w 3386138"/>
                <a:gd name="connsiteY10" fmla="*/ 446087 h 639762"/>
                <a:gd name="connsiteX11" fmla="*/ 30446 w 3386138"/>
                <a:gd name="connsiteY11" fmla="*/ 446087 h 639762"/>
                <a:gd name="connsiteX12" fmla="*/ 0 w 3386138"/>
                <a:gd name="connsiteY12" fmla="*/ 416306 h 639762"/>
                <a:gd name="connsiteX13" fmla="*/ 30446 w 3386138"/>
                <a:gd name="connsiteY13" fmla="*/ 385762 h 639762"/>
                <a:gd name="connsiteX14" fmla="*/ 30446 w 3386138"/>
                <a:gd name="connsiteY14" fmla="*/ 192087 h 639762"/>
                <a:gd name="connsiteX15" fmla="*/ 2858804 w 3386138"/>
                <a:gd name="connsiteY15" fmla="*/ 192087 h 639762"/>
                <a:gd name="connsiteX16" fmla="*/ 2889250 w 3386138"/>
                <a:gd name="connsiteY16" fmla="*/ 221867 h 639762"/>
                <a:gd name="connsiteX17" fmla="*/ 2858804 w 3386138"/>
                <a:gd name="connsiteY17" fmla="*/ 252412 h 639762"/>
                <a:gd name="connsiteX18" fmla="*/ 30446 w 3386138"/>
                <a:gd name="connsiteY18" fmla="*/ 252412 h 639762"/>
                <a:gd name="connsiteX19" fmla="*/ 0 w 3386138"/>
                <a:gd name="connsiteY19" fmla="*/ 221867 h 639762"/>
                <a:gd name="connsiteX20" fmla="*/ 30446 w 3386138"/>
                <a:gd name="connsiteY20" fmla="*/ 192087 h 639762"/>
                <a:gd name="connsiteX21" fmla="*/ 30438 w 3386138"/>
                <a:gd name="connsiteY21" fmla="*/ 0 h 639762"/>
                <a:gd name="connsiteX22" fmla="*/ 3356462 w 3386138"/>
                <a:gd name="connsiteY22" fmla="*/ 0 h 639762"/>
                <a:gd name="connsiteX23" fmla="*/ 3386138 w 3386138"/>
                <a:gd name="connsiteY23" fmla="*/ 29780 h 639762"/>
                <a:gd name="connsiteX24" fmla="*/ 3356462 w 3386138"/>
                <a:gd name="connsiteY24" fmla="*/ 60325 h 639762"/>
                <a:gd name="connsiteX25" fmla="*/ 30438 w 3386138"/>
                <a:gd name="connsiteY25" fmla="*/ 60325 h 639762"/>
                <a:gd name="connsiteX26" fmla="*/ 0 w 3386138"/>
                <a:gd name="connsiteY26" fmla="*/ 29780 h 639762"/>
                <a:gd name="connsiteX27" fmla="*/ 30438 w 3386138"/>
                <a:gd name="connsiteY27" fmla="*/ 0 h 63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86138" h="639762">
                  <a:moveTo>
                    <a:pt x="30452" y="579437"/>
                  </a:moveTo>
                  <a:lnTo>
                    <a:pt x="1348260" y="579437"/>
                  </a:lnTo>
                  <a:cubicBezTo>
                    <a:pt x="1364246" y="579437"/>
                    <a:pt x="1377950" y="593010"/>
                    <a:pt x="1377950" y="609600"/>
                  </a:cubicBezTo>
                  <a:cubicBezTo>
                    <a:pt x="1377950" y="626189"/>
                    <a:pt x="1364246" y="639762"/>
                    <a:pt x="1348260" y="639762"/>
                  </a:cubicBezTo>
                  <a:lnTo>
                    <a:pt x="30452" y="639762"/>
                  </a:lnTo>
                  <a:cubicBezTo>
                    <a:pt x="13704" y="639762"/>
                    <a:pt x="0" y="626189"/>
                    <a:pt x="0" y="609600"/>
                  </a:cubicBezTo>
                  <a:cubicBezTo>
                    <a:pt x="0" y="593010"/>
                    <a:pt x="13704" y="579437"/>
                    <a:pt x="30452" y="579437"/>
                  </a:cubicBezTo>
                  <a:close/>
                  <a:moveTo>
                    <a:pt x="30446" y="385762"/>
                  </a:moveTo>
                  <a:lnTo>
                    <a:pt x="2266668" y="385762"/>
                  </a:lnTo>
                  <a:cubicBezTo>
                    <a:pt x="2283412" y="385762"/>
                    <a:pt x="2297114" y="399507"/>
                    <a:pt x="2297114" y="416306"/>
                  </a:cubicBezTo>
                  <a:cubicBezTo>
                    <a:pt x="2297114" y="433105"/>
                    <a:pt x="2283412" y="446087"/>
                    <a:pt x="2266668" y="446087"/>
                  </a:cubicBezTo>
                  <a:lnTo>
                    <a:pt x="30446" y="446087"/>
                  </a:lnTo>
                  <a:cubicBezTo>
                    <a:pt x="13700" y="446087"/>
                    <a:pt x="0" y="433105"/>
                    <a:pt x="0" y="416306"/>
                  </a:cubicBezTo>
                  <a:cubicBezTo>
                    <a:pt x="0" y="399507"/>
                    <a:pt x="13700" y="385762"/>
                    <a:pt x="30446" y="385762"/>
                  </a:cubicBezTo>
                  <a:close/>
                  <a:moveTo>
                    <a:pt x="30446" y="192087"/>
                  </a:moveTo>
                  <a:lnTo>
                    <a:pt x="2858804" y="192087"/>
                  </a:lnTo>
                  <a:cubicBezTo>
                    <a:pt x="2875550" y="192087"/>
                    <a:pt x="2889250" y="205832"/>
                    <a:pt x="2889250" y="221867"/>
                  </a:cubicBezTo>
                  <a:cubicBezTo>
                    <a:pt x="2889250" y="238667"/>
                    <a:pt x="2875550" y="252412"/>
                    <a:pt x="2858804" y="252412"/>
                  </a:cubicBezTo>
                  <a:lnTo>
                    <a:pt x="30446" y="252412"/>
                  </a:lnTo>
                  <a:cubicBezTo>
                    <a:pt x="13700" y="252412"/>
                    <a:pt x="0" y="238667"/>
                    <a:pt x="0" y="221867"/>
                  </a:cubicBezTo>
                  <a:cubicBezTo>
                    <a:pt x="0" y="205832"/>
                    <a:pt x="13700" y="192087"/>
                    <a:pt x="30446" y="192087"/>
                  </a:cubicBezTo>
                  <a:close/>
                  <a:moveTo>
                    <a:pt x="30438" y="0"/>
                  </a:moveTo>
                  <a:lnTo>
                    <a:pt x="3356462" y="0"/>
                  </a:lnTo>
                  <a:cubicBezTo>
                    <a:pt x="3372442" y="0"/>
                    <a:pt x="3386138" y="12981"/>
                    <a:pt x="3386138" y="29780"/>
                  </a:cubicBezTo>
                  <a:cubicBezTo>
                    <a:pt x="3386138" y="46580"/>
                    <a:pt x="3372442" y="60325"/>
                    <a:pt x="3356462" y="60325"/>
                  </a:cubicBezTo>
                  <a:lnTo>
                    <a:pt x="30438" y="60325"/>
                  </a:lnTo>
                  <a:cubicBezTo>
                    <a:pt x="13696" y="60325"/>
                    <a:pt x="0" y="46580"/>
                    <a:pt x="0" y="29780"/>
                  </a:cubicBezTo>
                  <a:cubicBezTo>
                    <a:pt x="0" y="12981"/>
                    <a:pt x="13696" y="0"/>
                    <a:pt x="30438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" name="Rectangle 91">
              <a:extLst>
                <a:ext uri="{FF2B5EF4-FFF2-40B4-BE49-F238E27FC236}">
                  <a16:creationId xmlns:a16="http://schemas.microsoft.com/office/drawing/2014/main" id="{E91CEAA2-A134-44EF-9E46-E7B14518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3350" y="5386388"/>
              <a:ext cx="265113" cy="265113"/>
            </a:xfrm>
            <a:prstGeom prst="rect">
              <a:avLst/>
            </a:prstGeom>
            <a:solidFill>
              <a:srgbClr val="D9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EA5894-1389-4361-8207-788BD1F84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23" y="6800850"/>
              <a:ext cx="1255714" cy="466725"/>
            </a:xfrm>
            <a:custGeom>
              <a:avLst/>
              <a:gdLst>
                <a:gd name="connsiteX0" fmla="*/ 29700 w 1255714"/>
                <a:gd name="connsiteY0" fmla="*/ 406400 h 466725"/>
                <a:gd name="connsiteX1" fmla="*/ 1225254 w 1255714"/>
                <a:gd name="connsiteY1" fmla="*/ 406400 h 466725"/>
                <a:gd name="connsiteX2" fmla="*/ 1255714 w 1255714"/>
                <a:gd name="connsiteY2" fmla="*/ 436181 h 466725"/>
                <a:gd name="connsiteX3" fmla="*/ 1225254 w 1255714"/>
                <a:gd name="connsiteY3" fmla="*/ 466725 h 466725"/>
                <a:gd name="connsiteX4" fmla="*/ 29700 w 1255714"/>
                <a:gd name="connsiteY4" fmla="*/ 466725 h 466725"/>
                <a:gd name="connsiteX5" fmla="*/ 0 w 1255714"/>
                <a:gd name="connsiteY5" fmla="*/ 436181 h 466725"/>
                <a:gd name="connsiteX6" fmla="*/ 29700 w 1255714"/>
                <a:gd name="connsiteY6" fmla="*/ 406400 h 466725"/>
                <a:gd name="connsiteX7" fmla="*/ 29700 w 1255714"/>
                <a:gd name="connsiteY7" fmla="*/ 269875 h 466725"/>
                <a:gd name="connsiteX8" fmla="*/ 1225254 w 1255714"/>
                <a:gd name="connsiteY8" fmla="*/ 269875 h 466725"/>
                <a:gd name="connsiteX9" fmla="*/ 1255714 w 1255714"/>
                <a:gd name="connsiteY9" fmla="*/ 299655 h 466725"/>
                <a:gd name="connsiteX10" fmla="*/ 1225254 w 1255714"/>
                <a:gd name="connsiteY10" fmla="*/ 330200 h 466725"/>
                <a:gd name="connsiteX11" fmla="*/ 29700 w 1255714"/>
                <a:gd name="connsiteY11" fmla="*/ 330200 h 466725"/>
                <a:gd name="connsiteX12" fmla="*/ 0 w 1255714"/>
                <a:gd name="connsiteY12" fmla="*/ 299655 h 466725"/>
                <a:gd name="connsiteX13" fmla="*/ 29700 w 1255714"/>
                <a:gd name="connsiteY13" fmla="*/ 269875 h 466725"/>
                <a:gd name="connsiteX14" fmla="*/ 434524 w 1255714"/>
                <a:gd name="connsiteY14" fmla="*/ 134938 h 466725"/>
                <a:gd name="connsiteX15" fmla="*/ 1225244 w 1255714"/>
                <a:gd name="connsiteY15" fmla="*/ 134938 h 466725"/>
                <a:gd name="connsiteX16" fmla="*/ 1255714 w 1255714"/>
                <a:gd name="connsiteY16" fmla="*/ 164718 h 466725"/>
                <a:gd name="connsiteX17" fmla="*/ 1225244 w 1255714"/>
                <a:gd name="connsiteY17" fmla="*/ 195263 h 466725"/>
                <a:gd name="connsiteX18" fmla="*/ 434524 w 1255714"/>
                <a:gd name="connsiteY18" fmla="*/ 195263 h 466725"/>
                <a:gd name="connsiteX19" fmla="*/ 404814 w 1255714"/>
                <a:gd name="connsiteY19" fmla="*/ 164718 h 466725"/>
                <a:gd name="connsiteX20" fmla="*/ 434524 w 1255714"/>
                <a:gd name="connsiteY20" fmla="*/ 134938 h 466725"/>
                <a:gd name="connsiteX21" fmla="*/ 434524 w 1255714"/>
                <a:gd name="connsiteY21" fmla="*/ 0 h 466725"/>
                <a:gd name="connsiteX22" fmla="*/ 1225244 w 1255714"/>
                <a:gd name="connsiteY22" fmla="*/ 0 h 466725"/>
                <a:gd name="connsiteX23" fmla="*/ 1255714 w 1255714"/>
                <a:gd name="connsiteY23" fmla="*/ 29780 h 466725"/>
                <a:gd name="connsiteX24" fmla="*/ 1225244 w 1255714"/>
                <a:gd name="connsiteY24" fmla="*/ 60325 h 466725"/>
                <a:gd name="connsiteX25" fmla="*/ 434524 w 1255714"/>
                <a:gd name="connsiteY25" fmla="*/ 60325 h 466725"/>
                <a:gd name="connsiteX26" fmla="*/ 404814 w 1255714"/>
                <a:gd name="connsiteY26" fmla="*/ 29780 h 466725"/>
                <a:gd name="connsiteX27" fmla="*/ 434524 w 1255714"/>
                <a:gd name="connsiteY27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55714" h="466725">
                  <a:moveTo>
                    <a:pt x="29700" y="406400"/>
                  </a:moveTo>
                  <a:lnTo>
                    <a:pt x="1225254" y="406400"/>
                  </a:lnTo>
                  <a:cubicBezTo>
                    <a:pt x="1242008" y="406400"/>
                    <a:pt x="1255714" y="419382"/>
                    <a:pt x="1255714" y="436181"/>
                  </a:cubicBezTo>
                  <a:cubicBezTo>
                    <a:pt x="1255714" y="452980"/>
                    <a:pt x="1242008" y="466725"/>
                    <a:pt x="1225254" y="466725"/>
                  </a:cubicBezTo>
                  <a:lnTo>
                    <a:pt x="29700" y="466725"/>
                  </a:lnTo>
                  <a:cubicBezTo>
                    <a:pt x="13708" y="466725"/>
                    <a:pt x="0" y="452980"/>
                    <a:pt x="0" y="436181"/>
                  </a:cubicBezTo>
                  <a:cubicBezTo>
                    <a:pt x="0" y="419382"/>
                    <a:pt x="13708" y="406400"/>
                    <a:pt x="29700" y="406400"/>
                  </a:cubicBezTo>
                  <a:close/>
                  <a:moveTo>
                    <a:pt x="29700" y="269875"/>
                  </a:moveTo>
                  <a:lnTo>
                    <a:pt x="1225254" y="269875"/>
                  </a:lnTo>
                  <a:cubicBezTo>
                    <a:pt x="1242008" y="269875"/>
                    <a:pt x="1255714" y="282856"/>
                    <a:pt x="1255714" y="299655"/>
                  </a:cubicBezTo>
                  <a:cubicBezTo>
                    <a:pt x="1255714" y="316455"/>
                    <a:pt x="1242008" y="330200"/>
                    <a:pt x="1225254" y="330200"/>
                  </a:cubicBezTo>
                  <a:lnTo>
                    <a:pt x="29700" y="330200"/>
                  </a:lnTo>
                  <a:cubicBezTo>
                    <a:pt x="13708" y="330200"/>
                    <a:pt x="0" y="316455"/>
                    <a:pt x="0" y="299655"/>
                  </a:cubicBezTo>
                  <a:cubicBezTo>
                    <a:pt x="0" y="282856"/>
                    <a:pt x="13708" y="269875"/>
                    <a:pt x="29700" y="269875"/>
                  </a:cubicBezTo>
                  <a:close/>
                  <a:moveTo>
                    <a:pt x="434524" y="134938"/>
                  </a:moveTo>
                  <a:lnTo>
                    <a:pt x="1225244" y="134938"/>
                  </a:lnTo>
                  <a:cubicBezTo>
                    <a:pt x="1242002" y="134938"/>
                    <a:pt x="1255714" y="147919"/>
                    <a:pt x="1255714" y="164718"/>
                  </a:cubicBezTo>
                  <a:cubicBezTo>
                    <a:pt x="1255714" y="181518"/>
                    <a:pt x="1242002" y="195263"/>
                    <a:pt x="1225244" y="195263"/>
                  </a:cubicBezTo>
                  <a:lnTo>
                    <a:pt x="434524" y="195263"/>
                  </a:lnTo>
                  <a:cubicBezTo>
                    <a:pt x="418526" y="195263"/>
                    <a:pt x="404814" y="181518"/>
                    <a:pt x="404814" y="164718"/>
                  </a:cubicBezTo>
                  <a:cubicBezTo>
                    <a:pt x="404814" y="147919"/>
                    <a:pt x="418526" y="134938"/>
                    <a:pt x="434524" y="134938"/>
                  </a:cubicBezTo>
                  <a:close/>
                  <a:moveTo>
                    <a:pt x="434524" y="0"/>
                  </a:moveTo>
                  <a:lnTo>
                    <a:pt x="1225244" y="0"/>
                  </a:lnTo>
                  <a:cubicBezTo>
                    <a:pt x="1242002" y="0"/>
                    <a:pt x="1255714" y="12981"/>
                    <a:pt x="1255714" y="29780"/>
                  </a:cubicBezTo>
                  <a:cubicBezTo>
                    <a:pt x="1255714" y="46580"/>
                    <a:pt x="1242002" y="60325"/>
                    <a:pt x="1225244" y="60325"/>
                  </a:cubicBezTo>
                  <a:lnTo>
                    <a:pt x="434524" y="60325"/>
                  </a:lnTo>
                  <a:cubicBezTo>
                    <a:pt x="418526" y="60325"/>
                    <a:pt x="404814" y="46580"/>
                    <a:pt x="404814" y="29780"/>
                  </a:cubicBezTo>
                  <a:cubicBezTo>
                    <a:pt x="404814" y="12981"/>
                    <a:pt x="418526" y="0"/>
                    <a:pt x="434524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" name="Rectangle 96">
              <a:extLst>
                <a:ext uri="{FF2B5EF4-FFF2-40B4-BE49-F238E27FC236}">
                  <a16:creationId xmlns:a16="http://schemas.microsoft.com/office/drawing/2014/main" id="{01E25A8E-3DDC-4D22-BCE1-6EFB7E12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7950" y="6735763"/>
              <a:ext cx="265113" cy="265113"/>
            </a:xfrm>
            <a:prstGeom prst="rect">
              <a:avLst/>
            </a:prstGeom>
            <a:solidFill>
              <a:srgbClr val="56B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305305-4E73-4698-B9E3-A53F97842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24" y="8096250"/>
              <a:ext cx="1255714" cy="466725"/>
            </a:xfrm>
            <a:custGeom>
              <a:avLst/>
              <a:gdLst>
                <a:gd name="connsiteX0" fmla="*/ 29700 w 1255714"/>
                <a:gd name="connsiteY0" fmla="*/ 406400 h 466725"/>
                <a:gd name="connsiteX1" fmla="*/ 1225254 w 1255714"/>
                <a:gd name="connsiteY1" fmla="*/ 406400 h 466725"/>
                <a:gd name="connsiteX2" fmla="*/ 1255714 w 1255714"/>
                <a:gd name="connsiteY2" fmla="*/ 436562 h 466725"/>
                <a:gd name="connsiteX3" fmla="*/ 1225254 w 1255714"/>
                <a:gd name="connsiteY3" fmla="*/ 466725 h 466725"/>
                <a:gd name="connsiteX4" fmla="*/ 29700 w 1255714"/>
                <a:gd name="connsiteY4" fmla="*/ 466725 h 466725"/>
                <a:gd name="connsiteX5" fmla="*/ 0 w 1255714"/>
                <a:gd name="connsiteY5" fmla="*/ 436562 h 466725"/>
                <a:gd name="connsiteX6" fmla="*/ 29700 w 1255714"/>
                <a:gd name="connsiteY6" fmla="*/ 406400 h 466725"/>
                <a:gd name="connsiteX7" fmla="*/ 29700 w 1255714"/>
                <a:gd name="connsiteY7" fmla="*/ 271463 h 466725"/>
                <a:gd name="connsiteX8" fmla="*/ 1225254 w 1255714"/>
                <a:gd name="connsiteY8" fmla="*/ 271463 h 466725"/>
                <a:gd name="connsiteX9" fmla="*/ 1255714 w 1255714"/>
                <a:gd name="connsiteY9" fmla="*/ 301626 h 466725"/>
                <a:gd name="connsiteX10" fmla="*/ 1225254 w 1255714"/>
                <a:gd name="connsiteY10" fmla="*/ 331788 h 466725"/>
                <a:gd name="connsiteX11" fmla="*/ 29700 w 1255714"/>
                <a:gd name="connsiteY11" fmla="*/ 331788 h 466725"/>
                <a:gd name="connsiteX12" fmla="*/ 0 w 1255714"/>
                <a:gd name="connsiteY12" fmla="*/ 301626 h 466725"/>
                <a:gd name="connsiteX13" fmla="*/ 29700 w 1255714"/>
                <a:gd name="connsiteY13" fmla="*/ 271463 h 466725"/>
                <a:gd name="connsiteX14" fmla="*/ 434524 w 1255714"/>
                <a:gd name="connsiteY14" fmla="*/ 134938 h 466725"/>
                <a:gd name="connsiteX15" fmla="*/ 1225244 w 1255714"/>
                <a:gd name="connsiteY15" fmla="*/ 134938 h 466725"/>
                <a:gd name="connsiteX16" fmla="*/ 1255714 w 1255714"/>
                <a:gd name="connsiteY16" fmla="*/ 165895 h 466725"/>
                <a:gd name="connsiteX17" fmla="*/ 1225244 w 1255714"/>
                <a:gd name="connsiteY17" fmla="*/ 196851 h 466725"/>
                <a:gd name="connsiteX18" fmla="*/ 434524 w 1255714"/>
                <a:gd name="connsiteY18" fmla="*/ 196851 h 466725"/>
                <a:gd name="connsiteX19" fmla="*/ 404814 w 1255714"/>
                <a:gd name="connsiteY19" fmla="*/ 165895 h 466725"/>
                <a:gd name="connsiteX20" fmla="*/ 434524 w 1255714"/>
                <a:gd name="connsiteY20" fmla="*/ 134938 h 466725"/>
                <a:gd name="connsiteX21" fmla="*/ 434524 w 1255714"/>
                <a:gd name="connsiteY21" fmla="*/ 0 h 466725"/>
                <a:gd name="connsiteX22" fmla="*/ 1225244 w 1255714"/>
                <a:gd name="connsiteY22" fmla="*/ 0 h 466725"/>
                <a:gd name="connsiteX23" fmla="*/ 1255714 w 1255714"/>
                <a:gd name="connsiteY23" fmla="*/ 30545 h 466725"/>
                <a:gd name="connsiteX24" fmla="*/ 1225244 w 1255714"/>
                <a:gd name="connsiteY24" fmla="*/ 60325 h 466725"/>
                <a:gd name="connsiteX25" fmla="*/ 434524 w 1255714"/>
                <a:gd name="connsiteY25" fmla="*/ 60325 h 466725"/>
                <a:gd name="connsiteX26" fmla="*/ 404814 w 1255714"/>
                <a:gd name="connsiteY26" fmla="*/ 30545 h 466725"/>
                <a:gd name="connsiteX27" fmla="*/ 434524 w 1255714"/>
                <a:gd name="connsiteY27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55714" h="466725">
                  <a:moveTo>
                    <a:pt x="29700" y="406400"/>
                  </a:moveTo>
                  <a:lnTo>
                    <a:pt x="1225254" y="406400"/>
                  </a:lnTo>
                  <a:cubicBezTo>
                    <a:pt x="1242008" y="406400"/>
                    <a:pt x="1255714" y="419973"/>
                    <a:pt x="1255714" y="436562"/>
                  </a:cubicBezTo>
                  <a:cubicBezTo>
                    <a:pt x="1255714" y="453152"/>
                    <a:pt x="1242008" y="466725"/>
                    <a:pt x="1225254" y="466725"/>
                  </a:cubicBezTo>
                  <a:lnTo>
                    <a:pt x="29700" y="466725"/>
                  </a:lnTo>
                  <a:cubicBezTo>
                    <a:pt x="13708" y="466725"/>
                    <a:pt x="0" y="453152"/>
                    <a:pt x="0" y="436562"/>
                  </a:cubicBezTo>
                  <a:cubicBezTo>
                    <a:pt x="0" y="419973"/>
                    <a:pt x="13708" y="406400"/>
                    <a:pt x="29700" y="406400"/>
                  </a:cubicBezTo>
                  <a:close/>
                  <a:moveTo>
                    <a:pt x="29700" y="271463"/>
                  </a:moveTo>
                  <a:lnTo>
                    <a:pt x="1225254" y="271463"/>
                  </a:lnTo>
                  <a:cubicBezTo>
                    <a:pt x="1242008" y="271463"/>
                    <a:pt x="1255714" y="285036"/>
                    <a:pt x="1255714" y="301626"/>
                  </a:cubicBezTo>
                  <a:cubicBezTo>
                    <a:pt x="1255714" y="318215"/>
                    <a:pt x="1242008" y="331788"/>
                    <a:pt x="1225254" y="331788"/>
                  </a:cubicBezTo>
                  <a:lnTo>
                    <a:pt x="29700" y="331788"/>
                  </a:lnTo>
                  <a:cubicBezTo>
                    <a:pt x="13708" y="331788"/>
                    <a:pt x="0" y="318215"/>
                    <a:pt x="0" y="301626"/>
                  </a:cubicBezTo>
                  <a:cubicBezTo>
                    <a:pt x="0" y="285036"/>
                    <a:pt x="13708" y="271463"/>
                    <a:pt x="29700" y="271463"/>
                  </a:cubicBezTo>
                  <a:close/>
                  <a:moveTo>
                    <a:pt x="434524" y="134938"/>
                  </a:moveTo>
                  <a:lnTo>
                    <a:pt x="1225244" y="134938"/>
                  </a:lnTo>
                  <a:cubicBezTo>
                    <a:pt x="1242002" y="134938"/>
                    <a:pt x="1255714" y="148869"/>
                    <a:pt x="1255714" y="165895"/>
                  </a:cubicBezTo>
                  <a:cubicBezTo>
                    <a:pt x="1255714" y="182921"/>
                    <a:pt x="1242002" y="196851"/>
                    <a:pt x="1225244" y="196851"/>
                  </a:cubicBezTo>
                  <a:lnTo>
                    <a:pt x="434524" y="196851"/>
                  </a:lnTo>
                  <a:cubicBezTo>
                    <a:pt x="418526" y="196851"/>
                    <a:pt x="404814" y="182921"/>
                    <a:pt x="404814" y="165895"/>
                  </a:cubicBezTo>
                  <a:cubicBezTo>
                    <a:pt x="404814" y="148869"/>
                    <a:pt x="418526" y="134938"/>
                    <a:pt x="434524" y="134938"/>
                  </a:cubicBezTo>
                  <a:close/>
                  <a:moveTo>
                    <a:pt x="434524" y="0"/>
                  </a:moveTo>
                  <a:lnTo>
                    <a:pt x="1225244" y="0"/>
                  </a:lnTo>
                  <a:cubicBezTo>
                    <a:pt x="1242002" y="0"/>
                    <a:pt x="1255714" y="13745"/>
                    <a:pt x="1255714" y="30545"/>
                  </a:cubicBezTo>
                  <a:cubicBezTo>
                    <a:pt x="1255714" y="47344"/>
                    <a:pt x="1242002" y="60325"/>
                    <a:pt x="1225244" y="60325"/>
                  </a:cubicBezTo>
                  <a:lnTo>
                    <a:pt x="434524" y="60325"/>
                  </a:lnTo>
                  <a:cubicBezTo>
                    <a:pt x="418526" y="60325"/>
                    <a:pt x="404814" y="47344"/>
                    <a:pt x="404814" y="30545"/>
                  </a:cubicBezTo>
                  <a:cubicBezTo>
                    <a:pt x="404814" y="13745"/>
                    <a:pt x="418526" y="0"/>
                    <a:pt x="434524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0" name="Rectangle 101">
              <a:extLst>
                <a:ext uri="{FF2B5EF4-FFF2-40B4-BE49-F238E27FC236}">
                  <a16:creationId xmlns:a16="http://schemas.microsoft.com/office/drawing/2014/main" id="{0F52C117-2B6A-4F86-865D-21F47E24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7950" y="8032750"/>
              <a:ext cx="265113" cy="265113"/>
            </a:xfrm>
            <a:prstGeom prst="rect">
              <a:avLst/>
            </a:prstGeom>
            <a:solidFill>
              <a:srgbClr val="549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1" name="Freeform 102">
              <a:extLst>
                <a:ext uri="{FF2B5EF4-FFF2-40B4-BE49-F238E27FC236}">
                  <a16:creationId xmlns:a16="http://schemas.microsoft.com/office/drawing/2014/main" id="{B62A3549-F969-436F-856D-BBE51E2D4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0350" y="6392863"/>
              <a:ext cx="3379788" cy="2405063"/>
            </a:xfrm>
            <a:custGeom>
              <a:avLst/>
              <a:gdLst>
                <a:gd name="T0" fmla="*/ 106 w 4443"/>
                <a:gd name="T1" fmla="*/ 0 h 3159"/>
                <a:gd name="T2" fmla="*/ 4337 w 4443"/>
                <a:gd name="T3" fmla="*/ 0 h 3159"/>
                <a:gd name="T4" fmla="*/ 4443 w 4443"/>
                <a:gd name="T5" fmla="*/ 105 h 3159"/>
                <a:gd name="T6" fmla="*/ 4443 w 4443"/>
                <a:gd name="T7" fmla="*/ 3159 h 3159"/>
                <a:gd name="T8" fmla="*/ 0 w 4443"/>
                <a:gd name="T9" fmla="*/ 3159 h 3159"/>
                <a:gd name="T10" fmla="*/ 0 w 4443"/>
                <a:gd name="T11" fmla="*/ 105 h 3159"/>
                <a:gd name="T12" fmla="*/ 106 w 4443"/>
                <a:gd name="T13" fmla="*/ 0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3" h="3159">
                  <a:moveTo>
                    <a:pt x="106" y="0"/>
                  </a:moveTo>
                  <a:lnTo>
                    <a:pt x="4337" y="0"/>
                  </a:lnTo>
                  <a:cubicBezTo>
                    <a:pt x="4396" y="0"/>
                    <a:pt x="4443" y="47"/>
                    <a:pt x="4443" y="105"/>
                  </a:cubicBezTo>
                  <a:lnTo>
                    <a:pt x="4443" y="3159"/>
                  </a:lnTo>
                  <a:lnTo>
                    <a:pt x="0" y="3159"/>
                  </a:lnTo>
                  <a:lnTo>
                    <a:pt x="0" y="105"/>
                  </a:lnTo>
                  <a:cubicBezTo>
                    <a:pt x="0" y="47"/>
                    <a:pt x="47" y="0"/>
                    <a:pt x="106" y="0"/>
                  </a:cubicBezTo>
                  <a:close/>
                </a:path>
              </a:pathLst>
            </a:custGeom>
            <a:solidFill>
              <a:srgbClr val="549FF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" name="Rectangle 103">
              <a:extLst>
                <a:ext uri="{FF2B5EF4-FFF2-40B4-BE49-F238E27FC236}">
                  <a16:creationId xmlns:a16="http://schemas.microsoft.com/office/drawing/2014/main" id="{4469254E-C074-4976-AADD-75A16632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8763" y="6630988"/>
              <a:ext cx="3381375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" name="Rectangle 104">
              <a:extLst>
                <a:ext uri="{FF2B5EF4-FFF2-40B4-BE49-F238E27FC236}">
                  <a16:creationId xmlns:a16="http://schemas.microsoft.com/office/drawing/2014/main" id="{E41DE884-63C5-4B7A-A945-9E059BC4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8763" y="6878638"/>
              <a:ext cx="33813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" name="Rectangle 105">
              <a:extLst>
                <a:ext uri="{FF2B5EF4-FFF2-40B4-BE49-F238E27FC236}">
                  <a16:creationId xmlns:a16="http://schemas.microsoft.com/office/drawing/2014/main" id="{F20B39DF-9010-42FD-9FBB-605B24EE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8763" y="7126288"/>
              <a:ext cx="33813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" name="Rectangle 106">
              <a:extLst>
                <a:ext uri="{FF2B5EF4-FFF2-40B4-BE49-F238E27FC236}">
                  <a16:creationId xmlns:a16="http://schemas.microsoft.com/office/drawing/2014/main" id="{51603291-3EFD-4AF6-8008-02804CFE3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8763" y="7375525"/>
              <a:ext cx="3381375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" name="Rectangle 107">
              <a:extLst>
                <a:ext uri="{FF2B5EF4-FFF2-40B4-BE49-F238E27FC236}">
                  <a16:creationId xmlns:a16="http://schemas.microsoft.com/office/drawing/2014/main" id="{8C34B85B-45D2-40DF-BC79-43CC15FB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8763" y="7623175"/>
              <a:ext cx="33813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" name="Freeform 108">
              <a:extLst>
                <a:ext uri="{FF2B5EF4-FFF2-40B4-BE49-F238E27FC236}">
                  <a16:creationId xmlns:a16="http://schemas.microsoft.com/office/drawing/2014/main" id="{63043B46-ADEC-45F5-A525-9034ACA3C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6413" y="6392863"/>
              <a:ext cx="9525" cy="1208088"/>
            </a:xfrm>
            <a:custGeom>
              <a:avLst/>
              <a:gdLst>
                <a:gd name="T0" fmla="*/ 11 w 11"/>
                <a:gd name="T1" fmla="*/ 0 h 1587"/>
                <a:gd name="T2" fmla="*/ 0 w 11"/>
                <a:gd name="T3" fmla="*/ 0 h 1587"/>
                <a:gd name="T4" fmla="*/ 0 w 11"/>
                <a:gd name="T5" fmla="*/ 1587 h 1587"/>
                <a:gd name="T6" fmla="*/ 11 w 11"/>
                <a:gd name="T7" fmla="*/ 1577 h 1587"/>
                <a:gd name="T8" fmla="*/ 11 w 11"/>
                <a:gd name="T9" fmla="*/ 0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87">
                  <a:moveTo>
                    <a:pt x="11" y="0"/>
                  </a:moveTo>
                  <a:lnTo>
                    <a:pt x="0" y="0"/>
                  </a:lnTo>
                  <a:lnTo>
                    <a:pt x="0" y="1587"/>
                  </a:lnTo>
                  <a:cubicBezTo>
                    <a:pt x="4" y="1584"/>
                    <a:pt x="8" y="1580"/>
                    <a:pt x="11" y="157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" name="Freeform 109">
              <a:extLst>
                <a:ext uri="{FF2B5EF4-FFF2-40B4-BE49-F238E27FC236}">
                  <a16:creationId xmlns:a16="http://schemas.microsoft.com/office/drawing/2014/main" id="{6D1EB842-8A3C-4A0C-A69E-18A9AF69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938" y="6392863"/>
              <a:ext cx="9525" cy="1023938"/>
            </a:xfrm>
            <a:custGeom>
              <a:avLst/>
              <a:gdLst>
                <a:gd name="T0" fmla="*/ 12 w 12"/>
                <a:gd name="T1" fmla="*/ 0 h 1346"/>
                <a:gd name="T2" fmla="*/ 0 w 12"/>
                <a:gd name="T3" fmla="*/ 0 h 1346"/>
                <a:gd name="T4" fmla="*/ 0 w 12"/>
                <a:gd name="T5" fmla="*/ 1346 h 1346"/>
                <a:gd name="T6" fmla="*/ 12 w 12"/>
                <a:gd name="T7" fmla="*/ 1340 h 1346"/>
                <a:gd name="T8" fmla="*/ 12 w 12"/>
                <a:gd name="T9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46">
                  <a:moveTo>
                    <a:pt x="12" y="0"/>
                  </a:moveTo>
                  <a:lnTo>
                    <a:pt x="0" y="0"/>
                  </a:lnTo>
                  <a:lnTo>
                    <a:pt x="0" y="1346"/>
                  </a:lnTo>
                  <a:cubicBezTo>
                    <a:pt x="4" y="1344"/>
                    <a:pt x="8" y="1342"/>
                    <a:pt x="12" y="134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711CD00D-E995-41D3-938E-80091EE2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3463" y="6392863"/>
              <a:ext cx="9525" cy="958850"/>
            </a:xfrm>
            <a:custGeom>
              <a:avLst/>
              <a:gdLst>
                <a:gd name="T0" fmla="*/ 12 w 12"/>
                <a:gd name="T1" fmla="*/ 0 h 1260"/>
                <a:gd name="T2" fmla="*/ 0 w 12"/>
                <a:gd name="T3" fmla="*/ 0 h 1260"/>
                <a:gd name="T4" fmla="*/ 0 w 12"/>
                <a:gd name="T5" fmla="*/ 1259 h 1260"/>
                <a:gd name="T6" fmla="*/ 12 w 12"/>
                <a:gd name="T7" fmla="*/ 1260 h 1260"/>
                <a:gd name="T8" fmla="*/ 12 w 12"/>
                <a:gd name="T9" fmla="*/ 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60">
                  <a:moveTo>
                    <a:pt x="12" y="0"/>
                  </a:moveTo>
                  <a:lnTo>
                    <a:pt x="0" y="0"/>
                  </a:lnTo>
                  <a:lnTo>
                    <a:pt x="0" y="1259"/>
                  </a:lnTo>
                  <a:cubicBezTo>
                    <a:pt x="4" y="1260"/>
                    <a:pt x="8" y="1260"/>
                    <a:pt x="12" y="126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" name="Freeform 111">
              <a:extLst>
                <a:ext uri="{FF2B5EF4-FFF2-40B4-BE49-F238E27FC236}">
                  <a16:creationId xmlns:a16="http://schemas.microsoft.com/office/drawing/2014/main" id="{6406BC5A-5E02-4B96-85EA-76F96808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6988" y="6392863"/>
              <a:ext cx="9525" cy="1222375"/>
            </a:xfrm>
            <a:custGeom>
              <a:avLst/>
              <a:gdLst>
                <a:gd name="T0" fmla="*/ 12 w 12"/>
                <a:gd name="T1" fmla="*/ 0 h 1605"/>
                <a:gd name="T2" fmla="*/ 0 w 12"/>
                <a:gd name="T3" fmla="*/ 0 h 1605"/>
                <a:gd name="T4" fmla="*/ 0 w 12"/>
                <a:gd name="T5" fmla="*/ 1560 h 1605"/>
                <a:gd name="T6" fmla="*/ 12 w 12"/>
                <a:gd name="T7" fmla="*/ 1605 h 1605"/>
                <a:gd name="T8" fmla="*/ 12 w 12"/>
                <a:gd name="T9" fmla="*/ 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05">
                  <a:moveTo>
                    <a:pt x="12" y="0"/>
                  </a:moveTo>
                  <a:lnTo>
                    <a:pt x="0" y="0"/>
                  </a:lnTo>
                  <a:lnTo>
                    <a:pt x="0" y="1560"/>
                  </a:lnTo>
                  <a:cubicBezTo>
                    <a:pt x="5" y="1575"/>
                    <a:pt x="8" y="1591"/>
                    <a:pt x="12" y="160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" name="Freeform 112">
              <a:extLst>
                <a:ext uri="{FF2B5EF4-FFF2-40B4-BE49-F238E27FC236}">
                  <a16:creationId xmlns:a16="http://schemas.microsoft.com/office/drawing/2014/main" id="{5A02CF80-5F0A-48E5-8AE2-B31C0E7A5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0513" y="6392863"/>
              <a:ext cx="9525" cy="1262063"/>
            </a:xfrm>
            <a:custGeom>
              <a:avLst/>
              <a:gdLst>
                <a:gd name="T0" fmla="*/ 11 w 11"/>
                <a:gd name="T1" fmla="*/ 0 h 1657"/>
                <a:gd name="T2" fmla="*/ 0 w 11"/>
                <a:gd name="T3" fmla="*/ 0 h 1657"/>
                <a:gd name="T4" fmla="*/ 0 w 11"/>
                <a:gd name="T5" fmla="*/ 1657 h 1657"/>
                <a:gd name="T6" fmla="*/ 11 w 11"/>
                <a:gd name="T7" fmla="*/ 1646 h 1657"/>
                <a:gd name="T8" fmla="*/ 11 w 11"/>
                <a:gd name="T9" fmla="*/ 0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57">
                  <a:moveTo>
                    <a:pt x="11" y="0"/>
                  </a:moveTo>
                  <a:lnTo>
                    <a:pt x="0" y="0"/>
                  </a:lnTo>
                  <a:lnTo>
                    <a:pt x="0" y="1657"/>
                  </a:lnTo>
                  <a:cubicBezTo>
                    <a:pt x="3" y="1653"/>
                    <a:pt x="7" y="1650"/>
                    <a:pt x="11" y="164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" name="Freeform 113">
              <a:extLst>
                <a:ext uri="{FF2B5EF4-FFF2-40B4-BE49-F238E27FC236}">
                  <a16:creationId xmlns:a16="http://schemas.microsoft.com/office/drawing/2014/main" id="{C0CB5168-CA7F-4DC0-9322-E5B686C56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4038" y="6392863"/>
              <a:ext cx="7938" cy="1009650"/>
            </a:xfrm>
            <a:custGeom>
              <a:avLst/>
              <a:gdLst>
                <a:gd name="T0" fmla="*/ 11 w 11"/>
                <a:gd name="T1" fmla="*/ 0 h 1326"/>
                <a:gd name="T2" fmla="*/ 0 w 11"/>
                <a:gd name="T3" fmla="*/ 0 h 1326"/>
                <a:gd name="T4" fmla="*/ 0 w 11"/>
                <a:gd name="T5" fmla="*/ 1326 h 1326"/>
                <a:gd name="T6" fmla="*/ 11 w 11"/>
                <a:gd name="T7" fmla="*/ 1315 h 1326"/>
                <a:gd name="T8" fmla="*/ 11 w 11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26">
                  <a:moveTo>
                    <a:pt x="11" y="0"/>
                  </a:moveTo>
                  <a:lnTo>
                    <a:pt x="0" y="0"/>
                  </a:lnTo>
                  <a:lnTo>
                    <a:pt x="0" y="1326"/>
                  </a:lnTo>
                  <a:cubicBezTo>
                    <a:pt x="4" y="1322"/>
                    <a:pt x="8" y="1318"/>
                    <a:pt x="11" y="131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" name="Freeform 114">
              <a:extLst>
                <a:ext uri="{FF2B5EF4-FFF2-40B4-BE49-F238E27FC236}">
                  <a16:creationId xmlns:a16="http://schemas.microsoft.com/office/drawing/2014/main" id="{556A8E93-AFD2-4123-92C3-C9852D7B0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7563" y="6392863"/>
              <a:ext cx="9525" cy="777875"/>
            </a:xfrm>
            <a:custGeom>
              <a:avLst/>
              <a:gdLst>
                <a:gd name="T0" fmla="*/ 12 w 12"/>
                <a:gd name="T1" fmla="*/ 0 h 1021"/>
                <a:gd name="T2" fmla="*/ 0 w 12"/>
                <a:gd name="T3" fmla="*/ 0 h 1021"/>
                <a:gd name="T4" fmla="*/ 0 w 12"/>
                <a:gd name="T5" fmla="*/ 1021 h 1021"/>
                <a:gd name="T6" fmla="*/ 12 w 12"/>
                <a:gd name="T7" fmla="*/ 1012 h 1021"/>
                <a:gd name="T8" fmla="*/ 12 w 12"/>
                <a:gd name="T9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21">
                  <a:moveTo>
                    <a:pt x="12" y="0"/>
                  </a:moveTo>
                  <a:lnTo>
                    <a:pt x="0" y="0"/>
                  </a:lnTo>
                  <a:lnTo>
                    <a:pt x="0" y="1021"/>
                  </a:lnTo>
                  <a:cubicBezTo>
                    <a:pt x="4" y="1018"/>
                    <a:pt x="8" y="1015"/>
                    <a:pt x="12" y="10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" name="Freeform 115">
              <a:extLst>
                <a:ext uri="{FF2B5EF4-FFF2-40B4-BE49-F238E27FC236}">
                  <a16:creationId xmlns:a16="http://schemas.microsoft.com/office/drawing/2014/main" id="{F130CADD-2B59-4A41-A82D-C92FC2DA0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1088" y="6392863"/>
              <a:ext cx="9525" cy="625475"/>
            </a:xfrm>
            <a:custGeom>
              <a:avLst/>
              <a:gdLst>
                <a:gd name="T0" fmla="*/ 12 w 12"/>
                <a:gd name="T1" fmla="*/ 0 h 821"/>
                <a:gd name="T2" fmla="*/ 0 w 12"/>
                <a:gd name="T3" fmla="*/ 0 h 821"/>
                <a:gd name="T4" fmla="*/ 0 w 12"/>
                <a:gd name="T5" fmla="*/ 821 h 821"/>
                <a:gd name="T6" fmla="*/ 12 w 12"/>
                <a:gd name="T7" fmla="*/ 818 h 821"/>
                <a:gd name="T8" fmla="*/ 12 w 12"/>
                <a:gd name="T9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21">
                  <a:moveTo>
                    <a:pt x="12" y="0"/>
                  </a:moveTo>
                  <a:lnTo>
                    <a:pt x="0" y="0"/>
                  </a:lnTo>
                  <a:lnTo>
                    <a:pt x="0" y="821"/>
                  </a:lnTo>
                  <a:cubicBezTo>
                    <a:pt x="4" y="820"/>
                    <a:pt x="8" y="819"/>
                    <a:pt x="12" y="81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" name="Freeform 116">
              <a:extLst>
                <a:ext uri="{FF2B5EF4-FFF2-40B4-BE49-F238E27FC236}">
                  <a16:creationId xmlns:a16="http://schemas.microsoft.com/office/drawing/2014/main" id="{CE80AC1C-3128-4A4A-83CB-DBA786921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4613" y="6392863"/>
              <a:ext cx="9525" cy="666750"/>
            </a:xfrm>
            <a:custGeom>
              <a:avLst/>
              <a:gdLst>
                <a:gd name="T0" fmla="*/ 12 w 12"/>
                <a:gd name="T1" fmla="*/ 0 h 875"/>
                <a:gd name="T2" fmla="*/ 0 w 12"/>
                <a:gd name="T3" fmla="*/ 0 h 875"/>
                <a:gd name="T4" fmla="*/ 0 w 12"/>
                <a:gd name="T5" fmla="*/ 867 h 875"/>
                <a:gd name="T6" fmla="*/ 12 w 12"/>
                <a:gd name="T7" fmla="*/ 875 h 875"/>
                <a:gd name="T8" fmla="*/ 12 w 12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75">
                  <a:moveTo>
                    <a:pt x="12" y="0"/>
                  </a:moveTo>
                  <a:lnTo>
                    <a:pt x="0" y="0"/>
                  </a:lnTo>
                  <a:lnTo>
                    <a:pt x="0" y="867"/>
                  </a:lnTo>
                  <a:cubicBezTo>
                    <a:pt x="4" y="870"/>
                    <a:pt x="8" y="872"/>
                    <a:pt x="12" y="87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8E85D8CC-09A1-432B-A19E-E8B76A6B1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8138" y="6392863"/>
              <a:ext cx="7938" cy="1117600"/>
            </a:xfrm>
            <a:custGeom>
              <a:avLst/>
              <a:gdLst>
                <a:gd name="T0" fmla="*/ 11 w 11"/>
                <a:gd name="T1" fmla="*/ 0 h 1468"/>
                <a:gd name="T2" fmla="*/ 0 w 11"/>
                <a:gd name="T3" fmla="*/ 0 h 1468"/>
                <a:gd name="T4" fmla="*/ 0 w 11"/>
                <a:gd name="T5" fmla="*/ 1450 h 1468"/>
                <a:gd name="T6" fmla="*/ 11 w 11"/>
                <a:gd name="T7" fmla="*/ 1468 h 1468"/>
                <a:gd name="T8" fmla="*/ 11 w 11"/>
                <a:gd name="T9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68">
                  <a:moveTo>
                    <a:pt x="11" y="0"/>
                  </a:moveTo>
                  <a:lnTo>
                    <a:pt x="0" y="0"/>
                  </a:lnTo>
                  <a:lnTo>
                    <a:pt x="0" y="1450"/>
                  </a:lnTo>
                  <a:cubicBezTo>
                    <a:pt x="4" y="1457"/>
                    <a:pt x="7" y="1463"/>
                    <a:pt x="11" y="1468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BB876FAD-57A4-4C3D-A0B4-184AA250B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51663" y="6392863"/>
              <a:ext cx="7938" cy="936625"/>
            </a:xfrm>
            <a:custGeom>
              <a:avLst/>
              <a:gdLst>
                <a:gd name="T0" fmla="*/ 11 w 11"/>
                <a:gd name="T1" fmla="*/ 0 h 1230"/>
                <a:gd name="T2" fmla="*/ 0 w 11"/>
                <a:gd name="T3" fmla="*/ 0 h 1230"/>
                <a:gd name="T4" fmla="*/ 0 w 11"/>
                <a:gd name="T5" fmla="*/ 1230 h 1230"/>
                <a:gd name="T6" fmla="*/ 11 w 11"/>
                <a:gd name="T7" fmla="*/ 1224 h 1230"/>
                <a:gd name="T8" fmla="*/ 11 w 11"/>
                <a:gd name="T9" fmla="*/ 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30">
                  <a:moveTo>
                    <a:pt x="11" y="0"/>
                  </a:moveTo>
                  <a:lnTo>
                    <a:pt x="0" y="0"/>
                  </a:lnTo>
                  <a:lnTo>
                    <a:pt x="0" y="1230"/>
                  </a:lnTo>
                  <a:cubicBezTo>
                    <a:pt x="4" y="1228"/>
                    <a:pt x="8" y="1226"/>
                    <a:pt x="11" y="122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ADF8FE37-4CC0-4857-B302-6C7CD5380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5188" y="6392863"/>
              <a:ext cx="9525" cy="962025"/>
            </a:xfrm>
            <a:custGeom>
              <a:avLst/>
              <a:gdLst>
                <a:gd name="T0" fmla="*/ 12 w 12"/>
                <a:gd name="T1" fmla="*/ 0 h 1263"/>
                <a:gd name="T2" fmla="*/ 0 w 12"/>
                <a:gd name="T3" fmla="*/ 0 h 1263"/>
                <a:gd name="T4" fmla="*/ 0 w 12"/>
                <a:gd name="T5" fmla="*/ 1263 h 1263"/>
                <a:gd name="T6" fmla="*/ 12 w 12"/>
                <a:gd name="T7" fmla="*/ 1246 h 1263"/>
                <a:gd name="T8" fmla="*/ 12 w 12"/>
                <a:gd name="T9" fmla="*/ 0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63">
                  <a:moveTo>
                    <a:pt x="12" y="0"/>
                  </a:moveTo>
                  <a:lnTo>
                    <a:pt x="0" y="0"/>
                  </a:lnTo>
                  <a:lnTo>
                    <a:pt x="0" y="1263"/>
                  </a:lnTo>
                  <a:cubicBezTo>
                    <a:pt x="4" y="1258"/>
                    <a:pt x="8" y="1252"/>
                    <a:pt x="12" y="124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11B738CF-D857-4286-8ACF-DCF173F10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0350" y="7002463"/>
              <a:ext cx="3379788" cy="1795463"/>
            </a:xfrm>
            <a:custGeom>
              <a:avLst/>
              <a:gdLst>
                <a:gd name="T0" fmla="*/ 4079 w 4443"/>
                <a:gd name="T1" fmla="*/ 502 h 2358"/>
                <a:gd name="T2" fmla="*/ 3854 w 4443"/>
                <a:gd name="T3" fmla="*/ 409 h 2358"/>
                <a:gd name="T4" fmla="*/ 3473 w 4443"/>
                <a:gd name="T5" fmla="*/ 680 h 2358"/>
                <a:gd name="T6" fmla="*/ 2871 w 4443"/>
                <a:gd name="T7" fmla="*/ 0 h 2358"/>
                <a:gd name="T8" fmla="*/ 1498 w 4443"/>
                <a:gd name="T9" fmla="*/ 992 h 2358"/>
                <a:gd name="T10" fmla="*/ 985 w 4443"/>
                <a:gd name="T11" fmla="*/ 457 h 2358"/>
                <a:gd name="T12" fmla="*/ 0 w 4443"/>
                <a:gd name="T13" fmla="*/ 1112 h 2358"/>
                <a:gd name="T14" fmla="*/ 0 w 4443"/>
                <a:gd name="T15" fmla="*/ 2358 h 2358"/>
                <a:gd name="T16" fmla="*/ 4443 w 4443"/>
                <a:gd name="T17" fmla="*/ 2358 h 2358"/>
                <a:gd name="T18" fmla="*/ 4443 w 4443"/>
                <a:gd name="T19" fmla="*/ 174 h 2358"/>
                <a:gd name="T20" fmla="*/ 4079 w 4443"/>
                <a:gd name="T21" fmla="*/ 502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3" h="2358">
                  <a:moveTo>
                    <a:pt x="4079" y="502"/>
                  </a:moveTo>
                  <a:cubicBezTo>
                    <a:pt x="3990" y="502"/>
                    <a:pt x="3981" y="409"/>
                    <a:pt x="3854" y="409"/>
                  </a:cubicBezTo>
                  <a:cubicBezTo>
                    <a:pt x="3727" y="409"/>
                    <a:pt x="3555" y="680"/>
                    <a:pt x="3473" y="680"/>
                  </a:cubicBezTo>
                  <a:cubicBezTo>
                    <a:pt x="3390" y="680"/>
                    <a:pt x="3328" y="0"/>
                    <a:pt x="2871" y="0"/>
                  </a:cubicBezTo>
                  <a:cubicBezTo>
                    <a:pt x="2413" y="0"/>
                    <a:pt x="1695" y="992"/>
                    <a:pt x="1498" y="992"/>
                  </a:cubicBezTo>
                  <a:cubicBezTo>
                    <a:pt x="1300" y="992"/>
                    <a:pt x="1481" y="457"/>
                    <a:pt x="985" y="457"/>
                  </a:cubicBezTo>
                  <a:cubicBezTo>
                    <a:pt x="614" y="457"/>
                    <a:pt x="183" y="902"/>
                    <a:pt x="0" y="1112"/>
                  </a:cubicBezTo>
                  <a:lnTo>
                    <a:pt x="0" y="2358"/>
                  </a:lnTo>
                  <a:lnTo>
                    <a:pt x="4443" y="2358"/>
                  </a:lnTo>
                  <a:lnTo>
                    <a:pt x="4443" y="174"/>
                  </a:lnTo>
                  <a:cubicBezTo>
                    <a:pt x="4203" y="222"/>
                    <a:pt x="4160" y="502"/>
                    <a:pt x="4079" y="502"/>
                  </a:cubicBezTo>
                  <a:close/>
                </a:path>
              </a:pathLst>
            </a:custGeom>
            <a:solidFill>
              <a:srgbClr val="56B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6FC8D9D6-04D2-4FC8-8A72-2CAB059ED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2600" y="8607425"/>
              <a:ext cx="334963" cy="2613025"/>
            </a:xfrm>
            <a:custGeom>
              <a:avLst/>
              <a:gdLst>
                <a:gd name="T0" fmla="*/ 0 w 440"/>
                <a:gd name="T1" fmla="*/ 0 h 3435"/>
                <a:gd name="T2" fmla="*/ 259 w 440"/>
                <a:gd name="T3" fmla="*/ 0 h 3435"/>
                <a:gd name="T4" fmla="*/ 440 w 440"/>
                <a:gd name="T5" fmla="*/ 3435 h 3435"/>
                <a:gd name="T6" fmla="*/ 271 w 440"/>
                <a:gd name="T7" fmla="*/ 3435 h 3435"/>
                <a:gd name="T8" fmla="*/ 0 w 440"/>
                <a:gd name="T9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3435">
                  <a:moveTo>
                    <a:pt x="0" y="0"/>
                  </a:moveTo>
                  <a:lnTo>
                    <a:pt x="259" y="0"/>
                  </a:lnTo>
                  <a:lnTo>
                    <a:pt x="440" y="3435"/>
                  </a:lnTo>
                  <a:lnTo>
                    <a:pt x="271" y="3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2B8C63CF-3E73-45B0-9ABD-2A07E8581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525" y="8607425"/>
              <a:ext cx="295275" cy="2613025"/>
            </a:xfrm>
            <a:custGeom>
              <a:avLst/>
              <a:gdLst>
                <a:gd name="T0" fmla="*/ 389 w 389"/>
                <a:gd name="T1" fmla="*/ 0 h 3435"/>
                <a:gd name="T2" fmla="*/ 130 w 389"/>
                <a:gd name="T3" fmla="*/ 0 h 3435"/>
                <a:gd name="T4" fmla="*/ 0 w 389"/>
                <a:gd name="T5" fmla="*/ 3435 h 3435"/>
                <a:gd name="T6" fmla="*/ 169 w 389"/>
                <a:gd name="T7" fmla="*/ 3435 h 3435"/>
                <a:gd name="T8" fmla="*/ 389 w 389"/>
                <a:gd name="T9" fmla="*/ 0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3435">
                  <a:moveTo>
                    <a:pt x="389" y="0"/>
                  </a:moveTo>
                  <a:lnTo>
                    <a:pt x="130" y="0"/>
                  </a:lnTo>
                  <a:lnTo>
                    <a:pt x="0" y="3435"/>
                  </a:lnTo>
                  <a:lnTo>
                    <a:pt x="169" y="3435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FE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" name="Rectangle 123">
              <a:extLst>
                <a:ext uri="{FF2B5EF4-FFF2-40B4-BE49-F238E27FC236}">
                  <a16:creationId xmlns:a16="http://schemas.microsoft.com/office/drawing/2014/main" id="{C262FD30-13C0-4D90-9DFC-67742DE5C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0888" y="8428038"/>
              <a:ext cx="7666038" cy="179388"/>
            </a:xfrm>
            <a:prstGeom prst="rect">
              <a:avLst/>
            </a:prstGeom>
            <a:solidFill>
              <a:srgbClr val="FE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" name="Freeform 124">
              <a:extLst>
                <a:ext uri="{FF2B5EF4-FFF2-40B4-BE49-F238E27FC236}">
                  <a16:creationId xmlns:a16="http://schemas.microsoft.com/office/drawing/2014/main" id="{C2799B3E-4202-493E-BC44-D865AF76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2600" y="8607425"/>
              <a:ext cx="223838" cy="531813"/>
            </a:xfrm>
            <a:custGeom>
              <a:avLst/>
              <a:gdLst>
                <a:gd name="T0" fmla="*/ 259 w 295"/>
                <a:gd name="T1" fmla="*/ 0 h 699"/>
                <a:gd name="T2" fmla="*/ 0 w 295"/>
                <a:gd name="T3" fmla="*/ 0 h 699"/>
                <a:gd name="T4" fmla="*/ 55 w 295"/>
                <a:gd name="T5" fmla="*/ 699 h 699"/>
                <a:gd name="T6" fmla="*/ 295 w 295"/>
                <a:gd name="T7" fmla="*/ 699 h 699"/>
                <a:gd name="T8" fmla="*/ 259 w 295"/>
                <a:gd name="T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699">
                  <a:moveTo>
                    <a:pt x="259" y="0"/>
                  </a:moveTo>
                  <a:lnTo>
                    <a:pt x="0" y="0"/>
                  </a:lnTo>
                  <a:lnTo>
                    <a:pt x="55" y="699"/>
                  </a:lnTo>
                  <a:lnTo>
                    <a:pt x="295" y="69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E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" name="Freeform 125">
              <a:extLst>
                <a:ext uri="{FF2B5EF4-FFF2-40B4-BE49-F238E27FC236}">
                  <a16:creationId xmlns:a16="http://schemas.microsoft.com/office/drawing/2014/main" id="{60F680CA-640F-4BBF-B770-E88FCF76E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900" y="8607425"/>
              <a:ext cx="215900" cy="531813"/>
            </a:xfrm>
            <a:custGeom>
              <a:avLst/>
              <a:gdLst>
                <a:gd name="T0" fmla="*/ 26 w 285"/>
                <a:gd name="T1" fmla="*/ 0 h 699"/>
                <a:gd name="T2" fmla="*/ 0 w 285"/>
                <a:gd name="T3" fmla="*/ 699 h 699"/>
                <a:gd name="T4" fmla="*/ 240 w 285"/>
                <a:gd name="T5" fmla="*/ 699 h 699"/>
                <a:gd name="T6" fmla="*/ 285 w 285"/>
                <a:gd name="T7" fmla="*/ 0 h 699"/>
                <a:gd name="T8" fmla="*/ 26 w 285"/>
                <a:gd name="T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699">
                  <a:moveTo>
                    <a:pt x="26" y="0"/>
                  </a:moveTo>
                  <a:lnTo>
                    <a:pt x="0" y="699"/>
                  </a:lnTo>
                  <a:lnTo>
                    <a:pt x="240" y="699"/>
                  </a:lnTo>
                  <a:lnTo>
                    <a:pt x="28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EA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" name="Freeform 126">
              <a:extLst>
                <a:ext uri="{FF2B5EF4-FFF2-40B4-BE49-F238E27FC236}">
                  <a16:creationId xmlns:a16="http://schemas.microsoft.com/office/drawing/2014/main" id="{FAEC2953-4ABD-47FA-A9DB-7092734FA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9125" y="10990263"/>
              <a:ext cx="479425" cy="234950"/>
            </a:xfrm>
            <a:custGeom>
              <a:avLst/>
              <a:gdLst>
                <a:gd name="T0" fmla="*/ 566 w 630"/>
                <a:gd name="T1" fmla="*/ 255 h 308"/>
                <a:gd name="T2" fmla="*/ 527 w 630"/>
                <a:gd name="T3" fmla="*/ 224 h 308"/>
                <a:gd name="T4" fmla="*/ 315 w 630"/>
                <a:gd name="T5" fmla="*/ 224 h 308"/>
                <a:gd name="T6" fmla="*/ 170 w 630"/>
                <a:gd name="T7" fmla="*/ 120 h 308"/>
                <a:gd name="T8" fmla="*/ 32 w 630"/>
                <a:gd name="T9" fmla="*/ 9 h 308"/>
                <a:gd name="T10" fmla="*/ 25 w 630"/>
                <a:gd name="T11" fmla="*/ 24 h 308"/>
                <a:gd name="T12" fmla="*/ 7 w 630"/>
                <a:gd name="T13" fmla="*/ 149 h 308"/>
                <a:gd name="T14" fmla="*/ 32 w 630"/>
                <a:gd name="T15" fmla="*/ 302 h 308"/>
                <a:gd name="T16" fmla="*/ 97 w 630"/>
                <a:gd name="T17" fmla="*/ 302 h 308"/>
                <a:gd name="T18" fmla="*/ 95 w 630"/>
                <a:gd name="T19" fmla="*/ 172 h 308"/>
                <a:gd name="T20" fmla="*/ 261 w 630"/>
                <a:gd name="T21" fmla="*/ 302 h 308"/>
                <a:gd name="T22" fmla="*/ 492 w 630"/>
                <a:gd name="T23" fmla="*/ 302 h 308"/>
                <a:gd name="T24" fmla="*/ 566 w 630"/>
                <a:gd name="T25" fmla="*/ 25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0" h="308">
                  <a:moveTo>
                    <a:pt x="566" y="255"/>
                  </a:moveTo>
                  <a:cubicBezTo>
                    <a:pt x="547" y="239"/>
                    <a:pt x="546" y="239"/>
                    <a:pt x="527" y="224"/>
                  </a:cubicBezTo>
                  <a:lnTo>
                    <a:pt x="315" y="224"/>
                  </a:lnTo>
                  <a:lnTo>
                    <a:pt x="170" y="120"/>
                  </a:lnTo>
                  <a:cubicBezTo>
                    <a:pt x="136" y="0"/>
                    <a:pt x="32" y="9"/>
                    <a:pt x="32" y="9"/>
                  </a:cubicBezTo>
                  <a:lnTo>
                    <a:pt x="25" y="24"/>
                  </a:lnTo>
                  <a:cubicBezTo>
                    <a:pt x="6" y="63"/>
                    <a:pt x="0" y="107"/>
                    <a:pt x="7" y="149"/>
                  </a:cubicBezTo>
                  <a:lnTo>
                    <a:pt x="32" y="302"/>
                  </a:lnTo>
                  <a:lnTo>
                    <a:pt x="97" y="302"/>
                  </a:lnTo>
                  <a:lnTo>
                    <a:pt x="95" y="172"/>
                  </a:lnTo>
                  <a:lnTo>
                    <a:pt x="261" y="302"/>
                  </a:lnTo>
                  <a:lnTo>
                    <a:pt x="492" y="302"/>
                  </a:lnTo>
                  <a:cubicBezTo>
                    <a:pt x="492" y="302"/>
                    <a:pt x="630" y="308"/>
                    <a:pt x="566" y="255"/>
                  </a:cubicBez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6" name="Freeform 127">
              <a:extLst>
                <a:ext uri="{FF2B5EF4-FFF2-40B4-BE49-F238E27FC236}">
                  <a16:creationId xmlns:a16="http://schemas.microsoft.com/office/drawing/2014/main" id="{A4822259-C966-46CB-A8CA-F8E21286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2938" y="10910888"/>
              <a:ext cx="376238" cy="250825"/>
            </a:xfrm>
            <a:custGeom>
              <a:avLst/>
              <a:gdLst>
                <a:gd name="T0" fmla="*/ 138 w 495"/>
                <a:gd name="T1" fmla="*/ 225 h 329"/>
                <a:gd name="T2" fmla="*/ 283 w 495"/>
                <a:gd name="T3" fmla="*/ 329 h 329"/>
                <a:gd name="T4" fmla="*/ 495 w 495"/>
                <a:gd name="T5" fmla="*/ 329 h 329"/>
                <a:gd name="T6" fmla="*/ 356 w 495"/>
                <a:gd name="T7" fmla="*/ 247 h 329"/>
                <a:gd name="T8" fmla="*/ 248 w 495"/>
                <a:gd name="T9" fmla="*/ 120 h 329"/>
                <a:gd name="T10" fmla="*/ 229 w 495"/>
                <a:gd name="T11" fmla="*/ 0 h 329"/>
                <a:gd name="T12" fmla="*/ 0 w 495"/>
                <a:gd name="T13" fmla="*/ 0 h 329"/>
                <a:gd name="T14" fmla="*/ 0 w 495"/>
                <a:gd name="T15" fmla="*/ 114 h 329"/>
                <a:gd name="T16" fmla="*/ 138 w 495"/>
                <a:gd name="T17" fmla="*/ 22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5" h="329">
                  <a:moveTo>
                    <a:pt x="138" y="225"/>
                  </a:moveTo>
                  <a:lnTo>
                    <a:pt x="283" y="329"/>
                  </a:lnTo>
                  <a:lnTo>
                    <a:pt x="495" y="329"/>
                  </a:lnTo>
                  <a:cubicBezTo>
                    <a:pt x="457" y="309"/>
                    <a:pt x="356" y="247"/>
                    <a:pt x="356" y="247"/>
                  </a:cubicBezTo>
                  <a:lnTo>
                    <a:pt x="248" y="120"/>
                  </a:lnTo>
                  <a:lnTo>
                    <a:pt x="229" y="0"/>
                  </a:lnTo>
                  <a:lnTo>
                    <a:pt x="0" y="0"/>
                  </a:lnTo>
                  <a:lnTo>
                    <a:pt x="0" y="114"/>
                  </a:lnTo>
                  <a:cubicBezTo>
                    <a:pt x="0" y="114"/>
                    <a:pt x="104" y="105"/>
                    <a:pt x="138" y="225"/>
                  </a:cubicBez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7" name="Freeform 128">
              <a:extLst>
                <a:ext uri="{FF2B5EF4-FFF2-40B4-BE49-F238E27FC236}">
                  <a16:creationId xmlns:a16="http://schemas.microsoft.com/office/drawing/2014/main" id="{F0756DF7-EC57-4165-9198-6AAD5900E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3138" y="8148638"/>
              <a:ext cx="474663" cy="279400"/>
            </a:xfrm>
            <a:custGeom>
              <a:avLst/>
              <a:gdLst>
                <a:gd name="T0" fmla="*/ 624 w 624"/>
                <a:gd name="T1" fmla="*/ 367 h 367"/>
                <a:gd name="T2" fmla="*/ 0 w 624"/>
                <a:gd name="T3" fmla="*/ 367 h 367"/>
                <a:gd name="T4" fmla="*/ 0 w 624"/>
                <a:gd name="T5" fmla="*/ 0 h 367"/>
                <a:gd name="T6" fmla="*/ 624 w 624"/>
                <a:gd name="T7" fmla="*/ 200 h 367"/>
                <a:gd name="T8" fmla="*/ 624 w 624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67">
                  <a:moveTo>
                    <a:pt x="624" y="367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624" y="200"/>
                  </a:lnTo>
                  <a:lnTo>
                    <a:pt x="624" y="367"/>
                  </a:lnTo>
                  <a:close/>
                </a:path>
              </a:pathLst>
            </a:custGeom>
            <a:solidFill>
              <a:srgbClr val="148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8" name="Freeform 129">
              <a:extLst>
                <a:ext uri="{FF2B5EF4-FFF2-40B4-BE49-F238E27FC236}">
                  <a16:creationId xmlns:a16="http://schemas.microsoft.com/office/drawing/2014/main" id="{1160003A-787D-4CB1-8771-A75CAC6B3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9013" y="7758113"/>
              <a:ext cx="171450" cy="168275"/>
            </a:xfrm>
            <a:custGeom>
              <a:avLst/>
              <a:gdLst>
                <a:gd name="T0" fmla="*/ 126 w 224"/>
                <a:gd name="T1" fmla="*/ 0 h 220"/>
                <a:gd name="T2" fmla="*/ 0 w 224"/>
                <a:gd name="T3" fmla="*/ 92 h 220"/>
                <a:gd name="T4" fmla="*/ 75 w 224"/>
                <a:gd name="T5" fmla="*/ 220 h 220"/>
                <a:gd name="T6" fmla="*/ 224 w 224"/>
                <a:gd name="T7" fmla="*/ 110 h 220"/>
                <a:gd name="T8" fmla="*/ 126 w 2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0">
                  <a:moveTo>
                    <a:pt x="126" y="0"/>
                  </a:moveTo>
                  <a:lnTo>
                    <a:pt x="0" y="92"/>
                  </a:lnTo>
                  <a:lnTo>
                    <a:pt x="75" y="220"/>
                  </a:lnTo>
                  <a:lnTo>
                    <a:pt x="224" y="1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E88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9" name="Freeform 130">
              <a:extLst>
                <a:ext uri="{FF2B5EF4-FFF2-40B4-BE49-F238E27FC236}">
                  <a16:creationId xmlns:a16="http://schemas.microsoft.com/office/drawing/2014/main" id="{A4DDB58A-DB5E-4167-909D-FF255D148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6163" y="7842250"/>
              <a:ext cx="488950" cy="585788"/>
            </a:xfrm>
            <a:custGeom>
              <a:avLst/>
              <a:gdLst>
                <a:gd name="T0" fmla="*/ 571 w 643"/>
                <a:gd name="T1" fmla="*/ 469 h 769"/>
                <a:gd name="T2" fmla="*/ 149 w 643"/>
                <a:gd name="T3" fmla="*/ 0 h 769"/>
                <a:gd name="T4" fmla="*/ 0 w 643"/>
                <a:gd name="T5" fmla="*/ 110 h 769"/>
                <a:gd name="T6" fmla="*/ 312 w 643"/>
                <a:gd name="T7" fmla="*/ 643 h 769"/>
                <a:gd name="T8" fmla="*/ 532 w 643"/>
                <a:gd name="T9" fmla="*/ 769 h 769"/>
                <a:gd name="T10" fmla="*/ 643 w 643"/>
                <a:gd name="T11" fmla="*/ 658 h 769"/>
                <a:gd name="T12" fmla="*/ 571 w 643"/>
                <a:gd name="T13" fmla="*/ 4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769">
                  <a:moveTo>
                    <a:pt x="571" y="469"/>
                  </a:moveTo>
                  <a:lnTo>
                    <a:pt x="149" y="0"/>
                  </a:lnTo>
                  <a:lnTo>
                    <a:pt x="0" y="110"/>
                  </a:lnTo>
                  <a:lnTo>
                    <a:pt x="312" y="643"/>
                  </a:lnTo>
                  <a:cubicBezTo>
                    <a:pt x="358" y="721"/>
                    <a:pt x="442" y="769"/>
                    <a:pt x="532" y="769"/>
                  </a:cubicBezTo>
                  <a:cubicBezTo>
                    <a:pt x="594" y="769"/>
                    <a:pt x="643" y="719"/>
                    <a:pt x="643" y="658"/>
                  </a:cubicBezTo>
                  <a:cubicBezTo>
                    <a:pt x="643" y="588"/>
                    <a:pt x="618" y="521"/>
                    <a:pt x="571" y="469"/>
                  </a:cubicBezTo>
                  <a:close/>
                </a:path>
              </a:pathLst>
            </a:custGeom>
            <a:solidFill>
              <a:srgbClr val="148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0" name="Freeform 131">
              <a:extLst>
                <a:ext uri="{FF2B5EF4-FFF2-40B4-BE49-F238E27FC236}">
                  <a16:creationId xmlns:a16="http://schemas.microsoft.com/office/drawing/2014/main" id="{3FEC643F-1C95-45A0-A90A-FF6DCEACD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4225" y="7753350"/>
              <a:ext cx="165100" cy="247650"/>
            </a:xfrm>
            <a:custGeom>
              <a:avLst/>
              <a:gdLst>
                <a:gd name="T0" fmla="*/ 218 w 218"/>
                <a:gd name="T1" fmla="*/ 324 h 324"/>
                <a:gd name="T2" fmla="*/ 0 w 218"/>
                <a:gd name="T3" fmla="*/ 324 h 324"/>
                <a:gd name="T4" fmla="*/ 16 w 218"/>
                <a:gd name="T5" fmla="*/ 0 h 324"/>
                <a:gd name="T6" fmla="*/ 201 w 218"/>
                <a:gd name="T7" fmla="*/ 0 h 324"/>
                <a:gd name="T8" fmla="*/ 218 w 218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24">
                  <a:moveTo>
                    <a:pt x="218" y="324"/>
                  </a:moveTo>
                  <a:lnTo>
                    <a:pt x="0" y="324"/>
                  </a:lnTo>
                  <a:lnTo>
                    <a:pt x="16" y="0"/>
                  </a:lnTo>
                  <a:lnTo>
                    <a:pt x="201" y="0"/>
                  </a:lnTo>
                  <a:lnTo>
                    <a:pt x="218" y="324"/>
                  </a:lnTo>
                  <a:close/>
                </a:path>
              </a:pathLst>
            </a:custGeom>
            <a:solidFill>
              <a:srgbClr val="F8A2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1" name="Freeform 132">
              <a:extLst>
                <a:ext uri="{FF2B5EF4-FFF2-40B4-BE49-F238E27FC236}">
                  <a16:creationId xmlns:a16="http://schemas.microsoft.com/office/drawing/2014/main" id="{D68724B5-440E-4B8A-9F6E-B49641E4C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9925" y="7327900"/>
              <a:ext cx="473075" cy="544513"/>
            </a:xfrm>
            <a:custGeom>
              <a:avLst/>
              <a:gdLst>
                <a:gd name="T0" fmla="*/ 594 w 622"/>
                <a:gd name="T1" fmla="*/ 301 h 716"/>
                <a:gd name="T2" fmla="*/ 617 w 622"/>
                <a:gd name="T3" fmla="*/ 470 h 716"/>
                <a:gd name="T4" fmla="*/ 576 w 622"/>
                <a:gd name="T5" fmla="*/ 507 h 716"/>
                <a:gd name="T6" fmla="*/ 487 w 622"/>
                <a:gd name="T7" fmla="*/ 690 h 716"/>
                <a:gd name="T8" fmla="*/ 14 w 622"/>
                <a:gd name="T9" fmla="*/ 274 h 716"/>
                <a:gd name="T10" fmla="*/ 306 w 622"/>
                <a:gd name="T11" fmla="*/ 0 h 716"/>
                <a:gd name="T12" fmla="*/ 594 w 622"/>
                <a:gd name="T13" fmla="*/ 30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2" h="716">
                  <a:moveTo>
                    <a:pt x="594" y="301"/>
                  </a:moveTo>
                  <a:cubicBezTo>
                    <a:pt x="594" y="351"/>
                    <a:pt x="607" y="414"/>
                    <a:pt x="617" y="470"/>
                  </a:cubicBezTo>
                  <a:cubicBezTo>
                    <a:pt x="622" y="497"/>
                    <a:pt x="580" y="495"/>
                    <a:pt x="576" y="507"/>
                  </a:cubicBezTo>
                  <a:cubicBezTo>
                    <a:pt x="553" y="579"/>
                    <a:pt x="538" y="661"/>
                    <a:pt x="487" y="690"/>
                  </a:cubicBezTo>
                  <a:cubicBezTo>
                    <a:pt x="442" y="716"/>
                    <a:pt x="0" y="661"/>
                    <a:pt x="14" y="274"/>
                  </a:cubicBezTo>
                  <a:cubicBezTo>
                    <a:pt x="20" y="117"/>
                    <a:pt x="106" y="0"/>
                    <a:pt x="306" y="0"/>
                  </a:cubicBezTo>
                  <a:cubicBezTo>
                    <a:pt x="507" y="0"/>
                    <a:pt x="594" y="157"/>
                    <a:pt x="594" y="301"/>
                  </a:cubicBez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2" name="Freeform 133">
              <a:extLst>
                <a:ext uri="{FF2B5EF4-FFF2-40B4-BE49-F238E27FC236}">
                  <a16:creationId xmlns:a16="http://schemas.microsoft.com/office/drawing/2014/main" id="{DA2CA7BA-2C35-4B1A-B96F-6802BB99B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8800" y="8001000"/>
              <a:ext cx="593725" cy="965200"/>
            </a:xfrm>
            <a:custGeom>
              <a:avLst/>
              <a:gdLst>
                <a:gd name="T0" fmla="*/ 728 w 780"/>
                <a:gd name="T1" fmla="*/ 1270 h 1270"/>
                <a:gd name="T2" fmla="*/ 0 w 780"/>
                <a:gd name="T3" fmla="*/ 1270 h 1270"/>
                <a:gd name="T4" fmla="*/ 99 w 780"/>
                <a:gd name="T5" fmla="*/ 980 h 1270"/>
                <a:gd name="T6" fmla="*/ 114 w 780"/>
                <a:gd name="T7" fmla="*/ 295 h 1270"/>
                <a:gd name="T8" fmla="*/ 296 w 780"/>
                <a:gd name="T9" fmla="*/ 0 h 1270"/>
                <a:gd name="T10" fmla="*/ 520 w 780"/>
                <a:gd name="T11" fmla="*/ 0 h 1270"/>
                <a:gd name="T12" fmla="*/ 764 w 780"/>
                <a:gd name="T13" fmla="*/ 571 h 1270"/>
                <a:gd name="T14" fmla="*/ 736 w 780"/>
                <a:gd name="T15" fmla="*/ 712 h 1270"/>
                <a:gd name="T16" fmla="*/ 692 w 780"/>
                <a:gd name="T17" fmla="*/ 763 h 1270"/>
                <a:gd name="T18" fmla="*/ 675 w 780"/>
                <a:gd name="T19" fmla="*/ 1134 h 1270"/>
                <a:gd name="T20" fmla="*/ 728 w 780"/>
                <a:gd name="T21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0" h="1270">
                  <a:moveTo>
                    <a:pt x="728" y="1270"/>
                  </a:moveTo>
                  <a:lnTo>
                    <a:pt x="0" y="1270"/>
                  </a:lnTo>
                  <a:cubicBezTo>
                    <a:pt x="0" y="1270"/>
                    <a:pt x="89" y="1048"/>
                    <a:pt x="99" y="980"/>
                  </a:cubicBezTo>
                  <a:cubicBezTo>
                    <a:pt x="108" y="917"/>
                    <a:pt x="91" y="436"/>
                    <a:pt x="114" y="295"/>
                  </a:cubicBezTo>
                  <a:cubicBezTo>
                    <a:pt x="152" y="60"/>
                    <a:pt x="296" y="0"/>
                    <a:pt x="296" y="0"/>
                  </a:cubicBezTo>
                  <a:lnTo>
                    <a:pt x="520" y="0"/>
                  </a:lnTo>
                  <a:cubicBezTo>
                    <a:pt x="578" y="0"/>
                    <a:pt x="764" y="571"/>
                    <a:pt x="764" y="571"/>
                  </a:cubicBezTo>
                  <a:cubicBezTo>
                    <a:pt x="780" y="619"/>
                    <a:pt x="769" y="673"/>
                    <a:pt x="736" y="712"/>
                  </a:cubicBezTo>
                  <a:lnTo>
                    <a:pt x="692" y="763"/>
                  </a:lnTo>
                  <a:lnTo>
                    <a:pt x="675" y="1134"/>
                  </a:lnTo>
                  <a:lnTo>
                    <a:pt x="728" y="1270"/>
                  </a:lnTo>
                  <a:close/>
                </a:path>
              </a:pathLst>
            </a:custGeom>
            <a:gradFill>
              <a:gsLst>
                <a:gs pos="22000">
                  <a:srgbClr val="148F6D"/>
                </a:gs>
                <a:gs pos="77000">
                  <a:srgbClr val="56BAA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3" name="Freeform 134">
              <a:extLst>
                <a:ext uri="{FF2B5EF4-FFF2-40B4-BE49-F238E27FC236}">
                  <a16:creationId xmlns:a16="http://schemas.microsoft.com/office/drawing/2014/main" id="{04968AAF-FDC6-46B9-99AA-41EC68EC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4800" y="7215188"/>
              <a:ext cx="822325" cy="1803400"/>
            </a:xfrm>
            <a:custGeom>
              <a:avLst/>
              <a:gdLst>
                <a:gd name="T0" fmla="*/ 1069 w 1082"/>
                <a:gd name="T1" fmla="*/ 231 h 2371"/>
                <a:gd name="T2" fmla="*/ 1065 w 1082"/>
                <a:gd name="T3" fmla="*/ 360 h 2371"/>
                <a:gd name="T4" fmla="*/ 1018 w 1082"/>
                <a:gd name="T5" fmla="*/ 260 h 2371"/>
                <a:gd name="T6" fmla="*/ 758 w 1082"/>
                <a:gd name="T7" fmla="*/ 541 h 2371"/>
                <a:gd name="T8" fmla="*/ 678 w 1082"/>
                <a:gd name="T9" fmla="*/ 520 h 2371"/>
                <a:gd name="T10" fmla="*/ 727 w 1082"/>
                <a:gd name="T11" fmla="*/ 612 h 2371"/>
                <a:gd name="T12" fmla="*/ 711 w 1082"/>
                <a:gd name="T13" fmla="*/ 802 h 2371"/>
                <a:gd name="T14" fmla="*/ 573 w 1082"/>
                <a:gd name="T15" fmla="*/ 1149 h 2371"/>
                <a:gd name="T16" fmla="*/ 435 w 1082"/>
                <a:gd name="T17" fmla="*/ 1755 h 2371"/>
                <a:gd name="T18" fmla="*/ 198 w 1082"/>
                <a:gd name="T19" fmla="*/ 1158 h 2371"/>
                <a:gd name="T20" fmla="*/ 410 w 1082"/>
                <a:gd name="T21" fmla="*/ 696 h 2371"/>
                <a:gd name="T22" fmla="*/ 518 w 1082"/>
                <a:gd name="T23" fmla="*/ 136 h 2371"/>
                <a:gd name="T24" fmla="*/ 979 w 1082"/>
                <a:gd name="T25" fmla="*/ 113 h 2371"/>
                <a:gd name="T26" fmla="*/ 1069 w 1082"/>
                <a:gd name="T27" fmla="*/ 231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2" h="2371">
                  <a:moveTo>
                    <a:pt x="1069" y="231"/>
                  </a:moveTo>
                  <a:cubicBezTo>
                    <a:pt x="1078" y="269"/>
                    <a:pt x="1082" y="317"/>
                    <a:pt x="1065" y="360"/>
                  </a:cubicBezTo>
                  <a:lnTo>
                    <a:pt x="1018" y="260"/>
                  </a:lnTo>
                  <a:cubicBezTo>
                    <a:pt x="988" y="341"/>
                    <a:pt x="916" y="477"/>
                    <a:pt x="758" y="541"/>
                  </a:cubicBezTo>
                  <a:cubicBezTo>
                    <a:pt x="758" y="541"/>
                    <a:pt x="714" y="493"/>
                    <a:pt x="678" y="520"/>
                  </a:cubicBezTo>
                  <a:cubicBezTo>
                    <a:pt x="642" y="546"/>
                    <a:pt x="649" y="639"/>
                    <a:pt x="727" y="612"/>
                  </a:cubicBezTo>
                  <a:cubicBezTo>
                    <a:pt x="727" y="612"/>
                    <a:pt x="791" y="698"/>
                    <a:pt x="711" y="802"/>
                  </a:cubicBezTo>
                  <a:cubicBezTo>
                    <a:pt x="648" y="885"/>
                    <a:pt x="795" y="1024"/>
                    <a:pt x="573" y="1149"/>
                  </a:cubicBezTo>
                  <a:cubicBezTo>
                    <a:pt x="458" y="1214"/>
                    <a:pt x="431" y="1365"/>
                    <a:pt x="435" y="1755"/>
                  </a:cubicBezTo>
                  <a:cubicBezTo>
                    <a:pt x="442" y="2371"/>
                    <a:pt x="0" y="1765"/>
                    <a:pt x="198" y="1158"/>
                  </a:cubicBezTo>
                  <a:cubicBezTo>
                    <a:pt x="255" y="982"/>
                    <a:pt x="437" y="871"/>
                    <a:pt x="410" y="696"/>
                  </a:cubicBezTo>
                  <a:cubicBezTo>
                    <a:pt x="383" y="527"/>
                    <a:pt x="341" y="258"/>
                    <a:pt x="518" y="136"/>
                  </a:cubicBezTo>
                  <a:cubicBezTo>
                    <a:pt x="714" y="0"/>
                    <a:pt x="890" y="62"/>
                    <a:pt x="979" y="113"/>
                  </a:cubicBezTo>
                  <a:cubicBezTo>
                    <a:pt x="1024" y="139"/>
                    <a:pt x="1057" y="181"/>
                    <a:pt x="1069" y="231"/>
                  </a:cubicBez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4" name="Freeform 135">
              <a:extLst>
                <a:ext uri="{FF2B5EF4-FFF2-40B4-BE49-F238E27FC236}">
                  <a16:creationId xmlns:a16="http://schemas.microsoft.com/office/drawing/2014/main" id="{202B7DA6-DA08-476B-A21E-FEFFF2F9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600" y="8104188"/>
              <a:ext cx="862013" cy="862013"/>
            </a:xfrm>
            <a:custGeom>
              <a:avLst/>
              <a:gdLst>
                <a:gd name="T0" fmla="*/ 325 w 1133"/>
                <a:gd name="T1" fmla="*/ 844 h 1133"/>
                <a:gd name="T2" fmla="*/ 309 w 1133"/>
                <a:gd name="T3" fmla="*/ 179 h 1133"/>
                <a:gd name="T4" fmla="*/ 259 w 1133"/>
                <a:gd name="T5" fmla="*/ 35 h 1133"/>
                <a:gd name="T6" fmla="*/ 82 w 1133"/>
                <a:gd name="T7" fmla="*/ 34 h 1133"/>
                <a:gd name="T8" fmla="*/ 81 w 1133"/>
                <a:gd name="T9" fmla="*/ 35 h 1133"/>
                <a:gd name="T10" fmla="*/ 2 w 1133"/>
                <a:gd name="T11" fmla="*/ 181 h 1133"/>
                <a:gd name="T12" fmla="*/ 24 w 1133"/>
                <a:gd name="T13" fmla="*/ 987 h 1133"/>
                <a:gd name="T14" fmla="*/ 175 w 1133"/>
                <a:gd name="T15" fmla="*/ 1133 h 1133"/>
                <a:gd name="T16" fmla="*/ 1133 w 1133"/>
                <a:gd name="T17" fmla="*/ 1133 h 1133"/>
                <a:gd name="T18" fmla="*/ 1133 w 1133"/>
                <a:gd name="T19" fmla="*/ 995 h 1133"/>
                <a:gd name="T20" fmla="*/ 325 w 1133"/>
                <a:gd name="T21" fmla="*/ 8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3" h="1133">
                  <a:moveTo>
                    <a:pt x="325" y="844"/>
                  </a:moveTo>
                  <a:lnTo>
                    <a:pt x="309" y="179"/>
                  </a:lnTo>
                  <a:cubicBezTo>
                    <a:pt x="310" y="135"/>
                    <a:pt x="297" y="71"/>
                    <a:pt x="259" y="35"/>
                  </a:cubicBezTo>
                  <a:cubicBezTo>
                    <a:pt x="205" y="1"/>
                    <a:pt x="137" y="0"/>
                    <a:pt x="82" y="34"/>
                  </a:cubicBezTo>
                  <a:lnTo>
                    <a:pt x="81" y="35"/>
                  </a:lnTo>
                  <a:cubicBezTo>
                    <a:pt x="30" y="66"/>
                    <a:pt x="0" y="122"/>
                    <a:pt x="2" y="181"/>
                  </a:cubicBezTo>
                  <a:lnTo>
                    <a:pt x="24" y="987"/>
                  </a:lnTo>
                  <a:cubicBezTo>
                    <a:pt x="26" y="1068"/>
                    <a:pt x="93" y="1133"/>
                    <a:pt x="175" y="1133"/>
                  </a:cubicBezTo>
                  <a:lnTo>
                    <a:pt x="1133" y="1133"/>
                  </a:lnTo>
                  <a:lnTo>
                    <a:pt x="1133" y="995"/>
                  </a:lnTo>
                  <a:lnTo>
                    <a:pt x="325" y="844"/>
                  </a:lnTo>
                  <a:close/>
                </a:path>
              </a:pathLst>
            </a:custGeom>
            <a:solidFill>
              <a:srgbClr val="56B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5" name="Freeform 136">
              <a:extLst>
                <a:ext uri="{FF2B5EF4-FFF2-40B4-BE49-F238E27FC236}">
                  <a16:creationId xmlns:a16="http://schemas.microsoft.com/office/drawing/2014/main" id="{77A30972-8025-42FE-AF5A-094703539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613" y="8861425"/>
              <a:ext cx="290513" cy="192088"/>
            </a:xfrm>
            <a:custGeom>
              <a:avLst/>
              <a:gdLst>
                <a:gd name="T0" fmla="*/ 0 w 383"/>
                <a:gd name="T1" fmla="*/ 138 h 251"/>
                <a:gd name="T2" fmla="*/ 260 w 383"/>
                <a:gd name="T3" fmla="*/ 110 h 251"/>
                <a:gd name="T4" fmla="*/ 318 w 383"/>
                <a:gd name="T5" fmla="*/ 164 h 251"/>
                <a:gd name="T6" fmla="*/ 354 w 383"/>
                <a:gd name="T7" fmla="*/ 242 h 251"/>
                <a:gd name="T8" fmla="*/ 383 w 383"/>
                <a:gd name="T9" fmla="*/ 229 h 251"/>
                <a:gd name="T10" fmla="*/ 379 w 383"/>
                <a:gd name="T11" fmla="*/ 138 h 251"/>
                <a:gd name="T12" fmla="*/ 308 w 383"/>
                <a:gd name="T13" fmla="*/ 30 h 251"/>
                <a:gd name="T14" fmla="*/ 0 w 383"/>
                <a:gd name="T15" fmla="*/ 0 h 251"/>
                <a:gd name="T16" fmla="*/ 0 w 383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251">
                  <a:moveTo>
                    <a:pt x="0" y="138"/>
                  </a:moveTo>
                  <a:cubicBezTo>
                    <a:pt x="0" y="138"/>
                    <a:pt x="195" y="155"/>
                    <a:pt x="260" y="110"/>
                  </a:cubicBezTo>
                  <a:lnTo>
                    <a:pt x="318" y="164"/>
                  </a:lnTo>
                  <a:cubicBezTo>
                    <a:pt x="318" y="164"/>
                    <a:pt x="326" y="226"/>
                    <a:pt x="354" y="242"/>
                  </a:cubicBezTo>
                  <a:cubicBezTo>
                    <a:pt x="369" y="251"/>
                    <a:pt x="380" y="246"/>
                    <a:pt x="383" y="229"/>
                  </a:cubicBezTo>
                  <a:lnTo>
                    <a:pt x="379" y="138"/>
                  </a:lnTo>
                  <a:lnTo>
                    <a:pt x="308" y="30"/>
                  </a:lnTo>
                  <a:lnTo>
                    <a:pt x="0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6" name="Freeform 137">
              <a:extLst>
                <a:ext uri="{FF2B5EF4-FFF2-40B4-BE49-F238E27FC236}">
                  <a16:creationId xmlns:a16="http://schemas.microsoft.com/office/drawing/2014/main" id="{10747829-4BF7-4407-AB35-6ADDFBB18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7963" y="9256713"/>
              <a:ext cx="711200" cy="1689100"/>
            </a:xfrm>
            <a:custGeom>
              <a:avLst/>
              <a:gdLst>
                <a:gd name="T0" fmla="*/ 0 w 933"/>
                <a:gd name="T1" fmla="*/ 0 h 2220"/>
                <a:gd name="T2" fmla="*/ 0 w 933"/>
                <a:gd name="T3" fmla="*/ 525 h 2220"/>
                <a:gd name="T4" fmla="*/ 458 w 933"/>
                <a:gd name="T5" fmla="*/ 525 h 2220"/>
                <a:gd name="T6" fmla="*/ 546 w 933"/>
                <a:gd name="T7" fmla="*/ 2220 h 2220"/>
                <a:gd name="T8" fmla="*/ 845 w 933"/>
                <a:gd name="T9" fmla="*/ 2220 h 2220"/>
                <a:gd name="T10" fmla="*/ 933 w 933"/>
                <a:gd name="T11" fmla="*/ 370 h 2220"/>
                <a:gd name="T12" fmla="*/ 563 w 933"/>
                <a:gd name="T13" fmla="*/ 0 h 2220"/>
                <a:gd name="T14" fmla="*/ 0 w 933"/>
                <a:gd name="T15" fmla="*/ 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3" h="2220">
                  <a:moveTo>
                    <a:pt x="0" y="0"/>
                  </a:moveTo>
                  <a:lnTo>
                    <a:pt x="0" y="525"/>
                  </a:lnTo>
                  <a:lnTo>
                    <a:pt x="458" y="525"/>
                  </a:lnTo>
                  <a:lnTo>
                    <a:pt x="546" y="2220"/>
                  </a:lnTo>
                  <a:lnTo>
                    <a:pt x="845" y="2220"/>
                  </a:lnTo>
                  <a:lnTo>
                    <a:pt x="933" y="370"/>
                  </a:lnTo>
                  <a:cubicBezTo>
                    <a:pt x="933" y="166"/>
                    <a:pt x="767" y="0"/>
                    <a:pt x="5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7" name="Rectangle 138">
              <a:extLst>
                <a:ext uri="{FF2B5EF4-FFF2-40B4-BE49-F238E27FC236}">
                  <a16:creationId xmlns:a16="http://schemas.microsoft.com/office/drawing/2014/main" id="{843EB3FB-A20C-4935-8254-76696399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2113" y="10931525"/>
              <a:ext cx="174625" cy="130175"/>
            </a:xfrm>
            <a:prstGeom prst="rect">
              <a:avLst/>
            </a:pr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8" name="Freeform 139">
              <a:extLst>
                <a:ext uri="{FF2B5EF4-FFF2-40B4-BE49-F238E27FC236}">
                  <a16:creationId xmlns:a16="http://schemas.microsoft.com/office/drawing/2014/main" id="{037631F9-D333-4BF7-8E4F-BFCC7A863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6713" y="11061700"/>
              <a:ext cx="504825" cy="158750"/>
            </a:xfrm>
            <a:custGeom>
              <a:avLst/>
              <a:gdLst>
                <a:gd name="T0" fmla="*/ 663 w 663"/>
                <a:gd name="T1" fmla="*/ 209 h 209"/>
                <a:gd name="T2" fmla="*/ 0 w 663"/>
                <a:gd name="T3" fmla="*/ 209 h 209"/>
                <a:gd name="T4" fmla="*/ 0 w 663"/>
                <a:gd name="T5" fmla="*/ 28 h 209"/>
                <a:gd name="T6" fmla="*/ 28 w 663"/>
                <a:gd name="T7" fmla="*/ 0 h 209"/>
                <a:gd name="T8" fmla="*/ 262 w 663"/>
                <a:gd name="T9" fmla="*/ 0 h 209"/>
                <a:gd name="T10" fmla="*/ 603 w 663"/>
                <a:gd name="T11" fmla="*/ 94 h 209"/>
                <a:gd name="T12" fmla="*/ 663 w 663"/>
                <a:gd name="T13" fmla="*/ 175 h 209"/>
                <a:gd name="T14" fmla="*/ 663 w 663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3" h="209">
                  <a:moveTo>
                    <a:pt x="663" y="209"/>
                  </a:moveTo>
                  <a:lnTo>
                    <a:pt x="0" y="209"/>
                  </a:lnTo>
                  <a:lnTo>
                    <a:pt x="0" y="28"/>
                  </a:lnTo>
                  <a:cubicBezTo>
                    <a:pt x="0" y="13"/>
                    <a:pt x="12" y="0"/>
                    <a:pt x="28" y="0"/>
                  </a:cubicBezTo>
                  <a:lnTo>
                    <a:pt x="262" y="0"/>
                  </a:lnTo>
                  <a:lnTo>
                    <a:pt x="603" y="94"/>
                  </a:lnTo>
                  <a:cubicBezTo>
                    <a:pt x="638" y="105"/>
                    <a:pt x="663" y="137"/>
                    <a:pt x="663" y="175"/>
                  </a:cubicBezTo>
                  <a:lnTo>
                    <a:pt x="663" y="209"/>
                  </a:ln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9" name="Freeform 140">
              <a:extLst>
                <a:ext uri="{FF2B5EF4-FFF2-40B4-BE49-F238E27FC236}">
                  <a16:creationId xmlns:a16="http://schemas.microsoft.com/office/drawing/2014/main" id="{3080D006-283B-48DA-ABB2-31295C45D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3713" y="7989888"/>
              <a:ext cx="836613" cy="976313"/>
            </a:xfrm>
            <a:custGeom>
              <a:avLst/>
              <a:gdLst>
                <a:gd name="T0" fmla="*/ 5 w 1099"/>
                <a:gd name="T1" fmla="*/ 163 h 1282"/>
                <a:gd name="T2" fmla="*/ 13 w 1099"/>
                <a:gd name="T3" fmla="*/ 246 h 1282"/>
                <a:gd name="T4" fmla="*/ 257 w 1099"/>
                <a:gd name="T5" fmla="*/ 833 h 1282"/>
                <a:gd name="T6" fmla="*/ 719 w 1099"/>
                <a:gd name="T7" fmla="*/ 1282 h 1282"/>
                <a:gd name="T8" fmla="*/ 1099 w 1099"/>
                <a:gd name="T9" fmla="*/ 1282 h 1282"/>
                <a:gd name="T10" fmla="*/ 574 w 1099"/>
                <a:gd name="T11" fmla="*/ 816 h 1282"/>
                <a:gd name="T12" fmla="*/ 303 w 1099"/>
                <a:gd name="T13" fmla="*/ 166 h 1282"/>
                <a:gd name="T14" fmla="*/ 118 w 1099"/>
                <a:gd name="T15" fmla="*/ 16 h 1282"/>
                <a:gd name="T16" fmla="*/ 5 w 1099"/>
                <a:gd name="T17" fmla="*/ 163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9" h="1282">
                  <a:moveTo>
                    <a:pt x="5" y="163"/>
                  </a:moveTo>
                  <a:cubicBezTo>
                    <a:pt x="0" y="191"/>
                    <a:pt x="3" y="220"/>
                    <a:pt x="13" y="246"/>
                  </a:cubicBezTo>
                  <a:lnTo>
                    <a:pt x="257" y="833"/>
                  </a:lnTo>
                  <a:cubicBezTo>
                    <a:pt x="275" y="920"/>
                    <a:pt x="719" y="1282"/>
                    <a:pt x="719" y="1282"/>
                  </a:cubicBezTo>
                  <a:lnTo>
                    <a:pt x="1099" y="1282"/>
                  </a:lnTo>
                  <a:lnTo>
                    <a:pt x="574" y="816"/>
                  </a:lnTo>
                  <a:lnTo>
                    <a:pt x="303" y="166"/>
                  </a:lnTo>
                  <a:cubicBezTo>
                    <a:pt x="303" y="166"/>
                    <a:pt x="255" y="0"/>
                    <a:pt x="118" y="16"/>
                  </a:cubicBezTo>
                  <a:cubicBezTo>
                    <a:pt x="43" y="24"/>
                    <a:pt x="15" y="108"/>
                    <a:pt x="5" y="163"/>
                  </a:cubicBez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0" name="Freeform 141">
              <a:extLst>
                <a:ext uri="{FF2B5EF4-FFF2-40B4-BE49-F238E27FC236}">
                  <a16:creationId xmlns:a16="http://schemas.microsoft.com/office/drawing/2014/main" id="{6C5F0BEA-A390-4A42-B6F5-848E9537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1338" y="7566025"/>
              <a:ext cx="252413" cy="263525"/>
            </a:xfrm>
            <a:custGeom>
              <a:avLst/>
              <a:gdLst>
                <a:gd name="T0" fmla="*/ 167 w 331"/>
                <a:gd name="T1" fmla="*/ 347 h 347"/>
                <a:gd name="T2" fmla="*/ 0 w 331"/>
                <a:gd name="T3" fmla="*/ 218 h 347"/>
                <a:gd name="T4" fmla="*/ 189 w 331"/>
                <a:gd name="T5" fmla="*/ 0 h 347"/>
                <a:gd name="T6" fmla="*/ 331 w 331"/>
                <a:gd name="T7" fmla="*/ 110 h 347"/>
                <a:gd name="T8" fmla="*/ 167 w 331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47">
                  <a:moveTo>
                    <a:pt x="167" y="347"/>
                  </a:moveTo>
                  <a:lnTo>
                    <a:pt x="0" y="218"/>
                  </a:lnTo>
                  <a:lnTo>
                    <a:pt x="189" y="0"/>
                  </a:lnTo>
                  <a:lnTo>
                    <a:pt x="331" y="110"/>
                  </a:lnTo>
                  <a:lnTo>
                    <a:pt x="167" y="347"/>
                  </a:lnTo>
                  <a:close/>
                </a:path>
              </a:pathLst>
            </a:custGeom>
            <a:solidFill>
              <a:srgbClr val="F8A2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1" name="Freeform 142">
              <a:extLst>
                <a:ext uri="{FF2B5EF4-FFF2-40B4-BE49-F238E27FC236}">
                  <a16:creationId xmlns:a16="http://schemas.microsoft.com/office/drawing/2014/main" id="{B0F4D980-4C43-4FD7-8CEC-65CC9067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5788" y="7197725"/>
              <a:ext cx="522288" cy="596900"/>
            </a:xfrm>
            <a:custGeom>
              <a:avLst/>
              <a:gdLst>
                <a:gd name="T0" fmla="*/ 634 w 687"/>
                <a:gd name="T1" fmla="*/ 408 h 784"/>
                <a:gd name="T2" fmla="*/ 556 w 687"/>
                <a:gd name="T3" fmla="*/ 658 h 784"/>
                <a:gd name="T4" fmla="*/ 490 w 687"/>
                <a:gd name="T5" fmla="*/ 664 h 784"/>
                <a:gd name="T6" fmla="*/ 253 w 687"/>
                <a:gd name="T7" fmla="*/ 748 h 784"/>
                <a:gd name="T8" fmla="*/ 76 w 687"/>
                <a:gd name="T9" fmla="*/ 233 h 784"/>
                <a:gd name="T10" fmla="*/ 472 w 687"/>
                <a:gd name="T11" fmla="*/ 54 h 784"/>
                <a:gd name="T12" fmla="*/ 634 w 687"/>
                <a:gd name="T13" fmla="*/ 408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784">
                  <a:moveTo>
                    <a:pt x="634" y="408"/>
                  </a:moveTo>
                  <a:cubicBezTo>
                    <a:pt x="611" y="469"/>
                    <a:pt x="566" y="562"/>
                    <a:pt x="556" y="658"/>
                  </a:cubicBezTo>
                  <a:cubicBezTo>
                    <a:pt x="554" y="675"/>
                    <a:pt x="502" y="651"/>
                    <a:pt x="490" y="664"/>
                  </a:cubicBezTo>
                  <a:cubicBezTo>
                    <a:pt x="427" y="737"/>
                    <a:pt x="346" y="784"/>
                    <a:pt x="253" y="748"/>
                  </a:cubicBezTo>
                  <a:cubicBezTo>
                    <a:pt x="61" y="677"/>
                    <a:pt x="0" y="436"/>
                    <a:pt x="76" y="233"/>
                  </a:cubicBezTo>
                  <a:cubicBezTo>
                    <a:pt x="152" y="30"/>
                    <a:pt x="330" y="0"/>
                    <a:pt x="472" y="54"/>
                  </a:cubicBezTo>
                  <a:cubicBezTo>
                    <a:pt x="615" y="107"/>
                    <a:pt x="687" y="266"/>
                    <a:pt x="634" y="408"/>
                  </a:cubicBez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2" name="Freeform 143">
              <a:extLst>
                <a:ext uri="{FF2B5EF4-FFF2-40B4-BE49-F238E27FC236}">
                  <a16:creationId xmlns:a16="http://schemas.microsoft.com/office/drawing/2014/main" id="{8166F828-7A63-4CED-B6C3-66785E274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2925" y="7096125"/>
              <a:ext cx="676275" cy="565150"/>
            </a:xfrm>
            <a:custGeom>
              <a:avLst/>
              <a:gdLst>
                <a:gd name="T0" fmla="*/ 745 w 888"/>
                <a:gd name="T1" fmla="*/ 538 h 744"/>
                <a:gd name="T2" fmla="*/ 479 w 888"/>
                <a:gd name="T3" fmla="*/ 487 h 744"/>
                <a:gd name="T4" fmla="*/ 354 w 888"/>
                <a:gd name="T5" fmla="*/ 570 h 744"/>
                <a:gd name="T6" fmla="*/ 331 w 888"/>
                <a:gd name="T7" fmla="*/ 581 h 744"/>
                <a:gd name="T8" fmla="*/ 319 w 888"/>
                <a:gd name="T9" fmla="*/ 559 h 744"/>
                <a:gd name="T10" fmla="*/ 290 w 888"/>
                <a:gd name="T11" fmla="*/ 475 h 744"/>
                <a:gd name="T12" fmla="*/ 244 w 888"/>
                <a:gd name="T13" fmla="*/ 599 h 744"/>
                <a:gd name="T14" fmla="*/ 246 w 888"/>
                <a:gd name="T15" fmla="*/ 627 h 744"/>
                <a:gd name="T16" fmla="*/ 189 w 888"/>
                <a:gd name="T17" fmla="*/ 715 h 744"/>
                <a:gd name="T18" fmla="*/ 142 w 888"/>
                <a:gd name="T19" fmla="*/ 735 h 744"/>
                <a:gd name="T20" fmla="*/ 28 w 888"/>
                <a:gd name="T21" fmla="*/ 681 h 744"/>
                <a:gd name="T22" fmla="*/ 8 w 888"/>
                <a:gd name="T23" fmla="*/ 651 h 744"/>
                <a:gd name="T24" fmla="*/ 228 w 888"/>
                <a:gd name="T25" fmla="*/ 148 h 744"/>
                <a:gd name="T26" fmla="*/ 409 w 888"/>
                <a:gd name="T27" fmla="*/ 59 h 744"/>
                <a:gd name="T28" fmla="*/ 874 w 888"/>
                <a:gd name="T29" fmla="*/ 307 h 744"/>
                <a:gd name="T30" fmla="*/ 805 w 888"/>
                <a:gd name="T31" fmla="*/ 397 h 744"/>
                <a:gd name="T32" fmla="*/ 888 w 888"/>
                <a:gd name="T33" fmla="*/ 461 h 744"/>
                <a:gd name="T34" fmla="*/ 745 w 888"/>
                <a:gd name="T35" fmla="*/ 538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8" h="744">
                  <a:moveTo>
                    <a:pt x="745" y="538"/>
                  </a:moveTo>
                  <a:cubicBezTo>
                    <a:pt x="690" y="554"/>
                    <a:pt x="652" y="551"/>
                    <a:pt x="479" y="487"/>
                  </a:cubicBezTo>
                  <a:cubicBezTo>
                    <a:pt x="479" y="487"/>
                    <a:pt x="392" y="471"/>
                    <a:pt x="354" y="570"/>
                  </a:cubicBezTo>
                  <a:cubicBezTo>
                    <a:pt x="350" y="580"/>
                    <a:pt x="340" y="585"/>
                    <a:pt x="331" y="581"/>
                  </a:cubicBezTo>
                  <a:cubicBezTo>
                    <a:pt x="322" y="578"/>
                    <a:pt x="317" y="568"/>
                    <a:pt x="319" y="559"/>
                  </a:cubicBezTo>
                  <a:cubicBezTo>
                    <a:pt x="327" y="531"/>
                    <a:pt x="336" y="474"/>
                    <a:pt x="290" y="475"/>
                  </a:cubicBezTo>
                  <a:cubicBezTo>
                    <a:pt x="236" y="476"/>
                    <a:pt x="203" y="562"/>
                    <a:pt x="244" y="599"/>
                  </a:cubicBezTo>
                  <a:cubicBezTo>
                    <a:pt x="253" y="606"/>
                    <a:pt x="254" y="619"/>
                    <a:pt x="246" y="627"/>
                  </a:cubicBezTo>
                  <a:cubicBezTo>
                    <a:pt x="230" y="642"/>
                    <a:pt x="203" y="675"/>
                    <a:pt x="189" y="715"/>
                  </a:cubicBezTo>
                  <a:cubicBezTo>
                    <a:pt x="183" y="734"/>
                    <a:pt x="161" y="744"/>
                    <a:pt x="142" y="735"/>
                  </a:cubicBezTo>
                  <a:lnTo>
                    <a:pt x="28" y="681"/>
                  </a:lnTo>
                  <a:cubicBezTo>
                    <a:pt x="16" y="675"/>
                    <a:pt x="8" y="664"/>
                    <a:pt x="8" y="651"/>
                  </a:cubicBezTo>
                  <a:cubicBezTo>
                    <a:pt x="4" y="546"/>
                    <a:pt x="0" y="85"/>
                    <a:pt x="228" y="148"/>
                  </a:cubicBezTo>
                  <a:cubicBezTo>
                    <a:pt x="228" y="148"/>
                    <a:pt x="256" y="0"/>
                    <a:pt x="409" y="59"/>
                  </a:cubicBezTo>
                  <a:cubicBezTo>
                    <a:pt x="537" y="109"/>
                    <a:pt x="874" y="307"/>
                    <a:pt x="874" y="307"/>
                  </a:cubicBezTo>
                  <a:lnTo>
                    <a:pt x="805" y="397"/>
                  </a:lnTo>
                  <a:lnTo>
                    <a:pt x="888" y="461"/>
                  </a:lnTo>
                  <a:cubicBezTo>
                    <a:pt x="888" y="461"/>
                    <a:pt x="788" y="525"/>
                    <a:pt x="745" y="538"/>
                  </a:cubicBezTo>
                  <a:close/>
                </a:path>
              </a:pathLst>
            </a:custGeom>
            <a:solidFill>
              <a:srgbClr val="F36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3" name="Freeform 144">
              <a:extLst>
                <a:ext uri="{FF2B5EF4-FFF2-40B4-BE49-F238E27FC236}">
                  <a16:creationId xmlns:a16="http://schemas.microsoft.com/office/drawing/2014/main" id="{79E9B9E3-D20D-4F07-9454-4B02A7BC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5300" y="7731125"/>
              <a:ext cx="252413" cy="223838"/>
            </a:xfrm>
            <a:custGeom>
              <a:avLst/>
              <a:gdLst>
                <a:gd name="T0" fmla="*/ 312 w 331"/>
                <a:gd name="T1" fmla="*/ 294 h 294"/>
                <a:gd name="T2" fmla="*/ 331 w 331"/>
                <a:gd name="T3" fmla="*/ 218 h 294"/>
                <a:gd name="T4" fmla="*/ 227 w 331"/>
                <a:gd name="T5" fmla="*/ 129 h 294"/>
                <a:gd name="T6" fmla="*/ 60 w 331"/>
                <a:gd name="T7" fmla="*/ 0 h 294"/>
                <a:gd name="T8" fmla="*/ 0 w 331"/>
                <a:gd name="T9" fmla="*/ 43 h 294"/>
                <a:gd name="T10" fmla="*/ 278 w 331"/>
                <a:gd name="T11" fmla="*/ 268 h 294"/>
                <a:gd name="T12" fmla="*/ 312 w 331"/>
                <a:gd name="T1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294">
                  <a:moveTo>
                    <a:pt x="312" y="294"/>
                  </a:moveTo>
                  <a:lnTo>
                    <a:pt x="331" y="218"/>
                  </a:lnTo>
                  <a:lnTo>
                    <a:pt x="227" y="129"/>
                  </a:lnTo>
                  <a:lnTo>
                    <a:pt x="60" y="0"/>
                  </a:lnTo>
                  <a:cubicBezTo>
                    <a:pt x="60" y="0"/>
                    <a:pt x="36" y="14"/>
                    <a:pt x="0" y="43"/>
                  </a:cubicBezTo>
                  <a:lnTo>
                    <a:pt x="278" y="268"/>
                  </a:lnTo>
                  <a:lnTo>
                    <a:pt x="312" y="294"/>
                  </a:ln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4" name="Freeform 145">
              <a:extLst>
                <a:ext uri="{FF2B5EF4-FFF2-40B4-BE49-F238E27FC236}">
                  <a16:creationId xmlns:a16="http://schemas.microsoft.com/office/drawing/2014/main" id="{071006FF-EE1E-4F1D-A552-09AF7DB9C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3675" y="7764463"/>
              <a:ext cx="744538" cy="1201738"/>
            </a:xfrm>
            <a:custGeom>
              <a:avLst/>
              <a:gdLst>
                <a:gd name="T0" fmla="*/ 749 w 978"/>
                <a:gd name="T1" fmla="*/ 1006 h 1580"/>
                <a:gd name="T2" fmla="*/ 674 w 978"/>
                <a:gd name="T3" fmla="*/ 225 h 1580"/>
                <a:gd name="T4" fmla="*/ 396 w 978"/>
                <a:gd name="T5" fmla="*/ 0 h 1580"/>
                <a:gd name="T6" fmla="*/ 105 w 978"/>
                <a:gd name="T7" fmla="*/ 484 h 1580"/>
                <a:gd name="T8" fmla="*/ 180 w 978"/>
                <a:gd name="T9" fmla="*/ 1580 h 1580"/>
                <a:gd name="T10" fmla="*/ 978 w 978"/>
                <a:gd name="T11" fmla="*/ 1580 h 1580"/>
                <a:gd name="T12" fmla="*/ 749 w 978"/>
                <a:gd name="T13" fmla="*/ 1006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8" h="1580">
                  <a:moveTo>
                    <a:pt x="749" y="1006"/>
                  </a:moveTo>
                  <a:lnTo>
                    <a:pt x="674" y="225"/>
                  </a:lnTo>
                  <a:lnTo>
                    <a:pt x="396" y="0"/>
                  </a:lnTo>
                  <a:cubicBezTo>
                    <a:pt x="311" y="68"/>
                    <a:pt x="161" y="220"/>
                    <a:pt x="105" y="484"/>
                  </a:cubicBezTo>
                  <a:cubicBezTo>
                    <a:pt x="0" y="977"/>
                    <a:pt x="180" y="1580"/>
                    <a:pt x="180" y="1580"/>
                  </a:cubicBezTo>
                  <a:lnTo>
                    <a:pt x="978" y="1580"/>
                  </a:lnTo>
                  <a:lnTo>
                    <a:pt x="749" y="1006"/>
                  </a:lnTo>
                  <a:close/>
                </a:path>
              </a:pathLst>
            </a:cu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5" name="Freeform 146">
              <a:extLst>
                <a:ext uri="{FF2B5EF4-FFF2-40B4-BE49-F238E27FC236}">
                  <a16:creationId xmlns:a16="http://schemas.microsoft.com/office/drawing/2014/main" id="{B4285A06-2DDE-46DC-AFAE-DAEED8005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3225" y="7991475"/>
              <a:ext cx="733425" cy="974725"/>
            </a:xfrm>
            <a:custGeom>
              <a:avLst/>
              <a:gdLst>
                <a:gd name="T0" fmla="*/ 21 w 964"/>
                <a:gd name="T1" fmla="*/ 102 h 1281"/>
                <a:gd name="T2" fmla="*/ 10 w 964"/>
                <a:gd name="T3" fmla="*/ 253 h 1281"/>
                <a:gd name="T4" fmla="*/ 122 w 964"/>
                <a:gd name="T5" fmla="*/ 831 h 1281"/>
                <a:gd name="T6" fmla="*/ 261 w 964"/>
                <a:gd name="T7" fmla="*/ 1047 h 1281"/>
                <a:gd name="T8" fmla="*/ 583 w 964"/>
                <a:gd name="T9" fmla="*/ 1281 h 1281"/>
                <a:gd name="T10" fmla="*/ 964 w 964"/>
                <a:gd name="T11" fmla="*/ 1280 h 1281"/>
                <a:gd name="T12" fmla="*/ 439 w 964"/>
                <a:gd name="T13" fmla="*/ 814 h 1281"/>
                <a:gd name="T14" fmla="*/ 310 w 964"/>
                <a:gd name="T15" fmla="*/ 186 h 1281"/>
                <a:gd name="T16" fmla="*/ 275 w 964"/>
                <a:gd name="T17" fmla="*/ 96 h 1281"/>
                <a:gd name="T18" fmla="*/ 120 w 964"/>
                <a:gd name="T19" fmla="*/ 9 h 1281"/>
                <a:gd name="T20" fmla="*/ 21 w 964"/>
                <a:gd name="T21" fmla="*/ 102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4" h="1281">
                  <a:moveTo>
                    <a:pt x="21" y="102"/>
                  </a:moveTo>
                  <a:cubicBezTo>
                    <a:pt x="3" y="150"/>
                    <a:pt x="0" y="203"/>
                    <a:pt x="10" y="253"/>
                  </a:cubicBezTo>
                  <a:lnTo>
                    <a:pt x="122" y="831"/>
                  </a:lnTo>
                  <a:cubicBezTo>
                    <a:pt x="139" y="918"/>
                    <a:pt x="189" y="995"/>
                    <a:pt x="261" y="1047"/>
                  </a:cubicBezTo>
                  <a:lnTo>
                    <a:pt x="583" y="1281"/>
                  </a:lnTo>
                  <a:lnTo>
                    <a:pt x="964" y="1280"/>
                  </a:lnTo>
                  <a:lnTo>
                    <a:pt x="439" y="814"/>
                  </a:lnTo>
                  <a:lnTo>
                    <a:pt x="310" y="186"/>
                  </a:lnTo>
                  <a:cubicBezTo>
                    <a:pt x="303" y="154"/>
                    <a:pt x="292" y="123"/>
                    <a:pt x="275" y="96"/>
                  </a:cubicBezTo>
                  <a:cubicBezTo>
                    <a:pt x="247" y="51"/>
                    <a:pt x="198" y="0"/>
                    <a:pt x="120" y="9"/>
                  </a:cubicBezTo>
                  <a:cubicBezTo>
                    <a:pt x="67" y="16"/>
                    <a:pt x="37" y="58"/>
                    <a:pt x="21" y="102"/>
                  </a:cubicBez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6" name="Freeform 147">
              <a:extLst>
                <a:ext uri="{FF2B5EF4-FFF2-40B4-BE49-F238E27FC236}">
                  <a16:creationId xmlns:a16="http://schemas.microsoft.com/office/drawing/2014/main" id="{A96368EF-64CC-41B4-8A82-A82792721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000" y="9140825"/>
              <a:ext cx="633413" cy="144463"/>
            </a:xfrm>
            <a:custGeom>
              <a:avLst/>
              <a:gdLst>
                <a:gd name="T0" fmla="*/ 822 w 832"/>
                <a:gd name="T1" fmla="*/ 190 h 190"/>
                <a:gd name="T2" fmla="*/ 0 w 832"/>
                <a:gd name="T3" fmla="*/ 76 h 190"/>
                <a:gd name="T4" fmla="*/ 10 w 832"/>
                <a:gd name="T5" fmla="*/ 0 h 190"/>
                <a:gd name="T6" fmla="*/ 832 w 832"/>
                <a:gd name="T7" fmla="*/ 114 h 190"/>
                <a:gd name="T8" fmla="*/ 822 w 83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190">
                  <a:moveTo>
                    <a:pt x="822" y="190"/>
                  </a:moveTo>
                  <a:lnTo>
                    <a:pt x="0" y="76"/>
                  </a:lnTo>
                  <a:lnTo>
                    <a:pt x="10" y="0"/>
                  </a:lnTo>
                  <a:lnTo>
                    <a:pt x="832" y="114"/>
                  </a:lnTo>
                  <a:lnTo>
                    <a:pt x="822" y="19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7" name="Freeform 148">
              <a:extLst>
                <a:ext uri="{FF2B5EF4-FFF2-40B4-BE49-F238E27FC236}">
                  <a16:creationId xmlns:a16="http://schemas.microsoft.com/office/drawing/2014/main" id="{AC9BE95D-2CEF-42F4-A235-9EA9DD09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9913" y="8650288"/>
              <a:ext cx="265113" cy="635000"/>
            </a:xfrm>
            <a:custGeom>
              <a:avLst/>
              <a:gdLst>
                <a:gd name="T0" fmla="*/ 76 w 348"/>
                <a:gd name="T1" fmla="*/ 835 h 835"/>
                <a:gd name="T2" fmla="*/ 0 w 348"/>
                <a:gd name="T3" fmla="*/ 825 h 835"/>
                <a:gd name="T4" fmla="*/ 272 w 348"/>
                <a:gd name="T5" fmla="*/ 0 h 835"/>
                <a:gd name="T6" fmla="*/ 348 w 348"/>
                <a:gd name="T7" fmla="*/ 11 h 835"/>
                <a:gd name="T8" fmla="*/ 76 w 348"/>
                <a:gd name="T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835">
                  <a:moveTo>
                    <a:pt x="76" y="835"/>
                  </a:moveTo>
                  <a:lnTo>
                    <a:pt x="0" y="825"/>
                  </a:lnTo>
                  <a:lnTo>
                    <a:pt x="272" y="0"/>
                  </a:lnTo>
                  <a:lnTo>
                    <a:pt x="348" y="11"/>
                  </a:lnTo>
                  <a:lnTo>
                    <a:pt x="76" y="835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8" name="Freeform 149">
              <a:extLst>
                <a:ext uri="{FF2B5EF4-FFF2-40B4-BE49-F238E27FC236}">
                  <a16:creationId xmlns:a16="http://schemas.microsoft.com/office/drawing/2014/main" id="{A362A351-2E8B-4EC1-A819-3749C91A6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25" y="9012238"/>
              <a:ext cx="320675" cy="185738"/>
            </a:xfrm>
            <a:custGeom>
              <a:avLst/>
              <a:gdLst>
                <a:gd name="T0" fmla="*/ 0 w 420"/>
                <a:gd name="T1" fmla="*/ 109 h 243"/>
                <a:gd name="T2" fmla="*/ 159 w 420"/>
                <a:gd name="T3" fmla="*/ 202 h 243"/>
                <a:gd name="T4" fmla="*/ 314 w 420"/>
                <a:gd name="T5" fmla="*/ 231 h 243"/>
                <a:gd name="T6" fmla="*/ 239 w 420"/>
                <a:gd name="T7" fmla="*/ 171 h 243"/>
                <a:gd name="T8" fmla="*/ 189 w 420"/>
                <a:gd name="T9" fmla="*/ 132 h 243"/>
                <a:gd name="T10" fmla="*/ 249 w 420"/>
                <a:gd name="T11" fmla="*/ 121 h 243"/>
                <a:gd name="T12" fmla="*/ 319 w 420"/>
                <a:gd name="T13" fmla="*/ 154 h 243"/>
                <a:gd name="T14" fmla="*/ 358 w 420"/>
                <a:gd name="T15" fmla="*/ 223 h 243"/>
                <a:gd name="T16" fmla="*/ 395 w 420"/>
                <a:gd name="T17" fmla="*/ 243 h 243"/>
                <a:gd name="T18" fmla="*/ 395 w 420"/>
                <a:gd name="T19" fmla="*/ 243 h 243"/>
                <a:gd name="T20" fmla="*/ 417 w 420"/>
                <a:gd name="T21" fmla="*/ 215 h 243"/>
                <a:gd name="T22" fmla="*/ 389 w 420"/>
                <a:gd name="T23" fmla="*/ 112 h 243"/>
                <a:gd name="T24" fmla="*/ 279 w 420"/>
                <a:gd name="T25" fmla="*/ 33 h 243"/>
                <a:gd name="T26" fmla="*/ 7 w 420"/>
                <a:gd name="T27" fmla="*/ 0 h 243"/>
                <a:gd name="T28" fmla="*/ 0 w 420"/>
                <a:gd name="T29" fmla="*/ 10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43">
                  <a:moveTo>
                    <a:pt x="0" y="109"/>
                  </a:moveTo>
                  <a:cubicBezTo>
                    <a:pt x="0" y="109"/>
                    <a:pt x="17" y="180"/>
                    <a:pt x="159" y="202"/>
                  </a:cubicBezTo>
                  <a:lnTo>
                    <a:pt x="314" y="231"/>
                  </a:lnTo>
                  <a:cubicBezTo>
                    <a:pt x="314" y="231"/>
                    <a:pt x="322" y="185"/>
                    <a:pt x="239" y="171"/>
                  </a:cubicBezTo>
                  <a:lnTo>
                    <a:pt x="189" y="132"/>
                  </a:lnTo>
                  <a:lnTo>
                    <a:pt x="249" y="121"/>
                  </a:lnTo>
                  <a:lnTo>
                    <a:pt x="319" y="154"/>
                  </a:lnTo>
                  <a:cubicBezTo>
                    <a:pt x="319" y="154"/>
                    <a:pt x="339" y="197"/>
                    <a:pt x="358" y="223"/>
                  </a:cubicBezTo>
                  <a:cubicBezTo>
                    <a:pt x="367" y="235"/>
                    <a:pt x="380" y="242"/>
                    <a:pt x="395" y="243"/>
                  </a:cubicBezTo>
                  <a:lnTo>
                    <a:pt x="395" y="243"/>
                  </a:lnTo>
                  <a:cubicBezTo>
                    <a:pt x="409" y="243"/>
                    <a:pt x="420" y="229"/>
                    <a:pt x="417" y="215"/>
                  </a:cubicBezTo>
                  <a:lnTo>
                    <a:pt x="389" y="112"/>
                  </a:lnTo>
                  <a:lnTo>
                    <a:pt x="279" y="33"/>
                  </a:lnTo>
                  <a:lnTo>
                    <a:pt x="7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9" name="Freeform 150">
              <a:extLst>
                <a:ext uri="{FF2B5EF4-FFF2-40B4-BE49-F238E27FC236}">
                  <a16:creationId xmlns:a16="http://schemas.microsoft.com/office/drawing/2014/main" id="{DD120528-1F94-436E-AA94-BA55EE549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5863" y="9186863"/>
              <a:ext cx="827088" cy="1779588"/>
            </a:xfrm>
            <a:custGeom>
              <a:avLst/>
              <a:gdLst>
                <a:gd name="T0" fmla="*/ 0 w 1087"/>
                <a:gd name="T1" fmla="*/ 0 h 2338"/>
                <a:gd name="T2" fmla="*/ 0 w 1087"/>
                <a:gd name="T3" fmla="*/ 610 h 2338"/>
                <a:gd name="T4" fmla="*/ 566 w 1087"/>
                <a:gd name="T5" fmla="*/ 610 h 2338"/>
                <a:gd name="T6" fmla="*/ 567 w 1087"/>
                <a:gd name="T7" fmla="*/ 2338 h 2338"/>
                <a:gd name="T8" fmla="*/ 970 w 1087"/>
                <a:gd name="T9" fmla="*/ 2338 h 2338"/>
                <a:gd name="T10" fmla="*/ 1087 w 1087"/>
                <a:gd name="T11" fmla="*/ 305 h 2338"/>
                <a:gd name="T12" fmla="*/ 934 w 1087"/>
                <a:gd name="T13" fmla="*/ 128 h 2338"/>
                <a:gd name="T14" fmla="*/ 0 w 1087"/>
                <a:gd name="T15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7" h="2338">
                  <a:moveTo>
                    <a:pt x="0" y="0"/>
                  </a:moveTo>
                  <a:lnTo>
                    <a:pt x="0" y="610"/>
                  </a:lnTo>
                  <a:lnTo>
                    <a:pt x="566" y="610"/>
                  </a:lnTo>
                  <a:lnTo>
                    <a:pt x="567" y="2338"/>
                  </a:lnTo>
                  <a:lnTo>
                    <a:pt x="970" y="2338"/>
                  </a:lnTo>
                  <a:lnTo>
                    <a:pt x="1087" y="305"/>
                  </a:lnTo>
                  <a:cubicBezTo>
                    <a:pt x="1087" y="216"/>
                    <a:pt x="1022" y="141"/>
                    <a:pt x="934" y="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9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0" name="Rectangle 151">
              <a:extLst>
                <a:ext uri="{FF2B5EF4-FFF2-40B4-BE49-F238E27FC236}">
                  <a16:creationId xmlns:a16="http://schemas.microsoft.com/office/drawing/2014/main" id="{7C3EEECE-513D-472D-89C5-32DADC05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8113" y="10914063"/>
              <a:ext cx="184150" cy="138113"/>
            </a:xfrm>
            <a:prstGeom prst="rect">
              <a:avLst/>
            </a:pr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1" name="Freeform 152">
              <a:extLst>
                <a:ext uri="{FF2B5EF4-FFF2-40B4-BE49-F238E27FC236}">
                  <a16:creationId xmlns:a16="http://schemas.microsoft.com/office/drawing/2014/main" id="{92E815DA-6D9A-4277-AE97-28F014E5B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1125" y="11052175"/>
              <a:ext cx="534988" cy="168275"/>
            </a:xfrm>
            <a:custGeom>
              <a:avLst/>
              <a:gdLst>
                <a:gd name="T0" fmla="*/ 702 w 702"/>
                <a:gd name="T1" fmla="*/ 221 h 221"/>
                <a:gd name="T2" fmla="*/ 0 w 702"/>
                <a:gd name="T3" fmla="*/ 221 h 221"/>
                <a:gd name="T4" fmla="*/ 0 w 702"/>
                <a:gd name="T5" fmla="*/ 29 h 221"/>
                <a:gd name="T6" fmla="*/ 29 w 702"/>
                <a:gd name="T7" fmla="*/ 0 h 221"/>
                <a:gd name="T8" fmla="*/ 278 w 702"/>
                <a:gd name="T9" fmla="*/ 0 h 221"/>
                <a:gd name="T10" fmla="*/ 638 w 702"/>
                <a:gd name="T11" fmla="*/ 99 h 221"/>
                <a:gd name="T12" fmla="*/ 702 w 702"/>
                <a:gd name="T13" fmla="*/ 184 h 221"/>
                <a:gd name="T14" fmla="*/ 702 w 702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2" h="221">
                  <a:moveTo>
                    <a:pt x="702" y="221"/>
                  </a:moveTo>
                  <a:lnTo>
                    <a:pt x="0" y="221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278" y="0"/>
                  </a:lnTo>
                  <a:lnTo>
                    <a:pt x="638" y="99"/>
                  </a:lnTo>
                  <a:cubicBezTo>
                    <a:pt x="676" y="110"/>
                    <a:pt x="702" y="145"/>
                    <a:pt x="702" y="184"/>
                  </a:cubicBezTo>
                  <a:lnTo>
                    <a:pt x="702" y="221"/>
                  </a:lnTo>
                  <a:close/>
                </a:path>
              </a:pathLst>
            </a:custGeom>
            <a:solidFill>
              <a:srgbClr val="1C4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2" name="Freeform 153">
              <a:extLst>
                <a:ext uri="{FF2B5EF4-FFF2-40B4-BE49-F238E27FC236}">
                  <a16:creationId xmlns:a16="http://schemas.microsoft.com/office/drawing/2014/main" id="{398E7ADF-DC5C-4C89-88C7-5D0FCBFD9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2400" y="7915275"/>
              <a:ext cx="1873250" cy="1050925"/>
            </a:xfrm>
            <a:custGeom>
              <a:avLst/>
              <a:gdLst>
                <a:gd name="T0" fmla="*/ 2339 w 2461"/>
                <a:gd name="T1" fmla="*/ 281 h 1381"/>
                <a:gd name="T2" fmla="*/ 1688 w 2461"/>
                <a:gd name="T3" fmla="*/ 724 h 1381"/>
                <a:gd name="T4" fmla="*/ 1368 w 2461"/>
                <a:gd name="T5" fmla="*/ 352 h 1381"/>
                <a:gd name="T6" fmla="*/ 869 w 2461"/>
                <a:gd name="T7" fmla="*/ 38 h 1381"/>
                <a:gd name="T8" fmla="*/ 729 w 2461"/>
                <a:gd name="T9" fmla="*/ 0 h 1381"/>
                <a:gd name="T10" fmla="*/ 438 w 2461"/>
                <a:gd name="T11" fmla="*/ 0 h 1381"/>
                <a:gd name="T12" fmla="*/ 0 w 2461"/>
                <a:gd name="T13" fmla="*/ 119 h 1381"/>
                <a:gd name="T14" fmla="*/ 0 w 2461"/>
                <a:gd name="T15" fmla="*/ 1381 h 1381"/>
                <a:gd name="T16" fmla="*/ 1166 w 2461"/>
                <a:gd name="T17" fmla="*/ 1381 h 1381"/>
                <a:gd name="T18" fmla="*/ 1166 w 2461"/>
                <a:gd name="T19" fmla="*/ 787 h 1381"/>
                <a:gd name="T20" fmla="*/ 1476 w 2461"/>
                <a:gd name="T21" fmla="*/ 991 h 1381"/>
                <a:gd name="T22" fmla="*/ 1821 w 2461"/>
                <a:gd name="T23" fmla="*/ 980 h 1381"/>
                <a:gd name="T24" fmla="*/ 2461 w 2461"/>
                <a:gd name="T25" fmla="*/ 432 h 1381"/>
                <a:gd name="T26" fmla="*/ 2339 w 2461"/>
                <a:gd name="T27" fmla="*/ 28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1" h="1381">
                  <a:moveTo>
                    <a:pt x="2339" y="281"/>
                  </a:moveTo>
                  <a:lnTo>
                    <a:pt x="1688" y="724"/>
                  </a:lnTo>
                  <a:lnTo>
                    <a:pt x="1368" y="352"/>
                  </a:lnTo>
                  <a:cubicBezTo>
                    <a:pt x="1236" y="200"/>
                    <a:pt x="1063" y="91"/>
                    <a:pt x="869" y="38"/>
                  </a:cubicBezTo>
                  <a:lnTo>
                    <a:pt x="729" y="0"/>
                  </a:lnTo>
                  <a:lnTo>
                    <a:pt x="438" y="0"/>
                  </a:lnTo>
                  <a:lnTo>
                    <a:pt x="0" y="119"/>
                  </a:lnTo>
                  <a:lnTo>
                    <a:pt x="0" y="1381"/>
                  </a:lnTo>
                  <a:lnTo>
                    <a:pt x="1166" y="1381"/>
                  </a:lnTo>
                  <a:lnTo>
                    <a:pt x="1166" y="787"/>
                  </a:lnTo>
                  <a:lnTo>
                    <a:pt x="1476" y="991"/>
                  </a:lnTo>
                  <a:cubicBezTo>
                    <a:pt x="1582" y="1061"/>
                    <a:pt x="1720" y="1057"/>
                    <a:pt x="1821" y="980"/>
                  </a:cubicBezTo>
                  <a:lnTo>
                    <a:pt x="2461" y="432"/>
                  </a:lnTo>
                  <a:lnTo>
                    <a:pt x="2339" y="281"/>
                  </a:lnTo>
                  <a:close/>
                </a:path>
              </a:pathLst>
            </a:custGeom>
            <a:gradFill>
              <a:gsLst>
                <a:gs pos="15000">
                  <a:srgbClr val="4872DD"/>
                </a:gs>
                <a:gs pos="56000">
                  <a:srgbClr val="549FFE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3" name="Freeform 154">
              <a:extLst>
                <a:ext uri="{FF2B5EF4-FFF2-40B4-BE49-F238E27FC236}">
                  <a16:creationId xmlns:a16="http://schemas.microsoft.com/office/drawing/2014/main" id="{C604D005-2F44-4FF4-8A9C-457371E93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1013" y="7726363"/>
              <a:ext cx="228600" cy="366713"/>
            </a:xfrm>
            <a:custGeom>
              <a:avLst/>
              <a:gdLst>
                <a:gd name="T0" fmla="*/ 150 w 300"/>
                <a:gd name="T1" fmla="*/ 482 h 482"/>
                <a:gd name="T2" fmla="*/ 150 w 300"/>
                <a:gd name="T3" fmla="*/ 482 h 482"/>
                <a:gd name="T4" fmla="*/ 0 w 300"/>
                <a:gd name="T5" fmla="*/ 331 h 482"/>
                <a:gd name="T6" fmla="*/ 24 w 300"/>
                <a:gd name="T7" fmla="*/ 0 h 482"/>
                <a:gd name="T8" fmla="*/ 276 w 300"/>
                <a:gd name="T9" fmla="*/ 0 h 482"/>
                <a:gd name="T10" fmla="*/ 300 w 300"/>
                <a:gd name="T11" fmla="*/ 331 h 482"/>
                <a:gd name="T12" fmla="*/ 150 w 300"/>
                <a:gd name="T13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82">
                  <a:moveTo>
                    <a:pt x="150" y="482"/>
                  </a:moveTo>
                  <a:lnTo>
                    <a:pt x="150" y="482"/>
                  </a:lnTo>
                  <a:cubicBezTo>
                    <a:pt x="67" y="482"/>
                    <a:pt x="0" y="414"/>
                    <a:pt x="0" y="331"/>
                  </a:cubicBezTo>
                  <a:lnTo>
                    <a:pt x="24" y="0"/>
                  </a:lnTo>
                  <a:lnTo>
                    <a:pt x="276" y="0"/>
                  </a:lnTo>
                  <a:lnTo>
                    <a:pt x="300" y="331"/>
                  </a:lnTo>
                  <a:cubicBezTo>
                    <a:pt x="300" y="414"/>
                    <a:pt x="233" y="482"/>
                    <a:pt x="150" y="482"/>
                  </a:cubicBezTo>
                  <a:close/>
                </a:path>
              </a:pathLst>
            </a:custGeom>
            <a:solidFill>
              <a:srgbClr val="F8A2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4" name="Freeform 155">
              <a:extLst>
                <a:ext uri="{FF2B5EF4-FFF2-40B4-BE49-F238E27FC236}">
                  <a16:creationId xmlns:a16="http://schemas.microsoft.com/office/drawing/2014/main" id="{98404EC0-3E10-4748-A673-087339BC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9413" y="7251700"/>
              <a:ext cx="469900" cy="569913"/>
            </a:xfrm>
            <a:custGeom>
              <a:avLst/>
              <a:gdLst>
                <a:gd name="T0" fmla="*/ 617 w 617"/>
                <a:gd name="T1" fmla="*/ 358 h 748"/>
                <a:gd name="T2" fmla="*/ 339 w 617"/>
                <a:gd name="T3" fmla="*/ 748 h 748"/>
                <a:gd name="T4" fmla="*/ 0 w 617"/>
                <a:gd name="T5" fmla="*/ 358 h 748"/>
                <a:gd name="T6" fmla="*/ 308 w 617"/>
                <a:gd name="T7" fmla="*/ 0 h 748"/>
                <a:gd name="T8" fmla="*/ 617 w 617"/>
                <a:gd name="T9" fmla="*/ 35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748">
                  <a:moveTo>
                    <a:pt x="617" y="358"/>
                  </a:moveTo>
                  <a:cubicBezTo>
                    <a:pt x="617" y="608"/>
                    <a:pt x="557" y="748"/>
                    <a:pt x="339" y="748"/>
                  </a:cubicBezTo>
                  <a:cubicBezTo>
                    <a:pt x="120" y="748"/>
                    <a:pt x="0" y="608"/>
                    <a:pt x="0" y="358"/>
                  </a:cubicBezTo>
                  <a:cubicBezTo>
                    <a:pt x="0" y="109"/>
                    <a:pt x="135" y="0"/>
                    <a:pt x="308" y="0"/>
                  </a:cubicBezTo>
                  <a:cubicBezTo>
                    <a:pt x="482" y="0"/>
                    <a:pt x="617" y="39"/>
                    <a:pt x="617" y="358"/>
                  </a:cubicBez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5" name="Freeform 156">
              <a:extLst>
                <a:ext uri="{FF2B5EF4-FFF2-40B4-BE49-F238E27FC236}">
                  <a16:creationId xmlns:a16="http://schemas.microsoft.com/office/drawing/2014/main" id="{C8B77C54-421B-45CF-BD06-ED42BB2C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4638" y="7191375"/>
              <a:ext cx="685800" cy="569913"/>
            </a:xfrm>
            <a:custGeom>
              <a:avLst/>
              <a:gdLst>
                <a:gd name="T0" fmla="*/ 264 w 901"/>
                <a:gd name="T1" fmla="*/ 461 h 749"/>
                <a:gd name="T2" fmla="*/ 303 w 901"/>
                <a:gd name="T3" fmla="*/ 214 h 749"/>
                <a:gd name="T4" fmla="*/ 901 w 901"/>
                <a:gd name="T5" fmla="*/ 0 h 749"/>
                <a:gd name="T6" fmla="*/ 245 w 901"/>
                <a:gd name="T7" fmla="*/ 0 h 749"/>
                <a:gd name="T8" fmla="*/ 106 w 901"/>
                <a:gd name="T9" fmla="*/ 143 h 749"/>
                <a:gd name="T10" fmla="*/ 0 w 901"/>
                <a:gd name="T11" fmla="*/ 369 h 749"/>
                <a:gd name="T12" fmla="*/ 69 w 901"/>
                <a:gd name="T13" fmla="*/ 632 h 749"/>
                <a:gd name="T14" fmla="*/ 249 w 901"/>
                <a:gd name="T15" fmla="*/ 749 h 749"/>
                <a:gd name="T16" fmla="*/ 250 w 901"/>
                <a:gd name="T17" fmla="*/ 749 h 749"/>
                <a:gd name="T18" fmla="*/ 250 w 901"/>
                <a:gd name="T19" fmla="*/ 563 h 749"/>
                <a:gd name="T20" fmla="*/ 169 w 901"/>
                <a:gd name="T21" fmla="*/ 443 h 749"/>
                <a:gd name="T22" fmla="*/ 239 w 901"/>
                <a:gd name="T23" fmla="*/ 385 h 749"/>
                <a:gd name="T24" fmla="*/ 264 w 901"/>
                <a:gd name="T25" fmla="*/ 461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1" h="749">
                  <a:moveTo>
                    <a:pt x="264" y="461"/>
                  </a:moveTo>
                  <a:cubicBezTo>
                    <a:pt x="264" y="461"/>
                    <a:pt x="350" y="422"/>
                    <a:pt x="303" y="214"/>
                  </a:cubicBezTo>
                  <a:cubicBezTo>
                    <a:pt x="303" y="214"/>
                    <a:pt x="829" y="366"/>
                    <a:pt x="901" y="0"/>
                  </a:cubicBezTo>
                  <a:lnTo>
                    <a:pt x="245" y="0"/>
                  </a:lnTo>
                  <a:cubicBezTo>
                    <a:pt x="167" y="0"/>
                    <a:pt x="104" y="65"/>
                    <a:pt x="106" y="143"/>
                  </a:cubicBezTo>
                  <a:cubicBezTo>
                    <a:pt x="106" y="143"/>
                    <a:pt x="0" y="205"/>
                    <a:pt x="0" y="369"/>
                  </a:cubicBezTo>
                  <a:cubicBezTo>
                    <a:pt x="0" y="455"/>
                    <a:pt x="35" y="556"/>
                    <a:pt x="69" y="632"/>
                  </a:cubicBezTo>
                  <a:cubicBezTo>
                    <a:pt x="101" y="703"/>
                    <a:pt x="171" y="749"/>
                    <a:pt x="249" y="749"/>
                  </a:cubicBezTo>
                  <a:lnTo>
                    <a:pt x="250" y="749"/>
                  </a:lnTo>
                  <a:lnTo>
                    <a:pt x="250" y="563"/>
                  </a:lnTo>
                  <a:cubicBezTo>
                    <a:pt x="250" y="563"/>
                    <a:pt x="167" y="547"/>
                    <a:pt x="169" y="443"/>
                  </a:cubicBezTo>
                  <a:cubicBezTo>
                    <a:pt x="170" y="368"/>
                    <a:pt x="223" y="372"/>
                    <a:pt x="239" y="385"/>
                  </a:cubicBezTo>
                  <a:cubicBezTo>
                    <a:pt x="267" y="409"/>
                    <a:pt x="261" y="464"/>
                    <a:pt x="264" y="461"/>
                  </a:cubicBezTo>
                  <a:close/>
                </a:path>
              </a:pathLst>
            </a:custGeom>
            <a:solidFill>
              <a:srgbClr val="845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6" name="Freeform 157">
              <a:extLst>
                <a:ext uri="{FF2B5EF4-FFF2-40B4-BE49-F238E27FC236}">
                  <a16:creationId xmlns:a16="http://schemas.microsoft.com/office/drawing/2014/main" id="{15CC23EA-B8A4-427F-8BC7-C4CD173D5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3100" y="7488238"/>
              <a:ext cx="63500" cy="133350"/>
            </a:xfrm>
            <a:custGeom>
              <a:avLst/>
              <a:gdLst>
                <a:gd name="T0" fmla="*/ 47 w 82"/>
                <a:gd name="T1" fmla="*/ 176 h 176"/>
                <a:gd name="T2" fmla="*/ 6 w 82"/>
                <a:gd name="T3" fmla="*/ 176 h 176"/>
                <a:gd name="T4" fmla="*/ 0 w 82"/>
                <a:gd name="T5" fmla="*/ 169 h 176"/>
                <a:gd name="T6" fmla="*/ 6 w 82"/>
                <a:gd name="T7" fmla="*/ 163 h 176"/>
                <a:gd name="T8" fmla="*/ 47 w 82"/>
                <a:gd name="T9" fmla="*/ 163 h 176"/>
                <a:gd name="T10" fmla="*/ 64 w 82"/>
                <a:gd name="T11" fmla="*/ 155 h 176"/>
                <a:gd name="T12" fmla="*/ 67 w 82"/>
                <a:gd name="T13" fmla="*/ 136 h 176"/>
                <a:gd name="T14" fmla="*/ 27 w 82"/>
                <a:gd name="T15" fmla="*/ 8 h 176"/>
                <a:gd name="T16" fmla="*/ 31 w 82"/>
                <a:gd name="T17" fmla="*/ 1 h 176"/>
                <a:gd name="T18" fmla="*/ 38 w 82"/>
                <a:gd name="T19" fmla="*/ 5 h 176"/>
                <a:gd name="T20" fmla="*/ 79 w 82"/>
                <a:gd name="T21" fmla="*/ 132 h 176"/>
                <a:gd name="T22" fmla="*/ 74 w 82"/>
                <a:gd name="T23" fmla="*/ 162 h 176"/>
                <a:gd name="T24" fmla="*/ 47 w 82"/>
                <a:gd name="T2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76">
                  <a:moveTo>
                    <a:pt x="47" y="176"/>
                  </a:moveTo>
                  <a:lnTo>
                    <a:pt x="6" y="176"/>
                  </a:lnTo>
                  <a:cubicBezTo>
                    <a:pt x="3" y="176"/>
                    <a:pt x="0" y="173"/>
                    <a:pt x="0" y="169"/>
                  </a:cubicBezTo>
                  <a:cubicBezTo>
                    <a:pt x="0" y="166"/>
                    <a:pt x="3" y="163"/>
                    <a:pt x="6" y="163"/>
                  </a:cubicBezTo>
                  <a:lnTo>
                    <a:pt x="47" y="163"/>
                  </a:lnTo>
                  <a:cubicBezTo>
                    <a:pt x="54" y="163"/>
                    <a:pt x="60" y="160"/>
                    <a:pt x="64" y="155"/>
                  </a:cubicBezTo>
                  <a:cubicBezTo>
                    <a:pt x="68" y="149"/>
                    <a:pt x="69" y="142"/>
                    <a:pt x="67" y="136"/>
                  </a:cubicBezTo>
                  <a:lnTo>
                    <a:pt x="27" y="8"/>
                  </a:lnTo>
                  <a:cubicBezTo>
                    <a:pt x="26" y="5"/>
                    <a:pt x="27" y="2"/>
                    <a:pt x="31" y="1"/>
                  </a:cubicBezTo>
                  <a:cubicBezTo>
                    <a:pt x="34" y="0"/>
                    <a:pt x="37" y="1"/>
                    <a:pt x="38" y="5"/>
                  </a:cubicBezTo>
                  <a:lnTo>
                    <a:pt x="79" y="132"/>
                  </a:lnTo>
                  <a:cubicBezTo>
                    <a:pt x="82" y="143"/>
                    <a:pt x="80" y="153"/>
                    <a:pt x="74" y="162"/>
                  </a:cubicBezTo>
                  <a:cubicBezTo>
                    <a:pt x="67" y="171"/>
                    <a:pt x="58" y="176"/>
                    <a:pt x="47" y="176"/>
                  </a:cubicBezTo>
                  <a:close/>
                </a:path>
              </a:pathLst>
            </a:custGeom>
            <a:solidFill>
              <a:srgbClr val="E88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7" name="Freeform 158">
              <a:extLst>
                <a:ext uri="{FF2B5EF4-FFF2-40B4-BE49-F238E27FC236}">
                  <a16:creationId xmlns:a16="http://schemas.microsoft.com/office/drawing/2014/main" id="{6E9A705A-7DA5-47F7-B210-D1A4F375C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0938" y="8005763"/>
              <a:ext cx="1014413" cy="960438"/>
            </a:xfrm>
            <a:custGeom>
              <a:avLst/>
              <a:gdLst>
                <a:gd name="T0" fmla="*/ 356 w 1332"/>
                <a:gd name="T1" fmla="*/ 0 h 1262"/>
                <a:gd name="T2" fmla="*/ 163 w 1332"/>
                <a:gd name="T3" fmla="*/ 1033 h 1262"/>
                <a:gd name="T4" fmla="*/ 435 w 1332"/>
                <a:gd name="T5" fmla="*/ 1262 h 1262"/>
                <a:gd name="T6" fmla="*/ 1330 w 1332"/>
                <a:gd name="T7" fmla="*/ 1262 h 1262"/>
                <a:gd name="T8" fmla="*/ 1332 w 1332"/>
                <a:gd name="T9" fmla="*/ 1112 h 1262"/>
                <a:gd name="T10" fmla="*/ 506 w 1332"/>
                <a:gd name="T11" fmla="*/ 984 h 1262"/>
                <a:gd name="T12" fmla="*/ 356 w 1332"/>
                <a:gd name="T13" fmla="*/ 0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2" h="1262">
                  <a:moveTo>
                    <a:pt x="356" y="0"/>
                  </a:moveTo>
                  <a:cubicBezTo>
                    <a:pt x="356" y="0"/>
                    <a:pt x="0" y="5"/>
                    <a:pt x="163" y="1033"/>
                  </a:cubicBezTo>
                  <a:cubicBezTo>
                    <a:pt x="184" y="1166"/>
                    <a:pt x="301" y="1262"/>
                    <a:pt x="435" y="1262"/>
                  </a:cubicBezTo>
                  <a:lnTo>
                    <a:pt x="1330" y="1262"/>
                  </a:lnTo>
                  <a:lnTo>
                    <a:pt x="1332" y="1112"/>
                  </a:lnTo>
                  <a:lnTo>
                    <a:pt x="506" y="984"/>
                  </a:lnTo>
                  <a:cubicBezTo>
                    <a:pt x="506" y="984"/>
                    <a:pt x="525" y="113"/>
                    <a:pt x="356" y="0"/>
                  </a:cubicBezTo>
                  <a:close/>
                </a:path>
              </a:pathLst>
            </a:custGeom>
            <a:solidFill>
              <a:srgbClr val="549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8" name="Freeform 159">
              <a:extLst>
                <a:ext uri="{FF2B5EF4-FFF2-40B4-BE49-F238E27FC236}">
                  <a16:creationId xmlns:a16="http://schemas.microsoft.com/office/drawing/2014/main" id="{C2AABE4B-38F6-4E0D-A2B7-5099D500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1988" y="7831138"/>
              <a:ext cx="334963" cy="414338"/>
            </a:xfrm>
            <a:custGeom>
              <a:avLst/>
              <a:gdLst>
                <a:gd name="T0" fmla="*/ 0 w 440"/>
                <a:gd name="T1" fmla="*/ 393 h 544"/>
                <a:gd name="T2" fmla="*/ 71 w 440"/>
                <a:gd name="T3" fmla="*/ 340 h 544"/>
                <a:gd name="T4" fmla="*/ 71 w 440"/>
                <a:gd name="T5" fmla="*/ 279 h 544"/>
                <a:gd name="T6" fmla="*/ 124 w 440"/>
                <a:gd name="T7" fmla="*/ 195 h 544"/>
                <a:gd name="T8" fmla="*/ 133 w 440"/>
                <a:gd name="T9" fmla="*/ 189 h 544"/>
                <a:gd name="T10" fmla="*/ 199 w 440"/>
                <a:gd name="T11" fmla="*/ 177 h 544"/>
                <a:gd name="T12" fmla="*/ 215 w 440"/>
                <a:gd name="T13" fmla="*/ 181 h 544"/>
                <a:gd name="T14" fmla="*/ 404 w 440"/>
                <a:gd name="T15" fmla="*/ 15 h 544"/>
                <a:gd name="T16" fmla="*/ 306 w 440"/>
                <a:gd name="T17" fmla="*/ 191 h 544"/>
                <a:gd name="T18" fmla="*/ 346 w 440"/>
                <a:gd name="T19" fmla="*/ 232 h 544"/>
                <a:gd name="T20" fmla="*/ 387 w 440"/>
                <a:gd name="T21" fmla="*/ 278 h 544"/>
                <a:gd name="T22" fmla="*/ 416 w 440"/>
                <a:gd name="T23" fmla="*/ 339 h 544"/>
                <a:gd name="T24" fmla="*/ 206 w 440"/>
                <a:gd name="T25" fmla="*/ 473 h 544"/>
                <a:gd name="T26" fmla="*/ 122 w 440"/>
                <a:gd name="T27" fmla="*/ 544 h 544"/>
                <a:gd name="T28" fmla="*/ 0 w 440"/>
                <a:gd name="T29" fmla="*/ 39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0" h="544">
                  <a:moveTo>
                    <a:pt x="0" y="393"/>
                  </a:moveTo>
                  <a:lnTo>
                    <a:pt x="71" y="340"/>
                  </a:lnTo>
                  <a:lnTo>
                    <a:pt x="71" y="279"/>
                  </a:lnTo>
                  <a:cubicBezTo>
                    <a:pt x="73" y="246"/>
                    <a:pt x="94" y="221"/>
                    <a:pt x="124" y="195"/>
                  </a:cubicBezTo>
                  <a:lnTo>
                    <a:pt x="133" y="189"/>
                  </a:lnTo>
                  <a:cubicBezTo>
                    <a:pt x="152" y="176"/>
                    <a:pt x="176" y="172"/>
                    <a:pt x="199" y="177"/>
                  </a:cubicBezTo>
                  <a:lnTo>
                    <a:pt x="215" y="181"/>
                  </a:lnTo>
                  <a:cubicBezTo>
                    <a:pt x="215" y="181"/>
                    <a:pt x="380" y="0"/>
                    <a:pt x="404" y="15"/>
                  </a:cubicBezTo>
                  <a:cubicBezTo>
                    <a:pt x="428" y="30"/>
                    <a:pt x="306" y="191"/>
                    <a:pt x="306" y="191"/>
                  </a:cubicBezTo>
                  <a:cubicBezTo>
                    <a:pt x="306" y="191"/>
                    <a:pt x="351" y="186"/>
                    <a:pt x="346" y="232"/>
                  </a:cubicBezTo>
                  <a:cubicBezTo>
                    <a:pt x="346" y="232"/>
                    <a:pt x="403" y="222"/>
                    <a:pt x="387" y="278"/>
                  </a:cubicBezTo>
                  <a:cubicBezTo>
                    <a:pt x="387" y="278"/>
                    <a:pt x="440" y="289"/>
                    <a:pt x="416" y="339"/>
                  </a:cubicBezTo>
                  <a:cubicBezTo>
                    <a:pt x="392" y="389"/>
                    <a:pt x="295" y="481"/>
                    <a:pt x="206" y="473"/>
                  </a:cubicBezTo>
                  <a:lnTo>
                    <a:pt x="122" y="544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9" name="Freeform 160">
              <a:extLst>
                <a:ext uri="{FF2B5EF4-FFF2-40B4-BE49-F238E27FC236}">
                  <a16:creationId xmlns:a16="http://schemas.microsoft.com/office/drawing/2014/main" id="{D0D309EF-3C56-48FC-9CDF-62CEDB254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3763" y="8842375"/>
              <a:ext cx="341313" cy="123825"/>
            </a:xfrm>
            <a:custGeom>
              <a:avLst/>
              <a:gdLst>
                <a:gd name="T0" fmla="*/ 2 w 449"/>
                <a:gd name="T1" fmla="*/ 13 h 163"/>
                <a:gd name="T2" fmla="*/ 259 w 449"/>
                <a:gd name="T3" fmla="*/ 0 h 163"/>
                <a:gd name="T4" fmla="*/ 379 w 449"/>
                <a:gd name="T5" fmla="*/ 69 h 163"/>
                <a:gd name="T6" fmla="*/ 449 w 449"/>
                <a:gd name="T7" fmla="*/ 163 h 163"/>
                <a:gd name="T8" fmla="*/ 357 w 449"/>
                <a:gd name="T9" fmla="*/ 163 h 163"/>
                <a:gd name="T10" fmla="*/ 304 w 449"/>
                <a:gd name="T11" fmla="*/ 129 h 163"/>
                <a:gd name="T12" fmla="*/ 235 w 449"/>
                <a:gd name="T13" fmla="*/ 122 h 163"/>
                <a:gd name="T14" fmla="*/ 143 w 449"/>
                <a:gd name="T15" fmla="*/ 163 h 163"/>
                <a:gd name="T16" fmla="*/ 0 w 449"/>
                <a:gd name="T17" fmla="*/ 163 h 163"/>
                <a:gd name="T18" fmla="*/ 2 w 449"/>
                <a:gd name="T19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9" h="163">
                  <a:moveTo>
                    <a:pt x="2" y="13"/>
                  </a:moveTo>
                  <a:lnTo>
                    <a:pt x="259" y="0"/>
                  </a:lnTo>
                  <a:lnTo>
                    <a:pt x="379" y="69"/>
                  </a:lnTo>
                  <a:lnTo>
                    <a:pt x="449" y="163"/>
                  </a:lnTo>
                  <a:lnTo>
                    <a:pt x="357" y="163"/>
                  </a:lnTo>
                  <a:lnTo>
                    <a:pt x="304" y="129"/>
                  </a:lnTo>
                  <a:lnTo>
                    <a:pt x="235" y="122"/>
                  </a:lnTo>
                  <a:cubicBezTo>
                    <a:pt x="213" y="144"/>
                    <a:pt x="175" y="163"/>
                    <a:pt x="143" y="163"/>
                  </a:cubicBezTo>
                  <a:lnTo>
                    <a:pt x="0" y="16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7B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0" name="Freeform 161">
              <a:extLst>
                <a:ext uri="{FF2B5EF4-FFF2-40B4-BE49-F238E27FC236}">
                  <a16:creationId xmlns:a16="http://schemas.microsoft.com/office/drawing/2014/main" id="{130B4E7F-53E0-4AD0-82D1-96424997F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88" y="9170988"/>
              <a:ext cx="695325" cy="1808163"/>
            </a:xfrm>
            <a:custGeom>
              <a:avLst/>
              <a:gdLst>
                <a:gd name="T0" fmla="*/ 0 w 914"/>
                <a:gd name="T1" fmla="*/ 0 h 2376"/>
                <a:gd name="T2" fmla="*/ 0 w 914"/>
                <a:gd name="T3" fmla="*/ 653 h 2376"/>
                <a:gd name="T4" fmla="*/ 342 w 914"/>
                <a:gd name="T5" fmla="*/ 653 h 2376"/>
                <a:gd name="T6" fmla="*/ 410 w 914"/>
                <a:gd name="T7" fmla="*/ 2376 h 2376"/>
                <a:gd name="T8" fmla="*/ 806 w 914"/>
                <a:gd name="T9" fmla="*/ 2376 h 2376"/>
                <a:gd name="T10" fmla="*/ 905 w 914"/>
                <a:gd name="T11" fmla="*/ 591 h 2376"/>
                <a:gd name="T12" fmla="*/ 421 w 914"/>
                <a:gd name="T13" fmla="*/ 41 h 2376"/>
                <a:gd name="T14" fmla="*/ 0 w 914"/>
                <a:gd name="T15" fmla="*/ 0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2376">
                  <a:moveTo>
                    <a:pt x="0" y="0"/>
                  </a:moveTo>
                  <a:lnTo>
                    <a:pt x="0" y="653"/>
                  </a:lnTo>
                  <a:lnTo>
                    <a:pt x="342" y="653"/>
                  </a:lnTo>
                  <a:lnTo>
                    <a:pt x="410" y="2376"/>
                  </a:lnTo>
                  <a:lnTo>
                    <a:pt x="806" y="2376"/>
                  </a:lnTo>
                  <a:lnTo>
                    <a:pt x="905" y="591"/>
                  </a:lnTo>
                  <a:cubicBezTo>
                    <a:pt x="914" y="308"/>
                    <a:pt x="702" y="68"/>
                    <a:pt x="421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BFF42B-F537-477F-A3EA-02AD64462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6450" y="10917238"/>
              <a:ext cx="1420814" cy="187325"/>
            </a:xfrm>
            <a:custGeom>
              <a:avLst/>
              <a:gdLst>
                <a:gd name="connsiteX0" fmla="*/ 1184274 w 1420814"/>
                <a:gd name="connsiteY0" fmla="*/ 0 h 187325"/>
                <a:gd name="connsiteX1" fmla="*/ 1420814 w 1420814"/>
                <a:gd name="connsiteY1" fmla="*/ 0 h 187325"/>
                <a:gd name="connsiteX2" fmla="*/ 1420814 w 1420814"/>
                <a:gd name="connsiteY2" fmla="*/ 187325 h 187325"/>
                <a:gd name="connsiteX3" fmla="*/ 1184274 w 1420814"/>
                <a:gd name="connsiteY3" fmla="*/ 187325 h 187325"/>
                <a:gd name="connsiteX4" fmla="*/ 41110 w 1420814"/>
                <a:gd name="connsiteY4" fmla="*/ 0 h 187325"/>
                <a:gd name="connsiteX5" fmla="*/ 279400 w 1420814"/>
                <a:gd name="connsiteY5" fmla="*/ 0 h 187325"/>
                <a:gd name="connsiteX6" fmla="*/ 238290 w 1420814"/>
                <a:gd name="connsiteY6" fmla="*/ 187325 h 187325"/>
                <a:gd name="connsiteX7" fmla="*/ 0 w 1420814"/>
                <a:gd name="connsiteY7" fmla="*/ 187325 h 1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814" h="187325">
                  <a:moveTo>
                    <a:pt x="1184274" y="0"/>
                  </a:moveTo>
                  <a:lnTo>
                    <a:pt x="1420814" y="0"/>
                  </a:lnTo>
                  <a:lnTo>
                    <a:pt x="1420814" y="187325"/>
                  </a:lnTo>
                  <a:lnTo>
                    <a:pt x="1184274" y="187325"/>
                  </a:lnTo>
                  <a:close/>
                  <a:moveTo>
                    <a:pt x="41110" y="0"/>
                  </a:moveTo>
                  <a:lnTo>
                    <a:pt x="279400" y="0"/>
                  </a:lnTo>
                  <a:lnTo>
                    <a:pt x="238290" y="187325"/>
                  </a:lnTo>
                  <a:lnTo>
                    <a:pt x="0" y="187325"/>
                  </a:lnTo>
                  <a:close/>
                </a:path>
              </a:pathLst>
            </a:custGeom>
            <a:solidFill>
              <a:srgbClr val="94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A17C672-C344-426C-A021-8C080DC89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24" y="10979150"/>
              <a:ext cx="1839914" cy="241300"/>
            </a:xfrm>
            <a:custGeom>
              <a:avLst/>
              <a:gdLst>
                <a:gd name="connsiteX0" fmla="*/ 398490 w 1839914"/>
                <a:gd name="connsiteY0" fmla="*/ 12700 h 241300"/>
                <a:gd name="connsiteX1" fmla="*/ 525732 w 1839914"/>
                <a:gd name="connsiteY1" fmla="*/ 12700 h 241300"/>
                <a:gd name="connsiteX2" fmla="*/ 502112 w 1839914"/>
                <a:gd name="connsiteY2" fmla="*/ 102616 h 241300"/>
                <a:gd name="connsiteX3" fmla="*/ 599638 w 1839914"/>
                <a:gd name="connsiteY3" fmla="*/ 12700 h 241300"/>
                <a:gd name="connsiteX4" fmla="*/ 636210 w 1839914"/>
                <a:gd name="connsiteY4" fmla="*/ 12700 h 241300"/>
                <a:gd name="connsiteX5" fmla="*/ 665164 w 1839914"/>
                <a:gd name="connsiteY5" fmla="*/ 41656 h 241300"/>
                <a:gd name="connsiteX6" fmla="*/ 665164 w 1839914"/>
                <a:gd name="connsiteY6" fmla="*/ 241300 h 241300"/>
                <a:gd name="connsiteX7" fmla="*/ 0 w 1839914"/>
                <a:gd name="connsiteY7" fmla="*/ 241300 h 241300"/>
                <a:gd name="connsiteX8" fmla="*/ 110480 w 1839914"/>
                <a:gd name="connsiteY8" fmla="*/ 94996 h 241300"/>
                <a:gd name="connsiteX9" fmla="*/ 1586922 w 1839914"/>
                <a:gd name="connsiteY9" fmla="*/ 0 h 241300"/>
                <a:gd name="connsiteX10" fmla="*/ 1770778 w 1839914"/>
                <a:gd name="connsiteY10" fmla="*/ 0 h 241300"/>
                <a:gd name="connsiteX11" fmla="*/ 1770778 w 1839914"/>
                <a:gd name="connsiteY11" fmla="*/ 34905 h 241300"/>
                <a:gd name="connsiteX12" fmla="*/ 1826238 w 1839914"/>
                <a:gd name="connsiteY12" fmla="*/ 34905 h 241300"/>
                <a:gd name="connsiteX13" fmla="*/ 1839914 w 1839914"/>
                <a:gd name="connsiteY13" fmla="*/ 241300 h 241300"/>
                <a:gd name="connsiteX14" fmla="*/ 1520826 w 1839914"/>
                <a:gd name="connsiteY14" fmla="*/ 241300 h 241300"/>
                <a:gd name="connsiteX15" fmla="*/ 1534502 w 1839914"/>
                <a:gd name="connsiteY15" fmla="*/ 34905 h 241300"/>
                <a:gd name="connsiteX16" fmla="*/ 1586922 w 1839914"/>
                <a:gd name="connsiteY16" fmla="*/ 34905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39914" h="241300">
                  <a:moveTo>
                    <a:pt x="398490" y="12700"/>
                  </a:moveTo>
                  <a:lnTo>
                    <a:pt x="525732" y="12700"/>
                  </a:lnTo>
                  <a:lnTo>
                    <a:pt x="502112" y="102616"/>
                  </a:lnTo>
                  <a:lnTo>
                    <a:pt x="599638" y="12700"/>
                  </a:lnTo>
                  <a:lnTo>
                    <a:pt x="636210" y="12700"/>
                  </a:lnTo>
                  <a:cubicBezTo>
                    <a:pt x="652212" y="12700"/>
                    <a:pt x="665164" y="25654"/>
                    <a:pt x="665164" y="41656"/>
                  </a:cubicBezTo>
                  <a:lnTo>
                    <a:pt x="665164" y="241300"/>
                  </a:lnTo>
                  <a:lnTo>
                    <a:pt x="0" y="241300"/>
                  </a:lnTo>
                  <a:cubicBezTo>
                    <a:pt x="0" y="173482"/>
                    <a:pt x="44954" y="114046"/>
                    <a:pt x="110480" y="94996"/>
                  </a:cubicBezTo>
                  <a:close/>
                  <a:moveTo>
                    <a:pt x="1586922" y="0"/>
                  </a:moveTo>
                  <a:lnTo>
                    <a:pt x="1770778" y="0"/>
                  </a:lnTo>
                  <a:lnTo>
                    <a:pt x="1770778" y="34905"/>
                  </a:lnTo>
                  <a:lnTo>
                    <a:pt x="1826238" y="34905"/>
                  </a:lnTo>
                  <a:lnTo>
                    <a:pt x="1839914" y="241300"/>
                  </a:lnTo>
                  <a:lnTo>
                    <a:pt x="1520826" y="241300"/>
                  </a:lnTo>
                  <a:lnTo>
                    <a:pt x="1534502" y="34905"/>
                  </a:lnTo>
                  <a:lnTo>
                    <a:pt x="1586922" y="34905"/>
                  </a:ln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3" name="Freeform 166">
              <a:extLst>
                <a:ext uri="{FF2B5EF4-FFF2-40B4-BE49-F238E27FC236}">
                  <a16:creationId xmlns:a16="http://schemas.microsoft.com/office/drawing/2014/main" id="{E4399A87-264B-4125-9063-DE75B9660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9463" y="8402638"/>
              <a:ext cx="1066800" cy="2535238"/>
            </a:xfrm>
            <a:custGeom>
              <a:avLst/>
              <a:gdLst>
                <a:gd name="T0" fmla="*/ 623 w 1402"/>
                <a:gd name="T1" fmla="*/ 0 h 3331"/>
                <a:gd name="T2" fmla="*/ 0 w 1402"/>
                <a:gd name="T3" fmla="*/ 3331 h 3331"/>
                <a:gd name="T4" fmla="*/ 543 w 1402"/>
                <a:gd name="T5" fmla="*/ 3331 h 3331"/>
                <a:gd name="T6" fmla="*/ 1402 w 1402"/>
                <a:gd name="T7" fmla="*/ 0 h 3331"/>
                <a:gd name="T8" fmla="*/ 623 w 1402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2" h="3331">
                  <a:moveTo>
                    <a:pt x="623" y="0"/>
                  </a:moveTo>
                  <a:lnTo>
                    <a:pt x="0" y="3331"/>
                  </a:lnTo>
                  <a:lnTo>
                    <a:pt x="543" y="3331"/>
                  </a:lnTo>
                  <a:lnTo>
                    <a:pt x="1402" y="0"/>
                  </a:lnTo>
                  <a:lnTo>
                    <a:pt x="623" y="0"/>
                  </a:lnTo>
                  <a:close/>
                </a:path>
              </a:pathLst>
            </a:custGeom>
            <a:gradFill>
              <a:gsLst>
                <a:gs pos="16000">
                  <a:srgbClr val="323973"/>
                </a:gs>
                <a:gs pos="100000">
                  <a:srgbClr val="22294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4" name="Freeform 167">
              <a:extLst>
                <a:ext uri="{FF2B5EF4-FFF2-40B4-BE49-F238E27FC236}">
                  <a16:creationId xmlns:a16="http://schemas.microsoft.com/office/drawing/2014/main" id="{E75DD280-D215-492B-ADF6-1C2D8898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8463" y="7065963"/>
              <a:ext cx="944563" cy="733425"/>
            </a:xfrm>
            <a:custGeom>
              <a:avLst/>
              <a:gdLst>
                <a:gd name="T0" fmla="*/ 993 w 1241"/>
                <a:gd name="T1" fmla="*/ 0 h 963"/>
                <a:gd name="T2" fmla="*/ 700 w 1241"/>
                <a:gd name="T3" fmla="*/ 669 h 963"/>
                <a:gd name="T4" fmla="*/ 0 w 1241"/>
                <a:gd name="T5" fmla="*/ 669 h 963"/>
                <a:gd name="T6" fmla="*/ 0 w 1241"/>
                <a:gd name="T7" fmla="*/ 963 h 963"/>
                <a:gd name="T8" fmla="*/ 799 w 1241"/>
                <a:gd name="T9" fmla="*/ 963 h 963"/>
                <a:gd name="T10" fmla="*/ 978 w 1241"/>
                <a:gd name="T11" fmla="*/ 859 h 963"/>
                <a:gd name="T12" fmla="*/ 1172 w 1241"/>
                <a:gd name="T13" fmla="*/ 521 h 963"/>
                <a:gd name="T14" fmla="*/ 1130 w 1241"/>
                <a:gd name="T15" fmla="*/ 147 h 963"/>
                <a:gd name="T16" fmla="*/ 993 w 1241"/>
                <a:gd name="T17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1" h="963">
                  <a:moveTo>
                    <a:pt x="993" y="0"/>
                  </a:moveTo>
                  <a:lnTo>
                    <a:pt x="700" y="669"/>
                  </a:lnTo>
                  <a:lnTo>
                    <a:pt x="0" y="669"/>
                  </a:lnTo>
                  <a:lnTo>
                    <a:pt x="0" y="963"/>
                  </a:lnTo>
                  <a:lnTo>
                    <a:pt x="799" y="963"/>
                  </a:lnTo>
                  <a:cubicBezTo>
                    <a:pt x="873" y="963"/>
                    <a:pt x="941" y="923"/>
                    <a:pt x="978" y="859"/>
                  </a:cubicBezTo>
                  <a:lnTo>
                    <a:pt x="1172" y="521"/>
                  </a:lnTo>
                  <a:cubicBezTo>
                    <a:pt x="1241" y="401"/>
                    <a:pt x="1224" y="249"/>
                    <a:pt x="1130" y="147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rgbClr val="5C5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5" name="Freeform 168">
              <a:extLst>
                <a:ext uri="{FF2B5EF4-FFF2-40B4-BE49-F238E27FC236}">
                  <a16:creationId xmlns:a16="http://schemas.microsoft.com/office/drawing/2014/main" id="{4348E6E2-D3B6-4B29-AC2A-F0B6DE4DC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1413" y="6958013"/>
              <a:ext cx="1046163" cy="1444625"/>
            </a:xfrm>
            <a:custGeom>
              <a:avLst/>
              <a:gdLst>
                <a:gd name="T0" fmla="*/ 1375 w 1375"/>
                <a:gd name="T1" fmla="*/ 1899 h 1899"/>
                <a:gd name="T2" fmla="*/ 148 w 1375"/>
                <a:gd name="T3" fmla="*/ 1899 h 1899"/>
                <a:gd name="T4" fmla="*/ 5 w 1375"/>
                <a:gd name="T5" fmla="*/ 210 h 1899"/>
                <a:gd name="T6" fmla="*/ 107 w 1375"/>
                <a:gd name="T7" fmla="*/ 73 h 1899"/>
                <a:gd name="T8" fmla="*/ 450 w 1375"/>
                <a:gd name="T9" fmla="*/ 0 h 1899"/>
                <a:gd name="T10" fmla="*/ 750 w 1375"/>
                <a:gd name="T11" fmla="*/ 0 h 1899"/>
                <a:gd name="T12" fmla="*/ 1223 w 1375"/>
                <a:gd name="T13" fmla="*/ 97 h 1899"/>
                <a:gd name="T14" fmla="*/ 1375 w 1375"/>
                <a:gd name="T15" fmla="*/ 1899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5" h="1899">
                  <a:moveTo>
                    <a:pt x="1375" y="1899"/>
                  </a:moveTo>
                  <a:lnTo>
                    <a:pt x="148" y="1899"/>
                  </a:lnTo>
                  <a:lnTo>
                    <a:pt x="5" y="210"/>
                  </a:lnTo>
                  <a:cubicBezTo>
                    <a:pt x="0" y="145"/>
                    <a:pt x="43" y="87"/>
                    <a:pt x="107" y="73"/>
                  </a:cubicBezTo>
                  <a:lnTo>
                    <a:pt x="450" y="0"/>
                  </a:lnTo>
                  <a:lnTo>
                    <a:pt x="750" y="0"/>
                  </a:lnTo>
                  <a:lnTo>
                    <a:pt x="1223" y="97"/>
                  </a:lnTo>
                  <a:lnTo>
                    <a:pt x="1375" y="1899"/>
                  </a:lnTo>
                  <a:close/>
                </a:path>
              </a:pathLst>
            </a:custGeom>
            <a:gradFill>
              <a:gsLst>
                <a:gs pos="9000">
                  <a:srgbClr val="5C59D3"/>
                </a:gs>
                <a:gs pos="57000">
                  <a:srgbClr val="7268E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6" name="Freeform 169">
              <a:extLst>
                <a:ext uri="{FF2B5EF4-FFF2-40B4-BE49-F238E27FC236}">
                  <a16:creationId xmlns:a16="http://schemas.microsoft.com/office/drawing/2014/main" id="{14C6D688-EA5C-4CD4-AE26-91DD5B6C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2725" y="6711950"/>
              <a:ext cx="228600" cy="392113"/>
            </a:xfrm>
            <a:custGeom>
              <a:avLst/>
              <a:gdLst>
                <a:gd name="T0" fmla="*/ 151 w 301"/>
                <a:gd name="T1" fmla="*/ 516 h 516"/>
                <a:gd name="T2" fmla="*/ 301 w 301"/>
                <a:gd name="T3" fmla="*/ 331 h 516"/>
                <a:gd name="T4" fmla="*/ 277 w 301"/>
                <a:gd name="T5" fmla="*/ 0 h 516"/>
                <a:gd name="T6" fmla="*/ 25 w 301"/>
                <a:gd name="T7" fmla="*/ 0 h 516"/>
                <a:gd name="T8" fmla="*/ 0 w 301"/>
                <a:gd name="T9" fmla="*/ 331 h 516"/>
                <a:gd name="T10" fmla="*/ 151 w 301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516">
                  <a:moveTo>
                    <a:pt x="151" y="516"/>
                  </a:moveTo>
                  <a:cubicBezTo>
                    <a:pt x="151" y="516"/>
                    <a:pt x="301" y="414"/>
                    <a:pt x="301" y="331"/>
                  </a:cubicBezTo>
                  <a:lnTo>
                    <a:pt x="277" y="0"/>
                  </a:lnTo>
                  <a:lnTo>
                    <a:pt x="25" y="0"/>
                  </a:lnTo>
                  <a:lnTo>
                    <a:pt x="0" y="331"/>
                  </a:lnTo>
                  <a:cubicBezTo>
                    <a:pt x="0" y="414"/>
                    <a:pt x="151" y="516"/>
                    <a:pt x="151" y="516"/>
                  </a:cubicBezTo>
                  <a:close/>
                </a:path>
              </a:pathLst>
            </a:custGeom>
            <a:solidFill>
              <a:srgbClr val="845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7" name="Freeform 170">
              <a:extLst>
                <a:ext uri="{FF2B5EF4-FFF2-40B4-BE49-F238E27FC236}">
                  <a16:creationId xmlns:a16="http://schemas.microsoft.com/office/drawing/2014/main" id="{1F2C7B58-0E4B-47C8-997D-F1509A375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2075" y="6249988"/>
              <a:ext cx="465138" cy="563563"/>
            </a:xfrm>
            <a:custGeom>
              <a:avLst/>
              <a:gdLst>
                <a:gd name="T0" fmla="*/ 0 w 612"/>
                <a:gd name="T1" fmla="*/ 355 h 742"/>
                <a:gd name="T2" fmla="*/ 276 w 612"/>
                <a:gd name="T3" fmla="*/ 742 h 742"/>
                <a:gd name="T4" fmla="*/ 612 w 612"/>
                <a:gd name="T5" fmla="*/ 355 h 742"/>
                <a:gd name="T6" fmla="*/ 306 w 612"/>
                <a:gd name="T7" fmla="*/ 0 h 742"/>
                <a:gd name="T8" fmla="*/ 0 w 612"/>
                <a:gd name="T9" fmla="*/ 355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742">
                  <a:moveTo>
                    <a:pt x="0" y="355"/>
                  </a:moveTo>
                  <a:cubicBezTo>
                    <a:pt x="0" y="603"/>
                    <a:pt x="60" y="742"/>
                    <a:pt x="276" y="742"/>
                  </a:cubicBezTo>
                  <a:cubicBezTo>
                    <a:pt x="493" y="742"/>
                    <a:pt x="612" y="603"/>
                    <a:pt x="612" y="355"/>
                  </a:cubicBezTo>
                  <a:cubicBezTo>
                    <a:pt x="612" y="108"/>
                    <a:pt x="478" y="0"/>
                    <a:pt x="306" y="0"/>
                  </a:cubicBezTo>
                  <a:cubicBezTo>
                    <a:pt x="135" y="0"/>
                    <a:pt x="0" y="39"/>
                    <a:pt x="0" y="355"/>
                  </a:cubicBezTo>
                  <a:close/>
                </a:path>
              </a:pathLst>
            </a:custGeom>
            <a:solidFill>
              <a:srgbClr val="94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8" name="Freeform 171">
              <a:extLst>
                <a:ext uri="{FF2B5EF4-FFF2-40B4-BE49-F238E27FC236}">
                  <a16:creationId xmlns:a16="http://schemas.microsoft.com/office/drawing/2014/main" id="{E2409B8E-175D-444C-9803-4D8AE2D1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7963" y="6484938"/>
              <a:ext cx="60325" cy="128588"/>
            </a:xfrm>
            <a:custGeom>
              <a:avLst/>
              <a:gdLst>
                <a:gd name="T0" fmla="*/ 73 w 79"/>
                <a:gd name="T1" fmla="*/ 169 h 169"/>
                <a:gd name="T2" fmla="*/ 34 w 79"/>
                <a:gd name="T3" fmla="*/ 169 h 169"/>
                <a:gd name="T4" fmla="*/ 8 w 79"/>
                <a:gd name="T5" fmla="*/ 156 h 169"/>
                <a:gd name="T6" fmla="*/ 3 w 79"/>
                <a:gd name="T7" fmla="*/ 127 h 169"/>
                <a:gd name="T8" fmla="*/ 42 w 79"/>
                <a:gd name="T9" fmla="*/ 5 h 169"/>
                <a:gd name="T10" fmla="*/ 49 w 79"/>
                <a:gd name="T11" fmla="*/ 1 h 169"/>
                <a:gd name="T12" fmla="*/ 53 w 79"/>
                <a:gd name="T13" fmla="*/ 9 h 169"/>
                <a:gd name="T14" fmla="*/ 14 w 79"/>
                <a:gd name="T15" fmla="*/ 131 h 169"/>
                <a:gd name="T16" fmla="*/ 17 w 79"/>
                <a:gd name="T17" fmla="*/ 149 h 169"/>
                <a:gd name="T18" fmla="*/ 34 w 79"/>
                <a:gd name="T19" fmla="*/ 157 h 169"/>
                <a:gd name="T20" fmla="*/ 73 w 79"/>
                <a:gd name="T21" fmla="*/ 157 h 169"/>
                <a:gd name="T22" fmla="*/ 79 w 79"/>
                <a:gd name="T23" fmla="*/ 163 h 169"/>
                <a:gd name="T24" fmla="*/ 73 w 79"/>
                <a:gd name="T2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69">
                  <a:moveTo>
                    <a:pt x="73" y="169"/>
                  </a:moveTo>
                  <a:lnTo>
                    <a:pt x="34" y="169"/>
                  </a:lnTo>
                  <a:cubicBezTo>
                    <a:pt x="23" y="169"/>
                    <a:pt x="14" y="164"/>
                    <a:pt x="8" y="156"/>
                  </a:cubicBezTo>
                  <a:cubicBezTo>
                    <a:pt x="2" y="147"/>
                    <a:pt x="0" y="137"/>
                    <a:pt x="3" y="127"/>
                  </a:cubicBezTo>
                  <a:lnTo>
                    <a:pt x="42" y="5"/>
                  </a:lnTo>
                  <a:cubicBezTo>
                    <a:pt x="43" y="2"/>
                    <a:pt x="46" y="0"/>
                    <a:pt x="49" y="1"/>
                  </a:cubicBezTo>
                  <a:cubicBezTo>
                    <a:pt x="52" y="2"/>
                    <a:pt x="54" y="6"/>
                    <a:pt x="53" y="9"/>
                  </a:cubicBezTo>
                  <a:lnTo>
                    <a:pt x="14" y="131"/>
                  </a:lnTo>
                  <a:cubicBezTo>
                    <a:pt x="12" y="137"/>
                    <a:pt x="13" y="143"/>
                    <a:pt x="17" y="149"/>
                  </a:cubicBezTo>
                  <a:cubicBezTo>
                    <a:pt x="21" y="154"/>
                    <a:pt x="27" y="157"/>
                    <a:pt x="34" y="157"/>
                  </a:cubicBezTo>
                  <a:lnTo>
                    <a:pt x="73" y="157"/>
                  </a:lnTo>
                  <a:cubicBezTo>
                    <a:pt x="76" y="157"/>
                    <a:pt x="79" y="159"/>
                    <a:pt x="79" y="163"/>
                  </a:cubicBezTo>
                  <a:cubicBezTo>
                    <a:pt x="79" y="166"/>
                    <a:pt x="76" y="169"/>
                    <a:pt x="73" y="169"/>
                  </a:cubicBez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9" name="Freeform 172">
              <a:extLst>
                <a:ext uri="{FF2B5EF4-FFF2-40B4-BE49-F238E27FC236}">
                  <a16:creationId xmlns:a16="http://schemas.microsoft.com/office/drawing/2014/main" id="{C9B2A15C-4325-4435-896C-38555CF81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7613" y="6127750"/>
              <a:ext cx="763588" cy="638175"/>
            </a:xfrm>
            <a:custGeom>
              <a:avLst/>
              <a:gdLst>
                <a:gd name="T0" fmla="*/ 215 w 1003"/>
                <a:gd name="T1" fmla="*/ 74 h 839"/>
                <a:gd name="T2" fmla="*/ 267 w 1003"/>
                <a:gd name="T3" fmla="*/ 351 h 839"/>
                <a:gd name="T4" fmla="*/ 273 w 1003"/>
                <a:gd name="T5" fmla="*/ 352 h 839"/>
                <a:gd name="T6" fmla="*/ 625 w 1003"/>
                <a:gd name="T7" fmla="*/ 374 h 839"/>
                <a:gd name="T8" fmla="*/ 637 w 1003"/>
                <a:gd name="T9" fmla="*/ 585 h 839"/>
                <a:gd name="T10" fmla="*/ 694 w 1003"/>
                <a:gd name="T11" fmla="*/ 477 h 839"/>
                <a:gd name="T12" fmla="*/ 690 w 1003"/>
                <a:gd name="T13" fmla="*/ 643 h 839"/>
                <a:gd name="T14" fmla="*/ 750 w 1003"/>
                <a:gd name="T15" fmla="*/ 831 h 839"/>
                <a:gd name="T16" fmla="*/ 800 w 1003"/>
                <a:gd name="T17" fmla="*/ 259 h 839"/>
                <a:gd name="T18" fmla="*/ 215 w 1003"/>
                <a:gd name="T19" fmla="*/ 7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3" h="839">
                  <a:moveTo>
                    <a:pt x="215" y="74"/>
                  </a:moveTo>
                  <a:cubicBezTo>
                    <a:pt x="0" y="100"/>
                    <a:pt x="115" y="331"/>
                    <a:pt x="267" y="351"/>
                  </a:cubicBezTo>
                  <a:cubicBezTo>
                    <a:pt x="269" y="351"/>
                    <a:pt x="271" y="352"/>
                    <a:pt x="273" y="352"/>
                  </a:cubicBezTo>
                  <a:cubicBezTo>
                    <a:pt x="481" y="375"/>
                    <a:pt x="600" y="333"/>
                    <a:pt x="625" y="374"/>
                  </a:cubicBezTo>
                  <a:cubicBezTo>
                    <a:pt x="649" y="415"/>
                    <a:pt x="615" y="581"/>
                    <a:pt x="637" y="585"/>
                  </a:cubicBezTo>
                  <a:cubicBezTo>
                    <a:pt x="660" y="589"/>
                    <a:pt x="647" y="479"/>
                    <a:pt x="694" y="477"/>
                  </a:cubicBezTo>
                  <a:cubicBezTo>
                    <a:pt x="740" y="475"/>
                    <a:pt x="791" y="673"/>
                    <a:pt x="690" y="643"/>
                  </a:cubicBezTo>
                  <a:cubicBezTo>
                    <a:pt x="690" y="643"/>
                    <a:pt x="690" y="823"/>
                    <a:pt x="750" y="831"/>
                  </a:cubicBezTo>
                  <a:cubicBezTo>
                    <a:pt x="810" y="839"/>
                    <a:pt x="1003" y="278"/>
                    <a:pt x="800" y="259"/>
                  </a:cubicBezTo>
                  <a:cubicBezTo>
                    <a:pt x="800" y="259"/>
                    <a:pt x="839" y="0"/>
                    <a:pt x="215" y="74"/>
                  </a:cubicBezTo>
                  <a:close/>
                </a:path>
              </a:pathLst>
            </a:custGeom>
            <a:solidFill>
              <a:srgbClr val="141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DE0E24E-6971-47B2-925B-570FDEF5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5888" y="6949542"/>
              <a:ext cx="422276" cy="210085"/>
            </a:xfrm>
            <a:custGeom>
              <a:avLst/>
              <a:gdLst>
                <a:gd name="connsiteX0" fmla="*/ 78228 w 422276"/>
                <a:gd name="connsiteY0" fmla="*/ 461 h 210085"/>
                <a:gd name="connsiteX1" fmla="*/ 95696 w 422276"/>
                <a:gd name="connsiteY1" fmla="*/ 6515 h 210085"/>
                <a:gd name="connsiteX2" fmla="*/ 211138 w 422276"/>
                <a:gd name="connsiteY2" fmla="*/ 154083 h 210085"/>
                <a:gd name="connsiteX3" fmla="*/ 326580 w 422276"/>
                <a:gd name="connsiteY3" fmla="*/ 6515 h 210085"/>
                <a:gd name="connsiteX4" fmla="*/ 344048 w 422276"/>
                <a:gd name="connsiteY4" fmla="*/ 461 h 210085"/>
                <a:gd name="connsiteX5" fmla="*/ 422276 w 422276"/>
                <a:gd name="connsiteY5" fmla="*/ 16353 h 210085"/>
                <a:gd name="connsiteX6" fmla="*/ 271896 w 422276"/>
                <a:gd name="connsiteY6" fmla="*/ 210085 h 210085"/>
                <a:gd name="connsiteX7" fmla="*/ 211138 w 422276"/>
                <a:gd name="connsiteY7" fmla="*/ 154085 h 210085"/>
                <a:gd name="connsiteX8" fmla="*/ 150378 w 422276"/>
                <a:gd name="connsiteY8" fmla="*/ 210085 h 210085"/>
                <a:gd name="connsiteX9" fmla="*/ 0 w 422276"/>
                <a:gd name="connsiteY9" fmla="*/ 16353 h 21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276" h="210085">
                  <a:moveTo>
                    <a:pt x="78228" y="461"/>
                  </a:moveTo>
                  <a:cubicBezTo>
                    <a:pt x="85062" y="-1053"/>
                    <a:pt x="91898" y="1218"/>
                    <a:pt x="95696" y="6515"/>
                  </a:cubicBezTo>
                  <a:lnTo>
                    <a:pt x="211138" y="154083"/>
                  </a:lnTo>
                  <a:lnTo>
                    <a:pt x="326580" y="6515"/>
                  </a:lnTo>
                  <a:cubicBezTo>
                    <a:pt x="330376" y="1218"/>
                    <a:pt x="337212" y="-1053"/>
                    <a:pt x="344048" y="461"/>
                  </a:cubicBezTo>
                  <a:lnTo>
                    <a:pt x="422276" y="16353"/>
                  </a:lnTo>
                  <a:lnTo>
                    <a:pt x="271896" y="210085"/>
                  </a:lnTo>
                  <a:lnTo>
                    <a:pt x="211138" y="154085"/>
                  </a:lnTo>
                  <a:lnTo>
                    <a:pt x="150378" y="210085"/>
                  </a:lnTo>
                  <a:lnTo>
                    <a:pt x="0" y="16353"/>
                  </a:lnTo>
                  <a:close/>
                </a:path>
              </a:pathLst>
            </a:cu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1" name="Freeform 176">
              <a:extLst>
                <a:ext uri="{FF2B5EF4-FFF2-40B4-BE49-F238E27FC236}">
                  <a16:creationId xmlns:a16="http://schemas.microsoft.com/office/drawing/2014/main" id="{251FFE72-80DA-4957-A379-87BCD7CBD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1688" y="7031038"/>
              <a:ext cx="595313" cy="1206500"/>
            </a:xfrm>
            <a:custGeom>
              <a:avLst/>
              <a:gdLst>
                <a:gd name="T0" fmla="*/ 0 w 782"/>
                <a:gd name="T1" fmla="*/ 0 h 1585"/>
                <a:gd name="T2" fmla="*/ 706 w 782"/>
                <a:gd name="T3" fmla="*/ 491 h 1585"/>
                <a:gd name="T4" fmla="*/ 751 w 782"/>
                <a:gd name="T5" fmla="*/ 667 h 1585"/>
                <a:gd name="T6" fmla="*/ 296 w 782"/>
                <a:gd name="T7" fmla="*/ 1585 h 1585"/>
                <a:gd name="T8" fmla="*/ 116 w 782"/>
                <a:gd name="T9" fmla="*/ 1411 h 1585"/>
                <a:gd name="T10" fmla="*/ 375 w 782"/>
                <a:gd name="T11" fmla="*/ 708 h 1585"/>
                <a:gd name="T12" fmla="*/ 46 w 782"/>
                <a:gd name="T13" fmla="*/ 540 h 1585"/>
                <a:gd name="T14" fmla="*/ 0 w 782"/>
                <a:gd name="T15" fmla="*/ 0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2" h="1585">
                  <a:moveTo>
                    <a:pt x="0" y="0"/>
                  </a:moveTo>
                  <a:lnTo>
                    <a:pt x="706" y="491"/>
                  </a:lnTo>
                  <a:cubicBezTo>
                    <a:pt x="763" y="530"/>
                    <a:pt x="782" y="605"/>
                    <a:pt x="751" y="667"/>
                  </a:cubicBezTo>
                  <a:lnTo>
                    <a:pt x="296" y="1585"/>
                  </a:lnTo>
                  <a:lnTo>
                    <a:pt x="116" y="1411"/>
                  </a:lnTo>
                  <a:lnTo>
                    <a:pt x="375" y="708"/>
                  </a:lnTo>
                  <a:lnTo>
                    <a:pt x="46" y="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6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2" name="Freeform 177">
              <a:extLst>
                <a:ext uri="{FF2B5EF4-FFF2-40B4-BE49-F238E27FC236}">
                  <a16:creationId xmlns:a16="http://schemas.microsoft.com/office/drawing/2014/main" id="{5B193295-6E17-4A32-B3D0-2A59DF98F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5438" y="8402638"/>
              <a:ext cx="728663" cy="2535238"/>
            </a:xfrm>
            <a:custGeom>
              <a:avLst/>
              <a:gdLst>
                <a:gd name="T0" fmla="*/ 778 w 957"/>
                <a:gd name="T1" fmla="*/ 0 h 3331"/>
                <a:gd name="T2" fmla="*/ 957 w 957"/>
                <a:gd name="T3" fmla="*/ 3331 h 3331"/>
                <a:gd name="T4" fmla="*/ 415 w 957"/>
                <a:gd name="T5" fmla="*/ 3331 h 3331"/>
                <a:gd name="T6" fmla="*/ 0 w 957"/>
                <a:gd name="T7" fmla="*/ 0 h 3331"/>
                <a:gd name="T8" fmla="*/ 778 w 957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331">
                  <a:moveTo>
                    <a:pt x="778" y="0"/>
                  </a:moveTo>
                  <a:lnTo>
                    <a:pt x="957" y="3331"/>
                  </a:lnTo>
                  <a:lnTo>
                    <a:pt x="415" y="3331"/>
                  </a:lnTo>
                  <a:lnTo>
                    <a:pt x="0" y="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323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BB8398A-698D-4F91-8478-4E555D597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4983" y="7578877"/>
              <a:ext cx="2372128" cy="861911"/>
            </a:xfrm>
            <a:custGeom>
              <a:avLst/>
              <a:gdLst>
                <a:gd name="connsiteX0" fmla="*/ 2235162 w 2372128"/>
                <a:gd name="connsiteY0" fmla="*/ 526898 h 861911"/>
                <a:gd name="connsiteX1" fmla="*/ 2372128 w 2372128"/>
                <a:gd name="connsiteY1" fmla="*/ 659218 h 861911"/>
                <a:gd name="connsiteX2" fmla="*/ 2325712 w 2372128"/>
                <a:gd name="connsiteY2" fmla="*/ 729941 h 861911"/>
                <a:gd name="connsiteX3" fmla="*/ 2257230 w 2372128"/>
                <a:gd name="connsiteY3" fmla="*/ 744390 h 861911"/>
                <a:gd name="connsiteX4" fmla="*/ 2178854 w 2372128"/>
                <a:gd name="connsiteY4" fmla="*/ 847051 h 861911"/>
                <a:gd name="connsiteX5" fmla="*/ 2162114 w 2372128"/>
                <a:gd name="connsiteY5" fmla="*/ 805226 h 861911"/>
                <a:gd name="connsiteX6" fmla="*/ 2094390 w 2372128"/>
                <a:gd name="connsiteY6" fmla="*/ 853895 h 861911"/>
                <a:gd name="connsiteX7" fmla="*/ 2091348 w 2372128"/>
                <a:gd name="connsiteY7" fmla="*/ 805987 h 861911"/>
                <a:gd name="connsiteX8" fmla="*/ 2012210 w 2372128"/>
                <a:gd name="connsiteY8" fmla="*/ 860740 h 861911"/>
                <a:gd name="connsiteX9" fmla="*/ 2038082 w 2372128"/>
                <a:gd name="connsiteY9" fmla="*/ 779371 h 861911"/>
                <a:gd name="connsiteX10" fmla="*/ 1990144 w 2372128"/>
                <a:gd name="connsiteY10" fmla="*/ 788496 h 861911"/>
                <a:gd name="connsiteX11" fmla="*/ 2105804 w 2372128"/>
                <a:gd name="connsiteY11" fmla="*/ 598381 h 861911"/>
                <a:gd name="connsiteX12" fmla="*/ 375314 w 2372128"/>
                <a:gd name="connsiteY12" fmla="*/ 404 h 861911"/>
                <a:gd name="connsiteX13" fmla="*/ 473480 w 2372128"/>
                <a:gd name="connsiteY13" fmla="*/ 41526 h 861911"/>
                <a:gd name="connsiteX14" fmla="*/ 473480 w 2372128"/>
                <a:gd name="connsiteY14" fmla="*/ 197635 h 861911"/>
                <a:gd name="connsiteX15" fmla="*/ 313790 w 2372128"/>
                <a:gd name="connsiteY15" fmla="*/ 265409 h 861911"/>
                <a:gd name="connsiteX16" fmla="*/ 163228 w 2372128"/>
                <a:gd name="connsiteY16" fmla="*/ 352983 h 861911"/>
                <a:gd name="connsiteX17" fmla="*/ 138134 w 2372128"/>
                <a:gd name="connsiteY17" fmla="*/ 324045 h 861911"/>
                <a:gd name="connsiteX18" fmla="*/ 75018 w 2372128"/>
                <a:gd name="connsiteY18" fmla="*/ 342321 h 861911"/>
                <a:gd name="connsiteX19" fmla="*/ 90228 w 2372128"/>
                <a:gd name="connsiteY19" fmla="*/ 298915 h 861911"/>
                <a:gd name="connsiteX20" fmla="*/ 2018 w 2372128"/>
                <a:gd name="connsiteY20" fmla="*/ 326330 h 861911"/>
                <a:gd name="connsiteX21" fmla="*/ 86426 w 2372128"/>
                <a:gd name="connsiteY21" fmla="*/ 241041 h 861911"/>
                <a:gd name="connsiteX22" fmla="*/ 24070 w 2372128"/>
                <a:gd name="connsiteY22" fmla="*/ 244848 h 861911"/>
                <a:gd name="connsiteX23" fmla="*/ 237748 w 2372128"/>
                <a:gd name="connsiteY23" fmla="*/ 104731 h 861911"/>
                <a:gd name="connsiteX24" fmla="*/ 132810 w 2372128"/>
                <a:gd name="connsiteY24" fmla="*/ 133668 h 861911"/>
                <a:gd name="connsiteX25" fmla="*/ 105436 w 2372128"/>
                <a:gd name="connsiteY25" fmla="*/ 104731 h 861911"/>
                <a:gd name="connsiteX26" fmla="*/ 306948 w 2372128"/>
                <a:gd name="connsiteY26" fmla="*/ 9542 h 861911"/>
                <a:gd name="connsiteX27" fmla="*/ 375314 w 2372128"/>
                <a:gd name="connsiteY27" fmla="*/ 404 h 86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2128" h="861911">
                  <a:moveTo>
                    <a:pt x="2235162" y="526898"/>
                  </a:moveTo>
                  <a:lnTo>
                    <a:pt x="2372128" y="659218"/>
                  </a:lnTo>
                  <a:cubicBezTo>
                    <a:pt x="2372128" y="659218"/>
                    <a:pt x="2363758" y="703325"/>
                    <a:pt x="2325712" y="729941"/>
                  </a:cubicBezTo>
                  <a:cubicBezTo>
                    <a:pt x="2287666" y="756557"/>
                    <a:pt x="2257230" y="744390"/>
                    <a:pt x="2257230" y="744390"/>
                  </a:cubicBezTo>
                  <a:cubicBezTo>
                    <a:pt x="2257230" y="744390"/>
                    <a:pt x="2201682" y="853135"/>
                    <a:pt x="2178854" y="847051"/>
                  </a:cubicBezTo>
                  <a:cubicBezTo>
                    <a:pt x="2155264" y="840207"/>
                    <a:pt x="2162114" y="805226"/>
                    <a:pt x="2162114" y="805226"/>
                  </a:cubicBezTo>
                  <a:cubicBezTo>
                    <a:pt x="2162114" y="805226"/>
                    <a:pt x="2118740" y="861500"/>
                    <a:pt x="2094390" y="853895"/>
                  </a:cubicBezTo>
                  <a:cubicBezTo>
                    <a:pt x="2070802" y="847051"/>
                    <a:pt x="2091348" y="805987"/>
                    <a:pt x="2091348" y="805987"/>
                  </a:cubicBezTo>
                  <a:cubicBezTo>
                    <a:pt x="2091348" y="805987"/>
                    <a:pt x="2044170" y="871386"/>
                    <a:pt x="2012210" y="860740"/>
                  </a:cubicBezTo>
                  <a:cubicBezTo>
                    <a:pt x="1980252" y="850093"/>
                    <a:pt x="2038082" y="779371"/>
                    <a:pt x="2038082" y="779371"/>
                  </a:cubicBezTo>
                  <a:cubicBezTo>
                    <a:pt x="2038082" y="779371"/>
                    <a:pt x="2012210" y="809029"/>
                    <a:pt x="1990144" y="788496"/>
                  </a:cubicBezTo>
                  <a:cubicBezTo>
                    <a:pt x="1967316" y="767203"/>
                    <a:pt x="2105804" y="598381"/>
                    <a:pt x="2105804" y="598381"/>
                  </a:cubicBezTo>
                  <a:close/>
                  <a:moveTo>
                    <a:pt x="375314" y="404"/>
                  </a:moveTo>
                  <a:cubicBezTo>
                    <a:pt x="436266" y="4688"/>
                    <a:pt x="473480" y="41526"/>
                    <a:pt x="473480" y="41526"/>
                  </a:cubicBezTo>
                  <a:lnTo>
                    <a:pt x="473480" y="197635"/>
                  </a:lnTo>
                  <a:cubicBezTo>
                    <a:pt x="452948" y="252463"/>
                    <a:pt x="313790" y="265409"/>
                    <a:pt x="313790" y="265409"/>
                  </a:cubicBezTo>
                  <a:cubicBezTo>
                    <a:pt x="313790" y="265409"/>
                    <a:pt x="221780" y="326330"/>
                    <a:pt x="163228" y="352983"/>
                  </a:cubicBezTo>
                  <a:cubicBezTo>
                    <a:pt x="125206" y="369736"/>
                    <a:pt x="138134" y="324045"/>
                    <a:pt x="138134" y="324045"/>
                  </a:cubicBezTo>
                  <a:cubicBezTo>
                    <a:pt x="138134" y="324045"/>
                    <a:pt x="91748" y="358313"/>
                    <a:pt x="75018" y="342321"/>
                  </a:cubicBezTo>
                  <a:cubicBezTo>
                    <a:pt x="58290" y="325568"/>
                    <a:pt x="90228" y="298915"/>
                    <a:pt x="90228" y="298915"/>
                  </a:cubicBezTo>
                  <a:cubicBezTo>
                    <a:pt x="90228" y="298915"/>
                    <a:pt x="19508" y="350698"/>
                    <a:pt x="2018" y="326330"/>
                  </a:cubicBezTo>
                  <a:cubicBezTo>
                    <a:pt x="-15472" y="301200"/>
                    <a:pt x="86426" y="241041"/>
                    <a:pt x="86426" y="241041"/>
                  </a:cubicBezTo>
                  <a:cubicBezTo>
                    <a:pt x="86426" y="241041"/>
                    <a:pt x="34716" y="267694"/>
                    <a:pt x="24070" y="244848"/>
                  </a:cubicBezTo>
                  <a:cubicBezTo>
                    <a:pt x="14186" y="222765"/>
                    <a:pt x="237748" y="104731"/>
                    <a:pt x="237748" y="104731"/>
                  </a:cubicBezTo>
                  <a:cubicBezTo>
                    <a:pt x="204290" y="121484"/>
                    <a:pt x="161706" y="134430"/>
                    <a:pt x="132810" y="133668"/>
                  </a:cubicBezTo>
                  <a:cubicBezTo>
                    <a:pt x="108478" y="133668"/>
                    <a:pt x="105436" y="104731"/>
                    <a:pt x="105436" y="104731"/>
                  </a:cubicBezTo>
                  <a:cubicBezTo>
                    <a:pt x="105436" y="104731"/>
                    <a:pt x="206572" y="43049"/>
                    <a:pt x="306948" y="9542"/>
                  </a:cubicBezTo>
                  <a:cubicBezTo>
                    <a:pt x="332042" y="1166"/>
                    <a:pt x="354996" y="-1024"/>
                    <a:pt x="375314" y="404"/>
                  </a:cubicBezTo>
                  <a:close/>
                </a:path>
              </a:pathLst>
            </a:custGeom>
            <a:solidFill>
              <a:srgbClr val="94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4" name="Freeform 179">
              <a:extLst>
                <a:ext uri="{FF2B5EF4-FFF2-40B4-BE49-F238E27FC236}">
                  <a16:creationId xmlns:a16="http://schemas.microsoft.com/office/drawing/2014/main" id="{DCF31A8E-5A44-46CE-A7C7-8E9D412B9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5488" y="11042650"/>
              <a:ext cx="217488" cy="90488"/>
            </a:xfrm>
            <a:custGeom>
              <a:avLst/>
              <a:gdLst>
                <a:gd name="T0" fmla="*/ 281 w 287"/>
                <a:gd name="T1" fmla="*/ 118 h 118"/>
                <a:gd name="T2" fmla="*/ 277 w 287"/>
                <a:gd name="T3" fmla="*/ 116 h 118"/>
                <a:gd name="T4" fmla="*/ 10 w 287"/>
                <a:gd name="T5" fmla="*/ 107 h 118"/>
                <a:gd name="T6" fmla="*/ 2 w 287"/>
                <a:gd name="T7" fmla="*/ 105 h 118"/>
                <a:gd name="T8" fmla="*/ 4 w 287"/>
                <a:gd name="T9" fmla="*/ 97 h 118"/>
                <a:gd name="T10" fmla="*/ 285 w 287"/>
                <a:gd name="T11" fmla="*/ 108 h 118"/>
                <a:gd name="T12" fmla="*/ 285 w 287"/>
                <a:gd name="T13" fmla="*/ 116 h 118"/>
                <a:gd name="T14" fmla="*/ 281 w 287"/>
                <a:gd name="T15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118">
                  <a:moveTo>
                    <a:pt x="281" y="118"/>
                  </a:moveTo>
                  <a:cubicBezTo>
                    <a:pt x="279" y="118"/>
                    <a:pt x="278" y="117"/>
                    <a:pt x="277" y="116"/>
                  </a:cubicBezTo>
                  <a:cubicBezTo>
                    <a:pt x="167" y="14"/>
                    <a:pt x="12" y="106"/>
                    <a:pt x="10" y="107"/>
                  </a:cubicBezTo>
                  <a:cubicBezTo>
                    <a:pt x="7" y="109"/>
                    <a:pt x="4" y="108"/>
                    <a:pt x="2" y="105"/>
                  </a:cubicBezTo>
                  <a:cubicBezTo>
                    <a:pt x="0" y="102"/>
                    <a:pt x="1" y="99"/>
                    <a:pt x="4" y="97"/>
                  </a:cubicBezTo>
                  <a:cubicBezTo>
                    <a:pt x="6" y="96"/>
                    <a:pt x="168" y="0"/>
                    <a:pt x="285" y="108"/>
                  </a:cubicBezTo>
                  <a:cubicBezTo>
                    <a:pt x="287" y="110"/>
                    <a:pt x="287" y="114"/>
                    <a:pt x="285" y="116"/>
                  </a:cubicBezTo>
                  <a:cubicBezTo>
                    <a:pt x="284" y="117"/>
                    <a:pt x="282" y="118"/>
                    <a:pt x="281" y="118"/>
                  </a:cubicBezTo>
                  <a:close/>
                </a:path>
              </a:pathLst>
            </a:custGeom>
            <a:solidFill>
              <a:srgbClr val="958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83E8402-9757-40C7-8485-4E984752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0499" y="11053762"/>
              <a:ext cx="6113464" cy="168276"/>
            </a:xfrm>
            <a:custGeom>
              <a:avLst/>
              <a:gdLst>
                <a:gd name="connsiteX0" fmla="*/ 6029326 w 6113464"/>
                <a:gd name="connsiteY0" fmla="*/ 0 h 168276"/>
                <a:gd name="connsiteX1" fmla="*/ 6113464 w 6113464"/>
                <a:gd name="connsiteY1" fmla="*/ 84138 h 168276"/>
                <a:gd name="connsiteX2" fmla="*/ 6029326 w 6113464"/>
                <a:gd name="connsiteY2" fmla="*/ 168276 h 168276"/>
                <a:gd name="connsiteX3" fmla="*/ 5945188 w 6113464"/>
                <a:gd name="connsiteY3" fmla="*/ 84138 h 168276"/>
                <a:gd name="connsiteX4" fmla="*/ 6029326 w 6113464"/>
                <a:gd name="connsiteY4" fmla="*/ 0 h 168276"/>
                <a:gd name="connsiteX5" fmla="*/ 4707732 w 6113464"/>
                <a:gd name="connsiteY5" fmla="*/ 0 h 168276"/>
                <a:gd name="connsiteX6" fmla="*/ 4791076 w 6113464"/>
                <a:gd name="connsiteY6" fmla="*/ 84138 h 168276"/>
                <a:gd name="connsiteX7" fmla="*/ 4707732 w 6113464"/>
                <a:gd name="connsiteY7" fmla="*/ 168276 h 168276"/>
                <a:gd name="connsiteX8" fmla="*/ 4624388 w 6113464"/>
                <a:gd name="connsiteY8" fmla="*/ 84138 h 168276"/>
                <a:gd name="connsiteX9" fmla="*/ 4707732 w 6113464"/>
                <a:gd name="connsiteY9" fmla="*/ 0 h 168276"/>
                <a:gd name="connsiteX10" fmla="*/ 3743326 w 6113464"/>
                <a:gd name="connsiteY10" fmla="*/ 0 h 168276"/>
                <a:gd name="connsiteX11" fmla="*/ 3827464 w 6113464"/>
                <a:gd name="connsiteY11" fmla="*/ 84138 h 168276"/>
                <a:gd name="connsiteX12" fmla="*/ 3743326 w 6113464"/>
                <a:gd name="connsiteY12" fmla="*/ 168276 h 168276"/>
                <a:gd name="connsiteX13" fmla="*/ 3659188 w 6113464"/>
                <a:gd name="connsiteY13" fmla="*/ 84138 h 168276"/>
                <a:gd name="connsiteX14" fmla="*/ 3743326 w 6113464"/>
                <a:gd name="connsiteY14" fmla="*/ 0 h 168276"/>
                <a:gd name="connsiteX15" fmla="*/ 2421732 w 6113464"/>
                <a:gd name="connsiteY15" fmla="*/ 0 h 168276"/>
                <a:gd name="connsiteX16" fmla="*/ 2505076 w 6113464"/>
                <a:gd name="connsiteY16" fmla="*/ 84138 h 168276"/>
                <a:gd name="connsiteX17" fmla="*/ 2421732 w 6113464"/>
                <a:gd name="connsiteY17" fmla="*/ 168276 h 168276"/>
                <a:gd name="connsiteX18" fmla="*/ 2338388 w 6113464"/>
                <a:gd name="connsiteY18" fmla="*/ 84138 h 168276"/>
                <a:gd name="connsiteX19" fmla="*/ 2421732 w 6113464"/>
                <a:gd name="connsiteY19" fmla="*/ 0 h 168276"/>
                <a:gd name="connsiteX20" fmla="*/ 1405732 w 6113464"/>
                <a:gd name="connsiteY20" fmla="*/ 0 h 168276"/>
                <a:gd name="connsiteX21" fmla="*/ 1489076 w 6113464"/>
                <a:gd name="connsiteY21" fmla="*/ 84138 h 168276"/>
                <a:gd name="connsiteX22" fmla="*/ 1405732 w 6113464"/>
                <a:gd name="connsiteY22" fmla="*/ 168276 h 168276"/>
                <a:gd name="connsiteX23" fmla="*/ 1322388 w 6113464"/>
                <a:gd name="connsiteY23" fmla="*/ 84138 h 168276"/>
                <a:gd name="connsiteX24" fmla="*/ 1405732 w 6113464"/>
                <a:gd name="connsiteY24" fmla="*/ 0 h 168276"/>
                <a:gd name="connsiteX25" fmla="*/ 84138 w 6113464"/>
                <a:gd name="connsiteY25" fmla="*/ 0 h 168276"/>
                <a:gd name="connsiteX26" fmla="*/ 168276 w 6113464"/>
                <a:gd name="connsiteY26" fmla="*/ 84138 h 168276"/>
                <a:gd name="connsiteX27" fmla="*/ 84138 w 6113464"/>
                <a:gd name="connsiteY27" fmla="*/ 168276 h 168276"/>
                <a:gd name="connsiteX28" fmla="*/ 0 w 6113464"/>
                <a:gd name="connsiteY28" fmla="*/ 84138 h 168276"/>
                <a:gd name="connsiteX29" fmla="*/ 84138 w 6113464"/>
                <a:gd name="connsiteY29" fmla="*/ 0 h 16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13464" h="168276">
                  <a:moveTo>
                    <a:pt x="6029326" y="0"/>
                  </a:moveTo>
                  <a:cubicBezTo>
                    <a:pt x="6075794" y="0"/>
                    <a:pt x="6113464" y="37670"/>
                    <a:pt x="6113464" y="84138"/>
                  </a:cubicBezTo>
                  <a:cubicBezTo>
                    <a:pt x="6113464" y="130606"/>
                    <a:pt x="6075794" y="168276"/>
                    <a:pt x="6029326" y="168276"/>
                  </a:cubicBezTo>
                  <a:cubicBezTo>
                    <a:pt x="5982858" y="168276"/>
                    <a:pt x="5945188" y="130606"/>
                    <a:pt x="5945188" y="84138"/>
                  </a:cubicBezTo>
                  <a:cubicBezTo>
                    <a:pt x="5945188" y="37670"/>
                    <a:pt x="5982858" y="0"/>
                    <a:pt x="6029326" y="0"/>
                  </a:cubicBezTo>
                  <a:close/>
                  <a:moveTo>
                    <a:pt x="4707732" y="0"/>
                  </a:moveTo>
                  <a:cubicBezTo>
                    <a:pt x="4753762" y="0"/>
                    <a:pt x="4791076" y="37670"/>
                    <a:pt x="4791076" y="84138"/>
                  </a:cubicBezTo>
                  <a:cubicBezTo>
                    <a:pt x="4791076" y="130606"/>
                    <a:pt x="4753762" y="168276"/>
                    <a:pt x="4707732" y="168276"/>
                  </a:cubicBezTo>
                  <a:cubicBezTo>
                    <a:pt x="4661702" y="168276"/>
                    <a:pt x="4624388" y="130606"/>
                    <a:pt x="4624388" y="84138"/>
                  </a:cubicBezTo>
                  <a:cubicBezTo>
                    <a:pt x="4624388" y="37670"/>
                    <a:pt x="4661702" y="0"/>
                    <a:pt x="4707732" y="0"/>
                  </a:cubicBezTo>
                  <a:close/>
                  <a:moveTo>
                    <a:pt x="3743326" y="0"/>
                  </a:moveTo>
                  <a:cubicBezTo>
                    <a:pt x="3789794" y="0"/>
                    <a:pt x="3827464" y="37670"/>
                    <a:pt x="3827464" y="84138"/>
                  </a:cubicBezTo>
                  <a:cubicBezTo>
                    <a:pt x="3827464" y="130606"/>
                    <a:pt x="3789794" y="168276"/>
                    <a:pt x="3743326" y="168276"/>
                  </a:cubicBezTo>
                  <a:cubicBezTo>
                    <a:pt x="3696858" y="168276"/>
                    <a:pt x="3659188" y="130606"/>
                    <a:pt x="3659188" y="84138"/>
                  </a:cubicBezTo>
                  <a:cubicBezTo>
                    <a:pt x="3659188" y="37670"/>
                    <a:pt x="3696858" y="0"/>
                    <a:pt x="3743326" y="0"/>
                  </a:cubicBezTo>
                  <a:close/>
                  <a:moveTo>
                    <a:pt x="2421732" y="0"/>
                  </a:moveTo>
                  <a:cubicBezTo>
                    <a:pt x="2467762" y="0"/>
                    <a:pt x="2505076" y="37670"/>
                    <a:pt x="2505076" y="84138"/>
                  </a:cubicBezTo>
                  <a:cubicBezTo>
                    <a:pt x="2505076" y="130606"/>
                    <a:pt x="2467762" y="168276"/>
                    <a:pt x="2421732" y="168276"/>
                  </a:cubicBezTo>
                  <a:cubicBezTo>
                    <a:pt x="2375702" y="168276"/>
                    <a:pt x="2338388" y="130606"/>
                    <a:pt x="2338388" y="84138"/>
                  </a:cubicBezTo>
                  <a:cubicBezTo>
                    <a:pt x="2338388" y="37670"/>
                    <a:pt x="2375702" y="0"/>
                    <a:pt x="2421732" y="0"/>
                  </a:cubicBezTo>
                  <a:close/>
                  <a:moveTo>
                    <a:pt x="1405732" y="0"/>
                  </a:moveTo>
                  <a:cubicBezTo>
                    <a:pt x="1451762" y="0"/>
                    <a:pt x="1489076" y="37670"/>
                    <a:pt x="1489076" y="84138"/>
                  </a:cubicBezTo>
                  <a:cubicBezTo>
                    <a:pt x="1489076" y="130606"/>
                    <a:pt x="1451762" y="168276"/>
                    <a:pt x="1405732" y="168276"/>
                  </a:cubicBezTo>
                  <a:cubicBezTo>
                    <a:pt x="1359702" y="168276"/>
                    <a:pt x="1322388" y="130606"/>
                    <a:pt x="1322388" y="84138"/>
                  </a:cubicBezTo>
                  <a:cubicBezTo>
                    <a:pt x="1322388" y="37670"/>
                    <a:pt x="1359702" y="0"/>
                    <a:pt x="1405732" y="0"/>
                  </a:cubicBezTo>
                  <a:close/>
                  <a:moveTo>
                    <a:pt x="84138" y="0"/>
                  </a:moveTo>
                  <a:cubicBezTo>
                    <a:pt x="130606" y="0"/>
                    <a:pt x="168276" y="37670"/>
                    <a:pt x="168276" y="84138"/>
                  </a:cubicBezTo>
                  <a:cubicBezTo>
                    <a:pt x="168276" y="130606"/>
                    <a:pt x="130606" y="168276"/>
                    <a:pt x="84138" y="168276"/>
                  </a:cubicBezTo>
                  <a:cubicBezTo>
                    <a:pt x="37670" y="168276"/>
                    <a:pt x="0" y="130606"/>
                    <a:pt x="0" y="84138"/>
                  </a:cubicBezTo>
                  <a:cubicBezTo>
                    <a:pt x="0" y="37670"/>
                    <a:pt x="37670" y="0"/>
                    <a:pt x="84138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C054384-9413-41FD-97BF-48BAE8C0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425" y="8966200"/>
              <a:ext cx="6110288" cy="120650"/>
            </a:xfrm>
            <a:custGeom>
              <a:avLst/>
              <a:gdLst>
                <a:gd name="connsiteX0" fmla="*/ 4624388 w 6110288"/>
                <a:gd name="connsiteY0" fmla="*/ 0 h 120650"/>
                <a:gd name="connsiteX1" fmla="*/ 6051674 w 6110288"/>
                <a:gd name="connsiteY1" fmla="*/ 0 h 120650"/>
                <a:gd name="connsiteX2" fmla="*/ 6110288 w 6110288"/>
                <a:gd name="connsiteY2" fmla="*/ 58798 h 120650"/>
                <a:gd name="connsiteX3" fmla="*/ 6110288 w 6110288"/>
                <a:gd name="connsiteY3" fmla="*/ 103851 h 120650"/>
                <a:gd name="connsiteX4" fmla="*/ 6098109 w 6110288"/>
                <a:gd name="connsiteY4" fmla="*/ 120650 h 120650"/>
                <a:gd name="connsiteX5" fmla="*/ 4624388 w 6110288"/>
                <a:gd name="connsiteY5" fmla="*/ 120650 h 120650"/>
                <a:gd name="connsiteX6" fmla="*/ 2338388 w 6110288"/>
                <a:gd name="connsiteY6" fmla="*/ 0 h 120650"/>
                <a:gd name="connsiteX7" fmla="*/ 3764943 w 6110288"/>
                <a:gd name="connsiteY7" fmla="*/ 0 h 120650"/>
                <a:gd name="connsiteX8" fmla="*/ 3824288 w 6110288"/>
                <a:gd name="connsiteY8" fmla="*/ 58798 h 120650"/>
                <a:gd name="connsiteX9" fmla="*/ 3824288 w 6110288"/>
                <a:gd name="connsiteY9" fmla="*/ 103851 h 120650"/>
                <a:gd name="connsiteX10" fmla="*/ 3811354 w 6110288"/>
                <a:gd name="connsiteY10" fmla="*/ 120650 h 120650"/>
                <a:gd name="connsiteX11" fmla="*/ 2338388 w 6110288"/>
                <a:gd name="connsiteY11" fmla="*/ 120650 h 120650"/>
                <a:gd name="connsiteX12" fmla="*/ 0 w 6110288"/>
                <a:gd name="connsiteY12" fmla="*/ 0 h 120650"/>
                <a:gd name="connsiteX13" fmla="*/ 1428080 w 6110288"/>
                <a:gd name="connsiteY13" fmla="*/ 0 h 120650"/>
                <a:gd name="connsiteX14" fmla="*/ 1487488 w 6110288"/>
                <a:gd name="connsiteY14" fmla="*/ 58798 h 120650"/>
                <a:gd name="connsiteX15" fmla="*/ 1487488 w 6110288"/>
                <a:gd name="connsiteY15" fmla="*/ 103851 h 120650"/>
                <a:gd name="connsiteX16" fmla="*/ 1475302 w 6110288"/>
                <a:gd name="connsiteY16" fmla="*/ 120650 h 120650"/>
                <a:gd name="connsiteX17" fmla="*/ 0 w 6110288"/>
                <a:gd name="connsiteY17" fmla="*/ 12065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10288" h="120650">
                  <a:moveTo>
                    <a:pt x="4624388" y="0"/>
                  </a:moveTo>
                  <a:lnTo>
                    <a:pt x="6051674" y="0"/>
                  </a:lnTo>
                  <a:cubicBezTo>
                    <a:pt x="6084407" y="0"/>
                    <a:pt x="6110288" y="26726"/>
                    <a:pt x="6110288" y="58798"/>
                  </a:cubicBezTo>
                  <a:lnTo>
                    <a:pt x="6110288" y="103851"/>
                  </a:lnTo>
                  <a:cubicBezTo>
                    <a:pt x="6110288" y="111487"/>
                    <a:pt x="6105721" y="118359"/>
                    <a:pt x="6098109" y="120650"/>
                  </a:cubicBezTo>
                  <a:lnTo>
                    <a:pt x="4624388" y="120650"/>
                  </a:lnTo>
                  <a:close/>
                  <a:moveTo>
                    <a:pt x="2338388" y="0"/>
                  </a:moveTo>
                  <a:lnTo>
                    <a:pt x="3764943" y="0"/>
                  </a:lnTo>
                  <a:cubicBezTo>
                    <a:pt x="3797659" y="0"/>
                    <a:pt x="3824288" y="26726"/>
                    <a:pt x="3824288" y="58798"/>
                  </a:cubicBezTo>
                  <a:lnTo>
                    <a:pt x="3824288" y="103851"/>
                  </a:lnTo>
                  <a:cubicBezTo>
                    <a:pt x="3824288" y="111487"/>
                    <a:pt x="3818962" y="118359"/>
                    <a:pt x="3811354" y="120650"/>
                  </a:cubicBezTo>
                  <a:lnTo>
                    <a:pt x="2338388" y="120650"/>
                  </a:lnTo>
                  <a:close/>
                  <a:moveTo>
                    <a:pt x="0" y="0"/>
                  </a:moveTo>
                  <a:lnTo>
                    <a:pt x="1428080" y="0"/>
                  </a:lnTo>
                  <a:cubicBezTo>
                    <a:pt x="1460831" y="0"/>
                    <a:pt x="1487488" y="26726"/>
                    <a:pt x="1487488" y="58798"/>
                  </a:cubicBezTo>
                  <a:lnTo>
                    <a:pt x="1487488" y="103851"/>
                  </a:lnTo>
                  <a:cubicBezTo>
                    <a:pt x="1487488" y="111487"/>
                    <a:pt x="1482157" y="118359"/>
                    <a:pt x="1475302" y="120650"/>
                  </a:cubicBezTo>
                  <a:lnTo>
                    <a:pt x="0" y="120650"/>
                  </a:lnTo>
                  <a:close/>
                </a:path>
              </a:pathLst>
            </a:custGeom>
            <a:solidFill>
              <a:srgbClr val="D9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49A496F-35ED-44C7-A1F1-00686FBF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7725" y="9798050"/>
              <a:ext cx="4775200" cy="1255713"/>
            </a:xfrm>
            <a:custGeom>
              <a:avLst/>
              <a:gdLst>
                <a:gd name="connsiteX0" fmla="*/ 4622800 w 4775200"/>
                <a:gd name="connsiteY0" fmla="*/ 0 h 1255713"/>
                <a:gd name="connsiteX1" fmla="*/ 4775200 w 4775200"/>
                <a:gd name="connsiteY1" fmla="*/ 0 h 1255713"/>
                <a:gd name="connsiteX2" fmla="*/ 4775200 w 4775200"/>
                <a:gd name="connsiteY2" fmla="*/ 1255713 h 1255713"/>
                <a:gd name="connsiteX3" fmla="*/ 4622800 w 4775200"/>
                <a:gd name="connsiteY3" fmla="*/ 1255713 h 1255713"/>
                <a:gd name="connsiteX4" fmla="*/ 2336800 w 4775200"/>
                <a:gd name="connsiteY4" fmla="*/ 0 h 1255713"/>
                <a:gd name="connsiteX5" fmla="*/ 2489200 w 4775200"/>
                <a:gd name="connsiteY5" fmla="*/ 0 h 1255713"/>
                <a:gd name="connsiteX6" fmla="*/ 2489200 w 4775200"/>
                <a:gd name="connsiteY6" fmla="*/ 1255713 h 1255713"/>
                <a:gd name="connsiteX7" fmla="*/ 2336800 w 4775200"/>
                <a:gd name="connsiteY7" fmla="*/ 1255713 h 1255713"/>
                <a:gd name="connsiteX8" fmla="*/ 0 w 4775200"/>
                <a:gd name="connsiteY8" fmla="*/ 0 h 1255713"/>
                <a:gd name="connsiteX9" fmla="*/ 152400 w 4775200"/>
                <a:gd name="connsiteY9" fmla="*/ 0 h 1255713"/>
                <a:gd name="connsiteX10" fmla="*/ 152400 w 4775200"/>
                <a:gd name="connsiteY10" fmla="*/ 1255713 h 1255713"/>
                <a:gd name="connsiteX11" fmla="*/ 0 w 4775200"/>
                <a:gd name="connsiteY11" fmla="*/ 1255713 h 125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75200" h="1255713">
                  <a:moveTo>
                    <a:pt x="4622800" y="0"/>
                  </a:moveTo>
                  <a:lnTo>
                    <a:pt x="4775200" y="0"/>
                  </a:lnTo>
                  <a:lnTo>
                    <a:pt x="4775200" y="1255713"/>
                  </a:lnTo>
                  <a:lnTo>
                    <a:pt x="4622800" y="1255713"/>
                  </a:lnTo>
                  <a:close/>
                  <a:moveTo>
                    <a:pt x="2336800" y="0"/>
                  </a:moveTo>
                  <a:lnTo>
                    <a:pt x="2489200" y="0"/>
                  </a:lnTo>
                  <a:lnTo>
                    <a:pt x="2489200" y="1255713"/>
                  </a:lnTo>
                  <a:lnTo>
                    <a:pt x="2336800" y="1255713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255713"/>
                  </a:lnTo>
                  <a:lnTo>
                    <a:pt x="0" y="1255713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EAE55E1-D12C-4086-BFF2-9FAC2E4D0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10869613"/>
              <a:ext cx="6216651" cy="184150"/>
            </a:xfrm>
            <a:custGeom>
              <a:avLst/>
              <a:gdLst>
                <a:gd name="connsiteX0" fmla="*/ 5420520 w 6216651"/>
                <a:gd name="connsiteY0" fmla="*/ 0 h 184150"/>
                <a:gd name="connsiteX1" fmla="*/ 6178595 w 6216651"/>
                <a:gd name="connsiteY1" fmla="*/ 97402 h 184150"/>
                <a:gd name="connsiteX2" fmla="*/ 6216651 w 6216651"/>
                <a:gd name="connsiteY2" fmla="*/ 140776 h 184150"/>
                <a:gd name="connsiteX3" fmla="*/ 6173267 w 6216651"/>
                <a:gd name="connsiteY3" fmla="*/ 184150 h 184150"/>
                <a:gd name="connsiteX4" fmla="*/ 4667772 w 6216651"/>
                <a:gd name="connsiteY4" fmla="*/ 184150 h 184150"/>
                <a:gd name="connsiteX5" fmla="*/ 4624388 w 6216651"/>
                <a:gd name="connsiteY5" fmla="*/ 140776 h 184150"/>
                <a:gd name="connsiteX6" fmla="*/ 4662444 w 6216651"/>
                <a:gd name="connsiteY6" fmla="*/ 97402 h 184150"/>
                <a:gd name="connsiteX7" fmla="*/ 3134520 w 6216651"/>
                <a:gd name="connsiteY7" fmla="*/ 0 h 184150"/>
                <a:gd name="connsiteX8" fmla="*/ 3892595 w 6216651"/>
                <a:gd name="connsiteY8" fmla="*/ 97402 h 184150"/>
                <a:gd name="connsiteX9" fmla="*/ 3930651 w 6216651"/>
                <a:gd name="connsiteY9" fmla="*/ 140776 h 184150"/>
                <a:gd name="connsiteX10" fmla="*/ 3887267 w 6216651"/>
                <a:gd name="connsiteY10" fmla="*/ 184150 h 184150"/>
                <a:gd name="connsiteX11" fmla="*/ 2381772 w 6216651"/>
                <a:gd name="connsiteY11" fmla="*/ 184150 h 184150"/>
                <a:gd name="connsiteX12" fmla="*/ 2338388 w 6216651"/>
                <a:gd name="connsiteY12" fmla="*/ 140776 h 184150"/>
                <a:gd name="connsiteX13" fmla="*/ 2376444 w 6216651"/>
                <a:gd name="connsiteY13" fmla="*/ 97402 h 184150"/>
                <a:gd name="connsiteX14" fmla="*/ 796544 w 6216651"/>
                <a:gd name="connsiteY14" fmla="*/ 0 h 184150"/>
                <a:gd name="connsiteX15" fmla="*/ 1555013 w 6216651"/>
                <a:gd name="connsiteY15" fmla="*/ 97402 h 184150"/>
                <a:gd name="connsiteX16" fmla="*/ 1593850 w 6216651"/>
                <a:gd name="connsiteY16" fmla="*/ 140776 h 184150"/>
                <a:gd name="connsiteX17" fmla="*/ 1549682 w 6216651"/>
                <a:gd name="connsiteY17" fmla="*/ 184150 h 184150"/>
                <a:gd name="connsiteX18" fmla="*/ 43406 w 6216651"/>
                <a:gd name="connsiteY18" fmla="*/ 184150 h 184150"/>
                <a:gd name="connsiteX19" fmla="*/ 0 w 6216651"/>
                <a:gd name="connsiteY19" fmla="*/ 140776 h 184150"/>
                <a:gd name="connsiteX20" fmla="*/ 38076 w 6216651"/>
                <a:gd name="connsiteY20" fmla="*/ 9740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16651" h="184150">
                  <a:moveTo>
                    <a:pt x="5420520" y="0"/>
                  </a:moveTo>
                  <a:lnTo>
                    <a:pt x="6178595" y="97402"/>
                  </a:lnTo>
                  <a:cubicBezTo>
                    <a:pt x="6200668" y="99685"/>
                    <a:pt x="6216651" y="118708"/>
                    <a:pt x="6216651" y="140776"/>
                  </a:cubicBezTo>
                  <a:cubicBezTo>
                    <a:pt x="6216651" y="164365"/>
                    <a:pt x="6196862" y="184150"/>
                    <a:pt x="6173267" y="184150"/>
                  </a:cubicBezTo>
                  <a:lnTo>
                    <a:pt x="4667772" y="184150"/>
                  </a:lnTo>
                  <a:cubicBezTo>
                    <a:pt x="4643416" y="184150"/>
                    <a:pt x="4624388" y="164365"/>
                    <a:pt x="4624388" y="140776"/>
                  </a:cubicBezTo>
                  <a:cubicBezTo>
                    <a:pt x="4624388" y="118708"/>
                    <a:pt x="4640372" y="99685"/>
                    <a:pt x="4662444" y="97402"/>
                  </a:cubicBezTo>
                  <a:close/>
                  <a:moveTo>
                    <a:pt x="3134520" y="0"/>
                  </a:moveTo>
                  <a:lnTo>
                    <a:pt x="3892595" y="97402"/>
                  </a:lnTo>
                  <a:cubicBezTo>
                    <a:pt x="3914668" y="99685"/>
                    <a:pt x="3930651" y="118708"/>
                    <a:pt x="3930651" y="140776"/>
                  </a:cubicBezTo>
                  <a:cubicBezTo>
                    <a:pt x="3930651" y="164365"/>
                    <a:pt x="3910862" y="184150"/>
                    <a:pt x="3887267" y="184150"/>
                  </a:cubicBezTo>
                  <a:lnTo>
                    <a:pt x="2381772" y="184150"/>
                  </a:lnTo>
                  <a:cubicBezTo>
                    <a:pt x="2357416" y="184150"/>
                    <a:pt x="2338388" y="164365"/>
                    <a:pt x="2338388" y="140776"/>
                  </a:cubicBezTo>
                  <a:cubicBezTo>
                    <a:pt x="2338388" y="118708"/>
                    <a:pt x="2354372" y="99685"/>
                    <a:pt x="2376444" y="97402"/>
                  </a:cubicBezTo>
                  <a:close/>
                  <a:moveTo>
                    <a:pt x="796544" y="0"/>
                  </a:moveTo>
                  <a:lnTo>
                    <a:pt x="1555013" y="97402"/>
                  </a:lnTo>
                  <a:cubicBezTo>
                    <a:pt x="1577097" y="99685"/>
                    <a:pt x="1593850" y="118708"/>
                    <a:pt x="1593850" y="140776"/>
                  </a:cubicBezTo>
                  <a:cubicBezTo>
                    <a:pt x="1593850" y="164365"/>
                    <a:pt x="1574051" y="184150"/>
                    <a:pt x="1549682" y="184150"/>
                  </a:cubicBezTo>
                  <a:lnTo>
                    <a:pt x="43406" y="184150"/>
                  </a:lnTo>
                  <a:cubicBezTo>
                    <a:pt x="19799" y="184150"/>
                    <a:pt x="0" y="164365"/>
                    <a:pt x="0" y="140776"/>
                  </a:cubicBezTo>
                  <a:cubicBezTo>
                    <a:pt x="0" y="118708"/>
                    <a:pt x="15992" y="99685"/>
                    <a:pt x="38076" y="97402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C4E88EB-2791-4C76-BDA1-0F9E48EED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363" y="7826375"/>
              <a:ext cx="6342908" cy="1971675"/>
            </a:xfrm>
            <a:custGeom>
              <a:avLst/>
              <a:gdLst>
                <a:gd name="connsiteX0" fmla="*/ 4745392 w 6342908"/>
                <a:gd name="connsiteY0" fmla="*/ 0 h 1971675"/>
                <a:gd name="connsiteX1" fmla="*/ 4746153 w 6342908"/>
                <a:gd name="connsiteY1" fmla="*/ 0 h 1971675"/>
                <a:gd name="connsiteX2" fmla="*/ 4869506 w 6342908"/>
                <a:gd name="connsiteY2" fmla="*/ 122517 h 1971675"/>
                <a:gd name="connsiteX3" fmla="*/ 4869506 w 6342908"/>
                <a:gd name="connsiteY3" fmla="*/ 1260167 h 1971675"/>
                <a:gd name="connsiteX4" fmla="*/ 6103036 w 6342908"/>
                <a:gd name="connsiteY4" fmla="*/ 1260167 h 1971675"/>
                <a:gd name="connsiteX5" fmla="*/ 6278928 w 6342908"/>
                <a:gd name="connsiteY5" fmla="*/ 1563795 h 1971675"/>
                <a:gd name="connsiteX6" fmla="*/ 6342889 w 6342908"/>
                <a:gd name="connsiteY6" fmla="*/ 1806544 h 1971675"/>
                <a:gd name="connsiteX7" fmla="*/ 6342127 w 6342908"/>
                <a:gd name="connsiteY7" fmla="*/ 1859812 h 1971675"/>
                <a:gd name="connsiteX8" fmla="*/ 6228673 w 6342908"/>
                <a:gd name="connsiteY8" fmla="*/ 1971675 h 1971675"/>
                <a:gd name="connsiteX9" fmla="*/ 5087277 w 6342908"/>
                <a:gd name="connsiteY9" fmla="*/ 1971675 h 1971675"/>
                <a:gd name="connsiteX10" fmla="*/ 4622800 w 6342908"/>
                <a:gd name="connsiteY10" fmla="*/ 1507483 h 1971675"/>
                <a:gd name="connsiteX11" fmla="*/ 4622800 w 6342908"/>
                <a:gd name="connsiteY11" fmla="*/ 1139934 h 1971675"/>
                <a:gd name="connsiteX12" fmla="*/ 4622800 w 6342908"/>
                <a:gd name="connsiteY12" fmla="*/ 122517 h 1971675"/>
                <a:gd name="connsiteX13" fmla="*/ 4745392 w 6342908"/>
                <a:gd name="connsiteY13" fmla="*/ 0 h 1971675"/>
                <a:gd name="connsiteX14" fmla="*/ 2459392 w 6342908"/>
                <a:gd name="connsiteY14" fmla="*/ 0 h 1971675"/>
                <a:gd name="connsiteX15" fmla="*/ 2460153 w 6342908"/>
                <a:gd name="connsiteY15" fmla="*/ 0 h 1971675"/>
                <a:gd name="connsiteX16" fmla="*/ 2583506 w 6342908"/>
                <a:gd name="connsiteY16" fmla="*/ 122517 h 1971675"/>
                <a:gd name="connsiteX17" fmla="*/ 2583506 w 6342908"/>
                <a:gd name="connsiteY17" fmla="*/ 1260167 h 1971675"/>
                <a:gd name="connsiteX18" fmla="*/ 3817036 w 6342908"/>
                <a:gd name="connsiteY18" fmla="*/ 1260167 h 1971675"/>
                <a:gd name="connsiteX19" fmla="*/ 3992928 w 6342908"/>
                <a:gd name="connsiteY19" fmla="*/ 1563795 h 1971675"/>
                <a:gd name="connsiteX20" fmla="*/ 4056889 w 6342908"/>
                <a:gd name="connsiteY20" fmla="*/ 1806544 h 1971675"/>
                <a:gd name="connsiteX21" fmla="*/ 4056127 w 6342908"/>
                <a:gd name="connsiteY21" fmla="*/ 1859812 h 1971675"/>
                <a:gd name="connsiteX22" fmla="*/ 3942673 w 6342908"/>
                <a:gd name="connsiteY22" fmla="*/ 1971675 h 1971675"/>
                <a:gd name="connsiteX23" fmla="*/ 2801277 w 6342908"/>
                <a:gd name="connsiteY23" fmla="*/ 1971675 h 1971675"/>
                <a:gd name="connsiteX24" fmla="*/ 2336800 w 6342908"/>
                <a:gd name="connsiteY24" fmla="*/ 1507483 h 1971675"/>
                <a:gd name="connsiteX25" fmla="*/ 2336800 w 6342908"/>
                <a:gd name="connsiteY25" fmla="*/ 1139934 h 1971675"/>
                <a:gd name="connsiteX26" fmla="*/ 2336800 w 6342908"/>
                <a:gd name="connsiteY26" fmla="*/ 122517 h 1971675"/>
                <a:gd name="connsiteX27" fmla="*/ 2459392 w 6342908"/>
                <a:gd name="connsiteY27" fmla="*/ 0 h 1971675"/>
                <a:gd name="connsiteX28" fmla="*/ 123353 w 6342908"/>
                <a:gd name="connsiteY28" fmla="*/ 0 h 1971675"/>
                <a:gd name="connsiteX29" fmla="*/ 124114 w 6342908"/>
                <a:gd name="connsiteY29" fmla="*/ 0 h 1971675"/>
                <a:gd name="connsiteX30" fmla="*/ 246706 w 6342908"/>
                <a:gd name="connsiteY30" fmla="*/ 122517 h 1971675"/>
                <a:gd name="connsiteX31" fmla="*/ 246706 w 6342908"/>
                <a:gd name="connsiteY31" fmla="*/ 1260167 h 1971675"/>
                <a:gd name="connsiteX32" fmla="*/ 1480236 w 6342908"/>
                <a:gd name="connsiteY32" fmla="*/ 1260167 h 1971675"/>
                <a:gd name="connsiteX33" fmla="*/ 1656128 w 6342908"/>
                <a:gd name="connsiteY33" fmla="*/ 1563795 h 1971675"/>
                <a:gd name="connsiteX34" fmla="*/ 1720089 w 6342908"/>
                <a:gd name="connsiteY34" fmla="*/ 1806544 h 1971675"/>
                <a:gd name="connsiteX35" fmla="*/ 1719327 w 6342908"/>
                <a:gd name="connsiteY35" fmla="*/ 1859812 h 1971675"/>
                <a:gd name="connsiteX36" fmla="*/ 1606634 w 6342908"/>
                <a:gd name="connsiteY36" fmla="*/ 1971675 h 1971675"/>
                <a:gd name="connsiteX37" fmla="*/ 465239 w 6342908"/>
                <a:gd name="connsiteY37" fmla="*/ 1971675 h 1971675"/>
                <a:gd name="connsiteX38" fmla="*/ 0 w 6342908"/>
                <a:gd name="connsiteY38" fmla="*/ 1507483 h 1971675"/>
                <a:gd name="connsiteX39" fmla="*/ 0 w 6342908"/>
                <a:gd name="connsiteY39" fmla="*/ 1139934 h 1971675"/>
                <a:gd name="connsiteX40" fmla="*/ 0 w 6342908"/>
                <a:gd name="connsiteY40" fmla="*/ 122517 h 1971675"/>
                <a:gd name="connsiteX41" fmla="*/ 123353 w 6342908"/>
                <a:gd name="connsiteY41" fmla="*/ 0 h 197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342908" h="1971675">
                  <a:moveTo>
                    <a:pt x="4745392" y="0"/>
                  </a:moveTo>
                  <a:lnTo>
                    <a:pt x="4746153" y="0"/>
                  </a:lnTo>
                  <a:cubicBezTo>
                    <a:pt x="4813921" y="0"/>
                    <a:pt x="4869506" y="54790"/>
                    <a:pt x="4869506" y="122517"/>
                  </a:cubicBezTo>
                  <a:lnTo>
                    <a:pt x="4869506" y="1260167"/>
                  </a:lnTo>
                  <a:lnTo>
                    <a:pt x="6103036" y="1260167"/>
                  </a:lnTo>
                  <a:lnTo>
                    <a:pt x="6278928" y="1563795"/>
                  </a:lnTo>
                  <a:cubicBezTo>
                    <a:pt x="6321568" y="1637609"/>
                    <a:pt x="6343650" y="1721316"/>
                    <a:pt x="6342889" y="1806544"/>
                  </a:cubicBezTo>
                  <a:lnTo>
                    <a:pt x="6342127" y="1859812"/>
                  </a:lnTo>
                  <a:cubicBezTo>
                    <a:pt x="6341366" y="1922212"/>
                    <a:pt x="6291111" y="1971675"/>
                    <a:pt x="6228673" y="1971675"/>
                  </a:cubicBezTo>
                  <a:lnTo>
                    <a:pt x="5087277" y="1971675"/>
                  </a:lnTo>
                  <a:cubicBezTo>
                    <a:pt x="4830673" y="1971675"/>
                    <a:pt x="4622800" y="1763930"/>
                    <a:pt x="4622800" y="1507483"/>
                  </a:cubicBezTo>
                  <a:lnTo>
                    <a:pt x="4622800" y="1139934"/>
                  </a:lnTo>
                  <a:lnTo>
                    <a:pt x="4622800" y="122517"/>
                  </a:lnTo>
                  <a:cubicBezTo>
                    <a:pt x="4622800" y="54790"/>
                    <a:pt x="4677624" y="0"/>
                    <a:pt x="4745392" y="0"/>
                  </a:cubicBezTo>
                  <a:close/>
                  <a:moveTo>
                    <a:pt x="2459392" y="0"/>
                  </a:moveTo>
                  <a:lnTo>
                    <a:pt x="2460153" y="0"/>
                  </a:lnTo>
                  <a:cubicBezTo>
                    <a:pt x="2528682" y="0"/>
                    <a:pt x="2583506" y="54790"/>
                    <a:pt x="2583506" y="122517"/>
                  </a:cubicBezTo>
                  <a:lnTo>
                    <a:pt x="2583506" y="1260167"/>
                  </a:lnTo>
                  <a:lnTo>
                    <a:pt x="3817036" y="1260167"/>
                  </a:lnTo>
                  <a:lnTo>
                    <a:pt x="3992928" y="1563795"/>
                  </a:lnTo>
                  <a:cubicBezTo>
                    <a:pt x="4035568" y="1637609"/>
                    <a:pt x="4057650" y="1721316"/>
                    <a:pt x="4056889" y="1806544"/>
                  </a:cubicBezTo>
                  <a:lnTo>
                    <a:pt x="4056127" y="1859812"/>
                  </a:lnTo>
                  <a:cubicBezTo>
                    <a:pt x="4055366" y="1922212"/>
                    <a:pt x="4005111" y="1971675"/>
                    <a:pt x="3942673" y="1971675"/>
                  </a:cubicBezTo>
                  <a:lnTo>
                    <a:pt x="2801277" y="1971675"/>
                  </a:lnTo>
                  <a:cubicBezTo>
                    <a:pt x="2544673" y="1971675"/>
                    <a:pt x="2336800" y="1763930"/>
                    <a:pt x="2336800" y="1507483"/>
                  </a:cubicBezTo>
                  <a:lnTo>
                    <a:pt x="2336800" y="1139934"/>
                  </a:lnTo>
                  <a:lnTo>
                    <a:pt x="2336800" y="122517"/>
                  </a:lnTo>
                  <a:cubicBezTo>
                    <a:pt x="2336800" y="54790"/>
                    <a:pt x="2391624" y="0"/>
                    <a:pt x="2459392" y="0"/>
                  </a:cubicBezTo>
                  <a:close/>
                  <a:moveTo>
                    <a:pt x="123353" y="0"/>
                  </a:moveTo>
                  <a:lnTo>
                    <a:pt x="124114" y="0"/>
                  </a:lnTo>
                  <a:cubicBezTo>
                    <a:pt x="191882" y="0"/>
                    <a:pt x="246706" y="54790"/>
                    <a:pt x="246706" y="122517"/>
                  </a:cubicBezTo>
                  <a:lnTo>
                    <a:pt x="246706" y="1260167"/>
                  </a:lnTo>
                  <a:lnTo>
                    <a:pt x="1480236" y="1260167"/>
                  </a:lnTo>
                  <a:lnTo>
                    <a:pt x="1656128" y="1563795"/>
                  </a:lnTo>
                  <a:cubicBezTo>
                    <a:pt x="1698768" y="1637609"/>
                    <a:pt x="1720850" y="1721316"/>
                    <a:pt x="1720089" y="1806544"/>
                  </a:cubicBezTo>
                  <a:lnTo>
                    <a:pt x="1719327" y="1859812"/>
                  </a:lnTo>
                  <a:cubicBezTo>
                    <a:pt x="1718566" y="1922212"/>
                    <a:pt x="1668311" y="1971675"/>
                    <a:pt x="1606634" y="1971675"/>
                  </a:cubicBezTo>
                  <a:lnTo>
                    <a:pt x="465239" y="1971675"/>
                  </a:lnTo>
                  <a:cubicBezTo>
                    <a:pt x="208634" y="1971675"/>
                    <a:pt x="0" y="1763930"/>
                    <a:pt x="0" y="1507483"/>
                  </a:cubicBezTo>
                  <a:lnTo>
                    <a:pt x="0" y="1139934"/>
                  </a:lnTo>
                  <a:lnTo>
                    <a:pt x="0" y="122517"/>
                  </a:lnTo>
                  <a:cubicBezTo>
                    <a:pt x="0" y="54790"/>
                    <a:pt x="55585" y="0"/>
                    <a:pt x="123353" y="0"/>
                  </a:cubicBezTo>
                  <a:close/>
                </a:path>
              </a:pathLst>
            </a:custGeom>
            <a:solidFill>
              <a:srgbClr val="B72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7425E1-F1AC-4401-9BF0-62950D1B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7725" y="9798050"/>
              <a:ext cx="4775200" cy="136525"/>
            </a:xfrm>
            <a:custGeom>
              <a:avLst/>
              <a:gdLst>
                <a:gd name="connsiteX0" fmla="*/ 4622800 w 4775200"/>
                <a:gd name="connsiteY0" fmla="*/ 0 h 136525"/>
                <a:gd name="connsiteX1" fmla="*/ 4775200 w 4775200"/>
                <a:gd name="connsiteY1" fmla="*/ 0 h 136525"/>
                <a:gd name="connsiteX2" fmla="*/ 4775200 w 4775200"/>
                <a:gd name="connsiteY2" fmla="*/ 136525 h 136525"/>
                <a:gd name="connsiteX3" fmla="*/ 4622800 w 4775200"/>
                <a:gd name="connsiteY3" fmla="*/ 136525 h 136525"/>
                <a:gd name="connsiteX4" fmla="*/ 2336800 w 4775200"/>
                <a:gd name="connsiteY4" fmla="*/ 0 h 136525"/>
                <a:gd name="connsiteX5" fmla="*/ 2489200 w 4775200"/>
                <a:gd name="connsiteY5" fmla="*/ 0 h 136525"/>
                <a:gd name="connsiteX6" fmla="*/ 2489200 w 4775200"/>
                <a:gd name="connsiteY6" fmla="*/ 136525 h 136525"/>
                <a:gd name="connsiteX7" fmla="*/ 2336800 w 4775200"/>
                <a:gd name="connsiteY7" fmla="*/ 136525 h 136525"/>
                <a:gd name="connsiteX8" fmla="*/ 0 w 4775200"/>
                <a:gd name="connsiteY8" fmla="*/ 0 h 136525"/>
                <a:gd name="connsiteX9" fmla="*/ 152400 w 4775200"/>
                <a:gd name="connsiteY9" fmla="*/ 0 h 136525"/>
                <a:gd name="connsiteX10" fmla="*/ 152400 w 4775200"/>
                <a:gd name="connsiteY10" fmla="*/ 136525 h 136525"/>
                <a:gd name="connsiteX11" fmla="*/ 0 w 4775200"/>
                <a:gd name="connsiteY1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75200" h="136525">
                  <a:moveTo>
                    <a:pt x="4622800" y="0"/>
                  </a:moveTo>
                  <a:lnTo>
                    <a:pt x="4775200" y="0"/>
                  </a:lnTo>
                  <a:lnTo>
                    <a:pt x="4775200" y="136525"/>
                  </a:lnTo>
                  <a:lnTo>
                    <a:pt x="4622800" y="136525"/>
                  </a:lnTo>
                  <a:close/>
                  <a:moveTo>
                    <a:pt x="2336800" y="0"/>
                  </a:moveTo>
                  <a:lnTo>
                    <a:pt x="2489200" y="0"/>
                  </a:lnTo>
                  <a:lnTo>
                    <a:pt x="2489200" y="136525"/>
                  </a:lnTo>
                  <a:lnTo>
                    <a:pt x="2336800" y="136525"/>
                  </a:lnTo>
                  <a:close/>
                  <a:moveTo>
                    <a:pt x="0" y="0"/>
                  </a:moveTo>
                  <a:lnTo>
                    <a:pt x="152400" y="0"/>
                  </a:lnTo>
                  <a:lnTo>
                    <a:pt x="152400" y="136525"/>
                  </a:lnTo>
                  <a:lnTo>
                    <a:pt x="0" y="13652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538C644-96E4-4921-A57A-109B06238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425" y="9086850"/>
              <a:ext cx="5935663" cy="136525"/>
            </a:xfrm>
            <a:custGeom>
              <a:avLst/>
              <a:gdLst>
                <a:gd name="connsiteX0" fmla="*/ 4624388 w 5935663"/>
                <a:gd name="connsiteY0" fmla="*/ 0 h 136525"/>
                <a:gd name="connsiteX1" fmla="*/ 5857276 w 5935663"/>
                <a:gd name="connsiteY1" fmla="*/ 0 h 136525"/>
                <a:gd name="connsiteX2" fmla="*/ 5935663 w 5935663"/>
                <a:gd name="connsiteY2" fmla="*/ 136525 h 136525"/>
                <a:gd name="connsiteX3" fmla="*/ 4760614 w 5935663"/>
                <a:gd name="connsiteY3" fmla="*/ 136525 h 136525"/>
                <a:gd name="connsiteX4" fmla="*/ 4624388 w 5935663"/>
                <a:gd name="connsiteY4" fmla="*/ 0 h 136525"/>
                <a:gd name="connsiteX5" fmla="*/ 2338388 w 5935663"/>
                <a:gd name="connsiteY5" fmla="*/ 0 h 136525"/>
                <a:gd name="connsiteX6" fmla="*/ 3571276 w 5935663"/>
                <a:gd name="connsiteY6" fmla="*/ 0 h 136525"/>
                <a:gd name="connsiteX7" fmla="*/ 3649663 w 5935663"/>
                <a:gd name="connsiteY7" fmla="*/ 136525 h 136525"/>
                <a:gd name="connsiteX8" fmla="*/ 2474614 w 5935663"/>
                <a:gd name="connsiteY8" fmla="*/ 136525 h 136525"/>
                <a:gd name="connsiteX9" fmla="*/ 2338388 w 5935663"/>
                <a:gd name="connsiteY9" fmla="*/ 0 h 136525"/>
                <a:gd name="connsiteX10" fmla="*/ 0 w 5935663"/>
                <a:gd name="connsiteY10" fmla="*/ 0 h 136525"/>
                <a:gd name="connsiteX11" fmla="*/ 1232888 w 5935663"/>
                <a:gd name="connsiteY11" fmla="*/ 0 h 136525"/>
                <a:gd name="connsiteX12" fmla="*/ 1311275 w 5935663"/>
                <a:gd name="connsiteY12" fmla="*/ 136525 h 136525"/>
                <a:gd name="connsiteX13" fmla="*/ 136226 w 5935663"/>
                <a:gd name="connsiteY13" fmla="*/ 136525 h 136525"/>
                <a:gd name="connsiteX14" fmla="*/ 0 w 5935663"/>
                <a:gd name="connsiteY14" fmla="*/ 0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35663" h="136525">
                  <a:moveTo>
                    <a:pt x="4624388" y="0"/>
                  </a:moveTo>
                  <a:lnTo>
                    <a:pt x="5857276" y="0"/>
                  </a:lnTo>
                  <a:lnTo>
                    <a:pt x="5935663" y="136525"/>
                  </a:lnTo>
                  <a:lnTo>
                    <a:pt x="4760614" y="136525"/>
                  </a:lnTo>
                  <a:cubicBezTo>
                    <a:pt x="4685271" y="136525"/>
                    <a:pt x="4624388" y="75508"/>
                    <a:pt x="4624388" y="0"/>
                  </a:cubicBezTo>
                  <a:close/>
                  <a:moveTo>
                    <a:pt x="2338388" y="0"/>
                  </a:moveTo>
                  <a:lnTo>
                    <a:pt x="3571276" y="0"/>
                  </a:lnTo>
                  <a:lnTo>
                    <a:pt x="3649663" y="136525"/>
                  </a:lnTo>
                  <a:lnTo>
                    <a:pt x="2474614" y="136525"/>
                  </a:lnTo>
                  <a:cubicBezTo>
                    <a:pt x="2399271" y="136525"/>
                    <a:pt x="2338388" y="75508"/>
                    <a:pt x="2338388" y="0"/>
                  </a:cubicBezTo>
                  <a:close/>
                  <a:moveTo>
                    <a:pt x="0" y="0"/>
                  </a:moveTo>
                  <a:lnTo>
                    <a:pt x="1232888" y="0"/>
                  </a:lnTo>
                  <a:lnTo>
                    <a:pt x="1311275" y="136525"/>
                  </a:lnTo>
                  <a:lnTo>
                    <a:pt x="136226" y="136525"/>
                  </a:lnTo>
                  <a:cubicBezTo>
                    <a:pt x="60883" y="136525"/>
                    <a:pt x="0" y="75508"/>
                    <a:pt x="0" y="0"/>
                  </a:cubicBezTo>
                  <a:close/>
                </a:path>
              </a:pathLst>
            </a:custGeom>
            <a:solidFill>
              <a:srgbClr val="22294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12" name="Freeform 204">
            <a:extLst>
              <a:ext uri="{FF2B5EF4-FFF2-40B4-BE49-F238E27FC236}">
                <a16:creationId xmlns:a16="http://schemas.microsoft.com/office/drawing/2014/main" id="{8051B9D6-D89F-4591-84BD-23ABF5EA5D3A}"/>
              </a:ext>
            </a:extLst>
          </p:cNvPr>
          <p:cNvSpPr>
            <a:spLocks/>
          </p:cNvSpPr>
          <p:nvPr/>
        </p:nvSpPr>
        <p:spPr bwMode="auto">
          <a:xfrm>
            <a:off x="1501775" y="4268788"/>
            <a:ext cx="7470775" cy="2151063"/>
          </a:xfrm>
          <a:custGeom>
            <a:avLst/>
            <a:gdLst>
              <a:gd name="T0" fmla="*/ 8545 w 9815"/>
              <a:gd name="T1" fmla="*/ 0 h 2826"/>
              <a:gd name="T2" fmla="*/ 0 w 9815"/>
              <a:gd name="T3" fmla="*/ 0 h 2826"/>
              <a:gd name="T4" fmla="*/ 1270 w 9815"/>
              <a:gd name="T5" fmla="*/ 2826 h 2826"/>
              <a:gd name="T6" fmla="*/ 9815 w 9815"/>
              <a:gd name="T7" fmla="*/ 2826 h 2826"/>
              <a:gd name="T8" fmla="*/ 8545 w 9815"/>
              <a:gd name="T9" fmla="*/ 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15" h="2826">
                <a:moveTo>
                  <a:pt x="8545" y="0"/>
                </a:moveTo>
                <a:lnTo>
                  <a:pt x="0" y="0"/>
                </a:lnTo>
                <a:lnTo>
                  <a:pt x="1270" y="2826"/>
                </a:lnTo>
                <a:lnTo>
                  <a:pt x="9815" y="2826"/>
                </a:lnTo>
                <a:lnTo>
                  <a:pt x="8545" y="0"/>
                </a:lnTo>
                <a:close/>
              </a:path>
            </a:pathLst>
          </a:custGeom>
          <a:solidFill>
            <a:srgbClr val="56BA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13" name="Freeform 277">
            <a:extLst>
              <a:ext uri="{FF2B5EF4-FFF2-40B4-BE49-F238E27FC236}">
                <a16:creationId xmlns:a16="http://schemas.microsoft.com/office/drawing/2014/main" id="{B974CEEB-07FA-40D3-A624-04344274C387}"/>
              </a:ext>
            </a:extLst>
          </p:cNvPr>
          <p:cNvSpPr>
            <a:spLocks/>
          </p:cNvSpPr>
          <p:nvPr/>
        </p:nvSpPr>
        <p:spPr bwMode="auto">
          <a:xfrm>
            <a:off x="1501775" y="7046913"/>
            <a:ext cx="7470775" cy="2151063"/>
          </a:xfrm>
          <a:custGeom>
            <a:avLst/>
            <a:gdLst>
              <a:gd name="T0" fmla="*/ 8545 w 9815"/>
              <a:gd name="T1" fmla="*/ 0 h 2827"/>
              <a:gd name="T2" fmla="*/ 0 w 9815"/>
              <a:gd name="T3" fmla="*/ 0 h 2827"/>
              <a:gd name="T4" fmla="*/ 1270 w 9815"/>
              <a:gd name="T5" fmla="*/ 2827 h 2827"/>
              <a:gd name="T6" fmla="*/ 9815 w 9815"/>
              <a:gd name="T7" fmla="*/ 2827 h 2827"/>
              <a:gd name="T8" fmla="*/ 8545 w 9815"/>
              <a:gd name="T9" fmla="*/ 0 h 2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15" h="2827">
                <a:moveTo>
                  <a:pt x="8545" y="0"/>
                </a:moveTo>
                <a:lnTo>
                  <a:pt x="0" y="0"/>
                </a:lnTo>
                <a:lnTo>
                  <a:pt x="1270" y="2827"/>
                </a:lnTo>
                <a:lnTo>
                  <a:pt x="9815" y="2827"/>
                </a:lnTo>
                <a:lnTo>
                  <a:pt x="8545" y="0"/>
                </a:lnTo>
                <a:close/>
              </a:path>
            </a:pathLst>
          </a:custGeom>
          <a:solidFill>
            <a:srgbClr val="B720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14" name="Freeform 349">
            <a:extLst>
              <a:ext uri="{FF2B5EF4-FFF2-40B4-BE49-F238E27FC236}">
                <a16:creationId xmlns:a16="http://schemas.microsoft.com/office/drawing/2014/main" id="{7B8D0F10-C98E-4EF3-8341-274565D2FCBD}"/>
              </a:ext>
            </a:extLst>
          </p:cNvPr>
          <p:cNvSpPr>
            <a:spLocks/>
          </p:cNvSpPr>
          <p:nvPr/>
        </p:nvSpPr>
        <p:spPr bwMode="auto">
          <a:xfrm>
            <a:off x="1501775" y="9826625"/>
            <a:ext cx="7470775" cy="2149475"/>
          </a:xfrm>
          <a:custGeom>
            <a:avLst/>
            <a:gdLst>
              <a:gd name="T0" fmla="*/ 0 w 9815"/>
              <a:gd name="T1" fmla="*/ 0 h 2826"/>
              <a:gd name="T2" fmla="*/ 1270 w 9815"/>
              <a:gd name="T3" fmla="*/ 2826 h 2826"/>
              <a:gd name="T4" fmla="*/ 9815 w 9815"/>
              <a:gd name="T5" fmla="*/ 2826 h 2826"/>
              <a:gd name="T6" fmla="*/ 8545 w 9815"/>
              <a:gd name="T7" fmla="*/ 0 h 2826"/>
              <a:gd name="T8" fmla="*/ 0 w 9815"/>
              <a:gd name="T9" fmla="*/ 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15" h="2826">
                <a:moveTo>
                  <a:pt x="0" y="0"/>
                </a:moveTo>
                <a:lnTo>
                  <a:pt x="1270" y="2826"/>
                </a:lnTo>
                <a:lnTo>
                  <a:pt x="9815" y="2826"/>
                </a:lnTo>
                <a:lnTo>
                  <a:pt x="8545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000">
                <a:srgbClr val="5C59D3"/>
              </a:gs>
              <a:gs pos="57000">
                <a:srgbClr val="7268E5"/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273C-5C57-43AF-B2F2-E84DF61CB7E7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73E1E-B1F9-4249-97A7-E38FD679CF27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4913-F6A4-4B8C-A3E3-5CD77874FF8E}"/>
              </a:ext>
            </a:extLst>
          </p:cNvPr>
          <p:cNvSpPr txBox="1"/>
          <p:nvPr/>
        </p:nvSpPr>
        <p:spPr>
          <a:xfrm>
            <a:off x="2352735" y="5088246"/>
            <a:ext cx="576891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62E9D-0134-4A41-BDC8-1BA9B928A359}"/>
              </a:ext>
            </a:extLst>
          </p:cNvPr>
          <p:cNvSpPr txBox="1"/>
          <p:nvPr/>
        </p:nvSpPr>
        <p:spPr>
          <a:xfrm>
            <a:off x="2352735" y="4470594"/>
            <a:ext cx="5768915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59EE5-DEC7-4BA9-8C7A-28F0ED3C26CF}"/>
              </a:ext>
            </a:extLst>
          </p:cNvPr>
          <p:cNvSpPr txBox="1"/>
          <p:nvPr/>
        </p:nvSpPr>
        <p:spPr>
          <a:xfrm>
            <a:off x="2352735" y="7875327"/>
            <a:ext cx="576891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51D20-D66B-4914-8812-215C337C382F}"/>
              </a:ext>
            </a:extLst>
          </p:cNvPr>
          <p:cNvSpPr txBox="1"/>
          <p:nvPr/>
        </p:nvSpPr>
        <p:spPr>
          <a:xfrm>
            <a:off x="2352735" y="7257675"/>
            <a:ext cx="5768915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77103-0EE3-4D1D-ABBD-B7B38094A2FA}"/>
              </a:ext>
            </a:extLst>
          </p:cNvPr>
          <p:cNvSpPr txBox="1"/>
          <p:nvPr/>
        </p:nvSpPr>
        <p:spPr>
          <a:xfrm>
            <a:off x="2352735" y="10672427"/>
            <a:ext cx="576891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69E88-D51A-44E9-801C-1A9528F9D6F7}"/>
              </a:ext>
            </a:extLst>
          </p:cNvPr>
          <p:cNvSpPr txBox="1"/>
          <p:nvPr/>
        </p:nvSpPr>
        <p:spPr>
          <a:xfrm>
            <a:off x="2352735" y="10054775"/>
            <a:ext cx="5768915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88020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reeform 93">
            <a:extLst>
              <a:ext uri="{FF2B5EF4-FFF2-40B4-BE49-F238E27FC236}">
                <a16:creationId xmlns:a16="http://schemas.microsoft.com/office/drawing/2014/main" id="{AF506F7C-90F1-420F-85CA-25DC8E63A359}"/>
              </a:ext>
            </a:extLst>
          </p:cNvPr>
          <p:cNvSpPr>
            <a:spLocks/>
          </p:cNvSpPr>
          <p:nvPr/>
        </p:nvSpPr>
        <p:spPr bwMode="auto">
          <a:xfrm>
            <a:off x="1466850" y="4157663"/>
            <a:ext cx="9812338" cy="2139950"/>
          </a:xfrm>
          <a:custGeom>
            <a:avLst/>
            <a:gdLst>
              <a:gd name="T0" fmla="*/ 12583 w 12893"/>
              <a:gd name="T1" fmla="*/ 0 h 2811"/>
              <a:gd name="T2" fmla="*/ 12212 w 12893"/>
              <a:gd name="T3" fmla="*/ 0 h 2811"/>
              <a:gd name="T4" fmla="*/ 1930 w 12893"/>
              <a:gd name="T5" fmla="*/ 0 h 2811"/>
              <a:gd name="T6" fmla="*/ 1559 w 12893"/>
              <a:gd name="T7" fmla="*/ 0 h 2811"/>
              <a:gd name="T8" fmla="*/ 1035 w 12893"/>
              <a:gd name="T9" fmla="*/ 339 h 2811"/>
              <a:gd name="T10" fmla="*/ 943 w 12893"/>
              <a:gd name="T11" fmla="*/ 544 h 2811"/>
              <a:gd name="T12" fmla="*/ 914 w 12893"/>
              <a:gd name="T13" fmla="*/ 600 h 2811"/>
              <a:gd name="T14" fmla="*/ 257 w 12893"/>
              <a:gd name="T15" fmla="*/ 2060 h 2811"/>
              <a:gd name="T16" fmla="*/ 243 w 12893"/>
              <a:gd name="T17" fmla="*/ 2104 h 2811"/>
              <a:gd name="T18" fmla="*/ 66 w 12893"/>
              <a:gd name="T19" fmla="*/ 2497 h 2811"/>
              <a:gd name="T20" fmla="*/ 270 w 12893"/>
              <a:gd name="T21" fmla="*/ 2811 h 2811"/>
              <a:gd name="T22" fmla="*/ 641 w 12893"/>
              <a:gd name="T23" fmla="*/ 2811 h 2811"/>
              <a:gd name="T24" fmla="*/ 11024 w 12893"/>
              <a:gd name="T25" fmla="*/ 2811 h 2811"/>
              <a:gd name="T26" fmla="*/ 11395 w 12893"/>
              <a:gd name="T27" fmla="*/ 2811 h 2811"/>
              <a:gd name="T28" fmla="*/ 12153 w 12893"/>
              <a:gd name="T29" fmla="*/ 2252 h 2811"/>
              <a:gd name="T30" fmla="*/ 12840 w 12893"/>
              <a:gd name="T31" fmla="*/ 348 h 2811"/>
              <a:gd name="T32" fmla="*/ 12583 w 12893"/>
              <a:gd name="T33" fmla="*/ 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93" h="2811">
                <a:moveTo>
                  <a:pt x="12583" y="0"/>
                </a:moveTo>
                <a:lnTo>
                  <a:pt x="12212" y="0"/>
                </a:lnTo>
                <a:lnTo>
                  <a:pt x="1930" y="0"/>
                </a:lnTo>
                <a:lnTo>
                  <a:pt x="1559" y="0"/>
                </a:lnTo>
                <a:cubicBezTo>
                  <a:pt x="1333" y="0"/>
                  <a:pt x="1128" y="132"/>
                  <a:pt x="1035" y="339"/>
                </a:cubicBezTo>
                <a:lnTo>
                  <a:pt x="943" y="544"/>
                </a:lnTo>
                <a:cubicBezTo>
                  <a:pt x="932" y="562"/>
                  <a:pt x="922" y="580"/>
                  <a:pt x="914" y="600"/>
                </a:cubicBezTo>
                <a:lnTo>
                  <a:pt x="257" y="2060"/>
                </a:lnTo>
                <a:cubicBezTo>
                  <a:pt x="251" y="2075"/>
                  <a:pt x="246" y="2090"/>
                  <a:pt x="243" y="2104"/>
                </a:cubicBezTo>
                <a:lnTo>
                  <a:pt x="66" y="2497"/>
                </a:lnTo>
                <a:cubicBezTo>
                  <a:pt x="0" y="2644"/>
                  <a:pt x="108" y="2811"/>
                  <a:pt x="270" y="2811"/>
                </a:cubicBezTo>
                <a:lnTo>
                  <a:pt x="641" y="2811"/>
                </a:lnTo>
                <a:lnTo>
                  <a:pt x="11024" y="2811"/>
                </a:lnTo>
                <a:lnTo>
                  <a:pt x="11395" y="2811"/>
                </a:lnTo>
                <a:cubicBezTo>
                  <a:pt x="11743" y="2811"/>
                  <a:pt x="12050" y="2584"/>
                  <a:pt x="12153" y="2252"/>
                </a:cubicBezTo>
                <a:lnTo>
                  <a:pt x="12840" y="348"/>
                </a:lnTo>
                <a:cubicBezTo>
                  <a:pt x="12893" y="175"/>
                  <a:pt x="12764" y="0"/>
                  <a:pt x="12583" y="0"/>
                </a:cubicBezTo>
                <a:close/>
              </a:path>
            </a:pathLst>
          </a:custGeom>
          <a:solidFill>
            <a:srgbClr val="A314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4" name="Oval 94">
            <a:extLst>
              <a:ext uri="{FF2B5EF4-FFF2-40B4-BE49-F238E27FC236}">
                <a16:creationId xmlns:a16="http://schemas.microsoft.com/office/drawing/2014/main" id="{8B8A34D4-BE51-42B3-B851-70DB3039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930650"/>
            <a:ext cx="2454275" cy="2454275"/>
          </a:xfrm>
          <a:prstGeom prst="ellipse">
            <a:avLst/>
          </a:prstGeom>
          <a:solidFill>
            <a:srgbClr val="A314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5" name="Oval 95">
            <a:extLst>
              <a:ext uri="{FF2B5EF4-FFF2-40B4-BE49-F238E27FC236}">
                <a16:creationId xmlns:a16="http://schemas.microsoft.com/office/drawing/2014/main" id="{2FC9E998-94AC-45CE-9E76-95A4654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035425"/>
            <a:ext cx="2241550" cy="2243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6" name="Freeform 180">
            <a:extLst>
              <a:ext uri="{FF2B5EF4-FFF2-40B4-BE49-F238E27FC236}">
                <a16:creationId xmlns:a16="http://schemas.microsoft.com/office/drawing/2014/main" id="{F5E5D48D-EB3A-4470-8B3F-C372D83CDF49}"/>
              </a:ext>
            </a:extLst>
          </p:cNvPr>
          <p:cNvSpPr>
            <a:spLocks/>
          </p:cNvSpPr>
          <p:nvPr/>
        </p:nvSpPr>
        <p:spPr bwMode="auto">
          <a:xfrm>
            <a:off x="1466850" y="7123113"/>
            <a:ext cx="9812338" cy="2139950"/>
          </a:xfrm>
          <a:custGeom>
            <a:avLst/>
            <a:gdLst>
              <a:gd name="T0" fmla="*/ 12583 w 12893"/>
              <a:gd name="T1" fmla="*/ 0 h 2811"/>
              <a:gd name="T2" fmla="*/ 12212 w 12893"/>
              <a:gd name="T3" fmla="*/ 0 h 2811"/>
              <a:gd name="T4" fmla="*/ 1930 w 12893"/>
              <a:gd name="T5" fmla="*/ 0 h 2811"/>
              <a:gd name="T6" fmla="*/ 1559 w 12893"/>
              <a:gd name="T7" fmla="*/ 0 h 2811"/>
              <a:gd name="T8" fmla="*/ 1035 w 12893"/>
              <a:gd name="T9" fmla="*/ 339 h 2811"/>
              <a:gd name="T10" fmla="*/ 943 w 12893"/>
              <a:gd name="T11" fmla="*/ 544 h 2811"/>
              <a:gd name="T12" fmla="*/ 914 w 12893"/>
              <a:gd name="T13" fmla="*/ 600 h 2811"/>
              <a:gd name="T14" fmla="*/ 257 w 12893"/>
              <a:gd name="T15" fmla="*/ 2061 h 2811"/>
              <a:gd name="T16" fmla="*/ 243 w 12893"/>
              <a:gd name="T17" fmla="*/ 2104 h 2811"/>
              <a:gd name="T18" fmla="*/ 66 w 12893"/>
              <a:gd name="T19" fmla="*/ 2497 h 2811"/>
              <a:gd name="T20" fmla="*/ 270 w 12893"/>
              <a:gd name="T21" fmla="*/ 2811 h 2811"/>
              <a:gd name="T22" fmla="*/ 641 w 12893"/>
              <a:gd name="T23" fmla="*/ 2811 h 2811"/>
              <a:gd name="T24" fmla="*/ 11024 w 12893"/>
              <a:gd name="T25" fmla="*/ 2811 h 2811"/>
              <a:gd name="T26" fmla="*/ 11395 w 12893"/>
              <a:gd name="T27" fmla="*/ 2811 h 2811"/>
              <a:gd name="T28" fmla="*/ 12153 w 12893"/>
              <a:gd name="T29" fmla="*/ 2252 h 2811"/>
              <a:gd name="T30" fmla="*/ 12840 w 12893"/>
              <a:gd name="T31" fmla="*/ 348 h 2811"/>
              <a:gd name="T32" fmla="*/ 12583 w 12893"/>
              <a:gd name="T33" fmla="*/ 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93" h="2811">
                <a:moveTo>
                  <a:pt x="12583" y="0"/>
                </a:moveTo>
                <a:lnTo>
                  <a:pt x="12212" y="0"/>
                </a:lnTo>
                <a:lnTo>
                  <a:pt x="1930" y="0"/>
                </a:lnTo>
                <a:lnTo>
                  <a:pt x="1559" y="0"/>
                </a:lnTo>
                <a:cubicBezTo>
                  <a:pt x="1333" y="0"/>
                  <a:pt x="1128" y="132"/>
                  <a:pt x="1035" y="339"/>
                </a:cubicBezTo>
                <a:lnTo>
                  <a:pt x="943" y="544"/>
                </a:lnTo>
                <a:cubicBezTo>
                  <a:pt x="932" y="562"/>
                  <a:pt x="922" y="581"/>
                  <a:pt x="914" y="600"/>
                </a:cubicBezTo>
                <a:lnTo>
                  <a:pt x="257" y="2061"/>
                </a:lnTo>
                <a:cubicBezTo>
                  <a:pt x="251" y="2075"/>
                  <a:pt x="246" y="2090"/>
                  <a:pt x="243" y="2104"/>
                </a:cubicBezTo>
                <a:lnTo>
                  <a:pt x="66" y="2497"/>
                </a:lnTo>
                <a:cubicBezTo>
                  <a:pt x="0" y="2644"/>
                  <a:pt x="108" y="2811"/>
                  <a:pt x="270" y="2811"/>
                </a:cubicBezTo>
                <a:lnTo>
                  <a:pt x="641" y="2811"/>
                </a:lnTo>
                <a:lnTo>
                  <a:pt x="11024" y="2811"/>
                </a:lnTo>
                <a:lnTo>
                  <a:pt x="11395" y="2811"/>
                </a:lnTo>
                <a:cubicBezTo>
                  <a:pt x="11743" y="2811"/>
                  <a:pt x="12050" y="2585"/>
                  <a:pt x="12153" y="2252"/>
                </a:cubicBezTo>
                <a:lnTo>
                  <a:pt x="12840" y="348"/>
                </a:lnTo>
                <a:cubicBezTo>
                  <a:pt x="12893" y="175"/>
                  <a:pt x="12764" y="0"/>
                  <a:pt x="12583" y="0"/>
                </a:cubicBezTo>
                <a:close/>
              </a:path>
            </a:pathLst>
          </a:custGeom>
          <a:solidFill>
            <a:srgbClr val="014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7" name="Oval 181">
            <a:extLst>
              <a:ext uri="{FF2B5EF4-FFF2-40B4-BE49-F238E27FC236}">
                <a16:creationId xmlns:a16="http://schemas.microsoft.com/office/drawing/2014/main" id="{5D8AF49C-F9BE-4D2D-BC1F-DB871E56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896100"/>
            <a:ext cx="2454275" cy="2454275"/>
          </a:xfrm>
          <a:prstGeom prst="ellipse">
            <a:avLst/>
          </a:prstGeom>
          <a:solidFill>
            <a:srgbClr val="0149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8" name="Oval 182">
            <a:extLst>
              <a:ext uri="{FF2B5EF4-FFF2-40B4-BE49-F238E27FC236}">
                <a16:creationId xmlns:a16="http://schemas.microsoft.com/office/drawing/2014/main" id="{D7353F8D-9D79-46A7-B2A8-2EA0D75A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7000875"/>
            <a:ext cx="2241550" cy="2243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9" name="Freeform 255">
            <a:extLst>
              <a:ext uri="{FF2B5EF4-FFF2-40B4-BE49-F238E27FC236}">
                <a16:creationId xmlns:a16="http://schemas.microsoft.com/office/drawing/2014/main" id="{861BFC33-54DA-49AB-85AB-BCDFDC11B8D1}"/>
              </a:ext>
            </a:extLst>
          </p:cNvPr>
          <p:cNvSpPr>
            <a:spLocks/>
          </p:cNvSpPr>
          <p:nvPr/>
        </p:nvSpPr>
        <p:spPr bwMode="auto">
          <a:xfrm>
            <a:off x="1466850" y="10088563"/>
            <a:ext cx="9812338" cy="2139950"/>
          </a:xfrm>
          <a:custGeom>
            <a:avLst/>
            <a:gdLst>
              <a:gd name="T0" fmla="*/ 12583 w 12893"/>
              <a:gd name="T1" fmla="*/ 0 h 2811"/>
              <a:gd name="T2" fmla="*/ 12212 w 12893"/>
              <a:gd name="T3" fmla="*/ 0 h 2811"/>
              <a:gd name="T4" fmla="*/ 1930 w 12893"/>
              <a:gd name="T5" fmla="*/ 0 h 2811"/>
              <a:gd name="T6" fmla="*/ 1559 w 12893"/>
              <a:gd name="T7" fmla="*/ 0 h 2811"/>
              <a:gd name="T8" fmla="*/ 1035 w 12893"/>
              <a:gd name="T9" fmla="*/ 339 h 2811"/>
              <a:gd name="T10" fmla="*/ 943 w 12893"/>
              <a:gd name="T11" fmla="*/ 545 h 2811"/>
              <a:gd name="T12" fmla="*/ 914 w 12893"/>
              <a:gd name="T13" fmla="*/ 600 h 2811"/>
              <a:gd name="T14" fmla="*/ 257 w 12893"/>
              <a:gd name="T15" fmla="*/ 2061 h 2811"/>
              <a:gd name="T16" fmla="*/ 243 w 12893"/>
              <a:gd name="T17" fmla="*/ 2104 h 2811"/>
              <a:gd name="T18" fmla="*/ 66 w 12893"/>
              <a:gd name="T19" fmla="*/ 2497 h 2811"/>
              <a:gd name="T20" fmla="*/ 269 w 12893"/>
              <a:gd name="T21" fmla="*/ 2811 h 2811"/>
              <a:gd name="T22" fmla="*/ 641 w 12893"/>
              <a:gd name="T23" fmla="*/ 2811 h 2811"/>
              <a:gd name="T24" fmla="*/ 11024 w 12893"/>
              <a:gd name="T25" fmla="*/ 2811 h 2811"/>
              <a:gd name="T26" fmla="*/ 11395 w 12893"/>
              <a:gd name="T27" fmla="*/ 2811 h 2811"/>
              <a:gd name="T28" fmla="*/ 12153 w 12893"/>
              <a:gd name="T29" fmla="*/ 2252 h 2811"/>
              <a:gd name="T30" fmla="*/ 12840 w 12893"/>
              <a:gd name="T31" fmla="*/ 348 h 2811"/>
              <a:gd name="T32" fmla="*/ 12583 w 12893"/>
              <a:gd name="T33" fmla="*/ 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93" h="2811">
                <a:moveTo>
                  <a:pt x="12583" y="0"/>
                </a:moveTo>
                <a:lnTo>
                  <a:pt x="12212" y="0"/>
                </a:lnTo>
                <a:lnTo>
                  <a:pt x="1930" y="0"/>
                </a:lnTo>
                <a:lnTo>
                  <a:pt x="1559" y="0"/>
                </a:lnTo>
                <a:cubicBezTo>
                  <a:pt x="1333" y="0"/>
                  <a:pt x="1128" y="133"/>
                  <a:pt x="1035" y="339"/>
                </a:cubicBezTo>
                <a:lnTo>
                  <a:pt x="943" y="545"/>
                </a:lnTo>
                <a:cubicBezTo>
                  <a:pt x="932" y="562"/>
                  <a:pt x="922" y="581"/>
                  <a:pt x="914" y="600"/>
                </a:cubicBezTo>
                <a:lnTo>
                  <a:pt x="257" y="2061"/>
                </a:lnTo>
                <a:cubicBezTo>
                  <a:pt x="251" y="2075"/>
                  <a:pt x="246" y="2090"/>
                  <a:pt x="243" y="2104"/>
                </a:cubicBezTo>
                <a:lnTo>
                  <a:pt x="66" y="2497"/>
                </a:lnTo>
                <a:cubicBezTo>
                  <a:pt x="0" y="2644"/>
                  <a:pt x="108" y="2811"/>
                  <a:pt x="269" y="2811"/>
                </a:cubicBezTo>
                <a:lnTo>
                  <a:pt x="641" y="2811"/>
                </a:lnTo>
                <a:lnTo>
                  <a:pt x="11024" y="2811"/>
                </a:lnTo>
                <a:lnTo>
                  <a:pt x="11395" y="2811"/>
                </a:lnTo>
                <a:cubicBezTo>
                  <a:pt x="11743" y="2811"/>
                  <a:pt x="12050" y="2585"/>
                  <a:pt x="12153" y="2252"/>
                </a:cubicBezTo>
                <a:lnTo>
                  <a:pt x="12840" y="348"/>
                </a:lnTo>
                <a:cubicBezTo>
                  <a:pt x="12893" y="175"/>
                  <a:pt x="12764" y="0"/>
                  <a:pt x="12583" y="0"/>
                </a:cubicBezTo>
                <a:close/>
              </a:path>
            </a:pathLst>
          </a:custGeom>
          <a:solidFill>
            <a:srgbClr val="FFA4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0" name="Oval 256">
            <a:extLst>
              <a:ext uri="{FF2B5EF4-FFF2-40B4-BE49-F238E27FC236}">
                <a16:creationId xmlns:a16="http://schemas.microsoft.com/office/drawing/2014/main" id="{531E53E6-C335-416D-881D-BDBD9285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9861550"/>
            <a:ext cx="2454275" cy="2454275"/>
          </a:xfrm>
          <a:prstGeom prst="ellipse">
            <a:avLst/>
          </a:prstGeom>
          <a:solidFill>
            <a:srgbClr val="FFA4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1" name="Oval 257">
            <a:extLst>
              <a:ext uri="{FF2B5EF4-FFF2-40B4-BE49-F238E27FC236}">
                <a16:creationId xmlns:a16="http://schemas.microsoft.com/office/drawing/2014/main" id="{4F716DDD-3A53-4D5B-8C4B-08B4A102F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9966325"/>
            <a:ext cx="2241550" cy="2243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62F48729-6822-4642-B68A-FB1904D24C16}"/>
              </a:ext>
            </a:extLst>
          </p:cNvPr>
          <p:cNvGrpSpPr/>
          <p:nvPr/>
        </p:nvGrpSpPr>
        <p:grpSpPr>
          <a:xfrm>
            <a:off x="11341100" y="4413250"/>
            <a:ext cx="11495088" cy="7364413"/>
            <a:chOff x="11341100" y="4413250"/>
            <a:chExt cx="11495088" cy="7364413"/>
          </a:xfrm>
        </p:grpSpPr>
        <p:sp>
          <p:nvSpPr>
            <p:cNvPr id="473" name="Freeform 6">
              <a:extLst>
                <a:ext uri="{FF2B5EF4-FFF2-40B4-BE49-F238E27FC236}">
                  <a16:creationId xmlns:a16="http://schemas.microsoft.com/office/drawing/2014/main" id="{097F5003-90AC-4179-AFB4-41F5F8868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3138" y="5092700"/>
              <a:ext cx="9931400" cy="6394450"/>
            </a:xfrm>
            <a:custGeom>
              <a:avLst/>
              <a:gdLst>
                <a:gd name="T0" fmla="*/ 12217 w 13049"/>
                <a:gd name="T1" fmla="*/ 4131 h 8403"/>
                <a:gd name="T2" fmla="*/ 11876 w 13049"/>
                <a:gd name="T3" fmla="*/ 201 h 8403"/>
                <a:gd name="T4" fmla="*/ 11879 w 13049"/>
                <a:gd name="T5" fmla="*/ 172 h 8403"/>
                <a:gd name="T6" fmla="*/ 11721 w 13049"/>
                <a:gd name="T7" fmla="*/ 0 h 8403"/>
                <a:gd name="T8" fmla="*/ 1327 w 13049"/>
                <a:gd name="T9" fmla="*/ 0 h 8403"/>
                <a:gd name="T10" fmla="*/ 1169 w 13049"/>
                <a:gd name="T11" fmla="*/ 172 h 8403"/>
                <a:gd name="T12" fmla="*/ 1172 w 13049"/>
                <a:gd name="T13" fmla="*/ 201 h 8403"/>
                <a:gd name="T14" fmla="*/ 832 w 13049"/>
                <a:gd name="T15" fmla="*/ 4131 h 8403"/>
                <a:gd name="T16" fmla="*/ 216 w 13049"/>
                <a:gd name="T17" fmla="*/ 4649 h 8403"/>
                <a:gd name="T18" fmla="*/ 0 w 13049"/>
                <a:gd name="T19" fmla="*/ 4865 h 8403"/>
                <a:gd name="T20" fmla="*/ 0 w 13049"/>
                <a:gd name="T21" fmla="*/ 8403 h 8403"/>
                <a:gd name="T22" fmla="*/ 13049 w 13049"/>
                <a:gd name="T23" fmla="*/ 8403 h 8403"/>
                <a:gd name="T24" fmla="*/ 13049 w 13049"/>
                <a:gd name="T25" fmla="*/ 4809 h 8403"/>
                <a:gd name="T26" fmla="*/ 12888 w 13049"/>
                <a:gd name="T27" fmla="*/ 4649 h 8403"/>
                <a:gd name="T28" fmla="*/ 12832 w 13049"/>
                <a:gd name="T29" fmla="*/ 4649 h 8403"/>
                <a:gd name="T30" fmla="*/ 12217 w 13049"/>
                <a:gd name="T31" fmla="*/ 4131 h 8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49" h="8403">
                  <a:moveTo>
                    <a:pt x="12217" y="4131"/>
                  </a:moveTo>
                  <a:lnTo>
                    <a:pt x="11876" y="201"/>
                  </a:lnTo>
                  <a:lnTo>
                    <a:pt x="11879" y="172"/>
                  </a:lnTo>
                  <a:cubicBezTo>
                    <a:pt x="11887" y="77"/>
                    <a:pt x="11816" y="0"/>
                    <a:pt x="11721" y="0"/>
                  </a:cubicBezTo>
                  <a:lnTo>
                    <a:pt x="1327" y="0"/>
                  </a:lnTo>
                  <a:cubicBezTo>
                    <a:pt x="1232" y="0"/>
                    <a:pt x="1161" y="77"/>
                    <a:pt x="1169" y="172"/>
                  </a:cubicBezTo>
                  <a:lnTo>
                    <a:pt x="1172" y="201"/>
                  </a:lnTo>
                  <a:lnTo>
                    <a:pt x="832" y="4131"/>
                  </a:lnTo>
                  <a:cubicBezTo>
                    <a:pt x="780" y="4430"/>
                    <a:pt x="520" y="4649"/>
                    <a:pt x="216" y="4649"/>
                  </a:cubicBezTo>
                  <a:cubicBezTo>
                    <a:pt x="97" y="4649"/>
                    <a:pt x="0" y="4746"/>
                    <a:pt x="0" y="4865"/>
                  </a:cubicBezTo>
                  <a:lnTo>
                    <a:pt x="0" y="8403"/>
                  </a:lnTo>
                  <a:lnTo>
                    <a:pt x="13049" y="8403"/>
                  </a:lnTo>
                  <a:lnTo>
                    <a:pt x="13049" y="4809"/>
                  </a:lnTo>
                  <a:cubicBezTo>
                    <a:pt x="13049" y="4721"/>
                    <a:pt x="12977" y="4649"/>
                    <a:pt x="12888" y="4649"/>
                  </a:cubicBezTo>
                  <a:lnTo>
                    <a:pt x="12832" y="4649"/>
                  </a:lnTo>
                  <a:cubicBezTo>
                    <a:pt x="12528" y="4649"/>
                    <a:pt x="12268" y="4430"/>
                    <a:pt x="12217" y="4131"/>
                  </a:cubicBezTo>
                  <a:close/>
                </a:path>
              </a:pathLst>
            </a:custGeom>
            <a:gradFill>
              <a:gsLst>
                <a:gs pos="11000">
                  <a:srgbClr val="FFD62A">
                    <a:alpha val="30000"/>
                  </a:srgbClr>
                </a:gs>
                <a:gs pos="79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F2E28E73-0121-4647-B2FD-5689A5713E2E}"/>
                </a:ext>
              </a:extLst>
            </p:cNvPr>
            <p:cNvGrpSpPr/>
            <p:nvPr/>
          </p:nvGrpSpPr>
          <p:grpSpPr>
            <a:xfrm>
              <a:off x="12247563" y="4772025"/>
              <a:ext cx="4829175" cy="3968750"/>
              <a:chOff x="12247563" y="4772025"/>
              <a:chExt cx="4829175" cy="3968750"/>
            </a:xfrm>
            <a:solidFill>
              <a:srgbClr val="9FB6BE"/>
            </a:solidFill>
          </p:grpSpPr>
          <p:sp>
            <p:nvSpPr>
              <p:cNvPr id="546" name="Freeform 7">
                <a:extLst>
                  <a:ext uri="{FF2B5EF4-FFF2-40B4-BE49-F238E27FC236}">
                    <a16:creationId xmlns:a16="http://schemas.microsoft.com/office/drawing/2014/main" id="{CD2CC99D-A6C6-4246-9995-CDBA81AB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8713" y="8655050"/>
                <a:ext cx="57150" cy="85725"/>
              </a:xfrm>
              <a:custGeom>
                <a:avLst/>
                <a:gdLst>
                  <a:gd name="T0" fmla="*/ 63 w 75"/>
                  <a:gd name="T1" fmla="*/ 112 h 112"/>
                  <a:gd name="T2" fmla="*/ 54 w 75"/>
                  <a:gd name="T3" fmla="*/ 107 h 112"/>
                  <a:gd name="T4" fmla="*/ 3 w 75"/>
                  <a:gd name="T5" fmla="*/ 17 h 112"/>
                  <a:gd name="T6" fmla="*/ 7 w 75"/>
                  <a:gd name="T7" fmla="*/ 3 h 112"/>
                  <a:gd name="T8" fmla="*/ 21 w 75"/>
                  <a:gd name="T9" fmla="*/ 7 h 112"/>
                  <a:gd name="T10" fmla="*/ 72 w 75"/>
                  <a:gd name="T11" fmla="*/ 97 h 112"/>
                  <a:gd name="T12" fmla="*/ 68 w 75"/>
                  <a:gd name="T13" fmla="*/ 111 h 112"/>
                  <a:gd name="T14" fmla="*/ 63 w 75"/>
                  <a:gd name="T1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112">
                    <a:moveTo>
                      <a:pt x="63" y="112"/>
                    </a:moveTo>
                    <a:cubicBezTo>
                      <a:pt x="59" y="112"/>
                      <a:pt x="56" y="110"/>
                      <a:pt x="54" y="107"/>
                    </a:cubicBezTo>
                    <a:cubicBezTo>
                      <a:pt x="37" y="77"/>
                      <a:pt x="20" y="47"/>
                      <a:pt x="3" y="17"/>
                    </a:cubicBezTo>
                    <a:cubicBezTo>
                      <a:pt x="0" y="12"/>
                      <a:pt x="2" y="6"/>
                      <a:pt x="7" y="3"/>
                    </a:cubicBezTo>
                    <a:cubicBezTo>
                      <a:pt x="12" y="0"/>
                      <a:pt x="19" y="2"/>
                      <a:pt x="21" y="7"/>
                    </a:cubicBezTo>
                    <a:cubicBezTo>
                      <a:pt x="38" y="37"/>
                      <a:pt x="55" y="67"/>
                      <a:pt x="72" y="97"/>
                    </a:cubicBezTo>
                    <a:cubicBezTo>
                      <a:pt x="75" y="102"/>
                      <a:pt x="73" y="108"/>
                      <a:pt x="68" y="111"/>
                    </a:cubicBezTo>
                    <a:cubicBezTo>
                      <a:pt x="66" y="112"/>
                      <a:pt x="65" y="112"/>
                      <a:pt x="63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47" name="Freeform 8">
                <a:extLst>
                  <a:ext uri="{FF2B5EF4-FFF2-40B4-BE49-F238E27FC236}">
                    <a16:creationId xmlns:a16="http://schemas.microsoft.com/office/drawing/2014/main" id="{81ACF293-3B89-4D49-A3AD-7D7EC2345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47563" y="4772025"/>
                <a:ext cx="4829175" cy="3760788"/>
              </a:xfrm>
              <a:custGeom>
                <a:avLst/>
                <a:gdLst>
                  <a:gd name="T0" fmla="*/ 3755 w 6345"/>
                  <a:gd name="T1" fmla="*/ 2 h 4942"/>
                  <a:gd name="T2" fmla="*/ 3550 w 6345"/>
                  <a:gd name="T3" fmla="*/ 24 h 4942"/>
                  <a:gd name="T4" fmla="*/ 3949 w 6345"/>
                  <a:gd name="T5" fmla="*/ 21 h 4942"/>
                  <a:gd name="T6" fmla="*/ 4164 w 6345"/>
                  <a:gd name="T7" fmla="*/ 53 h 4942"/>
                  <a:gd name="T8" fmla="*/ 3344 w 6345"/>
                  <a:gd name="T9" fmla="*/ 15 h 4942"/>
                  <a:gd name="T10" fmla="*/ 3141 w 6345"/>
                  <a:gd name="T11" fmla="*/ 58 h 4942"/>
                  <a:gd name="T12" fmla="*/ 4356 w 6345"/>
                  <a:gd name="T13" fmla="*/ 73 h 4942"/>
                  <a:gd name="T14" fmla="*/ 4567 w 6345"/>
                  <a:gd name="T15" fmla="*/ 127 h 4942"/>
                  <a:gd name="T16" fmla="*/ 2937 w 6345"/>
                  <a:gd name="T17" fmla="*/ 71 h 4942"/>
                  <a:gd name="T18" fmla="*/ 2739 w 6345"/>
                  <a:gd name="T19" fmla="*/ 136 h 4942"/>
                  <a:gd name="T20" fmla="*/ 4755 w 6345"/>
                  <a:gd name="T21" fmla="*/ 167 h 4942"/>
                  <a:gd name="T22" fmla="*/ 4960 w 6345"/>
                  <a:gd name="T23" fmla="*/ 245 h 4942"/>
                  <a:gd name="T24" fmla="*/ 2538 w 6345"/>
                  <a:gd name="T25" fmla="*/ 171 h 4942"/>
                  <a:gd name="T26" fmla="*/ 2347 w 6345"/>
                  <a:gd name="T27" fmla="*/ 257 h 4942"/>
                  <a:gd name="T28" fmla="*/ 5142 w 6345"/>
                  <a:gd name="T29" fmla="*/ 305 h 4942"/>
                  <a:gd name="T30" fmla="*/ 5338 w 6345"/>
                  <a:gd name="T31" fmla="*/ 404 h 4942"/>
                  <a:gd name="T32" fmla="*/ 2153 w 6345"/>
                  <a:gd name="T33" fmla="*/ 314 h 4942"/>
                  <a:gd name="T34" fmla="*/ 1971 w 6345"/>
                  <a:gd name="T35" fmla="*/ 421 h 4942"/>
                  <a:gd name="T36" fmla="*/ 5511 w 6345"/>
                  <a:gd name="T37" fmla="*/ 484 h 4942"/>
                  <a:gd name="T38" fmla="*/ 5696 w 6345"/>
                  <a:gd name="T39" fmla="*/ 605 h 4942"/>
                  <a:gd name="T40" fmla="*/ 1786 w 6345"/>
                  <a:gd name="T41" fmla="*/ 498 h 4942"/>
                  <a:gd name="T42" fmla="*/ 1616 w 6345"/>
                  <a:gd name="T43" fmla="*/ 624 h 4942"/>
                  <a:gd name="T44" fmla="*/ 5858 w 6345"/>
                  <a:gd name="T45" fmla="*/ 703 h 4942"/>
                  <a:gd name="T46" fmla="*/ 6029 w 6345"/>
                  <a:gd name="T47" fmla="*/ 844 h 4942"/>
                  <a:gd name="T48" fmla="*/ 1441 w 6345"/>
                  <a:gd name="T49" fmla="*/ 721 h 4942"/>
                  <a:gd name="T50" fmla="*/ 1285 w 6345"/>
                  <a:gd name="T51" fmla="*/ 866 h 4942"/>
                  <a:gd name="T52" fmla="*/ 6178 w 6345"/>
                  <a:gd name="T53" fmla="*/ 960 h 4942"/>
                  <a:gd name="T54" fmla="*/ 6334 w 6345"/>
                  <a:gd name="T55" fmla="*/ 1119 h 4942"/>
                  <a:gd name="T56" fmla="*/ 1124 w 6345"/>
                  <a:gd name="T57" fmla="*/ 982 h 4942"/>
                  <a:gd name="T58" fmla="*/ 984 w 6345"/>
                  <a:gd name="T59" fmla="*/ 1143 h 4942"/>
                  <a:gd name="T60" fmla="*/ 838 w 6345"/>
                  <a:gd name="T61" fmla="*/ 1277 h 4942"/>
                  <a:gd name="T62" fmla="*/ 716 w 6345"/>
                  <a:gd name="T63" fmla="*/ 1453 h 4942"/>
                  <a:gd name="T64" fmla="*/ 588 w 6345"/>
                  <a:gd name="T65" fmla="*/ 1603 h 4942"/>
                  <a:gd name="T66" fmla="*/ 486 w 6345"/>
                  <a:gd name="T67" fmla="*/ 1792 h 4942"/>
                  <a:gd name="T68" fmla="*/ 377 w 6345"/>
                  <a:gd name="T69" fmla="*/ 1957 h 4942"/>
                  <a:gd name="T70" fmla="*/ 298 w 6345"/>
                  <a:gd name="T71" fmla="*/ 2157 h 4942"/>
                  <a:gd name="T72" fmla="*/ 211 w 6345"/>
                  <a:gd name="T73" fmla="*/ 2333 h 4942"/>
                  <a:gd name="T74" fmla="*/ 155 w 6345"/>
                  <a:gd name="T75" fmla="*/ 2542 h 4942"/>
                  <a:gd name="T76" fmla="*/ 91 w 6345"/>
                  <a:gd name="T77" fmla="*/ 2727 h 4942"/>
                  <a:gd name="T78" fmla="*/ 60 w 6345"/>
                  <a:gd name="T79" fmla="*/ 2941 h 4942"/>
                  <a:gd name="T80" fmla="*/ 21 w 6345"/>
                  <a:gd name="T81" fmla="*/ 3132 h 4942"/>
                  <a:gd name="T82" fmla="*/ 15 w 6345"/>
                  <a:gd name="T83" fmla="*/ 3348 h 4942"/>
                  <a:gd name="T84" fmla="*/ 10 w 6345"/>
                  <a:gd name="T85" fmla="*/ 3532 h 4942"/>
                  <a:gd name="T86" fmla="*/ 20 w 6345"/>
                  <a:gd name="T87" fmla="*/ 3758 h 4942"/>
                  <a:gd name="T88" fmla="*/ 30 w 6345"/>
                  <a:gd name="T89" fmla="*/ 3953 h 4942"/>
                  <a:gd name="T90" fmla="*/ 75 w 6345"/>
                  <a:gd name="T91" fmla="*/ 4164 h 4942"/>
                  <a:gd name="T92" fmla="*/ 109 w 6345"/>
                  <a:gd name="T93" fmla="*/ 4357 h 4942"/>
                  <a:gd name="T94" fmla="*/ 180 w 6345"/>
                  <a:gd name="T95" fmla="*/ 4561 h 4942"/>
                  <a:gd name="T96" fmla="*/ 237 w 6345"/>
                  <a:gd name="T97" fmla="*/ 4747 h 4942"/>
                  <a:gd name="T98" fmla="*/ 332 w 6345"/>
                  <a:gd name="T99" fmla="*/ 4941 h 4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345" h="4942">
                    <a:moveTo>
                      <a:pt x="3550" y="24"/>
                    </a:moveTo>
                    <a:cubicBezTo>
                      <a:pt x="3544" y="24"/>
                      <a:pt x="3540" y="19"/>
                      <a:pt x="3539" y="14"/>
                    </a:cubicBezTo>
                    <a:cubicBezTo>
                      <a:pt x="3539" y="8"/>
                      <a:pt x="3544" y="3"/>
                      <a:pt x="3549" y="3"/>
                    </a:cubicBezTo>
                    <a:cubicBezTo>
                      <a:pt x="3617" y="1"/>
                      <a:pt x="3687" y="0"/>
                      <a:pt x="3755" y="2"/>
                    </a:cubicBezTo>
                    <a:cubicBezTo>
                      <a:pt x="3761" y="2"/>
                      <a:pt x="3765" y="7"/>
                      <a:pt x="3765" y="12"/>
                    </a:cubicBezTo>
                    <a:cubicBezTo>
                      <a:pt x="3765" y="18"/>
                      <a:pt x="3760" y="23"/>
                      <a:pt x="3755" y="23"/>
                    </a:cubicBezTo>
                    <a:cubicBezTo>
                      <a:pt x="3687" y="21"/>
                      <a:pt x="3618" y="21"/>
                      <a:pt x="3550" y="24"/>
                    </a:cubicBezTo>
                    <a:cubicBezTo>
                      <a:pt x="3550" y="24"/>
                      <a:pt x="3550" y="24"/>
                      <a:pt x="3550" y="24"/>
                    </a:cubicBezTo>
                    <a:close/>
                    <a:moveTo>
                      <a:pt x="4164" y="53"/>
                    </a:moveTo>
                    <a:cubicBezTo>
                      <a:pt x="4163" y="53"/>
                      <a:pt x="4163" y="53"/>
                      <a:pt x="4163" y="53"/>
                    </a:cubicBezTo>
                    <a:cubicBezTo>
                      <a:pt x="4095" y="44"/>
                      <a:pt x="4027" y="37"/>
                      <a:pt x="3959" y="32"/>
                    </a:cubicBezTo>
                    <a:cubicBezTo>
                      <a:pt x="3953" y="32"/>
                      <a:pt x="3949" y="27"/>
                      <a:pt x="3949" y="21"/>
                    </a:cubicBezTo>
                    <a:cubicBezTo>
                      <a:pt x="3950" y="16"/>
                      <a:pt x="3955" y="11"/>
                      <a:pt x="3961" y="12"/>
                    </a:cubicBezTo>
                    <a:cubicBezTo>
                      <a:pt x="4029" y="17"/>
                      <a:pt x="4098" y="24"/>
                      <a:pt x="4165" y="33"/>
                    </a:cubicBezTo>
                    <a:cubicBezTo>
                      <a:pt x="4171" y="33"/>
                      <a:pt x="4175" y="38"/>
                      <a:pt x="4174" y="44"/>
                    </a:cubicBezTo>
                    <a:cubicBezTo>
                      <a:pt x="4173" y="49"/>
                      <a:pt x="4169" y="53"/>
                      <a:pt x="4164" y="53"/>
                    </a:cubicBezTo>
                    <a:close/>
                    <a:moveTo>
                      <a:pt x="3141" y="58"/>
                    </a:moveTo>
                    <a:cubicBezTo>
                      <a:pt x="3136" y="58"/>
                      <a:pt x="3132" y="54"/>
                      <a:pt x="3131" y="49"/>
                    </a:cubicBezTo>
                    <a:cubicBezTo>
                      <a:pt x="3130" y="43"/>
                      <a:pt x="3134" y="38"/>
                      <a:pt x="3140" y="37"/>
                    </a:cubicBezTo>
                    <a:cubicBezTo>
                      <a:pt x="3207" y="28"/>
                      <a:pt x="3276" y="20"/>
                      <a:pt x="3344" y="15"/>
                    </a:cubicBezTo>
                    <a:cubicBezTo>
                      <a:pt x="3350" y="14"/>
                      <a:pt x="3355" y="18"/>
                      <a:pt x="3355" y="24"/>
                    </a:cubicBezTo>
                    <a:cubicBezTo>
                      <a:pt x="3356" y="30"/>
                      <a:pt x="3352" y="35"/>
                      <a:pt x="3346" y="35"/>
                    </a:cubicBezTo>
                    <a:cubicBezTo>
                      <a:pt x="3278" y="41"/>
                      <a:pt x="3210" y="49"/>
                      <a:pt x="3143" y="58"/>
                    </a:cubicBezTo>
                    <a:cubicBezTo>
                      <a:pt x="3142" y="58"/>
                      <a:pt x="3142" y="58"/>
                      <a:pt x="3141" y="58"/>
                    </a:cubicBezTo>
                    <a:moveTo>
                      <a:pt x="4567" y="127"/>
                    </a:moveTo>
                    <a:cubicBezTo>
                      <a:pt x="4566" y="127"/>
                      <a:pt x="4566" y="127"/>
                      <a:pt x="4565" y="127"/>
                    </a:cubicBezTo>
                    <a:cubicBezTo>
                      <a:pt x="4499" y="111"/>
                      <a:pt x="4432" y="97"/>
                      <a:pt x="4365" y="85"/>
                    </a:cubicBezTo>
                    <a:cubicBezTo>
                      <a:pt x="4359" y="84"/>
                      <a:pt x="4355" y="78"/>
                      <a:pt x="4356" y="73"/>
                    </a:cubicBezTo>
                    <a:cubicBezTo>
                      <a:pt x="4357" y="67"/>
                      <a:pt x="4363" y="63"/>
                      <a:pt x="4368" y="64"/>
                    </a:cubicBezTo>
                    <a:cubicBezTo>
                      <a:pt x="4436" y="77"/>
                      <a:pt x="4503" y="91"/>
                      <a:pt x="4570" y="107"/>
                    </a:cubicBezTo>
                    <a:cubicBezTo>
                      <a:pt x="4575" y="108"/>
                      <a:pt x="4579" y="114"/>
                      <a:pt x="4577" y="119"/>
                    </a:cubicBezTo>
                    <a:cubicBezTo>
                      <a:pt x="4576" y="124"/>
                      <a:pt x="4572" y="127"/>
                      <a:pt x="4567" y="127"/>
                    </a:cubicBezTo>
                    <a:close/>
                    <a:moveTo>
                      <a:pt x="2739" y="136"/>
                    </a:moveTo>
                    <a:cubicBezTo>
                      <a:pt x="2734" y="136"/>
                      <a:pt x="2730" y="133"/>
                      <a:pt x="2729" y="128"/>
                    </a:cubicBezTo>
                    <a:cubicBezTo>
                      <a:pt x="2727" y="123"/>
                      <a:pt x="2731" y="117"/>
                      <a:pt x="2736" y="116"/>
                    </a:cubicBezTo>
                    <a:cubicBezTo>
                      <a:pt x="2802" y="99"/>
                      <a:pt x="2870" y="84"/>
                      <a:pt x="2937" y="71"/>
                    </a:cubicBezTo>
                    <a:cubicBezTo>
                      <a:pt x="2943" y="70"/>
                      <a:pt x="2948" y="74"/>
                      <a:pt x="2949" y="79"/>
                    </a:cubicBezTo>
                    <a:cubicBezTo>
                      <a:pt x="2950" y="85"/>
                      <a:pt x="2947" y="90"/>
                      <a:pt x="2941" y="91"/>
                    </a:cubicBezTo>
                    <a:cubicBezTo>
                      <a:pt x="2874" y="104"/>
                      <a:pt x="2807" y="119"/>
                      <a:pt x="2741" y="136"/>
                    </a:cubicBezTo>
                    <a:cubicBezTo>
                      <a:pt x="2740" y="136"/>
                      <a:pt x="2740" y="136"/>
                      <a:pt x="2739" y="136"/>
                    </a:cubicBezTo>
                    <a:close/>
                    <a:moveTo>
                      <a:pt x="4960" y="245"/>
                    </a:moveTo>
                    <a:cubicBezTo>
                      <a:pt x="4959" y="245"/>
                      <a:pt x="4958" y="245"/>
                      <a:pt x="4957" y="244"/>
                    </a:cubicBezTo>
                    <a:cubicBezTo>
                      <a:pt x="4893" y="221"/>
                      <a:pt x="4828" y="200"/>
                      <a:pt x="4762" y="180"/>
                    </a:cubicBezTo>
                    <a:cubicBezTo>
                      <a:pt x="4757" y="179"/>
                      <a:pt x="4754" y="173"/>
                      <a:pt x="4755" y="167"/>
                    </a:cubicBezTo>
                    <a:cubicBezTo>
                      <a:pt x="4757" y="162"/>
                      <a:pt x="4763" y="159"/>
                      <a:pt x="4768" y="160"/>
                    </a:cubicBezTo>
                    <a:cubicBezTo>
                      <a:pt x="4834" y="180"/>
                      <a:pt x="4900" y="202"/>
                      <a:pt x="4964" y="225"/>
                    </a:cubicBezTo>
                    <a:cubicBezTo>
                      <a:pt x="4969" y="227"/>
                      <a:pt x="4972" y="232"/>
                      <a:pt x="4970" y="238"/>
                    </a:cubicBezTo>
                    <a:cubicBezTo>
                      <a:pt x="4968" y="242"/>
                      <a:pt x="4964" y="245"/>
                      <a:pt x="4960" y="245"/>
                    </a:cubicBezTo>
                    <a:close/>
                    <a:moveTo>
                      <a:pt x="2347" y="257"/>
                    </a:moveTo>
                    <a:cubicBezTo>
                      <a:pt x="2343" y="257"/>
                      <a:pt x="2339" y="255"/>
                      <a:pt x="2337" y="250"/>
                    </a:cubicBezTo>
                    <a:cubicBezTo>
                      <a:pt x="2335" y="245"/>
                      <a:pt x="2338" y="239"/>
                      <a:pt x="2343" y="237"/>
                    </a:cubicBezTo>
                    <a:cubicBezTo>
                      <a:pt x="2407" y="213"/>
                      <a:pt x="2473" y="191"/>
                      <a:pt x="2538" y="171"/>
                    </a:cubicBezTo>
                    <a:cubicBezTo>
                      <a:pt x="2544" y="169"/>
                      <a:pt x="2549" y="172"/>
                      <a:pt x="2551" y="178"/>
                    </a:cubicBezTo>
                    <a:cubicBezTo>
                      <a:pt x="2553" y="183"/>
                      <a:pt x="2550" y="189"/>
                      <a:pt x="2544" y="191"/>
                    </a:cubicBezTo>
                    <a:cubicBezTo>
                      <a:pt x="2479" y="211"/>
                      <a:pt x="2414" y="233"/>
                      <a:pt x="2351" y="257"/>
                    </a:cubicBezTo>
                    <a:cubicBezTo>
                      <a:pt x="2349" y="257"/>
                      <a:pt x="2348" y="257"/>
                      <a:pt x="2347" y="257"/>
                    </a:cubicBezTo>
                    <a:close/>
                    <a:moveTo>
                      <a:pt x="5338" y="404"/>
                    </a:moveTo>
                    <a:cubicBezTo>
                      <a:pt x="5336" y="404"/>
                      <a:pt x="5335" y="404"/>
                      <a:pt x="5333" y="403"/>
                    </a:cubicBezTo>
                    <a:cubicBezTo>
                      <a:pt x="5273" y="374"/>
                      <a:pt x="5210" y="345"/>
                      <a:pt x="5147" y="319"/>
                    </a:cubicBezTo>
                    <a:cubicBezTo>
                      <a:pt x="5142" y="316"/>
                      <a:pt x="5140" y="310"/>
                      <a:pt x="5142" y="305"/>
                    </a:cubicBezTo>
                    <a:cubicBezTo>
                      <a:pt x="5144" y="300"/>
                      <a:pt x="5150" y="297"/>
                      <a:pt x="5155" y="300"/>
                    </a:cubicBezTo>
                    <a:cubicBezTo>
                      <a:pt x="5218" y="326"/>
                      <a:pt x="5281" y="355"/>
                      <a:pt x="5343" y="385"/>
                    </a:cubicBezTo>
                    <a:cubicBezTo>
                      <a:pt x="5348" y="387"/>
                      <a:pt x="5350" y="394"/>
                      <a:pt x="5347" y="399"/>
                    </a:cubicBezTo>
                    <a:cubicBezTo>
                      <a:pt x="5346" y="402"/>
                      <a:pt x="5342" y="404"/>
                      <a:pt x="5338" y="404"/>
                    </a:cubicBezTo>
                    <a:close/>
                    <a:moveTo>
                      <a:pt x="1971" y="421"/>
                    </a:moveTo>
                    <a:cubicBezTo>
                      <a:pt x="1967" y="421"/>
                      <a:pt x="1964" y="418"/>
                      <a:pt x="1962" y="415"/>
                    </a:cubicBezTo>
                    <a:cubicBezTo>
                      <a:pt x="1959" y="410"/>
                      <a:pt x="1961" y="404"/>
                      <a:pt x="1966" y="401"/>
                    </a:cubicBezTo>
                    <a:cubicBezTo>
                      <a:pt x="2027" y="370"/>
                      <a:pt x="2090" y="341"/>
                      <a:pt x="2153" y="314"/>
                    </a:cubicBezTo>
                    <a:cubicBezTo>
                      <a:pt x="2158" y="312"/>
                      <a:pt x="2164" y="314"/>
                      <a:pt x="2166" y="319"/>
                    </a:cubicBezTo>
                    <a:cubicBezTo>
                      <a:pt x="2169" y="324"/>
                      <a:pt x="2166" y="331"/>
                      <a:pt x="2161" y="333"/>
                    </a:cubicBezTo>
                    <a:cubicBezTo>
                      <a:pt x="2099" y="360"/>
                      <a:pt x="2036" y="389"/>
                      <a:pt x="1976" y="419"/>
                    </a:cubicBezTo>
                    <a:cubicBezTo>
                      <a:pt x="1974" y="420"/>
                      <a:pt x="1973" y="421"/>
                      <a:pt x="1971" y="421"/>
                    </a:cubicBezTo>
                    <a:close/>
                    <a:moveTo>
                      <a:pt x="5696" y="605"/>
                    </a:moveTo>
                    <a:cubicBezTo>
                      <a:pt x="5694" y="605"/>
                      <a:pt x="5692" y="604"/>
                      <a:pt x="5690" y="603"/>
                    </a:cubicBezTo>
                    <a:cubicBezTo>
                      <a:pt x="5633" y="567"/>
                      <a:pt x="5574" y="532"/>
                      <a:pt x="5515" y="498"/>
                    </a:cubicBezTo>
                    <a:cubicBezTo>
                      <a:pt x="5510" y="496"/>
                      <a:pt x="5508" y="489"/>
                      <a:pt x="5511" y="484"/>
                    </a:cubicBezTo>
                    <a:cubicBezTo>
                      <a:pt x="5513" y="479"/>
                      <a:pt x="5520" y="478"/>
                      <a:pt x="5525" y="480"/>
                    </a:cubicBezTo>
                    <a:cubicBezTo>
                      <a:pt x="5584" y="514"/>
                      <a:pt x="5644" y="549"/>
                      <a:pt x="5701" y="586"/>
                    </a:cubicBezTo>
                    <a:cubicBezTo>
                      <a:pt x="5706" y="589"/>
                      <a:pt x="5708" y="595"/>
                      <a:pt x="5705" y="600"/>
                    </a:cubicBezTo>
                    <a:cubicBezTo>
                      <a:pt x="5703" y="603"/>
                      <a:pt x="5699" y="605"/>
                      <a:pt x="5696" y="605"/>
                    </a:cubicBezTo>
                    <a:close/>
                    <a:moveTo>
                      <a:pt x="1616" y="624"/>
                    </a:moveTo>
                    <a:cubicBezTo>
                      <a:pt x="1612" y="624"/>
                      <a:pt x="1609" y="622"/>
                      <a:pt x="1607" y="619"/>
                    </a:cubicBezTo>
                    <a:cubicBezTo>
                      <a:pt x="1604" y="614"/>
                      <a:pt x="1605" y="608"/>
                      <a:pt x="1610" y="605"/>
                    </a:cubicBezTo>
                    <a:cubicBezTo>
                      <a:pt x="1667" y="568"/>
                      <a:pt x="1726" y="532"/>
                      <a:pt x="1786" y="498"/>
                    </a:cubicBezTo>
                    <a:cubicBezTo>
                      <a:pt x="1790" y="495"/>
                      <a:pt x="1797" y="497"/>
                      <a:pt x="1800" y="502"/>
                    </a:cubicBezTo>
                    <a:cubicBezTo>
                      <a:pt x="1802" y="507"/>
                      <a:pt x="1801" y="513"/>
                      <a:pt x="1796" y="516"/>
                    </a:cubicBezTo>
                    <a:cubicBezTo>
                      <a:pt x="1737" y="550"/>
                      <a:pt x="1678" y="585"/>
                      <a:pt x="1621" y="622"/>
                    </a:cubicBezTo>
                    <a:cubicBezTo>
                      <a:pt x="1620" y="623"/>
                      <a:pt x="1618" y="624"/>
                      <a:pt x="1616" y="624"/>
                    </a:cubicBezTo>
                    <a:close/>
                    <a:moveTo>
                      <a:pt x="6029" y="844"/>
                    </a:moveTo>
                    <a:cubicBezTo>
                      <a:pt x="6027" y="844"/>
                      <a:pt x="6025" y="843"/>
                      <a:pt x="6023" y="841"/>
                    </a:cubicBezTo>
                    <a:cubicBezTo>
                      <a:pt x="5970" y="799"/>
                      <a:pt x="5915" y="757"/>
                      <a:pt x="5860" y="718"/>
                    </a:cubicBezTo>
                    <a:cubicBezTo>
                      <a:pt x="5855" y="714"/>
                      <a:pt x="5854" y="708"/>
                      <a:pt x="5858" y="703"/>
                    </a:cubicBezTo>
                    <a:cubicBezTo>
                      <a:pt x="5861" y="699"/>
                      <a:pt x="5867" y="698"/>
                      <a:pt x="5872" y="701"/>
                    </a:cubicBezTo>
                    <a:cubicBezTo>
                      <a:pt x="5927" y="741"/>
                      <a:pt x="5983" y="783"/>
                      <a:pt x="6036" y="825"/>
                    </a:cubicBezTo>
                    <a:cubicBezTo>
                      <a:pt x="6040" y="829"/>
                      <a:pt x="6041" y="835"/>
                      <a:pt x="6037" y="840"/>
                    </a:cubicBezTo>
                    <a:cubicBezTo>
                      <a:pt x="6035" y="842"/>
                      <a:pt x="6032" y="844"/>
                      <a:pt x="6029" y="844"/>
                    </a:cubicBezTo>
                    <a:close/>
                    <a:moveTo>
                      <a:pt x="1285" y="866"/>
                    </a:moveTo>
                    <a:cubicBezTo>
                      <a:pt x="1282" y="866"/>
                      <a:pt x="1279" y="864"/>
                      <a:pt x="1277" y="862"/>
                    </a:cubicBezTo>
                    <a:cubicBezTo>
                      <a:pt x="1274" y="857"/>
                      <a:pt x="1274" y="851"/>
                      <a:pt x="1279" y="847"/>
                    </a:cubicBezTo>
                    <a:cubicBezTo>
                      <a:pt x="1331" y="804"/>
                      <a:pt x="1386" y="762"/>
                      <a:pt x="1441" y="721"/>
                    </a:cubicBezTo>
                    <a:cubicBezTo>
                      <a:pt x="1446" y="718"/>
                      <a:pt x="1452" y="719"/>
                      <a:pt x="1456" y="724"/>
                    </a:cubicBezTo>
                    <a:cubicBezTo>
                      <a:pt x="1459" y="728"/>
                      <a:pt x="1458" y="735"/>
                      <a:pt x="1453" y="738"/>
                    </a:cubicBezTo>
                    <a:cubicBezTo>
                      <a:pt x="1399" y="778"/>
                      <a:pt x="1344" y="820"/>
                      <a:pt x="1292" y="863"/>
                    </a:cubicBezTo>
                    <a:cubicBezTo>
                      <a:pt x="1290" y="865"/>
                      <a:pt x="1288" y="866"/>
                      <a:pt x="1285" y="866"/>
                    </a:cubicBezTo>
                    <a:close/>
                    <a:moveTo>
                      <a:pt x="6334" y="1119"/>
                    </a:moveTo>
                    <a:cubicBezTo>
                      <a:pt x="6331" y="1119"/>
                      <a:pt x="6328" y="1118"/>
                      <a:pt x="6326" y="1116"/>
                    </a:cubicBezTo>
                    <a:cubicBezTo>
                      <a:pt x="6279" y="1067"/>
                      <a:pt x="6229" y="1020"/>
                      <a:pt x="6178" y="974"/>
                    </a:cubicBezTo>
                    <a:cubicBezTo>
                      <a:pt x="6174" y="970"/>
                      <a:pt x="6174" y="964"/>
                      <a:pt x="6178" y="960"/>
                    </a:cubicBezTo>
                    <a:cubicBezTo>
                      <a:pt x="6181" y="955"/>
                      <a:pt x="6188" y="955"/>
                      <a:pt x="6192" y="959"/>
                    </a:cubicBezTo>
                    <a:cubicBezTo>
                      <a:pt x="6243" y="1005"/>
                      <a:pt x="6293" y="1053"/>
                      <a:pt x="6341" y="1101"/>
                    </a:cubicBezTo>
                    <a:cubicBezTo>
                      <a:pt x="6345" y="1105"/>
                      <a:pt x="6345" y="1112"/>
                      <a:pt x="6341" y="1116"/>
                    </a:cubicBezTo>
                    <a:cubicBezTo>
                      <a:pt x="6339" y="1118"/>
                      <a:pt x="6336" y="1119"/>
                      <a:pt x="6334" y="1119"/>
                    </a:cubicBezTo>
                    <a:close/>
                    <a:moveTo>
                      <a:pt x="984" y="1143"/>
                    </a:moveTo>
                    <a:cubicBezTo>
                      <a:pt x="981" y="1143"/>
                      <a:pt x="979" y="1142"/>
                      <a:pt x="977" y="1140"/>
                    </a:cubicBezTo>
                    <a:cubicBezTo>
                      <a:pt x="973" y="1136"/>
                      <a:pt x="973" y="1130"/>
                      <a:pt x="977" y="1126"/>
                    </a:cubicBezTo>
                    <a:cubicBezTo>
                      <a:pt x="1024" y="1077"/>
                      <a:pt x="1074" y="1028"/>
                      <a:pt x="1124" y="982"/>
                    </a:cubicBezTo>
                    <a:cubicBezTo>
                      <a:pt x="1128" y="978"/>
                      <a:pt x="1134" y="979"/>
                      <a:pt x="1138" y="983"/>
                    </a:cubicBezTo>
                    <a:cubicBezTo>
                      <a:pt x="1142" y="987"/>
                      <a:pt x="1142" y="993"/>
                      <a:pt x="1138" y="997"/>
                    </a:cubicBezTo>
                    <a:cubicBezTo>
                      <a:pt x="1088" y="1043"/>
                      <a:pt x="1039" y="1091"/>
                      <a:pt x="991" y="1140"/>
                    </a:cubicBezTo>
                    <a:cubicBezTo>
                      <a:pt x="989" y="1142"/>
                      <a:pt x="987" y="1143"/>
                      <a:pt x="984" y="1143"/>
                    </a:cubicBezTo>
                    <a:close/>
                    <a:moveTo>
                      <a:pt x="716" y="1453"/>
                    </a:moveTo>
                    <a:cubicBezTo>
                      <a:pt x="714" y="1453"/>
                      <a:pt x="712" y="1452"/>
                      <a:pt x="710" y="1451"/>
                    </a:cubicBezTo>
                    <a:cubicBezTo>
                      <a:pt x="705" y="1448"/>
                      <a:pt x="704" y="1441"/>
                      <a:pt x="708" y="1437"/>
                    </a:cubicBezTo>
                    <a:cubicBezTo>
                      <a:pt x="749" y="1382"/>
                      <a:pt x="793" y="1329"/>
                      <a:pt x="838" y="1277"/>
                    </a:cubicBezTo>
                    <a:cubicBezTo>
                      <a:pt x="842" y="1273"/>
                      <a:pt x="848" y="1272"/>
                      <a:pt x="852" y="1276"/>
                    </a:cubicBezTo>
                    <a:cubicBezTo>
                      <a:pt x="857" y="1280"/>
                      <a:pt x="857" y="1286"/>
                      <a:pt x="853" y="1291"/>
                    </a:cubicBezTo>
                    <a:cubicBezTo>
                      <a:pt x="809" y="1342"/>
                      <a:pt x="766" y="1395"/>
                      <a:pt x="724" y="1449"/>
                    </a:cubicBezTo>
                    <a:cubicBezTo>
                      <a:pt x="722" y="1452"/>
                      <a:pt x="719" y="1453"/>
                      <a:pt x="716" y="1453"/>
                    </a:cubicBezTo>
                    <a:close/>
                    <a:moveTo>
                      <a:pt x="486" y="1792"/>
                    </a:moveTo>
                    <a:cubicBezTo>
                      <a:pt x="484" y="1792"/>
                      <a:pt x="482" y="1792"/>
                      <a:pt x="481" y="1791"/>
                    </a:cubicBezTo>
                    <a:cubicBezTo>
                      <a:pt x="476" y="1788"/>
                      <a:pt x="474" y="1782"/>
                      <a:pt x="477" y="1777"/>
                    </a:cubicBezTo>
                    <a:cubicBezTo>
                      <a:pt x="512" y="1718"/>
                      <a:pt x="549" y="1660"/>
                      <a:pt x="588" y="1603"/>
                    </a:cubicBezTo>
                    <a:cubicBezTo>
                      <a:pt x="591" y="1599"/>
                      <a:pt x="597" y="1597"/>
                      <a:pt x="602" y="1601"/>
                    </a:cubicBezTo>
                    <a:cubicBezTo>
                      <a:pt x="607" y="1604"/>
                      <a:pt x="608" y="1610"/>
                      <a:pt x="605" y="1615"/>
                    </a:cubicBezTo>
                    <a:cubicBezTo>
                      <a:pt x="567" y="1671"/>
                      <a:pt x="530" y="1729"/>
                      <a:pt x="495" y="1787"/>
                    </a:cubicBezTo>
                    <a:cubicBezTo>
                      <a:pt x="493" y="1791"/>
                      <a:pt x="490" y="1792"/>
                      <a:pt x="486" y="1792"/>
                    </a:cubicBezTo>
                    <a:close/>
                    <a:moveTo>
                      <a:pt x="298" y="2157"/>
                    </a:moveTo>
                    <a:cubicBezTo>
                      <a:pt x="296" y="2157"/>
                      <a:pt x="295" y="2157"/>
                      <a:pt x="294" y="2156"/>
                    </a:cubicBezTo>
                    <a:cubicBezTo>
                      <a:pt x="288" y="2154"/>
                      <a:pt x="286" y="2148"/>
                      <a:pt x="288" y="2142"/>
                    </a:cubicBezTo>
                    <a:cubicBezTo>
                      <a:pt x="316" y="2080"/>
                      <a:pt x="346" y="2018"/>
                      <a:pt x="377" y="1957"/>
                    </a:cubicBezTo>
                    <a:cubicBezTo>
                      <a:pt x="380" y="1952"/>
                      <a:pt x="386" y="1950"/>
                      <a:pt x="391" y="1952"/>
                    </a:cubicBezTo>
                    <a:cubicBezTo>
                      <a:pt x="396" y="1955"/>
                      <a:pt x="398" y="1961"/>
                      <a:pt x="396" y="1966"/>
                    </a:cubicBezTo>
                    <a:cubicBezTo>
                      <a:pt x="364" y="2027"/>
                      <a:pt x="335" y="2089"/>
                      <a:pt x="307" y="2151"/>
                    </a:cubicBezTo>
                    <a:cubicBezTo>
                      <a:pt x="305" y="2155"/>
                      <a:pt x="302" y="2157"/>
                      <a:pt x="298" y="2157"/>
                    </a:cubicBezTo>
                    <a:close/>
                    <a:moveTo>
                      <a:pt x="155" y="2542"/>
                    </a:moveTo>
                    <a:cubicBezTo>
                      <a:pt x="154" y="2542"/>
                      <a:pt x="153" y="2541"/>
                      <a:pt x="152" y="2541"/>
                    </a:cubicBezTo>
                    <a:cubicBezTo>
                      <a:pt x="146" y="2539"/>
                      <a:pt x="143" y="2534"/>
                      <a:pt x="145" y="2528"/>
                    </a:cubicBezTo>
                    <a:cubicBezTo>
                      <a:pt x="165" y="2463"/>
                      <a:pt x="187" y="2397"/>
                      <a:pt x="211" y="2333"/>
                    </a:cubicBezTo>
                    <a:cubicBezTo>
                      <a:pt x="213" y="2328"/>
                      <a:pt x="219" y="2325"/>
                      <a:pt x="224" y="2327"/>
                    </a:cubicBezTo>
                    <a:cubicBezTo>
                      <a:pt x="229" y="2329"/>
                      <a:pt x="232" y="2335"/>
                      <a:pt x="230" y="2340"/>
                    </a:cubicBezTo>
                    <a:cubicBezTo>
                      <a:pt x="206" y="2404"/>
                      <a:pt x="184" y="2469"/>
                      <a:pt x="165" y="2534"/>
                    </a:cubicBezTo>
                    <a:cubicBezTo>
                      <a:pt x="163" y="2539"/>
                      <a:pt x="159" y="2542"/>
                      <a:pt x="155" y="2542"/>
                    </a:cubicBezTo>
                    <a:moveTo>
                      <a:pt x="60" y="2941"/>
                    </a:moveTo>
                    <a:cubicBezTo>
                      <a:pt x="59" y="2941"/>
                      <a:pt x="59" y="2941"/>
                      <a:pt x="58" y="2941"/>
                    </a:cubicBezTo>
                    <a:cubicBezTo>
                      <a:pt x="52" y="2940"/>
                      <a:pt x="49" y="2934"/>
                      <a:pt x="50" y="2929"/>
                    </a:cubicBezTo>
                    <a:cubicBezTo>
                      <a:pt x="61" y="2861"/>
                      <a:pt x="75" y="2794"/>
                      <a:pt x="91" y="2727"/>
                    </a:cubicBezTo>
                    <a:cubicBezTo>
                      <a:pt x="92" y="2722"/>
                      <a:pt x="98" y="2718"/>
                      <a:pt x="103" y="2720"/>
                    </a:cubicBezTo>
                    <a:cubicBezTo>
                      <a:pt x="109" y="2721"/>
                      <a:pt x="112" y="2726"/>
                      <a:pt x="111" y="2732"/>
                    </a:cubicBezTo>
                    <a:cubicBezTo>
                      <a:pt x="95" y="2798"/>
                      <a:pt x="82" y="2865"/>
                      <a:pt x="70" y="2932"/>
                    </a:cubicBezTo>
                    <a:cubicBezTo>
                      <a:pt x="69" y="2937"/>
                      <a:pt x="65" y="2941"/>
                      <a:pt x="60" y="2941"/>
                    </a:cubicBezTo>
                    <a:close/>
                    <a:moveTo>
                      <a:pt x="15" y="3348"/>
                    </a:moveTo>
                    <a:lnTo>
                      <a:pt x="14" y="3348"/>
                    </a:lnTo>
                    <a:cubicBezTo>
                      <a:pt x="8" y="3348"/>
                      <a:pt x="4" y="3343"/>
                      <a:pt x="4" y="3337"/>
                    </a:cubicBezTo>
                    <a:cubicBezTo>
                      <a:pt x="8" y="3269"/>
                      <a:pt x="13" y="3200"/>
                      <a:pt x="21" y="3132"/>
                    </a:cubicBezTo>
                    <a:cubicBezTo>
                      <a:pt x="21" y="3127"/>
                      <a:pt x="26" y="3122"/>
                      <a:pt x="32" y="3123"/>
                    </a:cubicBezTo>
                    <a:cubicBezTo>
                      <a:pt x="38" y="3124"/>
                      <a:pt x="42" y="3129"/>
                      <a:pt x="41" y="3135"/>
                    </a:cubicBezTo>
                    <a:cubicBezTo>
                      <a:pt x="34" y="3202"/>
                      <a:pt x="28" y="3270"/>
                      <a:pt x="25" y="3338"/>
                    </a:cubicBezTo>
                    <a:cubicBezTo>
                      <a:pt x="25" y="3344"/>
                      <a:pt x="20" y="3348"/>
                      <a:pt x="15" y="3348"/>
                    </a:cubicBezTo>
                    <a:moveTo>
                      <a:pt x="19" y="3758"/>
                    </a:moveTo>
                    <a:cubicBezTo>
                      <a:pt x="14" y="3758"/>
                      <a:pt x="9" y="3754"/>
                      <a:pt x="9" y="3748"/>
                    </a:cubicBezTo>
                    <a:cubicBezTo>
                      <a:pt x="4" y="3680"/>
                      <a:pt x="1" y="3611"/>
                      <a:pt x="0" y="3543"/>
                    </a:cubicBezTo>
                    <a:cubicBezTo>
                      <a:pt x="0" y="3537"/>
                      <a:pt x="5" y="3532"/>
                      <a:pt x="10" y="3532"/>
                    </a:cubicBezTo>
                    <a:lnTo>
                      <a:pt x="11" y="3532"/>
                    </a:lnTo>
                    <a:cubicBezTo>
                      <a:pt x="16" y="3532"/>
                      <a:pt x="21" y="3537"/>
                      <a:pt x="21" y="3543"/>
                    </a:cubicBezTo>
                    <a:cubicBezTo>
                      <a:pt x="22" y="3611"/>
                      <a:pt x="24" y="3679"/>
                      <a:pt x="29" y="3747"/>
                    </a:cubicBezTo>
                    <a:cubicBezTo>
                      <a:pt x="30" y="3753"/>
                      <a:pt x="25" y="3758"/>
                      <a:pt x="20" y="3758"/>
                    </a:cubicBezTo>
                    <a:cubicBezTo>
                      <a:pt x="19" y="3758"/>
                      <a:pt x="19" y="3758"/>
                      <a:pt x="19" y="3758"/>
                    </a:cubicBezTo>
                    <a:moveTo>
                      <a:pt x="73" y="4164"/>
                    </a:moveTo>
                    <a:cubicBezTo>
                      <a:pt x="68" y="4164"/>
                      <a:pt x="64" y="4161"/>
                      <a:pt x="63" y="4156"/>
                    </a:cubicBezTo>
                    <a:cubicBezTo>
                      <a:pt x="50" y="4089"/>
                      <a:pt x="39" y="4021"/>
                      <a:pt x="30" y="3953"/>
                    </a:cubicBezTo>
                    <a:cubicBezTo>
                      <a:pt x="29" y="3947"/>
                      <a:pt x="33" y="3942"/>
                      <a:pt x="38" y="3941"/>
                    </a:cubicBezTo>
                    <a:cubicBezTo>
                      <a:pt x="44" y="3941"/>
                      <a:pt x="49" y="3945"/>
                      <a:pt x="50" y="3950"/>
                    </a:cubicBezTo>
                    <a:cubicBezTo>
                      <a:pt x="59" y="4018"/>
                      <a:pt x="70" y="4085"/>
                      <a:pt x="83" y="4152"/>
                    </a:cubicBezTo>
                    <a:cubicBezTo>
                      <a:pt x="84" y="4158"/>
                      <a:pt x="81" y="4163"/>
                      <a:pt x="75" y="4164"/>
                    </a:cubicBezTo>
                    <a:cubicBezTo>
                      <a:pt x="74" y="4164"/>
                      <a:pt x="74" y="4164"/>
                      <a:pt x="73" y="4164"/>
                    </a:cubicBezTo>
                    <a:close/>
                    <a:moveTo>
                      <a:pt x="177" y="4561"/>
                    </a:moveTo>
                    <a:cubicBezTo>
                      <a:pt x="172" y="4561"/>
                      <a:pt x="168" y="4558"/>
                      <a:pt x="167" y="4554"/>
                    </a:cubicBezTo>
                    <a:cubicBezTo>
                      <a:pt x="145" y="4489"/>
                      <a:pt x="126" y="4423"/>
                      <a:pt x="109" y="4357"/>
                    </a:cubicBezTo>
                    <a:cubicBezTo>
                      <a:pt x="107" y="4351"/>
                      <a:pt x="111" y="4345"/>
                      <a:pt x="116" y="4344"/>
                    </a:cubicBezTo>
                    <a:cubicBezTo>
                      <a:pt x="122" y="4343"/>
                      <a:pt x="127" y="4346"/>
                      <a:pt x="129" y="4351"/>
                    </a:cubicBezTo>
                    <a:cubicBezTo>
                      <a:pt x="146" y="4417"/>
                      <a:pt x="165" y="4483"/>
                      <a:pt x="186" y="4548"/>
                    </a:cubicBezTo>
                    <a:cubicBezTo>
                      <a:pt x="188" y="4553"/>
                      <a:pt x="185" y="4559"/>
                      <a:pt x="180" y="4561"/>
                    </a:cubicBezTo>
                    <a:cubicBezTo>
                      <a:pt x="179" y="4561"/>
                      <a:pt x="178" y="4561"/>
                      <a:pt x="177" y="4561"/>
                    </a:cubicBezTo>
                    <a:close/>
                    <a:moveTo>
                      <a:pt x="328" y="4942"/>
                    </a:moveTo>
                    <a:cubicBezTo>
                      <a:pt x="324" y="4942"/>
                      <a:pt x="320" y="4940"/>
                      <a:pt x="318" y="4936"/>
                    </a:cubicBezTo>
                    <a:cubicBezTo>
                      <a:pt x="289" y="4874"/>
                      <a:pt x="262" y="4811"/>
                      <a:pt x="237" y="4747"/>
                    </a:cubicBezTo>
                    <a:cubicBezTo>
                      <a:pt x="235" y="4742"/>
                      <a:pt x="237" y="4736"/>
                      <a:pt x="243" y="4734"/>
                    </a:cubicBezTo>
                    <a:cubicBezTo>
                      <a:pt x="248" y="4732"/>
                      <a:pt x="254" y="4735"/>
                      <a:pt x="256" y="4740"/>
                    </a:cubicBezTo>
                    <a:cubicBezTo>
                      <a:pt x="281" y="4803"/>
                      <a:pt x="308" y="4866"/>
                      <a:pt x="337" y="4928"/>
                    </a:cubicBezTo>
                    <a:cubicBezTo>
                      <a:pt x="339" y="4933"/>
                      <a:pt x="337" y="4939"/>
                      <a:pt x="332" y="4941"/>
                    </a:cubicBezTo>
                    <a:cubicBezTo>
                      <a:pt x="331" y="4942"/>
                      <a:pt x="329" y="4942"/>
                      <a:pt x="328" y="49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475" name="Freeform 9">
              <a:extLst>
                <a:ext uri="{FF2B5EF4-FFF2-40B4-BE49-F238E27FC236}">
                  <a16:creationId xmlns:a16="http://schemas.microsoft.com/office/drawing/2014/main" id="{A9950B15-51A7-429B-B52A-9113DA90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7225" y="5721350"/>
              <a:ext cx="68263" cy="77788"/>
            </a:xfrm>
            <a:custGeom>
              <a:avLst/>
              <a:gdLst>
                <a:gd name="T0" fmla="*/ 79 w 90"/>
                <a:gd name="T1" fmla="*/ 101 h 101"/>
                <a:gd name="T2" fmla="*/ 71 w 90"/>
                <a:gd name="T3" fmla="*/ 97 h 101"/>
                <a:gd name="T4" fmla="*/ 4 w 90"/>
                <a:gd name="T5" fmla="*/ 19 h 101"/>
                <a:gd name="T6" fmla="*/ 5 w 90"/>
                <a:gd name="T7" fmla="*/ 4 h 101"/>
                <a:gd name="T8" fmla="*/ 20 w 90"/>
                <a:gd name="T9" fmla="*/ 5 h 101"/>
                <a:gd name="T10" fmla="*/ 87 w 90"/>
                <a:gd name="T11" fmla="*/ 84 h 101"/>
                <a:gd name="T12" fmla="*/ 85 w 90"/>
                <a:gd name="T13" fmla="*/ 98 h 101"/>
                <a:gd name="T14" fmla="*/ 79 w 90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1">
                  <a:moveTo>
                    <a:pt x="79" y="101"/>
                  </a:moveTo>
                  <a:cubicBezTo>
                    <a:pt x="76" y="101"/>
                    <a:pt x="73" y="99"/>
                    <a:pt x="71" y="97"/>
                  </a:cubicBezTo>
                  <a:cubicBezTo>
                    <a:pt x="49" y="71"/>
                    <a:pt x="27" y="44"/>
                    <a:pt x="4" y="19"/>
                  </a:cubicBezTo>
                  <a:cubicBezTo>
                    <a:pt x="0" y="14"/>
                    <a:pt x="1" y="8"/>
                    <a:pt x="5" y="4"/>
                  </a:cubicBezTo>
                  <a:cubicBezTo>
                    <a:pt x="9" y="0"/>
                    <a:pt x="16" y="1"/>
                    <a:pt x="20" y="5"/>
                  </a:cubicBezTo>
                  <a:cubicBezTo>
                    <a:pt x="42" y="31"/>
                    <a:pt x="65" y="57"/>
                    <a:pt x="87" y="84"/>
                  </a:cubicBezTo>
                  <a:cubicBezTo>
                    <a:pt x="90" y="88"/>
                    <a:pt x="90" y="95"/>
                    <a:pt x="85" y="98"/>
                  </a:cubicBezTo>
                  <a:cubicBezTo>
                    <a:pt x="83" y="100"/>
                    <a:pt x="81" y="101"/>
                    <a:pt x="79" y="101"/>
                  </a:cubicBezTo>
                  <a:close/>
                </a:path>
              </a:pathLst>
            </a:custGeom>
            <a:solidFill>
              <a:srgbClr val="9FB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6" name="Freeform 10">
              <a:extLst>
                <a:ext uri="{FF2B5EF4-FFF2-40B4-BE49-F238E27FC236}">
                  <a16:creationId xmlns:a16="http://schemas.microsoft.com/office/drawing/2014/main" id="{8DDD62FE-ECAB-4F9B-AA2A-75E3461A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93013" y="6148388"/>
              <a:ext cx="95250" cy="17463"/>
            </a:xfrm>
            <a:custGeom>
              <a:avLst/>
              <a:gdLst>
                <a:gd name="T0" fmla="*/ 114 w 124"/>
                <a:gd name="T1" fmla="*/ 23 h 23"/>
                <a:gd name="T2" fmla="*/ 113 w 124"/>
                <a:gd name="T3" fmla="*/ 23 h 23"/>
                <a:gd name="T4" fmla="*/ 11 w 124"/>
                <a:gd name="T5" fmla="*/ 21 h 23"/>
                <a:gd name="T6" fmla="*/ 0 w 124"/>
                <a:gd name="T7" fmla="*/ 11 h 23"/>
                <a:gd name="T8" fmla="*/ 11 w 124"/>
                <a:gd name="T9" fmla="*/ 0 h 23"/>
                <a:gd name="T10" fmla="*/ 114 w 124"/>
                <a:gd name="T11" fmla="*/ 2 h 23"/>
                <a:gd name="T12" fmla="*/ 124 w 124"/>
                <a:gd name="T13" fmla="*/ 12 h 23"/>
                <a:gd name="T14" fmla="*/ 114 w 124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23">
                  <a:moveTo>
                    <a:pt x="114" y="23"/>
                  </a:moveTo>
                  <a:lnTo>
                    <a:pt x="113" y="23"/>
                  </a:lnTo>
                  <a:cubicBezTo>
                    <a:pt x="79" y="21"/>
                    <a:pt x="45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5" y="0"/>
                    <a:pt x="80" y="1"/>
                    <a:pt x="114" y="2"/>
                  </a:cubicBezTo>
                  <a:cubicBezTo>
                    <a:pt x="120" y="2"/>
                    <a:pt x="124" y="7"/>
                    <a:pt x="124" y="12"/>
                  </a:cubicBezTo>
                  <a:cubicBezTo>
                    <a:pt x="124" y="18"/>
                    <a:pt x="119" y="23"/>
                    <a:pt x="114" y="23"/>
                  </a:cubicBezTo>
                  <a:close/>
                </a:path>
              </a:pathLst>
            </a:custGeom>
            <a:solidFill>
              <a:srgbClr val="9FB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C574DE02-1A94-42CB-9122-E361B062C649}"/>
                </a:ext>
              </a:extLst>
            </p:cNvPr>
            <p:cNvGrpSpPr/>
            <p:nvPr/>
          </p:nvGrpSpPr>
          <p:grpSpPr>
            <a:xfrm>
              <a:off x="20526375" y="6159500"/>
              <a:ext cx="2309813" cy="4660900"/>
              <a:chOff x="20526375" y="6159500"/>
              <a:chExt cx="2309813" cy="4660900"/>
            </a:xfrm>
            <a:solidFill>
              <a:srgbClr val="9FB6BE"/>
            </a:solidFill>
          </p:grpSpPr>
          <p:sp>
            <p:nvSpPr>
              <p:cNvPr id="544" name="Freeform 11">
                <a:extLst>
                  <a:ext uri="{FF2B5EF4-FFF2-40B4-BE49-F238E27FC236}">
                    <a16:creationId xmlns:a16="http://schemas.microsoft.com/office/drawing/2014/main" id="{61553B30-8ED8-4407-AA7C-8940E0A4F8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26375" y="6159500"/>
                <a:ext cx="2309813" cy="4525963"/>
              </a:xfrm>
              <a:custGeom>
                <a:avLst/>
                <a:gdLst>
                  <a:gd name="T0" fmla="*/ 10 w 3036"/>
                  <a:gd name="T1" fmla="*/ 21 h 5947"/>
                  <a:gd name="T2" fmla="*/ 214 w 3036"/>
                  <a:gd name="T3" fmla="*/ 25 h 5947"/>
                  <a:gd name="T4" fmla="*/ 609 w 3036"/>
                  <a:gd name="T5" fmla="*/ 132 h 5947"/>
                  <a:gd name="T6" fmla="*/ 402 w 3036"/>
                  <a:gd name="T7" fmla="*/ 70 h 5947"/>
                  <a:gd name="T8" fmla="*/ 619 w 3036"/>
                  <a:gd name="T9" fmla="*/ 124 h 5947"/>
                  <a:gd name="T10" fmla="*/ 989 w 3036"/>
                  <a:gd name="T11" fmla="*/ 266 h 5947"/>
                  <a:gd name="T12" fmla="*/ 807 w 3036"/>
                  <a:gd name="T13" fmla="*/ 173 h 5947"/>
                  <a:gd name="T14" fmla="*/ 993 w 3036"/>
                  <a:gd name="T15" fmla="*/ 266 h 5947"/>
                  <a:gd name="T16" fmla="*/ 1174 w 3036"/>
                  <a:gd name="T17" fmla="*/ 350 h 5947"/>
                  <a:gd name="T18" fmla="*/ 1363 w 3036"/>
                  <a:gd name="T19" fmla="*/ 428 h 5947"/>
                  <a:gd name="T20" fmla="*/ 1697 w 3036"/>
                  <a:gd name="T21" fmla="*/ 671 h 5947"/>
                  <a:gd name="T22" fmla="*/ 1522 w 3036"/>
                  <a:gd name="T23" fmla="*/ 538 h 5947"/>
                  <a:gd name="T24" fmla="*/ 1705 w 3036"/>
                  <a:gd name="T25" fmla="*/ 667 h 5947"/>
                  <a:gd name="T26" fmla="*/ 1999 w 3036"/>
                  <a:gd name="T27" fmla="*/ 931 h 5947"/>
                  <a:gd name="T28" fmla="*/ 1863 w 3036"/>
                  <a:gd name="T29" fmla="*/ 780 h 5947"/>
                  <a:gd name="T30" fmla="*/ 2007 w 3036"/>
                  <a:gd name="T31" fmla="*/ 934 h 5947"/>
                  <a:gd name="T32" fmla="*/ 2141 w 3036"/>
                  <a:gd name="T33" fmla="*/ 1076 h 5947"/>
                  <a:gd name="T34" fmla="*/ 2290 w 3036"/>
                  <a:gd name="T35" fmla="*/ 1216 h 5947"/>
                  <a:gd name="T36" fmla="*/ 2518 w 3036"/>
                  <a:gd name="T37" fmla="*/ 1563 h 5947"/>
                  <a:gd name="T38" fmla="*/ 2399 w 3036"/>
                  <a:gd name="T39" fmla="*/ 1376 h 5947"/>
                  <a:gd name="T40" fmla="*/ 2524 w 3036"/>
                  <a:gd name="T41" fmla="*/ 1562 h 5947"/>
                  <a:gd name="T42" fmla="*/ 2704 w 3036"/>
                  <a:gd name="T43" fmla="*/ 1914 h 5947"/>
                  <a:gd name="T44" fmla="*/ 2630 w 3036"/>
                  <a:gd name="T45" fmla="*/ 1723 h 5947"/>
                  <a:gd name="T46" fmla="*/ 2713 w 3036"/>
                  <a:gd name="T47" fmla="*/ 1920 h 5947"/>
                  <a:gd name="T48" fmla="*/ 2784 w 3036"/>
                  <a:gd name="T49" fmla="*/ 2099 h 5947"/>
                  <a:gd name="T50" fmla="*/ 2872 w 3036"/>
                  <a:gd name="T51" fmla="*/ 2283 h 5947"/>
                  <a:gd name="T52" fmla="*/ 2964 w 3036"/>
                  <a:gd name="T53" fmla="*/ 2690 h 5947"/>
                  <a:gd name="T54" fmla="*/ 2917 w 3036"/>
                  <a:gd name="T55" fmla="*/ 2471 h 5947"/>
                  <a:gd name="T56" fmla="*/ 2966 w 3036"/>
                  <a:gd name="T57" fmla="*/ 2690 h 5947"/>
                  <a:gd name="T58" fmla="*/ 3007 w 3036"/>
                  <a:gd name="T59" fmla="*/ 3083 h 5947"/>
                  <a:gd name="T60" fmla="*/ 3007 w 3036"/>
                  <a:gd name="T61" fmla="*/ 2879 h 5947"/>
                  <a:gd name="T62" fmla="*/ 3017 w 3036"/>
                  <a:gd name="T63" fmla="*/ 3093 h 5947"/>
                  <a:gd name="T64" fmla="*/ 3011 w 3036"/>
                  <a:gd name="T65" fmla="*/ 3488 h 5947"/>
                  <a:gd name="T66" fmla="*/ 3025 w 3036"/>
                  <a:gd name="T67" fmla="*/ 3275 h 5947"/>
                  <a:gd name="T68" fmla="*/ 3036 w 3036"/>
                  <a:gd name="T69" fmla="*/ 3318 h 5947"/>
                  <a:gd name="T70" fmla="*/ 2976 w 3036"/>
                  <a:gd name="T71" fmla="*/ 3903 h 5947"/>
                  <a:gd name="T72" fmla="*/ 2995 w 3036"/>
                  <a:gd name="T73" fmla="*/ 3690 h 5947"/>
                  <a:gd name="T74" fmla="*/ 2986 w 3036"/>
                  <a:gd name="T75" fmla="*/ 3894 h 5947"/>
                  <a:gd name="T76" fmla="*/ 2879 w 3036"/>
                  <a:gd name="T77" fmla="*/ 4298 h 5947"/>
                  <a:gd name="T78" fmla="*/ 2937 w 3036"/>
                  <a:gd name="T79" fmla="*/ 4082 h 5947"/>
                  <a:gd name="T80" fmla="*/ 2882 w 3036"/>
                  <a:gd name="T81" fmla="*/ 4298 h 5947"/>
                  <a:gd name="T82" fmla="*/ 2730 w 3036"/>
                  <a:gd name="T83" fmla="*/ 4664 h 5947"/>
                  <a:gd name="T84" fmla="*/ 2826 w 3036"/>
                  <a:gd name="T85" fmla="*/ 4484 h 5947"/>
                  <a:gd name="T86" fmla="*/ 2552 w 3036"/>
                  <a:gd name="T87" fmla="*/ 5039 h 5947"/>
                  <a:gd name="T88" fmla="*/ 2642 w 3036"/>
                  <a:gd name="T89" fmla="*/ 4847 h 5947"/>
                  <a:gd name="T90" fmla="*/ 2560 w 3036"/>
                  <a:gd name="T91" fmla="*/ 5034 h 5947"/>
                  <a:gd name="T92" fmla="*/ 2315 w 3036"/>
                  <a:gd name="T93" fmla="*/ 5372 h 5947"/>
                  <a:gd name="T94" fmla="*/ 2447 w 3036"/>
                  <a:gd name="T95" fmla="*/ 5191 h 5947"/>
                  <a:gd name="T96" fmla="*/ 2321 w 3036"/>
                  <a:gd name="T97" fmla="*/ 5374 h 5947"/>
                  <a:gd name="T98" fmla="*/ 2044 w 3036"/>
                  <a:gd name="T99" fmla="*/ 5660 h 5947"/>
                  <a:gd name="T100" fmla="*/ 2199 w 3036"/>
                  <a:gd name="T101" fmla="*/ 5526 h 5947"/>
                  <a:gd name="T102" fmla="*/ 1747 w 3036"/>
                  <a:gd name="T103" fmla="*/ 5947 h 5947"/>
                  <a:gd name="T104" fmla="*/ 1897 w 3036"/>
                  <a:gd name="T105" fmla="*/ 5799 h 5947"/>
                  <a:gd name="T106" fmla="*/ 1753 w 3036"/>
                  <a:gd name="T107" fmla="*/ 5945 h 5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36" h="5947">
                    <a:moveTo>
                      <a:pt x="212" y="46"/>
                    </a:moveTo>
                    <a:cubicBezTo>
                      <a:pt x="212" y="46"/>
                      <a:pt x="211" y="46"/>
                      <a:pt x="211" y="45"/>
                    </a:cubicBezTo>
                    <a:cubicBezTo>
                      <a:pt x="144" y="35"/>
                      <a:pt x="77" y="27"/>
                      <a:pt x="10" y="21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1" y="4"/>
                      <a:pt x="6" y="0"/>
                      <a:pt x="12" y="0"/>
                    </a:cubicBezTo>
                    <a:cubicBezTo>
                      <a:pt x="79" y="6"/>
                      <a:pt x="147" y="15"/>
                      <a:pt x="214" y="25"/>
                    </a:cubicBezTo>
                    <a:cubicBezTo>
                      <a:pt x="220" y="26"/>
                      <a:pt x="223" y="31"/>
                      <a:pt x="223" y="37"/>
                    </a:cubicBezTo>
                    <a:cubicBezTo>
                      <a:pt x="222" y="42"/>
                      <a:pt x="217" y="46"/>
                      <a:pt x="212" y="46"/>
                    </a:cubicBezTo>
                    <a:close/>
                    <a:moveTo>
                      <a:pt x="609" y="132"/>
                    </a:moveTo>
                    <a:cubicBezTo>
                      <a:pt x="609" y="132"/>
                      <a:pt x="608" y="132"/>
                      <a:pt x="607" y="131"/>
                    </a:cubicBezTo>
                    <a:cubicBezTo>
                      <a:pt x="542" y="113"/>
                      <a:pt x="476" y="97"/>
                      <a:pt x="410" y="82"/>
                    </a:cubicBezTo>
                    <a:cubicBezTo>
                      <a:pt x="404" y="81"/>
                      <a:pt x="401" y="76"/>
                      <a:pt x="402" y="70"/>
                    </a:cubicBezTo>
                    <a:cubicBezTo>
                      <a:pt x="403" y="64"/>
                      <a:pt x="409" y="61"/>
                      <a:pt x="414" y="62"/>
                    </a:cubicBezTo>
                    <a:cubicBezTo>
                      <a:pt x="481" y="76"/>
                      <a:pt x="547" y="93"/>
                      <a:pt x="612" y="111"/>
                    </a:cubicBezTo>
                    <a:cubicBezTo>
                      <a:pt x="618" y="113"/>
                      <a:pt x="621" y="119"/>
                      <a:pt x="619" y="124"/>
                    </a:cubicBezTo>
                    <a:cubicBezTo>
                      <a:pt x="618" y="129"/>
                      <a:pt x="614" y="132"/>
                      <a:pt x="609" y="132"/>
                    </a:cubicBezTo>
                    <a:close/>
                    <a:moveTo>
                      <a:pt x="993" y="266"/>
                    </a:moveTo>
                    <a:cubicBezTo>
                      <a:pt x="992" y="266"/>
                      <a:pt x="991" y="266"/>
                      <a:pt x="989" y="266"/>
                    </a:cubicBezTo>
                    <a:cubicBezTo>
                      <a:pt x="927" y="239"/>
                      <a:pt x="864" y="215"/>
                      <a:pt x="800" y="193"/>
                    </a:cubicBezTo>
                    <a:cubicBezTo>
                      <a:pt x="795" y="191"/>
                      <a:pt x="792" y="185"/>
                      <a:pt x="794" y="179"/>
                    </a:cubicBezTo>
                    <a:cubicBezTo>
                      <a:pt x="796" y="174"/>
                      <a:pt x="802" y="171"/>
                      <a:pt x="807" y="173"/>
                    </a:cubicBezTo>
                    <a:cubicBezTo>
                      <a:pt x="871" y="195"/>
                      <a:pt x="935" y="220"/>
                      <a:pt x="997" y="246"/>
                    </a:cubicBezTo>
                    <a:cubicBezTo>
                      <a:pt x="1003" y="249"/>
                      <a:pt x="1005" y="255"/>
                      <a:pt x="1003" y="260"/>
                    </a:cubicBezTo>
                    <a:cubicBezTo>
                      <a:pt x="1001" y="264"/>
                      <a:pt x="997" y="266"/>
                      <a:pt x="993" y="266"/>
                    </a:cubicBezTo>
                    <a:close/>
                    <a:moveTo>
                      <a:pt x="1358" y="447"/>
                    </a:moveTo>
                    <a:cubicBezTo>
                      <a:pt x="1356" y="447"/>
                      <a:pt x="1354" y="447"/>
                      <a:pt x="1353" y="446"/>
                    </a:cubicBezTo>
                    <a:cubicBezTo>
                      <a:pt x="1294" y="412"/>
                      <a:pt x="1234" y="380"/>
                      <a:pt x="1174" y="350"/>
                    </a:cubicBezTo>
                    <a:cubicBezTo>
                      <a:pt x="1169" y="347"/>
                      <a:pt x="1167" y="341"/>
                      <a:pt x="1169" y="336"/>
                    </a:cubicBezTo>
                    <a:cubicBezTo>
                      <a:pt x="1172" y="331"/>
                      <a:pt x="1178" y="329"/>
                      <a:pt x="1183" y="332"/>
                    </a:cubicBezTo>
                    <a:cubicBezTo>
                      <a:pt x="1244" y="362"/>
                      <a:pt x="1304" y="394"/>
                      <a:pt x="1363" y="428"/>
                    </a:cubicBezTo>
                    <a:cubicBezTo>
                      <a:pt x="1368" y="431"/>
                      <a:pt x="1370" y="437"/>
                      <a:pt x="1367" y="442"/>
                    </a:cubicBezTo>
                    <a:cubicBezTo>
                      <a:pt x="1365" y="445"/>
                      <a:pt x="1361" y="447"/>
                      <a:pt x="1358" y="447"/>
                    </a:cubicBezTo>
                    <a:close/>
                    <a:moveTo>
                      <a:pt x="1697" y="671"/>
                    </a:moveTo>
                    <a:cubicBezTo>
                      <a:pt x="1695" y="671"/>
                      <a:pt x="1693" y="670"/>
                      <a:pt x="1691" y="669"/>
                    </a:cubicBezTo>
                    <a:cubicBezTo>
                      <a:pt x="1637" y="628"/>
                      <a:pt x="1581" y="589"/>
                      <a:pt x="1525" y="552"/>
                    </a:cubicBezTo>
                    <a:cubicBezTo>
                      <a:pt x="1520" y="549"/>
                      <a:pt x="1519" y="543"/>
                      <a:pt x="1522" y="538"/>
                    </a:cubicBezTo>
                    <a:cubicBezTo>
                      <a:pt x="1525" y="533"/>
                      <a:pt x="1532" y="532"/>
                      <a:pt x="1537" y="535"/>
                    </a:cubicBezTo>
                    <a:cubicBezTo>
                      <a:pt x="1593" y="572"/>
                      <a:pt x="1649" y="612"/>
                      <a:pt x="1703" y="652"/>
                    </a:cubicBezTo>
                    <a:cubicBezTo>
                      <a:pt x="1708" y="656"/>
                      <a:pt x="1709" y="662"/>
                      <a:pt x="1705" y="667"/>
                    </a:cubicBezTo>
                    <a:cubicBezTo>
                      <a:pt x="1703" y="669"/>
                      <a:pt x="1700" y="671"/>
                      <a:pt x="1697" y="671"/>
                    </a:cubicBezTo>
                    <a:close/>
                    <a:moveTo>
                      <a:pt x="2007" y="934"/>
                    </a:moveTo>
                    <a:cubicBezTo>
                      <a:pt x="2004" y="934"/>
                      <a:pt x="2001" y="933"/>
                      <a:pt x="1999" y="931"/>
                    </a:cubicBezTo>
                    <a:cubicBezTo>
                      <a:pt x="1951" y="885"/>
                      <a:pt x="1900" y="839"/>
                      <a:pt x="1849" y="795"/>
                    </a:cubicBezTo>
                    <a:cubicBezTo>
                      <a:pt x="1845" y="792"/>
                      <a:pt x="1844" y="785"/>
                      <a:pt x="1848" y="781"/>
                    </a:cubicBezTo>
                    <a:cubicBezTo>
                      <a:pt x="1852" y="777"/>
                      <a:pt x="1858" y="776"/>
                      <a:pt x="1863" y="780"/>
                    </a:cubicBezTo>
                    <a:cubicBezTo>
                      <a:pt x="1914" y="824"/>
                      <a:pt x="1965" y="870"/>
                      <a:pt x="2014" y="917"/>
                    </a:cubicBezTo>
                    <a:cubicBezTo>
                      <a:pt x="2018" y="920"/>
                      <a:pt x="2018" y="927"/>
                      <a:pt x="2014" y="931"/>
                    </a:cubicBezTo>
                    <a:cubicBezTo>
                      <a:pt x="2012" y="933"/>
                      <a:pt x="2009" y="934"/>
                      <a:pt x="2007" y="934"/>
                    </a:cubicBezTo>
                    <a:close/>
                    <a:moveTo>
                      <a:pt x="2282" y="1233"/>
                    </a:moveTo>
                    <a:cubicBezTo>
                      <a:pt x="2279" y="1233"/>
                      <a:pt x="2276" y="1232"/>
                      <a:pt x="2274" y="1229"/>
                    </a:cubicBezTo>
                    <a:cubicBezTo>
                      <a:pt x="2231" y="1177"/>
                      <a:pt x="2187" y="1126"/>
                      <a:pt x="2141" y="1076"/>
                    </a:cubicBezTo>
                    <a:cubicBezTo>
                      <a:pt x="2137" y="1072"/>
                      <a:pt x="2138" y="1066"/>
                      <a:pt x="2142" y="1062"/>
                    </a:cubicBezTo>
                    <a:cubicBezTo>
                      <a:pt x="2146" y="1058"/>
                      <a:pt x="2153" y="1058"/>
                      <a:pt x="2156" y="1062"/>
                    </a:cubicBezTo>
                    <a:cubicBezTo>
                      <a:pt x="2202" y="1112"/>
                      <a:pt x="2247" y="1164"/>
                      <a:pt x="2290" y="1216"/>
                    </a:cubicBezTo>
                    <a:cubicBezTo>
                      <a:pt x="2293" y="1221"/>
                      <a:pt x="2293" y="1227"/>
                      <a:pt x="2288" y="1231"/>
                    </a:cubicBezTo>
                    <a:cubicBezTo>
                      <a:pt x="2286" y="1232"/>
                      <a:pt x="2284" y="1233"/>
                      <a:pt x="2282" y="1233"/>
                    </a:cubicBezTo>
                    <a:close/>
                    <a:moveTo>
                      <a:pt x="2518" y="1563"/>
                    </a:moveTo>
                    <a:cubicBezTo>
                      <a:pt x="2515" y="1563"/>
                      <a:pt x="2512" y="1562"/>
                      <a:pt x="2510" y="1558"/>
                    </a:cubicBezTo>
                    <a:cubicBezTo>
                      <a:pt x="2474" y="1502"/>
                      <a:pt x="2436" y="1445"/>
                      <a:pt x="2397" y="1390"/>
                    </a:cubicBezTo>
                    <a:cubicBezTo>
                      <a:pt x="2393" y="1386"/>
                      <a:pt x="2395" y="1379"/>
                      <a:pt x="2399" y="1376"/>
                    </a:cubicBezTo>
                    <a:cubicBezTo>
                      <a:pt x="2404" y="1373"/>
                      <a:pt x="2410" y="1374"/>
                      <a:pt x="2414" y="1378"/>
                    </a:cubicBezTo>
                    <a:cubicBezTo>
                      <a:pt x="2453" y="1433"/>
                      <a:pt x="2491" y="1490"/>
                      <a:pt x="2527" y="1547"/>
                    </a:cubicBezTo>
                    <a:cubicBezTo>
                      <a:pt x="2530" y="1552"/>
                      <a:pt x="2529" y="1559"/>
                      <a:pt x="2524" y="1562"/>
                    </a:cubicBezTo>
                    <a:cubicBezTo>
                      <a:pt x="2522" y="1563"/>
                      <a:pt x="2520" y="1563"/>
                      <a:pt x="2518" y="1563"/>
                    </a:cubicBezTo>
                    <a:close/>
                    <a:moveTo>
                      <a:pt x="2713" y="1920"/>
                    </a:moveTo>
                    <a:cubicBezTo>
                      <a:pt x="2709" y="1920"/>
                      <a:pt x="2705" y="1917"/>
                      <a:pt x="2704" y="1914"/>
                    </a:cubicBezTo>
                    <a:cubicBezTo>
                      <a:pt x="2675" y="1853"/>
                      <a:pt x="2644" y="1792"/>
                      <a:pt x="2612" y="1733"/>
                    </a:cubicBezTo>
                    <a:cubicBezTo>
                      <a:pt x="2609" y="1728"/>
                      <a:pt x="2611" y="1722"/>
                      <a:pt x="2616" y="1719"/>
                    </a:cubicBezTo>
                    <a:cubicBezTo>
                      <a:pt x="2621" y="1716"/>
                      <a:pt x="2628" y="1718"/>
                      <a:pt x="2630" y="1723"/>
                    </a:cubicBezTo>
                    <a:cubicBezTo>
                      <a:pt x="2663" y="1783"/>
                      <a:pt x="2694" y="1844"/>
                      <a:pt x="2722" y="1905"/>
                    </a:cubicBezTo>
                    <a:cubicBezTo>
                      <a:pt x="2725" y="1910"/>
                      <a:pt x="2723" y="1916"/>
                      <a:pt x="2717" y="1919"/>
                    </a:cubicBezTo>
                    <a:cubicBezTo>
                      <a:pt x="2716" y="1919"/>
                      <a:pt x="2715" y="1920"/>
                      <a:pt x="2713" y="1920"/>
                    </a:cubicBezTo>
                    <a:close/>
                    <a:moveTo>
                      <a:pt x="2862" y="2297"/>
                    </a:moveTo>
                    <a:cubicBezTo>
                      <a:pt x="2858" y="2297"/>
                      <a:pt x="2854" y="2294"/>
                      <a:pt x="2853" y="2290"/>
                    </a:cubicBezTo>
                    <a:cubicBezTo>
                      <a:pt x="2832" y="2226"/>
                      <a:pt x="2809" y="2162"/>
                      <a:pt x="2784" y="2099"/>
                    </a:cubicBezTo>
                    <a:cubicBezTo>
                      <a:pt x="2782" y="2094"/>
                      <a:pt x="2784" y="2088"/>
                      <a:pt x="2790" y="2086"/>
                    </a:cubicBezTo>
                    <a:cubicBezTo>
                      <a:pt x="2795" y="2084"/>
                      <a:pt x="2801" y="2086"/>
                      <a:pt x="2803" y="2092"/>
                    </a:cubicBezTo>
                    <a:cubicBezTo>
                      <a:pt x="2828" y="2154"/>
                      <a:pt x="2851" y="2219"/>
                      <a:pt x="2872" y="2283"/>
                    </a:cubicBezTo>
                    <a:cubicBezTo>
                      <a:pt x="2874" y="2289"/>
                      <a:pt x="2871" y="2294"/>
                      <a:pt x="2866" y="2296"/>
                    </a:cubicBezTo>
                    <a:cubicBezTo>
                      <a:pt x="2865" y="2297"/>
                      <a:pt x="2863" y="2297"/>
                      <a:pt x="2862" y="2297"/>
                    </a:cubicBezTo>
                    <a:moveTo>
                      <a:pt x="2964" y="2690"/>
                    </a:moveTo>
                    <a:cubicBezTo>
                      <a:pt x="2960" y="2690"/>
                      <a:pt x="2955" y="2687"/>
                      <a:pt x="2954" y="2682"/>
                    </a:cubicBezTo>
                    <a:cubicBezTo>
                      <a:pt x="2941" y="2616"/>
                      <a:pt x="2926" y="2549"/>
                      <a:pt x="2909" y="2484"/>
                    </a:cubicBezTo>
                    <a:cubicBezTo>
                      <a:pt x="2908" y="2478"/>
                      <a:pt x="2911" y="2473"/>
                      <a:pt x="2917" y="2471"/>
                    </a:cubicBezTo>
                    <a:cubicBezTo>
                      <a:pt x="2922" y="2470"/>
                      <a:pt x="2928" y="2473"/>
                      <a:pt x="2929" y="2479"/>
                    </a:cubicBezTo>
                    <a:cubicBezTo>
                      <a:pt x="2946" y="2544"/>
                      <a:pt x="2962" y="2611"/>
                      <a:pt x="2975" y="2678"/>
                    </a:cubicBezTo>
                    <a:cubicBezTo>
                      <a:pt x="2976" y="2683"/>
                      <a:pt x="2972" y="2689"/>
                      <a:pt x="2966" y="2690"/>
                    </a:cubicBezTo>
                    <a:cubicBezTo>
                      <a:pt x="2966" y="2690"/>
                      <a:pt x="2965" y="2690"/>
                      <a:pt x="2964" y="2690"/>
                    </a:cubicBezTo>
                    <a:moveTo>
                      <a:pt x="3017" y="3093"/>
                    </a:moveTo>
                    <a:cubicBezTo>
                      <a:pt x="3012" y="3093"/>
                      <a:pt x="3008" y="3089"/>
                      <a:pt x="3007" y="3083"/>
                    </a:cubicBezTo>
                    <a:cubicBezTo>
                      <a:pt x="3002" y="3016"/>
                      <a:pt x="2996" y="2948"/>
                      <a:pt x="2987" y="2882"/>
                    </a:cubicBezTo>
                    <a:cubicBezTo>
                      <a:pt x="2986" y="2876"/>
                      <a:pt x="2990" y="2871"/>
                      <a:pt x="2996" y="2870"/>
                    </a:cubicBezTo>
                    <a:cubicBezTo>
                      <a:pt x="3002" y="2869"/>
                      <a:pt x="3007" y="2873"/>
                      <a:pt x="3007" y="2879"/>
                    </a:cubicBezTo>
                    <a:cubicBezTo>
                      <a:pt x="3016" y="2946"/>
                      <a:pt x="3023" y="3014"/>
                      <a:pt x="3028" y="3082"/>
                    </a:cubicBezTo>
                    <a:cubicBezTo>
                      <a:pt x="3028" y="3087"/>
                      <a:pt x="3024" y="3092"/>
                      <a:pt x="3018" y="3093"/>
                    </a:cubicBezTo>
                    <a:cubicBezTo>
                      <a:pt x="3018" y="3093"/>
                      <a:pt x="3018" y="3093"/>
                      <a:pt x="3017" y="3093"/>
                    </a:cubicBezTo>
                    <a:close/>
                    <a:moveTo>
                      <a:pt x="3021" y="3499"/>
                    </a:moveTo>
                    <a:cubicBezTo>
                      <a:pt x="3021" y="3499"/>
                      <a:pt x="3021" y="3499"/>
                      <a:pt x="3021" y="3499"/>
                    </a:cubicBezTo>
                    <a:cubicBezTo>
                      <a:pt x="3015" y="3499"/>
                      <a:pt x="3011" y="3494"/>
                      <a:pt x="3011" y="3488"/>
                    </a:cubicBezTo>
                    <a:cubicBezTo>
                      <a:pt x="3014" y="3432"/>
                      <a:pt x="3015" y="3374"/>
                      <a:pt x="3015" y="3318"/>
                    </a:cubicBezTo>
                    <a:cubicBezTo>
                      <a:pt x="3015" y="3307"/>
                      <a:pt x="3015" y="3296"/>
                      <a:pt x="3015" y="3286"/>
                    </a:cubicBezTo>
                    <a:cubicBezTo>
                      <a:pt x="3015" y="3280"/>
                      <a:pt x="3020" y="3275"/>
                      <a:pt x="3025" y="3275"/>
                    </a:cubicBezTo>
                    <a:lnTo>
                      <a:pt x="3026" y="3275"/>
                    </a:lnTo>
                    <a:cubicBezTo>
                      <a:pt x="3031" y="3275"/>
                      <a:pt x="3036" y="3280"/>
                      <a:pt x="3036" y="3285"/>
                    </a:cubicBezTo>
                    <a:cubicBezTo>
                      <a:pt x="3036" y="3296"/>
                      <a:pt x="3036" y="3307"/>
                      <a:pt x="3036" y="3318"/>
                    </a:cubicBezTo>
                    <a:cubicBezTo>
                      <a:pt x="3036" y="3375"/>
                      <a:pt x="3035" y="3433"/>
                      <a:pt x="3032" y="3489"/>
                    </a:cubicBezTo>
                    <a:cubicBezTo>
                      <a:pt x="3031" y="3495"/>
                      <a:pt x="3027" y="3499"/>
                      <a:pt x="3021" y="3499"/>
                    </a:cubicBezTo>
                    <a:close/>
                    <a:moveTo>
                      <a:pt x="2976" y="3903"/>
                    </a:moveTo>
                    <a:cubicBezTo>
                      <a:pt x="2976" y="3903"/>
                      <a:pt x="2975" y="3903"/>
                      <a:pt x="2974" y="3903"/>
                    </a:cubicBezTo>
                    <a:cubicBezTo>
                      <a:pt x="2969" y="3902"/>
                      <a:pt x="2965" y="3896"/>
                      <a:pt x="2966" y="3891"/>
                    </a:cubicBezTo>
                    <a:cubicBezTo>
                      <a:pt x="2978" y="3825"/>
                      <a:pt x="2987" y="3757"/>
                      <a:pt x="2995" y="3690"/>
                    </a:cubicBezTo>
                    <a:cubicBezTo>
                      <a:pt x="2995" y="3684"/>
                      <a:pt x="3000" y="3680"/>
                      <a:pt x="3006" y="3681"/>
                    </a:cubicBezTo>
                    <a:cubicBezTo>
                      <a:pt x="3012" y="3682"/>
                      <a:pt x="3016" y="3687"/>
                      <a:pt x="3015" y="3692"/>
                    </a:cubicBezTo>
                    <a:cubicBezTo>
                      <a:pt x="3008" y="3760"/>
                      <a:pt x="2998" y="3828"/>
                      <a:pt x="2986" y="3894"/>
                    </a:cubicBezTo>
                    <a:cubicBezTo>
                      <a:pt x="2985" y="3899"/>
                      <a:pt x="2981" y="3903"/>
                      <a:pt x="2976" y="3903"/>
                    </a:cubicBezTo>
                    <a:close/>
                    <a:moveTo>
                      <a:pt x="2882" y="4298"/>
                    </a:moveTo>
                    <a:cubicBezTo>
                      <a:pt x="2881" y="4298"/>
                      <a:pt x="2880" y="4298"/>
                      <a:pt x="2879" y="4298"/>
                    </a:cubicBezTo>
                    <a:cubicBezTo>
                      <a:pt x="2873" y="4296"/>
                      <a:pt x="2870" y="4290"/>
                      <a:pt x="2872" y="4285"/>
                    </a:cubicBezTo>
                    <a:cubicBezTo>
                      <a:pt x="2892" y="4220"/>
                      <a:pt x="2909" y="4155"/>
                      <a:pt x="2925" y="4089"/>
                    </a:cubicBezTo>
                    <a:cubicBezTo>
                      <a:pt x="2926" y="4084"/>
                      <a:pt x="2932" y="4080"/>
                      <a:pt x="2937" y="4082"/>
                    </a:cubicBezTo>
                    <a:cubicBezTo>
                      <a:pt x="2943" y="4083"/>
                      <a:pt x="2946" y="4088"/>
                      <a:pt x="2945" y="4094"/>
                    </a:cubicBezTo>
                    <a:cubicBezTo>
                      <a:pt x="2929" y="4160"/>
                      <a:pt x="2911" y="4226"/>
                      <a:pt x="2892" y="4291"/>
                    </a:cubicBezTo>
                    <a:cubicBezTo>
                      <a:pt x="2890" y="4295"/>
                      <a:pt x="2886" y="4298"/>
                      <a:pt x="2882" y="4298"/>
                    </a:cubicBezTo>
                    <a:close/>
                    <a:moveTo>
                      <a:pt x="2740" y="4679"/>
                    </a:moveTo>
                    <a:cubicBezTo>
                      <a:pt x="2738" y="4679"/>
                      <a:pt x="2737" y="4679"/>
                      <a:pt x="2735" y="4678"/>
                    </a:cubicBezTo>
                    <a:cubicBezTo>
                      <a:pt x="2730" y="4676"/>
                      <a:pt x="2728" y="4669"/>
                      <a:pt x="2730" y="4664"/>
                    </a:cubicBezTo>
                    <a:cubicBezTo>
                      <a:pt x="2758" y="4603"/>
                      <a:pt x="2783" y="4540"/>
                      <a:pt x="2807" y="4477"/>
                    </a:cubicBezTo>
                    <a:cubicBezTo>
                      <a:pt x="2809" y="4471"/>
                      <a:pt x="2815" y="4469"/>
                      <a:pt x="2820" y="4471"/>
                    </a:cubicBezTo>
                    <a:cubicBezTo>
                      <a:pt x="2826" y="4473"/>
                      <a:pt x="2828" y="4479"/>
                      <a:pt x="2826" y="4484"/>
                    </a:cubicBezTo>
                    <a:cubicBezTo>
                      <a:pt x="2803" y="4547"/>
                      <a:pt x="2777" y="4611"/>
                      <a:pt x="2749" y="4673"/>
                    </a:cubicBezTo>
                    <a:cubicBezTo>
                      <a:pt x="2747" y="4676"/>
                      <a:pt x="2744" y="4679"/>
                      <a:pt x="2740" y="4679"/>
                    </a:cubicBezTo>
                    <a:moveTo>
                      <a:pt x="2552" y="5039"/>
                    </a:moveTo>
                    <a:cubicBezTo>
                      <a:pt x="2550" y="5039"/>
                      <a:pt x="2548" y="5039"/>
                      <a:pt x="2546" y="5038"/>
                    </a:cubicBezTo>
                    <a:cubicBezTo>
                      <a:pt x="2541" y="5035"/>
                      <a:pt x="2540" y="5028"/>
                      <a:pt x="2543" y="5023"/>
                    </a:cubicBezTo>
                    <a:cubicBezTo>
                      <a:pt x="2577" y="4966"/>
                      <a:pt x="2611" y="4906"/>
                      <a:pt x="2642" y="4847"/>
                    </a:cubicBezTo>
                    <a:cubicBezTo>
                      <a:pt x="2645" y="4842"/>
                      <a:pt x="2651" y="4840"/>
                      <a:pt x="2656" y="4842"/>
                    </a:cubicBezTo>
                    <a:cubicBezTo>
                      <a:pt x="2661" y="4845"/>
                      <a:pt x="2663" y="4851"/>
                      <a:pt x="2660" y="4856"/>
                    </a:cubicBezTo>
                    <a:cubicBezTo>
                      <a:pt x="2629" y="4916"/>
                      <a:pt x="2595" y="4976"/>
                      <a:pt x="2560" y="5034"/>
                    </a:cubicBezTo>
                    <a:cubicBezTo>
                      <a:pt x="2559" y="5037"/>
                      <a:pt x="2555" y="5039"/>
                      <a:pt x="2552" y="5039"/>
                    </a:cubicBezTo>
                    <a:close/>
                    <a:moveTo>
                      <a:pt x="2321" y="5374"/>
                    </a:moveTo>
                    <a:cubicBezTo>
                      <a:pt x="2319" y="5374"/>
                      <a:pt x="2317" y="5373"/>
                      <a:pt x="2315" y="5372"/>
                    </a:cubicBezTo>
                    <a:cubicBezTo>
                      <a:pt x="2310" y="5368"/>
                      <a:pt x="2309" y="5362"/>
                      <a:pt x="2313" y="5357"/>
                    </a:cubicBezTo>
                    <a:cubicBezTo>
                      <a:pt x="2354" y="5304"/>
                      <a:pt x="2395" y="5249"/>
                      <a:pt x="2433" y="5194"/>
                    </a:cubicBezTo>
                    <a:cubicBezTo>
                      <a:pt x="2436" y="5189"/>
                      <a:pt x="2443" y="5188"/>
                      <a:pt x="2447" y="5191"/>
                    </a:cubicBezTo>
                    <a:cubicBezTo>
                      <a:pt x="2452" y="5194"/>
                      <a:pt x="2453" y="5201"/>
                      <a:pt x="2450" y="5206"/>
                    </a:cubicBezTo>
                    <a:cubicBezTo>
                      <a:pt x="2412" y="5261"/>
                      <a:pt x="2371" y="5317"/>
                      <a:pt x="2329" y="5370"/>
                    </a:cubicBezTo>
                    <a:cubicBezTo>
                      <a:pt x="2327" y="5372"/>
                      <a:pt x="2324" y="5374"/>
                      <a:pt x="2321" y="5374"/>
                    </a:cubicBezTo>
                    <a:close/>
                    <a:moveTo>
                      <a:pt x="2052" y="5678"/>
                    </a:moveTo>
                    <a:cubicBezTo>
                      <a:pt x="2049" y="5678"/>
                      <a:pt x="2046" y="5677"/>
                      <a:pt x="2044" y="5675"/>
                    </a:cubicBezTo>
                    <a:cubicBezTo>
                      <a:pt x="2040" y="5671"/>
                      <a:pt x="2040" y="5664"/>
                      <a:pt x="2044" y="5660"/>
                    </a:cubicBezTo>
                    <a:cubicBezTo>
                      <a:pt x="2092" y="5613"/>
                      <a:pt x="2139" y="5563"/>
                      <a:pt x="2183" y="5513"/>
                    </a:cubicBezTo>
                    <a:cubicBezTo>
                      <a:pt x="2187" y="5508"/>
                      <a:pt x="2194" y="5508"/>
                      <a:pt x="2198" y="5512"/>
                    </a:cubicBezTo>
                    <a:cubicBezTo>
                      <a:pt x="2202" y="5516"/>
                      <a:pt x="2202" y="5522"/>
                      <a:pt x="2199" y="5526"/>
                    </a:cubicBezTo>
                    <a:cubicBezTo>
                      <a:pt x="2154" y="5577"/>
                      <a:pt x="2107" y="5627"/>
                      <a:pt x="2059" y="5675"/>
                    </a:cubicBezTo>
                    <a:cubicBezTo>
                      <a:pt x="2057" y="5677"/>
                      <a:pt x="2054" y="5678"/>
                      <a:pt x="2052" y="5678"/>
                    </a:cubicBezTo>
                    <a:moveTo>
                      <a:pt x="1747" y="5947"/>
                    </a:moveTo>
                    <a:cubicBezTo>
                      <a:pt x="1744" y="5947"/>
                      <a:pt x="1741" y="5946"/>
                      <a:pt x="1739" y="5943"/>
                    </a:cubicBezTo>
                    <a:cubicBezTo>
                      <a:pt x="1735" y="5939"/>
                      <a:pt x="1736" y="5932"/>
                      <a:pt x="1741" y="5929"/>
                    </a:cubicBezTo>
                    <a:cubicBezTo>
                      <a:pt x="1794" y="5887"/>
                      <a:pt x="1846" y="5844"/>
                      <a:pt x="1897" y="5799"/>
                    </a:cubicBezTo>
                    <a:cubicBezTo>
                      <a:pt x="1901" y="5795"/>
                      <a:pt x="1907" y="5796"/>
                      <a:pt x="1911" y="5800"/>
                    </a:cubicBezTo>
                    <a:cubicBezTo>
                      <a:pt x="1915" y="5804"/>
                      <a:pt x="1915" y="5811"/>
                      <a:pt x="1910" y="5815"/>
                    </a:cubicBezTo>
                    <a:cubicBezTo>
                      <a:pt x="1860" y="5859"/>
                      <a:pt x="1807" y="5903"/>
                      <a:pt x="1753" y="5945"/>
                    </a:cubicBezTo>
                    <a:cubicBezTo>
                      <a:pt x="1752" y="5946"/>
                      <a:pt x="1749" y="5947"/>
                      <a:pt x="1747" y="59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45" name="Freeform 12">
                <a:extLst>
                  <a:ext uri="{FF2B5EF4-FFF2-40B4-BE49-F238E27FC236}">
                    <a16:creationId xmlns:a16="http://schemas.microsoft.com/office/drawing/2014/main" id="{C9FBB95A-FC9A-4548-B70D-4480C047B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55088" y="10760075"/>
                <a:ext cx="84138" cy="60325"/>
              </a:xfrm>
              <a:custGeom>
                <a:avLst/>
                <a:gdLst>
                  <a:gd name="T0" fmla="*/ 12 w 109"/>
                  <a:gd name="T1" fmla="*/ 79 h 79"/>
                  <a:gd name="T2" fmla="*/ 3 w 109"/>
                  <a:gd name="T3" fmla="*/ 75 h 79"/>
                  <a:gd name="T4" fmla="*/ 6 w 109"/>
                  <a:gd name="T5" fmla="*/ 60 h 79"/>
                  <a:gd name="T6" fmla="*/ 92 w 109"/>
                  <a:gd name="T7" fmla="*/ 4 h 79"/>
                  <a:gd name="T8" fmla="*/ 106 w 109"/>
                  <a:gd name="T9" fmla="*/ 6 h 79"/>
                  <a:gd name="T10" fmla="*/ 103 w 109"/>
                  <a:gd name="T11" fmla="*/ 21 h 79"/>
                  <a:gd name="T12" fmla="*/ 17 w 109"/>
                  <a:gd name="T13" fmla="*/ 78 h 79"/>
                  <a:gd name="T14" fmla="*/ 12 w 109"/>
                  <a:gd name="T1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79">
                    <a:moveTo>
                      <a:pt x="12" y="79"/>
                    </a:moveTo>
                    <a:cubicBezTo>
                      <a:pt x="8" y="79"/>
                      <a:pt x="5" y="78"/>
                      <a:pt x="3" y="75"/>
                    </a:cubicBezTo>
                    <a:cubicBezTo>
                      <a:pt x="0" y="70"/>
                      <a:pt x="1" y="64"/>
                      <a:pt x="6" y="60"/>
                    </a:cubicBezTo>
                    <a:cubicBezTo>
                      <a:pt x="35" y="42"/>
                      <a:pt x="64" y="23"/>
                      <a:pt x="92" y="4"/>
                    </a:cubicBezTo>
                    <a:cubicBezTo>
                      <a:pt x="97" y="0"/>
                      <a:pt x="103" y="1"/>
                      <a:pt x="106" y="6"/>
                    </a:cubicBezTo>
                    <a:cubicBezTo>
                      <a:pt x="109" y="11"/>
                      <a:pt x="108" y="17"/>
                      <a:pt x="103" y="21"/>
                    </a:cubicBezTo>
                    <a:cubicBezTo>
                      <a:pt x="75" y="40"/>
                      <a:pt x="46" y="59"/>
                      <a:pt x="17" y="78"/>
                    </a:cubicBezTo>
                    <a:cubicBezTo>
                      <a:pt x="15" y="79"/>
                      <a:pt x="14" y="79"/>
                      <a:pt x="12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478" name="Freeform 15">
              <a:extLst>
                <a:ext uri="{FF2B5EF4-FFF2-40B4-BE49-F238E27FC236}">
                  <a16:creationId xmlns:a16="http://schemas.microsoft.com/office/drawing/2014/main" id="{61CD0BA2-E856-44FE-AB8B-BEBA5B1B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1100" y="5018088"/>
              <a:ext cx="1138238" cy="1136650"/>
            </a:xfrm>
            <a:custGeom>
              <a:avLst/>
              <a:gdLst>
                <a:gd name="T0" fmla="*/ 1229 w 1495"/>
                <a:gd name="T1" fmla="*/ 1228 h 1494"/>
                <a:gd name="T2" fmla="*/ 266 w 1495"/>
                <a:gd name="T3" fmla="*/ 1228 h 1494"/>
                <a:gd name="T4" fmla="*/ 266 w 1495"/>
                <a:gd name="T5" fmla="*/ 266 h 1494"/>
                <a:gd name="T6" fmla="*/ 1229 w 1495"/>
                <a:gd name="T7" fmla="*/ 266 h 1494"/>
                <a:gd name="T8" fmla="*/ 1229 w 1495"/>
                <a:gd name="T9" fmla="*/ 1228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5" h="1494">
                  <a:moveTo>
                    <a:pt x="1229" y="1228"/>
                  </a:moveTo>
                  <a:cubicBezTo>
                    <a:pt x="963" y="1494"/>
                    <a:pt x="532" y="1494"/>
                    <a:pt x="266" y="1228"/>
                  </a:cubicBezTo>
                  <a:cubicBezTo>
                    <a:pt x="0" y="963"/>
                    <a:pt x="0" y="531"/>
                    <a:pt x="266" y="266"/>
                  </a:cubicBezTo>
                  <a:cubicBezTo>
                    <a:pt x="532" y="0"/>
                    <a:pt x="963" y="0"/>
                    <a:pt x="1229" y="266"/>
                  </a:cubicBezTo>
                  <a:cubicBezTo>
                    <a:pt x="1495" y="531"/>
                    <a:pt x="1495" y="963"/>
                    <a:pt x="1229" y="1228"/>
                  </a:cubicBezTo>
                  <a:close/>
                </a:path>
              </a:pathLst>
            </a:custGeom>
            <a:solidFill>
              <a:srgbClr val="FFC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2107D5B7-3EF4-419C-8065-8A5A70FC3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9225" y="5381100"/>
              <a:ext cx="536841" cy="537101"/>
            </a:xfrm>
            <a:custGeom>
              <a:avLst/>
              <a:gdLst>
                <a:gd name="connsiteX0" fmla="*/ 158285 w 536841"/>
                <a:gd name="connsiteY0" fmla="*/ 154206 h 537101"/>
                <a:gd name="connsiteX1" fmla="*/ 317142 w 536841"/>
                <a:gd name="connsiteY1" fmla="*/ 219960 h 537101"/>
                <a:gd name="connsiteX2" fmla="*/ 317142 w 536841"/>
                <a:gd name="connsiteY2" fmla="*/ 537101 h 537101"/>
                <a:gd name="connsiteX3" fmla="*/ 0 w 536841"/>
                <a:gd name="connsiteY3" fmla="*/ 219960 h 537101"/>
                <a:gd name="connsiteX4" fmla="*/ 158285 w 536841"/>
                <a:gd name="connsiteY4" fmla="*/ 154206 h 537101"/>
                <a:gd name="connsiteX5" fmla="*/ 426658 w 536841"/>
                <a:gd name="connsiteY5" fmla="*/ 0 h 537101"/>
                <a:gd name="connsiteX6" fmla="*/ 504300 w 536841"/>
                <a:gd name="connsiteY6" fmla="*/ 31760 h 537101"/>
                <a:gd name="connsiteX7" fmla="*/ 504300 w 536841"/>
                <a:gd name="connsiteY7" fmla="*/ 186023 h 537101"/>
                <a:gd name="connsiteX8" fmla="*/ 349015 w 536841"/>
                <a:gd name="connsiteY8" fmla="*/ 186023 h 537101"/>
                <a:gd name="connsiteX9" fmla="*/ 349015 w 536841"/>
                <a:gd name="connsiteY9" fmla="*/ 31760 h 537101"/>
                <a:gd name="connsiteX10" fmla="*/ 426658 w 536841"/>
                <a:gd name="connsiteY10" fmla="*/ 0 h 53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841" h="537101">
                  <a:moveTo>
                    <a:pt x="158285" y="154206"/>
                  </a:moveTo>
                  <a:cubicBezTo>
                    <a:pt x="215748" y="154206"/>
                    <a:pt x="273306" y="176124"/>
                    <a:pt x="317142" y="219960"/>
                  </a:cubicBezTo>
                  <a:cubicBezTo>
                    <a:pt x="404813" y="307631"/>
                    <a:pt x="404813" y="449430"/>
                    <a:pt x="317142" y="537101"/>
                  </a:cubicBezTo>
                  <a:lnTo>
                    <a:pt x="0" y="219960"/>
                  </a:lnTo>
                  <a:cubicBezTo>
                    <a:pt x="43455" y="176124"/>
                    <a:pt x="100822" y="154206"/>
                    <a:pt x="158285" y="154206"/>
                  </a:cubicBezTo>
                  <a:close/>
                  <a:moveTo>
                    <a:pt x="426658" y="0"/>
                  </a:moveTo>
                  <a:cubicBezTo>
                    <a:pt x="454822" y="0"/>
                    <a:pt x="482987" y="10586"/>
                    <a:pt x="504300" y="31760"/>
                  </a:cubicBezTo>
                  <a:cubicBezTo>
                    <a:pt x="547688" y="74862"/>
                    <a:pt x="547688" y="143676"/>
                    <a:pt x="504300" y="186023"/>
                  </a:cubicBezTo>
                  <a:cubicBezTo>
                    <a:pt x="461673" y="229126"/>
                    <a:pt x="391642" y="229126"/>
                    <a:pt x="349015" y="186023"/>
                  </a:cubicBezTo>
                  <a:cubicBezTo>
                    <a:pt x="306388" y="143676"/>
                    <a:pt x="306388" y="74862"/>
                    <a:pt x="349015" y="31760"/>
                  </a:cubicBezTo>
                  <a:cubicBezTo>
                    <a:pt x="370329" y="10586"/>
                    <a:pt x="398493" y="0"/>
                    <a:pt x="426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 18">
              <a:extLst>
                <a:ext uri="{FF2B5EF4-FFF2-40B4-BE49-F238E27FC236}">
                  <a16:creationId xmlns:a16="http://schemas.microsoft.com/office/drawing/2014/main" id="{807A237C-826F-4494-8815-3372E12AE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1038" y="4413250"/>
              <a:ext cx="1584325" cy="1584325"/>
            </a:xfrm>
            <a:custGeom>
              <a:avLst/>
              <a:gdLst>
                <a:gd name="T0" fmla="*/ 1711 w 2081"/>
                <a:gd name="T1" fmla="*/ 370 h 2081"/>
                <a:gd name="T2" fmla="*/ 1711 w 2081"/>
                <a:gd name="T3" fmla="*/ 1711 h 2081"/>
                <a:gd name="T4" fmla="*/ 370 w 2081"/>
                <a:gd name="T5" fmla="*/ 1711 h 2081"/>
                <a:gd name="T6" fmla="*/ 370 w 2081"/>
                <a:gd name="T7" fmla="*/ 370 h 2081"/>
                <a:gd name="T8" fmla="*/ 1711 w 2081"/>
                <a:gd name="T9" fmla="*/ 370 h 2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1" h="2081">
                  <a:moveTo>
                    <a:pt x="1711" y="370"/>
                  </a:moveTo>
                  <a:cubicBezTo>
                    <a:pt x="2081" y="741"/>
                    <a:pt x="2081" y="1341"/>
                    <a:pt x="1711" y="1711"/>
                  </a:cubicBezTo>
                  <a:cubicBezTo>
                    <a:pt x="1341" y="2081"/>
                    <a:pt x="740" y="2081"/>
                    <a:pt x="370" y="1711"/>
                  </a:cubicBezTo>
                  <a:cubicBezTo>
                    <a:pt x="0" y="1341"/>
                    <a:pt x="0" y="741"/>
                    <a:pt x="370" y="370"/>
                  </a:cubicBezTo>
                  <a:cubicBezTo>
                    <a:pt x="740" y="0"/>
                    <a:pt x="1341" y="0"/>
                    <a:pt x="1711" y="370"/>
                  </a:cubicBezTo>
                  <a:close/>
                </a:path>
              </a:pathLst>
            </a:custGeom>
            <a:solidFill>
              <a:srgbClr val="02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6987926B-D935-4F57-96ED-2F22D185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3700" y="4776788"/>
              <a:ext cx="707469" cy="708218"/>
            </a:xfrm>
            <a:custGeom>
              <a:avLst/>
              <a:gdLst>
                <a:gd name="connsiteX0" fmla="*/ 611776 w 707469"/>
                <a:gd name="connsiteY0" fmla="*/ 518729 h 708218"/>
                <a:gd name="connsiteX1" fmla="*/ 679364 w 707469"/>
                <a:gd name="connsiteY1" fmla="*/ 546152 h 708218"/>
                <a:gd name="connsiteX2" fmla="*/ 679364 w 707469"/>
                <a:gd name="connsiteY2" fmla="*/ 680224 h 708218"/>
                <a:gd name="connsiteX3" fmla="*/ 544762 w 707469"/>
                <a:gd name="connsiteY3" fmla="*/ 680224 h 708218"/>
                <a:gd name="connsiteX4" fmla="*/ 544762 w 707469"/>
                <a:gd name="connsiteY4" fmla="*/ 546152 h 708218"/>
                <a:gd name="connsiteX5" fmla="*/ 611776 w 707469"/>
                <a:gd name="connsiteY5" fmla="*/ 518729 h 708218"/>
                <a:gd name="connsiteX6" fmla="*/ 594606 w 707469"/>
                <a:gd name="connsiteY6" fmla="*/ 351596 h 708218"/>
                <a:gd name="connsiteX7" fmla="*/ 613652 w 707469"/>
                <a:gd name="connsiteY7" fmla="*/ 369059 h 708218"/>
                <a:gd name="connsiteX8" fmla="*/ 596890 w 707469"/>
                <a:gd name="connsiteY8" fmla="*/ 387281 h 708218"/>
                <a:gd name="connsiteX9" fmla="*/ 451384 w 707469"/>
                <a:gd name="connsiteY9" fmla="*/ 452575 h 708218"/>
                <a:gd name="connsiteX10" fmla="*/ 385868 w 707469"/>
                <a:gd name="connsiteY10" fmla="*/ 596072 h 708218"/>
                <a:gd name="connsiteX11" fmla="*/ 367584 w 707469"/>
                <a:gd name="connsiteY11" fmla="*/ 612775 h 708218"/>
                <a:gd name="connsiteX12" fmla="*/ 349300 w 707469"/>
                <a:gd name="connsiteY12" fmla="*/ 593794 h 708218"/>
                <a:gd name="connsiteX13" fmla="*/ 426244 w 707469"/>
                <a:gd name="connsiteY13" fmla="*/ 427521 h 708218"/>
                <a:gd name="connsiteX14" fmla="*/ 594606 w 707469"/>
                <a:gd name="connsiteY14" fmla="*/ 351596 h 708218"/>
                <a:gd name="connsiteX15" fmla="*/ 594650 w 707469"/>
                <a:gd name="connsiteY15" fmla="*/ 186497 h 708218"/>
                <a:gd name="connsiteX16" fmla="*/ 613650 w 707469"/>
                <a:gd name="connsiteY16" fmla="*/ 203973 h 708218"/>
                <a:gd name="connsiteX17" fmla="*/ 596930 w 707469"/>
                <a:gd name="connsiteY17" fmla="*/ 222210 h 708218"/>
                <a:gd name="connsiteX18" fmla="*/ 335500 w 707469"/>
                <a:gd name="connsiteY18" fmla="*/ 336188 h 708218"/>
                <a:gd name="connsiteX19" fmla="*/ 221504 w 707469"/>
                <a:gd name="connsiteY19" fmla="*/ 596058 h 708218"/>
                <a:gd name="connsiteX20" fmla="*/ 203264 w 707469"/>
                <a:gd name="connsiteY20" fmla="*/ 612775 h 708218"/>
                <a:gd name="connsiteX21" fmla="*/ 185024 w 707469"/>
                <a:gd name="connsiteY21" fmla="*/ 593779 h 708218"/>
                <a:gd name="connsiteX22" fmla="*/ 309660 w 707469"/>
                <a:gd name="connsiteY22" fmla="*/ 311113 h 708218"/>
                <a:gd name="connsiteX23" fmla="*/ 594650 w 707469"/>
                <a:gd name="connsiteY23" fmla="*/ 186497 h 708218"/>
                <a:gd name="connsiteX24" fmla="*/ 595402 w 707469"/>
                <a:gd name="connsiteY24" fmla="*/ 0 h 708218"/>
                <a:gd name="connsiteX25" fmla="*/ 613652 w 707469"/>
                <a:gd name="connsiteY25" fmla="*/ 18269 h 708218"/>
                <a:gd name="connsiteX26" fmla="*/ 596162 w 707469"/>
                <a:gd name="connsiteY26" fmla="*/ 35777 h 708218"/>
                <a:gd name="connsiteX27" fmla="*/ 203822 w 707469"/>
                <a:gd name="connsiteY27" fmla="*/ 204766 h 708218"/>
                <a:gd name="connsiteX28" fmla="*/ 35784 w 707469"/>
                <a:gd name="connsiteY28" fmla="*/ 595267 h 708218"/>
                <a:gd name="connsiteX29" fmla="*/ 17536 w 707469"/>
                <a:gd name="connsiteY29" fmla="*/ 612775 h 708218"/>
                <a:gd name="connsiteX30" fmla="*/ 48 w 707469"/>
                <a:gd name="connsiteY30" fmla="*/ 594506 h 708218"/>
                <a:gd name="connsiteX31" fmla="*/ 178730 w 707469"/>
                <a:gd name="connsiteY31" fmla="*/ 178884 h 708218"/>
                <a:gd name="connsiteX32" fmla="*/ 595402 w 707469"/>
                <a:gd name="connsiteY32" fmla="*/ 0 h 70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07469" h="708218">
                  <a:moveTo>
                    <a:pt x="611776" y="518729"/>
                  </a:moveTo>
                  <a:cubicBezTo>
                    <a:pt x="636154" y="518729"/>
                    <a:pt x="660628" y="527870"/>
                    <a:pt x="679364" y="546152"/>
                  </a:cubicBezTo>
                  <a:cubicBezTo>
                    <a:pt x="716838" y="583479"/>
                    <a:pt x="716838" y="643659"/>
                    <a:pt x="679364" y="680224"/>
                  </a:cubicBezTo>
                  <a:cubicBezTo>
                    <a:pt x="641890" y="717550"/>
                    <a:pt x="581472" y="717550"/>
                    <a:pt x="544762" y="680224"/>
                  </a:cubicBezTo>
                  <a:cubicBezTo>
                    <a:pt x="507288" y="643659"/>
                    <a:pt x="507288" y="583479"/>
                    <a:pt x="544762" y="546152"/>
                  </a:cubicBezTo>
                  <a:cubicBezTo>
                    <a:pt x="563118" y="527870"/>
                    <a:pt x="587400" y="518729"/>
                    <a:pt x="611776" y="518729"/>
                  </a:cubicBezTo>
                  <a:close/>
                  <a:moveTo>
                    <a:pt x="594606" y="351596"/>
                  </a:moveTo>
                  <a:cubicBezTo>
                    <a:pt x="604510" y="350837"/>
                    <a:pt x="613652" y="359189"/>
                    <a:pt x="613652" y="369059"/>
                  </a:cubicBezTo>
                  <a:cubicBezTo>
                    <a:pt x="613652" y="378929"/>
                    <a:pt x="606032" y="386522"/>
                    <a:pt x="596890" y="387281"/>
                  </a:cubicBezTo>
                  <a:cubicBezTo>
                    <a:pt x="543564" y="390318"/>
                    <a:pt x="491760" y="412336"/>
                    <a:pt x="451384" y="452575"/>
                  </a:cubicBezTo>
                  <a:cubicBezTo>
                    <a:pt x="411008" y="492815"/>
                    <a:pt x="389676" y="543684"/>
                    <a:pt x="385868" y="596072"/>
                  </a:cubicBezTo>
                  <a:cubicBezTo>
                    <a:pt x="385106" y="605183"/>
                    <a:pt x="376726" y="612775"/>
                    <a:pt x="367584" y="612775"/>
                  </a:cubicBezTo>
                  <a:cubicBezTo>
                    <a:pt x="356918" y="612775"/>
                    <a:pt x="348538" y="603664"/>
                    <a:pt x="349300" y="593794"/>
                  </a:cubicBezTo>
                  <a:cubicBezTo>
                    <a:pt x="353870" y="533055"/>
                    <a:pt x="379772" y="473834"/>
                    <a:pt x="426244" y="427521"/>
                  </a:cubicBezTo>
                  <a:cubicBezTo>
                    <a:pt x="472714" y="380448"/>
                    <a:pt x="532898" y="355393"/>
                    <a:pt x="594606" y="351596"/>
                  </a:cubicBezTo>
                  <a:close/>
                  <a:moveTo>
                    <a:pt x="594650" y="186497"/>
                  </a:moveTo>
                  <a:cubicBezTo>
                    <a:pt x="605290" y="185737"/>
                    <a:pt x="613650" y="194095"/>
                    <a:pt x="613650" y="203973"/>
                  </a:cubicBezTo>
                  <a:cubicBezTo>
                    <a:pt x="613650" y="213851"/>
                    <a:pt x="606050" y="221450"/>
                    <a:pt x="596930" y="222210"/>
                  </a:cubicBezTo>
                  <a:cubicBezTo>
                    <a:pt x="501934" y="226009"/>
                    <a:pt x="407698" y="264002"/>
                    <a:pt x="335500" y="336188"/>
                  </a:cubicBezTo>
                  <a:cubicBezTo>
                    <a:pt x="263302" y="408374"/>
                    <a:pt x="225304" y="501077"/>
                    <a:pt x="221504" y="596058"/>
                  </a:cubicBezTo>
                  <a:cubicBezTo>
                    <a:pt x="220744" y="605177"/>
                    <a:pt x="213144" y="612775"/>
                    <a:pt x="203264" y="612775"/>
                  </a:cubicBezTo>
                  <a:cubicBezTo>
                    <a:pt x="192624" y="612775"/>
                    <a:pt x="185024" y="604417"/>
                    <a:pt x="185024" y="593779"/>
                  </a:cubicBezTo>
                  <a:cubicBezTo>
                    <a:pt x="189584" y="491199"/>
                    <a:pt x="231384" y="389378"/>
                    <a:pt x="309660" y="311113"/>
                  </a:cubicBezTo>
                  <a:cubicBezTo>
                    <a:pt x="388698" y="232088"/>
                    <a:pt x="491294" y="190296"/>
                    <a:pt x="594650" y="186497"/>
                  </a:cubicBezTo>
                  <a:close/>
                  <a:moveTo>
                    <a:pt x="595402" y="0"/>
                  </a:moveTo>
                  <a:cubicBezTo>
                    <a:pt x="605288" y="0"/>
                    <a:pt x="613652" y="7612"/>
                    <a:pt x="613652" y="18269"/>
                  </a:cubicBezTo>
                  <a:cubicBezTo>
                    <a:pt x="613652" y="28165"/>
                    <a:pt x="606048" y="35777"/>
                    <a:pt x="596162" y="35777"/>
                  </a:cubicBezTo>
                  <a:cubicBezTo>
                    <a:pt x="453218" y="39583"/>
                    <a:pt x="312552" y="95912"/>
                    <a:pt x="203822" y="204766"/>
                  </a:cubicBezTo>
                  <a:cubicBezTo>
                    <a:pt x="95852" y="312858"/>
                    <a:pt x="40346" y="452921"/>
                    <a:pt x="35784" y="595267"/>
                  </a:cubicBezTo>
                  <a:cubicBezTo>
                    <a:pt x="35024" y="605163"/>
                    <a:pt x="27420" y="612775"/>
                    <a:pt x="17536" y="612775"/>
                  </a:cubicBezTo>
                  <a:cubicBezTo>
                    <a:pt x="7652" y="612775"/>
                    <a:pt x="-712" y="604402"/>
                    <a:pt x="48" y="594506"/>
                  </a:cubicBezTo>
                  <a:cubicBezTo>
                    <a:pt x="4610" y="443786"/>
                    <a:pt x="63918" y="293827"/>
                    <a:pt x="178730" y="178884"/>
                  </a:cubicBezTo>
                  <a:cubicBezTo>
                    <a:pt x="294304" y="63941"/>
                    <a:pt x="444092" y="3806"/>
                    <a:pt x="595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 23">
              <a:extLst>
                <a:ext uri="{FF2B5EF4-FFF2-40B4-BE49-F238E27FC236}">
                  <a16:creationId xmlns:a16="http://schemas.microsoft.com/office/drawing/2014/main" id="{6AD58456-CC78-4D42-B158-80FA27E9E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05513" y="4638675"/>
              <a:ext cx="2073275" cy="2073275"/>
            </a:xfrm>
            <a:custGeom>
              <a:avLst/>
              <a:gdLst>
                <a:gd name="T0" fmla="*/ 2004 w 2723"/>
                <a:gd name="T1" fmla="*/ 1362 h 2724"/>
                <a:gd name="T2" fmla="*/ 1361 w 2723"/>
                <a:gd name="T3" fmla="*/ 2004 h 2724"/>
                <a:gd name="T4" fmla="*/ 719 w 2723"/>
                <a:gd name="T5" fmla="*/ 1362 h 2724"/>
                <a:gd name="T6" fmla="*/ 1361 w 2723"/>
                <a:gd name="T7" fmla="*/ 720 h 2724"/>
                <a:gd name="T8" fmla="*/ 2004 w 2723"/>
                <a:gd name="T9" fmla="*/ 1362 h 2724"/>
                <a:gd name="T10" fmla="*/ 2723 w 2723"/>
                <a:gd name="T11" fmla="*/ 1661 h 2724"/>
                <a:gd name="T12" fmla="*/ 2723 w 2723"/>
                <a:gd name="T13" fmla="*/ 1063 h 2724"/>
                <a:gd name="T14" fmla="*/ 2383 w 2723"/>
                <a:gd name="T15" fmla="*/ 1063 h 2724"/>
                <a:gd name="T16" fmla="*/ 2295 w 2723"/>
                <a:gd name="T17" fmla="*/ 851 h 2724"/>
                <a:gd name="T18" fmla="*/ 2536 w 2723"/>
                <a:gd name="T19" fmla="*/ 611 h 2724"/>
                <a:gd name="T20" fmla="*/ 2113 w 2723"/>
                <a:gd name="T21" fmla="*/ 188 h 2724"/>
                <a:gd name="T22" fmla="*/ 1872 w 2723"/>
                <a:gd name="T23" fmla="*/ 428 h 2724"/>
                <a:gd name="T24" fmla="*/ 1660 w 2723"/>
                <a:gd name="T25" fmla="*/ 341 h 2724"/>
                <a:gd name="T26" fmla="*/ 1660 w 2723"/>
                <a:gd name="T27" fmla="*/ 0 h 2724"/>
                <a:gd name="T28" fmla="*/ 1062 w 2723"/>
                <a:gd name="T29" fmla="*/ 0 h 2724"/>
                <a:gd name="T30" fmla="*/ 1062 w 2723"/>
                <a:gd name="T31" fmla="*/ 341 h 2724"/>
                <a:gd name="T32" fmla="*/ 851 w 2723"/>
                <a:gd name="T33" fmla="*/ 428 h 2724"/>
                <a:gd name="T34" fmla="*/ 610 w 2723"/>
                <a:gd name="T35" fmla="*/ 188 h 2724"/>
                <a:gd name="T36" fmla="*/ 187 w 2723"/>
                <a:gd name="T37" fmla="*/ 611 h 2724"/>
                <a:gd name="T38" fmla="*/ 428 w 2723"/>
                <a:gd name="T39" fmla="*/ 851 h 2724"/>
                <a:gd name="T40" fmla="*/ 340 w 2723"/>
                <a:gd name="T41" fmla="*/ 1063 h 2724"/>
                <a:gd name="T42" fmla="*/ 0 w 2723"/>
                <a:gd name="T43" fmla="*/ 1063 h 2724"/>
                <a:gd name="T44" fmla="*/ 0 w 2723"/>
                <a:gd name="T45" fmla="*/ 1661 h 2724"/>
                <a:gd name="T46" fmla="*/ 340 w 2723"/>
                <a:gd name="T47" fmla="*/ 1661 h 2724"/>
                <a:gd name="T48" fmla="*/ 428 w 2723"/>
                <a:gd name="T49" fmla="*/ 1873 h 2724"/>
                <a:gd name="T50" fmla="*/ 187 w 2723"/>
                <a:gd name="T51" fmla="*/ 2113 h 2724"/>
                <a:gd name="T52" fmla="*/ 610 w 2723"/>
                <a:gd name="T53" fmla="*/ 2536 h 2724"/>
                <a:gd name="T54" fmla="*/ 851 w 2723"/>
                <a:gd name="T55" fmla="*/ 2296 h 2724"/>
                <a:gd name="T56" fmla="*/ 1062 w 2723"/>
                <a:gd name="T57" fmla="*/ 2383 h 2724"/>
                <a:gd name="T58" fmla="*/ 1062 w 2723"/>
                <a:gd name="T59" fmla="*/ 2724 h 2724"/>
                <a:gd name="T60" fmla="*/ 1660 w 2723"/>
                <a:gd name="T61" fmla="*/ 2724 h 2724"/>
                <a:gd name="T62" fmla="*/ 1660 w 2723"/>
                <a:gd name="T63" fmla="*/ 2383 h 2724"/>
                <a:gd name="T64" fmla="*/ 1872 w 2723"/>
                <a:gd name="T65" fmla="*/ 2296 h 2724"/>
                <a:gd name="T66" fmla="*/ 2113 w 2723"/>
                <a:gd name="T67" fmla="*/ 2536 h 2724"/>
                <a:gd name="T68" fmla="*/ 2536 w 2723"/>
                <a:gd name="T69" fmla="*/ 2113 h 2724"/>
                <a:gd name="T70" fmla="*/ 2295 w 2723"/>
                <a:gd name="T71" fmla="*/ 1873 h 2724"/>
                <a:gd name="T72" fmla="*/ 2383 w 2723"/>
                <a:gd name="T73" fmla="*/ 1661 h 2724"/>
                <a:gd name="T74" fmla="*/ 2723 w 2723"/>
                <a:gd name="T75" fmla="*/ 1661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23" h="2724">
                  <a:moveTo>
                    <a:pt x="2004" y="1362"/>
                  </a:moveTo>
                  <a:cubicBezTo>
                    <a:pt x="2004" y="1717"/>
                    <a:pt x="1716" y="2004"/>
                    <a:pt x="1361" y="2004"/>
                  </a:cubicBezTo>
                  <a:cubicBezTo>
                    <a:pt x="1007" y="2004"/>
                    <a:pt x="719" y="1717"/>
                    <a:pt x="719" y="1362"/>
                  </a:cubicBezTo>
                  <a:cubicBezTo>
                    <a:pt x="719" y="1007"/>
                    <a:pt x="1007" y="720"/>
                    <a:pt x="1361" y="720"/>
                  </a:cubicBezTo>
                  <a:cubicBezTo>
                    <a:pt x="1716" y="720"/>
                    <a:pt x="2004" y="1007"/>
                    <a:pt x="2004" y="1362"/>
                  </a:cubicBezTo>
                  <a:close/>
                  <a:moveTo>
                    <a:pt x="2723" y="1661"/>
                  </a:moveTo>
                  <a:lnTo>
                    <a:pt x="2723" y="1063"/>
                  </a:lnTo>
                  <a:lnTo>
                    <a:pt x="2383" y="1063"/>
                  </a:lnTo>
                  <a:cubicBezTo>
                    <a:pt x="2361" y="989"/>
                    <a:pt x="2332" y="919"/>
                    <a:pt x="2295" y="851"/>
                  </a:cubicBezTo>
                  <a:lnTo>
                    <a:pt x="2536" y="611"/>
                  </a:lnTo>
                  <a:lnTo>
                    <a:pt x="2113" y="188"/>
                  </a:lnTo>
                  <a:lnTo>
                    <a:pt x="1872" y="428"/>
                  </a:lnTo>
                  <a:cubicBezTo>
                    <a:pt x="1805" y="392"/>
                    <a:pt x="1734" y="362"/>
                    <a:pt x="1660" y="341"/>
                  </a:cubicBezTo>
                  <a:lnTo>
                    <a:pt x="1660" y="0"/>
                  </a:lnTo>
                  <a:lnTo>
                    <a:pt x="1062" y="0"/>
                  </a:lnTo>
                  <a:lnTo>
                    <a:pt x="1062" y="341"/>
                  </a:lnTo>
                  <a:cubicBezTo>
                    <a:pt x="989" y="362"/>
                    <a:pt x="918" y="392"/>
                    <a:pt x="851" y="428"/>
                  </a:cubicBezTo>
                  <a:lnTo>
                    <a:pt x="610" y="188"/>
                  </a:lnTo>
                  <a:lnTo>
                    <a:pt x="187" y="611"/>
                  </a:lnTo>
                  <a:lnTo>
                    <a:pt x="428" y="851"/>
                  </a:lnTo>
                  <a:cubicBezTo>
                    <a:pt x="391" y="919"/>
                    <a:pt x="362" y="989"/>
                    <a:pt x="340" y="1063"/>
                  </a:cubicBezTo>
                  <a:lnTo>
                    <a:pt x="0" y="1063"/>
                  </a:lnTo>
                  <a:lnTo>
                    <a:pt x="0" y="1661"/>
                  </a:lnTo>
                  <a:lnTo>
                    <a:pt x="340" y="1661"/>
                  </a:lnTo>
                  <a:cubicBezTo>
                    <a:pt x="362" y="1735"/>
                    <a:pt x="391" y="1805"/>
                    <a:pt x="428" y="1873"/>
                  </a:cubicBezTo>
                  <a:lnTo>
                    <a:pt x="187" y="2113"/>
                  </a:lnTo>
                  <a:lnTo>
                    <a:pt x="610" y="2536"/>
                  </a:lnTo>
                  <a:lnTo>
                    <a:pt x="851" y="2296"/>
                  </a:lnTo>
                  <a:cubicBezTo>
                    <a:pt x="918" y="2332"/>
                    <a:pt x="989" y="2362"/>
                    <a:pt x="1062" y="2383"/>
                  </a:cubicBezTo>
                  <a:lnTo>
                    <a:pt x="1062" y="2724"/>
                  </a:lnTo>
                  <a:lnTo>
                    <a:pt x="1660" y="2724"/>
                  </a:lnTo>
                  <a:lnTo>
                    <a:pt x="1660" y="2383"/>
                  </a:lnTo>
                  <a:cubicBezTo>
                    <a:pt x="1734" y="2362"/>
                    <a:pt x="1805" y="2332"/>
                    <a:pt x="1872" y="2296"/>
                  </a:cubicBezTo>
                  <a:lnTo>
                    <a:pt x="2113" y="2536"/>
                  </a:lnTo>
                  <a:lnTo>
                    <a:pt x="2536" y="2113"/>
                  </a:lnTo>
                  <a:lnTo>
                    <a:pt x="2295" y="1873"/>
                  </a:lnTo>
                  <a:cubicBezTo>
                    <a:pt x="2332" y="1805"/>
                    <a:pt x="2361" y="1735"/>
                    <a:pt x="2383" y="1661"/>
                  </a:cubicBezTo>
                  <a:lnTo>
                    <a:pt x="2723" y="1661"/>
                  </a:lnTo>
                  <a:close/>
                </a:path>
              </a:pathLst>
            </a:custGeom>
            <a:solidFill>
              <a:srgbClr val="FFD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Freeform 24">
              <a:extLst>
                <a:ext uri="{FF2B5EF4-FFF2-40B4-BE49-F238E27FC236}">
                  <a16:creationId xmlns:a16="http://schemas.microsoft.com/office/drawing/2014/main" id="{D3DBED36-8421-47CA-A575-A0F9CDB077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59575" y="7191375"/>
              <a:ext cx="2106613" cy="2105025"/>
            </a:xfrm>
            <a:custGeom>
              <a:avLst/>
              <a:gdLst>
                <a:gd name="T0" fmla="*/ 1597 w 2767"/>
                <a:gd name="T1" fmla="*/ 777 h 2767"/>
                <a:gd name="T2" fmla="*/ 1989 w 2767"/>
                <a:gd name="T3" fmla="*/ 1597 h 2767"/>
                <a:gd name="T4" fmla="*/ 1169 w 2767"/>
                <a:gd name="T5" fmla="*/ 1989 h 2767"/>
                <a:gd name="T6" fmla="*/ 778 w 2767"/>
                <a:gd name="T7" fmla="*/ 1169 h 2767"/>
                <a:gd name="T8" fmla="*/ 1597 w 2767"/>
                <a:gd name="T9" fmla="*/ 777 h 2767"/>
                <a:gd name="T10" fmla="*/ 2119 w 2767"/>
                <a:gd name="T11" fmla="*/ 199 h 2767"/>
                <a:gd name="T12" fmla="*/ 1555 w 2767"/>
                <a:gd name="T13" fmla="*/ 0 h 2767"/>
                <a:gd name="T14" fmla="*/ 1442 w 2767"/>
                <a:gd name="T15" fmla="*/ 321 h 2767"/>
                <a:gd name="T16" fmla="*/ 1213 w 2767"/>
                <a:gd name="T17" fmla="*/ 333 h 2767"/>
                <a:gd name="T18" fmla="*/ 1066 w 2767"/>
                <a:gd name="T19" fmla="*/ 26 h 2767"/>
                <a:gd name="T20" fmla="*/ 526 w 2767"/>
                <a:gd name="T21" fmla="*/ 284 h 2767"/>
                <a:gd name="T22" fmla="*/ 673 w 2767"/>
                <a:gd name="T23" fmla="*/ 591 h 2767"/>
                <a:gd name="T24" fmla="*/ 520 w 2767"/>
                <a:gd name="T25" fmla="*/ 761 h 2767"/>
                <a:gd name="T26" fmla="*/ 199 w 2767"/>
                <a:gd name="T27" fmla="*/ 648 h 2767"/>
                <a:gd name="T28" fmla="*/ 0 w 2767"/>
                <a:gd name="T29" fmla="*/ 1212 h 2767"/>
                <a:gd name="T30" fmla="*/ 321 w 2767"/>
                <a:gd name="T31" fmla="*/ 1325 h 2767"/>
                <a:gd name="T32" fmla="*/ 333 w 2767"/>
                <a:gd name="T33" fmla="*/ 1554 h 2767"/>
                <a:gd name="T34" fmla="*/ 26 w 2767"/>
                <a:gd name="T35" fmla="*/ 1700 h 2767"/>
                <a:gd name="T36" fmla="*/ 284 w 2767"/>
                <a:gd name="T37" fmla="*/ 2240 h 2767"/>
                <a:gd name="T38" fmla="*/ 591 w 2767"/>
                <a:gd name="T39" fmla="*/ 2093 h 2767"/>
                <a:gd name="T40" fmla="*/ 761 w 2767"/>
                <a:gd name="T41" fmla="*/ 2246 h 2767"/>
                <a:gd name="T42" fmla="*/ 648 w 2767"/>
                <a:gd name="T43" fmla="*/ 2567 h 2767"/>
                <a:gd name="T44" fmla="*/ 1212 w 2767"/>
                <a:gd name="T45" fmla="*/ 2767 h 2767"/>
                <a:gd name="T46" fmla="*/ 1325 w 2767"/>
                <a:gd name="T47" fmla="*/ 2446 h 2767"/>
                <a:gd name="T48" fmla="*/ 1554 w 2767"/>
                <a:gd name="T49" fmla="*/ 2434 h 2767"/>
                <a:gd name="T50" fmla="*/ 1700 w 2767"/>
                <a:gd name="T51" fmla="*/ 2741 h 2767"/>
                <a:gd name="T52" fmla="*/ 2240 w 2767"/>
                <a:gd name="T53" fmla="*/ 2483 h 2767"/>
                <a:gd name="T54" fmla="*/ 2093 w 2767"/>
                <a:gd name="T55" fmla="*/ 2176 h 2767"/>
                <a:gd name="T56" fmla="*/ 2247 w 2767"/>
                <a:gd name="T57" fmla="*/ 2005 h 2767"/>
                <a:gd name="T58" fmla="*/ 2567 w 2767"/>
                <a:gd name="T59" fmla="*/ 2119 h 2767"/>
                <a:gd name="T60" fmla="*/ 2767 w 2767"/>
                <a:gd name="T61" fmla="*/ 1555 h 2767"/>
                <a:gd name="T62" fmla="*/ 2446 w 2767"/>
                <a:gd name="T63" fmla="*/ 1441 h 2767"/>
                <a:gd name="T64" fmla="*/ 2434 w 2767"/>
                <a:gd name="T65" fmla="*/ 1213 h 2767"/>
                <a:gd name="T66" fmla="*/ 2741 w 2767"/>
                <a:gd name="T67" fmla="*/ 1066 h 2767"/>
                <a:gd name="T68" fmla="*/ 2483 w 2767"/>
                <a:gd name="T69" fmla="*/ 526 h 2767"/>
                <a:gd name="T70" fmla="*/ 2176 w 2767"/>
                <a:gd name="T71" fmla="*/ 673 h 2767"/>
                <a:gd name="T72" fmla="*/ 2005 w 2767"/>
                <a:gd name="T73" fmla="*/ 520 h 2767"/>
                <a:gd name="T74" fmla="*/ 2119 w 2767"/>
                <a:gd name="T75" fmla="*/ 199 h 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7" h="2767">
                  <a:moveTo>
                    <a:pt x="1597" y="777"/>
                  </a:moveTo>
                  <a:cubicBezTo>
                    <a:pt x="1932" y="896"/>
                    <a:pt x="2107" y="1263"/>
                    <a:pt x="1989" y="1597"/>
                  </a:cubicBezTo>
                  <a:cubicBezTo>
                    <a:pt x="1871" y="1932"/>
                    <a:pt x="1504" y="2107"/>
                    <a:pt x="1169" y="1989"/>
                  </a:cubicBezTo>
                  <a:cubicBezTo>
                    <a:pt x="835" y="1871"/>
                    <a:pt x="659" y="1504"/>
                    <a:pt x="778" y="1169"/>
                  </a:cubicBezTo>
                  <a:cubicBezTo>
                    <a:pt x="896" y="835"/>
                    <a:pt x="1263" y="659"/>
                    <a:pt x="1597" y="777"/>
                  </a:cubicBezTo>
                  <a:close/>
                  <a:moveTo>
                    <a:pt x="2119" y="199"/>
                  </a:moveTo>
                  <a:lnTo>
                    <a:pt x="1555" y="0"/>
                  </a:lnTo>
                  <a:lnTo>
                    <a:pt x="1442" y="321"/>
                  </a:lnTo>
                  <a:cubicBezTo>
                    <a:pt x="1365" y="316"/>
                    <a:pt x="1288" y="320"/>
                    <a:pt x="1213" y="333"/>
                  </a:cubicBezTo>
                  <a:lnTo>
                    <a:pt x="1066" y="26"/>
                  </a:lnTo>
                  <a:lnTo>
                    <a:pt x="526" y="284"/>
                  </a:lnTo>
                  <a:lnTo>
                    <a:pt x="673" y="591"/>
                  </a:lnTo>
                  <a:cubicBezTo>
                    <a:pt x="616" y="642"/>
                    <a:pt x="565" y="699"/>
                    <a:pt x="520" y="761"/>
                  </a:cubicBezTo>
                  <a:lnTo>
                    <a:pt x="199" y="648"/>
                  </a:lnTo>
                  <a:lnTo>
                    <a:pt x="0" y="1212"/>
                  </a:lnTo>
                  <a:lnTo>
                    <a:pt x="321" y="1325"/>
                  </a:lnTo>
                  <a:cubicBezTo>
                    <a:pt x="316" y="1401"/>
                    <a:pt x="321" y="1478"/>
                    <a:pt x="333" y="1554"/>
                  </a:cubicBezTo>
                  <a:lnTo>
                    <a:pt x="26" y="1700"/>
                  </a:lnTo>
                  <a:lnTo>
                    <a:pt x="284" y="2240"/>
                  </a:lnTo>
                  <a:lnTo>
                    <a:pt x="591" y="2093"/>
                  </a:lnTo>
                  <a:cubicBezTo>
                    <a:pt x="642" y="2150"/>
                    <a:pt x="699" y="2202"/>
                    <a:pt x="761" y="2246"/>
                  </a:cubicBezTo>
                  <a:lnTo>
                    <a:pt x="648" y="2567"/>
                  </a:lnTo>
                  <a:lnTo>
                    <a:pt x="1212" y="2767"/>
                  </a:lnTo>
                  <a:lnTo>
                    <a:pt x="1325" y="2446"/>
                  </a:lnTo>
                  <a:cubicBezTo>
                    <a:pt x="1401" y="2450"/>
                    <a:pt x="1478" y="2446"/>
                    <a:pt x="1554" y="2434"/>
                  </a:cubicBezTo>
                  <a:lnTo>
                    <a:pt x="1700" y="2741"/>
                  </a:lnTo>
                  <a:lnTo>
                    <a:pt x="2240" y="2483"/>
                  </a:lnTo>
                  <a:lnTo>
                    <a:pt x="2093" y="2176"/>
                  </a:lnTo>
                  <a:cubicBezTo>
                    <a:pt x="2150" y="2125"/>
                    <a:pt x="2202" y="2068"/>
                    <a:pt x="2247" y="2005"/>
                  </a:cubicBezTo>
                  <a:lnTo>
                    <a:pt x="2567" y="2119"/>
                  </a:lnTo>
                  <a:lnTo>
                    <a:pt x="2767" y="1555"/>
                  </a:lnTo>
                  <a:lnTo>
                    <a:pt x="2446" y="1441"/>
                  </a:lnTo>
                  <a:cubicBezTo>
                    <a:pt x="2450" y="1365"/>
                    <a:pt x="2446" y="1288"/>
                    <a:pt x="2434" y="1213"/>
                  </a:cubicBezTo>
                  <a:lnTo>
                    <a:pt x="2741" y="1066"/>
                  </a:lnTo>
                  <a:lnTo>
                    <a:pt x="2483" y="526"/>
                  </a:lnTo>
                  <a:lnTo>
                    <a:pt x="2176" y="673"/>
                  </a:lnTo>
                  <a:cubicBezTo>
                    <a:pt x="2125" y="616"/>
                    <a:pt x="2068" y="565"/>
                    <a:pt x="2005" y="520"/>
                  </a:cubicBezTo>
                  <a:lnTo>
                    <a:pt x="2119" y="199"/>
                  </a:lnTo>
                  <a:close/>
                </a:path>
              </a:pathLst>
            </a:custGeom>
            <a:solidFill>
              <a:srgbClr val="FFA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Freeform 25">
              <a:extLst>
                <a:ext uri="{FF2B5EF4-FFF2-40B4-BE49-F238E27FC236}">
                  <a16:creationId xmlns:a16="http://schemas.microsoft.com/office/drawing/2014/main" id="{42B0180C-115A-497A-9516-296D0A99A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3175" y="5108575"/>
              <a:ext cx="955675" cy="954088"/>
            </a:xfrm>
            <a:custGeom>
              <a:avLst/>
              <a:gdLst>
                <a:gd name="T0" fmla="*/ 1032 w 1255"/>
                <a:gd name="T1" fmla="*/ 1031 h 1254"/>
                <a:gd name="T2" fmla="*/ 223 w 1255"/>
                <a:gd name="T3" fmla="*/ 1031 h 1254"/>
                <a:gd name="T4" fmla="*/ 223 w 1255"/>
                <a:gd name="T5" fmla="*/ 223 h 1254"/>
                <a:gd name="T6" fmla="*/ 1032 w 1255"/>
                <a:gd name="T7" fmla="*/ 223 h 1254"/>
                <a:gd name="T8" fmla="*/ 1032 w 1255"/>
                <a:gd name="T9" fmla="*/ 1031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5" h="1254">
                  <a:moveTo>
                    <a:pt x="1032" y="1031"/>
                  </a:moveTo>
                  <a:cubicBezTo>
                    <a:pt x="808" y="1254"/>
                    <a:pt x="446" y="1254"/>
                    <a:pt x="223" y="1031"/>
                  </a:cubicBezTo>
                  <a:cubicBezTo>
                    <a:pt x="0" y="808"/>
                    <a:pt x="0" y="446"/>
                    <a:pt x="223" y="223"/>
                  </a:cubicBezTo>
                  <a:cubicBezTo>
                    <a:pt x="446" y="0"/>
                    <a:pt x="808" y="0"/>
                    <a:pt x="1032" y="223"/>
                  </a:cubicBezTo>
                  <a:cubicBezTo>
                    <a:pt x="1255" y="446"/>
                    <a:pt x="1255" y="808"/>
                    <a:pt x="1032" y="103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 28">
              <a:extLst>
                <a:ext uri="{FF2B5EF4-FFF2-40B4-BE49-F238E27FC236}">
                  <a16:creationId xmlns:a16="http://schemas.microsoft.com/office/drawing/2014/main" id="{44B9A5F9-49CC-46DD-AA5C-D676C09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0575" y="4524375"/>
              <a:ext cx="1363663" cy="1362075"/>
            </a:xfrm>
            <a:custGeom>
              <a:avLst/>
              <a:gdLst>
                <a:gd name="T0" fmla="*/ 1472 w 1791"/>
                <a:gd name="T1" fmla="*/ 318 h 1790"/>
                <a:gd name="T2" fmla="*/ 1472 w 1791"/>
                <a:gd name="T3" fmla="*/ 1471 h 1790"/>
                <a:gd name="T4" fmla="*/ 319 w 1791"/>
                <a:gd name="T5" fmla="*/ 1471 h 1790"/>
                <a:gd name="T6" fmla="*/ 319 w 1791"/>
                <a:gd name="T7" fmla="*/ 318 h 1790"/>
                <a:gd name="T8" fmla="*/ 1472 w 1791"/>
                <a:gd name="T9" fmla="*/ 318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1" h="1790">
                  <a:moveTo>
                    <a:pt x="1472" y="318"/>
                  </a:moveTo>
                  <a:cubicBezTo>
                    <a:pt x="1791" y="637"/>
                    <a:pt x="1791" y="1153"/>
                    <a:pt x="1472" y="1471"/>
                  </a:cubicBezTo>
                  <a:cubicBezTo>
                    <a:pt x="1154" y="1790"/>
                    <a:pt x="637" y="1790"/>
                    <a:pt x="319" y="1471"/>
                  </a:cubicBezTo>
                  <a:cubicBezTo>
                    <a:pt x="0" y="1153"/>
                    <a:pt x="0" y="637"/>
                    <a:pt x="319" y="318"/>
                  </a:cubicBezTo>
                  <a:cubicBezTo>
                    <a:pt x="637" y="0"/>
                    <a:pt x="1154" y="0"/>
                    <a:pt x="1472" y="31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 29">
              <a:extLst>
                <a:ext uri="{FF2B5EF4-FFF2-40B4-BE49-F238E27FC236}">
                  <a16:creationId xmlns:a16="http://schemas.microsoft.com/office/drawing/2014/main" id="{C04563A4-1F31-4018-BB46-E3DB5D3BB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5375" y="5584825"/>
              <a:ext cx="6894513" cy="4803775"/>
            </a:xfrm>
            <a:custGeom>
              <a:avLst/>
              <a:gdLst>
                <a:gd name="T0" fmla="*/ 8896 w 9060"/>
                <a:gd name="T1" fmla="*/ 6313 h 6313"/>
                <a:gd name="T2" fmla="*/ 165 w 9060"/>
                <a:gd name="T3" fmla="*/ 6313 h 6313"/>
                <a:gd name="T4" fmla="*/ 6 w 9060"/>
                <a:gd name="T5" fmla="*/ 6144 h 6313"/>
                <a:gd name="T6" fmla="*/ 406 w 9060"/>
                <a:gd name="T7" fmla="*/ 148 h 6313"/>
                <a:gd name="T8" fmla="*/ 565 w 9060"/>
                <a:gd name="T9" fmla="*/ 0 h 6313"/>
                <a:gd name="T10" fmla="*/ 8495 w 9060"/>
                <a:gd name="T11" fmla="*/ 0 h 6313"/>
                <a:gd name="T12" fmla="*/ 8654 w 9060"/>
                <a:gd name="T13" fmla="*/ 148 h 6313"/>
                <a:gd name="T14" fmla="*/ 9054 w 9060"/>
                <a:gd name="T15" fmla="*/ 6144 h 6313"/>
                <a:gd name="T16" fmla="*/ 8896 w 9060"/>
                <a:gd name="T17" fmla="*/ 6313 h 6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60" h="6313">
                  <a:moveTo>
                    <a:pt x="8896" y="6313"/>
                  </a:moveTo>
                  <a:lnTo>
                    <a:pt x="165" y="6313"/>
                  </a:lnTo>
                  <a:cubicBezTo>
                    <a:pt x="73" y="6313"/>
                    <a:pt x="0" y="6236"/>
                    <a:pt x="6" y="6144"/>
                  </a:cubicBezTo>
                  <a:lnTo>
                    <a:pt x="406" y="148"/>
                  </a:lnTo>
                  <a:cubicBezTo>
                    <a:pt x="412" y="65"/>
                    <a:pt x="481" y="0"/>
                    <a:pt x="565" y="0"/>
                  </a:cubicBezTo>
                  <a:lnTo>
                    <a:pt x="8495" y="0"/>
                  </a:lnTo>
                  <a:cubicBezTo>
                    <a:pt x="8579" y="0"/>
                    <a:pt x="8648" y="65"/>
                    <a:pt x="8654" y="148"/>
                  </a:cubicBezTo>
                  <a:lnTo>
                    <a:pt x="9054" y="6144"/>
                  </a:lnTo>
                  <a:cubicBezTo>
                    <a:pt x="9060" y="6236"/>
                    <a:pt x="8988" y="6313"/>
                    <a:pt x="8896" y="6313"/>
                  </a:cubicBezTo>
                  <a:close/>
                </a:path>
              </a:pathLst>
            </a:custGeom>
            <a:gradFill>
              <a:gsLst>
                <a:gs pos="0">
                  <a:srgbClr val="4C55B1"/>
                </a:gs>
                <a:gs pos="85000">
                  <a:srgbClr val="6F74C7"/>
                </a:gs>
                <a:gs pos="100000">
                  <a:srgbClr val="9292DD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Freeform 30">
              <a:extLst>
                <a:ext uri="{FF2B5EF4-FFF2-40B4-BE49-F238E27FC236}">
                  <a16:creationId xmlns:a16="http://schemas.microsoft.com/office/drawing/2014/main" id="{0421882C-01EB-4145-941F-D607107ED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75" y="5807075"/>
              <a:ext cx="6259513" cy="3849688"/>
            </a:xfrm>
            <a:custGeom>
              <a:avLst/>
              <a:gdLst>
                <a:gd name="T0" fmla="*/ 8061 w 8225"/>
                <a:gd name="T1" fmla="*/ 5059 h 5059"/>
                <a:gd name="T2" fmla="*/ 164 w 8225"/>
                <a:gd name="T3" fmla="*/ 5059 h 5059"/>
                <a:gd name="T4" fmla="*/ 5 w 8225"/>
                <a:gd name="T5" fmla="*/ 4891 h 5059"/>
                <a:gd name="T6" fmla="*/ 282 w 8225"/>
                <a:gd name="T7" fmla="*/ 150 h 5059"/>
                <a:gd name="T8" fmla="*/ 440 w 8225"/>
                <a:gd name="T9" fmla="*/ 0 h 5059"/>
                <a:gd name="T10" fmla="*/ 7784 w 8225"/>
                <a:gd name="T11" fmla="*/ 0 h 5059"/>
                <a:gd name="T12" fmla="*/ 7942 w 8225"/>
                <a:gd name="T13" fmla="*/ 150 h 5059"/>
                <a:gd name="T14" fmla="*/ 8219 w 8225"/>
                <a:gd name="T15" fmla="*/ 4891 h 5059"/>
                <a:gd name="T16" fmla="*/ 8061 w 8225"/>
                <a:gd name="T17" fmla="*/ 5059 h 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25" h="5059">
                  <a:moveTo>
                    <a:pt x="8061" y="5059"/>
                  </a:moveTo>
                  <a:lnTo>
                    <a:pt x="164" y="5059"/>
                  </a:lnTo>
                  <a:cubicBezTo>
                    <a:pt x="72" y="5059"/>
                    <a:pt x="0" y="4982"/>
                    <a:pt x="5" y="4891"/>
                  </a:cubicBezTo>
                  <a:lnTo>
                    <a:pt x="282" y="150"/>
                  </a:lnTo>
                  <a:cubicBezTo>
                    <a:pt x="287" y="66"/>
                    <a:pt x="356" y="0"/>
                    <a:pt x="440" y="0"/>
                  </a:cubicBezTo>
                  <a:lnTo>
                    <a:pt x="7784" y="0"/>
                  </a:lnTo>
                  <a:cubicBezTo>
                    <a:pt x="7868" y="0"/>
                    <a:pt x="7937" y="66"/>
                    <a:pt x="7942" y="150"/>
                  </a:cubicBezTo>
                  <a:lnTo>
                    <a:pt x="8219" y="4891"/>
                  </a:lnTo>
                  <a:cubicBezTo>
                    <a:pt x="8225" y="4982"/>
                    <a:pt x="8152" y="5059"/>
                    <a:pt x="8061" y="5059"/>
                  </a:cubicBezTo>
                  <a:close/>
                </a:path>
              </a:pathLst>
            </a:custGeom>
            <a:solidFill>
              <a:srgbClr val="CECBED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Oval 31">
              <a:extLst>
                <a:ext uri="{FF2B5EF4-FFF2-40B4-BE49-F238E27FC236}">
                  <a16:creationId xmlns:a16="http://schemas.microsoft.com/office/drawing/2014/main" id="{FD47C81B-1D1D-4F39-BC83-49800013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5950" y="6121400"/>
              <a:ext cx="3055938" cy="3055938"/>
            </a:xfrm>
            <a:prstGeom prst="ellipse">
              <a:avLst/>
            </a:prstGeom>
            <a:solidFill>
              <a:srgbClr val="4F8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Rectangle 32">
              <a:extLst>
                <a:ext uri="{FF2B5EF4-FFF2-40B4-BE49-F238E27FC236}">
                  <a16:creationId xmlns:a16="http://schemas.microsoft.com/office/drawing/2014/main" id="{EB43FB28-4E9D-4674-8BD2-5174E495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6475" y="10388600"/>
              <a:ext cx="1990725" cy="1147763"/>
            </a:xfrm>
            <a:prstGeom prst="rect">
              <a:avLst/>
            </a:prstGeom>
            <a:solidFill>
              <a:srgbClr val="23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Freeform 33">
              <a:extLst>
                <a:ext uri="{FF2B5EF4-FFF2-40B4-BE49-F238E27FC236}">
                  <a16:creationId xmlns:a16="http://schemas.microsoft.com/office/drawing/2014/main" id="{19EC62E2-CE3C-470B-8B5E-ED8D4CF7B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1263" y="11190288"/>
              <a:ext cx="6662738" cy="346075"/>
            </a:xfrm>
            <a:custGeom>
              <a:avLst/>
              <a:gdLst>
                <a:gd name="T0" fmla="*/ 8626 w 8754"/>
                <a:gd name="T1" fmla="*/ 0 h 456"/>
                <a:gd name="T2" fmla="*/ 129 w 8754"/>
                <a:gd name="T3" fmla="*/ 0 h 456"/>
                <a:gd name="T4" fmla="*/ 0 w 8754"/>
                <a:gd name="T5" fmla="*/ 129 h 456"/>
                <a:gd name="T6" fmla="*/ 0 w 8754"/>
                <a:gd name="T7" fmla="*/ 327 h 456"/>
                <a:gd name="T8" fmla="*/ 129 w 8754"/>
                <a:gd name="T9" fmla="*/ 456 h 456"/>
                <a:gd name="T10" fmla="*/ 8626 w 8754"/>
                <a:gd name="T11" fmla="*/ 456 h 456"/>
                <a:gd name="T12" fmla="*/ 8754 w 8754"/>
                <a:gd name="T13" fmla="*/ 327 h 456"/>
                <a:gd name="T14" fmla="*/ 8754 w 8754"/>
                <a:gd name="T15" fmla="*/ 129 h 456"/>
                <a:gd name="T16" fmla="*/ 8626 w 8754"/>
                <a:gd name="T1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54" h="456">
                  <a:moveTo>
                    <a:pt x="8626" y="0"/>
                  </a:moveTo>
                  <a:lnTo>
                    <a:pt x="129" y="0"/>
                  </a:lnTo>
                  <a:cubicBezTo>
                    <a:pt x="58" y="0"/>
                    <a:pt x="0" y="58"/>
                    <a:pt x="0" y="129"/>
                  </a:cubicBezTo>
                  <a:lnTo>
                    <a:pt x="0" y="327"/>
                  </a:lnTo>
                  <a:cubicBezTo>
                    <a:pt x="0" y="398"/>
                    <a:pt x="58" y="456"/>
                    <a:pt x="129" y="456"/>
                  </a:cubicBezTo>
                  <a:lnTo>
                    <a:pt x="8626" y="456"/>
                  </a:lnTo>
                  <a:cubicBezTo>
                    <a:pt x="8697" y="456"/>
                    <a:pt x="8754" y="398"/>
                    <a:pt x="8754" y="327"/>
                  </a:cubicBezTo>
                  <a:lnTo>
                    <a:pt x="8754" y="129"/>
                  </a:lnTo>
                  <a:cubicBezTo>
                    <a:pt x="8754" y="58"/>
                    <a:pt x="8697" y="0"/>
                    <a:pt x="8626" y="0"/>
                  </a:cubicBezTo>
                  <a:close/>
                </a:path>
              </a:pathLst>
            </a:custGeom>
            <a:gradFill>
              <a:gsLst>
                <a:gs pos="81000">
                  <a:srgbClr val="6A70BF"/>
                </a:gs>
                <a:gs pos="0">
                  <a:srgbClr val="4C55B1"/>
                </a:gs>
                <a:gs pos="100000">
                  <a:srgbClr val="878ACD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3F8BB81-AEF8-40EB-AAEA-D674FD2D8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6494" y="5807075"/>
              <a:ext cx="5341494" cy="3849688"/>
            </a:xfrm>
            <a:custGeom>
              <a:avLst/>
              <a:gdLst>
                <a:gd name="connsiteX0" fmla="*/ 4897018 w 5341494"/>
                <a:gd name="connsiteY0" fmla="*/ 0 h 3849688"/>
                <a:gd name="connsiteX1" fmla="*/ 5341494 w 5341494"/>
                <a:gd name="connsiteY1" fmla="*/ 0 h 3849688"/>
                <a:gd name="connsiteX2" fmla="*/ 2974506 w 5341494"/>
                <a:gd name="connsiteY2" fmla="*/ 3849688 h 3849688"/>
                <a:gd name="connsiteX3" fmla="*/ 2530031 w 5341494"/>
                <a:gd name="connsiteY3" fmla="*/ 3849688 h 3849688"/>
                <a:gd name="connsiteX4" fmla="*/ 4583684 w 5341494"/>
                <a:gd name="connsiteY4" fmla="*/ 0 h 3849688"/>
                <a:gd name="connsiteX5" fmla="*/ 4755706 w 5341494"/>
                <a:gd name="connsiteY5" fmla="*/ 0 h 3849688"/>
                <a:gd name="connsiteX6" fmla="*/ 2388490 w 5341494"/>
                <a:gd name="connsiteY6" fmla="*/ 3849688 h 3849688"/>
                <a:gd name="connsiteX7" fmla="*/ 2215706 w 5341494"/>
                <a:gd name="connsiteY7" fmla="*/ 3849688 h 3849688"/>
                <a:gd name="connsiteX8" fmla="*/ 3894666 w 5341494"/>
                <a:gd name="connsiteY8" fmla="*/ 0 h 3849688"/>
                <a:gd name="connsiteX9" fmla="*/ 4339782 w 5341494"/>
                <a:gd name="connsiteY9" fmla="*/ 0 h 3849688"/>
                <a:gd name="connsiteX10" fmla="*/ 1972675 w 5341494"/>
                <a:gd name="connsiteY10" fmla="*/ 3849688 h 3849688"/>
                <a:gd name="connsiteX11" fmla="*/ 1528319 w 5341494"/>
                <a:gd name="connsiteY11" fmla="*/ 3849688 h 3849688"/>
                <a:gd name="connsiteX12" fmla="*/ 1724885 w 5341494"/>
                <a:gd name="connsiteY12" fmla="*/ 0 h 3849688"/>
                <a:gd name="connsiteX13" fmla="*/ 3292030 w 5341494"/>
                <a:gd name="connsiteY13" fmla="*/ 0 h 3849688"/>
                <a:gd name="connsiteX14" fmla="*/ 924186 w 5341494"/>
                <a:gd name="connsiteY14" fmla="*/ 3849688 h 3849688"/>
                <a:gd name="connsiteX15" fmla="*/ 121205 w 5341494"/>
                <a:gd name="connsiteY15" fmla="*/ 3849688 h 3849688"/>
                <a:gd name="connsiteX16" fmla="*/ 187 w 5341494"/>
                <a:gd name="connsiteY16" fmla="*/ 3721847 h 3849688"/>
                <a:gd name="connsiteX17" fmla="*/ 59554 w 5341494"/>
                <a:gd name="connsiteY17" fmla="*/ 2707489 h 384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1494" h="3849688">
                  <a:moveTo>
                    <a:pt x="4897018" y="0"/>
                  </a:moveTo>
                  <a:lnTo>
                    <a:pt x="5341494" y="0"/>
                  </a:lnTo>
                  <a:lnTo>
                    <a:pt x="2974506" y="3849688"/>
                  </a:lnTo>
                  <a:lnTo>
                    <a:pt x="2530031" y="3849688"/>
                  </a:lnTo>
                  <a:close/>
                  <a:moveTo>
                    <a:pt x="4583684" y="0"/>
                  </a:moveTo>
                  <a:lnTo>
                    <a:pt x="4755706" y="0"/>
                  </a:lnTo>
                  <a:lnTo>
                    <a:pt x="2388490" y="3849688"/>
                  </a:lnTo>
                  <a:lnTo>
                    <a:pt x="2215706" y="3849688"/>
                  </a:lnTo>
                  <a:close/>
                  <a:moveTo>
                    <a:pt x="3894666" y="0"/>
                  </a:moveTo>
                  <a:lnTo>
                    <a:pt x="4339782" y="0"/>
                  </a:lnTo>
                  <a:lnTo>
                    <a:pt x="1972675" y="3849688"/>
                  </a:lnTo>
                  <a:lnTo>
                    <a:pt x="1528319" y="3849688"/>
                  </a:lnTo>
                  <a:close/>
                  <a:moveTo>
                    <a:pt x="1724885" y="0"/>
                  </a:moveTo>
                  <a:lnTo>
                    <a:pt x="3292030" y="0"/>
                  </a:lnTo>
                  <a:lnTo>
                    <a:pt x="924186" y="3849688"/>
                  </a:lnTo>
                  <a:lnTo>
                    <a:pt x="121205" y="3849688"/>
                  </a:lnTo>
                  <a:cubicBezTo>
                    <a:pt x="51182" y="3849688"/>
                    <a:pt x="-3619" y="3791094"/>
                    <a:pt x="187" y="3721847"/>
                  </a:cubicBezTo>
                  <a:lnTo>
                    <a:pt x="59554" y="270748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 38">
              <a:extLst>
                <a:ext uri="{FF2B5EF4-FFF2-40B4-BE49-F238E27FC236}">
                  <a16:creationId xmlns:a16="http://schemas.microsoft.com/office/drawing/2014/main" id="{913BF591-06FB-4574-A719-8D76BF397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5950" y="6154738"/>
              <a:ext cx="1360488" cy="2354263"/>
            </a:xfrm>
            <a:custGeom>
              <a:avLst/>
              <a:gdLst>
                <a:gd name="T0" fmla="*/ 618 w 1788"/>
                <a:gd name="T1" fmla="*/ 3038 h 3094"/>
                <a:gd name="T2" fmla="*/ 865 w 1788"/>
                <a:gd name="T3" fmla="*/ 2695 h 3094"/>
                <a:gd name="T4" fmla="*/ 927 w 1788"/>
                <a:gd name="T5" fmla="*/ 2554 h 3094"/>
                <a:gd name="T6" fmla="*/ 916 w 1788"/>
                <a:gd name="T7" fmla="*/ 2346 h 3094"/>
                <a:gd name="T8" fmla="*/ 1141 w 1788"/>
                <a:gd name="T9" fmla="*/ 2261 h 3094"/>
                <a:gd name="T10" fmla="*/ 1563 w 1788"/>
                <a:gd name="T11" fmla="*/ 1952 h 3094"/>
                <a:gd name="T12" fmla="*/ 1490 w 1788"/>
                <a:gd name="T13" fmla="*/ 1564 h 3094"/>
                <a:gd name="T14" fmla="*/ 1361 w 1788"/>
                <a:gd name="T15" fmla="*/ 1187 h 3094"/>
                <a:gd name="T16" fmla="*/ 1698 w 1788"/>
                <a:gd name="T17" fmla="*/ 832 h 3094"/>
                <a:gd name="T18" fmla="*/ 1456 w 1788"/>
                <a:gd name="T19" fmla="*/ 371 h 3094"/>
                <a:gd name="T20" fmla="*/ 1582 w 1788"/>
                <a:gd name="T21" fmla="*/ 0 h 3094"/>
                <a:gd name="T22" fmla="*/ 0 w 1788"/>
                <a:gd name="T23" fmla="*/ 1963 h 3094"/>
                <a:gd name="T24" fmla="*/ 348 w 1788"/>
                <a:gd name="T25" fmla="*/ 3094 h 3094"/>
                <a:gd name="T26" fmla="*/ 618 w 1788"/>
                <a:gd name="T27" fmla="*/ 3038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8" h="3094">
                  <a:moveTo>
                    <a:pt x="618" y="3038"/>
                  </a:moveTo>
                  <a:cubicBezTo>
                    <a:pt x="871" y="3038"/>
                    <a:pt x="950" y="2982"/>
                    <a:pt x="865" y="2695"/>
                  </a:cubicBezTo>
                  <a:cubicBezTo>
                    <a:pt x="819" y="2535"/>
                    <a:pt x="812" y="2567"/>
                    <a:pt x="927" y="2554"/>
                  </a:cubicBezTo>
                  <a:cubicBezTo>
                    <a:pt x="1079" y="2537"/>
                    <a:pt x="1158" y="2481"/>
                    <a:pt x="916" y="2346"/>
                  </a:cubicBezTo>
                  <a:cubicBezTo>
                    <a:pt x="773" y="2266"/>
                    <a:pt x="854" y="2188"/>
                    <a:pt x="1141" y="2261"/>
                  </a:cubicBezTo>
                  <a:cubicBezTo>
                    <a:pt x="1428" y="2334"/>
                    <a:pt x="1248" y="1946"/>
                    <a:pt x="1563" y="1952"/>
                  </a:cubicBezTo>
                  <a:cubicBezTo>
                    <a:pt x="1669" y="1954"/>
                    <a:pt x="1400" y="1625"/>
                    <a:pt x="1490" y="1564"/>
                  </a:cubicBezTo>
                  <a:cubicBezTo>
                    <a:pt x="1580" y="1502"/>
                    <a:pt x="1591" y="1333"/>
                    <a:pt x="1361" y="1187"/>
                  </a:cubicBezTo>
                  <a:cubicBezTo>
                    <a:pt x="1130" y="1040"/>
                    <a:pt x="1608" y="1029"/>
                    <a:pt x="1698" y="832"/>
                  </a:cubicBezTo>
                  <a:cubicBezTo>
                    <a:pt x="1788" y="635"/>
                    <a:pt x="1006" y="596"/>
                    <a:pt x="1456" y="371"/>
                  </a:cubicBezTo>
                  <a:cubicBezTo>
                    <a:pt x="1761" y="218"/>
                    <a:pt x="1671" y="76"/>
                    <a:pt x="1582" y="0"/>
                  </a:cubicBezTo>
                  <a:cubicBezTo>
                    <a:pt x="677" y="196"/>
                    <a:pt x="0" y="1000"/>
                    <a:pt x="0" y="1963"/>
                  </a:cubicBezTo>
                  <a:cubicBezTo>
                    <a:pt x="0" y="2383"/>
                    <a:pt x="128" y="2772"/>
                    <a:pt x="348" y="3094"/>
                  </a:cubicBezTo>
                  <a:cubicBezTo>
                    <a:pt x="394" y="3046"/>
                    <a:pt x="496" y="3038"/>
                    <a:pt x="618" y="3038"/>
                  </a:cubicBezTo>
                  <a:close/>
                </a:path>
              </a:pathLst>
            </a:custGeom>
            <a:solidFill>
              <a:srgbClr val="026868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 39">
              <a:extLst>
                <a:ext uri="{FF2B5EF4-FFF2-40B4-BE49-F238E27FC236}">
                  <a16:creationId xmlns:a16="http://schemas.microsoft.com/office/drawing/2014/main" id="{DA5B814B-4B8C-423F-B886-6D3C01F10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1350" y="6526213"/>
              <a:ext cx="1760538" cy="2611438"/>
            </a:xfrm>
            <a:custGeom>
              <a:avLst/>
              <a:gdLst>
                <a:gd name="T0" fmla="*/ 2314 w 2314"/>
                <a:gd name="T1" fmla="*/ 1476 h 3433"/>
                <a:gd name="T2" fmla="*/ 1667 w 2314"/>
                <a:gd name="T3" fmla="*/ 0 h 3433"/>
                <a:gd name="T4" fmla="*/ 1501 w 2314"/>
                <a:gd name="T5" fmla="*/ 167 h 3433"/>
                <a:gd name="T6" fmla="*/ 1527 w 2314"/>
                <a:gd name="T7" fmla="*/ 377 h 3433"/>
                <a:gd name="T8" fmla="*/ 1223 w 2314"/>
                <a:gd name="T9" fmla="*/ 598 h 3433"/>
                <a:gd name="T10" fmla="*/ 1028 w 2314"/>
                <a:gd name="T11" fmla="*/ 891 h 3433"/>
                <a:gd name="T12" fmla="*/ 720 w 2314"/>
                <a:gd name="T13" fmla="*/ 1232 h 3433"/>
                <a:gd name="T14" fmla="*/ 60 w 2314"/>
                <a:gd name="T15" fmla="*/ 1596 h 3433"/>
                <a:gd name="T16" fmla="*/ 161 w 2314"/>
                <a:gd name="T17" fmla="*/ 1712 h 3433"/>
                <a:gd name="T18" fmla="*/ 420 w 2314"/>
                <a:gd name="T19" fmla="*/ 1817 h 3433"/>
                <a:gd name="T20" fmla="*/ 634 w 2314"/>
                <a:gd name="T21" fmla="*/ 2144 h 3433"/>
                <a:gd name="T22" fmla="*/ 642 w 2314"/>
                <a:gd name="T23" fmla="*/ 2902 h 3433"/>
                <a:gd name="T24" fmla="*/ 760 w 2314"/>
                <a:gd name="T25" fmla="*/ 3433 h 3433"/>
                <a:gd name="T26" fmla="*/ 2314 w 2314"/>
                <a:gd name="T27" fmla="*/ 1476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4" h="3433">
                  <a:moveTo>
                    <a:pt x="2314" y="1476"/>
                  </a:moveTo>
                  <a:cubicBezTo>
                    <a:pt x="2314" y="892"/>
                    <a:pt x="2065" y="367"/>
                    <a:pt x="1667" y="0"/>
                  </a:cubicBezTo>
                  <a:cubicBezTo>
                    <a:pt x="1572" y="27"/>
                    <a:pt x="1463" y="77"/>
                    <a:pt x="1501" y="167"/>
                  </a:cubicBezTo>
                  <a:cubicBezTo>
                    <a:pt x="1564" y="317"/>
                    <a:pt x="1666" y="347"/>
                    <a:pt x="1527" y="377"/>
                  </a:cubicBezTo>
                  <a:cubicBezTo>
                    <a:pt x="1388" y="407"/>
                    <a:pt x="1084" y="392"/>
                    <a:pt x="1223" y="598"/>
                  </a:cubicBezTo>
                  <a:cubicBezTo>
                    <a:pt x="1362" y="805"/>
                    <a:pt x="1185" y="898"/>
                    <a:pt x="1028" y="891"/>
                  </a:cubicBezTo>
                  <a:cubicBezTo>
                    <a:pt x="870" y="883"/>
                    <a:pt x="642" y="906"/>
                    <a:pt x="720" y="1232"/>
                  </a:cubicBezTo>
                  <a:cubicBezTo>
                    <a:pt x="799" y="1559"/>
                    <a:pt x="0" y="1532"/>
                    <a:pt x="60" y="1596"/>
                  </a:cubicBezTo>
                  <a:cubicBezTo>
                    <a:pt x="120" y="1660"/>
                    <a:pt x="169" y="1634"/>
                    <a:pt x="161" y="1712"/>
                  </a:cubicBezTo>
                  <a:cubicBezTo>
                    <a:pt x="154" y="1791"/>
                    <a:pt x="345" y="1675"/>
                    <a:pt x="420" y="1817"/>
                  </a:cubicBezTo>
                  <a:cubicBezTo>
                    <a:pt x="495" y="1960"/>
                    <a:pt x="439" y="1930"/>
                    <a:pt x="634" y="2144"/>
                  </a:cubicBezTo>
                  <a:cubicBezTo>
                    <a:pt x="829" y="2358"/>
                    <a:pt x="428" y="2733"/>
                    <a:pt x="642" y="2902"/>
                  </a:cubicBezTo>
                  <a:cubicBezTo>
                    <a:pt x="826" y="3047"/>
                    <a:pt x="639" y="3293"/>
                    <a:pt x="760" y="3433"/>
                  </a:cubicBezTo>
                  <a:cubicBezTo>
                    <a:pt x="1650" y="3227"/>
                    <a:pt x="2314" y="2429"/>
                    <a:pt x="2314" y="1476"/>
                  </a:cubicBezTo>
                  <a:close/>
                </a:path>
              </a:pathLst>
            </a:custGeom>
            <a:solidFill>
              <a:srgbClr val="026868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Oval 40">
              <a:extLst>
                <a:ext uri="{FF2B5EF4-FFF2-40B4-BE49-F238E27FC236}">
                  <a16:creationId xmlns:a16="http://schemas.microsoft.com/office/drawing/2014/main" id="{7A0838D9-4E27-40A3-B471-8E677F1A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2013" y="6251575"/>
              <a:ext cx="2530475" cy="2528888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Freeform 41">
              <a:extLst>
                <a:ext uri="{FF2B5EF4-FFF2-40B4-BE49-F238E27FC236}">
                  <a16:creationId xmlns:a16="http://schemas.microsoft.com/office/drawing/2014/main" id="{823E0E05-9738-42B3-A51C-1E1F61450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6525" y="5799138"/>
              <a:ext cx="6270625" cy="3865563"/>
            </a:xfrm>
            <a:custGeom>
              <a:avLst/>
              <a:gdLst>
                <a:gd name="T0" fmla="*/ 448 w 8240"/>
                <a:gd name="T1" fmla="*/ 20 h 5080"/>
                <a:gd name="T2" fmla="*/ 300 w 8240"/>
                <a:gd name="T3" fmla="*/ 160 h 5080"/>
                <a:gd name="T4" fmla="*/ 23 w 8240"/>
                <a:gd name="T5" fmla="*/ 4902 h 5080"/>
                <a:gd name="T6" fmla="*/ 63 w 8240"/>
                <a:gd name="T7" fmla="*/ 5012 h 5080"/>
                <a:gd name="T8" fmla="*/ 172 w 8240"/>
                <a:gd name="T9" fmla="*/ 5059 h 5080"/>
                <a:gd name="T10" fmla="*/ 8069 w 8240"/>
                <a:gd name="T11" fmla="*/ 5059 h 5080"/>
                <a:gd name="T12" fmla="*/ 8177 w 8240"/>
                <a:gd name="T13" fmla="*/ 5012 h 5080"/>
                <a:gd name="T14" fmla="*/ 8217 w 8240"/>
                <a:gd name="T15" fmla="*/ 4902 h 5080"/>
                <a:gd name="T16" fmla="*/ 7940 w 8240"/>
                <a:gd name="T17" fmla="*/ 160 h 5080"/>
                <a:gd name="T18" fmla="*/ 7792 w 8240"/>
                <a:gd name="T19" fmla="*/ 20 h 5080"/>
                <a:gd name="T20" fmla="*/ 448 w 8240"/>
                <a:gd name="T21" fmla="*/ 20 h 5080"/>
                <a:gd name="T22" fmla="*/ 8069 w 8240"/>
                <a:gd name="T23" fmla="*/ 5080 h 5080"/>
                <a:gd name="T24" fmla="*/ 172 w 8240"/>
                <a:gd name="T25" fmla="*/ 5080 h 5080"/>
                <a:gd name="T26" fmla="*/ 48 w 8240"/>
                <a:gd name="T27" fmla="*/ 5027 h 5080"/>
                <a:gd name="T28" fmla="*/ 3 w 8240"/>
                <a:gd name="T29" fmla="*/ 4901 h 5080"/>
                <a:gd name="T30" fmla="*/ 279 w 8240"/>
                <a:gd name="T31" fmla="*/ 159 h 5080"/>
                <a:gd name="T32" fmla="*/ 448 w 8240"/>
                <a:gd name="T33" fmla="*/ 0 h 5080"/>
                <a:gd name="T34" fmla="*/ 7792 w 8240"/>
                <a:gd name="T35" fmla="*/ 0 h 5080"/>
                <a:gd name="T36" fmla="*/ 7961 w 8240"/>
                <a:gd name="T37" fmla="*/ 159 h 5080"/>
                <a:gd name="T38" fmla="*/ 8238 w 8240"/>
                <a:gd name="T39" fmla="*/ 4901 h 5080"/>
                <a:gd name="T40" fmla="*/ 8192 w 8240"/>
                <a:gd name="T41" fmla="*/ 5027 h 5080"/>
                <a:gd name="T42" fmla="*/ 8069 w 8240"/>
                <a:gd name="T43" fmla="*/ 508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40" h="5080">
                  <a:moveTo>
                    <a:pt x="448" y="20"/>
                  </a:moveTo>
                  <a:cubicBezTo>
                    <a:pt x="370" y="20"/>
                    <a:pt x="305" y="82"/>
                    <a:pt x="300" y="160"/>
                  </a:cubicBezTo>
                  <a:lnTo>
                    <a:pt x="23" y="4902"/>
                  </a:lnTo>
                  <a:cubicBezTo>
                    <a:pt x="21" y="4943"/>
                    <a:pt x="35" y="4982"/>
                    <a:pt x="63" y="5012"/>
                  </a:cubicBezTo>
                  <a:cubicBezTo>
                    <a:pt x="92" y="5042"/>
                    <a:pt x="130" y="5059"/>
                    <a:pt x="172" y="5059"/>
                  </a:cubicBezTo>
                  <a:lnTo>
                    <a:pt x="8069" y="5059"/>
                  </a:lnTo>
                  <a:cubicBezTo>
                    <a:pt x="8110" y="5059"/>
                    <a:pt x="8148" y="5042"/>
                    <a:pt x="8177" y="5012"/>
                  </a:cubicBezTo>
                  <a:cubicBezTo>
                    <a:pt x="8205" y="4982"/>
                    <a:pt x="8219" y="4943"/>
                    <a:pt x="8217" y="4902"/>
                  </a:cubicBezTo>
                  <a:lnTo>
                    <a:pt x="7940" y="160"/>
                  </a:lnTo>
                  <a:cubicBezTo>
                    <a:pt x="7936" y="82"/>
                    <a:pt x="7870" y="20"/>
                    <a:pt x="7792" y="20"/>
                  </a:cubicBezTo>
                  <a:lnTo>
                    <a:pt x="448" y="20"/>
                  </a:lnTo>
                  <a:close/>
                  <a:moveTo>
                    <a:pt x="8069" y="5080"/>
                  </a:moveTo>
                  <a:lnTo>
                    <a:pt x="172" y="5080"/>
                  </a:lnTo>
                  <a:cubicBezTo>
                    <a:pt x="124" y="5080"/>
                    <a:pt x="81" y="5061"/>
                    <a:pt x="48" y="5027"/>
                  </a:cubicBezTo>
                  <a:cubicBezTo>
                    <a:pt x="16" y="4992"/>
                    <a:pt x="0" y="4948"/>
                    <a:pt x="3" y="4901"/>
                  </a:cubicBezTo>
                  <a:lnTo>
                    <a:pt x="279" y="159"/>
                  </a:lnTo>
                  <a:cubicBezTo>
                    <a:pt x="285" y="70"/>
                    <a:pt x="359" y="0"/>
                    <a:pt x="448" y="0"/>
                  </a:cubicBezTo>
                  <a:lnTo>
                    <a:pt x="7792" y="0"/>
                  </a:lnTo>
                  <a:cubicBezTo>
                    <a:pt x="7881" y="0"/>
                    <a:pt x="7955" y="70"/>
                    <a:pt x="7961" y="159"/>
                  </a:cubicBezTo>
                  <a:lnTo>
                    <a:pt x="8238" y="4901"/>
                  </a:lnTo>
                  <a:cubicBezTo>
                    <a:pt x="8240" y="4948"/>
                    <a:pt x="8224" y="4992"/>
                    <a:pt x="8192" y="5027"/>
                  </a:cubicBezTo>
                  <a:cubicBezTo>
                    <a:pt x="8159" y="5061"/>
                    <a:pt x="8116" y="5080"/>
                    <a:pt x="8069" y="5080"/>
                  </a:cubicBezTo>
                  <a:close/>
                </a:path>
              </a:pathLst>
            </a:custGeom>
            <a:solidFill>
              <a:srgbClr val="CEC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Freeform 42">
              <a:extLst>
                <a:ext uri="{FF2B5EF4-FFF2-40B4-BE49-F238E27FC236}">
                  <a16:creationId xmlns:a16="http://schemas.microsoft.com/office/drawing/2014/main" id="{F23B793F-F692-4458-BB4C-E8D9EE40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6475" y="10388600"/>
              <a:ext cx="1990725" cy="481013"/>
            </a:xfrm>
            <a:custGeom>
              <a:avLst/>
              <a:gdLst>
                <a:gd name="T0" fmla="*/ 2616 w 2616"/>
                <a:gd name="T1" fmla="*/ 0 h 631"/>
                <a:gd name="T2" fmla="*/ 0 w 2616"/>
                <a:gd name="T3" fmla="*/ 0 h 631"/>
                <a:gd name="T4" fmla="*/ 0 w 2616"/>
                <a:gd name="T5" fmla="*/ 631 h 631"/>
                <a:gd name="T6" fmla="*/ 2616 w 2616"/>
                <a:gd name="T7" fmla="*/ 293 h 631"/>
                <a:gd name="T8" fmla="*/ 2616 w 2616"/>
                <a:gd name="T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6" h="631">
                  <a:moveTo>
                    <a:pt x="2616" y="0"/>
                  </a:moveTo>
                  <a:lnTo>
                    <a:pt x="0" y="0"/>
                  </a:lnTo>
                  <a:lnTo>
                    <a:pt x="0" y="631"/>
                  </a:lnTo>
                  <a:lnTo>
                    <a:pt x="2616" y="293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191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Freeform 43">
              <a:extLst>
                <a:ext uri="{FF2B5EF4-FFF2-40B4-BE49-F238E27FC236}">
                  <a16:creationId xmlns:a16="http://schemas.microsoft.com/office/drawing/2014/main" id="{D7EECEF6-70D5-4F52-98D8-864A7753D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3188" y="7837488"/>
              <a:ext cx="317500" cy="304800"/>
            </a:xfrm>
            <a:custGeom>
              <a:avLst/>
              <a:gdLst>
                <a:gd name="T0" fmla="*/ 281 w 417"/>
                <a:gd name="T1" fmla="*/ 400 h 400"/>
                <a:gd name="T2" fmla="*/ 156 w 417"/>
                <a:gd name="T3" fmla="*/ 356 h 400"/>
                <a:gd name="T4" fmla="*/ 105 w 417"/>
                <a:gd name="T5" fmla="*/ 239 h 400"/>
                <a:gd name="T6" fmla="*/ 0 w 417"/>
                <a:gd name="T7" fmla="*/ 143 h 400"/>
                <a:gd name="T8" fmla="*/ 121 w 417"/>
                <a:gd name="T9" fmla="*/ 0 h 400"/>
                <a:gd name="T10" fmla="*/ 244 w 417"/>
                <a:gd name="T11" fmla="*/ 110 h 400"/>
                <a:gd name="T12" fmla="*/ 290 w 417"/>
                <a:gd name="T13" fmla="*/ 118 h 400"/>
                <a:gd name="T14" fmla="*/ 364 w 417"/>
                <a:gd name="T15" fmla="*/ 167 h 400"/>
                <a:gd name="T16" fmla="*/ 417 w 417"/>
                <a:gd name="T17" fmla="*/ 252 h 400"/>
                <a:gd name="T18" fmla="*/ 281 w 417"/>
                <a:gd name="T1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00">
                  <a:moveTo>
                    <a:pt x="281" y="400"/>
                  </a:moveTo>
                  <a:lnTo>
                    <a:pt x="156" y="356"/>
                  </a:lnTo>
                  <a:lnTo>
                    <a:pt x="105" y="239"/>
                  </a:lnTo>
                  <a:lnTo>
                    <a:pt x="0" y="143"/>
                  </a:lnTo>
                  <a:lnTo>
                    <a:pt x="121" y="0"/>
                  </a:lnTo>
                  <a:lnTo>
                    <a:pt x="244" y="110"/>
                  </a:lnTo>
                  <a:lnTo>
                    <a:pt x="290" y="118"/>
                  </a:lnTo>
                  <a:cubicBezTo>
                    <a:pt x="321" y="123"/>
                    <a:pt x="348" y="140"/>
                    <a:pt x="364" y="167"/>
                  </a:cubicBezTo>
                  <a:lnTo>
                    <a:pt x="417" y="252"/>
                  </a:lnTo>
                  <a:lnTo>
                    <a:pt x="281" y="400"/>
                  </a:ln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Freeform 44">
              <a:extLst>
                <a:ext uri="{FF2B5EF4-FFF2-40B4-BE49-F238E27FC236}">
                  <a16:creationId xmlns:a16="http://schemas.microsoft.com/office/drawing/2014/main" id="{9BEAABD9-C11F-48C9-AF16-FEBE88F7C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3188" y="7837488"/>
              <a:ext cx="317500" cy="304800"/>
            </a:xfrm>
            <a:custGeom>
              <a:avLst/>
              <a:gdLst>
                <a:gd name="T0" fmla="*/ 281 w 417"/>
                <a:gd name="T1" fmla="*/ 400 h 400"/>
                <a:gd name="T2" fmla="*/ 156 w 417"/>
                <a:gd name="T3" fmla="*/ 356 h 400"/>
                <a:gd name="T4" fmla="*/ 105 w 417"/>
                <a:gd name="T5" fmla="*/ 239 h 400"/>
                <a:gd name="T6" fmla="*/ 0 w 417"/>
                <a:gd name="T7" fmla="*/ 143 h 400"/>
                <a:gd name="T8" fmla="*/ 121 w 417"/>
                <a:gd name="T9" fmla="*/ 0 h 400"/>
                <a:gd name="T10" fmla="*/ 244 w 417"/>
                <a:gd name="T11" fmla="*/ 110 h 400"/>
                <a:gd name="T12" fmla="*/ 290 w 417"/>
                <a:gd name="T13" fmla="*/ 118 h 400"/>
                <a:gd name="T14" fmla="*/ 364 w 417"/>
                <a:gd name="T15" fmla="*/ 167 h 400"/>
                <a:gd name="T16" fmla="*/ 417 w 417"/>
                <a:gd name="T17" fmla="*/ 252 h 400"/>
                <a:gd name="T18" fmla="*/ 281 w 417"/>
                <a:gd name="T1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00">
                  <a:moveTo>
                    <a:pt x="281" y="400"/>
                  </a:moveTo>
                  <a:lnTo>
                    <a:pt x="156" y="356"/>
                  </a:lnTo>
                  <a:lnTo>
                    <a:pt x="105" y="239"/>
                  </a:lnTo>
                  <a:lnTo>
                    <a:pt x="0" y="143"/>
                  </a:lnTo>
                  <a:lnTo>
                    <a:pt x="121" y="0"/>
                  </a:lnTo>
                  <a:lnTo>
                    <a:pt x="244" y="110"/>
                  </a:lnTo>
                  <a:lnTo>
                    <a:pt x="290" y="118"/>
                  </a:lnTo>
                  <a:cubicBezTo>
                    <a:pt x="321" y="123"/>
                    <a:pt x="348" y="140"/>
                    <a:pt x="364" y="167"/>
                  </a:cubicBezTo>
                  <a:lnTo>
                    <a:pt x="417" y="252"/>
                  </a:lnTo>
                  <a:lnTo>
                    <a:pt x="281" y="400"/>
                  </a:lnTo>
                  <a:close/>
                </a:path>
              </a:pathLst>
            </a:custGeom>
            <a:solidFill>
              <a:srgbClr val="A3144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Freeform 45">
              <a:extLst>
                <a:ext uri="{FF2B5EF4-FFF2-40B4-BE49-F238E27FC236}">
                  <a16:creationId xmlns:a16="http://schemas.microsoft.com/office/drawing/2014/main" id="{8E6874A9-BC54-40FE-92F4-6CA945051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7150" y="7912100"/>
              <a:ext cx="406400" cy="276225"/>
            </a:xfrm>
            <a:custGeom>
              <a:avLst/>
              <a:gdLst>
                <a:gd name="T0" fmla="*/ 535 w 535"/>
                <a:gd name="T1" fmla="*/ 165 h 362"/>
                <a:gd name="T2" fmla="*/ 404 w 535"/>
                <a:gd name="T3" fmla="*/ 140 h 362"/>
                <a:gd name="T4" fmla="*/ 337 w 535"/>
                <a:gd name="T5" fmla="*/ 43 h 362"/>
                <a:gd name="T6" fmla="*/ 267 w 535"/>
                <a:gd name="T7" fmla="*/ 4 h 362"/>
                <a:gd name="T8" fmla="*/ 204 w 535"/>
                <a:gd name="T9" fmla="*/ 0 h 362"/>
                <a:gd name="T10" fmla="*/ 0 w 535"/>
                <a:gd name="T11" fmla="*/ 229 h 362"/>
                <a:gd name="T12" fmla="*/ 148 w 535"/>
                <a:gd name="T13" fmla="*/ 321 h 362"/>
                <a:gd name="T14" fmla="*/ 317 w 535"/>
                <a:gd name="T15" fmla="*/ 317 h 362"/>
                <a:gd name="T16" fmla="*/ 480 w 535"/>
                <a:gd name="T17" fmla="*/ 362 h 362"/>
                <a:gd name="T18" fmla="*/ 535 w 535"/>
                <a:gd name="T19" fmla="*/ 16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362">
                  <a:moveTo>
                    <a:pt x="535" y="165"/>
                  </a:moveTo>
                  <a:lnTo>
                    <a:pt x="404" y="140"/>
                  </a:lnTo>
                  <a:lnTo>
                    <a:pt x="337" y="43"/>
                  </a:lnTo>
                  <a:cubicBezTo>
                    <a:pt x="321" y="20"/>
                    <a:pt x="295" y="6"/>
                    <a:pt x="267" y="4"/>
                  </a:cubicBezTo>
                  <a:lnTo>
                    <a:pt x="204" y="0"/>
                  </a:lnTo>
                  <a:lnTo>
                    <a:pt x="0" y="229"/>
                  </a:lnTo>
                  <a:lnTo>
                    <a:pt x="148" y="321"/>
                  </a:lnTo>
                  <a:lnTo>
                    <a:pt x="317" y="317"/>
                  </a:lnTo>
                  <a:lnTo>
                    <a:pt x="480" y="362"/>
                  </a:lnTo>
                  <a:lnTo>
                    <a:pt x="535" y="165"/>
                  </a:ln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 46">
              <a:extLst>
                <a:ext uri="{FF2B5EF4-FFF2-40B4-BE49-F238E27FC236}">
                  <a16:creationId xmlns:a16="http://schemas.microsoft.com/office/drawing/2014/main" id="{A39A287B-A0AA-41F3-926D-DC02367F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8663" y="6842125"/>
              <a:ext cx="793750" cy="1141413"/>
            </a:xfrm>
            <a:custGeom>
              <a:avLst/>
              <a:gdLst>
                <a:gd name="T0" fmla="*/ 216 w 1043"/>
                <a:gd name="T1" fmla="*/ 43 h 1499"/>
                <a:gd name="T2" fmla="*/ 565 w 1043"/>
                <a:gd name="T3" fmla="*/ 906 h 1499"/>
                <a:gd name="T4" fmla="*/ 1043 w 1043"/>
                <a:gd name="T5" fmla="*/ 1340 h 1499"/>
                <a:gd name="T6" fmla="*/ 861 w 1043"/>
                <a:gd name="T7" fmla="*/ 1499 h 1499"/>
                <a:gd name="T8" fmla="*/ 309 w 1043"/>
                <a:gd name="T9" fmla="*/ 1094 h 1499"/>
                <a:gd name="T10" fmla="*/ 11 w 1043"/>
                <a:gd name="T11" fmla="*/ 289 h 1499"/>
                <a:gd name="T12" fmla="*/ 216 w 1043"/>
                <a:gd name="T13" fmla="*/ 43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3" h="1499">
                  <a:moveTo>
                    <a:pt x="216" y="43"/>
                  </a:moveTo>
                  <a:lnTo>
                    <a:pt x="565" y="906"/>
                  </a:lnTo>
                  <a:lnTo>
                    <a:pt x="1043" y="1340"/>
                  </a:lnTo>
                  <a:lnTo>
                    <a:pt x="861" y="1499"/>
                  </a:lnTo>
                  <a:lnTo>
                    <a:pt x="309" y="1094"/>
                  </a:lnTo>
                  <a:cubicBezTo>
                    <a:pt x="309" y="1094"/>
                    <a:pt x="20" y="508"/>
                    <a:pt x="11" y="289"/>
                  </a:cubicBezTo>
                  <a:cubicBezTo>
                    <a:pt x="0" y="0"/>
                    <a:pt x="216" y="43"/>
                    <a:pt x="216" y="43"/>
                  </a:cubicBezTo>
                  <a:close/>
                </a:path>
              </a:pathLst>
            </a:custGeom>
            <a:solidFill>
              <a:srgbClr val="ED8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 47">
              <a:extLst>
                <a:ext uri="{FF2B5EF4-FFF2-40B4-BE49-F238E27FC236}">
                  <a16:creationId xmlns:a16="http://schemas.microsoft.com/office/drawing/2014/main" id="{DC939E67-6967-4C65-AF1C-6D602DAFA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6975" y="7872413"/>
              <a:ext cx="412750" cy="342900"/>
            </a:xfrm>
            <a:custGeom>
              <a:avLst/>
              <a:gdLst>
                <a:gd name="T0" fmla="*/ 48 w 544"/>
                <a:gd name="T1" fmla="*/ 43 h 451"/>
                <a:gd name="T2" fmla="*/ 159 w 544"/>
                <a:gd name="T3" fmla="*/ 67 h 451"/>
                <a:gd name="T4" fmla="*/ 292 w 544"/>
                <a:gd name="T5" fmla="*/ 11 h 451"/>
                <a:gd name="T6" fmla="*/ 375 w 544"/>
                <a:gd name="T7" fmla="*/ 53 h 451"/>
                <a:gd name="T8" fmla="*/ 377 w 544"/>
                <a:gd name="T9" fmla="*/ 94 h 451"/>
                <a:gd name="T10" fmla="*/ 508 w 544"/>
                <a:gd name="T11" fmla="*/ 204 h 451"/>
                <a:gd name="T12" fmla="*/ 537 w 544"/>
                <a:gd name="T13" fmla="*/ 303 h 451"/>
                <a:gd name="T14" fmla="*/ 502 w 544"/>
                <a:gd name="T15" fmla="*/ 347 h 451"/>
                <a:gd name="T16" fmla="*/ 485 w 544"/>
                <a:gd name="T17" fmla="*/ 383 h 451"/>
                <a:gd name="T18" fmla="*/ 442 w 544"/>
                <a:gd name="T19" fmla="*/ 380 h 451"/>
                <a:gd name="T20" fmla="*/ 424 w 544"/>
                <a:gd name="T21" fmla="*/ 410 h 451"/>
                <a:gd name="T22" fmla="*/ 378 w 544"/>
                <a:gd name="T23" fmla="*/ 405 h 451"/>
                <a:gd name="T24" fmla="*/ 368 w 544"/>
                <a:gd name="T25" fmla="*/ 436 h 451"/>
                <a:gd name="T26" fmla="*/ 289 w 544"/>
                <a:gd name="T27" fmla="*/ 407 h 451"/>
                <a:gd name="T28" fmla="*/ 171 w 544"/>
                <a:gd name="T29" fmla="*/ 282 h 451"/>
                <a:gd name="T30" fmla="*/ 0 w 544"/>
                <a:gd name="T31" fmla="*/ 257 h 451"/>
                <a:gd name="T32" fmla="*/ 48 w 544"/>
                <a:gd name="T33" fmla="*/ 4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451">
                  <a:moveTo>
                    <a:pt x="48" y="43"/>
                  </a:moveTo>
                  <a:lnTo>
                    <a:pt x="159" y="67"/>
                  </a:lnTo>
                  <a:cubicBezTo>
                    <a:pt x="159" y="67"/>
                    <a:pt x="235" y="0"/>
                    <a:pt x="292" y="11"/>
                  </a:cubicBezTo>
                  <a:lnTo>
                    <a:pt x="375" y="53"/>
                  </a:lnTo>
                  <a:lnTo>
                    <a:pt x="377" y="94"/>
                  </a:lnTo>
                  <a:lnTo>
                    <a:pt x="508" y="204"/>
                  </a:lnTo>
                  <a:lnTo>
                    <a:pt x="537" y="303"/>
                  </a:lnTo>
                  <a:cubicBezTo>
                    <a:pt x="544" y="325"/>
                    <a:pt x="526" y="348"/>
                    <a:pt x="502" y="347"/>
                  </a:cubicBezTo>
                  <a:cubicBezTo>
                    <a:pt x="502" y="347"/>
                    <a:pt x="503" y="374"/>
                    <a:pt x="485" y="383"/>
                  </a:cubicBezTo>
                  <a:cubicBezTo>
                    <a:pt x="467" y="392"/>
                    <a:pt x="442" y="380"/>
                    <a:pt x="442" y="380"/>
                  </a:cubicBezTo>
                  <a:cubicBezTo>
                    <a:pt x="442" y="380"/>
                    <a:pt x="436" y="404"/>
                    <a:pt x="424" y="410"/>
                  </a:cubicBezTo>
                  <a:cubicBezTo>
                    <a:pt x="410" y="418"/>
                    <a:pt x="378" y="405"/>
                    <a:pt x="378" y="405"/>
                  </a:cubicBezTo>
                  <a:cubicBezTo>
                    <a:pt x="378" y="405"/>
                    <a:pt x="382" y="429"/>
                    <a:pt x="368" y="436"/>
                  </a:cubicBezTo>
                  <a:cubicBezTo>
                    <a:pt x="336" y="451"/>
                    <a:pt x="289" y="407"/>
                    <a:pt x="289" y="407"/>
                  </a:cubicBezTo>
                  <a:lnTo>
                    <a:pt x="171" y="282"/>
                  </a:lnTo>
                  <a:lnTo>
                    <a:pt x="0" y="257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F7D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3FE5E148-77A9-4604-8D3C-F9603238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3363" y="11274425"/>
              <a:ext cx="850900" cy="295275"/>
            </a:xfrm>
            <a:custGeom>
              <a:avLst/>
              <a:gdLst>
                <a:gd name="connsiteX0" fmla="*/ 576262 w 850900"/>
                <a:gd name="connsiteY0" fmla="*/ 0 h 295275"/>
                <a:gd name="connsiteX1" fmla="*/ 850900 w 850900"/>
                <a:gd name="connsiteY1" fmla="*/ 0 h 295275"/>
                <a:gd name="connsiteX2" fmla="*/ 850900 w 850900"/>
                <a:gd name="connsiteY2" fmla="*/ 295275 h 295275"/>
                <a:gd name="connsiteX3" fmla="*/ 576262 w 850900"/>
                <a:gd name="connsiteY3" fmla="*/ 295275 h 295275"/>
                <a:gd name="connsiteX4" fmla="*/ 0 w 850900"/>
                <a:gd name="connsiteY4" fmla="*/ 0 h 295275"/>
                <a:gd name="connsiteX5" fmla="*/ 274638 w 850900"/>
                <a:gd name="connsiteY5" fmla="*/ 0 h 295275"/>
                <a:gd name="connsiteX6" fmla="*/ 274638 w 850900"/>
                <a:gd name="connsiteY6" fmla="*/ 295275 h 295275"/>
                <a:gd name="connsiteX7" fmla="*/ 0 w 850900"/>
                <a:gd name="connsiteY7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0900" h="295275">
                  <a:moveTo>
                    <a:pt x="576262" y="0"/>
                  </a:moveTo>
                  <a:lnTo>
                    <a:pt x="850900" y="0"/>
                  </a:lnTo>
                  <a:lnTo>
                    <a:pt x="850900" y="295275"/>
                  </a:lnTo>
                  <a:lnTo>
                    <a:pt x="576262" y="295275"/>
                  </a:lnTo>
                  <a:close/>
                  <a:moveTo>
                    <a:pt x="0" y="0"/>
                  </a:moveTo>
                  <a:lnTo>
                    <a:pt x="274638" y="0"/>
                  </a:lnTo>
                  <a:lnTo>
                    <a:pt x="274638" y="295275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4B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Freeform 50">
              <a:extLst>
                <a:ext uri="{FF2B5EF4-FFF2-40B4-BE49-F238E27FC236}">
                  <a16:creationId xmlns:a16="http://schemas.microsoft.com/office/drawing/2014/main" id="{34921409-CBFC-4BA9-AE53-FD2989AF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050" y="11418888"/>
              <a:ext cx="715963" cy="311150"/>
            </a:xfrm>
            <a:custGeom>
              <a:avLst/>
              <a:gdLst>
                <a:gd name="T0" fmla="*/ 942 w 942"/>
                <a:gd name="T1" fmla="*/ 409 h 409"/>
                <a:gd name="T2" fmla="*/ 0 w 942"/>
                <a:gd name="T3" fmla="*/ 409 h 409"/>
                <a:gd name="T4" fmla="*/ 0 w 942"/>
                <a:gd name="T5" fmla="*/ 113 h 409"/>
                <a:gd name="T6" fmla="*/ 37 w 942"/>
                <a:gd name="T7" fmla="*/ 76 h 409"/>
                <a:gd name="T8" fmla="*/ 285 w 942"/>
                <a:gd name="T9" fmla="*/ 76 h 409"/>
                <a:gd name="T10" fmla="*/ 286 w 942"/>
                <a:gd name="T11" fmla="*/ 35 h 409"/>
                <a:gd name="T12" fmla="*/ 318 w 942"/>
                <a:gd name="T13" fmla="*/ 3 h 409"/>
                <a:gd name="T14" fmla="*/ 434 w 942"/>
                <a:gd name="T15" fmla="*/ 0 h 409"/>
                <a:gd name="T16" fmla="*/ 467 w 942"/>
                <a:gd name="T17" fmla="*/ 29 h 409"/>
                <a:gd name="T18" fmla="*/ 542 w 942"/>
                <a:gd name="T19" fmla="*/ 128 h 409"/>
                <a:gd name="T20" fmla="*/ 942 w 942"/>
                <a:gd name="T2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2" h="409">
                  <a:moveTo>
                    <a:pt x="942" y="409"/>
                  </a:moveTo>
                  <a:lnTo>
                    <a:pt x="0" y="409"/>
                  </a:lnTo>
                  <a:lnTo>
                    <a:pt x="0" y="113"/>
                  </a:lnTo>
                  <a:cubicBezTo>
                    <a:pt x="0" y="93"/>
                    <a:pt x="17" y="76"/>
                    <a:pt x="37" y="76"/>
                  </a:cubicBezTo>
                  <a:lnTo>
                    <a:pt x="285" y="76"/>
                  </a:lnTo>
                  <a:lnTo>
                    <a:pt x="286" y="35"/>
                  </a:lnTo>
                  <a:cubicBezTo>
                    <a:pt x="286" y="18"/>
                    <a:pt x="300" y="4"/>
                    <a:pt x="318" y="3"/>
                  </a:cubicBezTo>
                  <a:lnTo>
                    <a:pt x="434" y="0"/>
                  </a:lnTo>
                  <a:cubicBezTo>
                    <a:pt x="451" y="0"/>
                    <a:pt x="465" y="12"/>
                    <a:pt x="467" y="29"/>
                  </a:cubicBezTo>
                  <a:cubicBezTo>
                    <a:pt x="471" y="62"/>
                    <a:pt x="485" y="119"/>
                    <a:pt x="542" y="128"/>
                  </a:cubicBezTo>
                  <a:cubicBezTo>
                    <a:pt x="853" y="177"/>
                    <a:pt x="942" y="255"/>
                    <a:pt x="942" y="409"/>
                  </a:cubicBezTo>
                  <a:close/>
                </a:path>
              </a:pathLst>
            </a:custGeom>
            <a:solidFill>
              <a:srgbClr val="121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Freeform 51">
              <a:extLst>
                <a:ext uri="{FF2B5EF4-FFF2-40B4-BE49-F238E27FC236}">
                  <a16:creationId xmlns:a16="http://schemas.microsoft.com/office/drawing/2014/main" id="{67E0B5D9-1FC7-4F75-9651-D2DC4C0E1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5138" y="8243888"/>
              <a:ext cx="736600" cy="3082925"/>
            </a:xfrm>
            <a:custGeom>
              <a:avLst/>
              <a:gdLst>
                <a:gd name="T0" fmla="*/ 0 w 969"/>
                <a:gd name="T1" fmla="*/ 0 h 4052"/>
                <a:gd name="T2" fmla="*/ 217 w 969"/>
                <a:gd name="T3" fmla="*/ 2245 h 4052"/>
                <a:gd name="T4" fmla="*/ 287 w 969"/>
                <a:gd name="T5" fmla="*/ 4052 h 4052"/>
                <a:gd name="T6" fmla="*/ 934 w 969"/>
                <a:gd name="T7" fmla="*/ 4052 h 4052"/>
                <a:gd name="T8" fmla="*/ 969 w 969"/>
                <a:gd name="T9" fmla="*/ 2268 h 4052"/>
                <a:gd name="T10" fmla="*/ 883 w 969"/>
                <a:gd name="T11" fmla="*/ 0 h 4052"/>
                <a:gd name="T12" fmla="*/ 0 w 969"/>
                <a:gd name="T13" fmla="*/ 0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4052">
                  <a:moveTo>
                    <a:pt x="0" y="0"/>
                  </a:moveTo>
                  <a:lnTo>
                    <a:pt x="217" y="2245"/>
                  </a:lnTo>
                  <a:lnTo>
                    <a:pt x="287" y="4052"/>
                  </a:lnTo>
                  <a:lnTo>
                    <a:pt x="934" y="4052"/>
                  </a:lnTo>
                  <a:lnTo>
                    <a:pt x="969" y="2268"/>
                  </a:lnTo>
                  <a:lnTo>
                    <a:pt x="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52">
              <a:extLst>
                <a:ext uri="{FF2B5EF4-FFF2-40B4-BE49-F238E27FC236}">
                  <a16:creationId xmlns:a16="http://schemas.microsoft.com/office/drawing/2014/main" id="{47D0224D-6210-4D7F-9BE1-40E1F65C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4300" y="8243888"/>
              <a:ext cx="671513" cy="3082925"/>
            </a:xfrm>
            <a:custGeom>
              <a:avLst/>
              <a:gdLst>
                <a:gd name="T0" fmla="*/ 0 w 883"/>
                <a:gd name="T1" fmla="*/ 0 h 4052"/>
                <a:gd name="T2" fmla="*/ 76 w 883"/>
                <a:gd name="T3" fmla="*/ 2185 h 4052"/>
                <a:gd name="T4" fmla="*/ 0 w 883"/>
                <a:gd name="T5" fmla="*/ 4052 h 4052"/>
                <a:gd name="T6" fmla="*/ 647 w 883"/>
                <a:gd name="T7" fmla="*/ 4052 h 4052"/>
                <a:gd name="T8" fmla="*/ 832 w 883"/>
                <a:gd name="T9" fmla="*/ 2189 h 4052"/>
                <a:gd name="T10" fmla="*/ 883 w 883"/>
                <a:gd name="T11" fmla="*/ 0 h 4052"/>
                <a:gd name="T12" fmla="*/ 0 w 883"/>
                <a:gd name="T13" fmla="*/ 0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3" h="4052">
                  <a:moveTo>
                    <a:pt x="0" y="0"/>
                  </a:moveTo>
                  <a:lnTo>
                    <a:pt x="76" y="2185"/>
                  </a:lnTo>
                  <a:lnTo>
                    <a:pt x="0" y="4052"/>
                  </a:lnTo>
                  <a:lnTo>
                    <a:pt x="647" y="4052"/>
                  </a:lnTo>
                  <a:lnTo>
                    <a:pt x="832" y="2189"/>
                  </a:lnTo>
                  <a:lnTo>
                    <a:pt x="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Freeform 53">
              <a:extLst>
                <a:ext uri="{FF2B5EF4-FFF2-40B4-BE49-F238E27FC236}">
                  <a16:creationId xmlns:a16="http://schemas.microsoft.com/office/drawing/2014/main" id="{B569C216-29D6-436B-A2D4-5D20A071F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1150" y="6772275"/>
              <a:ext cx="461963" cy="1473200"/>
            </a:xfrm>
            <a:custGeom>
              <a:avLst/>
              <a:gdLst>
                <a:gd name="T0" fmla="*/ 498 w 605"/>
                <a:gd name="T1" fmla="*/ 0 h 1935"/>
                <a:gd name="T2" fmla="*/ 0 w 605"/>
                <a:gd name="T3" fmla="*/ 1 h 1935"/>
                <a:gd name="T4" fmla="*/ 427 w 605"/>
                <a:gd name="T5" fmla="*/ 1935 h 1935"/>
                <a:gd name="T6" fmla="*/ 605 w 605"/>
                <a:gd name="T7" fmla="*/ 1935 h 1935"/>
                <a:gd name="T8" fmla="*/ 498 w 605"/>
                <a:gd name="T9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935">
                  <a:moveTo>
                    <a:pt x="498" y="0"/>
                  </a:moveTo>
                  <a:lnTo>
                    <a:pt x="0" y="1"/>
                  </a:lnTo>
                  <a:cubicBezTo>
                    <a:pt x="129" y="228"/>
                    <a:pt x="350" y="794"/>
                    <a:pt x="427" y="1935"/>
                  </a:cubicBezTo>
                  <a:lnTo>
                    <a:pt x="605" y="1935"/>
                  </a:lnTo>
                  <a:cubicBezTo>
                    <a:pt x="445" y="1043"/>
                    <a:pt x="468" y="293"/>
                    <a:pt x="498" y="0"/>
                  </a:cubicBezTo>
                  <a:close/>
                </a:path>
              </a:pathLst>
            </a:custGeom>
            <a:solidFill>
              <a:srgbClr val="0F5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Freeform 54">
              <a:extLst>
                <a:ext uri="{FF2B5EF4-FFF2-40B4-BE49-F238E27FC236}">
                  <a16:creationId xmlns:a16="http://schemas.microsoft.com/office/drawing/2014/main" id="{0A6B59A6-D162-4ADE-92E3-5791C821B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1475" y="6448425"/>
              <a:ext cx="265113" cy="365125"/>
            </a:xfrm>
            <a:custGeom>
              <a:avLst/>
              <a:gdLst>
                <a:gd name="T0" fmla="*/ 0 w 347"/>
                <a:gd name="T1" fmla="*/ 0 h 479"/>
                <a:gd name="T2" fmla="*/ 1 w 347"/>
                <a:gd name="T3" fmla="*/ 427 h 479"/>
                <a:gd name="T4" fmla="*/ 216 w 347"/>
                <a:gd name="T5" fmla="*/ 479 h 479"/>
                <a:gd name="T6" fmla="*/ 347 w 347"/>
                <a:gd name="T7" fmla="*/ 427 h 479"/>
                <a:gd name="T8" fmla="*/ 253 w 347"/>
                <a:gd name="T9" fmla="*/ 0 h 479"/>
                <a:gd name="T10" fmla="*/ 0 w 347"/>
                <a:gd name="T1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79">
                  <a:moveTo>
                    <a:pt x="0" y="0"/>
                  </a:moveTo>
                  <a:lnTo>
                    <a:pt x="1" y="427"/>
                  </a:lnTo>
                  <a:lnTo>
                    <a:pt x="216" y="479"/>
                  </a:lnTo>
                  <a:lnTo>
                    <a:pt x="347" y="427"/>
                  </a:lnTo>
                  <a:lnTo>
                    <a:pt x="253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000">
                  <a:srgbClr val="F7D2BA"/>
                </a:gs>
                <a:gs pos="95000">
                  <a:srgbClr val="F4B88E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Freeform 55">
              <a:extLst>
                <a:ext uri="{FF2B5EF4-FFF2-40B4-BE49-F238E27FC236}">
                  <a16:creationId xmlns:a16="http://schemas.microsoft.com/office/drawing/2014/main" id="{0F7BBB5F-DF04-4898-BAB5-DDDE993A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9838" y="6773863"/>
              <a:ext cx="677863" cy="1687513"/>
            </a:xfrm>
            <a:custGeom>
              <a:avLst/>
              <a:gdLst>
                <a:gd name="T0" fmla="*/ 8 w 891"/>
                <a:gd name="T1" fmla="*/ 470 h 2217"/>
                <a:gd name="T2" fmla="*/ 91 w 891"/>
                <a:gd name="T3" fmla="*/ 2217 h 2217"/>
                <a:gd name="T4" fmla="*/ 891 w 891"/>
                <a:gd name="T5" fmla="*/ 2217 h 2217"/>
                <a:gd name="T6" fmla="*/ 449 w 891"/>
                <a:gd name="T7" fmla="*/ 0 h 2217"/>
                <a:gd name="T8" fmla="*/ 206 w 891"/>
                <a:gd name="T9" fmla="*/ 124 h 2217"/>
                <a:gd name="T10" fmla="*/ 8 w 891"/>
                <a:gd name="T11" fmla="*/ 47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2217">
                  <a:moveTo>
                    <a:pt x="8" y="470"/>
                  </a:moveTo>
                  <a:lnTo>
                    <a:pt x="91" y="2217"/>
                  </a:lnTo>
                  <a:lnTo>
                    <a:pt x="891" y="2217"/>
                  </a:lnTo>
                  <a:cubicBezTo>
                    <a:pt x="835" y="885"/>
                    <a:pt x="589" y="245"/>
                    <a:pt x="449" y="0"/>
                  </a:cubicBezTo>
                  <a:lnTo>
                    <a:pt x="206" y="124"/>
                  </a:lnTo>
                  <a:cubicBezTo>
                    <a:pt x="77" y="190"/>
                    <a:pt x="0" y="326"/>
                    <a:pt x="8" y="470"/>
                  </a:cubicBezTo>
                  <a:close/>
                </a:path>
              </a:pathLst>
            </a:custGeom>
            <a:gradFill>
              <a:gsLst>
                <a:gs pos="12000">
                  <a:srgbClr val="ED842E"/>
                </a:gs>
                <a:gs pos="73000">
                  <a:srgbClr val="FFA42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 56">
              <a:extLst>
                <a:ext uri="{FF2B5EF4-FFF2-40B4-BE49-F238E27FC236}">
                  <a16:creationId xmlns:a16="http://schemas.microsoft.com/office/drawing/2014/main" id="{6AD76754-3BDB-45E7-B99F-07286359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4800" y="6016625"/>
              <a:ext cx="531813" cy="630238"/>
            </a:xfrm>
            <a:custGeom>
              <a:avLst/>
              <a:gdLst>
                <a:gd name="T0" fmla="*/ 656 w 700"/>
                <a:gd name="T1" fmla="*/ 304 h 827"/>
                <a:gd name="T2" fmla="*/ 430 w 700"/>
                <a:gd name="T3" fmla="*/ 819 h 827"/>
                <a:gd name="T4" fmla="*/ 0 w 700"/>
                <a:gd name="T5" fmla="*/ 339 h 827"/>
                <a:gd name="T6" fmla="*/ 349 w 700"/>
                <a:gd name="T7" fmla="*/ 0 h 827"/>
                <a:gd name="T8" fmla="*/ 656 w 700"/>
                <a:gd name="T9" fmla="*/ 304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827">
                  <a:moveTo>
                    <a:pt x="656" y="304"/>
                  </a:moveTo>
                  <a:cubicBezTo>
                    <a:pt x="690" y="488"/>
                    <a:pt x="700" y="827"/>
                    <a:pt x="430" y="819"/>
                  </a:cubicBezTo>
                  <a:cubicBezTo>
                    <a:pt x="213" y="812"/>
                    <a:pt x="0" y="526"/>
                    <a:pt x="0" y="339"/>
                  </a:cubicBezTo>
                  <a:cubicBezTo>
                    <a:pt x="0" y="152"/>
                    <a:pt x="156" y="0"/>
                    <a:pt x="349" y="0"/>
                  </a:cubicBezTo>
                  <a:cubicBezTo>
                    <a:pt x="542" y="0"/>
                    <a:pt x="616" y="87"/>
                    <a:pt x="656" y="304"/>
                  </a:cubicBezTo>
                  <a:close/>
                </a:path>
              </a:pathLst>
            </a:custGeom>
            <a:solidFill>
              <a:srgbClr val="F7D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0" name="Freeform 57">
              <a:extLst>
                <a:ext uri="{FF2B5EF4-FFF2-40B4-BE49-F238E27FC236}">
                  <a16:creationId xmlns:a16="http://schemas.microsoft.com/office/drawing/2014/main" id="{4632D9A8-D89C-425A-BAF0-38F4390F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1275" y="5775325"/>
              <a:ext cx="915988" cy="800100"/>
            </a:xfrm>
            <a:custGeom>
              <a:avLst/>
              <a:gdLst>
                <a:gd name="T0" fmla="*/ 512 w 1204"/>
                <a:gd name="T1" fmla="*/ 854 h 1052"/>
                <a:gd name="T2" fmla="*/ 484 w 1204"/>
                <a:gd name="T3" fmla="*/ 846 h 1052"/>
                <a:gd name="T4" fmla="*/ 436 w 1204"/>
                <a:gd name="T5" fmla="*/ 841 h 1052"/>
                <a:gd name="T6" fmla="*/ 425 w 1204"/>
                <a:gd name="T7" fmla="*/ 693 h 1052"/>
                <a:gd name="T8" fmla="*/ 518 w 1204"/>
                <a:gd name="T9" fmla="*/ 768 h 1052"/>
                <a:gd name="T10" fmla="*/ 531 w 1204"/>
                <a:gd name="T11" fmla="*/ 572 h 1052"/>
                <a:gd name="T12" fmla="*/ 820 w 1204"/>
                <a:gd name="T13" fmla="*/ 533 h 1052"/>
                <a:gd name="T14" fmla="*/ 1202 w 1204"/>
                <a:gd name="T15" fmla="*/ 299 h 1052"/>
                <a:gd name="T16" fmla="*/ 850 w 1204"/>
                <a:gd name="T17" fmla="*/ 142 h 1052"/>
                <a:gd name="T18" fmla="*/ 344 w 1204"/>
                <a:gd name="T19" fmla="*/ 329 h 1052"/>
                <a:gd name="T20" fmla="*/ 227 w 1204"/>
                <a:gd name="T21" fmla="*/ 777 h 1052"/>
                <a:gd name="T22" fmla="*/ 263 w 1204"/>
                <a:gd name="T23" fmla="*/ 841 h 1052"/>
                <a:gd name="T24" fmla="*/ 292 w 1204"/>
                <a:gd name="T25" fmla="*/ 901 h 1052"/>
                <a:gd name="T26" fmla="*/ 327 w 1204"/>
                <a:gd name="T27" fmla="*/ 986 h 1052"/>
                <a:gd name="T28" fmla="*/ 349 w 1204"/>
                <a:gd name="T29" fmla="*/ 1052 h 1052"/>
                <a:gd name="T30" fmla="*/ 490 w 1204"/>
                <a:gd name="T31" fmla="*/ 982 h 1052"/>
                <a:gd name="T32" fmla="*/ 512 w 1204"/>
                <a:gd name="T33" fmla="*/ 854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4" h="1052">
                  <a:moveTo>
                    <a:pt x="512" y="854"/>
                  </a:moveTo>
                  <a:cubicBezTo>
                    <a:pt x="509" y="841"/>
                    <a:pt x="493" y="836"/>
                    <a:pt x="484" y="846"/>
                  </a:cubicBezTo>
                  <a:cubicBezTo>
                    <a:pt x="473" y="857"/>
                    <a:pt x="457" y="862"/>
                    <a:pt x="436" y="841"/>
                  </a:cubicBezTo>
                  <a:cubicBezTo>
                    <a:pt x="394" y="799"/>
                    <a:pt x="386" y="686"/>
                    <a:pt x="425" y="693"/>
                  </a:cubicBezTo>
                  <a:cubicBezTo>
                    <a:pt x="465" y="700"/>
                    <a:pt x="493" y="772"/>
                    <a:pt x="518" y="768"/>
                  </a:cubicBezTo>
                  <a:cubicBezTo>
                    <a:pt x="543" y="764"/>
                    <a:pt x="597" y="714"/>
                    <a:pt x="531" y="572"/>
                  </a:cubicBezTo>
                  <a:cubicBezTo>
                    <a:pt x="465" y="430"/>
                    <a:pt x="578" y="485"/>
                    <a:pt x="820" y="533"/>
                  </a:cubicBezTo>
                  <a:cubicBezTo>
                    <a:pt x="1098" y="588"/>
                    <a:pt x="1204" y="434"/>
                    <a:pt x="1202" y="299"/>
                  </a:cubicBezTo>
                  <a:cubicBezTo>
                    <a:pt x="1199" y="165"/>
                    <a:pt x="1086" y="284"/>
                    <a:pt x="850" y="142"/>
                  </a:cubicBezTo>
                  <a:cubicBezTo>
                    <a:pt x="614" y="0"/>
                    <a:pt x="296" y="121"/>
                    <a:pt x="344" y="329"/>
                  </a:cubicBezTo>
                  <a:cubicBezTo>
                    <a:pt x="344" y="329"/>
                    <a:pt x="0" y="394"/>
                    <a:pt x="227" y="777"/>
                  </a:cubicBezTo>
                  <a:cubicBezTo>
                    <a:pt x="240" y="798"/>
                    <a:pt x="252" y="819"/>
                    <a:pt x="263" y="841"/>
                  </a:cubicBezTo>
                  <a:lnTo>
                    <a:pt x="292" y="901"/>
                  </a:lnTo>
                  <a:cubicBezTo>
                    <a:pt x="306" y="929"/>
                    <a:pt x="317" y="957"/>
                    <a:pt x="327" y="986"/>
                  </a:cubicBezTo>
                  <a:lnTo>
                    <a:pt x="349" y="1052"/>
                  </a:lnTo>
                  <a:cubicBezTo>
                    <a:pt x="349" y="1052"/>
                    <a:pt x="457" y="1027"/>
                    <a:pt x="490" y="982"/>
                  </a:cubicBezTo>
                  <a:cubicBezTo>
                    <a:pt x="522" y="936"/>
                    <a:pt x="519" y="886"/>
                    <a:pt x="512" y="854"/>
                  </a:cubicBezTo>
                  <a:close/>
                </a:path>
              </a:pathLst>
            </a:custGeom>
            <a:solidFill>
              <a:srgbClr val="121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1" name="Freeform 58">
              <a:extLst>
                <a:ext uri="{FF2B5EF4-FFF2-40B4-BE49-F238E27FC236}">
                  <a16:creationId xmlns:a16="http://schemas.microsoft.com/office/drawing/2014/main" id="{6CC70D5A-A06A-44B9-B9FA-58C55D26D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6113" y="6772275"/>
              <a:ext cx="576263" cy="1689100"/>
            </a:xfrm>
            <a:custGeom>
              <a:avLst/>
              <a:gdLst>
                <a:gd name="T0" fmla="*/ 221 w 757"/>
                <a:gd name="T1" fmla="*/ 2218 h 2218"/>
                <a:gd name="T2" fmla="*/ 757 w 757"/>
                <a:gd name="T3" fmla="*/ 2218 h 2218"/>
                <a:gd name="T4" fmla="*/ 386 w 757"/>
                <a:gd name="T5" fmla="*/ 366 h 2218"/>
                <a:gd name="T6" fmla="*/ 171 w 757"/>
                <a:gd name="T7" fmla="*/ 19 h 2218"/>
                <a:gd name="T8" fmla="*/ 58 w 757"/>
                <a:gd name="T9" fmla="*/ 0 h 2218"/>
                <a:gd name="T10" fmla="*/ 221 w 757"/>
                <a:gd name="T11" fmla="*/ 2218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2218">
                  <a:moveTo>
                    <a:pt x="221" y="2218"/>
                  </a:moveTo>
                  <a:lnTo>
                    <a:pt x="757" y="2218"/>
                  </a:lnTo>
                  <a:lnTo>
                    <a:pt x="386" y="366"/>
                  </a:lnTo>
                  <a:cubicBezTo>
                    <a:pt x="370" y="199"/>
                    <a:pt x="346" y="90"/>
                    <a:pt x="171" y="19"/>
                  </a:cubicBezTo>
                  <a:lnTo>
                    <a:pt x="58" y="0"/>
                  </a:lnTo>
                  <a:cubicBezTo>
                    <a:pt x="24" y="324"/>
                    <a:pt x="0" y="1205"/>
                    <a:pt x="221" y="2218"/>
                  </a:cubicBezTo>
                  <a:close/>
                </a:path>
              </a:pathLst>
            </a:custGeom>
            <a:gradFill>
              <a:gsLst>
                <a:gs pos="12000">
                  <a:srgbClr val="ED842E"/>
                </a:gs>
                <a:gs pos="73000">
                  <a:srgbClr val="FFA42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8449B22A-2817-4566-98F4-FB022E1B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1150" y="6681788"/>
              <a:ext cx="379413" cy="233363"/>
            </a:xfrm>
            <a:custGeom>
              <a:avLst/>
              <a:gdLst>
                <a:gd name="connsiteX0" fmla="*/ 60368 w 379413"/>
                <a:gd name="connsiteY0" fmla="*/ 9525 h 233363"/>
                <a:gd name="connsiteX1" fmla="*/ 225425 w 379413"/>
                <a:gd name="connsiteY1" fmla="*/ 131688 h 233363"/>
                <a:gd name="connsiteX2" fmla="*/ 174227 w 379413"/>
                <a:gd name="connsiteY2" fmla="*/ 233363 h 233363"/>
                <a:gd name="connsiteX3" fmla="*/ 0 w 379413"/>
                <a:gd name="connsiteY3" fmla="*/ 92231 h 233363"/>
                <a:gd name="connsiteX4" fmla="*/ 304315 w 379413"/>
                <a:gd name="connsiteY4" fmla="*/ 0 h 233363"/>
                <a:gd name="connsiteX5" fmla="*/ 379413 w 379413"/>
                <a:gd name="connsiteY5" fmla="*/ 90982 h 233363"/>
                <a:gd name="connsiteX6" fmla="*/ 296730 w 379413"/>
                <a:gd name="connsiteY6" fmla="*/ 228600 h 233363"/>
                <a:gd name="connsiteX7" fmla="*/ 225425 w 379413"/>
                <a:gd name="connsiteY7" fmla="*/ 131503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413" h="233363">
                  <a:moveTo>
                    <a:pt x="60368" y="9525"/>
                  </a:moveTo>
                  <a:lnTo>
                    <a:pt x="225425" y="131688"/>
                  </a:lnTo>
                  <a:lnTo>
                    <a:pt x="174227" y="233363"/>
                  </a:lnTo>
                  <a:lnTo>
                    <a:pt x="0" y="92231"/>
                  </a:lnTo>
                  <a:close/>
                  <a:moveTo>
                    <a:pt x="304315" y="0"/>
                  </a:moveTo>
                  <a:lnTo>
                    <a:pt x="379413" y="90982"/>
                  </a:lnTo>
                  <a:lnTo>
                    <a:pt x="296730" y="228600"/>
                  </a:lnTo>
                  <a:lnTo>
                    <a:pt x="225425" y="131503"/>
                  </a:lnTo>
                  <a:close/>
                </a:path>
              </a:pathLst>
            </a:custGeom>
            <a:solidFill>
              <a:srgbClr val="4F8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8A837958-77D6-4072-9809-509A4151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8888" y="7061200"/>
              <a:ext cx="1276350" cy="1028700"/>
            </a:xfrm>
            <a:custGeom>
              <a:avLst/>
              <a:gdLst>
                <a:gd name="T0" fmla="*/ 53 w 1676"/>
                <a:gd name="T1" fmla="*/ 339 h 1352"/>
                <a:gd name="T2" fmla="*/ 480 w 1676"/>
                <a:gd name="T3" fmla="*/ 1207 h 1352"/>
                <a:gd name="T4" fmla="*/ 531 w 1676"/>
                <a:gd name="T5" fmla="*/ 1243 h 1352"/>
                <a:gd name="T6" fmla="*/ 1641 w 1676"/>
                <a:gd name="T7" fmla="*/ 1352 h 1352"/>
                <a:gd name="T8" fmla="*/ 1661 w 1676"/>
                <a:gd name="T9" fmla="*/ 1102 h 1352"/>
                <a:gd name="T10" fmla="*/ 1660 w 1676"/>
                <a:gd name="T11" fmla="*/ 1098 h 1352"/>
                <a:gd name="T12" fmla="*/ 762 w 1676"/>
                <a:gd name="T13" fmla="*/ 896 h 1352"/>
                <a:gd name="T14" fmla="*/ 421 w 1676"/>
                <a:gd name="T15" fmla="*/ 166 h 1352"/>
                <a:gd name="T16" fmla="*/ 145 w 1676"/>
                <a:gd name="T17" fmla="*/ 80 h 1352"/>
                <a:gd name="T18" fmla="*/ 53 w 1676"/>
                <a:gd name="T19" fmla="*/ 339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6" h="1352">
                  <a:moveTo>
                    <a:pt x="53" y="339"/>
                  </a:moveTo>
                  <a:lnTo>
                    <a:pt x="480" y="1207"/>
                  </a:lnTo>
                  <a:cubicBezTo>
                    <a:pt x="490" y="1227"/>
                    <a:pt x="509" y="1240"/>
                    <a:pt x="531" y="1243"/>
                  </a:cubicBezTo>
                  <a:lnTo>
                    <a:pt x="1641" y="1352"/>
                  </a:lnTo>
                  <a:cubicBezTo>
                    <a:pt x="1669" y="1272"/>
                    <a:pt x="1676" y="1186"/>
                    <a:pt x="1661" y="1102"/>
                  </a:cubicBezTo>
                  <a:lnTo>
                    <a:pt x="1660" y="1098"/>
                  </a:lnTo>
                  <a:lnTo>
                    <a:pt x="762" y="896"/>
                  </a:lnTo>
                  <a:lnTo>
                    <a:pt x="421" y="166"/>
                  </a:lnTo>
                  <a:cubicBezTo>
                    <a:pt x="421" y="166"/>
                    <a:pt x="300" y="0"/>
                    <a:pt x="145" y="80"/>
                  </a:cubicBezTo>
                  <a:cubicBezTo>
                    <a:pt x="0" y="154"/>
                    <a:pt x="53" y="339"/>
                    <a:pt x="53" y="339"/>
                  </a:cubicBezTo>
                  <a:close/>
                </a:path>
              </a:pathLst>
            </a:custGeom>
            <a:solidFill>
              <a:srgbClr val="FFA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4" name="Freeform 62">
              <a:extLst>
                <a:ext uri="{FF2B5EF4-FFF2-40B4-BE49-F238E27FC236}">
                  <a16:creationId xmlns:a16="http://schemas.microsoft.com/office/drawing/2014/main" id="{045D0343-E259-4BD6-B340-5FBA435FA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8113" y="7912100"/>
              <a:ext cx="112713" cy="92075"/>
            </a:xfrm>
            <a:custGeom>
              <a:avLst/>
              <a:gdLst>
                <a:gd name="T0" fmla="*/ 97 w 148"/>
                <a:gd name="T1" fmla="*/ 0 h 121"/>
                <a:gd name="T2" fmla="*/ 38 w 148"/>
                <a:gd name="T3" fmla="*/ 32 h 121"/>
                <a:gd name="T4" fmla="*/ 3 w 148"/>
                <a:gd name="T5" fmla="*/ 106 h 121"/>
                <a:gd name="T6" fmla="*/ 11 w 148"/>
                <a:gd name="T7" fmla="*/ 121 h 121"/>
                <a:gd name="T8" fmla="*/ 75 w 148"/>
                <a:gd name="T9" fmla="*/ 78 h 121"/>
                <a:gd name="T10" fmla="*/ 137 w 148"/>
                <a:gd name="T11" fmla="*/ 73 h 121"/>
                <a:gd name="T12" fmla="*/ 97 w 148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21">
                  <a:moveTo>
                    <a:pt x="97" y="0"/>
                  </a:moveTo>
                  <a:lnTo>
                    <a:pt x="38" y="32"/>
                  </a:lnTo>
                  <a:lnTo>
                    <a:pt x="3" y="106"/>
                  </a:lnTo>
                  <a:cubicBezTo>
                    <a:pt x="0" y="113"/>
                    <a:pt x="4" y="120"/>
                    <a:pt x="11" y="121"/>
                  </a:cubicBezTo>
                  <a:cubicBezTo>
                    <a:pt x="29" y="121"/>
                    <a:pt x="59" y="116"/>
                    <a:pt x="75" y="78"/>
                  </a:cubicBezTo>
                  <a:lnTo>
                    <a:pt x="137" y="73"/>
                  </a:lnTo>
                  <a:cubicBezTo>
                    <a:pt x="137" y="73"/>
                    <a:pt x="148" y="11"/>
                    <a:pt x="97" y="0"/>
                  </a:cubicBez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16DFFD5-BB56-47A0-AA33-77D15D01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1913" y="8080375"/>
              <a:ext cx="41275" cy="41275"/>
            </a:xfrm>
            <a:custGeom>
              <a:avLst/>
              <a:gdLst>
                <a:gd name="T0" fmla="*/ 35 w 55"/>
                <a:gd name="T1" fmla="*/ 47 h 53"/>
                <a:gd name="T2" fmla="*/ 9 w 55"/>
                <a:gd name="T3" fmla="*/ 38 h 53"/>
                <a:gd name="T4" fmla="*/ 11 w 55"/>
                <a:gd name="T5" fmla="*/ 15 h 53"/>
                <a:gd name="T6" fmla="*/ 47 w 55"/>
                <a:gd name="T7" fmla="*/ 14 h 53"/>
                <a:gd name="T8" fmla="*/ 35 w 55"/>
                <a:gd name="T9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3">
                  <a:moveTo>
                    <a:pt x="35" y="47"/>
                  </a:moveTo>
                  <a:cubicBezTo>
                    <a:pt x="28" y="53"/>
                    <a:pt x="18" y="50"/>
                    <a:pt x="9" y="38"/>
                  </a:cubicBezTo>
                  <a:cubicBezTo>
                    <a:pt x="0" y="27"/>
                    <a:pt x="4" y="20"/>
                    <a:pt x="11" y="15"/>
                  </a:cubicBezTo>
                  <a:cubicBezTo>
                    <a:pt x="18" y="9"/>
                    <a:pt x="39" y="0"/>
                    <a:pt x="47" y="14"/>
                  </a:cubicBezTo>
                  <a:cubicBezTo>
                    <a:pt x="55" y="28"/>
                    <a:pt x="43" y="41"/>
                    <a:pt x="35" y="47"/>
                  </a:cubicBez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BC80D211-7FF4-4397-AA81-8698DC84E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550" y="8096250"/>
              <a:ext cx="49213" cy="49213"/>
            </a:xfrm>
            <a:custGeom>
              <a:avLst/>
              <a:gdLst>
                <a:gd name="T0" fmla="*/ 34 w 66"/>
                <a:gd name="T1" fmla="*/ 58 h 64"/>
                <a:gd name="T2" fmla="*/ 9 w 66"/>
                <a:gd name="T3" fmla="*/ 53 h 64"/>
                <a:gd name="T4" fmla="*/ 9 w 66"/>
                <a:gd name="T5" fmla="*/ 24 h 64"/>
                <a:gd name="T6" fmla="*/ 58 w 66"/>
                <a:gd name="T7" fmla="*/ 13 h 64"/>
                <a:gd name="T8" fmla="*/ 34 w 66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4">
                  <a:moveTo>
                    <a:pt x="34" y="58"/>
                  </a:moveTo>
                  <a:cubicBezTo>
                    <a:pt x="26" y="63"/>
                    <a:pt x="18" y="64"/>
                    <a:pt x="9" y="53"/>
                  </a:cubicBezTo>
                  <a:cubicBezTo>
                    <a:pt x="0" y="41"/>
                    <a:pt x="2" y="30"/>
                    <a:pt x="9" y="24"/>
                  </a:cubicBezTo>
                  <a:cubicBezTo>
                    <a:pt x="24" y="10"/>
                    <a:pt x="50" y="0"/>
                    <a:pt x="58" y="13"/>
                  </a:cubicBezTo>
                  <a:cubicBezTo>
                    <a:pt x="66" y="25"/>
                    <a:pt x="51" y="47"/>
                    <a:pt x="34" y="58"/>
                  </a:cubicBez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7" name="Freeform 65">
              <a:extLst>
                <a:ext uri="{FF2B5EF4-FFF2-40B4-BE49-F238E27FC236}">
                  <a16:creationId xmlns:a16="http://schemas.microsoft.com/office/drawing/2014/main" id="{B35F29D4-912E-4CC6-A159-B7A356B5F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0013" y="8113713"/>
              <a:ext cx="49213" cy="52388"/>
            </a:xfrm>
            <a:custGeom>
              <a:avLst/>
              <a:gdLst>
                <a:gd name="T0" fmla="*/ 36 w 65"/>
                <a:gd name="T1" fmla="*/ 64 h 69"/>
                <a:gd name="T2" fmla="*/ 9 w 65"/>
                <a:gd name="T3" fmla="*/ 55 h 69"/>
                <a:gd name="T4" fmla="*/ 9 w 65"/>
                <a:gd name="T5" fmla="*/ 29 h 69"/>
                <a:gd name="T6" fmla="*/ 53 w 65"/>
                <a:gd name="T7" fmla="*/ 18 h 69"/>
                <a:gd name="T8" fmla="*/ 36 w 65"/>
                <a:gd name="T9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9">
                  <a:moveTo>
                    <a:pt x="36" y="64"/>
                  </a:moveTo>
                  <a:cubicBezTo>
                    <a:pt x="28" y="69"/>
                    <a:pt x="18" y="67"/>
                    <a:pt x="9" y="55"/>
                  </a:cubicBezTo>
                  <a:cubicBezTo>
                    <a:pt x="0" y="44"/>
                    <a:pt x="2" y="35"/>
                    <a:pt x="9" y="29"/>
                  </a:cubicBezTo>
                  <a:cubicBezTo>
                    <a:pt x="17" y="24"/>
                    <a:pt x="40" y="0"/>
                    <a:pt x="53" y="18"/>
                  </a:cubicBezTo>
                  <a:cubicBezTo>
                    <a:pt x="65" y="37"/>
                    <a:pt x="43" y="58"/>
                    <a:pt x="36" y="64"/>
                  </a:cubicBez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8" name="Freeform 66">
              <a:extLst>
                <a:ext uri="{FF2B5EF4-FFF2-40B4-BE49-F238E27FC236}">
                  <a16:creationId xmlns:a16="http://schemas.microsoft.com/office/drawing/2014/main" id="{CC3534E3-3C48-48FD-A58E-4646DD0EA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9063" y="8140700"/>
              <a:ext cx="46038" cy="49213"/>
            </a:xfrm>
            <a:custGeom>
              <a:avLst/>
              <a:gdLst>
                <a:gd name="T0" fmla="*/ 37 w 60"/>
                <a:gd name="T1" fmla="*/ 57 h 64"/>
                <a:gd name="T2" fmla="*/ 9 w 60"/>
                <a:gd name="T3" fmla="*/ 53 h 64"/>
                <a:gd name="T4" fmla="*/ 9 w 60"/>
                <a:gd name="T5" fmla="*/ 24 h 64"/>
                <a:gd name="T6" fmla="*/ 49 w 60"/>
                <a:gd name="T7" fmla="*/ 17 h 64"/>
                <a:gd name="T8" fmla="*/ 37 w 60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4">
                  <a:moveTo>
                    <a:pt x="37" y="57"/>
                  </a:moveTo>
                  <a:cubicBezTo>
                    <a:pt x="29" y="63"/>
                    <a:pt x="18" y="64"/>
                    <a:pt x="9" y="53"/>
                  </a:cubicBezTo>
                  <a:cubicBezTo>
                    <a:pt x="0" y="41"/>
                    <a:pt x="2" y="29"/>
                    <a:pt x="9" y="24"/>
                  </a:cubicBezTo>
                  <a:cubicBezTo>
                    <a:pt x="17" y="18"/>
                    <a:pt x="39" y="0"/>
                    <a:pt x="49" y="17"/>
                  </a:cubicBezTo>
                  <a:cubicBezTo>
                    <a:pt x="60" y="33"/>
                    <a:pt x="44" y="51"/>
                    <a:pt x="37" y="57"/>
                  </a:cubicBez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9" name="Freeform 67">
              <a:extLst>
                <a:ext uri="{FF2B5EF4-FFF2-40B4-BE49-F238E27FC236}">
                  <a16:creationId xmlns:a16="http://schemas.microsoft.com/office/drawing/2014/main" id="{9E04BA56-F895-4F0D-96FD-1F46EEFDF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8113" y="8166100"/>
              <a:ext cx="38100" cy="39688"/>
            </a:xfrm>
            <a:custGeom>
              <a:avLst/>
              <a:gdLst>
                <a:gd name="T0" fmla="*/ 31 w 50"/>
                <a:gd name="T1" fmla="*/ 47 h 52"/>
                <a:gd name="T2" fmla="*/ 8 w 50"/>
                <a:gd name="T3" fmla="*/ 40 h 52"/>
                <a:gd name="T4" fmla="*/ 7 w 50"/>
                <a:gd name="T5" fmla="*/ 19 h 52"/>
                <a:gd name="T6" fmla="*/ 39 w 50"/>
                <a:gd name="T7" fmla="*/ 14 h 52"/>
                <a:gd name="T8" fmla="*/ 31 w 50"/>
                <a:gd name="T9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31" y="47"/>
                  </a:moveTo>
                  <a:cubicBezTo>
                    <a:pt x="25" y="52"/>
                    <a:pt x="16" y="50"/>
                    <a:pt x="8" y="40"/>
                  </a:cubicBezTo>
                  <a:cubicBezTo>
                    <a:pt x="0" y="30"/>
                    <a:pt x="0" y="24"/>
                    <a:pt x="7" y="19"/>
                  </a:cubicBezTo>
                  <a:cubicBezTo>
                    <a:pt x="13" y="14"/>
                    <a:pt x="28" y="0"/>
                    <a:pt x="39" y="14"/>
                  </a:cubicBezTo>
                  <a:cubicBezTo>
                    <a:pt x="50" y="29"/>
                    <a:pt x="38" y="42"/>
                    <a:pt x="31" y="47"/>
                  </a:cubicBez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FBDCEF0D-02C1-45CE-984D-2B5DADD18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9238" y="6815138"/>
              <a:ext cx="566737" cy="792162"/>
            </a:xfrm>
            <a:custGeom>
              <a:avLst/>
              <a:gdLst>
                <a:gd name="connsiteX0" fmla="*/ 3049 w 566737"/>
                <a:gd name="connsiteY0" fmla="*/ 43624 h 792162"/>
                <a:gd name="connsiteX1" fmla="*/ 7622 w 566737"/>
                <a:gd name="connsiteY1" fmla="*/ 45908 h 792162"/>
                <a:gd name="connsiteX2" fmla="*/ 77741 w 566737"/>
                <a:gd name="connsiteY2" fmla="*/ 313950 h 792162"/>
                <a:gd name="connsiteX3" fmla="*/ 168440 w 566737"/>
                <a:gd name="connsiteY3" fmla="*/ 337556 h 792162"/>
                <a:gd name="connsiteX4" fmla="*/ 170726 w 566737"/>
                <a:gd name="connsiteY4" fmla="*/ 339841 h 792162"/>
                <a:gd name="connsiteX5" fmla="*/ 170726 w 566737"/>
                <a:gd name="connsiteY5" fmla="*/ 342887 h 792162"/>
                <a:gd name="connsiteX6" fmla="*/ 128807 w 566737"/>
                <a:gd name="connsiteY6" fmla="*/ 434265 h 792162"/>
                <a:gd name="connsiteX7" fmla="*/ 286576 w 566737"/>
                <a:gd name="connsiteY7" fmla="*/ 786832 h 792162"/>
                <a:gd name="connsiteX8" fmla="*/ 284289 w 566737"/>
                <a:gd name="connsiteY8" fmla="*/ 792162 h 792162"/>
                <a:gd name="connsiteX9" fmla="*/ 282765 w 566737"/>
                <a:gd name="connsiteY9" fmla="*/ 792162 h 792162"/>
                <a:gd name="connsiteX10" fmla="*/ 278954 w 566737"/>
                <a:gd name="connsiteY10" fmla="*/ 789878 h 792162"/>
                <a:gd name="connsiteX11" fmla="*/ 120423 w 566737"/>
                <a:gd name="connsiteY11" fmla="*/ 435788 h 792162"/>
                <a:gd name="connsiteX12" fmla="*/ 120423 w 566737"/>
                <a:gd name="connsiteY12" fmla="*/ 432742 h 792162"/>
                <a:gd name="connsiteX13" fmla="*/ 161580 w 566737"/>
                <a:gd name="connsiteY13" fmla="*/ 343648 h 792162"/>
                <a:gd name="connsiteX14" fmla="*/ 73168 w 566737"/>
                <a:gd name="connsiteY14" fmla="*/ 320804 h 792162"/>
                <a:gd name="connsiteX15" fmla="*/ 70120 w 566737"/>
                <a:gd name="connsiteY15" fmla="*/ 317758 h 792162"/>
                <a:gd name="connsiteX16" fmla="*/ 0 w 566737"/>
                <a:gd name="connsiteY16" fmla="*/ 48193 h 792162"/>
                <a:gd name="connsiteX17" fmla="*/ 3049 w 566737"/>
                <a:gd name="connsiteY17" fmla="*/ 43624 h 792162"/>
                <a:gd name="connsiteX18" fmla="*/ 508614 w 566737"/>
                <a:gd name="connsiteY18" fmla="*/ 0 h 792162"/>
                <a:gd name="connsiteX19" fmla="*/ 513202 w 566737"/>
                <a:gd name="connsiteY19" fmla="*/ 3048 h 792162"/>
                <a:gd name="connsiteX20" fmla="*/ 566737 w 566737"/>
                <a:gd name="connsiteY20" fmla="*/ 272012 h 792162"/>
                <a:gd name="connsiteX21" fmla="*/ 564443 w 566737"/>
                <a:gd name="connsiteY21" fmla="*/ 276584 h 792162"/>
                <a:gd name="connsiteX22" fmla="*/ 497142 w 566737"/>
                <a:gd name="connsiteY22" fmla="*/ 308585 h 792162"/>
                <a:gd name="connsiteX23" fmla="*/ 554500 w 566737"/>
                <a:gd name="connsiteY23" fmla="*/ 386303 h 792162"/>
                <a:gd name="connsiteX24" fmla="*/ 555265 w 566737"/>
                <a:gd name="connsiteY24" fmla="*/ 389351 h 792162"/>
                <a:gd name="connsiteX25" fmla="*/ 470375 w 566737"/>
                <a:gd name="connsiteY25" fmla="*/ 776415 h 792162"/>
                <a:gd name="connsiteX26" fmla="*/ 466551 w 566737"/>
                <a:gd name="connsiteY26" fmla="*/ 779463 h 792162"/>
                <a:gd name="connsiteX27" fmla="*/ 465786 w 566737"/>
                <a:gd name="connsiteY27" fmla="*/ 779463 h 792162"/>
                <a:gd name="connsiteX28" fmla="*/ 462727 w 566737"/>
                <a:gd name="connsiteY28" fmla="*/ 774892 h 792162"/>
                <a:gd name="connsiteX29" fmla="*/ 546853 w 566737"/>
                <a:gd name="connsiteY29" fmla="*/ 389351 h 792162"/>
                <a:gd name="connsiteX30" fmla="*/ 487965 w 566737"/>
                <a:gd name="connsiteY30" fmla="*/ 309347 h 792162"/>
                <a:gd name="connsiteX31" fmla="*/ 487200 w 566737"/>
                <a:gd name="connsiteY31" fmla="*/ 306299 h 792162"/>
                <a:gd name="connsiteX32" fmla="*/ 489494 w 566737"/>
                <a:gd name="connsiteY32" fmla="*/ 303252 h 792162"/>
                <a:gd name="connsiteX33" fmla="*/ 558324 w 566737"/>
                <a:gd name="connsiteY33" fmla="*/ 270488 h 792162"/>
                <a:gd name="connsiteX34" fmla="*/ 505555 w 566737"/>
                <a:gd name="connsiteY34" fmla="*/ 4571 h 792162"/>
                <a:gd name="connsiteX35" fmla="*/ 508614 w 566737"/>
                <a:gd name="connsiteY35" fmla="*/ 0 h 79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6737" h="792162">
                  <a:moveTo>
                    <a:pt x="3049" y="43624"/>
                  </a:moveTo>
                  <a:cubicBezTo>
                    <a:pt x="5335" y="42862"/>
                    <a:pt x="7622" y="43624"/>
                    <a:pt x="7622" y="45908"/>
                  </a:cubicBezTo>
                  <a:lnTo>
                    <a:pt x="77741" y="313950"/>
                  </a:lnTo>
                  <a:lnTo>
                    <a:pt x="168440" y="337556"/>
                  </a:lnTo>
                  <a:cubicBezTo>
                    <a:pt x="169202" y="337556"/>
                    <a:pt x="169964" y="338318"/>
                    <a:pt x="170726" y="339841"/>
                  </a:cubicBezTo>
                  <a:cubicBezTo>
                    <a:pt x="171488" y="340602"/>
                    <a:pt x="171488" y="342125"/>
                    <a:pt x="170726" y="342887"/>
                  </a:cubicBezTo>
                  <a:lnTo>
                    <a:pt x="128807" y="434265"/>
                  </a:lnTo>
                  <a:lnTo>
                    <a:pt x="286576" y="786832"/>
                  </a:lnTo>
                  <a:cubicBezTo>
                    <a:pt x="287338" y="789116"/>
                    <a:pt x="286576" y="791401"/>
                    <a:pt x="284289" y="792162"/>
                  </a:cubicBezTo>
                  <a:cubicBezTo>
                    <a:pt x="284289" y="792162"/>
                    <a:pt x="283527" y="792162"/>
                    <a:pt x="282765" y="792162"/>
                  </a:cubicBezTo>
                  <a:cubicBezTo>
                    <a:pt x="281241" y="792162"/>
                    <a:pt x="279716" y="791401"/>
                    <a:pt x="278954" y="789878"/>
                  </a:cubicBezTo>
                  <a:lnTo>
                    <a:pt x="120423" y="435788"/>
                  </a:lnTo>
                  <a:cubicBezTo>
                    <a:pt x="120423" y="435026"/>
                    <a:pt x="120423" y="433503"/>
                    <a:pt x="120423" y="432742"/>
                  </a:cubicBezTo>
                  <a:lnTo>
                    <a:pt x="161580" y="343648"/>
                  </a:lnTo>
                  <a:lnTo>
                    <a:pt x="73168" y="320804"/>
                  </a:lnTo>
                  <a:cubicBezTo>
                    <a:pt x="71644" y="320804"/>
                    <a:pt x="70882" y="319281"/>
                    <a:pt x="70120" y="317758"/>
                  </a:cubicBezTo>
                  <a:lnTo>
                    <a:pt x="0" y="48193"/>
                  </a:lnTo>
                  <a:cubicBezTo>
                    <a:pt x="0" y="45908"/>
                    <a:pt x="762" y="43624"/>
                    <a:pt x="3049" y="43624"/>
                  </a:cubicBezTo>
                  <a:close/>
                  <a:moveTo>
                    <a:pt x="508614" y="0"/>
                  </a:moveTo>
                  <a:cubicBezTo>
                    <a:pt x="510908" y="0"/>
                    <a:pt x="513202" y="762"/>
                    <a:pt x="513202" y="3048"/>
                  </a:cubicBezTo>
                  <a:lnTo>
                    <a:pt x="566737" y="272012"/>
                  </a:lnTo>
                  <a:cubicBezTo>
                    <a:pt x="566737" y="273536"/>
                    <a:pt x="565972" y="275822"/>
                    <a:pt x="564443" y="276584"/>
                  </a:cubicBezTo>
                  <a:lnTo>
                    <a:pt x="497142" y="308585"/>
                  </a:lnTo>
                  <a:lnTo>
                    <a:pt x="554500" y="386303"/>
                  </a:lnTo>
                  <a:cubicBezTo>
                    <a:pt x="555265" y="387065"/>
                    <a:pt x="555265" y="387827"/>
                    <a:pt x="555265" y="389351"/>
                  </a:cubicBezTo>
                  <a:lnTo>
                    <a:pt x="470375" y="776415"/>
                  </a:lnTo>
                  <a:cubicBezTo>
                    <a:pt x="470375" y="778701"/>
                    <a:pt x="468080" y="779463"/>
                    <a:pt x="466551" y="779463"/>
                  </a:cubicBezTo>
                  <a:cubicBezTo>
                    <a:pt x="466551" y="779463"/>
                    <a:pt x="465786" y="779463"/>
                    <a:pt x="465786" y="779463"/>
                  </a:cubicBezTo>
                  <a:cubicBezTo>
                    <a:pt x="463492" y="779463"/>
                    <a:pt x="461962" y="777177"/>
                    <a:pt x="462727" y="774892"/>
                  </a:cubicBezTo>
                  <a:lnTo>
                    <a:pt x="546853" y="389351"/>
                  </a:lnTo>
                  <a:lnTo>
                    <a:pt x="487965" y="309347"/>
                  </a:lnTo>
                  <a:cubicBezTo>
                    <a:pt x="487200" y="308585"/>
                    <a:pt x="487200" y="307061"/>
                    <a:pt x="487200" y="306299"/>
                  </a:cubicBezTo>
                  <a:cubicBezTo>
                    <a:pt x="487200" y="304776"/>
                    <a:pt x="487965" y="304014"/>
                    <a:pt x="489494" y="303252"/>
                  </a:cubicBezTo>
                  <a:lnTo>
                    <a:pt x="558324" y="270488"/>
                  </a:lnTo>
                  <a:lnTo>
                    <a:pt x="505555" y="4571"/>
                  </a:lnTo>
                  <a:cubicBezTo>
                    <a:pt x="505555" y="2286"/>
                    <a:pt x="507084" y="762"/>
                    <a:pt x="508614" y="0"/>
                  </a:cubicBezTo>
                  <a:close/>
                </a:path>
              </a:pathLst>
            </a:custGeom>
            <a:solidFill>
              <a:srgbClr val="ED8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1" name="Freeform 70">
              <a:extLst>
                <a:ext uri="{FF2B5EF4-FFF2-40B4-BE49-F238E27FC236}">
                  <a16:creationId xmlns:a16="http://schemas.microsoft.com/office/drawing/2014/main" id="{41D4000F-2172-467E-A6AA-93540D26E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3200" y="11418888"/>
              <a:ext cx="717550" cy="311150"/>
            </a:xfrm>
            <a:custGeom>
              <a:avLst/>
              <a:gdLst>
                <a:gd name="T0" fmla="*/ 942 w 942"/>
                <a:gd name="T1" fmla="*/ 409 h 409"/>
                <a:gd name="T2" fmla="*/ 0 w 942"/>
                <a:gd name="T3" fmla="*/ 409 h 409"/>
                <a:gd name="T4" fmla="*/ 0 w 942"/>
                <a:gd name="T5" fmla="*/ 113 h 409"/>
                <a:gd name="T6" fmla="*/ 38 w 942"/>
                <a:gd name="T7" fmla="*/ 76 h 409"/>
                <a:gd name="T8" fmla="*/ 285 w 942"/>
                <a:gd name="T9" fmla="*/ 76 h 409"/>
                <a:gd name="T10" fmla="*/ 286 w 942"/>
                <a:gd name="T11" fmla="*/ 35 h 409"/>
                <a:gd name="T12" fmla="*/ 318 w 942"/>
                <a:gd name="T13" fmla="*/ 3 h 409"/>
                <a:gd name="T14" fmla="*/ 434 w 942"/>
                <a:gd name="T15" fmla="*/ 0 h 409"/>
                <a:gd name="T16" fmla="*/ 468 w 942"/>
                <a:gd name="T17" fmla="*/ 29 h 409"/>
                <a:gd name="T18" fmla="*/ 542 w 942"/>
                <a:gd name="T19" fmla="*/ 128 h 409"/>
                <a:gd name="T20" fmla="*/ 942 w 942"/>
                <a:gd name="T21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2" h="409">
                  <a:moveTo>
                    <a:pt x="942" y="409"/>
                  </a:moveTo>
                  <a:lnTo>
                    <a:pt x="0" y="409"/>
                  </a:lnTo>
                  <a:lnTo>
                    <a:pt x="0" y="113"/>
                  </a:lnTo>
                  <a:cubicBezTo>
                    <a:pt x="0" y="93"/>
                    <a:pt x="17" y="76"/>
                    <a:pt x="38" y="76"/>
                  </a:cubicBezTo>
                  <a:lnTo>
                    <a:pt x="285" y="76"/>
                  </a:lnTo>
                  <a:lnTo>
                    <a:pt x="286" y="35"/>
                  </a:lnTo>
                  <a:cubicBezTo>
                    <a:pt x="286" y="18"/>
                    <a:pt x="300" y="4"/>
                    <a:pt x="318" y="3"/>
                  </a:cubicBezTo>
                  <a:lnTo>
                    <a:pt x="434" y="0"/>
                  </a:lnTo>
                  <a:cubicBezTo>
                    <a:pt x="451" y="0"/>
                    <a:pt x="466" y="12"/>
                    <a:pt x="468" y="29"/>
                  </a:cubicBezTo>
                  <a:cubicBezTo>
                    <a:pt x="471" y="62"/>
                    <a:pt x="485" y="119"/>
                    <a:pt x="542" y="128"/>
                  </a:cubicBezTo>
                  <a:cubicBezTo>
                    <a:pt x="854" y="177"/>
                    <a:pt x="942" y="255"/>
                    <a:pt x="942" y="409"/>
                  </a:cubicBezTo>
                  <a:close/>
                </a:path>
              </a:pathLst>
            </a:custGeom>
            <a:solidFill>
              <a:srgbClr val="191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87FCFDC8-E84D-4626-AF31-0CA3D9649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8238" y="9424988"/>
              <a:ext cx="958850" cy="2205186"/>
            </a:xfrm>
            <a:custGeom>
              <a:avLst/>
              <a:gdLst>
                <a:gd name="connsiteX0" fmla="*/ 577416 w 958850"/>
                <a:gd name="connsiteY0" fmla="*/ 0 h 2205186"/>
                <a:gd name="connsiteX1" fmla="*/ 958850 w 958850"/>
                <a:gd name="connsiteY1" fmla="*/ 0 h 2205186"/>
                <a:gd name="connsiteX2" fmla="*/ 887426 w 958850"/>
                <a:gd name="connsiteY2" fmla="*/ 977348 h 2205186"/>
                <a:gd name="connsiteX3" fmla="*/ 910220 w 958850"/>
                <a:gd name="connsiteY3" fmla="*/ 1070973 h 2205186"/>
                <a:gd name="connsiteX4" fmla="*/ 918580 w 958850"/>
                <a:gd name="connsiteY4" fmla="*/ 1234626 h 2205186"/>
                <a:gd name="connsiteX5" fmla="*/ 818282 w 958850"/>
                <a:gd name="connsiteY5" fmla="*/ 1918160 h 2205186"/>
                <a:gd name="connsiteX6" fmla="*/ 709626 w 958850"/>
                <a:gd name="connsiteY6" fmla="*/ 2021680 h 2205186"/>
                <a:gd name="connsiteX7" fmla="*/ 566778 w 958850"/>
                <a:gd name="connsiteY7" fmla="*/ 2176199 h 2205186"/>
                <a:gd name="connsiteX8" fmla="*/ 425450 w 958850"/>
                <a:gd name="connsiteY8" fmla="*/ 2183049 h 2205186"/>
                <a:gd name="connsiteX9" fmla="*/ 438368 w 958850"/>
                <a:gd name="connsiteY9" fmla="*/ 2174676 h 2205186"/>
                <a:gd name="connsiteX10" fmla="*/ 623766 w 958850"/>
                <a:gd name="connsiteY10" fmla="*/ 1932623 h 2205186"/>
                <a:gd name="connsiteX11" fmla="*/ 600970 w 958850"/>
                <a:gd name="connsiteY11" fmla="*/ 983438 h 2205186"/>
                <a:gd name="connsiteX12" fmla="*/ 152962 w 958850"/>
                <a:gd name="connsiteY12" fmla="*/ 0 h 2205186"/>
                <a:gd name="connsiteX13" fmla="*/ 534988 w 958850"/>
                <a:gd name="connsiteY13" fmla="*/ 0 h 2205186"/>
                <a:gd name="connsiteX14" fmla="*/ 462692 w 958850"/>
                <a:gd name="connsiteY14" fmla="*/ 977348 h 2205186"/>
                <a:gd name="connsiteX15" fmla="*/ 486284 w 958850"/>
                <a:gd name="connsiteY15" fmla="*/ 1070973 h 2205186"/>
                <a:gd name="connsiteX16" fmla="*/ 494654 w 958850"/>
                <a:gd name="connsiteY16" fmla="*/ 1234626 h 2205186"/>
                <a:gd name="connsiteX17" fmla="*/ 394202 w 958850"/>
                <a:gd name="connsiteY17" fmla="*/ 1918160 h 2205186"/>
                <a:gd name="connsiteX18" fmla="*/ 285378 w 958850"/>
                <a:gd name="connsiteY18" fmla="*/ 2021680 h 2205186"/>
                <a:gd name="connsiteX19" fmla="*/ 142308 w 958850"/>
                <a:gd name="connsiteY19" fmla="*/ 2176199 h 2205186"/>
                <a:gd name="connsiteX20" fmla="*/ 0 w 958850"/>
                <a:gd name="connsiteY20" fmla="*/ 2183049 h 2205186"/>
                <a:gd name="connsiteX21" fmla="*/ 13698 w 958850"/>
                <a:gd name="connsiteY21" fmla="*/ 2174676 h 2205186"/>
                <a:gd name="connsiteX22" fmla="*/ 199384 w 958850"/>
                <a:gd name="connsiteY22" fmla="*/ 1932623 h 2205186"/>
                <a:gd name="connsiteX23" fmla="*/ 176554 w 958850"/>
                <a:gd name="connsiteY23" fmla="*/ 983438 h 220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8850" h="2205186">
                  <a:moveTo>
                    <a:pt x="577416" y="0"/>
                  </a:moveTo>
                  <a:lnTo>
                    <a:pt x="958850" y="0"/>
                  </a:lnTo>
                  <a:lnTo>
                    <a:pt x="887426" y="977348"/>
                  </a:lnTo>
                  <a:lnTo>
                    <a:pt x="910220" y="1070973"/>
                  </a:lnTo>
                  <a:cubicBezTo>
                    <a:pt x="923898" y="1124255"/>
                    <a:pt x="926938" y="1179821"/>
                    <a:pt x="918580" y="1234626"/>
                  </a:cubicBezTo>
                  <a:lnTo>
                    <a:pt x="818282" y="1918160"/>
                  </a:lnTo>
                  <a:cubicBezTo>
                    <a:pt x="818282" y="1918160"/>
                    <a:pt x="747618" y="1936429"/>
                    <a:pt x="709626" y="2021680"/>
                  </a:cubicBezTo>
                  <a:cubicBezTo>
                    <a:pt x="685312" y="2077246"/>
                    <a:pt x="629084" y="2130528"/>
                    <a:pt x="566778" y="2176199"/>
                  </a:cubicBezTo>
                  <a:cubicBezTo>
                    <a:pt x="500674" y="2225675"/>
                    <a:pt x="449004" y="2200556"/>
                    <a:pt x="425450" y="2183049"/>
                  </a:cubicBezTo>
                  <a:cubicBezTo>
                    <a:pt x="429250" y="2180766"/>
                    <a:pt x="433808" y="2177721"/>
                    <a:pt x="438368" y="2174676"/>
                  </a:cubicBezTo>
                  <a:cubicBezTo>
                    <a:pt x="471800" y="2154124"/>
                    <a:pt x="623766" y="1932623"/>
                    <a:pt x="623766" y="1932623"/>
                  </a:cubicBezTo>
                  <a:lnTo>
                    <a:pt x="600970" y="983438"/>
                  </a:lnTo>
                  <a:close/>
                  <a:moveTo>
                    <a:pt x="152962" y="0"/>
                  </a:moveTo>
                  <a:lnTo>
                    <a:pt x="534988" y="0"/>
                  </a:lnTo>
                  <a:lnTo>
                    <a:pt x="462692" y="977348"/>
                  </a:lnTo>
                  <a:lnTo>
                    <a:pt x="486284" y="1070973"/>
                  </a:lnTo>
                  <a:cubicBezTo>
                    <a:pt x="499982" y="1124255"/>
                    <a:pt x="502264" y="1179821"/>
                    <a:pt x="494654" y="1234626"/>
                  </a:cubicBezTo>
                  <a:lnTo>
                    <a:pt x="394202" y="1918160"/>
                  </a:lnTo>
                  <a:cubicBezTo>
                    <a:pt x="394202" y="1918160"/>
                    <a:pt x="323428" y="1936429"/>
                    <a:pt x="285378" y="2021680"/>
                  </a:cubicBezTo>
                  <a:cubicBezTo>
                    <a:pt x="261026" y="2077246"/>
                    <a:pt x="204710" y="2130528"/>
                    <a:pt x="142308" y="2176199"/>
                  </a:cubicBezTo>
                  <a:cubicBezTo>
                    <a:pt x="76100" y="2225675"/>
                    <a:pt x="24352" y="2200556"/>
                    <a:pt x="0" y="2183049"/>
                  </a:cubicBezTo>
                  <a:cubicBezTo>
                    <a:pt x="4566" y="2180766"/>
                    <a:pt x="9132" y="2177721"/>
                    <a:pt x="13698" y="2174676"/>
                  </a:cubicBezTo>
                  <a:cubicBezTo>
                    <a:pt x="47182" y="2154124"/>
                    <a:pt x="199384" y="1932623"/>
                    <a:pt x="199384" y="1932623"/>
                  </a:cubicBezTo>
                  <a:lnTo>
                    <a:pt x="176554" y="983438"/>
                  </a:lnTo>
                  <a:close/>
                </a:path>
              </a:pathLst>
            </a:custGeom>
            <a:solidFill>
              <a:srgbClr val="F4B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3" name="Freeform 73">
              <a:extLst>
                <a:ext uri="{FF2B5EF4-FFF2-40B4-BE49-F238E27FC236}">
                  <a16:creationId xmlns:a16="http://schemas.microsoft.com/office/drawing/2014/main" id="{96583A4C-30C9-4F3F-A0D2-B5F9383FC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6788" y="11342688"/>
              <a:ext cx="603250" cy="434975"/>
            </a:xfrm>
            <a:custGeom>
              <a:avLst/>
              <a:gdLst>
                <a:gd name="T0" fmla="*/ 743 w 791"/>
                <a:gd name="T1" fmla="*/ 0 h 570"/>
                <a:gd name="T2" fmla="*/ 600 w 791"/>
                <a:gd name="T3" fmla="*/ 136 h 570"/>
                <a:gd name="T4" fmla="*/ 412 w 791"/>
                <a:gd name="T5" fmla="*/ 339 h 570"/>
                <a:gd name="T6" fmla="*/ 225 w 791"/>
                <a:gd name="T7" fmla="*/ 348 h 570"/>
                <a:gd name="T8" fmla="*/ 51 w 791"/>
                <a:gd name="T9" fmla="*/ 490 h 570"/>
                <a:gd name="T10" fmla="*/ 343 w 791"/>
                <a:gd name="T11" fmla="*/ 550 h 570"/>
                <a:gd name="T12" fmla="*/ 538 w 791"/>
                <a:gd name="T13" fmla="*/ 453 h 570"/>
                <a:gd name="T14" fmla="*/ 688 w 791"/>
                <a:gd name="T15" fmla="*/ 297 h 570"/>
                <a:gd name="T16" fmla="*/ 688 w 791"/>
                <a:gd name="T17" fmla="*/ 534 h 570"/>
                <a:gd name="T18" fmla="*/ 727 w 791"/>
                <a:gd name="T19" fmla="*/ 534 h 570"/>
                <a:gd name="T20" fmla="*/ 784 w 791"/>
                <a:gd name="T21" fmla="*/ 167 h 570"/>
                <a:gd name="T22" fmla="*/ 763 w 791"/>
                <a:gd name="T23" fmla="*/ 38 h 570"/>
                <a:gd name="T24" fmla="*/ 743 w 791"/>
                <a:gd name="T25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1" h="570">
                  <a:moveTo>
                    <a:pt x="743" y="0"/>
                  </a:moveTo>
                  <a:cubicBezTo>
                    <a:pt x="743" y="0"/>
                    <a:pt x="650" y="24"/>
                    <a:pt x="600" y="136"/>
                  </a:cubicBezTo>
                  <a:cubicBezTo>
                    <a:pt x="568" y="209"/>
                    <a:pt x="494" y="279"/>
                    <a:pt x="412" y="339"/>
                  </a:cubicBezTo>
                  <a:cubicBezTo>
                    <a:pt x="325" y="404"/>
                    <a:pt x="257" y="371"/>
                    <a:pt x="225" y="348"/>
                  </a:cubicBezTo>
                  <a:cubicBezTo>
                    <a:pt x="165" y="386"/>
                    <a:pt x="88" y="441"/>
                    <a:pt x="51" y="490"/>
                  </a:cubicBezTo>
                  <a:cubicBezTo>
                    <a:pt x="0" y="558"/>
                    <a:pt x="190" y="570"/>
                    <a:pt x="343" y="550"/>
                  </a:cubicBezTo>
                  <a:cubicBezTo>
                    <a:pt x="417" y="541"/>
                    <a:pt x="486" y="506"/>
                    <a:pt x="538" y="453"/>
                  </a:cubicBezTo>
                  <a:lnTo>
                    <a:pt x="688" y="297"/>
                  </a:lnTo>
                  <a:lnTo>
                    <a:pt x="688" y="534"/>
                  </a:lnTo>
                  <a:lnTo>
                    <a:pt x="727" y="534"/>
                  </a:lnTo>
                  <a:lnTo>
                    <a:pt x="784" y="167"/>
                  </a:lnTo>
                  <a:cubicBezTo>
                    <a:pt x="791" y="123"/>
                    <a:pt x="783" y="78"/>
                    <a:pt x="763" y="38"/>
                  </a:cubicBezTo>
                  <a:lnTo>
                    <a:pt x="743" y="0"/>
                  </a:lnTo>
                  <a:close/>
                </a:path>
              </a:pathLst>
            </a:custGeom>
            <a:solidFill>
              <a:srgbClr val="0F4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4" name="Freeform 74">
              <a:extLst>
                <a:ext uri="{FF2B5EF4-FFF2-40B4-BE49-F238E27FC236}">
                  <a16:creationId xmlns:a16="http://schemas.microsoft.com/office/drawing/2014/main" id="{8EEB2973-07B2-465B-8F76-272546B2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2238" y="11342688"/>
              <a:ext cx="601663" cy="434975"/>
            </a:xfrm>
            <a:custGeom>
              <a:avLst/>
              <a:gdLst>
                <a:gd name="T0" fmla="*/ 742 w 790"/>
                <a:gd name="T1" fmla="*/ 0 h 570"/>
                <a:gd name="T2" fmla="*/ 599 w 790"/>
                <a:gd name="T3" fmla="*/ 136 h 570"/>
                <a:gd name="T4" fmla="*/ 411 w 790"/>
                <a:gd name="T5" fmla="*/ 339 h 570"/>
                <a:gd name="T6" fmla="*/ 225 w 790"/>
                <a:gd name="T7" fmla="*/ 348 h 570"/>
                <a:gd name="T8" fmla="*/ 51 w 790"/>
                <a:gd name="T9" fmla="*/ 490 h 570"/>
                <a:gd name="T10" fmla="*/ 342 w 790"/>
                <a:gd name="T11" fmla="*/ 550 h 570"/>
                <a:gd name="T12" fmla="*/ 537 w 790"/>
                <a:gd name="T13" fmla="*/ 453 h 570"/>
                <a:gd name="T14" fmla="*/ 688 w 790"/>
                <a:gd name="T15" fmla="*/ 297 h 570"/>
                <a:gd name="T16" fmla="*/ 688 w 790"/>
                <a:gd name="T17" fmla="*/ 534 h 570"/>
                <a:gd name="T18" fmla="*/ 726 w 790"/>
                <a:gd name="T19" fmla="*/ 534 h 570"/>
                <a:gd name="T20" fmla="*/ 783 w 790"/>
                <a:gd name="T21" fmla="*/ 167 h 570"/>
                <a:gd name="T22" fmla="*/ 762 w 790"/>
                <a:gd name="T23" fmla="*/ 38 h 570"/>
                <a:gd name="T24" fmla="*/ 742 w 790"/>
                <a:gd name="T25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0" h="570">
                  <a:moveTo>
                    <a:pt x="742" y="0"/>
                  </a:moveTo>
                  <a:cubicBezTo>
                    <a:pt x="742" y="0"/>
                    <a:pt x="649" y="24"/>
                    <a:pt x="599" y="136"/>
                  </a:cubicBezTo>
                  <a:cubicBezTo>
                    <a:pt x="567" y="209"/>
                    <a:pt x="493" y="279"/>
                    <a:pt x="411" y="339"/>
                  </a:cubicBezTo>
                  <a:cubicBezTo>
                    <a:pt x="324" y="404"/>
                    <a:pt x="256" y="371"/>
                    <a:pt x="225" y="348"/>
                  </a:cubicBezTo>
                  <a:cubicBezTo>
                    <a:pt x="165" y="386"/>
                    <a:pt x="87" y="441"/>
                    <a:pt x="51" y="490"/>
                  </a:cubicBezTo>
                  <a:cubicBezTo>
                    <a:pt x="0" y="558"/>
                    <a:pt x="189" y="570"/>
                    <a:pt x="342" y="550"/>
                  </a:cubicBezTo>
                  <a:cubicBezTo>
                    <a:pt x="416" y="541"/>
                    <a:pt x="485" y="506"/>
                    <a:pt x="537" y="453"/>
                  </a:cubicBezTo>
                  <a:lnTo>
                    <a:pt x="688" y="297"/>
                  </a:lnTo>
                  <a:lnTo>
                    <a:pt x="688" y="534"/>
                  </a:lnTo>
                  <a:lnTo>
                    <a:pt x="726" y="534"/>
                  </a:lnTo>
                  <a:lnTo>
                    <a:pt x="783" y="167"/>
                  </a:lnTo>
                  <a:cubicBezTo>
                    <a:pt x="790" y="123"/>
                    <a:pt x="782" y="78"/>
                    <a:pt x="762" y="38"/>
                  </a:cubicBezTo>
                  <a:lnTo>
                    <a:pt x="742" y="0"/>
                  </a:lnTo>
                  <a:close/>
                </a:path>
              </a:pathLst>
            </a:custGeom>
            <a:solidFill>
              <a:srgbClr val="0F5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5" name="Freeform 75">
              <a:extLst>
                <a:ext uri="{FF2B5EF4-FFF2-40B4-BE49-F238E27FC236}">
                  <a16:creationId xmlns:a16="http://schemas.microsoft.com/office/drawing/2014/main" id="{E2244160-BE28-447B-BE68-A8E073807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0" y="8534400"/>
              <a:ext cx="1008063" cy="1298575"/>
            </a:xfrm>
            <a:custGeom>
              <a:avLst/>
              <a:gdLst>
                <a:gd name="T0" fmla="*/ 19 w 1324"/>
                <a:gd name="T1" fmla="*/ 4 h 1707"/>
                <a:gd name="T2" fmla="*/ 0 w 1324"/>
                <a:gd name="T3" fmla="*/ 182 h 1707"/>
                <a:gd name="T4" fmla="*/ 0 w 1324"/>
                <a:gd name="T5" fmla="*/ 1573 h 1707"/>
                <a:gd name="T6" fmla="*/ 657 w 1324"/>
                <a:gd name="T7" fmla="*/ 1707 h 1707"/>
                <a:gd name="T8" fmla="*/ 1324 w 1324"/>
                <a:gd name="T9" fmla="*/ 1573 h 1707"/>
                <a:gd name="T10" fmla="*/ 1324 w 1324"/>
                <a:gd name="T11" fmla="*/ 182 h 1707"/>
                <a:gd name="T12" fmla="*/ 1304 w 1324"/>
                <a:gd name="T13" fmla="*/ 0 h 1707"/>
                <a:gd name="T14" fmla="*/ 643 w 1324"/>
                <a:gd name="T15" fmla="*/ 37 h 1707"/>
                <a:gd name="T16" fmla="*/ 19 w 1324"/>
                <a:gd name="T17" fmla="*/ 4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4" h="1707">
                  <a:moveTo>
                    <a:pt x="19" y="4"/>
                  </a:moveTo>
                  <a:cubicBezTo>
                    <a:pt x="7" y="63"/>
                    <a:pt x="0" y="122"/>
                    <a:pt x="0" y="182"/>
                  </a:cubicBezTo>
                  <a:lnTo>
                    <a:pt x="0" y="1573"/>
                  </a:lnTo>
                  <a:cubicBezTo>
                    <a:pt x="0" y="1573"/>
                    <a:pt x="269" y="1707"/>
                    <a:pt x="657" y="1707"/>
                  </a:cubicBezTo>
                  <a:cubicBezTo>
                    <a:pt x="1050" y="1707"/>
                    <a:pt x="1324" y="1573"/>
                    <a:pt x="1324" y="1573"/>
                  </a:cubicBezTo>
                  <a:lnTo>
                    <a:pt x="1324" y="182"/>
                  </a:lnTo>
                  <a:cubicBezTo>
                    <a:pt x="1324" y="121"/>
                    <a:pt x="1317" y="59"/>
                    <a:pt x="1304" y="0"/>
                  </a:cubicBezTo>
                  <a:cubicBezTo>
                    <a:pt x="1123" y="23"/>
                    <a:pt x="893" y="37"/>
                    <a:pt x="643" y="37"/>
                  </a:cubicBezTo>
                  <a:cubicBezTo>
                    <a:pt x="410" y="37"/>
                    <a:pt x="194" y="25"/>
                    <a:pt x="19" y="4"/>
                  </a:cubicBezTo>
                  <a:close/>
                </a:path>
              </a:pathLst>
            </a:custGeom>
            <a:solidFill>
              <a:srgbClr val="7C1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6" name="Freeform 76">
              <a:extLst>
                <a:ext uri="{FF2B5EF4-FFF2-40B4-BE49-F238E27FC236}">
                  <a16:creationId xmlns:a16="http://schemas.microsoft.com/office/drawing/2014/main" id="{315A2D7C-9041-48D6-B482-562C0F70E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18188" y="8891588"/>
              <a:ext cx="469900" cy="266700"/>
            </a:xfrm>
            <a:custGeom>
              <a:avLst/>
              <a:gdLst>
                <a:gd name="T0" fmla="*/ 83 w 619"/>
                <a:gd name="T1" fmla="*/ 268 h 351"/>
                <a:gd name="T2" fmla="*/ 536 w 619"/>
                <a:gd name="T3" fmla="*/ 268 h 351"/>
                <a:gd name="T4" fmla="*/ 536 w 619"/>
                <a:gd name="T5" fmla="*/ 196 h 351"/>
                <a:gd name="T6" fmla="*/ 423 w 619"/>
                <a:gd name="T7" fmla="*/ 82 h 351"/>
                <a:gd name="T8" fmla="*/ 196 w 619"/>
                <a:gd name="T9" fmla="*/ 82 h 351"/>
                <a:gd name="T10" fmla="*/ 83 w 619"/>
                <a:gd name="T11" fmla="*/ 196 h 351"/>
                <a:gd name="T12" fmla="*/ 83 w 619"/>
                <a:gd name="T13" fmla="*/ 268 h 351"/>
                <a:gd name="T14" fmla="*/ 619 w 619"/>
                <a:gd name="T15" fmla="*/ 351 h 351"/>
                <a:gd name="T16" fmla="*/ 0 w 619"/>
                <a:gd name="T17" fmla="*/ 351 h 351"/>
                <a:gd name="T18" fmla="*/ 0 w 619"/>
                <a:gd name="T19" fmla="*/ 196 h 351"/>
                <a:gd name="T20" fmla="*/ 196 w 619"/>
                <a:gd name="T21" fmla="*/ 0 h 351"/>
                <a:gd name="T22" fmla="*/ 423 w 619"/>
                <a:gd name="T23" fmla="*/ 0 h 351"/>
                <a:gd name="T24" fmla="*/ 619 w 619"/>
                <a:gd name="T25" fmla="*/ 196 h 351"/>
                <a:gd name="T26" fmla="*/ 619 w 619"/>
                <a:gd name="T2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9" h="351">
                  <a:moveTo>
                    <a:pt x="83" y="268"/>
                  </a:moveTo>
                  <a:lnTo>
                    <a:pt x="536" y="268"/>
                  </a:lnTo>
                  <a:lnTo>
                    <a:pt x="536" y="196"/>
                  </a:lnTo>
                  <a:cubicBezTo>
                    <a:pt x="536" y="133"/>
                    <a:pt x="485" y="82"/>
                    <a:pt x="423" y="82"/>
                  </a:cubicBezTo>
                  <a:lnTo>
                    <a:pt x="196" y="82"/>
                  </a:lnTo>
                  <a:cubicBezTo>
                    <a:pt x="133" y="82"/>
                    <a:pt x="83" y="133"/>
                    <a:pt x="83" y="196"/>
                  </a:cubicBezTo>
                  <a:lnTo>
                    <a:pt x="83" y="268"/>
                  </a:lnTo>
                  <a:close/>
                  <a:moveTo>
                    <a:pt x="619" y="351"/>
                  </a:moveTo>
                  <a:lnTo>
                    <a:pt x="0" y="351"/>
                  </a:lnTo>
                  <a:lnTo>
                    <a:pt x="0" y="196"/>
                  </a:lnTo>
                  <a:cubicBezTo>
                    <a:pt x="0" y="88"/>
                    <a:pt x="88" y="0"/>
                    <a:pt x="196" y="0"/>
                  </a:cubicBezTo>
                  <a:lnTo>
                    <a:pt x="423" y="0"/>
                  </a:lnTo>
                  <a:cubicBezTo>
                    <a:pt x="531" y="0"/>
                    <a:pt x="619" y="88"/>
                    <a:pt x="619" y="196"/>
                  </a:cubicBezTo>
                  <a:lnTo>
                    <a:pt x="619" y="351"/>
                  </a:lnTo>
                  <a:close/>
                </a:path>
              </a:pathLst>
            </a:custGeom>
            <a:solidFill>
              <a:srgbClr val="191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7" name="Freeform 77">
              <a:extLst>
                <a:ext uri="{FF2B5EF4-FFF2-40B4-BE49-F238E27FC236}">
                  <a16:creationId xmlns:a16="http://schemas.microsoft.com/office/drawing/2014/main" id="{FA791499-77C1-4C21-AA03-7AB7DC95B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7175" y="7227888"/>
              <a:ext cx="365125" cy="608013"/>
            </a:xfrm>
            <a:custGeom>
              <a:avLst/>
              <a:gdLst>
                <a:gd name="T0" fmla="*/ 480 w 480"/>
                <a:gd name="T1" fmla="*/ 18 h 799"/>
                <a:gd name="T2" fmla="*/ 390 w 480"/>
                <a:gd name="T3" fmla="*/ 0 h 799"/>
                <a:gd name="T4" fmla="*/ 90 w 480"/>
                <a:gd name="T5" fmla="*/ 0 h 799"/>
                <a:gd name="T6" fmla="*/ 0 w 480"/>
                <a:gd name="T7" fmla="*/ 18 h 799"/>
                <a:gd name="T8" fmla="*/ 240 w 480"/>
                <a:gd name="T9" fmla="*/ 799 h 799"/>
                <a:gd name="T10" fmla="*/ 480 w 480"/>
                <a:gd name="T11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799">
                  <a:moveTo>
                    <a:pt x="480" y="18"/>
                  </a:moveTo>
                  <a:lnTo>
                    <a:pt x="390" y="0"/>
                  </a:lnTo>
                  <a:lnTo>
                    <a:pt x="90" y="0"/>
                  </a:lnTo>
                  <a:lnTo>
                    <a:pt x="0" y="18"/>
                  </a:lnTo>
                  <a:lnTo>
                    <a:pt x="240" y="799"/>
                  </a:lnTo>
                  <a:lnTo>
                    <a:pt x="480" y="18"/>
                  </a:lnTo>
                  <a:close/>
                </a:path>
              </a:pathLst>
            </a:custGeom>
            <a:solidFill>
              <a:srgbClr val="D83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8" name="Freeform 78">
              <a:extLst>
                <a:ext uri="{FF2B5EF4-FFF2-40B4-BE49-F238E27FC236}">
                  <a16:creationId xmlns:a16="http://schemas.microsoft.com/office/drawing/2014/main" id="{48BAD029-A326-42C0-8ABB-1966BF173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975" y="7242175"/>
              <a:ext cx="1255713" cy="1319213"/>
            </a:xfrm>
            <a:custGeom>
              <a:avLst/>
              <a:gdLst>
                <a:gd name="T0" fmla="*/ 1321 w 1650"/>
                <a:gd name="T1" fmla="*/ 1330 h 1735"/>
                <a:gd name="T2" fmla="*/ 1287 w 1650"/>
                <a:gd name="T3" fmla="*/ 1154 h 1735"/>
                <a:gd name="T4" fmla="*/ 1316 w 1650"/>
                <a:gd name="T5" fmla="*/ 881 h 1735"/>
                <a:gd name="T6" fmla="*/ 1430 w 1650"/>
                <a:gd name="T7" fmla="*/ 640 h 1735"/>
                <a:gd name="T8" fmla="*/ 1404 w 1650"/>
                <a:gd name="T9" fmla="*/ 369 h 1735"/>
                <a:gd name="T10" fmla="*/ 1650 w 1650"/>
                <a:gd name="T11" fmla="*/ 368 h 1735"/>
                <a:gd name="T12" fmla="*/ 1606 w 1650"/>
                <a:gd name="T13" fmla="*/ 226 h 1735"/>
                <a:gd name="T14" fmla="*/ 1370 w 1650"/>
                <a:gd name="T15" fmla="*/ 55 h 1735"/>
                <a:gd name="T16" fmla="*/ 1082 w 1650"/>
                <a:gd name="T17" fmla="*/ 0 h 1735"/>
                <a:gd name="T18" fmla="*/ 842 w 1650"/>
                <a:gd name="T19" fmla="*/ 781 h 1735"/>
                <a:gd name="T20" fmla="*/ 602 w 1650"/>
                <a:gd name="T21" fmla="*/ 0 h 1735"/>
                <a:gd name="T22" fmla="*/ 395 w 1650"/>
                <a:gd name="T23" fmla="*/ 41 h 1735"/>
                <a:gd name="T24" fmla="*/ 67 w 1650"/>
                <a:gd name="T25" fmla="*/ 271 h 1735"/>
                <a:gd name="T26" fmla="*/ 0 w 1650"/>
                <a:gd name="T27" fmla="*/ 383 h 1735"/>
                <a:gd name="T28" fmla="*/ 280 w 1650"/>
                <a:gd name="T29" fmla="*/ 369 h 1735"/>
                <a:gd name="T30" fmla="*/ 254 w 1650"/>
                <a:gd name="T31" fmla="*/ 640 h 1735"/>
                <a:gd name="T32" fmla="*/ 367 w 1650"/>
                <a:gd name="T33" fmla="*/ 881 h 1735"/>
                <a:gd name="T34" fmla="*/ 397 w 1650"/>
                <a:gd name="T35" fmla="*/ 1154 h 1735"/>
                <a:gd name="T36" fmla="*/ 363 w 1650"/>
                <a:gd name="T37" fmla="*/ 1330 h 1735"/>
                <a:gd name="T38" fmla="*/ 277 w 1650"/>
                <a:gd name="T39" fmla="*/ 1492 h 1735"/>
                <a:gd name="T40" fmla="*/ 199 w 1650"/>
                <a:gd name="T41" fmla="*/ 1702 h 1735"/>
                <a:gd name="T42" fmla="*/ 823 w 1650"/>
                <a:gd name="T43" fmla="*/ 1735 h 1735"/>
                <a:gd name="T44" fmla="*/ 1484 w 1650"/>
                <a:gd name="T45" fmla="*/ 1698 h 1735"/>
                <a:gd name="T46" fmla="*/ 1407 w 1650"/>
                <a:gd name="T47" fmla="*/ 1492 h 1735"/>
                <a:gd name="T48" fmla="*/ 1321 w 1650"/>
                <a:gd name="T49" fmla="*/ 1330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0" h="1735">
                  <a:moveTo>
                    <a:pt x="1321" y="1330"/>
                  </a:moveTo>
                  <a:cubicBezTo>
                    <a:pt x="1292" y="1276"/>
                    <a:pt x="1280" y="1214"/>
                    <a:pt x="1287" y="1154"/>
                  </a:cubicBezTo>
                  <a:lnTo>
                    <a:pt x="1316" y="881"/>
                  </a:lnTo>
                  <a:cubicBezTo>
                    <a:pt x="1402" y="834"/>
                    <a:pt x="1448" y="736"/>
                    <a:pt x="1430" y="640"/>
                  </a:cubicBezTo>
                  <a:lnTo>
                    <a:pt x="1404" y="369"/>
                  </a:lnTo>
                  <a:lnTo>
                    <a:pt x="1650" y="368"/>
                  </a:lnTo>
                  <a:lnTo>
                    <a:pt x="1606" y="226"/>
                  </a:lnTo>
                  <a:cubicBezTo>
                    <a:pt x="1557" y="137"/>
                    <a:pt x="1470" y="74"/>
                    <a:pt x="1370" y="55"/>
                  </a:cubicBezTo>
                  <a:lnTo>
                    <a:pt x="1082" y="0"/>
                  </a:lnTo>
                  <a:lnTo>
                    <a:pt x="842" y="781"/>
                  </a:lnTo>
                  <a:lnTo>
                    <a:pt x="602" y="0"/>
                  </a:lnTo>
                  <a:lnTo>
                    <a:pt x="395" y="41"/>
                  </a:lnTo>
                  <a:cubicBezTo>
                    <a:pt x="258" y="68"/>
                    <a:pt x="139" y="151"/>
                    <a:pt x="67" y="271"/>
                  </a:cubicBezTo>
                  <a:lnTo>
                    <a:pt x="0" y="383"/>
                  </a:lnTo>
                  <a:lnTo>
                    <a:pt x="280" y="369"/>
                  </a:lnTo>
                  <a:lnTo>
                    <a:pt x="254" y="640"/>
                  </a:lnTo>
                  <a:cubicBezTo>
                    <a:pt x="236" y="736"/>
                    <a:pt x="282" y="834"/>
                    <a:pt x="367" y="881"/>
                  </a:cubicBezTo>
                  <a:lnTo>
                    <a:pt x="397" y="1154"/>
                  </a:lnTo>
                  <a:cubicBezTo>
                    <a:pt x="403" y="1214"/>
                    <a:pt x="392" y="1276"/>
                    <a:pt x="363" y="1330"/>
                  </a:cubicBezTo>
                  <a:lnTo>
                    <a:pt x="277" y="1492"/>
                  </a:lnTo>
                  <a:cubicBezTo>
                    <a:pt x="241" y="1559"/>
                    <a:pt x="216" y="1629"/>
                    <a:pt x="199" y="1702"/>
                  </a:cubicBezTo>
                  <a:cubicBezTo>
                    <a:pt x="374" y="1723"/>
                    <a:pt x="590" y="1735"/>
                    <a:pt x="823" y="1735"/>
                  </a:cubicBezTo>
                  <a:cubicBezTo>
                    <a:pt x="1073" y="1735"/>
                    <a:pt x="1303" y="1721"/>
                    <a:pt x="1484" y="1698"/>
                  </a:cubicBezTo>
                  <a:cubicBezTo>
                    <a:pt x="1467" y="1626"/>
                    <a:pt x="1442" y="1557"/>
                    <a:pt x="1407" y="1492"/>
                  </a:cubicBezTo>
                  <a:lnTo>
                    <a:pt x="1321" y="1330"/>
                  </a:lnTo>
                  <a:close/>
                </a:path>
              </a:pathLst>
            </a:custGeom>
            <a:solidFill>
              <a:srgbClr val="A3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9" name="Oval 79">
              <a:extLst>
                <a:ext uri="{FF2B5EF4-FFF2-40B4-BE49-F238E27FC236}">
                  <a16:creationId xmlns:a16="http://schemas.microsoft.com/office/drawing/2014/main" id="{400AE7AF-DB35-432C-9284-A548DFC5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7650" y="6159500"/>
              <a:ext cx="382588" cy="292100"/>
            </a:xfrm>
            <a:prstGeom prst="ellipse">
              <a:avLst/>
            </a:prstGeom>
            <a:solidFill>
              <a:srgbClr val="191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0" name="Freeform 80">
              <a:extLst>
                <a:ext uri="{FF2B5EF4-FFF2-40B4-BE49-F238E27FC236}">
                  <a16:creationId xmlns:a16="http://schemas.microsoft.com/office/drawing/2014/main" id="{91D19C55-3A2E-45A7-AD5B-0BCB890B5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5438" y="6884988"/>
              <a:ext cx="228600" cy="592138"/>
            </a:xfrm>
            <a:custGeom>
              <a:avLst/>
              <a:gdLst>
                <a:gd name="T0" fmla="*/ 17 w 300"/>
                <a:gd name="T1" fmla="*/ 0 h 778"/>
                <a:gd name="T2" fmla="*/ 0 w 300"/>
                <a:gd name="T3" fmla="*/ 450 h 778"/>
                <a:gd name="T4" fmla="*/ 151 w 300"/>
                <a:gd name="T5" fmla="*/ 778 h 778"/>
                <a:gd name="T6" fmla="*/ 151 w 300"/>
                <a:gd name="T7" fmla="*/ 778 h 778"/>
                <a:gd name="T8" fmla="*/ 300 w 300"/>
                <a:gd name="T9" fmla="*/ 450 h 778"/>
                <a:gd name="T10" fmla="*/ 300 w 300"/>
                <a:gd name="T11" fmla="*/ 450 h 778"/>
                <a:gd name="T12" fmla="*/ 283 w 300"/>
                <a:gd name="T13" fmla="*/ 0 h 778"/>
                <a:gd name="T14" fmla="*/ 17 w 300"/>
                <a:gd name="T1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778">
                  <a:moveTo>
                    <a:pt x="17" y="0"/>
                  </a:moveTo>
                  <a:lnTo>
                    <a:pt x="0" y="450"/>
                  </a:lnTo>
                  <a:cubicBezTo>
                    <a:pt x="0" y="450"/>
                    <a:pt x="108" y="778"/>
                    <a:pt x="151" y="778"/>
                  </a:cubicBezTo>
                  <a:lnTo>
                    <a:pt x="151" y="778"/>
                  </a:lnTo>
                  <a:cubicBezTo>
                    <a:pt x="194" y="778"/>
                    <a:pt x="300" y="450"/>
                    <a:pt x="300" y="450"/>
                  </a:cubicBezTo>
                  <a:lnTo>
                    <a:pt x="300" y="450"/>
                  </a:lnTo>
                  <a:lnTo>
                    <a:pt x="283" y="0"/>
                  </a:lnTo>
                  <a:lnTo>
                    <a:pt x="17" y="0"/>
                  </a:lnTo>
                  <a:close/>
                </a:path>
              </a:pathLst>
            </a:custGeom>
            <a:gradFill>
              <a:gsLst>
                <a:gs pos="9000">
                  <a:srgbClr val="F7D2BA"/>
                </a:gs>
                <a:gs pos="95000">
                  <a:srgbClr val="F4B88E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1" name="Freeform 81">
              <a:extLst>
                <a:ext uri="{FF2B5EF4-FFF2-40B4-BE49-F238E27FC236}">
                  <a16:creationId xmlns:a16="http://schemas.microsoft.com/office/drawing/2014/main" id="{7BD78759-0027-4D2F-8A2D-D2FDFFA8A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1475" y="7523163"/>
              <a:ext cx="922338" cy="812800"/>
            </a:xfrm>
            <a:custGeom>
              <a:avLst/>
              <a:gdLst>
                <a:gd name="T0" fmla="*/ 916 w 1210"/>
                <a:gd name="T1" fmla="*/ 14 h 1069"/>
                <a:gd name="T2" fmla="*/ 695 w 1210"/>
                <a:gd name="T3" fmla="*/ 764 h 1069"/>
                <a:gd name="T4" fmla="*/ 74 w 1210"/>
                <a:gd name="T5" fmla="*/ 635 h 1069"/>
                <a:gd name="T6" fmla="*/ 0 w 1210"/>
                <a:gd name="T7" fmla="*/ 905 h 1069"/>
                <a:gd name="T8" fmla="*/ 865 w 1210"/>
                <a:gd name="T9" fmla="*/ 1062 h 1069"/>
                <a:gd name="T10" fmla="*/ 950 w 1210"/>
                <a:gd name="T11" fmla="*/ 1012 h 1069"/>
                <a:gd name="T12" fmla="*/ 1210 w 1210"/>
                <a:gd name="T13" fmla="*/ 252 h 1069"/>
                <a:gd name="T14" fmla="*/ 1196 w 1210"/>
                <a:gd name="T15" fmla="*/ 0 h 1069"/>
                <a:gd name="T16" fmla="*/ 916 w 1210"/>
                <a:gd name="T17" fmla="*/ 14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0" h="1069">
                  <a:moveTo>
                    <a:pt x="916" y="14"/>
                  </a:moveTo>
                  <a:lnTo>
                    <a:pt x="695" y="764"/>
                  </a:lnTo>
                  <a:lnTo>
                    <a:pt x="74" y="635"/>
                  </a:lnTo>
                  <a:lnTo>
                    <a:pt x="0" y="905"/>
                  </a:lnTo>
                  <a:lnTo>
                    <a:pt x="865" y="1062"/>
                  </a:lnTo>
                  <a:cubicBezTo>
                    <a:pt x="902" y="1069"/>
                    <a:pt x="938" y="1047"/>
                    <a:pt x="950" y="1012"/>
                  </a:cubicBezTo>
                  <a:lnTo>
                    <a:pt x="1210" y="252"/>
                  </a:lnTo>
                  <a:lnTo>
                    <a:pt x="1196" y="0"/>
                  </a:lnTo>
                  <a:lnTo>
                    <a:pt x="916" y="14"/>
                  </a:lnTo>
                  <a:close/>
                </a:path>
              </a:pathLst>
            </a:custGeom>
            <a:solidFill>
              <a:srgbClr val="A3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2" name="Freeform 82">
              <a:extLst>
                <a:ext uri="{FF2B5EF4-FFF2-40B4-BE49-F238E27FC236}">
                  <a16:creationId xmlns:a16="http://schemas.microsoft.com/office/drawing/2014/main" id="{E7650DB2-18A1-418F-B511-26E5F3FA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3038" y="9037638"/>
              <a:ext cx="244475" cy="1195388"/>
            </a:xfrm>
            <a:custGeom>
              <a:avLst/>
              <a:gdLst>
                <a:gd name="T0" fmla="*/ 129 w 322"/>
                <a:gd name="T1" fmla="*/ 52 h 1570"/>
                <a:gd name="T2" fmla="*/ 8 w 322"/>
                <a:gd name="T3" fmla="*/ 1397 h 1570"/>
                <a:gd name="T4" fmla="*/ 166 w 322"/>
                <a:gd name="T5" fmla="*/ 1570 h 1570"/>
                <a:gd name="T6" fmla="*/ 322 w 322"/>
                <a:gd name="T7" fmla="*/ 1570 h 1570"/>
                <a:gd name="T8" fmla="*/ 322 w 322"/>
                <a:gd name="T9" fmla="*/ 0 h 1570"/>
                <a:gd name="T10" fmla="*/ 186 w 322"/>
                <a:gd name="T11" fmla="*/ 0 h 1570"/>
                <a:gd name="T12" fmla="*/ 129 w 322"/>
                <a:gd name="T13" fmla="*/ 52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1570">
                  <a:moveTo>
                    <a:pt x="129" y="52"/>
                  </a:moveTo>
                  <a:lnTo>
                    <a:pt x="8" y="1397"/>
                  </a:lnTo>
                  <a:cubicBezTo>
                    <a:pt x="0" y="1490"/>
                    <a:pt x="73" y="1570"/>
                    <a:pt x="166" y="1570"/>
                  </a:cubicBezTo>
                  <a:lnTo>
                    <a:pt x="322" y="1570"/>
                  </a:lnTo>
                  <a:lnTo>
                    <a:pt x="322" y="0"/>
                  </a:lnTo>
                  <a:lnTo>
                    <a:pt x="186" y="0"/>
                  </a:lnTo>
                  <a:cubicBezTo>
                    <a:pt x="156" y="0"/>
                    <a:pt x="131" y="23"/>
                    <a:pt x="129" y="52"/>
                  </a:cubicBezTo>
                  <a:close/>
                </a:path>
              </a:pathLst>
            </a:custGeom>
            <a:solidFill>
              <a:srgbClr val="08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3" name="Freeform 83">
              <a:extLst>
                <a:ext uri="{FF2B5EF4-FFF2-40B4-BE49-F238E27FC236}">
                  <a16:creationId xmlns:a16="http://schemas.microsoft.com/office/drawing/2014/main" id="{35FF4C0D-8701-4309-8BEF-F413CB1D3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7513" y="9037638"/>
              <a:ext cx="1408113" cy="1195388"/>
            </a:xfrm>
            <a:custGeom>
              <a:avLst/>
              <a:gdLst>
                <a:gd name="T0" fmla="*/ 1794 w 1851"/>
                <a:gd name="T1" fmla="*/ 0 h 1570"/>
                <a:gd name="T2" fmla="*/ 0 w 1851"/>
                <a:gd name="T3" fmla="*/ 0 h 1570"/>
                <a:gd name="T4" fmla="*/ 0 w 1851"/>
                <a:gd name="T5" fmla="*/ 1570 h 1570"/>
                <a:gd name="T6" fmla="*/ 1794 w 1851"/>
                <a:gd name="T7" fmla="*/ 1570 h 1570"/>
                <a:gd name="T8" fmla="*/ 1851 w 1851"/>
                <a:gd name="T9" fmla="*/ 1513 h 1570"/>
                <a:gd name="T10" fmla="*/ 1851 w 1851"/>
                <a:gd name="T11" fmla="*/ 57 h 1570"/>
                <a:gd name="T12" fmla="*/ 1794 w 1851"/>
                <a:gd name="T13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1" h="1570">
                  <a:moveTo>
                    <a:pt x="1794" y="0"/>
                  </a:moveTo>
                  <a:lnTo>
                    <a:pt x="0" y="0"/>
                  </a:lnTo>
                  <a:lnTo>
                    <a:pt x="0" y="1570"/>
                  </a:lnTo>
                  <a:lnTo>
                    <a:pt x="1794" y="1570"/>
                  </a:lnTo>
                  <a:cubicBezTo>
                    <a:pt x="1826" y="1570"/>
                    <a:pt x="1851" y="1544"/>
                    <a:pt x="1851" y="1513"/>
                  </a:cubicBezTo>
                  <a:lnTo>
                    <a:pt x="1851" y="57"/>
                  </a:lnTo>
                  <a:cubicBezTo>
                    <a:pt x="1851" y="26"/>
                    <a:pt x="1826" y="0"/>
                    <a:pt x="1794" y="0"/>
                  </a:cubicBezTo>
                  <a:close/>
                </a:path>
              </a:pathLst>
            </a:custGeom>
            <a:solidFill>
              <a:srgbClr val="014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4" name="Freeform 84">
              <a:extLst>
                <a:ext uri="{FF2B5EF4-FFF2-40B4-BE49-F238E27FC236}">
                  <a16:creationId xmlns:a16="http://schemas.microsoft.com/office/drawing/2014/main" id="{EF0B4492-31DB-47BF-AC42-171F2ED0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3825" y="6405563"/>
              <a:ext cx="571500" cy="646113"/>
            </a:xfrm>
            <a:custGeom>
              <a:avLst/>
              <a:gdLst>
                <a:gd name="T0" fmla="*/ 724 w 752"/>
                <a:gd name="T1" fmla="*/ 339 h 849"/>
                <a:gd name="T2" fmla="*/ 545 w 752"/>
                <a:gd name="T3" fmla="*/ 695 h 849"/>
                <a:gd name="T4" fmla="*/ 221 w 752"/>
                <a:gd name="T5" fmla="*/ 849 h 849"/>
                <a:gd name="T6" fmla="*/ 9 w 752"/>
                <a:gd name="T7" fmla="*/ 586 h 849"/>
                <a:gd name="T8" fmla="*/ 34 w 752"/>
                <a:gd name="T9" fmla="*/ 306 h 849"/>
                <a:gd name="T10" fmla="*/ 373 w 752"/>
                <a:gd name="T11" fmla="*/ 0 h 849"/>
                <a:gd name="T12" fmla="*/ 724 w 752"/>
                <a:gd name="T13" fmla="*/ 33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2" h="849">
                  <a:moveTo>
                    <a:pt x="724" y="339"/>
                  </a:moveTo>
                  <a:cubicBezTo>
                    <a:pt x="707" y="442"/>
                    <a:pt x="639" y="585"/>
                    <a:pt x="545" y="695"/>
                  </a:cubicBezTo>
                  <a:cubicBezTo>
                    <a:pt x="463" y="790"/>
                    <a:pt x="309" y="849"/>
                    <a:pt x="221" y="849"/>
                  </a:cubicBezTo>
                  <a:cubicBezTo>
                    <a:pt x="84" y="849"/>
                    <a:pt x="23" y="717"/>
                    <a:pt x="9" y="586"/>
                  </a:cubicBezTo>
                  <a:cubicBezTo>
                    <a:pt x="0" y="507"/>
                    <a:pt x="15" y="363"/>
                    <a:pt x="34" y="306"/>
                  </a:cubicBezTo>
                  <a:cubicBezTo>
                    <a:pt x="94" y="129"/>
                    <a:pt x="179" y="0"/>
                    <a:pt x="373" y="0"/>
                  </a:cubicBezTo>
                  <a:cubicBezTo>
                    <a:pt x="567" y="0"/>
                    <a:pt x="752" y="154"/>
                    <a:pt x="724" y="339"/>
                  </a:cubicBezTo>
                  <a:close/>
                </a:path>
              </a:pathLst>
            </a:custGeom>
            <a:solidFill>
              <a:srgbClr val="F7D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5" name="Freeform 85">
              <a:extLst>
                <a:ext uri="{FF2B5EF4-FFF2-40B4-BE49-F238E27FC236}">
                  <a16:creationId xmlns:a16="http://schemas.microsoft.com/office/drawing/2014/main" id="{A71BF605-AF04-4202-8DF4-885A2B692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5888" y="6237288"/>
              <a:ext cx="865188" cy="782638"/>
            </a:xfrm>
            <a:custGeom>
              <a:avLst/>
              <a:gdLst>
                <a:gd name="T0" fmla="*/ 224 w 1138"/>
                <a:gd name="T1" fmla="*/ 362 h 1029"/>
                <a:gd name="T2" fmla="*/ 518 w 1138"/>
                <a:gd name="T3" fmla="*/ 696 h 1029"/>
                <a:gd name="T4" fmla="*/ 591 w 1138"/>
                <a:gd name="T5" fmla="*/ 641 h 1029"/>
                <a:gd name="T6" fmla="*/ 577 w 1138"/>
                <a:gd name="T7" fmla="*/ 747 h 1029"/>
                <a:gd name="T8" fmla="*/ 563 w 1138"/>
                <a:gd name="T9" fmla="*/ 859 h 1029"/>
                <a:gd name="T10" fmla="*/ 668 w 1138"/>
                <a:gd name="T11" fmla="*/ 863 h 1029"/>
                <a:gd name="T12" fmla="*/ 342 w 1138"/>
                <a:gd name="T13" fmla="*/ 144 h 1029"/>
                <a:gd name="T14" fmla="*/ 0 w 1138"/>
                <a:gd name="T15" fmla="*/ 564 h 1029"/>
                <a:gd name="T16" fmla="*/ 224 w 1138"/>
                <a:gd name="T17" fmla="*/ 362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8" h="1029">
                  <a:moveTo>
                    <a:pt x="224" y="362"/>
                  </a:moveTo>
                  <a:cubicBezTo>
                    <a:pt x="224" y="362"/>
                    <a:pt x="303" y="680"/>
                    <a:pt x="518" y="696"/>
                  </a:cubicBezTo>
                  <a:cubicBezTo>
                    <a:pt x="518" y="696"/>
                    <a:pt x="536" y="611"/>
                    <a:pt x="591" y="641"/>
                  </a:cubicBezTo>
                  <a:cubicBezTo>
                    <a:pt x="638" y="666"/>
                    <a:pt x="635" y="721"/>
                    <a:pt x="577" y="747"/>
                  </a:cubicBezTo>
                  <a:cubicBezTo>
                    <a:pt x="539" y="763"/>
                    <a:pt x="591" y="830"/>
                    <a:pt x="563" y="859"/>
                  </a:cubicBezTo>
                  <a:cubicBezTo>
                    <a:pt x="517" y="907"/>
                    <a:pt x="569" y="1029"/>
                    <a:pt x="668" y="863"/>
                  </a:cubicBezTo>
                  <a:cubicBezTo>
                    <a:pt x="724" y="772"/>
                    <a:pt x="1138" y="47"/>
                    <a:pt x="342" y="144"/>
                  </a:cubicBezTo>
                  <a:cubicBezTo>
                    <a:pt x="342" y="144"/>
                    <a:pt x="0" y="0"/>
                    <a:pt x="0" y="564"/>
                  </a:cubicBezTo>
                  <a:cubicBezTo>
                    <a:pt x="0" y="795"/>
                    <a:pt x="139" y="500"/>
                    <a:pt x="224" y="362"/>
                  </a:cubicBezTo>
                  <a:close/>
                </a:path>
              </a:pathLst>
            </a:custGeom>
            <a:solidFill>
              <a:srgbClr val="23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8BB872EF-25C0-4183-9718-EF756B99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6564" y="7832725"/>
              <a:ext cx="88900" cy="676275"/>
            </a:xfrm>
            <a:custGeom>
              <a:avLst/>
              <a:gdLst>
                <a:gd name="connsiteX0" fmla="*/ 62704 w 88900"/>
                <a:gd name="connsiteY0" fmla="*/ 493713 h 676275"/>
                <a:gd name="connsiteX1" fmla="*/ 88900 w 88900"/>
                <a:gd name="connsiteY1" fmla="*/ 519907 h 676275"/>
                <a:gd name="connsiteX2" fmla="*/ 62704 w 88900"/>
                <a:gd name="connsiteY2" fmla="*/ 546101 h 676275"/>
                <a:gd name="connsiteX3" fmla="*/ 36512 w 88900"/>
                <a:gd name="connsiteY3" fmla="*/ 519907 h 676275"/>
                <a:gd name="connsiteX4" fmla="*/ 62704 w 88900"/>
                <a:gd name="connsiteY4" fmla="*/ 493713 h 676275"/>
                <a:gd name="connsiteX5" fmla="*/ 62704 w 88900"/>
                <a:gd name="connsiteY5" fmla="*/ 319088 h 676275"/>
                <a:gd name="connsiteX6" fmla="*/ 88900 w 88900"/>
                <a:gd name="connsiteY6" fmla="*/ 345282 h 676275"/>
                <a:gd name="connsiteX7" fmla="*/ 62704 w 88900"/>
                <a:gd name="connsiteY7" fmla="*/ 371476 h 676275"/>
                <a:gd name="connsiteX8" fmla="*/ 36512 w 88900"/>
                <a:gd name="connsiteY8" fmla="*/ 345282 h 676275"/>
                <a:gd name="connsiteX9" fmla="*/ 62704 w 88900"/>
                <a:gd name="connsiteY9" fmla="*/ 319088 h 676275"/>
                <a:gd name="connsiteX10" fmla="*/ 62704 w 88900"/>
                <a:gd name="connsiteY10" fmla="*/ 142875 h 676275"/>
                <a:gd name="connsiteX11" fmla="*/ 88900 w 88900"/>
                <a:gd name="connsiteY11" fmla="*/ 169069 h 676275"/>
                <a:gd name="connsiteX12" fmla="*/ 62704 w 88900"/>
                <a:gd name="connsiteY12" fmla="*/ 195263 h 676275"/>
                <a:gd name="connsiteX13" fmla="*/ 36512 w 88900"/>
                <a:gd name="connsiteY13" fmla="*/ 169069 h 676275"/>
                <a:gd name="connsiteX14" fmla="*/ 62704 w 88900"/>
                <a:gd name="connsiteY14" fmla="*/ 142875 h 676275"/>
                <a:gd name="connsiteX15" fmla="*/ 3968 w 88900"/>
                <a:gd name="connsiteY15" fmla="*/ 0 h 676275"/>
                <a:gd name="connsiteX16" fmla="*/ 7936 w 88900"/>
                <a:gd name="connsiteY16" fmla="*/ 3800 h 676275"/>
                <a:gd name="connsiteX17" fmla="*/ 7936 w 88900"/>
                <a:gd name="connsiteY17" fmla="*/ 671716 h 676275"/>
                <a:gd name="connsiteX18" fmla="*/ 3968 w 88900"/>
                <a:gd name="connsiteY18" fmla="*/ 676275 h 676275"/>
                <a:gd name="connsiteX19" fmla="*/ 0 w 88900"/>
                <a:gd name="connsiteY19" fmla="*/ 671716 h 676275"/>
                <a:gd name="connsiteX20" fmla="*/ 0 w 88900"/>
                <a:gd name="connsiteY20" fmla="*/ 3800 h 676275"/>
                <a:gd name="connsiteX21" fmla="*/ 3968 w 88900"/>
                <a:gd name="connsiteY21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900" h="676275">
                  <a:moveTo>
                    <a:pt x="62704" y="493713"/>
                  </a:moveTo>
                  <a:cubicBezTo>
                    <a:pt x="77172" y="493713"/>
                    <a:pt x="88900" y="505440"/>
                    <a:pt x="88900" y="519907"/>
                  </a:cubicBezTo>
                  <a:cubicBezTo>
                    <a:pt x="88900" y="534374"/>
                    <a:pt x="77172" y="546101"/>
                    <a:pt x="62704" y="546101"/>
                  </a:cubicBezTo>
                  <a:cubicBezTo>
                    <a:pt x="48238" y="546101"/>
                    <a:pt x="36512" y="534374"/>
                    <a:pt x="36512" y="519907"/>
                  </a:cubicBezTo>
                  <a:cubicBezTo>
                    <a:pt x="36512" y="505440"/>
                    <a:pt x="48238" y="493713"/>
                    <a:pt x="62704" y="493713"/>
                  </a:cubicBezTo>
                  <a:close/>
                  <a:moveTo>
                    <a:pt x="62704" y="319088"/>
                  </a:moveTo>
                  <a:cubicBezTo>
                    <a:pt x="77172" y="319088"/>
                    <a:pt x="88900" y="330815"/>
                    <a:pt x="88900" y="345282"/>
                  </a:cubicBezTo>
                  <a:cubicBezTo>
                    <a:pt x="88900" y="359749"/>
                    <a:pt x="77172" y="371476"/>
                    <a:pt x="62704" y="371476"/>
                  </a:cubicBezTo>
                  <a:cubicBezTo>
                    <a:pt x="48238" y="371476"/>
                    <a:pt x="36512" y="359749"/>
                    <a:pt x="36512" y="345282"/>
                  </a:cubicBezTo>
                  <a:cubicBezTo>
                    <a:pt x="36512" y="330815"/>
                    <a:pt x="48238" y="319088"/>
                    <a:pt x="62704" y="319088"/>
                  </a:cubicBezTo>
                  <a:close/>
                  <a:moveTo>
                    <a:pt x="62704" y="142875"/>
                  </a:moveTo>
                  <a:cubicBezTo>
                    <a:pt x="77172" y="142875"/>
                    <a:pt x="88900" y="154602"/>
                    <a:pt x="88900" y="169069"/>
                  </a:cubicBezTo>
                  <a:cubicBezTo>
                    <a:pt x="88900" y="183536"/>
                    <a:pt x="77172" y="195263"/>
                    <a:pt x="62704" y="195263"/>
                  </a:cubicBezTo>
                  <a:cubicBezTo>
                    <a:pt x="48238" y="195263"/>
                    <a:pt x="36512" y="183536"/>
                    <a:pt x="36512" y="169069"/>
                  </a:cubicBezTo>
                  <a:cubicBezTo>
                    <a:pt x="36512" y="154602"/>
                    <a:pt x="48238" y="142875"/>
                    <a:pt x="62704" y="142875"/>
                  </a:cubicBezTo>
                  <a:close/>
                  <a:moveTo>
                    <a:pt x="3968" y="0"/>
                  </a:moveTo>
                  <a:cubicBezTo>
                    <a:pt x="6350" y="0"/>
                    <a:pt x="7936" y="1520"/>
                    <a:pt x="7936" y="3800"/>
                  </a:cubicBezTo>
                  <a:lnTo>
                    <a:pt x="7936" y="671716"/>
                  </a:lnTo>
                  <a:cubicBezTo>
                    <a:pt x="7936" y="673995"/>
                    <a:pt x="6350" y="676275"/>
                    <a:pt x="3968" y="676275"/>
                  </a:cubicBezTo>
                  <a:cubicBezTo>
                    <a:pt x="1586" y="676275"/>
                    <a:pt x="0" y="673995"/>
                    <a:pt x="0" y="671716"/>
                  </a:cubicBezTo>
                  <a:lnTo>
                    <a:pt x="0" y="3800"/>
                  </a:lnTo>
                  <a:cubicBezTo>
                    <a:pt x="0" y="1520"/>
                    <a:pt x="1586" y="0"/>
                    <a:pt x="3968" y="0"/>
                  </a:cubicBezTo>
                  <a:close/>
                </a:path>
              </a:pathLst>
            </a:custGeom>
            <a:solidFill>
              <a:srgbClr val="7C1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7" name="Freeform 90">
              <a:extLst>
                <a:ext uri="{FF2B5EF4-FFF2-40B4-BE49-F238E27FC236}">
                  <a16:creationId xmlns:a16="http://schemas.microsoft.com/office/drawing/2014/main" id="{CBCCCE11-252B-4AFF-9C13-820342720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1450" y="7242175"/>
              <a:ext cx="547688" cy="652463"/>
            </a:xfrm>
            <a:custGeom>
              <a:avLst/>
              <a:gdLst>
                <a:gd name="T0" fmla="*/ 123 w 721"/>
                <a:gd name="T1" fmla="*/ 383 h 858"/>
                <a:gd name="T2" fmla="*/ 76 w 721"/>
                <a:gd name="T3" fmla="*/ 539 h 858"/>
                <a:gd name="T4" fmla="*/ 307 w 721"/>
                <a:gd name="T5" fmla="*/ 778 h 858"/>
                <a:gd name="T6" fmla="*/ 354 w 721"/>
                <a:gd name="T7" fmla="*/ 858 h 858"/>
                <a:gd name="T8" fmla="*/ 400 w 721"/>
                <a:gd name="T9" fmla="*/ 778 h 858"/>
                <a:gd name="T10" fmla="*/ 630 w 721"/>
                <a:gd name="T11" fmla="*/ 539 h 858"/>
                <a:gd name="T12" fmla="*/ 584 w 721"/>
                <a:gd name="T13" fmla="*/ 383 h 858"/>
                <a:gd name="T14" fmla="*/ 721 w 721"/>
                <a:gd name="T15" fmla="*/ 361 h 858"/>
                <a:gd name="T16" fmla="*/ 686 w 721"/>
                <a:gd name="T17" fmla="*/ 17 h 858"/>
                <a:gd name="T18" fmla="*/ 594 w 721"/>
                <a:gd name="T19" fmla="*/ 0 h 858"/>
                <a:gd name="T20" fmla="*/ 354 w 721"/>
                <a:gd name="T21" fmla="*/ 781 h 858"/>
                <a:gd name="T22" fmla="*/ 114 w 721"/>
                <a:gd name="T23" fmla="*/ 0 h 858"/>
                <a:gd name="T24" fmla="*/ 20 w 721"/>
                <a:gd name="T25" fmla="*/ 18 h 858"/>
                <a:gd name="T26" fmla="*/ 0 w 721"/>
                <a:gd name="T27" fmla="*/ 375 h 858"/>
                <a:gd name="T28" fmla="*/ 123 w 721"/>
                <a:gd name="T29" fmla="*/ 383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1" h="858">
                  <a:moveTo>
                    <a:pt x="123" y="383"/>
                  </a:moveTo>
                  <a:lnTo>
                    <a:pt x="76" y="539"/>
                  </a:lnTo>
                  <a:lnTo>
                    <a:pt x="307" y="778"/>
                  </a:lnTo>
                  <a:lnTo>
                    <a:pt x="354" y="858"/>
                  </a:lnTo>
                  <a:lnTo>
                    <a:pt x="400" y="778"/>
                  </a:lnTo>
                  <a:lnTo>
                    <a:pt x="630" y="539"/>
                  </a:lnTo>
                  <a:lnTo>
                    <a:pt x="584" y="383"/>
                  </a:lnTo>
                  <a:lnTo>
                    <a:pt x="721" y="361"/>
                  </a:lnTo>
                  <a:lnTo>
                    <a:pt x="686" y="17"/>
                  </a:lnTo>
                  <a:lnTo>
                    <a:pt x="594" y="0"/>
                  </a:lnTo>
                  <a:lnTo>
                    <a:pt x="354" y="781"/>
                  </a:lnTo>
                  <a:lnTo>
                    <a:pt x="114" y="0"/>
                  </a:lnTo>
                  <a:lnTo>
                    <a:pt x="20" y="18"/>
                  </a:lnTo>
                  <a:lnTo>
                    <a:pt x="0" y="375"/>
                  </a:lnTo>
                  <a:lnTo>
                    <a:pt x="123" y="383"/>
                  </a:lnTo>
                  <a:close/>
                </a:path>
              </a:pathLst>
            </a:custGeom>
            <a:solidFill>
              <a:srgbClr val="7C1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8" name="Freeform 91">
              <a:extLst>
                <a:ext uri="{FF2B5EF4-FFF2-40B4-BE49-F238E27FC236}">
                  <a16:creationId xmlns:a16="http://schemas.microsoft.com/office/drawing/2014/main" id="{E18283E9-B3FC-4C85-A4FB-9B0456ED5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338" y="8653463"/>
              <a:ext cx="277813" cy="369888"/>
            </a:xfrm>
            <a:custGeom>
              <a:avLst/>
              <a:gdLst>
                <a:gd name="T0" fmla="*/ 345 w 365"/>
                <a:gd name="T1" fmla="*/ 184 h 485"/>
                <a:gd name="T2" fmla="*/ 355 w 365"/>
                <a:gd name="T3" fmla="*/ 391 h 485"/>
                <a:gd name="T4" fmla="*/ 330 w 365"/>
                <a:gd name="T5" fmla="*/ 455 h 485"/>
                <a:gd name="T6" fmla="*/ 267 w 365"/>
                <a:gd name="T7" fmla="*/ 451 h 485"/>
                <a:gd name="T8" fmla="*/ 198 w 365"/>
                <a:gd name="T9" fmla="*/ 449 h 485"/>
                <a:gd name="T10" fmla="*/ 119 w 365"/>
                <a:gd name="T11" fmla="*/ 445 h 485"/>
                <a:gd name="T12" fmla="*/ 43 w 365"/>
                <a:gd name="T13" fmla="*/ 426 h 485"/>
                <a:gd name="T14" fmla="*/ 88 w 365"/>
                <a:gd name="T15" fmla="*/ 314 h 485"/>
                <a:gd name="T16" fmla="*/ 0 w 365"/>
                <a:gd name="T17" fmla="*/ 353 h 485"/>
                <a:gd name="T18" fmla="*/ 39 w 365"/>
                <a:gd name="T19" fmla="*/ 245 h 485"/>
                <a:gd name="T20" fmla="*/ 113 w 365"/>
                <a:gd name="T21" fmla="*/ 178 h 485"/>
                <a:gd name="T22" fmla="*/ 134 w 365"/>
                <a:gd name="T23" fmla="*/ 0 h 485"/>
                <a:gd name="T24" fmla="*/ 365 w 365"/>
                <a:gd name="T25" fmla="*/ 12 h 485"/>
                <a:gd name="T26" fmla="*/ 345 w 365"/>
                <a:gd name="T27" fmla="*/ 1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485">
                  <a:moveTo>
                    <a:pt x="345" y="184"/>
                  </a:moveTo>
                  <a:lnTo>
                    <a:pt x="355" y="391"/>
                  </a:lnTo>
                  <a:lnTo>
                    <a:pt x="330" y="455"/>
                  </a:lnTo>
                  <a:cubicBezTo>
                    <a:pt x="330" y="455"/>
                    <a:pt x="283" y="472"/>
                    <a:pt x="267" y="451"/>
                  </a:cubicBezTo>
                  <a:cubicBezTo>
                    <a:pt x="267" y="451"/>
                    <a:pt x="226" y="475"/>
                    <a:pt x="198" y="449"/>
                  </a:cubicBezTo>
                  <a:cubicBezTo>
                    <a:pt x="198" y="449"/>
                    <a:pt x="153" y="485"/>
                    <a:pt x="119" y="445"/>
                  </a:cubicBezTo>
                  <a:cubicBezTo>
                    <a:pt x="119" y="445"/>
                    <a:pt x="68" y="480"/>
                    <a:pt x="43" y="426"/>
                  </a:cubicBezTo>
                  <a:lnTo>
                    <a:pt x="88" y="314"/>
                  </a:lnTo>
                  <a:lnTo>
                    <a:pt x="0" y="353"/>
                  </a:lnTo>
                  <a:lnTo>
                    <a:pt x="39" y="245"/>
                  </a:lnTo>
                  <a:cubicBezTo>
                    <a:pt x="59" y="201"/>
                    <a:pt x="113" y="178"/>
                    <a:pt x="113" y="178"/>
                  </a:cubicBezTo>
                  <a:lnTo>
                    <a:pt x="134" y="0"/>
                  </a:lnTo>
                  <a:lnTo>
                    <a:pt x="365" y="12"/>
                  </a:lnTo>
                  <a:lnTo>
                    <a:pt x="345" y="184"/>
                  </a:lnTo>
                  <a:close/>
                </a:path>
              </a:pathLst>
            </a:custGeom>
            <a:solidFill>
              <a:srgbClr val="FD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9" name="Freeform 92">
              <a:extLst>
                <a:ext uri="{FF2B5EF4-FFF2-40B4-BE49-F238E27FC236}">
                  <a16:creationId xmlns:a16="http://schemas.microsoft.com/office/drawing/2014/main" id="{A04CD035-5CE9-40DC-8DE6-8A72808E1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5500" y="7521575"/>
              <a:ext cx="339725" cy="1216025"/>
            </a:xfrm>
            <a:custGeom>
              <a:avLst/>
              <a:gdLst>
                <a:gd name="T0" fmla="*/ 302 w 447"/>
                <a:gd name="T1" fmla="*/ 0 h 1598"/>
                <a:gd name="T2" fmla="*/ 447 w 447"/>
                <a:gd name="T3" fmla="*/ 825 h 1598"/>
                <a:gd name="T4" fmla="*/ 340 w 447"/>
                <a:gd name="T5" fmla="*/ 1598 h 1598"/>
                <a:gd name="T6" fmla="*/ 38 w 447"/>
                <a:gd name="T7" fmla="*/ 1598 h 1598"/>
                <a:gd name="T8" fmla="*/ 143 w 447"/>
                <a:gd name="T9" fmla="*/ 861 h 1598"/>
                <a:gd name="T10" fmla="*/ 0 w 447"/>
                <a:gd name="T11" fmla="*/ 2 h 1598"/>
                <a:gd name="T12" fmla="*/ 302 w 447"/>
                <a:gd name="T13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1598">
                  <a:moveTo>
                    <a:pt x="302" y="0"/>
                  </a:moveTo>
                  <a:lnTo>
                    <a:pt x="447" y="825"/>
                  </a:lnTo>
                  <a:lnTo>
                    <a:pt x="340" y="1598"/>
                  </a:lnTo>
                  <a:lnTo>
                    <a:pt x="38" y="1598"/>
                  </a:lnTo>
                  <a:lnTo>
                    <a:pt x="143" y="861"/>
                  </a:lnTo>
                  <a:lnTo>
                    <a:pt x="0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A3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0" name="Oval 13">
              <a:extLst>
                <a:ext uri="{FF2B5EF4-FFF2-40B4-BE49-F238E27FC236}">
                  <a16:creationId xmlns:a16="http://schemas.microsoft.com/office/drawing/2014/main" id="{79DB0F37-4E90-4837-9FDE-9E82C9ADC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8718" y="8796338"/>
              <a:ext cx="436563" cy="436563"/>
            </a:xfrm>
            <a:prstGeom prst="ellipse">
              <a:avLst/>
            </a:prstGeom>
            <a:solidFill>
              <a:srgbClr val="0F58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1" name="Oval 14">
              <a:extLst>
                <a:ext uri="{FF2B5EF4-FFF2-40B4-BE49-F238E27FC236}">
                  <a16:creationId xmlns:a16="http://schemas.microsoft.com/office/drawing/2014/main" id="{43ADA6D1-28D3-4E50-93F5-02BB0EA94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2960" y="10748963"/>
              <a:ext cx="436563" cy="436563"/>
            </a:xfrm>
            <a:prstGeom prst="ellipse">
              <a:avLst/>
            </a:prstGeom>
            <a:solidFill>
              <a:srgbClr val="A314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83C1CB5E-EF00-41E7-969C-5840176CC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159" y="10825163"/>
              <a:ext cx="284164" cy="193218"/>
            </a:xfrm>
            <a:custGeom>
              <a:avLst/>
              <a:gdLst>
                <a:gd name="connsiteX0" fmla="*/ 142080 w 284164"/>
                <a:gd name="connsiteY0" fmla="*/ 0 h 193218"/>
                <a:gd name="connsiteX1" fmla="*/ 284164 w 284164"/>
                <a:gd name="connsiteY1" fmla="*/ 110332 h 193218"/>
                <a:gd name="connsiteX2" fmla="*/ 242548 w 284164"/>
                <a:gd name="connsiteY2" fmla="*/ 188349 h 193218"/>
                <a:gd name="connsiteX3" fmla="*/ 233248 w 284164"/>
                <a:gd name="connsiteY3" fmla="*/ 193218 h 193218"/>
                <a:gd name="connsiteX4" fmla="*/ 219802 w 284164"/>
                <a:gd name="connsiteY4" fmla="*/ 187482 h 193218"/>
                <a:gd name="connsiteX5" fmla="*/ 142080 w 284164"/>
                <a:gd name="connsiteY5" fmla="*/ 177554 h 193218"/>
                <a:gd name="connsiteX6" fmla="*/ 64358 w 284164"/>
                <a:gd name="connsiteY6" fmla="*/ 187482 h 193218"/>
                <a:gd name="connsiteX7" fmla="*/ 50914 w 284164"/>
                <a:gd name="connsiteY7" fmla="*/ 193217 h 193218"/>
                <a:gd name="connsiteX8" fmla="*/ 41614 w 284164"/>
                <a:gd name="connsiteY8" fmla="*/ 188349 h 193218"/>
                <a:gd name="connsiteX9" fmla="*/ 0 w 284164"/>
                <a:gd name="connsiteY9" fmla="*/ 110332 h 193218"/>
                <a:gd name="connsiteX10" fmla="*/ 142080 w 284164"/>
                <a:gd name="connsiteY10" fmla="*/ 0 h 19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164" h="193218">
                  <a:moveTo>
                    <a:pt x="142080" y="0"/>
                  </a:moveTo>
                  <a:cubicBezTo>
                    <a:pt x="220552" y="0"/>
                    <a:pt x="284164" y="49397"/>
                    <a:pt x="284164" y="110332"/>
                  </a:cubicBezTo>
                  <a:cubicBezTo>
                    <a:pt x="284164" y="140800"/>
                    <a:pt x="268262" y="168383"/>
                    <a:pt x="242548" y="188349"/>
                  </a:cubicBezTo>
                  <a:lnTo>
                    <a:pt x="233248" y="193218"/>
                  </a:lnTo>
                  <a:lnTo>
                    <a:pt x="219802" y="187482"/>
                  </a:lnTo>
                  <a:cubicBezTo>
                    <a:pt x="195914" y="181089"/>
                    <a:pt x="169650" y="177554"/>
                    <a:pt x="142080" y="177554"/>
                  </a:cubicBezTo>
                  <a:cubicBezTo>
                    <a:pt x="114512" y="177554"/>
                    <a:pt x="88248" y="181089"/>
                    <a:pt x="64358" y="187482"/>
                  </a:cubicBezTo>
                  <a:lnTo>
                    <a:pt x="50914" y="193217"/>
                  </a:lnTo>
                  <a:lnTo>
                    <a:pt x="41614" y="188349"/>
                  </a:lnTo>
                  <a:cubicBezTo>
                    <a:pt x="15904" y="168383"/>
                    <a:pt x="0" y="140800"/>
                    <a:pt x="0" y="110332"/>
                  </a:cubicBezTo>
                  <a:cubicBezTo>
                    <a:pt x="0" y="49397"/>
                    <a:pt x="63612" y="0"/>
                    <a:pt x="142080" y="0"/>
                  </a:cubicBezTo>
                  <a:close/>
                </a:path>
              </a:pathLst>
            </a:custGeom>
            <a:solidFill>
              <a:srgbClr val="D83C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A28409B1-7582-4DEB-AE4E-2E719A2F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968" y="8897304"/>
              <a:ext cx="246064" cy="158371"/>
            </a:xfrm>
            <a:custGeom>
              <a:avLst/>
              <a:gdLst>
                <a:gd name="connsiteX0" fmla="*/ 123032 w 246064"/>
                <a:gd name="connsiteY0" fmla="*/ 0 h 158371"/>
                <a:gd name="connsiteX1" fmla="*/ 246064 w 246064"/>
                <a:gd name="connsiteY1" fmla="*/ 96044 h 158371"/>
                <a:gd name="connsiteX2" fmla="*/ 236396 w 246064"/>
                <a:gd name="connsiteY2" fmla="*/ 133429 h 158371"/>
                <a:gd name="connsiteX3" fmla="*/ 215395 w 246064"/>
                <a:gd name="connsiteY3" fmla="*/ 157745 h 158371"/>
                <a:gd name="connsiteX4" fmla="*/ 210215 w 246064"/>
                <a:gd name="connsiteY4" fmla="*/ 153306 h 158371"/>
                <a:gd name="connsiteX5" fmla="*/ 123668 w 246064"/>
                <a:gd name="connsiteY5" fmla="*/ 132598 h 158371"/>
                <a:gd name="connsiteX6" fmla="*/ 37121 w 246064"/>
                <a:gd name="connsiteY6" fmla="*/ 153306 h 158371"/>
                <a:gd name="connsiteX7" fmla="*/ 31210 w 246064"/>
                <a:gd name="connsiteY7" fmla="*/ 158371 h 158371"/>
                <a:gd name="connsiteX8" fmla="*/ 9668 w 246064"/>
                <a:gd name="connsiteY8" fmla="*/ 133429 h 158371"/>
                <a:gd name="connsiteX9" fmla="*/ 0 w 246064"/>
                <a:gd name="connsiteY9" fmla="*/ 96044 h 158371"/>
                <a:gd name="connsiteX10" fmla="*/ 123032 w 246064"/>
                <a:gd name="connsiteY10" fmla="*/ 0 h 15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064" h="158371">
                  <a:moveTo>
                    <a:pt x="123032" y="0"/>
                  </a:moveTo>
                  <a:cubicBezTo>
                    <a:pt x="190981" y="0"/>
                    <a:pt x="246064" y="43000"/>
                    <a:pt x="246064" y="96044"/>
                  </a:cubicBezTo>
                  <a:cubicBezTo>
                    <a:pt x="246064" y="109305"/>
                    <a:pt x="242621" y="121938"/>
                    <a:pt x="236396" y="133429"/>
                  </a:cubicBezTo>
                  <a:lnTo>
                    <a:pt x="215395" y="157745"/>
                  </a:lnTo>
                  <a:lnTo>
                    <a:pt x="210215" y="153306"/>
                  </a:lnTo>
                  <a:cubicBezTo>
                    <a:pt x="188065" y="140512"/>
                    <a:pt x="157466" y="132598"/>
                    <a:pt x="123668" y="132598"/>
                  </a:cubicBezTo>
                  <a:cubicBezTo>
                    <a:pt x="89870" y="132598"/>
                    <a:pt x="59271" y="140512"/>
                    <a:pt x="37121" y="153306"/>
                  </a:cubicBezTo>
                  <a:lnTo>
                    <a:pt x="31210" y="158371"/>
                  </a:lnTo>
                  <a:lnTo>
                    <a:pt x="9668" y="133429"/>
                  </a:lnTo>
                  <a:cubicBezTo>
                    <a:pt x="3443" y="121938"/>
                    <a:pt x="0" y="109305"/>
                    <a:pt x="0" y="96044"/>
                  </a:cubicBezTo>
                  <a:cubicBezTo>
                    <a:pt x="0" y="43000"/>
                    <a:pt x="55083" y="0"/>
                    <a:pt x="123032" y="0"/>
                  </a:cubicBezTo>
                  <a:close/>
                </a:path>
              </a:pathLst>
            </a:custGeom>
            <a:solidFill>
              <a:srgbClr val="4F8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452" name="Freeform 14">
            <a:extLst>
              <a:ext uri="{FF2B5EF4-FFF2-40B4-BE49-F238E27FC236}">
                <a16:creationId xmlns:a16="http://schemas.microsoft.com/office/drawing/2014/main" id="{05DB41A2-E241-4AEE-AB4B-4D4A6332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636" y="10558335"/>
            <a:ext cx="1365438" cy="1075594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FFA42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53" name="Freeform 26">
            <a:extLst>
              <a:ext uri="{FF2B5EF4-FFF2-40B4-BE49-F238E27FC236}">
                <a16:creationId xmlns:a16="http://schemas.microsoft.com/office/drawing/2014/main" id="{8E65AA42-BA7E-4BEE-9028-FC943131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794" y="7400038"/>
            <a:ext cx="1153792" cy="1383859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01494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54" name="Freeform 29">
            <a:extLst>
              <a:ext uri="{FF2B5EF4-FFF2-40B4-BE49-F238E27FC236}">
                <a16:creationId xmlns:a16="http://schemas.microsoft.com/office/drawing/2014/main" id="{570B08D3-0D8A-4FB3-8340-1742C9A4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93" y="4525702"/>
            <a:ext cx="1386194" cy="1222826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B400BEDB-F569-4F06-B802-E5A1BA340317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2AD898B3-6F2F-45AA-9C56-3AE30201C0A4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C730329-D7F9-4713-9825-55BE93E64864}"/>
              </a:ext>
            </a:extLst>
          </p:cNvPr>
          <p:cNvSpPr txBox="1"/>
          <p:nvPr/>
        </p:nvSpPr>
        <p:spPr>
          <a:xfrm>
            <a:off x="4901327" y="5039008"/>
            <a:ext cx="5766674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C64629DA-3FAA-46B4-93EE-9FF1482737D6}"/>
              </a:ext>
            </a:extLst>
          </p:cNvPr>
          <p:cNvSpPr txBox="1"/>
          <p:nvPr/>
        </p:nvSpPr>
        <p:spPr>
          <a:xfrm>
            <a:off x="4901327" y="4421356"/>
            <a:ext cx="5766674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E086EC4-8355-4EA1-8ECA-9972B1D2CD22}"/>
              </a:ext>
            </a:extLst>
          </p:cNvPr>
          <p:cNvSpPr txBox="1"/>
          <p:nvPr/>
        </p:nvSpPr>
        <p:spPr>
          <a:xfrm>
            <a:off x="4901327" y="8008969"/>
            <a:ext cx="5766674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9EB7A231-13E2-4A64-ADB3-D870C68007F7}"/>
              </a:ext>
            </a:extLst>
          </p:cNvPr>
          <p:cNvSpPr txBox="1"/>
          <p:nvPr/>
        </p:nvSpPr>
        <p:spPr>
          <a:xfrm>
            <a:off x="4901327" y="7391317"/>
            <a:ext cx="5766674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F88D4B4-69DE-463E-8CB1-380404239343}"/>
              </a:ext>
            </a:extLst>
          </p:cNvPr>
          <p:cNvSpPr txBox="1"/>
          <p:nvPr/>
        </p:nvSpPr>
        <p:spPr>
          <a:xfrm>
            <a:off x="4901327" y="10973709"/>
            <a:ext cx="5766674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F16D38EE-0E64-4677-B230-E8D24C3F811E}"/>
              </a:ext>
            </a:extLst>
          </p:cNvPr>
          <p:cNvSpPr txBox="1"/>
          <p:nvPr/>
        </p:nvSpPr>
        <p:spPr>
          <a:xfrm>
            <a:off x="4901327" y="10356057"/>
            <a:ext cx="5766674" cy="5693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226272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94">
            <a:extLst>
              <a:ext uri="{FF2B5EF4-FFF2-40B4-BE49-F238E27FC236}">
                <a16:creationId xmlns:a16="http://schemas.microsoft.com/office/drawing/2014/main" id="{A73B0EEA-E40B-459D-BE80-FF686575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4064000"/>
            <a:ext cx="7596188" cy="2136775"/>
          </a:xfrm>
          <a:prstGeom prst="rect">
            <a:avLst/>
          </a:prstGeom>
          <a:gradFill>
            <a:gsLst>
              <a:gs pos="0">
                <a:srgbClr val="B00041"/>
              </a:gs>
              <a:gs pos="56000">
                <a:srgbClr val="F03A61"/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28" name="Rectangle 95">
            <a:extLst>
              <a:ext uri="{FF2B5EF4-FFF2-40B4-BE49-F238E27FC236}">
                <a16:creationId xmlns:a16="http://schemas.microsoft.com/office/drawing/2014/main" id="{9C7B22E0-9D0A-4D60-9E0D-71E64060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7029450"/>
            <a:ext cx="7596188" cy="2136775"/>
          </a:xfrm>
          <a:prstGeom prst="rect">
            <a:avLst/>
          </a:prstGeom>
          <a:gradFill>
            <a:gsLst>
              <a:gs pos="17000">
                <a:srgbClr val="3A3A9C"/>
              </a:gs>
              <a:gs pos="90000">
                <a:srgbClr val="434BBF"/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29" name="Rectangle 96">
            <a:extLst>
              <a:ext uri="{FF2B5EF4-FFF2-40B4-BE49-F238E27FC236}">
                <a16:creationId xmlns:a16="http://schemas.microsoft.com/office/drawing/2014/main" id="{9C977013-63D4-48BC-842C-BFDC0B7E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10044113"/>
            <a:ext cx="7596188" cy="2136775"/>
          </a:xfrm>
          <a:prstGeom prst="rect">
            <a:avLst/>
          </a:prstGeom>
          <a:gradFill>
            <a:gsLst>
              <a:gs pos="34000">
                <a:srgbClr val="5244FC"/>
              </a:gs>
              <a:gs pos="81000">
                <a:srgbClr val="9939EE"/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0" name="Freeform 97">
            <a:extLst>
              <a:ext uri="{FF2B5EF4-FFF2-40B4-BE49-F238E27FC236}">
                <a16:creationId xmlns:a16="http://schemas.microsoft.com/office/drawing/2014/main" id="{44724223-3E44-4E75-B9A0-3A5CE28EB3D0}"/>
              </a:ext>
            </a:extLst>
          </p:cNvPr>
          <p:cNvSpPr>
            <a:spLocks/>
          </p:cNvSpPr>
          <p:nvPr/>
        </p:nvSpPr>
        <p:spPr bwMode="auto">
          <a:xfrm>
            <a:off x="1504950" y="4237038"/>
            <a:ext cx="1790700" cy="1792288"/>
          </a:xfrm>
          <a:custGeom>
            <a:avLst/>
            <a:gdLst>
              <a:gd name="T0" fmla="*/ 0 w 2354"/>
              <a:gd name="T1" fmla="*/ 1177 h 2355"/>
              <a:gd name="T2" fmla="*/ 1177 w 2354"/>
              <a:gd name="T3" fmla="*/ 2355 h 2355"/>
              <a:gd name="T4" fmla="*/ 1177 w 2354"/>
              <a:gd name="T5" fmla="*/ 2355 h 2355"/>
              <a:gd name="T6" fmla="*/ 2354 w 2354"/>
              <a:gd name="T7" fmla="*/ 1177 h 2355"/>
              <a:gd name="T8" fmla="*/ 2354 w 2354"/>
              <a:gd name="T9" fmla="*/ 1177 h 2355"/>
              <a:gd name="T10" fmla="*/ 1177 w 2354"/>
              <a:gd name="T11" fmla="*/ 0 h 2355"/>
              <a:gd name="T12" fmla="*/ 1177 w 2354"/>
              <a:gd name="T13" fmla="*/ 0 h 2355"/>
              <a:gd name="T14" fmla="*/ 0 w 2354"/>
              <a:gd name="T15" fmla="*/ 1177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4" h="2355">
                <a:moveTo>
                  <a:pt x="0" y="1177"/>
                </a:moveTo>
                <a:cubicBezTo>
                  <a:pt x="0" y="1827"/>
                  <a:pt x="527" y="2355"/>
                  <a:pt x="1177" y="2355"/>
                </a:cubicBezTo>
                <a:lnTo>
                  <a:pt x="1177" y="2355"/>
                </a:lnTo>
                <a:cubicBezTo>
                  <a:pt x="1827" y="2355"/>
                  <a:pt x="2354" y="1827"/>
                  <a:pt x="2354" y="1177"/>
                </a:cubicBezTo>
                <a:lnTo>
                  <a:pt x="2354" y="1177"/>
                </a:lnTo>
                <a:cubicBezTo>
                  <a:pt x="2354" y="527"/>
                  <a:pt x="1827" y="0"/>
                  <a:pt x="1177" y="0"/>
                </a:cubicBezTo>
                <a:lnTo>
                  <a:pt x="1177" y="0"/>
                </a:lnTo>
                <a:cubicBezTo>
                  <a:pt x="527" y="0"/>
                  <a:pt x="0" y="527"/>
                  <a:pt x="0" y="1177"/>
                </a:cubicBezTo>
              </a:path>
            </a:pathLst>
          </a:custGeom>
          <a:gradFill>
            <a:gsLst>
              <a:gs pos="0">
                <a:srgbClr val="7C83A1"/>
              </a:gs>
              <a:gs pos="86000">
                <a:srgbClr val="BFBFBF"/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1" name="Oval 98">
            <a:extLst>
              <a:ext uri="{FF2B5EF4-FFF2-40B4-BE49-F238E27FC236}">
                <a16:creationId xmlns:a16="http://schemas.microsoft.com/office/drawing/2014/main" id="{C3001403-5191-4CC8-8331-B3579F9E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33875"/>
            <a:ext cx="1600200" cy="1600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2" name="Freeform 99">
            <a:extLst>
              <a:ext uri="{FF2B5EF4-FFF2-40B4-BE49-F238E27FC236}">
                <a16:creationId xmlns:a16="http://schemas.microsoft.com/office/drawing/2014/main" id="{545444D4-310E-408D-A899-2B6CFDC882DE}"/>
              </a:ext>
            </a:extLst>
          </p:cNvPr>
          <p:cNvSpPr>
            <a:spLocks/>
          </p:cNvSpPr>
          <p:nvPr/>
        </p:nvSpPr>
        <p:spPr bwMode="auto">
          <a:xfrm>
            <a:off x="1504950" y="7202488"/>
            <a:ext cx="1790700" cy="1792288"/>
          </a:xfrm>
          <a:custGeom>
            <a:avLst/>
            <a:gdLst>
              <a:gd name="T0" fmla="*/ 0 w 2354"/>
              <a:gd name="T1" fmla="*/ 1177 h 2355"/>
              <a:gd name="T2" fmla="*/ 1177 w 2354"/>
              <a:gd name="T3" fmla="*/ 2355 h 2355"/>
              <a:gd name="T4" fmla="*/ 1177 w 2354"/>
              <a:gd name="T5" fmla="*/ 2355 h 2355"/>
              <a:gd name="T6" fmla="*/ 2354 w 2354"/>
              <a:gd name="T7" fmla="*/ 1177 h 2355"/>
              <a:gd name="T8" fmla="*/ 2354 w 2354"/>
              <a:gd name="T9" fmla="*/ 1177 h 2355"/>
              <a:gd name="T10" fmla="*/ 1177 w 2354"/>
              <a:gd name="T11" fmla="*/ 0 h 2355"/>
              <a:gd name="T12" fmla="*/ 1177 w 2354"/>
              <a:gd name="T13" fmla="*/ 0 h 2355"/>
              <a:gd name="T14" fmla="*/ 0 w 2354"/>
              <a:gd name="T15" fmla="*/ 1177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4" h="2355">
                <a:moveTo>
                  <a:pt x="0" y="1177"/>
                </a:moveTo>
                <a:cubicBezTo>
                  <a:pt x="0" y="1828"/>
                  <a:pt x="527" y="2355"/>
                  <a:pt x="1177" y="2355"/>
                </a:cubicBezTo>
                <a:lnTo>
                  <a:pt x="1177" y="2355"/>
                </a:lnTo>
                <a:cubicBezTo>
                  <a:pt x="1827" y="2355"/>
                  <a:pt x="2354" y="1828"/>
                  <a:pt x="2354" y="1177"/>
                </a:cubicBezTo>
                <a:lnTo>
                  <a:pt x="2354" y="1177"/>
                </a:lnTo>
                <a:cubicBezTo>
                  <a:pt x="2354" y="527"/>
                  <a:pt x="1827" y="0"/>
                  <a:pt x="1177" y="0"/>
                </a:cubicBezTo>
                <a:lnTo>
                  <a:pt x="1177" y="0"/>
                </a:lnTo>
                <a:cubicBezTo>
                  <a:pt x="527" y="0"/>
                  <a:pt x="0" y="527"/>
                  <a:pt x="0" y="1177"/>
                </a:cubicBezTo>
              </a:path>
            </a:pathLst>
          </a:custGeom>
          <a:gradFill>
            <a:gsLst>
              <a:gs pos="0">
                <a:srgbClr val="7C83A1"/>
              </a:gs>
              <a:gs pos="86000">
                <a:srgbClr val="BFBFBF"/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3" name="Oval 100">
            <a:extLst>
              <a:ext uri="{FF2B5EF4-FFF2-40B4-BE49-F238E27FC236}">
                <a16:creationId xmlns:a16="http://schemas.microsoft.com/office/drawing/2014/main" id="{1FAAA498-FA3D-429D-AA35-457E29EA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297738"/>
            <a:ext cx="1600200" cy="1600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4" name="Freeform 101">
            <a:extLst>
              <a:ext uri="{FF2B5EF4-FFF2-40B4-BE49-F238E27FC236}">
                <a16:creationId xmlns:a16="http://schemas.microsoft.com/office/drawing/2014/main" id="{77CB8891-2CFF-40ED-9E9B-89F920390ECC}"/>
              </a:ext>
            </a:extLst>
          </p:cNvPr>
          <p:cNvSpPr>
            <a:spLocks/>
          </p:cNvSpPr>
          <p:nvPr/>
        </p:nvSpPr>
        <p:spPr bwMode="auto">
          <a:xfrm>
            <a:off x="1504950" y="10215563"/>
            <a:ext cx="1790700" cy="1792288"/>
          </a:xfrm>
          <a:custGeom>
            <a:avLst/>
            <a:gdLst>
              <a:gd name="T0" fmla="*/ 0 w 2354"/>
              <a:gd name="T1" fmla="*/ 1178 h 2355"/>
              <a:gd name="T2" fmla="*/ 1177 w 2354"/>
              <a:gd name="T3" fmla="*/ 2355 h 2355"/>
              <a:gd name="T4" fmla="*/ 1177 w 2354"/>
              <a:gd name="T5" fmla="*/ 2355 h 2355"/>
              <a:gd name="T6" fmla="*/ 2354 w 2354"/>
              <a:gd name="T7" fmla="*/ 1178 h 2355"/>
              <a:gd name="T8" fmla="*/ 2354 w 2354"/>
              <a:gd name="T9" fmla="*/ 1178 h 2355"/>
              <a:gd name="T10" fmla="*/ 1177 w 2354"/>
              <a:gd name="T11" fmla="*/ 0 h 2355"/>
              <a:gd name="T12" fmla="*/ 1177 w 2354"/>
              <a:gd name="T13" fmla="*/ 0 h 2355"/>
              <a:gd name="T14" fmla="*/ 0 w 2354"/>
              <a:gd name="T15" fmla="*/ 1178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4" h="2355">
                <a:moveTo>
                  <a:pt x="0" y="1178"/>
                </a:moveTo>
                <a:cubicBezTo>
                  <a:pt x="0" y="1828"/>
                  <a:pt x="527" y="2355"/>
                  <a:pt x="1177" y="2355"/>
                </a:cubicBezTo>
                <a:lnTo>
                  <a:pt x="1177" y="2355"/>
                </a:lnTo>
                <a:cubicBezTo>
                  <a:pt x="1827" y="2355"/>
                  <a:pt x="2354" y="1828"/>
                  <a:pt x="2354" y="1178"/>
                </a:cubicBezTo>
                <a:lnTo>
                  <a:pt x="2354" y="1178"/>
                </a:lnTo>
                <a:cubicBezTo>
                  <a:pt x="2354" y="528"/>
                  <a:pt x="1827" y="0"/>
                  <a:pt x="1177" y="0"/>
                </a:cubicBezTo>
                <a:lnTo>
                  <a:pt x="1177" y="0"/>
                </a:lnTo>
                <a:cubicBezTo>
                  <a:pt x="527" y="0"/>
                  <a:pt x="0" y="528"/>
                  <a:pt x="0" y="1178"/>
                </a:cubicBezTo>
              </a:path>
            </a:pathLst>
          </a:custGeom>
          <a:gradFill>
            <a:gsLst>
              <a:gs pos="0">
                <a:srgbClr val="7C83A1"/>
              </a:gs>
              <a:gs pos="86000">
                <a:srgbClr val="BFBFBF"/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5" name="Oval 102">
            <a:extLst>
              <a:ext uri="{FF2B5EF4-FFF2-40B4-BE49-F238E27FC236}">
                <a16:creationId xmlns:a16="http://schemas.microsoft.com/office/drawing/2014/main" id="{CBB06E36-56AB-4BC6-8CCF-C68F5E8C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310813"/>
            <a:ext cx="1600200" cy="1601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6" name="Freeform 14">
            <a:extLst>
              <a:ext uri="{FF2B5EF4-FFF2-40B4-BE49-F238E27FC236}">
                <a16:creationId xmlns:a16="http://schemas.microsoft.com/office/drawing/2014/main" id="{40494AAB-53BE-4848-82C8-D019B136D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036" y="4712935"/>
            <a:ext cx="1060204" cy="835153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gradFill>
            <a:gsLst>
              <a:gs pos="0">
                <a:srgbClr val="B00041"/>
              </a:gs>
              <a:gs pos="56000">
                <a:srgbClr val="F03A61"/>
              </a:gs>
            </a:gsLst>
            <a:lin ang="21594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7" name="Freeform 26">
            <a:extLst>
              <a:ext uri="{FF2B5EF4-FFF2-40B4-BE49-F238E27FC236}">
                <a16:creationId xmlns:a16="http://schemas.microsoft.com/office/drawing/2014/main" id="{C1AE9BFB-3AF8-45E1-BD93-1DEB50E3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94" y="7526535"/>
            <a:ext cx="900085" cy="1079562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gradFill>
            <a:gsLst>
              <a:gs pos="17000">
                <a:srgbClr val="3A3A9C"/>
              </a:gs>
              <a:gs pos="90000">
                <a:srgbClr val="434BBF"/>
              </a:gs>
            </a:gsLst>
            <a:lin ang="21594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8" name="Freeform 29">
            <a:extLst>
              <a:ext uri="{FF2B5EF4-FFF2-40B4-BE49-F238E27FC236}">
                <a16:creationId xmlns:a16="http://schemas.microsoft.com/office/drawing/2014/main" id="{C183FBE8-A8AD-40CD-8BEA-FA76E84E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11" y="10632440"/>
            <a:ext cx="1073596" cy="947069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gradFill>
            <a:gsLst>
              <a:gs pos="34000">
                <a:srgbClr val="5244FC"/>
              </a:gs>
              <a:gs pos="81000">
                <a:srgbClr val="9939EE"/>
              </a:gs>
            </a:gsLst>
            <a:lin ang="21594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50779B3D-716A-4E33-BE38-B0BBA3407816}"/>
              </a:ext>
            </a:extLst>
          </p:cNvPr>
          <p:cNvGrpSpPr/>
          <p:nvPr/>
        </p:nvGrpSpPr>
        <p:grpSpPr>
          <a:xfrm>
            <a:off x="10442575" y="4583211"/>
            <a:ext cx="12706351" cy="7082514"/>
            <a:chOff x="10442575" y="4583211"/>
            <a:chExt cx="12706351" cy="7082514"/>
          </a:xfrm>
        </p:grpSpPr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0A55DFCE-3D0F-4D23-8CAE-FA2014022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412" y="4583211"/>
              <a:ext cx="11555670" cy="7082514"/>
            </a:xfrm>
            <a:custGeom>
              <a:avLst/>
              <a:gdLst>
                <a:gd name="connsiteX0" fmla="*/ 5393786 w 11555670"/>
                <a:gd name="connsiteY0" fmla="*/ 2 h 7082514"/>
                <a:gd name="connsiteX1" fmla="*/ 7992820 w 11555670"/>
                <a:gd name="connsiteY1" fmla="*/ 881479 h 7082514"/>
                <a:gd name="connsiteX2" fmla="*/ 9165608 w 11555670"/>
                <a:gd name="connsiteY2" fmla="*/ 2459633 h 7082514"/>
                <a:gd name="connsiteX3" fmla="*/ 9268352 w 11555670"/>
                <a:gd name="connsiteY3" fmla="*/ 7050281 h 7082514"/>
                <a:gd name="connsiteX4" fmla="*/ 856381 w 11555670"/>
                <a:gd name="connsiteY4" fmla="*/ 6807546 h 7082514"/>
                <a:gd name="connsiteX5" fmla="*/ 997938 w 11555670"/>
                <a:gd name="connsiteY5" fmla="*/ 4291174 h 7082514"/>
                <a:gd name="connsiteX6" fmla="*/ 1523829 w 11555670"/>
                <a:gd name="connsiteY6" fmla="*/ 2596599 h 7082514"/>
                <a:gd name="connsiteX7" fmla="*/ 2499504 w 11555670"/>
                <a:gd name="connsiteY7" fmla="*/ 1257375 h 7082514"/>
                <a:gd name="connsiteX8" fmla="*/ 5393786 w 11555670"/>
                <a:gd name="connsiteY8" fmla="*/ 2 h 708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55670" h="7082514">
                  <a:moveTo>
                    <a:pt x="5393786" y="2"/>
                  </a:moveTo>
                  <a:cubicBezTo>
                    <a:pt x="6273878" y="-716"/>
                    <a:pt x="7190380" y="274928"/>
                    <a:pt x="7992820" y="881479"/>
                  </a:cubicBezTo>
                  <a:cubicBezTo>
                    <a:pt x="9305644" y="1873722"/>
                    <a:pt x="9165608" y="2459633"/>
                    <a:pt x="9165608" y="2459633"/>
                  </a:cubicBezTo>
                  <a:cubicBezTo>
                    <a:pt x="12148192" y="3485357"/>
                    <a:pt x="12513500" y="7480202"/>
                    <a:pt x="9268352" y="7050281"/>
                  </a:cubicBezTo>
                  <a:cubicBezTo>
                    <a:pt x="4889986" y="6471218"/>
                    <a:pt x="3300137" y="7308995"/>
                    <a:pt x="856381" y="6807546"/>
                  </a:cubicBezTo>
                  <a:cubicBezTo>
                    <a:pt x="-1178687" y="6390561"/>
                    <a:pt x="1060344" y="4761425"/>
                    <a:pt x="997938" y="4291174"/>
                  </a:cubicBezTo>
                  <a:cubicBezTo>
                    <a:pt x="868558" y="3324802"/>
                    <a:pt x="1413475" y="3579711"/>
                    <a:pt x="1523829" y="2596599"/>
                  </a:cubicBezTo>
                  <a:cubicBezTo>
                    <a:pt x="1704960" y="984203"/>
                    <a:pt x="2499504" y="1257375"/>
                    <a:pt x="2499504" y="1257375"/>
                  </a:cubicBezTo>
                  <a:cubicBezTo>
                    <a:pt x="3190877" y="458691"/>
                    <a:pt x="4262239" y="925"/>
                    <a:pt x="5393786" y="2"/>
                  </a:cubicBezTo>
                  <a:close/>
                </a:path>
              </a:pathLst>
            </a:custGeom>
            <a:gradFill>
              <a:gsLst>
                <a:gs pos="29000">
                  <a:srgbClr val="5244FC">
                    <a:alpha val="60000"/>
                  </a:srgbClr>
                </a:gs>
                <a:gs pos="81000">
                  <a:srgbClr val="9939EE">
                    <a:alpha val="6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1" name="Freeform 52">
              <a:extLst>
                <a:ext uri="{FF2B5EF4-FFF2-40B4-BE49-F238E27FC236}">
                  <a16:creationId xmlns:a16="http://schemas.microsoft.com/office/drawing/2014/main" id="{34EC058C-120A-428E-A729-6CECDD13A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6850" y="10958513"/>
              <a:ext cx="1493838" cy="139700"/>
            </a:xfrm>
            <a:custGeom>
              <a:avLst/>
              <a:gdLst>
                <a:gd name="T0" fmla="*/ 1964 w 1964"/>
                <a:gd name="T1" fmla="*/ 92 h 183"/>
                <a:gd name="T2" fmla="*/ 1062 w 1964"/>
                <a:gd name="T3" fmla="*/ 0 h 183"/>
                <a:gd name="T4" fmla="*/ 902 w 1964"/>
                <a:gd name="T5" fmla="*/ 0 h 183"/>
                <a:gd name="T6" fmla="*/ 0 w 1964"/>
                <a:gd name="T7" fmla="*/ 92 h 183"/>
                <a:gd name="T8" fmla="*/ 0 w 1964"/>
                <a:gd name="T9" fmla="*/ 183 h 183"/>
                <a:gd name="T10" fmla="*/ 1964 w 1964"/>
                <a:gd name="T11" fmla="*/ 183 h 183"/>
                <a:gd name="T12" fmla="*/ 1964 w 1964"/>
                <a:gd name="T13" fmla="*/ 9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4" h="183">
                  <a:moveTo>
                    <a:pt x="1964" y="92"/>
                  </a:moveTo>
                  <a:lnTo>
                    <a:pt x="1062" y="0"/>
                  </a:lnTo>
                  <a:lnTo>
                    <a:pt x="902" y="0"/>
                  </a:lnTo>
                  <a:lnTo>
                    <a:pt x="0" y="92"/>
                  </a:lnTo>
                  <a:lnTo>
                    <a:pt x="0" y="183"/>
                  </a:lnTo>
                  <a:lnTo>
                    <a:pt x="1964" y="183"/>
                  </a:lnTo>
                  <a:lnTo>
                    <a:pt x="1964" y="92"/>
                  </a:lnTo>
                  <a:close/>
                </a:path>
              </a:pathLst>
            </a:custGeom>
            <a:solidFill>
              <a:srgbClr val="CE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2" name="Freeform 6">
              <a:extLst>
                <a:ext uri="{FF2B5EF4-FFF2-40B4-BE49-F238E27FC236}">
                  <a16:creationId xmlns:a16="http://schemas.microsoft.com/office/drawing/2014/main" id="{44069E65-8A64-4EC7-BE38-B2CD85D5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2575" y="4906963"/>
              <a:ext cx="3055938" cy="4148138"/>
            </a:xfrm>
            <a:custGeom>
              <a:avLst/>
              <a:gdLst>
                <a:gd name="T0" fmla="*/ 2927 w 4014"/>
                <a:gd name="T1" fmla="*/ 3050 h 5450"/>
                <a:gd name="T2" fmla="*/ 3959 w 4014"/>
                <a:gd name="T3" fmla="*/ 1290 h 5450"/>
                <a:gd name="T4" fmla="*/ 1687 w 4014"/>
                <a:gd name="T5" fmla="*/ 1803 h 5450"/>
                <a:gd name="T6" fmla="*/ 1819 w 4014"/>
                <a:gd name="T7" fmla="*/ 5143 h 5450"/>
                <a:gd name="T8" fmla="*/ 2927 w 4014"/>
                <a:gd name="T9" fmla="*/ 3050 h 5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4" h="5450">
                  <a:moveTo>
                    <a:pt x="2927" y="3050"/>
                  </a:moveTo>
                  <a:cubicBezTo>
                    <a:pt x="2888" y="1154"/>
                    <a:pt x="3937" y="2141"/>
                    <a:pt x="3959" y="1290"/>
                  </a:cubicBezTo>
                  <a:cubicBezTo>
                    <a:pt x="4014" y="502"/>
                    <a:pt x="3270" y="0"/>
                    <a:pt x="1687" y="1803"/>
                  </a:cubicBezTo>
                  <a:cubicBezTo>
                    <a:pt x="0" y="3723"/>
                    <a:pt x="217" y="5450"/>
                    <a:pt x="1819" y="5143"/>
                  </a:cubicBezTo>
                  <a:cubicBezTo>
                    <a:pt x="2537" y="5005"/>
                    <a:pt x="2953" y="4350"/>
                    <a:pt x="2927" y="3050"/>
                  </a:cubicBezTo>
                  <a:close/>
                </a:path>
              </a:pathLst>
            </a:custGeom>
            <a:gradFill>
              <a:gsLst>
                <a:gs pos="35000">
                  <a:srgbClr val="5244FC">
                    <a:alpha val="60000"/>
                  </a:srgbClr>
                </a:gs>
                <a:gs pos="81000">
                  <a:srgbClr val="9939EE">
                    <a:alpha val="6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3" name="Freeform 8">
              <a:extLst>
                <a:ext uri="{FF2B5EF4-FFF2-40B4-BE49-F238E27FC236}">
                  <a16:creationId xmlns:a16="http://schemas.microsoft.com/office/drawing/2014/main" id="{8A7BA86E-2F73-45F3-97EA-AA68955E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5263" y="8685213"/>
              <a:ext cx="2633663" cy="2781300"/>
            </a:xfrm>
            <a:custGeom>
              <a:avLst/>
              <a:gdLst>
                <a:gd name="T0" fmla="*/ 1973 w 3460"/>
                <a:gd name="T1" fmla="*/ 844 h 3655"/>
                <a:gd name="T2" fmla="*/ 796 w 3460"/>
                <a:gd name="T3" fmla="*/ 3436 h 3655"/>
                <a:gd name="T4" fmla="*/ 2843 w 3460"/>
                <a:gd name="T5" fmla="*/ 3121 h 3655"/>
                <a:gd name="T6" fmla="*/ 2903 w 3460"/>
                <a:gd name="T7" fmla="*/ 1621 h 3655"/>
                <a:gd name="T8" fmla="*/ 1973 w 3460"/>
                <a:gd name="T9" fmla="*/ 844 h 3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0" h="3655">
                  <a:moveTo>
                    <a:pt x="1973" y="844"/>
                  </a:moveTo>
                  <a:cubicBezTo>
                    <a:pt x="1431" y="1305"/>
                    <a:pt x="0" y="3218"/>
                    <a:pt x="796" y="3436"/>
                  </a:cubicBezTo>
                  <a:cubicBezTo>
                    <a:pt x="1591" y="3655"/>
                    <a:pt x="1555" y="3079"/>
                    <a:pt x="2843" y="3121"/>
                  </a:cubicBezTo>
                  <a:cubicBezTo>
                    <a:pt x="3460" y="3141"/>
                    <a:pt x="2551" y="2279"/>
                    <a:pt x="2903" y="1621"/>
                  </a:cubicBezTo>
                  <a:cubicBezTo>
                    <a:pt x="3256" y="962"/>
                    <a:pt x="2966" y="0"/>
                    <a:pt x="1973" y="844"/>
                  </a:cubicBezTo>
                  <a:close/>
                </a:path>
              </a:pathLst>
            </a:custGeom>
            <a:gradFill>
              <a:gsLst>
                <a:gs pos="35000">
                  <a:srgbClr val="5244FC">
                    <a:alpha val="60000"/>
                  </a:srgbClr>
                </a:gs>
                <a:gs pos="81000">
                  <a:srgbClr val="9939EE">
                    <a:alpha val="6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C127C4AC-7C3F-4340-87E4-261B796D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0295" y="5160678"/>
              <a:ext cx="9236160" cy="5637602"/>
            </a:xfrm>
            <a:custGeom>
              <a:avLst/>
              <a:gdLst>
                <a:gd name="connsiteX0" fmla="*/ 4116482 w 9236160"/>
                <a:gd name="connsiteY0" fmla="*/ 936 h 5637602"/>
                <a:gd name="connsiteX1" fmla="*/ 6408959 w 9236160"/>
                <a:gd name="connsiteY1" fmla="*/ 781751 h 5637602"/>
                <a:gd name="connsiteX2" fmla="*/ 7208899 w 9236160"/>
                <a:gd name="connsiteY2" fmla="*/ 2045103 h 5637602"/>
                <a:gd name="connsiteX3" fmla="*/ 7548361 w 9236160"/>
                <a:gd name="connsiteY3" fmla="*/ 5574118 h 5637602"/>
                <a:gd name="connsiteX4" fmla="*/ 965410 w 9236160"/>
                <a:gd name="connsiteY4" fmla="*/ 5526932 h 5637602"/>
                <a:gd name="connsiteX5" fmla="*/ 711195 w 9236160"/>
                <a:gd name="connsiteY5" fmla="*/ 3502524 h 5637602"/>
                <a:gd name="connsiteX6" fmla="*/ 1279753 w 9236160"/>
                <a:gd name="connsiteY6" fmla="*/ 2150890 h 5637602"/>
                <a:gd name="connsiteX7" fmla="*/ 1905396 w 9236160"/>
                <a:gd name="connsiteY7" fmla="*/ 1088456 h 5637602"/>
                <a:gd name="connsiteX8" fmla="*/ 4116482 w 9236160"/>
                <a:gd name="connsiteY8" fmla="*/ 936 h 563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36160" h="5637602">
                  <a:moveTo>
                    <a:pt x="4116482" y="936"/>
                  </a:moveTo>
                  <a:cubicBezTo>
                    <a:pt x="4813723" y="-16629"/>
                    <a:pt x="5590799" y="212054"/>
                    <a:pt x="6408959" y="781751"/>
                  </a:cubicBezTo>
                  <a:cubicBezTo>
                    <a:pt x="7666333" y="1657726"/>
                    <a:pt x="7208899" y="2045103"/>
                    <a:pt x="7208899" y="2045103"/>
                  </a:cubicBezTo>
                  <a:cubicBezTo>
                    <a:pt x="9581319" y="2860955"/>
                    <a:pt x="10092793" y="6131210"/>
                    <a:pt x="7548361" y="5574118"/>
                  </a:cubicBezTo>
                  <a:cubicBezTo>
                    <a:pt x="4093624" y="4818390"/>
                    <a:pt x="2531039" y="5227076"/>
                    <a:pt x="965410" y="5526932"/>
                  </a:cubicBezTo>
                  <a:cubicBezTo>
                    <a:pt x="-1035582" y="5909743"/>
                    <a:pt x="691405" y="3878486"/>
                    <a:pt x="711195" y="3502524"/>
                  </a:cubicBezTo>
                  <a:cubicBezTo>
                    <a:pt x="748490" y="2785610"/>
                    <a:pt x="1295737" y="2937821"/>
                    <a:pt x="1279753" y="2150890"/>
                  </a:cubicBezTo>
                  <a:cubicBezTo>
                    <a:pt x="1256159" y="1003218"/>
                    <a:pt x="1905396" y="1088456"/>
                    <a:pt x="1905396" y="1088456"/>
                  </a:cubicBezTo>
                  <a:cubicBezTo>
                    <a:pt x="2455545" y="453166"/>
                    <a:pt x="3220028" y="23520"/>
                    <a:pt x="4116482" y="936"/>
                  </a:cubicBezTo>
                  <a:close/>
                </a:path>
              </a:pathLst>
            </a:custGeom>
            <a:gradFill>
              <a:gsLst>
                <a:gs pos="13000">
                  <a:srgbClr val="434BBF">
                    <a:alpha val="30000"/>
                  </a:srgbClr>
                </a:gs>
                <a:gs pos="81000">
                  <a:srgbClr val="9939EE">
                    <a:alpha val="3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4E46EB6-CF20-4EE9-A0A6-4D9B47103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6525" y="11231562"/>
              <a:ext cx="9666287" cy="106364"/>
            </a:xfrm>
            <a:custGeom>
              <a:avLst/>
              <a:gdLst>
                <a:gd name="connsiteX0" fmla="*/ 8580439 w 9666287"/>
                <a:gd name="connsiteY0" fmla="*/ 0 h 106364"/>
                <a:gd name="connsiteX1" fmla="*/ 9666287 w 9666287"/>
                <a:gd name="connsiteY1" fmla="*/ 53182 h 106364"/>
                <a:gd name="connsiteX2" fmla="*/ 8580439 w 9666287"/>
                <a:gd name="connsiteY2" fmla="*/ 106364 h 106364"/>
                <a:gd name="connsiteX3" fmla="*/ 7494587 w 9666287"/>
                <a:gd name="connsiteY3" fmla="*/ 53182 h 106364"/>
                <a:gd name="connsiteX4" fmla="*/ 8580439 w 9666287"/>
                <a:gd name="connsiteY4" fmla="*/ 0 h 106364"/>
                <a:gd name="connsiteX5" fmla="*/ 4699000 w 9666287"/>
                <a:gd name="connsiteY5" fmla="*/ 0 h 106364"/>
                <a:gd name="connsiteX6" fmla="*/ 5784851 w 9666287"/>
                <a:gd name="connsiteY6" fmla="*/ 53182 h 106364"/>
                <a:gd name="connsiteX7" fmla="*/ 4699000 w 9666287"/>
                <a:gd name="connsiteY7" fmla="*/ 106364 h 106364"/>
                <a:gd name="connsiteX8" fmla="*/ 3613150 w 9666287"/>
                <a:gd name="connsiteY8" fmla="*/ 53182 h 106364"/>
                <a:gd name="connsiteX9" fmla="*/ 4699000 w 9666287"/>
                <a:gd name="connsiteY9" fmla="*/ 0 h 106364"/>
                <a:gd name="connsiteX10" fmla="*/ 1086644 w 9666287"/>
                <a:gd name="connsiteY10" fmla="*/ 0 h 106364"/>
                <a:gd name="connsiteX11" fmla="*/ 2173288 w 9666287"/>
                <a:gd name="connsiteY11" fmla="*/ 53182 h 106364"/>
                <a:gd name="connsiteX12" fmla="*/ 1086644 w 9666287"/>
                <a:gd name="connsiteY12" fmla="*/ 106364 h 106364"/>
                <a:gd name="connsiteX13" fmla="*/ 0 w 9666287"/>
                <a:gd name="connsiteY13" fmla="*/ 53182 h 106364"/>
                <a:gd name="connsiteX14" fmla="*/ 1086644 w 9666287"/>
                <a:gd name="connsiteY14" fmla="*/ 0 h 10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287" h="106364">
                  <a:moveTo>
                    <a:pt x="8580439" y="0"/>
                  </a:moveTo>
                  <a:cubicBezTo>
                    <a:pt x="9180135" y="0"/>
                    <a:pt x="9666287" y="23810"/>
                    <a:pt x="9666287" y="53182"/>
                  </a:cubicBezTo>
                  <a:cubicBezTo>
                    <a:pt x="9666287" y="82554"/>
                    <a:pt x="9180135" y="106364"/>
                    <a:pt x="8580439" y="106364"/>
                  </a:cubicBezTo>
                  <a:cubicBezTo>
                    <a:pt x="7980739" y="106364"/>
                    <a:pt x="7494587" y="82554"/>
                    <a:pt x="7494587" y="53182"/>
                  </a:cubicBezTo>
                  <a:cubicBezTo>
                    <a:pt x="7494587" y="23810"/>
                    <a:pt x="7980739" y="0"/>
                    <a:pt x="8580439" y="0"/>
                  </a:cubicBezTo>
                  <a:close/>
                  <a:moveTo>
                    <a:pt x="4699000" y="0"/>
                  </a:moveTo>
                  <a:cubicBezTo>
                    <a:pt x="5298699" y="0"/>
                    <a:pt x="5784851" y="23810"/>
                    <a:pt x="5784851" y="53182"/>
                  </a:cubicBezTo>
                  <a:cubicBezTo>
                    <a:pt x="5784851" y="82554"/>
                    <a:pt x="5298699" y="106364"/>
                    <a:pt x="4699000" y="106364"/>
                  </a:cubicBezTo>
                  <a:cubicBezTo>
                    <a:pt x="4099302" y="106364"/>
                    <a:pt x="3613150" y="82554"/>
                    <a:pt x="3613150" y="53182"/>
                  </a:cubicBezTo>
                  <a:cubicBezTo>
                    <a:pt x="3613150" y="23810"/>
                    <a:pt x="4099302" y="0"/>
                    <a:pt x="4699000" y="0"/>
                  </a:cubicBezTo>
                  <a:close/>
                  <a:moveTo>
                    <a:pt x="1086644" y="0"/>
                  </a:moveTo>
                  <a:cubicBezTo>
                    <a:pt x="1686781" y="0"/>
                    <a:pt x="2173288" y="23810"/>
                    <a:pt x="2173288" y="53182"/>
                  </a:cubicBezTo>
                  <a:cubicBezTo>
                    <a:pt x="2173288" y="82554"/>
                    <a:pt x="1686781" y="106364"/>
                    <a:pt x="1086644" y="106364"/>
                  </a:cubicBezTo>
                  <a:cubicBezTo>
                    <a:pt x="486507" y="106364"/>
                    <a:pt x="0" y="82554"/>
                    <a:pt x="0" y="53182"/>
                  </a:cubicBezTo>
                  <a:cubicBezTo>
                    <a:pt x="0" y="23810"/>
                    <a:pt x="486507" y="0"/>
                    <a:pt x="1086644" y="0"/>
                  </a:cubicBezTo>
                  <a:close/>
                </a:path>
              </a:pathLst>
            </a:custGeom>
            <a:solidFill>
              <a:srgbClr val="3A3A9C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B78B2A33-77B9-4DB4-83F5-BE3440BCD400}"/>
                </a:ext>
              </a:extLst>
            </p:cNvPr>
            <p:cNvGrpSpPr/>
            <p:nvPr/>
          </p:nvGrpSpPr>
          <p:grpSpPr>
            <a:xfrm>
              <a:off x="11361738" y="4992688"/>
              <a:ext cx="10901363" cy="5851525"/>
              <a:chOff x="11361738" y="4992688"/>
              <a:chExt cx="10901363" cy="5851525"/>
            </a:xfrm>
            <a:solidFill>
              <a:srgbClr val="FFFFFF">
                <a:alpha val="50000"/>
              </a:srgbClr>
            </a:solidFill>
          </p:grpSpPr>
          <p:sp>
            <p:nvSpPr>
              <p:cNvPr id="510" name="Freeform 13">
                <a:extLst>
                  <a:ext uri="{FF2B5EF4-FFF2-40B4-BE49-F238E27FC236}">
                    <a16:creationId xmlns:a16="http://schemas.microsoft.com/office/drawing/2014/main" id="{062E0FD2-D63B-4988-92A8-28F10F47AC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68500" y="5443538"/>
                <a:ext cx="322263" cy="322263"/>
              </a:xfrm>
              <a:custGeom>
                <a:avLst/>
                <a:gdLst>
                  <a:gd name="T0" fmla="*/ 212 w 424"/>
                  <a:gd name="T1" fmla="*/ 20 h 424"/>
                  <a:gd name="T2" fmla="*/ 20 w 424"/>
                  <a:gd name="T3" fmla="*/ 212 h 424"/>
                  <a:gd name="T4" fmla="*/ 212 w 424"/>
                  <a:gd name="T5" fmla="*/ 403 h 424"/>
                  <a:gd name="T6" fmla="*/ 404 w 424"/>
                  <a:gd name="T7" fmla="*/ 212 h 424"/>
                  <a:gd name="T8" fmla="*/ 212 w 424"/>
                  <a:gd name="T9" fmla="*/ 20 h 424"/>
                  <a:gd name="T10" fmla="*/ 212 w 424"/>
                  <a:gd name="T11" fmla="*/ 424 h 424"/>
                  <a:gd name="T12" fmla="*/ 0 w 424"/>
                  <a:gd name="T13" fmla="*/ 212 h 424"/>
                  <a:gd name="T14" fmla="*/ 212 w 424"/>
                  <a:gd name="T15" fmla="*/ 0 h 424"/>
                  <a:gd name="T16" fmla="*/ 424 w 424"/>
                  <a:gd name="T17" fmla="*/ 212 h 424"/>
                  <a:gd name="T18" fmla="*/ 212 w 424"/>
                  <a:gd name="T1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424">
                    <a:moveTo>
                      <a:pt x="212" y="20"/>
                    </a:moveTo>
                    <a:cubicBezTo>
                      <a:pt x="106" y="20"/>
                      <a:pt x="20" y="106"/>
                      <a:pt x="20" y="212"/>
                    </a:cubicBezTo>
                    <a:cubicBezTo>
                      <a:pt x="20" y="317"/>
                      <a:pt x="106" y="403"/>
                      <a:pt x="212" y="403"/>
                    </a:cubicBezTo>
                    <a:cubicBezTo>
                      <a:pt x="318" y="403"/>
                      <a:pt x="404" y="317"/>
                      <a:pt x="404" y="212"/>
                    </a:cubicBezTo>
                    <a:cubicBezTo>
                      <a:pt x="404" y="106"/>
                      <a:pt x="318" y="20"/>
                      <a:pt x="212" y="20"/>
                    </a:cubicBezTo>
                    <a:close/>
                    <a:moveTo>
                      <a:pt x="212" y="424"/>
                    </a:moveTo>
                    <a:cubicBezTo>
                      <a:pt x="95" y="424"/>
                      <a:pt x="0" y="329"/>
                      <a:pt x="0" y="212"/>
                    </a:cubicBezTo>
                    <a:cubicBezTo>
                      <a:pt x="0" y="95"/>
                      <a:pt x="95" y="0"/>
                      <a:pt x="212" y="0"/>
                    </a:cubicBezTo>
                    <a:cubicBezTo>
                      <a:pt x="329" y="0"/>
                      <a:pt x="424" y="95"/>
                      <a:pt x="424" y="212"/>
                    </a:cubicBezTo>
                    <a:cubicBezTo>
                      <a:pt x="424" y="329"/>
                      <a:pt x="329" y="424"/>
                      <a:pt x="212" y="4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1" name="Freeform 14">
                <a:extLst>
                  <a:ext uri="{FF2B5EF4-FFF2-40B4-BE49-F238E27FC236}">
                    <a16:creationId xmlns:a16="http://schemas.microsoft.com/office/drawing/2014/main" id="{11D9CE97-9CAE-4A47-8D5C-ACE50B7DED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24025" y="9602788"/>
                <a:ext cx="582613" cy="582613"/>
              </a:xfrm>
              <a:custGeom>
                <a:avLst/>
                <a:gdLst>
                  <a:gd name="T0" fmla="*/ 382 w 765"/>
                  <a:gd name="T1" fmla="*/ 20 h 766"/>
                  <a:gd name="T2" fmla="*/ 20 w 765"/>
                  <a:gd name="T3" fmla="*/ 383 h 766"/>
                  <a:gd name="T4" fmla="*/ 382 w 765"/>
                  <a:gd name="T5" fmla="*/ 745 h 766"/>
                  <a:gd name="T6" fmla="*/ 745 w 765"/>
                  <a:gd name="T7" fmla="*/ 383 h 766"/>
                  <a:gd name="T8" fmla="*/ 382 w 765"/>
                  <a:gd name="T9" fmla="*/ 20 h 766"/>
                  <a:gd name="T10" fmla="*/ 382 w 765"/>
                  <a:gd name="T11" fmla="*/ 766 h 766"/>
                  <a:gd name="T12" fmla="*/ 0 w 765"/>
                  <a:gd name="T13" fmla="*/ 383 h 766"/>
                  <a:gd name="T14" fmla="*/ 382 w 765"/>
                  <a:gd name="T15" fmla="*/ 0 h 766"/>
                  <a:gd name="T16" fmla="*/ 765 w 765"/>
                  <a:gd name="T17" fmla="*/ 383 h 766"/>
                  <a:gd name="T18" fmla="*/ 382 w 765"/>
                  <a:gd name="T19" fmla="*/ 766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5" h="766">
                    <a:moveTo>
                      <a:pt x="382" y="20"/>
                    </a:moveTo>
                    <a:cubicBezTo>
                      <a:pt x="183" y="20"/>
                      <a:pt x="20" y="183"/>
                      <a:pt x="20" y="383"/>
                    </a:cubicBezTo>
                    <a:cubicBezTo>
                      <a:pt x="20" y="583"/>
                      <a:pt x="183" y="745"/>
                      <a:pt x="382" y="745"/>
                    </a:cubicBezTo>
                    <a:cubicBezTo>
                      <a:pt x="582" y="745"/>
                      <a:pt x="745" y="583"/>
                      <a:pt x="745" y="383"/>
                    </a:cubicBezTo>
                    <a:cubicBezTo>
                      <a:pt x="745" y="183"/>
                      <a:pt x="582" y="20"/>
                      <a:pt x="382" y="20"/>
                    </a:cubicBezTo>
                    <a:close/>
                    <a:moveTo>
                      <a:pt x="382" y="766"/>
                    </a:moveTo>
                    <a:cubicBezTo>
                      <a:pt x="171" y="766"/>
                      <a:pt x="0" y="594"/>
                      <a:pt x="0" y="383"/>
                    </a:cubicBezTo>
                    <a:cubicBezTo>
                      <a:pt x="0" y="172"/>
                      <a:pt x="171" y="0"/>
                      <a:pt x="382" y="0"/>
                    </a:cubicBezTo>
                    <a:cubicBezTo>
                      <a:pt x="594" y="0"/>
                      <a:pt x="765" y="172"/>
                      <a:pt x="765" y="383"/>
                    </a:cubicBezTo>
                    <a:cubicBezTo>
                      <a:pt x="765" y="594"/>
                      <a:pt x="594" y="766"/>
                      <a:pt x="382" y="7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2" name="Freeform 15">
                <a:extLst>
                  <a:ext uri="{FF2B5EF4-FFF2-40B4-BE49-F238E27FC236}">
                    <a16:creationId xmlns:a16="http://schemas.microsoft.com/office/drawing/2014/main" id="{692997FC-1D41-4CE7-BAB6-C992045583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23013" y="10439400"/>
                <a:ext cx="404813" cy="404813"/>
              </a:xfrm>
              <a:custGeom>
                <a:avLst/>
                <a:gdLst>
                  <a:gd name="T0" fmla="*/ 267 w 533"/>
                  <a:gd name="T1" fmla="*/ 20 h 532"/>
                  <a:gd name="T2" fmla="*/ 21 w 533"/>
                  <a:gd name="T3" fmla="*/ 266 h 532"/>
                  <a:gd name="T4" fmla="*/ 267 w 533"/>
                  <a:gd name="T5" fmla="*/ 512 h 532"/>
                  <a:gd name="T6" fmla="*/ 512 w 533"/>
                  <a:gd name="T7" fmla="*/ 266 h 532"/>
                  <a:gd name="T8" fmla="*/ 267 w 533"/>
                  <a:gd name="T9" fmla="*/ 20 h 532"/>
                  <a:gd name="T10" fmla="*/ 267 w 533"/>
                  <a:gd name="T11" fmla="*/ 532 h 532"/>
                  <a:gd name="T12" fmla="*/ 0 w 533"/>
                  <a:gd name="T13" fmla="*/ 266 h 532"/>
                  <a:gd name="T14" fmla="*/ 267 w 533"/>
                  <a:gd name="T15" fmla="*/ 0 h 532"/>
                  <a:gd name="T16" fmla="*/ 533 w 533"/>
                  <a:gd name="T17" fmla="*/ 266 h 532"/>
                  <a:gd name="T18" fmla="*/ 267 w 533"/>
                  <a:gd name="T19" fmla="*/ 532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3" h="532">
                    <a:moveTo>
                      <a:pt x="267" y="20"/>
                    </a:moveTo>
                    <a:cubicBezTo>
                      <a:pt x="131" y="20"/>
                      <a:pt x="21" y="130"/>
                      <a:pt x="21" y="266"/>
                    </a:cubicBezTo>
                    <a:cubicBezTo>
                      <a:pt x="21" y="401"/>
                      <a:pt x="131" y="512"/>
                      <a:pt x="267" y="512"/>
                    </a:cubicBezTo>
                    <a:cubicBezTo>
                      <a:pt x="402" y="512"/>
                      <a:pt x="512" y="401"/>
                      <a:pt x="512" y="266"/>
                    </a:cubicBezTo>
                    <a:cubicBezTo>
                      <a:pt x="512" y="130"/>
                      <a:pt x="402" y="20"/>
                      <a:pt x="267" y="20"/>
                    </a:cubicBezTo>
                    <a:close/>
                    <a:moveTo>
                      <a:pt x="267" y="532"/>
                    </a:moveTo>
                    <a:cubicBezTo>
                      <a:pt x="120" y="532"/>
                      <a:pt x="0" y="413"/>
                      <a:pt x="0" y="266"/>
                    </a:cubicBezTo>
                    <a:cubicBezTo>
                      <a:pt x="0" y="119"/>
                      <a:pt x="120" y="0"/>
                      <a:pt x="267" y="0"/>
                    </a:cubicBezTo>
                    <a:cubicBezTo>
                      <a:pt x="413" y="0"/>
                      <a:pt x="533" y="119"/>
                      <a:pt x="533" y="266"/>
                    </a:cubicBezTo>
                    <a:cubicBezTo>
                      <a:pt x="533" y="413"/>
                      <a:pt x="413" y="532"/>
                      <a:pt x="267" y="5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3" name="Freeform 16">
                <a:extLst>
                  <a:ext uri="{FF2B5EF4-FFF2-40B4-BE49-F238E27FC236}">
                    <a16:creationId xmlns:a16="http://schemas.microsoft.com/office/drawing/2014/main" id="{D5ADE476-E2E2-463D-92AB-298916161D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06913" y="5645150"/>
                <a:ext cx="404813" cy="406400"/>
              </a:xfrm>
              <a:custGeom>
                <a:avLst/>
                <a:gdLst>
                  <a:gd name="T0" fmla="*/ 266 w 532"/>
                  <a:gd name="T1" fmla="*/ 21 h 533"/>
                  <a:gd name="T2" fmla="*/ 20 w 532"/>
                  <a:gd name="T3" fmla="*/ 266 h 533"/>
                  <a:gd name="T4" fmla="*/ 266 w 532"/>
                  <a:gd name="T5" fmla="*/ 512 h 533"/>
                  <a:gd name="T6" fmla="*/ 512 w 532"/>
                  <a:gd name="T7" fmla="*/ 266 h 533"/>
                  <a:gd name="T8" fmla="*/ 266 w 532"/>
                  <a:gd name="T9" fmla="*/ 21 h 533"/>
                  <a:gd name="T10" fmla="*/ 266 w 532"/>
                  <a:gd name="T11" fmla="*/ 533 h 533"/>
                  <a:gd name="T12" fmla="*/ 0 w 532"/>
                  <a:gd name="T13" fmla="*/ 266 h 533"/>
                  <a:gd name="T14" fmla="*/ 266 w 532"/>
                  <a:gd name="T15" fmla="*/ 0 h 533"/>
                  <a:gd name="T16" fmla="*/ 532 w 532"/>
                  <a:gd name="T17" fmla="*/ 266 h 533"/>
                  <a:gd name="T18" fmla="*/ 266 w 532"/>
                  <a:gd name="T19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533">
                    <a:moveTo>
                      <a:pt x="266" y="21"/>
                    </a:moveTo>
                    <a:cubicBezTo>
                      <a:pt x="130" y="21"/>
                      <a:pt x="20" y="131"/>
                      <a:pt x="20" y="266"/>
                    </a:cubicBezTo>
                    <a:cubicBezTo>
                      <a:pt x="20" y="402"/>
                      <a:pt x="130" y="512"/>
                      <a:pt x="266" y="512"/>
                    </a:cubicBezTo>
                    <a:cubicBezTo>
                      <a:pt x="401" y="512"/>
                      <a:pt x="512" y="402"/>
                      <a:pt x="512" y="266"/>
                    </a:cubicBezTo>
                    <a:cubicBezTo>
                      <a:pt x="512" y="131"/>
                      <a:pt x="401" y="21"/>
                      <a:pt x="266" y="21"/>
                    </a:cubicBezTo>
                    <a:close/>
                    <a:moveTo>
                      <a:pt x="266" y="533"/>
                    </a:moveTo>
                    <a:cubicBezTo>
                      <a:pt x="119" y="533"/>
                      <a:pt x="0" y="413"/>
                      <a:pt x="0" y="266"/>
                    </a:cubicBezTo>
                    <a:cubicBezTo>
                      <a:pt x="0" y="120"/>
                      <a:pt x="119" y="0"/>
                      <a:pt x="266" y="0"/>
                    </a:cubicBez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413"/>
                      <a:pt x="413" y="533"/>
                      <a:pt x="266" y="5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4" name="Freeform 17">
                <a:extLst>
                  <a:ext uri="{FF2B5EF4-FFF2-40B4-BE49-F238E27FC236}">
                    <a16:creationId xmlns:a16="http://schemas.microsoft.com/office/drawing/2014/main" id="{FD6426BC-E5E1-4E06-813B-780B7A317B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36088" y="10091738"/>
                <a:ext cx="227013" cy="228600"/>
              </a:xfrm>
              <a:custGeom>
                <a:avLst/>
                <a:gdLst>
                  <a:gd name="T0" fmla="*/ 150 w 299"/>
                  <a:gd name="T1" fmla="*/ 21 h 299"/>
                  <a:gd name="T2" fmla="*/ 21 w 299"/>
                  <a:gd name="T3" fmla="*/ 150 h 299"/>
                  <a:gd name="T4" fmla="*/ 150 w 299"/>
                  <a:gd name="T5" fmla="*/ 279 h 299"/>
                  <a:gd name="T6" fmla="*/ 279 w 299"/>
                  <a:gd name="T7" fmla="*/ 150 h 299"/>
                  <a:gd name="T8" fmla="*/ 150 w 299"/>
                  <a:gd name="T9" fmla="*/ 21 h 299"/>
                  <a:gd name="T10" fmla="*/ 150 w 299"/>
                  <a:gd name="T11" fmla="*/ 299 h 299"/>
                  <a:gd name="T12" fmla="*/ 0 w 299"/>
                  <a:gd name="T13" fmla="*/ 150 h 299"/>
                  <a:gd name="T14" fmla="*/ 150 w 299"/>
                  <a:gd name="T15" fmla="*/ 0 h 299"/>
                  <a:gd name="T16" fmla="*/ 299 w 299"/>
                  <a:gd name="T17" fmla="*/ 150 h 299"/>
                  <a:gd name="T18" fmla="*/ 150 w 299"/>
                  <a:gd name="T1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9" h="299">
                    <a:moveTo>
                      <a:pt x="150" y="21"/>
                    </a:moveTo>
                    <a:cubicBezTo>
                      <a:pt x="79" y="21"/>
                      <a:pt x="21" y="79"/>
                      <a:pt x="21" y="150"/>
                    </a:cubicBezTo>
                    <a:cubicBezTo>
                      <a:pt x="21" y="221"/>
                      <a:pt x="79" y="279"/>
                      <a:pt x="150" y="279"/>
                    </a:cubicBezTo>
                    <a:cubicBezTo>
                      <a:pt x="221" y="279"/>
                      <a:pt x="279" y="221"/>
                      <a:pt x="279" y="150"/>
                    </a:cubicBezTo>
                    <a:cubicBezTo>
                      <a:pt x="279" y="79"/>
                      <a:pt x="221" y="21"/>
                      <a:pt x="150" y="21"/>
                    </a:cubicBezTo>
                    <a:close/>
                    <a:moveTo>
                      <a:pt x="150" y="299"/>
                    </a:moveTo>
                    <a:cubicBezTo>
                      <a:pt x="67" y="299"/>
                      <a:pt x="0" y="232"/>
                      <a:pt x="0" y="150"/>
                    </a:cubicBezTo>
                    <a:cubicBezTo>
                      <a:pt x="0" y="67"/>
                      <a:pt x="67" y="0"/>
                      <a:pt x="150" y="0"/>
                    </a:cubicBezTo>
                    <a:cubicBezTo>
                      <a:pt x="232" y="0"/>
                      <a:pt x="299" y="67"/>
                      <a:pt x="299" y="150"/>
                    </a:cubicBezTo>
                    <a:cubicBezTo>
                      <a:pt x="299" y="232"/>
                      <a:pt x="232" y="299"/>
                      <a:pt x="150" y="2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5" name="Freeform 18">
                <a:extLst>
                  <a:ext uri="{FF2B5EF4-FFF2-40B4-BE49-F238E27FC236}">
                    <a16:creationId xmlns:a16="http://schemas.microsoft.com/office/drawing/2014/main" id="{FE89DA07-52A9-441E-89F2-0538B534D2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1738" y="10304463"/>
                <a:ext cx="284163" cy="282575"/>
              </a:xfrm>
              <a:custGeom>
                <a:avLst/>
                <a:gdLst>
                  <a:gd name="T0" fmla="*/ 186 w 373"/>
                  <a:gd name="T1" fmla="*/ 21 h 373"/>
                  <a:gd name="T2" fmla="*/ 21 w 373"/>
                  <a:gd name="T3" fmla="*/ 186 h 373"/>
                  <a:gd name="T4" fmla="*/ 186 w 373"/>
                  <a:gd name="T5" fmla="*/ 352 h 373"/>
                  <a:gd name="T6" fmla="*/ 352 w 373"/>
                  <a:gd name="T7" fmla="*/ 186 h 373"/>
                  <a:gd name="T8" fmla="*/ 186 w 373"/>
                  <a:gd name="T9" fmla="*/ 21 h 373"/>
                  <a:gd name="T10" fmla="*/ 186 w 373"/>
                  <a:gd name="T11" fmla="*/ 373 h 373"/>
                  <a:gd name="T12" fmla="*/ 0 w 373"/>
                  <a:gd name="T13" fmla="*/ 186 h 373"/>
                  <a:gd name="T14" fmla="*/ 186 w 373"/>
                  <a:gd name="T15" fmla="*/ 0 h 373"/>
                  <a:gd name="T16" fmla="*/ 373 w 373"/>
                  <a:gd name="T17" fmla="*/ 186 h 373"/>
                  <a:gd name="T18" fmla="*/ 186 w 373"/>
                  <a:gd name="T19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3" h="373">
                    <a:moveTo>
                      <a:pt x="186" y="21"/>
                    </a:moveTo>
                    <a:cubicBezTo>
                      <a:pt x="95" y="21"/>
                      <a:pt x="21" y="95"/>
                      <a:pt x="21" y="186"/>
                    </a:cubicBezTo>
                    <a:cubicBezTo>
                      <a:pt x="21" y="278"/>
                      <a:pt x="95" y="352"/>
                      <a:pt x="186" y="352"/>
                    </a:cubicBezTo>
                    <a:cubicBezTo>
                      <a:pt x="278" y="352"/>
                      <a:pt x="352" y="278"/>
                      <a:pt x="352" y="186"/>
                    </a:cubicBezTo>
                    <a:cubicBezTo>
                      <a:pt x="352" y="95"/>
                      <a:pt x="278" y="21"/>
                      <a:pt x="186" y="21"/>
                    </a:cubicBezTo>
                    <a:close/>
                    <a:moveTo>
                      <a:pt x="186" y="373"/>
                    </a:moveTo>
                    <a:cubicBezTo>
                      <a:pt x="84" y="373"/>
                      <a:pt x="0" y="289"/>
                      <a:pt x="0" y="186"/>
                    </a:cubicBezTo>
                    <a:cubicBezTo>
                      <a:pt x="0" y="84"/>
                      <a:pt x="84" y="0"/>
                      <a:pt x="186" y="0"/>
                    </a:cubicBezTo>
                    <a:cubicBezTo>
                      <a:pt x="289" y="0"/>
                      <a:pt x="373" y="84"/>
                      <a:pt x="373" y="186"/>
                    </a:cubicBezTo>
                    <a:cubicBezTo>
                      <a:pt x="373" y="289"/>
                      <a:pt x="289" y="373"/>
                      <a:pt x="186" y="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6" name="Freeform 19">
                <a:extLst>
                  <a:ext uri="{FF2B5EF4-FFF2-40B4-BE49-F238E27FC236}">
                    <a16:creationId xmlns:a16="http://schemas.microsoft.com/office/drawing/2014/main" id="{D0323021-18B6-42C4-8D1E-10B2997067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16513" y="5487988"/>
                <a:ext cx="233363" cy="233363"/>
              </a:xfrm>
              <a:custGeom>
                <a:avLst/>
                <a:gdLst>
                  <a:gd name="T0" fmla="*/ 153 w 306"/>
                  <a:gd name="T1" fmla="*/ 21 h 306"/>
                  <a:gd name="T2" fmla="*/ 21 w 306"/>
                  <a:gd name="T3" fmla="*/ 153 h 306"/>
                  <a:gd name="T4" fmla="*/ 153 w 306"/>
                  <a:gd name="T5" fmla="*/ 285 h 306"/>
                  <a:gd name="T6" fmla="*/ 285 w 306"/>
                  <a:gd name="T7" fmla="*/ 153 h 306"/>
                  <a:gd name="T8" fmla="*/ 153 w 306"/>
                  <a:gd name="T9" fmla="*/ 21 h 306"/>
                  <a:gd name="T10" fmla="*/ 153 w 306"/>
                  <a:gd name="T11" fmla="*/ 306 h 306"/>
                  <a:gd name="T12" fmla="*/ 0 w 306"/>
                  <a:gd name="T13" fmla="*/ 153 h 306"/>
                  <a:gd name="T14" fmla="*/ 153 w 306"/>
                  <a:gd name="T15" fmla="*/ 0 h 306"/>
                  <a:gd name="T16" fmla="*/ 306 w 306"/>
                  <a:gd name="T17" fmla="*/ 153 h 306"/>
                  <a:gd name="T18" fmla="*/ 153 w 306"/>
                  <a:gd name="T1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6">
                    <a:moveTo>
                      <a:pt x="153" y="21"/>
                    </a:moveTo>
                    <a:cubicBezTo>
                      <a:pt x="80" y="21"/>
                      <a:pt x="21" y="80"/>
                      <a:pt x="21" y="153"/>
                    </a:cubicBezTo>
                    <a:cubicBezTo>
                      <a:pt x="21" y="226"/>
                      <a:pt x="80" y="285"/>
                      <a:pt x="153" y="285"/>
                    </a:cubicBezTo>
                    <a:cubicBezTo>
                      <a:pt x="226" y="285"/>
                      <a:pt x="285" y="226"/>
                      <a:pt x="285" y="153"/>
                    </a:cubicBezTo>
                    <a:cubicBezTo>
                      <a:pt x="285" y="80"/>
                      <a:pt x="226" y="21"/>
                      <a:pt x="153" y="21"/>
                    </a:cubicBezTo>
                    <a:close/>
                    <a:moveTo>
                      <a:pt x="153" y="306"/>
                    </a:moveTo>
                    <a:cubicBezTo>
                      <a:pt x="69" y="306"/>
                      <a:pt x="0" y="237"/>
                      <a:pt x="0" y="153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237" y="0"/>
                      <a:pt x="306" y="69"/>
                      <a:pt x="306" y="153"/>
                    </a:cubicBezTo>
                    <a:cubicBezTo>
                      <a:pt x="306" y="237"/>
                      <a:pt x="237" y="306"/>
                      <a:pt x="153" y="3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7" name="Freeform 20">
                <a:extLst>
                  <a:ext uri="{FF2B5EF4-FFF2-40B4-BE49-F238E27FC236}">
                    <a16:creationId xmlns:a16="http://schemas.microsoft.com/office/drawing/2014/main" id="{E3D77FA9-5194-4E60-8169-A43DEE808E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683663" y="10571163"/>
                <a:ext cx="138113" cy="139700"/>
              </a:xfrm>
              <a:custGeom>
                <a:avLst/>
                <a:gdLst>
                  <a:gd name="T0" fmla="*/ 91 w 183"/>
                  <a:gd name="T1" fmla="*/ 21 h 183"/>
                  <a:gd name="T2" fmla="*/ 20 w 183"/>
                  <a:gd name="T3" fmla="*/ 92 h 183"/>
                  <a:gd name="T4" fmla="*/ 91 w 183"/>
                  <a:gd name="T5" fmla="*/ 163 h 183"/>
                  <a:gd name="T6" fmla="*/ 162 w 183"/>
                  <a:gd name="T7" fmla="*/ 92 h 183"/>
                  <a:gd name="T8" fmla="*/ 91 w 183"/>
                  <a:gd name="T9" fmla="*/ 21 h 183"/>
                  <a:gd name="T10" fmla="*/ 91 w 183"/>
                  <a:gd name="T11" fmla="*/ 183 h 183"/>
                  <a:gd name="T12" fmla="*/ 0 w 183"/>
                  <a:gd name="T13" fmla="*/ 92 h 183"/>
                  <a:gd name="T14" fmla="*/ 91 w 183"/>
                  <a:gd name="T15" fmla="*/ 0 h 183"/>
                  <a:gd name="T16" fmla="*/ 183 w 183"/>
                  <a:gd name="T17" fmla="*/ 92 h 183"/>
                  <a:gd name="T18" fmla="*/ 91 w 183"/>
                  <a:gd name="T1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" h="183">
                    <a:moveTo>
                      <a:pt x="91" y="21"/>
                    </a:moveTo>
                    <a:cubicBezTo>
                      <a:pt x="52" y="21"/>
                      <a:pt x="20" y="53"/>
                      <a:pt x="20" y="92"/>
                    </a:cubicBezTo>
                    <a:cubicBezTo>
                      <a:pt x="20" y="131"/>
                      <a:pt x="52" y="163"/>
                      <a:pt x="91" y="163"/>
                    </a:cubicBezTo>
                    <a:cubicBezTo>
                      <a:pt x="130" y="163"/>
                      <a:pt x="162" y="131"/>
                      <a:pt x="162" y="92"/>
                    </a:cubicBezTo>
                    <a:cubicBezTo>
                      <a:pt x="162" y="53"/>
                      <a:pt x="130" y="21"/>
                      <a:pt x="91" y="21"/>
                    </a:cubicBezTo>
                    <a:close/>
                    <a:moveTo>
                      <a:pt x="91" y="183"/>
                    </a:moveTo>
                    <a:cubicBezTo>
                      <a:pt x="41" y="183"/>
                      <a:pt x="0" y="142"/>
                      <a:pt x="0" y="92"/>
                    </a:cubicBezTo>
                    <a:cubicBezTo>
                      <a:pt x="0" y="41"/>
                      <a:pt x="41" y="0"/>
                      <a:pt x="91" y="0"/>
                    </a:cubicBezTo>
                    <a:cubicBezTo>
                      <a:pt x="142" y="0"/>
                      <a:pt x="183" y="41"/>
                      <a:pt x="183" y="92"/>
                    </a:cubicBezTo>
                    <a:cubicBezTo>
                      <a:pt x="183" y="142"/>
                      <a:pt x="142" y="183"/>
                      <a:pt x="9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8" name="Freeform 21">
                <a:extLst>
                  <a:ext uri="{FF2B5EF4-FFF2-40B4-BE49-F238E27FC236}">
                    <a16:creationId xmlns:a16="http://schemas.microsoft.com/office/drawing/2014/main" id="{72A158C2-77B2-4616-975A-BA6198C270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84350" y="9224963"/>
                <a:ext cx="139700" cy="139700"/>
              </a:xfrm>
              <a:custGeom>
                <a:avLst/>
                <a:gdLst>
                  <a:gd name="T0" fmla="*/ 92 w 183"/>
                  <a:gd name="T1" fmla="*/ 20 h 182"/>
                  <a:gd name="T2" fmla="*/ 21 w 183"/>
                  <a:gd name="T3" fmla="*/ 91 h 182"/>
                  <a:gd name="T4" fmla="*/ 92 w 183"/>
                  <a:gd name="T5" fmla="*/ 162 h 182"/>
                  <a:gd name="T6" fmla="*/ 162 w 183"/>
                  <a:gd name="T7" fmla="*/ 91 h 182"/>
                  <a:gd name="T8" fmla="*/ 92 w 183"/>
                  <a:gd name="T9" fmla="*/ 20 h 182"/>
                  <a:gd name="T10" fmla="*/ 92 w 183"/>
                  <a:gd name="T11" fmla="*/ 182 h 182"/>
                  <a:gd name="T12" fmla="*/ 0 w 183"/>
                  <a:gd name="T13" fmla="*/ 91 h 182"/>
                  <a:gd name="T14" fmla="*/ 92 w 183"/>
                  <a:gd name="T15" fmla="*/ 0 h 182"/>
                  <a:gd name="T16" fmla="*/ 183 w 183"/>
                  <a:gd name="T17" fmla="*/ 91 h 182"/>
                  <a:gd name="T18" fmla="*/ 92 w 183"/>
                  <a:gd name="T1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" h="182">
                    <a:moveTo>
                      <a:pt x="92" y="20"/>
                    </a:moveTo>
                    <a:cubicBezTo>
                      <a:pt x="52" y="20"/>
                      <a:pt x="21" y="52"/>
                      <a:pt x="21" y="91"/>
                    </a:cubicBezTo>
                    <a:cubicBezTo>
                      <a:pt x="21" y="130"/>
                      <a:pt x="52" y="162"/>
                      <a:pt x="92" y="162"/>
                    </a:cubicBezTo>
                    <a:cubicBezTo>
                      <a:pt x="131" y="162"/>
                      <a:pt x="162" y="130"/>
                      <a:pt x="162" y="91"/>
                    </a:cubicBezTo>
                    <a:cubicBezTo>
                      <a:pt x="162" y="52"/>
                      <a:pt x="131" y="20"/>
                      <a:pt x="92" y="20"/>
                    </a:cubicBezTo>
                    <a:close/>
                    <a:moveTo>
                      <a:pt x="92" y="182"/>
                    </a:moveTo>
                    <a:cubicBezTo>
                      <a:pt x="41" y="182"/>
                      <a:pt x="0" y="141"/>
                      <a:pt x="0" y="91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1"/>
                      <a:pt x="142" y="182"/>
                      <a:pt x="92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9" name="Freeform 22">
                <a:extLst>
                  <a:ext uri="{FF2B5EF4-FFF2-40B4-BE49-F238E27FC236}">
                    <a16:creationId xmlns:a16="http://schemas.microsoft.com/office/drawing/2014/main" id="{052E582D-0318-47AA-927F-8E1418A03D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4975" y="6838950"/>
                <a:ext cx="139700" cy="138113"/>
              </a:xfrm>
              <a:custGeom>
                <a:avLst/>
                <a:gdLst>
                  <a:gd name="T0" fmla="*/ 91 w 183"/>
                  <a:gd name="T1" fmla="*/ 20 h 182"/>
                  <a:gd name="T2" fmla="*/ 21 w 183"/>
                  <a:gd name="T3" fmla="*/ 91 h 182"/>
                  <a:gd name="T4" fmla="*/ 91 w 183"/>
                  <a:gd name="T5" fmla="*/ 162 h 182"/>
                  <a:gd name="T6" fmla="*/ 162 w 183"/>
                  <a:gd name="T7" fmla="*/ 91 h 182"/>
                  <a:gd name="T8" fmla="*/ 91 w 183"/>
                  <a:gd name="T9" fmla="*/ 20 h 182"/>
                  <a:gd name="T10" fmla="*/ 91 w 183"/>
                  <a:gd name="T11" fmla="*/ 182 h 182"/>
                  <a:gd name="T12" fmla="*/ 0 w 183"/>
                  <a:gd name="T13" fmla="*/ 91 h 182"/>
                  <a:gd name="T14" fmla="*/ 91 w 183"/>
                  <a:gd name="T15" fmla="*/ 0 h 182"/>
                  <a:gd name="T16" fmla="*/ 183 w 183"/>
                  <a:gd name="T17" fmla="*/ 91 h 182"/>
                  <a:gd name="T18" fmla="*/ 91 w 183"/>
                  <a:gd name="T1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" h="182">
                    <a:moveTo>
                      <a:pt x="91" y="20"/>
                    </a:moveTo>
                    <a:cubicBezTo>
                      <a:pt x="52" y="20"/>
                      <a:pt x="21" y="52"/>
                      <a:pt x="21" y="91"/>
                    </a:cubicBezTo>
                    <a:cubicBezTo>
                      <a:pt x="21" y="130"/>
                      <a:pt x="52" y="162"/>
                      <a:pt x="91" y="162"/>
                    </a:cubicBezTo>
                    <a:cubicBezTo>
                      <a:pt x="131" y="162"/>
                      <a:pt x="162" y="130"/>
                      <a:pt x="162" y="91"/>
                    </a:cubicBezTo>
                    <a:cubicBezTo>
                      <a:pt x="162" y="52"/>
                      <a:pt x="131" y="20"/>
                      <a:pt x="91" y="20"/>
                    </a:cubicBezTo>
                    <a:close/>
                    <a:moveTo>
                      <a:pt x="91" y="182"/>
                    </a:moveTo>
                    <a:cubicBezTo>
                      <a:pt x="41" y="182"/>
                      <a:pt x="0" y="141"/>
                      <a:pt x="0" y="91"/>
                    </a:cubicBezTo>
                    <a:cubicBezTo>
                      <a:pt x="0" y="41"/>
                      <a:pt x="41" y="0"/>
                      <a:pt x="91" y="0"/>
                    </a:cubicBezTo>
                    <a:cubicBezTo>
                      <a:pt x="142" y="0"/>
                      <a:pt x="183" y="41"/>
                      <a:pt x="183" y="91"/>
                    </a:cubicBezTo>
                    <a:cubicBezTo>
                      <a:pt x="183" y="141"/>
                      <a:pt x="142" y="182"/>
                      <a:pt x="91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0" name="Freeform 23">
                <a:extLst>
                  <a:ext uri="{FF2B5EF4-FFF2-40B4-BE49-F238E27FC236}">
                    <a16:creationId xmlns:a16="http://schemas.microsoft.com/office/drawing/2014/main" id="{C14B3144-C84A-4E95-B30E-CE26FEFAD7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56313" y="7116763"/>
                <a:ext cx="138113" cy="138113"/>
              </a:xfrm>
              <a:custGeom>
                <a:avLst/>
                <a:gdLst>
                  <a:gd name="T0" fmla="*/ 92 w 183"/>
                  <a:gd name="T1" fmla="*/ 21 h 183"/>
                  <a:gd name="T2" fmla="*/ 21 w 183"/>
                  <a:gd name="T3" fmla="*/ 92 h 183"/>
                  <a:gd name="T4" fmla="*/ 92 w 183"/>
                  <a:gd name="T5" fmla="*/ 163 h 183"/>
                  <a:gd name="T6" fmla="*/ 163 w 183"/>
                  <a:gd name="T7" fmla="*/ 92 h 183"/>
                  <a:gd name="T8" fmla="*/ 92 w 183"/>
                  <a:gd name="T9" fmla="*/ 21 h 183"/>
                  <a:gd name="T10" fmla="*/ 92 w 183"/>
                  <a:gd name="T11" fmla="*/ 183 h 183"/>
                  <a:gd name="T12" fmla="*/ 0 w 183"/>
                  <a:gd name="T13" fmla="*/ 92 h 183"/>
                  <a:gd name="T14" fmla="*/ 92 w 183"/>
                  <a:gd name="T15" fmla="*/ 0 h 183"/>
                  <a:gd name="T16" fmla="*/ 183 w 183"/>
                  <a:gd name="T17" fmla="*/ 92 h 183"/>
                  <a:gd name="T18" fmla="*/ 92 w 183"/>
                  <a:gd name="T1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" h="183">
                    <a:moveTo>
                      <a:pt x="92" y="21"/>
                    </a:moveTo>
                    <a:cubicBezTo>
                      <a:pt x="53" y="21"/>
                      <a:pt x="21" y="53"/>
                      <a:pt x="21" y="92"/>
                    </a:cubicBezTo>
                    <a:cubicBezTo>
                      <a:pt x="21" y="131"/>
                      <a:pt x="53" y="163"/>
                      <a:pt x="92" y="163"/>
                    </a:cubicBezTo>
                    <a:cubicBezTo>
                      <a:pt x="131" y="163"/>
                      <a:pt x="163" y="131"/>
                      <a:pt x="163" y="92"/>
                    </a:cubicBezTo>
                    <a:cubicBezTo>
                      <a:pt x="163" y="53"/>
                      <a:pt x="131" y="21"/>
                      <a:pt x="92" y="21"/>
                    </a:cubicBezTo>
                    <a:close/>
                    <a:moveTo>
                      <a:pt x="92" y="183"/>
                    </a:moveTo>
                    <a:cubicBezTo>
                      <a:pt x="41" y="183"/>
                      <a:pt x="0" y="142"/>
                      <a:pt x="0" y="92"/>
                    </a:cubicBezTo>
                    <a:cubicBezTo>
                      <a:pt x="0" y="41"/>
                      <a:pt x="41" y="0"/>
                      <a:pt x="92" y="0"/>
                    </a:cubicBezTo>
                    <a:cubicBezTo>
                      <a:pt x="142" y="0"/>
                      <a:pt x="183" y="41"/>
                      <a:pt x="183" y="92"/>
                    </a:cubicBezTo>
                    <a:cubicBezTo>
                      <a:pt x="183" y="142"/>
                      <a:pt x="142" y="183"/>
                      <a:pt x="92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1" name="Freeform 24">
                <a:extLst>
                  <a:ext uri="{FF2B5EF4-FFF2-40B4-BE49-F238E27FC236}">
                    <a16:creationId xmlns:a16="http://schemas.microsoft.com/office/drawing/2014/main" id="{16D1996B-64D0-4D8F-9BBF-6BAD2E3F9E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19738" y="9632950"/>
                <a:ext cx="139700" cy="139700"/>
              </a:xfrm>
              <a:custGeom>
                <a:avLst/>
                <a:gdLst>
                  <a:gd name="T0" fmla="*/ 91 w 182"/>
                  <a:gd name="T1" fmla="*/ 21 h 183"/>
                  <a:gd name="T2" fmla="*/ 20 w 182"/>
                  <a:gd name="T3" fmla="*/ 92 h 183"/>
                  <a:gd name="T4" fmla="*/ 91 w 182"/>
                  <a:gd name="T5" fmla="*/ 163 h 183"/>
                  <a:gd name="T6" fmla="*/ 162 w 182"/>
                  <a:gd name="T7" fmla="*/ 92 h 183"/>
                  <a:gd name="T8" fmla="*/ 91 w 182"/>
                  <a:gd name="T9" fmla="*/ 21 h 183"/>
                  <a:gd name="T10" fmla="*/ 91 w 182"/>
                  <a:gd name="T11" fmla="*/ 183 h 183"/>
                  <a:gd name="T12" fmla="*/ 0 w 182"/>
                  <a:gd name="T13" fmla="*/ 92 h 183"/>
                  <a:gd name="T14" fmla="*/ 91 w 182"/>
                  <a:gd name="T15" fmla="*/ 0 h 183"/>
                  <a:gd name="T16" fmla="*/ 182 w 182"/>
                  <a:gd name="T17" fmla="*/ 92 h 183"/>
                  <a:gd name="T18" fmla="*/ 91 w 182"/>
                  <a:gd name="T1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183">
                    <a:moveTo>
                      <a:pt x="91" y="21"/>
                    </a:moveTo>
                    <a:cubicBezTo>
                      <a:pt x="52" y="21"/>
                      <a:pt x="20" y="53"/>
                      <a:pt x="20" y="92"/>
                    </a:cubicBezTo>
                    <a:cubicBezTo>
                      <a:pt x="20" y="131"/>
                      <a:pt x="52" y="163"/>
                      <a:pt x="91" y="163"/>
                    </a:cubicBezTo>
                    <a:cubicBezTo>
                      <a:pt x="130" y="163"/>
                      <a:pt x="162" y="131"/>
                      <a:pt x="162" y="92"/>
                    </a:cubicBezTo>
                    <a:cubicBezTo>
                      <a:pt x="162" y="53"/>
                      <a:pt x="130" y="21"/>
                      <a:pt x="91" y="21"/>
                    </a:cubicBezTo>
                    <a:close/>
                    <a:moveTo>
                      <a:pt x="91" y="183"/>
                    </a:moveTo>
                    <a:cubicBezTo>
                      <a:pt x="41" y="183"/>
                      <a:pt x="0" y="142"/>
                      <a:pt x="0" y="92"/>
                    </a:cubicBez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2" y="41"/>
                      <a:pt x="182" y="92"/>
                    </a:cubicBezTo>
                    <a:cubicBezTo>
                      <a:pt x="182" y="142"/>
                      <a:pt x="141" y="183"/>
                      <a:pt x="9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2" name="Freeform 25">
                <a:extLst>
                  <a:ext uri="{FF2B5EF4-FFF2-40B4-BE49-F238E27FC236}">
                    <a16:creationId xmlns:a16="http://schemas.microsoft.com/office/drawing/2014/main" id="{695DCE59-1A50-4B1D-8D5E-CF3769C352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22500" y="4992688"/>
                <a:ext cx="138113" cy="139700"/>
              </a:xfrm>
              <a:custGeom>
                <a:avLst/>
                <a:gdLst>
                  <a:gd name="T0" fmla="*/ 91 w 182"/>
                  <a:gd name="T1" fmla="*/ 20 h 183"/>
                  <a:gd name="T2" fmla="*/ 20 w 182"/>
                  <a:gd name="T3" fmla="*/ 91 h 183"/>
                  <a:gd name="T4" fmla="*/ 91 w 182"/>
                  <a:gd name="T5" fmla="*/ 162 h 183"/>
                  <a:gd name="T6" fmla="*/ 162 w 182"/>
                  <a:gd name="T7" fmla="*/ 91 h 183"/>
                  <a:gd name="T8" fmla="*/ 91 w 182"/>
                  <a:gd name="T9" fmla="*/ 20 h 183"/>
                  <a:gd name="T10" fmla="*/ 91 w 182"/>
                  <a:gd name="T11" fmla="*/ 183 h 183"/>
                  <a:gd name="T12" fmla="*/ 0 w 182"/>
                  <a:gd name="T13" fmla="*/ 91 h 183"/>
                  <a:gd name="T14" fmla="*/ 91 w 182"/>
                  <a:gd name="T15" fmla="*/ 0 h 183"/>
                  <a:gd name="T16" fmla="*/ 182 w 182"/>
                  <a:gd name="T17" fmla="*/ 91 h 183"/>
                  <a:gd name="T18" fmla="*/ 91 w 182"/>
                  <a:gd name="T1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183">
                    <a:moveTo>
                      <a:pt x="91" y="20"/>
                    </a:moveTo>
                    <a:cubicBezTo>
                      <a:pt x="52" y="20"/>
                      <a:pt x="20" y="52"/>
                      <a:pt x="20" y="91"/>
                    </a:cubicBezTo>
                    <a:cubicBezTo>
                      <a:pt x="20" y="130"/>
                      <a:pt x="52" y="162"/>
                      <a:pt x="91" y="162"/>
                    </a:cubicBezTo>
                    <a:cubicBezTo>
                      <a:pt x="130" y="162"/>
                      <a:pt x="162" y="130"/>
                      <a:pt x="162" y="91"/>
                    </a:cubicBezTo>
                    <a:cubicBezTo>
                      <a:pt x="162" y="52"/>
                      <a:pt x="130" y="20"/>
                      <a:pt x="91" y="20"/>
                    </a:cubicBezTo>
                    <a:close/>
                    <a:moveTo>
                      <a:pt x="91" y="183"/>
                    </a:moveTo>
                    <a:cubicBezTo>
                      <a:pt x="41" y="183"/>
                      <a:pt x="0" y="142"/>
                      <a:pt x="0" y="91"/>
                    </a:cubicBez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2" y="41"/>
                      <a:pt x="182" y="91"/>
                    </a:cubicBezTo>
                    <a:cubicBezTo>
                      <a:pt x="182" y="142"/>
                      <a:pt x="141" y="183"/>
                      <a:pt x="9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447" name="Freeform 26">
              <a:extLst>
                <a:ext uri="{FF2B5EF4-FFF2-40B4-BE49-F238E27FC236}">
                  <a16:creationId xmlns:a16="http://schemas.microsoft.com/office/drawing/2014/main" id="{45C1A5E7-E778-4487-ABB6-B52DB4D49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5775" y="10942638"/>
              <a:ext cx="209550" cy="254000"/>
            </a:xfrm>
            <a:custGeom>
              <a:avLst/>
              <a:gdLst>
                <a:gd name="T0" fmla="*/ 251 w 274"/>
                <a:gd name="T1" fmla="*/ 333 h 333"/>
                <a:gd name="T2" fmla="*/ 0 w 274"/>
                <a:gd name="T3" fmla="*/ 333 h 333"/>
                <a:gd name="T4" fmla="*/ 23 w 274"/>
                <a:gd name="T5" fmla="*/ 0 h 333"/>
                <a:gd name="T6" fmla="*/ 274 w 274"/>
                <a:gd name="T7" fmla="*/ 0 h 333"/>
                <a:gd name="T8" fmla="*/ 251 w 274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33">
                  <a:moveTo>
                    <a:pt x="251" y="333"/>
                  </a:moveTo>
                  <a:lnTo>
                    <a:pt x="0" y="333"/>
                  </a:lnTo>
                  <a:lnTo>
                    <a:pt x="23" y="0"/>
                  </a:lnTo>
                  <a:lnTo>
                    <a:pt x="274" y="0"/>
                  </a:lnTo>
                  <a:lnTo>
                    <a:pt x="251" y="333"/>
                  </a:ln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8" name="Freeform 27">
              <a:extLst>
                <a:ext uri="{FF2B5EF4-FFF2-40B4-BE49-F238E27FC236}">
                  <a16:creationId xmlns:a16="http://schemas.microsoft.com/office/drawing/2014/main" id="{F83085AA-975D-4112-912B-9A9A4D055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2075" y="10942638"/>
              <a:ext cx="203200" cy="254000"/>
            </a:xfrm>
            <a:custGeom>
              <a:avLst/>
              <a:gdLst>
                <a:gd name="T0" fmla="*/ 16 w 267"/>
                <a:gd name="T1" fmla="*/ 333 h 333"/>
                <a:gd name="T2" fmla="*/ 267 w 267"/>
                <a:gd name="T3" fmla="*/ 333 h 333"/>
                <a:gd name="T4" fmla="*/ 251 w 267"/>
                <a:gd name="T5" fmla="*/ 0 h 333"/>
                <a:gd name="T6" fmla="*/ 0 w 267"/>
                <a:gd name="T7" fmla="*/ 0 h 333"/>
                <a:gd name="T8" fmla="*/ 16 w 26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33">
                  <a:moveTo>
                    <a:pt x="16" y="333"/>
                  </a:moveTo>
                  <a:lnTo>
                    <a:pt x="267" y="333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16" y="333"/>
                  </a:ln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9" name="Freeform 28">
              <a:extLst>
                <a:ext uri="{FF2B5EF4-FFF2-40B4-BE49-F238E27FC236}">
                  <a16:creationId xmlns:a16="http://schemas.microsoft.com/office/drawing/2014/main" id="{790A4E21-B0A6-44CF-B23C-FDE14CA4C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0" y="6643688"/>
              <a:ext cx="444500" cy="476250"/>
            </a:xfrm>
            <a:custGeom>
              <a:avLst/>
              <a:gdLst>
                <a:gd name="T0" fmla="*/ 343 w 585"/>
                <a:gd name="T1" fmla="*/ 0 h 626"/>
                <a:gd name="T2" fmla="*/ 413 w 585"/>
                <a:gd name="T3" fmla="*/ 220 h 626"/>
                <a:gd name="T4" fmla="*/ 462 w 585"/>
                <a:gd name="T5" fmla="*/ 379 h 626"/>
                <a:gd name="T6" fmla="*/ 531 w 585"/>
                <a:gd name="T7" fmla="*/ 565 h 626"/>
                <a:gd name="T8" fmla="*/ 119 w 585"/>
                <a:gd name="T9" fmla="*/ 493 h 626"/>
                <a:gd name="T10" fmla="*/ 343 w 585"/>
                <a:gd name="T11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5" h="626">
                  <a:moveTo>
                    <a:pt x="343" y="0"/>
                  </a:moveTo>
                  <a:cubicBezTo>
                    <a:pt x="343" y="0"/>
                    <a:pt x="318" y="145"/>
                    <a:pt x="413" y="220"/>
                  </a:cubicBezTo>
                  <a:cubicBezTo>
                    <a:pt x="507" y="294"/>
                    <a:pt x="462" y="379"/>
                    <a:pt x="462" y="379"/>
                  </a:cubicBezTo>
                  <a:cubicBezTo>
                    <a:pt x="462" y="379"/>
                    <a:pt x="585" y="413"/>
                    <a:pt x="531" y="565"/>
                  </a:cubicBezTo>
                  <a:cubicBezTo>
                    <a:pt x="531" y="565"/>
                    <a:pt x="220" y="626"/>
                    <a:pt x="119" y="493"/>
                  </a:cubicBezTo>
                  <a:cubicBezTo>
                    <a:pt x="15" y="358"/>
                    <a:pt x="0" y="15"/>
                    <a:pt x="343" y="0"/>
                  </a:cubicBezTo>
                  <a:close/>
                </a:path>
              </a:pathLst>
            </a:custGeom>
            <a:solidFill>
              <a:srgbClr val="693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717A780-81CC-40C6-97D4-8E985F8C3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8935" y="7000755"/>
              <a:ext cx="3135882" cy="1760658"/>
            </a:xfrm>
            <a:custGeom>
              <a:avLst/>
              <a:gdLst>
                <a:gd name="connsiteX0" fmla="*/ 535198 w 3135882"/>
                <a:gd name="connsiteY0" fmla="*/ 717670 h 1760658"/>
                <a:gd name="connsiteX1" fmla="*/ 760339 w 3135882"/>
                <a:gd name="connsiteY1" fmla="*/ 806743 h 1760658"/>
                <a:gd name="connsiteX2" fmla="*/ 705575 w 3135882"/>
                <a:gd name="connsiteY2" fmla="*/ 917893 h 1760658"/>
                <a:gd name="connsiteX3" fmla="*/ 688842 w 3135882"/>
                <a:gd name="connsiteY3" fmla="*/ 1050361 h 1760658"/>
                <a:gd name="connsiteX4" fmla="*/ 649290 w 3135882"/>
                <a:gd name="connsiteY4" fmla="*/ 1176737 h 1760658"/>
                <a:gd name="connsiteX5" fmla="*/ 375470 w 3135882"/>
                <a:gd name="connsiteY5" fmla="*/ 1711935 h 1760658"/>
                <a:gd name="connsiteX6" fmla="*/ 294845 w 3135882"/>
                <a:gd name="connsiteY6" fmla="*/ 1757613 h 1760658"/>
                <a:gd name="connsiteX7" fmla="*/ 135877 w 3135882"/>
                <a:gd name="connsiteY7" fmla="*/ 1747716 h 1760658"/>
                <a:gd name="connsiteX8" fmla="*/ 44604 w 3135882"/>
                <a:gd name="connsiteY8" fmla="*/ 1760658 h 1760658"/>
                <a:gd name="connsiteX9" fmla="*/ 12658 w 3135882"/>
                <a:gd name="connsiteY9" fmla="*/ 1760658 h 1760658"/>
                <a:gd name="connsiteX10" fmla="*/ 7334 w 3135882"/>
                <a:gd name="connsiteY10" fmla="*/ 1737058 h 1760658"/>
                <a:gd name="connsiteX11" fmla="*/ 157935 w 3135882"/>
                <a:gd name="connsiteY11" fmla="*/ 1673108 h 1760658"/>
                <a:gd name="connsiteX12" fmla="*/ 289521 w 3135882"/>
                <a:gd name="connsiteY12" fmla="*/ 1664734 h 1760658"/>
                <a:gd name="connsiteX13" fmla="*/ 2913096 w 3135882"/>
                <a:gd name="connsiteY13" fmla="*/ 55 h 1760658"/>
                <a:gd name="connsiteX14" fmla="*/ 2903196 w 3135882"/>
                <a:gd name="connsiteY14" fmla="*/ 40400 h 1760658"/>
                <a:gd name="connsiteX15" fmla="*/ 2822460 w 3135882"/>
                <a:gd name="connsiteY15" fmla="*/ 86835 h 1760658"/>
                <a:gd name="connsiteX16" fmla="*/ 2967936 w 3135882"/>
                <a:gd name="connsiteY16" fmla="*/ 119567 h 1760658"/>
                <a:gd name="connsiteX17" fmla="*/ 3057810 w 3135882"/>
                <a:gd name="connsiteY17" fmla="*/ 88357 h 1760658"/>
                <a:gd name="connsiteX18" fmla="*/ 3099700 w 3135882"/>
                <a:gd name="connsiteY18" fmla="*/ 93686 h 1760658"/>
                <a:gd name="connsiteX19" fmla="*/ 3120264 w 3135882"/>
                <a:gd name="connsiteY19" fmla="*/ 107388 h 1760658"/>
                <a:gd name="connsiteX20" fmla="*/ 3119502 w 3135882"/>
                <a:gd name="connsiteY20" fmla="*/ 164480 h 1760658"/>
                <a:gd name="connsiteX21" fmla="*/ 2983930 w 3135882"/>
                <a:gd name="connsiteY21" fmla="*/ 245169 h 1760658"/>
                <a:gd name="connsiteX22" fmla="*/ 2938230 w 3135882"/>
                <a:gd name="connsiteY22" fmla="*/ 255065 h 1760658"/>
                <a:gd name="connsiteX23" fmla="*/ 2785902 w 3135882"/>
                <a:gd name="connsiteY23" fmla="*/ 238318 h 1760658"/>
                <a:gd name="connsiteX24" fmla="*/ 2163638 w 3135882"/>
                <a:gd name="connsiteY24" fmla="*/ 1029992 h 1760658"/>
                <a:gd name="connsiteX25" fmla="*/ 2000646 w 3135882"/>
                <a:gd name="connsiteY25" fmla="*/ 876225 h 1760658"/>
                <a:gd name="connsiteX26" fmla="*/ 1917628 w 3135882"/>
                <a:gd name="connsiteY26" fmla="*/ 699620 h 1760658"/>
                <a:gd name="connsiteX27" fmla="*/ 2178110 w 3135882"/>
                <a:gd name="connsiteY27" fmla="*/ 576302 h 1760658"/>
                <a:gd name="connsiteX28" fmla="*/ 2200958 w 3135882"/>
                <a:gd name="connsiteY28" fmla="*/ 645573 h 1760658"/>
                <a:gd name="connsiteX29" fmla="*/ 2686126 w 3135882"/>
                <a:gd name="connsiteY29" fmla="*/ 140882 h 1760658"/>
                <a:gd name="connsiteX30" fmla="*/ 2689174 w 3135882"/>
                <a:gd name="connsiteY30" fmla="*/ 128702 h 1760658"/>
                <a:gd name="connsiteX31" fmla="*/ 2772192 w 3135882"/>
                <a:gd name="connsiteY31" fmla="*/ 41923 h 1760658"/>
                <a:gd name="connsiteX32" fmla="*/ 2855212 w 3135882"/>
                <a:gd name="connsiteY32" fmla="*/ 22131 h 1760658"/>
                <a:gd name="connsiteX33" fmla="*/ 2913096 w 3135882"/>
                <a:gd name="connsiteY33" fmla="*/ 55 h 176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35882" h="1760658">
                  <a:moveTo>
                    <a:pt x="535198" y="717670"/>
                  </a:moveTo>
                  <a:lnTo>
                    <a:pt x="760339" y="806743"/>
                  </a:lnTo>
                  <a:lnTo>
                    <a:pt x="705575" y="917893"/>
                  </a:lnTo>
                  <a:lnTo>
                    <a:pt x="688842" y="1050361"/>
                  </a:lnTo>
                  <a:cubicBezTo>
                    <a:pt x="682757" y="1094516"/>
                    <a:pt x="669826" y="1137149"/>
                    <a:pt x="649290" y="1176737"/>
                  </a:cubicBezTo>
                  <a:lnTo>
                    <a:pt x="375470" y="1711935"/>
                  </a:lnTo>
                  <a:cubicBezTo>
                    <a:pt x="360257" y="1741625"/>
                    <a:pt x="328312" y="1759897"/>
                    <a:pt x="294845" y="1757613"/>
                  </a:cubicBezTo>
                  <a:lnTo>
                    <a:pt x="135877" y="1747716"/>
                  </a:lnTo>
                  <a:lnTo>
                    <a:pt x="44604" y="1760658"/>
                  </a:lnTo>
                  <a:lnTo>
                    <a:pt x="12658" y="1760658"/>
                  </a:lnTo>
                  <a:cubicBezTo>
                    <a:pt x="-1033" y="1760658"/>
                    <a:pt x="-4836" y="1742387"/>
                    <a:pt x="7334" y="1737058"/>
                  </a:cubicBezTo>
                  <a:lnTo>
                    <a:pt x="157935" y="1673108"/>
                  </a:lnTo>
                  <a:lnTo>
                    <a:pt x="289521" y="1664734"/>
                  </a:lnTo>
                  <a:close/>
                  <a:moveTo>
                    <a:pt x="2913096" y="55"/>
                  </a:moveTo>
                  <a:cubicBezTo>
                    <a:pt x="2927568" y="-1467"/>
                    <a:pt x="2912334" y="28982"/>
                    <a:pt x="2903196" y="40400"/>
                  </a:cubicBezTo>
                  <a:cubicBezTo>
                    <a:pt x="2888724" y="58669"/>
                    <a:pt x="2822460" y="86835"/>
                    <a:pt x="2822460" y="86835"/>
                  </a:cubicBezTo>
                  <a:lnTo>
                    <a:pt x="2967936" y="119567"/>
                  </a:lnTo>
                  <a:lnTo>
                    <a:pt x="3057810" y="88357"/>
                  </a:lnTo>
                  <a:cubicBezTo>
                    <a:pt x="3071518" y="83790"/>
                    <a:pt x="3087514" y="86074"/>
                    <a:pt x="3099700" y="93686"/>
                  </a:cubicBezTo>
                  <a:lnTo>
                    <a:pt x="3120264" y="107388"/>
                  </a:lnTo>
                  <a:cubicBezTo>
                    <a:pt x="3141590" y="121090"/>
                    <a:pt x="3140828" y="151539"/>
                    <a:pt x="3119502" y="164480"/>
                  </a:cubicBezTo>
                  <a:lnTo>
                    <a:pt x="2983930" y="245169"/>
                  </a:lnTo>
                  <a:cubicBezTo>
                    <a:pt x="2970220" y="253543"/>
                    <a:pt x="2954226" y="257349"/>
                    <a:pt x="2938230" y="255065"/>
                  </a:cubicBezTo>
                  <a:lnTo>
                    <a:pt x="2785902" y="238318"/>
                  </a:lnTo>
                  <a:cubicBezTo>
                    <a:pt x="2785902" y="238318"/>
                    <a:pt x="2337294" y="958437"/>
                    <a:pt x="2163638" y="1029992"/>
                  </a:cubicBezTo>
                  <a:cubicBezTo>
                    <a:pt x="2095852" y="1057396"/>
                    <a:pt x="2000646" y="876225"/>
                    <a:pt x="2000646" y="876225"/>
                  </a:cubicBezTo>
                  <a:lnTo>
                    <a:pt x="1917628" y="699620"/>
                  </a:lnTo>
                  <a:lnTo>
                    <a:pt x="2178110" y="576302"/>
                  </a:lnTo>
                  <a:cubicBezTo>
                    <a:pt x="2193342" y="618931"/>
                    <a:pt x="2200958" y="645573"/>
                    <a:pt x="2200958" y="645573"/>
                  </a:cubicBezTo>
                  <a:lnTo>
                    <a:pt x="2686126" y="140882"/>
                  </a:lnTo>
                  <a:lnTo>
                    <a:pt x="2689174" y="128702"/>
                  </a:lnTo>
                  <a:cubicBezTo>
                    <a:pt x="2700598" y="87596"/>
                    <a:pt x="2731826" y="54863"/>
                    <a:pt x="2772192" y="41923"/>
                  </a:cubicBezTo>
                  <a:lnTo>
                    <a:pt x="2855212" y="22131"/>
                  </a:lnTo>
                  <a:cubicBezTo>
                    <a:pt x="2855212" y="22131"/>
                    <a:pt x="2903956" y="1578"/>
                    <a:pt x="2913096" y="55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1" name="Freeform 30">
              <a:extLst>
                <a:ext uri="{FF2B5EF4-FFF2-40B4-BE49-F238E27FC236}">
                  <a16:creationId xmlns:a16="http://schemas.microsoft.com/office/drawing/2014/main" id="{87CA68BF-3E7D-4AE9-A684-5CD42212C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3850" y="6956425"/>
              <a:ext cx="1643063" cy="1236663"/>
            </a:xfrm>
            <a:custGeom>
              <a:avLst/>
              <a:gdLst>
                <a:gd name="T0" fmla="*/ 1651 w 2159"/>
                <a:gd name="T1" fmla="*/ 79 h 1625"/>
                <a:gd name="T2" fmla="*/ 1259 w 2159"/>
                <a:gd name="T3" fmla="*/ 0 h 1625"/>
                <a:gd name="T4" fmla="*/ 929 w 2159"/>
                <a:gd name="T5" fmla="*/ 0 h 1625"/>
                <a:gd name="T6" fmla="*/ 418 w 2159"/>
                <a:gd name="T7" fmla="*/ 125 h 1625"/>
                <a:gd name="T8" fmla="*/ 13 w 2159"/>
                <a:gd name="T9" fmla="*/ 952 h 1625"/>
                <a:gd name="T10" fmla="*/ 0 w 2159"/>
                <a:gd name="T11" fmla="*/ 1002 h 1625"/>
                <a:gd name="T12" fmla="*/ 296 w 2159"/>
                <a:gd name="T13" fmla="*/ 1119 h 1625"/>
                <a:gd name="T14" fmla="*/ 513 w 2159"/>
                <a:gd name="T15" fmla="*/ 674 h 1625"/>
                <a:gd name="T16" fmla="*/ 601 w 2159"/>
                <a:gd name="T17" fmla="*/ 1035 h 1625"/>
                <a:gd name="T18" fmla="*/ 638 w 2159"/>
                <a:gd name="T19" fmla="*/ 1123 h 1625"/>
                <a:gd name="T20" fmla="*/ 553 w 2159"/>
                <a:gd name="T21" fmla="*/ 1625 h 1625"/>
                <a:gd name="T22" fmla="*/ 1635 w 2159"/>
                <a:gd name="T23" fmla="*/ 1625 h 1625"/>
                <a:gd name="T24" fmla="*/ 1549 w 2159"/>
                <a:gd name="T25" fmla="*/ 1123 h 1625"/>
                <a:gd name="T26" fmla="*/ 1585 w 2159"/>
                <a:gd name="T27" fmla="*/ 1038 h 1625"/>
                <a:gd name="T28" fmla="*/ 1675 w 2159"/>
                <a:gd name="T29" fmla="*/ 674 h 1625"/>
                <a:gd name="T30" fmla="*/ 1817 w 2159"/>
                <a:gd name="T31" fmla="*/ 978 h 1625"/>
                <a:gd name="T32" fmla="*/ 2159 w 2159"/>
                <a:gd name="T33" fmla="*/ 816 h 1625"/>
                <a:gd name="T34" fmla="*/ 1651 w 2159"/>
                <a:gd name="T35" fmla="*/ 79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59" h="1625">
                  <a:moveTo>
                    <a:pt x="1651" y="79"/>
                  </a:moveTo>
                  <a:cubicBezTo>
                    <a:pt x="1558" y="33"/>
                    <a:pt x="1259" y="0"/>
                    <a:pt x="1259" y="0"/>
                  </a:cubicBezTo>
                  <a:lnTo>
                    <a:pt x="929" y="0"/>
                  </a:lnTo>
                  <a:cubicBezTo>
                    <a:pt x="929" y="0"/>
                    <a:pt x="572" y="40"/>
                    <a:pt x="418" y="125"/>
                  </a:cubicBezTo>
                  <a:cubicBezTo>
                    <a:pt x="196" y="248"/>
                    <a:pt x="13" y="952"/>
                    <a:pt x="13" y="952"/>
                  </a:cubicBezTo>
                  <a:lnTo>
                    <a:pt x="0" y="1002"/>
                  </a:lnTo>
                  <a:lnTo>
                    <a:pt x="296" y="1119"/>
                  </a:lnTo>
                  <a:lnTo>
                    <a:pt x="513" y="674"/>
                  </a:lnTo>
                  <a:cubicBezTo>
                    <a:pt x="524" y="798"/>
                    <a:pt x="554" y="920"/>
                    <a:pt x="601" y="1035"/>
                  </a:cubicBezTo>
                  <a:lnTo>
                    <a:pt x="638" y="1123"/>
                  </a:lnTo>
                  <a:lnTo>
                    <a:pt x="553" y="1625"/>
                  </a:lnTo>
                  <a:lnTo>
                    <a:pt x="1635" y="1625"/>
                  </a:lnTo>
                  <a:lnTo>
                    <a:pt x="1549" y="1123"/>
                  </a:lnTo>
                  <a:lnTo>
                    <a:pt x="1585" y="1038"/>
                  </a:lnTo>
                  <a:cubicBezTo>
                    <a:pt x="1633" y="923"/>
                    <a:pt x="1664" y="800"/>
                    <a:pt x="1675" y="674"/>
                  </a:cubicBezTo>
                  <a:lnTo>
                    <a:pt x="1817" y="978"/>
                  </a:lnTo>
                  <a:lnTo>
                    <a:pt x="2159" y="816"/>
                  </a:lnTo>
                  <a:cubicBezTo>
                    <a:pt x="2091" y="628"/>
                    <a:pt x="1914" y="206"/>
                    <a:pt x="1651" y="79"/>
                  </a:cubicBezTo>
                  <a:close/>
                </a:path>
              </a:pathLst>
            </a:custGeom>
            <a:gradFill>
              <a:gsLst>
                <a:gs pos="18000">
                  <a:srgbClr val="FFBF96"/>
                </a:gs>
                <a:gs pos="85000">
                  <a:srgbClr val="FFF1CA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2" name="Freeform 32">
              <a:extLst>
                <a:ext uri="{FF2B5EF4-FFF2-40B4-BE49-F238E27FC236}">
                  <a16:creationId xmlns:a16="http://schemas.microsoft.com/office/drawing/2014/main" id="{AAA220B7-82F7-46F7-BE4C-F32292E5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0" y="6713538"/>
              <a:ext cx="280988" cy="412750"/>
            </a:xfrm>
            <a:custGeom>
              <a:avLst/>
              <a:gdLst>
                <a:gd name="T0" fmla="*/ 185 w 370"/>
                <a:gd name="T1" fmla="*/ 542 h 542"/>
                <a:gd name="T2" fmla="*/ 0 w 370"/>
                <a:gd name="T3" fmla="*/ 319 h 542"/>
                <a:gd name="T4" fmla="*/ 51 w 370"/>
                <a:gd name="T5" fmla="*/ 172 h 542"/>
                <a:gd name="T6" fmla="*/ 57 w 370"/>
                <a:gd name="T7" fmla="*/ 0 h 542"/>
                <a:gd name="T8" fmla="*/ 313 w 370"/>
                <a:gd name="T9" fmla="*/ 0 h 542"/>
                <a:gd name="T10" fmla="*/ 319 w 370"/>
                <a:gd name="T11" fmla="*/ 181 h 542"/>
                <a:gd name="T12" fmla="*/ 370 w 370"/>
                <a:gd name="T13" fmla="*/ 319 h 542"/>
                <a:gd name="T14" fmla="*/ 185 w 370"/>
                <a:gd name="T15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542">
                  <a:moveTo>
                    <a:pt x="185" y="542"/>
                  </a:moveTo>
                  <a:cubicBezTo>
                    <a:pt x="48" y="542"/>
                    <a:pt x="0" y="319"/>
                    <a:pt x="0" y="319"/>
                  </a:cubicBezTo>
                  <a:cubicBezTo>
                    <a:pt x="0" y="319"/>
                    <a:pt x="48" y="223"/>
                    <a:pt x="51" y="172"/>
                  </a:cubicBezTo>
                  <a:cubicBezTo>
                    <a:pt x="53" y="128"/>
                    <a:pt x="57" y="0"/>
                    <a:pt x="57" y="0"/>
                  </a:cubicBezTo>
                  <a:lnTo>
                    <a:pt x="313" y="0"/>
                  </a:lnTo>
                  <a:cubicBezTo>
                    <a:pt x="313" y="0"/>
                    <a:pt x="316" y="135"/>
                    <a:pt x="319" y="181"/>
                  </a:cubicBezTo>
                  <a:cubicBezTo>
                    <a:pt x="321" y="230"/>
                    <a:pt x="370" y="319"/>
                    <a:pt x="370" y="319"/>
                  </a:cubicBezTo>
                  <a:cubicBezTo>
                    <a:pt x="370" y="319"/>
                    <a:pt x="321" y="542"/>
                    <a:pt x="185" y="542"/>
                  </a:cubicBezTo>
                  <a:close/>
                </a:path>
              </a:pathLst>
            </a:custGeom>
            <a:gradFill>
              <a:gsLst>
                <a:gs pos="36000">
                  <a:srgbClr val="FFB178"/>
                </a:gs>
                <a:gs pos="100000">
                  <a:srgbClr val="F58931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3" name="Freeform 33">
              <a:extLst>
                <a:ext uri="{FF2B5EF4-FFF2-40B4-BE49-F238E27FC236}">
                  <a16:creationId xmlns:a16="http://schemas.microsoft.com/office/drawing/2014/main" id="{3500C357-A3A1-44B1-9BE8-372B212D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500" y="6148388"/>
              <a:ext cx="541338" cy="669925"/>
            </a:xfrm>
            <a:custGeom>
              <a:avLst/>
              <a:gdLst>
                <a:gd name="T0" fmla="*/ 713 w 713"/>
                <a:gd name="T1" fmla="*/ 418 h 881"/>
                <a:gd name="T2" fmla="*/ 357 w 713"/>
                <a:gd name="T3" fmla="*/ 881 h 881"/>
                <a:gd name="T4" fmla="*/ 0 w 713"/>
                <a:gd name="T5" fmla="*/ 418 h 881"/>
                <a:gd name="T6" fmla="*/ 357 w 713"/>
                <a:gd name="T7" fmla="*/ 0 h 881"/>
                <a:gd name="T8" fmla="*/ 713 w 713"/>
                <a:gd name="T9" fmla="*/ 418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881">
                  <a:moveTo>
                    <a:pt x="713" y="418"/>
                  </a:moveTo>
                  <a:cubicBezTo>
                    <a:pt x="713" y="768"/>
                    <a:pt x="511" y="881"/>
                    <a:pt x="357" y="881"/>
                  </a:cubicBezTo>
                  <a:cubicBezTo>
                    <a:pt x="202" y="881"/>
                    <a:pt x="0" y="768"/>
                    <a:pt x="0" y="418"/>
                  </a:cubicBezTo>
                  <a:cubicBezTo>
                    <a:pt x="0" y="68"/>
                    <a:pt x="189" y="0"/>
                    <a:pt x="357" y="0"/>
                  </a:cubicBezTo>
                  <a:cubicBezTo>
                    <a:pt x="525" y="0"/>
                    <a:pt x="713" y="68"/>
                    <a:pt x="713" y="418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4" name="Freeform 34">
              <a:extLst>
                <a:ext uri="{FF2B5EF4-FFF2-40B4-BE49-F238E27FC236}">
                  <a16:creationId xmlns:a16="http://schemas.microsoft.com/office/drawing/2014/main" id="{25DD8846-9CB8-4119-B964-93C24EAF7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5300" y="5935663"/>
              <a:ext cx="1057275" cy="1133475"/>
            </a:xfrm>
            <a:custGeom>
              <a:avLst/>
              <a:gdLst>
                <a:gd name="T0" fmla="*/ 1110 w 1389"/>
                <a:gd name="T1" fmla="*/ 381 h 1489"/>
                <a:gd name="T2" fmla="*/ 878 w 1389"/>
                <a:gd name="T3" fmla="*/ 573 h 1489"/>
                <a:gd name="T4" fmla="*/ 601 w 1389"/>
                <a:gd name="T5" fmla="*/ 756 h 1489"/>
                <a:gd name="T6" fmla="*/ 744 w 1389"/>
                <a:gd name="T7" fmla="*/ 1108 h 1489"/>
                <a:gd name="T8" fmla="*/ 519 w 1389"/>
                <a:gd name="T9" fmla="*/ 1382 h 1489"/>
                <a:gd name="T10" fmla="*/ 159 w 1389"/>
                <a:gd name="T11" fmla="*/ 1489 h 1489"/>
                <a:gd name="T12" fmla="*/ 202 w 1389"/>
                <a:gd name="T13" fmla="*/ 1107 h 1489"/>
                <a:gd name="T14" fmla="*/ 261 w 1389"/>
                <a:gd name="T15" fmla="*/ 729 h 1489"/>
                <a:gd name="T16" fmla="*/ 612 w 1389"/>
                <a:gd name="T17" fmla="*/ 259 h 1489"/>
                <a:gd name="T18" fmla="*/ 1124 w 1389"/>
                <a:gd name="T19" fmla="*/ 256 h 1489"/>
                <a:gd name="T20" fmla="*/ 1253 w 1389"/>
                <a:gd name="T21" fmla="*/ 291 h 1489"/>
                <a:gd name="T22" fmla="*/ 1312 w 1389"/>
                <a:gd name="T23" fmla="*/ 650 h 1489"/>
                <a:gd name="T24" fmla="*/ 1240 w 1389"/>
                <a:gd name="T25" fmla="*/ 536 h 1489"/>
                <a:gd name="T26" fmla="*/ 1110 w 1389"/>
                <a:gd name="T27" fmla="*/ 381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9" h="1489">
                  <a:moveTo>
                    <a:pt x="1110" y="381"/>
                  </a:moveTo>
                  <a:cubicBezTo>
                    <a:pt x="1110" y="381"/>
                    <a:pt x="1098" y="538"/>
                    <a:pt x="878" y="573"/>
                  </a:cubicBezTo>
                  <a:cubicBezTo>
                    <a:pt x="659" y="607"/>
                    <a:pt x="940" y="723"/>
                    <a:pt x="601" y="756"/>
                  </a:cubicBezTo>
                  <a:cubicBezTo>
                    <a:pt x="601" y="756"/>
                    <a:pt x="794" y="930"/>
                    <a:pt x="744" y="1108"/>
                  </a:cubicBezTo>
                  <a:cubicBezTo>
                    <a:pt x="744" y="1108"/>
                    <a:pt x="935" y="1454"/>
                    <a:pt x="519" y="1382"/>
                  </a:cubicBezTo>
                  <a:cubicBezTo>
                    <a:pt x="427" y="1366"/>
                    <a:pt x="256" y="1441"/>
                    <a:pt x="159" y="1489"/>
                  </a:cubicBezTo>
                  <a:cubicBezTo>
                    <a:pt x="159" y="1489"/>
                    <a:pt x="0" y="1366"/>
                    <a:pt x="202" y="1107"/>
                  </a:cubicBezTo>
                  <a:cubicBezTo>
                    <a:pt x="202" y="1107"/>
                    <a:pt x="61" y="993"/>
                    <a:pt x="261" y="729"/>
                  </a:cubicBezTo>
                  <a:cubicBezTo>
                    <a:pt x="261" y="729"/>
                    <a:pt x="185" y="279"/>
                    <a:pt x="612" y="259"/>
                  </a:cubicBezTo>
                  <a:cubicBezTo>
                    <a:pt x="612" y="259"/>
                    <a:pt x="956" y="0"/>
                    <a:pt x="1124" y="256"/>
                  </a:cubicBezTo>
                  <a:cubicBezTo>
                    <a:pt x="1124" y="256"/>
                    <a:pt x="1191" y="229"/>
                    <a:pt x="1253" y="291"/>
                  </a:cubicBezTo>
                  <a:cubicBezTo>
                    <a:pt x="1307" y="344"/>
                    <a:pt x="1389" y="543"/>
                    <a:pt x="1312" y="650"/>
                  </a:cubicBezTo>
                  <a:cubicBezTo>
                    <a:pt x="1312" y="650"/>
                    <a:pt x="1298" y="567"/>
                    <a:pt x="1240" y="536"/>
                  </a:cubicBezTo>
                  <a:cubicBezTo>
                    <a:pt x="1154" y="490"/>
                    <a:pt x="1135" y="460"/>
                    <a:pt x="1110" y="381"/>
                  </a:cubicBezTo>
                  <a:close/>
                </a:path>
              </a:pathLst>
            </a:custGeom>
            <a:solidFill>
              <a:srgbClr val="693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5" name="Freeform 35">
              <a:extLst>
                <a:ext uri="{FF2B5EF4-FFF2-40B4-BE49-F238E27FC236}">
                  <a16:creationId xmlns:a16="http://schemas.microsoft.com/office/drawing/2014/main" id="{05C95CD5-48F4-42E0-A171-80DC71C4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2175" y="6464300"/>
              <a:ext cx="123825" cy="144463"/>
            </a:xfrm>
            <a:custGeom>
              <a:avLst/>
              <a:gdLst>
                <a:gd name="T0" fmla="*/ 149 w 164"/>
                <a:gd name="T1" fmla="*/ 69 h 190"/>
                <a:gd name="T2" fmla="*/ 114 w 164"/>
                <a:gd name="T3" fmla="*/ 176 h 190"/>
                <a:gd name="T4" fmla="*/ 15 w 164"/>
                <a:gd name="T5" fmla="*/ 115 h 190"/>
                <a:gd name="T6" fmla="*/ 55 w 164"/>
                <a:gd name="T7" fmla="*/ 13 h 190"/>
                <a:gd name="T8" fmla="*/ 149 w 164"/>
                <a:gd name="T9" fmla="*/ 6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90">
                  <a:moveTo>
                    <a:pt x="149" y="69"/>
                  </a:moveTo>
                  <a:cubicBezTo>
                    <a:pt x="164" y="112"/>
                    <a:pt x="158" y="161"/>
                    <a:pt x="114" y="176"/>
                  </a:cubicBezTo>
                  <a:cubicBezTo>
                    <a:pt x="71" y="190"/>
                    <a:pt x="30" y="158"/>
                    <a:pt x="15" y="115"/>
                  </a:cubicBezTo>
                  <a:cubicBezTo>
                    <a:pt x="0" y="71"/>
                    <a:pt x="18" y="26"/>
                    <a:pt x="55" y="13"/>
                  </a:cubicBezTo>
                  <a:cubicBezTo>
                    <a:pt x="92" y="0"/>
                    <a:pt x="135" y="25"/>
                    <a:pt x="149" y="69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6" name="Freeform 36">
              <a:extLst>
                <a:ext uri="{FF2B5EF4-FFF2-40B4-BE49-F238E27FC236}">
                  <a16:creationId xmlns:a16="http://schemas.microsoft.com/office/drawing/2014/main" id="{99200843-E7ED-4DB6-9B1F-142058F86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9100" y="8193088"/>
              <a:ext cx="1309688" cy="2794000"/>
            </a:xfrm>
            <a:custGeom>
              <a:avLst/>
              <a:gdLst>
                <a:gd name="T0" fmla="*/ 1513 w 1720"/>
                <a:gd name="T1" fmla="*/ 0 h 3672"/>
                <a:gd name="T2" fmla="*/ 1513 w 1720"/>
                <a:gd name="T3" fmla="*/ 0 h 3672"/>
                <a:gd name="T4" fmla="*/ 428 w 1720"/>
                <a:gd name="T5" fmla="*/ 0 h 3672"/>
                <a:gd name="T6" fmla="*/ 405 w 1720"/>
                <a:gd name="T7" fmla="*/ 23 h 3672"/>
                <a:gd name="T8" fmla="*/ 211 w 1720"/>
                <a:gd name="T9" fmla="*/ 580 h 3672"/>
                <a:gd name="T10" fmla="*/ 0 w 1720"/>
                <a:gd name="T11" fmla="*/ 3672 h 3672"/>
                <a:gd name="T12" fmla="*/ 529 w 1720"/>
                <a:gd name="T13" fmla="*/ 3668 h 3672"/>
                <a:gd name="T14" fmla="*/ 648 w 1720"/>
                <a:gd name="T15" fmla="*/ 2413 h 3672"/>
                <a:gd name="T16" fmla="*/ 930 w 1720"/>
                <a:gd name="T17" fmla="*/ 895 h 3672"/>
                <a:gd name="T18" fmla="*/ 1118 w 1720"/>
                <a:gd name="T19" fmla="*/ 2433 h 3672"/>
                <a:gd name="T20" fmla="*/ 1176 w 1720"/>
                <a:gd name="T21" fmla="*/ 3665 h 3672"/>
                <a:gd name="T22" fmla="*/ 1594 w 1720"/>
                <a:gd name="T23" fmla="*/ 3661 h 3672"/>
                <a:gd name="T24" fmla="*/ 1709 w 1720"/>
                <a:gd name="T25" fmla="*/ 614 h 3672"/>
                <a:gd name="T26" fmla="*/ 1513 w 1720"/>
                <a:gd name="T27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0" h="3672">
                  <a:moveTo>
                    <a:pt x="1513" y="0"/>
                  </a:moveTo>
                  <a:lnTo>
                    <a:pt x="1513" y="0"/>
                  </a:lnTo>
                  <a:lnTo>
                    <a:pt x="428" y="0"/>
                  </a:lnTo>
                  <a:lnTo>
                    <a:pt x="405" y="23"/>
                  </a:lnTo>
                  <a:cubicBezTo>
                    <a:pt x="293" y="135"/>
                    <a:pt x="224" y="423"/>
                    <a:pt x="211" y="580"/>
                  </a:cubicBezTo>
                  <a:cubicBezTo>
                    <a:pt x="152" y="1353"/>
                    <a:pt x="0" y="3672"/>
                    <a:pt x="0" y="3672"/>
                  </a:cubicBezTo>
                  <a:lnTo>
                    <a:pt x="529" y="3668"/>
                  </a:lnTo>
                  <a:cubicBezTo>
                    <a:pt x="553" y="3493"/>
                    <a:pt x="639" y="2847"/>
                    <a:pt x="648" y="2413"/>
                  </a:cubicBezTo>
                  <a:cubicBezTo>
                    <a:pt x="648" y="2413"/>
                    <a:pt x="904" y="1306"/>
                    <a:pt x="930" y="895"/>
                  </a:cubicBezTo>
                  <a:cubicBezTo>
                    <a:pt x="930" y="895"/>
                    <a:pt x="998" y="1979"/>
                    <a:pt x="1118" y="2433"/>
                  </a:cubicBezTo>
                  <a:cubicBezTo>
                    <a:pt x="1118" y="2433"/>
                    <a:pt x="1082" y="2801"/>
                    <a:pt x="1176" y="3665"/>
                  </a:cubicBezTo>
                  <a:lnTo>
                    <a:pt x="1594" y="3661"/>
                  </a:lnTo>
                  <a:cubicBezTo>
                    <a:pt x="1594" y="3661"/>
                    <a:pt x="1720" y="1376"/>
                    <a:pt x="1709" y="614"/>
                  </a:cubicBezTo>
                  <a:cubicBezTo>
                    <a:pt x="1705" y="366"/>
                    <a:pt x="1638" y="126"/>
                    <a:pt x="1513" y="0"/>
                  </a:cubicBezTo>
                  <a:close/>
                </a:path>
              </a:pathLst>
            </a:custGeom>
            <a:gradFill>
              <a:gsLst>
                <a:gs pos="18000">
                  <a:srgbClr val="3A3A9C"/>
                </a:gs>
                <a:gs pos="90000">
                  <a:srgbClr val="434BB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7" name="Freeform 37">
              <a:extLst>
                <a:ext uri="{FF2B5EF4-FFF2-40B4-BE49-F238E27FC236}">
                  <a16:creationId xmlns:a16="http://schemas.microsoft.com/office/drawing/2014/main" id="{F20DE47E-E65A-42DF-9857-6CE1C708C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8588" y="11090275"/>
              <a:ext cx="584200" cy="184150"/>
            </a:xfrm>
            <a:custGeom>
              <a:avLst/>
              <a:gdLst>
                <a:gd name="T0" fmla="*/ 755 w 767"/>
                <a:gd name="T1" fmla="*/ 242 h 242"/>
                <a:gd name="T2" fmla="*/ 0 w 767"/>
                <a:gd name="T3" fmla="*/ 242 h 242"/>
                <a:gd name="T4" fmla="*/ 109 w 767"/>
                <a:gd name="T5" fmla="*/ 103 h 242"/>
                <a:gd name="T6" fmla="*/ 397 w 767"/>
                <a:gd name="T7" fmla="*/ 13 h 242"/>
                <a:gd name="T8" fmla="*/ 506 w 767"/>
                <a:gd name="T9" fmla="*/ 33 h 242"/>
                <a:gd name="T10" fmla="*/ 531 w 767"/>
                <a:gd name="T11" fmla="*/ 55 h 242"/>
                <a:gd name="T12" fmla="*/ 685 w 767"/>
                <a:gd name="T13" fmla="*/ 33 h 242"/>
                <a:gd name="T14" fmla="*/ 764 w 767"/>
                <a:gd name="T15" fmla="*/ 106 h 242"/>
                <a:gd name="T16" fmla="*/ 755 w 767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7" h="242">
                  <a:moveTo>
                    <a:pt x="755" y="242"/>
                  </a:moveTo>
                  <a:lnTo>
                    <a:pt x="0" y="242"/>
                  </a:lnTo>
                  <a:cubicBezTo>
                    <a:pt x="4" y="179"/>
                    <a:pt x="48" y="123"/>
                    <a:pt x="109" y="103"/>
                  </a:cubicBezTo>
                  <a:lnTo>
                    <a:pt x="397" y="13"/>
                  </a:lnTo>
                  <a:cubicBezTo>
                    <a:pt x="436" y="0"/>
                    <a:pt x="476" y="8"/>
                    <a:pt x="506" y="33"/>
                  </a:cubicBezTo>
                  <a:lnTo>
                    <a:pt x="531" y="55"/>
                  </a:lnTo>
                  <a:lnTo>
                    <a:pt x="685" y="33"/>
                  </a:lnTo>
                  <a:cubicBezTo>
                    <a:pt x="730" y="26"/>
                    <a:pt x="767" y="61"/>
                    <a:pt x="764" y="106"/>
                  </a:cubicBezTo>
                  <a:lnTo>
                    <a:pt x="755" y="242"/>
                  </a:lnTo>
                  <a:close/>
                </a:path>
              </a:pathLst>
            </a:custGeom>
            <a:solidFill>
              <a:srgbClr val="3A3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8" name="Freeform 38">
              <a:extLst>
                <a:ext uri="{FF2B5EF4-FFF2-40B4-BE49-F238E27FC236}">
                  <a16:creationId xmlns:a16="http://schemas.microsoft.com/office/drawing/2014/main" id="{D2DD71C0-73E3-4187-B094-F7F1840AD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850" y="11090275"/>
              <a:ext cx="581025" cy="184150"/>
            </a:xfrm>
            <a:custGeom>
              <a:avLst/>
              <a:gdLst>
                <a:gd name="T0" fmla="*/ 9 w 764"/>
                <a:gd name="T1" fmla="*/ 242 h 242"/>
                <a:gd name="T2" fmla="*/ 764 w 764"/>
                <a:gd name="T3" fmla="*/ 242 h 242"/>
                <a:gd name="T4" fmla="*/ 658 w 764"/>
                <a:gd name="T5" fmla="*/ 103 h 242"/>
                <a:gd name="T6" fmla="*/ 372 w 764"/>
                <a:gd name="T7" fmla="*/ 13 h 242"/>
                <a:gd name="T8" fmla="*/ 263 w 764"/>
                <a:gd name="T9" fmla="*/ 33 h 242"/>
                <a:gd name="T10" fmla="*/ 237 w 764"/>
                <a:gd name="T11" fmla="*/ 55 h 242"/>
                <a:gd name="T12" fmla="*/ 83 w 764"/>
                <a:gd name="T13" fmla="*/ 33 h 242"/>
                <a:gd name="T14" fmla="*/ 2 w 764"/>
                <a:gd name="T15" fmla="*/ 106 h 242"/>
                <a:gd name="T16" fmla="*/ 9 w 764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242">
                  <a:moveTo>
                    <a:pt x="9" y="242"/>
                  </a:moveTo>
                  <a:lnTo>
                    <a:pt x="764" y="242"/>
                  </a:lnTo>
                  <a:cubicBezTo>
                    <a:pt x="761" y="179"/>
                    <a:pt x="718" y="123"/>
                    <a:pt x="658" y="103"/>
                  </a:cubicBezTo>
                  <a:lnTo>
                    <a:pt x="372" y="13"/>
                  </a:lnTo>
                  <a:cubicBezTo>
                    <a:pt x="333" y="0"/>
                    <a:pt x="292" y="8"/>
                    <a:pt x="263" y="33"/>
                  </a:cubicBezTo>
                  <a:lnTo>
                    <a:pt x="237" y="55"/>
                  </a:lnTo>
                  <a:lnTo>
                    <a:pt x="83" y="33"/>
                  </a:lnTo>
                  <a:cubicBezTo>
                    <a:pt x="38" y="26"/>
                    <a:pt x="0" y="61"/>
                    <a:pt x="2" y="106"/>
                  </a:cubicBezTo>
                  <a:lnTo>
                    <a:pt x="9" y="242"/>
                  </a:lnTo>
                  <a:close/>
                </a:path>
              </a:pathLst>
            </a:custGeom>
            <a:solidFill>
              <a:srgbClr val="3A3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105C14F6-359C-4DA7-BBF2-E9C2B25F3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5088" y="10945813"/>
              <a:ext cx="646112" cy="252413"/>
            </a:xfrm>
            <a:custGeom>
              <a:avLst/>
              <a:gdLst>
                <a:gd name="connsiteX0" fmla="*/ 442912 w 646112"/>
                <a:gd name="connsiteY0" fmla="*/ 0 h 252413"/>
                <a:gd name="connsiteX1" fmla="*/ 633935 w 646112"/>
                <a:gd name="connsiteY1" fmla="*/ 0 h 252413"/>
                <a:gd name="connsiteX2" fmla="*/ 646112 w 646112"/>
                <a:gd name="connsiteY2" fmla="*/ 252413 h 252413"/>
                <a:gd name="connsiteX3" fmla="*/ 455089 w 646112"/>
                <a:gd name="connsiteY3" fmla="*/ 252413 h 252413"/>
                <a:gd name="connsiteX4" fmla="*/ 0 w 646112"/>
                <a:gd name="connsiteY4" fmla="*/ 0 h 252413"/>
                <a:gd name="connsiteX5" fmla="*/ 191023 w 646112"/>
                <a:gd name="connsiteY5" fmla="*/ 0 h 252413"/>
                <a:gd name="connsiteX6" fmla="*/ 203200 w 646112"/>
                <a:gd name="connsiteY6" fmla="*/ 252413 h 252413"/>
                <a:gd name="connsiteX7" fmla="*/ 12177 w 646112"/>
                <a:gd name="connsiteY7" fmla="*/ 252413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112" h="252413">
                  <a:moveTo>
                    <a:pt x="442912" y="0"/>
                  </a:moveTo>
                  <a:lnTo>
                    <a:pt x="633935" y="0"/>
                  </a:lnTo>
                  <a:lnTo>
                    <a:pt x="646112" y="252413"/>
                  </a:lnTo>
                  <a:lnTo>
                    <a:pt x="455089" y="252413"/>
                  </a:lnTo>
                  <a:close/>
                  <a:moveTo>
                    <a:pt x="0" y="0"/>
                  </a:moveTo>
                  <a:lnTo>
                    <a:pt x="191023" y="0"/>
                  </a:lnTo>
                  <a:lnTo>
                    <a:pt x="203200" y="252413"/>
                  </a:lnTo>
                  <a:lnTo>
                    <a:pt x="12177" y="252413"/>
                  </a:ln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0" name="Freeform 40">
              <a:extLst>
                <a:ext uri="{FF2B5EF4-FFF2-40B4-BE49-F238E27FC236}">
                  <a16:creationId xmlns:a16="http://schemas.microsoft.com/office/drawing/2014/main" id="{6711BA7A-BC91-42FD-BD6F-96952D95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5775" y="11093450"/>
              <a:ext cx="581025" cy="184150"/>
            </a:xfrm>
            <a:custGeom>
              <a:avLst/>
              <a:gdLst>
                <a:gd name="T0" fmla="*/ 9 w 764"/>
                <a:gd name="T1" fmla="*/ 241 h 241"/>
                <a:gd name="T2" fmla="*/ 764 w 764"/>
                <a:gd name="T3" fmla="*/ 241 h 241"/>
                <a:gd name="T4" fmla="*/ 658 w 764"/>
                <a:gd name="T5" fmla="*/ 103 h 241"/>
                <a:gd name="T6" fmla="*/ 372 w 764"/>
                <a:gd name="T7" fmla="*/ 12 h 241"/>
                <a:gd name="T8" fmla="*/ 263 w 764"/>
                <a:gd name="T9" fmla="*/ 33 h 241"/>
                <a:gd name="T10" fmla="*/ 237 w 764"/>
                <a:gd name="T11" fmla="*/ 55 h 241"/>
                <a:gd name="T12" fmla="*/ 84 w 764"/>
                <a:gd name="T13" fmla="*/ 32 h 241"/>
                <a:gd name="T14" fmla="*/ 2 w 764"/>
                <a:gd name="T15" fmla="*/ 105 h 241"/>
                <a:gd name="T16" fmla="*/ 9 w 764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241">
                  <a:moveTo>
                    <a:pt x="9" y="241"/>
                  </a:moveTo>
                  <a:lnTo>
                    <a:pt x="764" y="241"/>
                  </a:lnTo>
                  <a:cubicBezTo>
                    <a:pt x="761" y="179"/>
                    <a:pt x="718" y="123"/>
                    <a:pt x="658" y="103"/>
                  </a:cubicBezTo>
                  <a:lnTo>
                    <a:pt x="372" y="12"/>
                  </a:lnTo>
                  <a:cubicBezTo>
                    <a:pt x="333" y="0"/>
                    <a:pt x="292" y="8"/>
                    <a:pt x="263" y="33"/>
                  </a:cubicBezTo>
                  <a:lnTo>
                    <a:pt x="237" y="55"/>
                  </a:lnTo>
                  <a:lnTo>
                    <a:pt x="84" y="32"/>
                  </a:lnTo>
                  <a:cubicBezTo>
                    <a:pt x="39" y="26"/>
                    <a:pt x="0" y="60"/>
                    <a:pt x="2" y="105"/>
                  </a:cubicBezTo>
                  <a:lnTo>
                    <a:pt x="9" y="241"/>
                  </a:lnTo>
                  <a:close/>
                </a:path>
              </a:pathLst>
            </a:custGeom>
            <a:solidFill>
              <a:srgbClr val="6A2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1" name="Freeform 41">
              <a:extLst>
                <a:ext uri="{FF2B5EF4-FFF2-40B4-BE49-F238E27FC236}">
                  <a16:creationId xmlns:a16="http://schemas.microsoft.com/office/drawing/2014/main" id="{14FC8EBD-9D9B-47CC-8B88-31E7F7189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3" y="9458325"/>
              <a:ext cx="1484313" cy="374650"/>
            </a:xfrm>
            <a:custGeom>
              <a:avLst/>
              <a:gdLst>
                <a:gd name="T0" fmla="*/ 1853 w 1951"/>
                <a:gd name="T1" fmla="*/ 280 h 494"/>
                <a:gd name="T2" fmla="*/ 1080 w 1951"/>
                <a:gd name="T3" fmla="*/ 494 h 494"/>
                <a:gd name="T4" fmla="*/ 920 w 1951"/>
                <a:gd name="T5" fmla="*/ 494 h 494"/>
                <a:gd name="T6" fmla="*/ 100 w 1951"/>
                <a:gd name="T7" fmla="*/ 278 h 494"/>
                <a:gd name="T8" fmla="*/ 0 w 1951"/>
                <a:gd name="T9" fmla="*/ 142 h 494"/>
                <a:gd name="T10" fmla="*/ 143 w 1951"/>
                <a:gd name="T11" fmla="*/ 0 h 494"/>
                <a:gd name="T12" fmla="*/ 1808 w 1951"/>
                <a:gd name="T13" fmla="*/ 0 h 494"/>
                <a:gd name="T14" fmla="*/ 1951 w 1951"/>
                <a:gd name="T15" fmla="*/ 142 h 494"/>
                <a:gd name="T16" fmla="*/ 1951 w 1951"/>
                <a:gd name="T17" fmla="*/ 144 h 494"/>
                <a:gd name="T18" fmla="*/ 1853 w 1951"/>
                <a:gd name="T19" fmla="*/ 28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1" h="494">
                  <a:moveTo>
                    <a:pt x="1853" y="280"/>
                  </a:moveTo>
                  <a:lnTo>
                    <a:pt x="1080" y="494"/>
                  </a:lnTo>
                  <a:lnTo>
                    <a:pt x="920" y="494"/>
                  </a:lnTo>
                  <a:lnTo>
                    <a:pt x="100" y="278"/>
                  </a:lnTo>
                  <a:cubicBezTo>
                    <a:pt x="40" y="260"/>
                    <a:pt x="0" y="205"/>
                    <a:pt x="0" y="142"/>
                  </a:cubicBezTo>
                  <a:cubicBezTo>
                    <a:pt x="0" y="64"/>
                    <a:pt x="64" y="0"/>
                    <a:pt x="143" y="0"/>
                  </a:cubicBezTo>
                  <a:lnTo>
                    <a:pt x="1808" y="0"/>
                  </a:lnTo>
                  <a:cubicBezTo>
                    <a:pt x="1887" y="0"/>
                    <a:pt x="1951" y="64"/>
                    <a:pt x="1951" y="142"/>
                  </a:cubicBezTo>
                  <a:lnTo>
                    <a:pt x="1951" y="144"/>
                  </a:lnTo>
                  <a:cubicBezTo>
                    <a:pt x="1951" y="206"/>
                    <a:pt x="1911" y="260"/>
                    <a:pt x="1853" y="280"/>
                  </a:cubicBezTo>
                  <a:close/>
                </a:path>
              </a:pathLst>
            </a:custGeom>
            <a:solidFill>
              <a:srgbClr val="CE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2" name="Freeform 42">
              <a:extLst>
                <a:ext uri="{FF2B5EF4-FFF2-40B4-BE49-F238E27FC236}">
                  <a16:creationId xmlns:a16="http://schemas.microsoft.com/office/drawing/2014/main" id="{6997915D-7DCF-4514-BBE5-87E4A8428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3113" y="7104063"/>
              <a:ext cx="284163" cy="306388"/>
            </a:xfrm>
            <a:custGeom>
              <a:avLst/>
              <a:gdLst>
                <a:gd name="T0" fmla="*/ 365 w 375"/>
                <a:gd name="T1" fmla="*/ 183 h 401"/>
                <a:gd name="T2" fmla="*/ 207 w 375"/>
                <a:gd name="T3" fmla="*/ 391 h 401"/>
                <a:gd name="T4" fmla="*/ 11 w 375"/>
                <a:gd name="T5" fmla="*/ 219 h 401"/>
                <a:gd name="T6" fmla="*/ 168 w 375"/>
                <a:gd name="T7" fmla="*/ 10 h 401"/>
                <a:gd name="T8" fmla="*/ 365 w 375"/>
                <a:gd name="T9" fmla="*/ 18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401">
                  <a:moveTo>
                    <a:pt x="365" y="183"/>
                  </a:moveTo>
                  <a:cubicBezTo>
                    <a:pt x="375" y="288"/>
                    <a:pt x="305" y="381"/>
                    <a:pt x="207" y="391"/>
                  </a:cubicBezTo>
                  <a:cubicBezTo>
                    <a:pt x="110" y="401"/>
                    <a:pt x="22" y="324"/>
                    <a:pt x="11" y="219"/>
                  </a:cubicBezTo>
                  <a:cubicBezTo>
                    <a:pt x="0" y="114"/>
                    <a:pt x="71" y="20"/>
                    <a:pt x="168" y="10"/>
                  </a:cubicBezTo>
                  <a:cubicBezTo>
                    <a:pt x="266" y="0"/>
                    <a:pt x="354" y="78"/>
                    <a:pt x="365" y="183"/>
                  </a:cubicBezTo>
                  <a:close/>
                </a:path>
              </a:pathLst>
            </a:custGeom>
            <a:solidFill>
              <a:srgbClr val="C26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3" name="Freeform 43">
              <a:extLst>
                <a:ext uri="{FF2B5EF4-FFF2-40B4-BE49-F238E27FC236}">
                  <a16:creationId xmlns:a16="http://schemas.microsoft.com/office/drawing/2014/main" id="{F916E0D9-5282-4181-BA8B-759A3625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3113" y="7104063"/>
              <a:ext cx="284163" cy="306388"/>
            </a:xfrm>
            <a:custGeom>
              <a:avLst/>
              <a:gdLst>
                <a:gd name="T0" fmla="*/ 365 w 375"/>
                <a:gd name="T1" fmla="*/ 183 h 401"/>
                <a:gd name="T2" fmla="*/ 207 w 375"/>
                <a:gd name="T3" fmla="*/ 391 h 401"/>
                <a:gd name="T4" fmla="*/ 11 w 375"/>
                <a:gd name="T5" fmla="*/ 219 h 401"/>
                <a:gd name="T6" fmla="*/ 168 w 375"/>
                <a:gd name="T7" fmla="*/ 10 h 401"/>
                <a:gd name="T8" fmla="*/ 365 w 375"/>
                <a:gd name="T9" fmla="*/ 18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401">
                  <a:moveTo>
                    <a:pt x="365" y="183"/>
                  </a:moveTo>
                  <a:cubicBezTo>
                    <a:pt x="375" y="288"/>
                    <a:pt x="305" y="381"/>
                    <a:pt x="207" y="391"/>
                  </a:cubicBezTo>
                  <a:cubicBezTo>
                    <a:pt x="110" y="401"/>
                    <a:pt x="22" y="324"/>
                    <a:pt x="11" y="219"/>
                  </a:cubicBezTo>
                  <a:cubicBezTo>
                    <a:pt x="0" y="114"/>
                    <a:pt x="71" y="20"/>
                    <a:pt x="168" y="10"/>
                  </a:cubicBezTo>
                  <a:cubicBezTo>
                    <a:pt x="266" y="0"/>
                    <a:pt x="354" y="78"/>
                    <a:pt x="365" y="183"/>
                  </a:cubicBezTo>
                  <a:close/>
                </a:path>
              </a:pathLst>
            </a:custGeom>
            <a:solidFill>
              <a:srgbClr val="69390E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4" name="Freeform 44">
              <a:extLst>
                <a:ext uri="{FF2B5EF4-FFF2-40B4-BE49-F238E27FC236}">
                  <a16:creationId xmlns:a16="http://schemas.microsoft.com/office/drawing/2014/main" id="{9206B524-BC33-4314-96B7-11FEC5CBA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1225" y="7599363"/>
              <a:ext cx="368300" cy="246063"/>
            </a:xfrm>
            <a:custGeom>
              <a:avLst/>
              <a:gdLst>
                <a:gd name="T0" fmla="*/ 0 w 484"/>
                <a:gd name="T1" fmla="*/ 324 h 324"/>
                <a:gd name="T2" fmla="*/ 369 w 484"/>
                <a:gd name="T3" fmla="*/ 324 h 324"/>
                <a:gd name="T4" fmla="*/ 484 w 484"/>
                <a:gd name="T5" fmla="*/ 167 h 324"/>
                <a:gd name="T6" fmla="*/ 328 w 484"/>
                <a:gd name="T7" fmla="*/ 0 h 324"/>
                <a:gd name="T8" fmla="*/ 0 w 484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324">
                  <a:moveTo>
                    <a:pt x="0" y="324"/>
                  </a:moveTo>
                  <a:lnTo>
                    <a:pt x="369" y="324"/>
                  </a:lnTo>
                  <a:lnTo>
                    <a:pt x="484" y="167"/>
                  </a:lnTo>
                  <a:lnTo>
                    <a:pt x="328" y="0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5" name="Freeform 45">
              <a:extLst>
                <a:ext uri="{FF2B5EF4-FFF2-40B4-BE49-F238E27FC236}">
                  <a16:creationId xmlns:a16="http://schemas.microsoft.com/office/drawing/2014/main" id="{47316550-F33B-4867-88D8-5BD9BA984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1013" y="7523163"/>
              <a:ext cx="1316038" cy="1238250"/>
            </a:xfrm>
            <a:custGeom>
              <a:avLst/>
              <a:gdLst>
                <a:gd name="T0" fmla="*/ 1213 w 1730"/>
                <a:gd name="T1" fmla="*/ 1628 h 1628"/>
                <a:gd name="T2" fmla="*/ 0 w 1730"/>
                <a:gd name="T3" fmla="*/ 1628 h 1628"/>
                <a:gd name="T4" fmla="*/ 275 w 1730"/>
                <a:gd name="T5" fmla="*/ 1019 h 1628"/>
                <a:gd name="T6" fmla="*/ 203 w 1730"/>
                <a:gd name="T7" fmla="*/ 642 h 1628"/>
                <a:gd name="T8" fmla="*/ 3 w 1730"/>
                <a:gd name="T9" fmla="*/ 301 h 1628"/>
                <a:gd name="T10" fmla="*/ 204 w 1730"/>
                <a:gd name="T11" fmla="*/ 93 h 1628"/>
                <a:gd name="T12" fmla="*/ 476 w 1730"/>
                <a:gd name="T13" fmla="*/ 0 h 1628"/>
                <a:gd name="T14" fmla="*/ 1007 w 1730"/>
                <a:gd name="T15" fmla="*/ 0 h 1628"/>
                <a:gd name="T16" fmla="*/ 1243 w 1730"/>
                <a:gd name="T17" fmla="*/ 40 h 1628"/>
                <a:gd name="T18" fmla="*/ 1523 w 1730"/>
                <a:gd name="T19" fmla="*/ 280 h 1628"/>
                <a:gd name="T20" fmla="*/ 1730 w 1730"/>
                <a:gd name="T21" fmla="*/ 709 h 1628"/>
                <a:gd name="T22" fmla="*/ 1398 w 1730"/>
                <a:gd name="T23" fmla="*/ 723 h 1628"/>
                <a:gd name="T24" fmla="*/ 1281 w 1730"/>
                <a:gd name="T25" fmla="*/ 932 h 1628"/>
                <a:gd name="T26" fmla="*/ 1188 w 1730"/>
                <a:gd name="T27" fmla="*/ 1019 h 1628"/>
                <a:gd name="T28" fmla="*/ 1213 w 1730"/>
                <a:gd name="T29" fmla="*/ 162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0" h="1628">
                  <a:moveTo>
                    <a:pt x="1213" y="1628"/>
                  </a:moveTo>
                  <a:lnTo>
                    <a:pt x="0" y="1628"/>
                  </a:lnTo>
                  <a:lnTo>
                    <a:pt x="275" y="1019"/>
                  </a:lnTo>
                  <a:cubicBezTo>
                    <a:pt x="202" y="908"/>
                    <a:pt x="176" y="772"/>
                    <a:pt x="203" y="642"/>
                  </a:cubicBezTo>
                  <a:lnTo>
                    <a:pt x="3" y="301"/>
                  </a:lnTo>
                  <a:lnTo>
                    <a:pt x="204" y="93"/>
                  </a:lnTo>
                  <a:cubicBezTo>
                    <a:pt x="282" y="33"/>
                    <a:pt x="378" y="0"/>
                    <a:pt x="476" y="0"/>
                  </a:cubicBezTo>
                  <a:lnTo>
                    <a:pt x="1007" y="0"/>
                  </a:lnTo>
                  <a:lnTo>
                    <a:pt x="1243" y="40"/>
                  </a:lnTo>
                  <a:cubicBezTo>
                    <a:pt x="1366" y="78"/>
                    <a:pt x="1467" y="164"/>
                    <a:pt x="1523" y="280"/>
                  </a:cubicBezTo>
                  <a:lnTo>
                    <a:pt x="1730" y="709"/>
                  </a:lnTo>
                  <a:lnTo>
                    <a:pt x="1398" y="723"/>
                  </a:lnTo>
                  <a:cubicBezTo>
                    <a:pt x="1382" y="803"/>
                    <a:pt x="1341" y="876"/>
                    <a:pt x="1281" y="932"/>
                  </a:cubicBezTo>
                  <a:lnTo>
                    <a:pt x="1188" y="1019"/>
                  </a:lnTo>
                  <a:lnTo>
                    <a:pt x="1213" y="1628"/>
                  </a:lnTo>
                  <a:close/>
                </a:path>
              </a:pathLst>
            </a:custGeom>
            <a:gradFill>
              <a:gsLst>
                <a:gs pos="15000">
                  <a:srgbClr val="283F84"/>
                </a:gs>
                <a:gs pos="0">
                  <a:srgbClr val="062961"/>
                </a:gs>
                <a:gs pos="74000">
                  <a:srgbClr val="4954A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6" name="Freeform 46">
              <a:extLst>
                <a:ext uri="{FF2B5EF4-FFF2-40B4-BE49-F238E27FC236}">
                  <a16:creationId xmlns:a16="http://schemas.microsoft.com/office/drawing/2014/main" id="{556BF999-1B8A-42F9-878B-7D55E2BB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5838" y="7178675"/>
              <a:ext cx="352425" cy="577850"/>
            </a:xfrm>
            <a:custGeom>
              <a:avLst/>
              <a:gdLst>
                <a:gd name="T0" fmla="*/ 379 w 462"/>
                <a:gd name="T1" fmla="*/ 457 h 759"/>
                <a:gd name="T2" fmla="*/ 342 w 462"/>
                <a:gd name="T3" fmla="*/ 451 h 759"/>
                <a:gd name="T4" fmla="*/ 330 w 462"/>
                <a:gd name="T5" fmla="*/ 451 h 759"/>
                <a:gd name="T6" fmla="*/ 383 w 462"/>
                <a:gd name="T7" fmla="*/ 40 h 759"/>
                <a:gd name="T8" fmla="*/ 71 w 462"/>
                <a:gd name="T9" fmla="*/ 0 h 759"/>
                <a:gd name="T10" fmla="*/ 13 w 462"/>
                <a:gd name="T11" fmla="*/ 451 h 759"/>
                <a:gd name="T12" fmla="*/ 0 w 462"/>
                <a:gd name="T13" fmla="*/ 451 h 759"/>
                <a:gd name="T14" fmla="*/ 256 w 462"/>
                <a:gd name="T15" fmla="*/ 752 h 759"/>
                <a:gd name="T16" fmla="*/ 379 w 462"/>
                <a:gd name="T17" fmla="*/ 457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759">
                  <a:moveTo>
                    <a:pt x="379" y="457"/>
                  </a:moveTo>
                  <a:lnTo>
                    <a:pt x="342" y="451"/>
                  </a:lnTo>
                  <a:lnTo>
                    <a:pt x="330" y="451"/>
                  </a:lnTo>
                  <a:lnTo>
                    <a:pt x="383" y="40"/>
                  </a:lnTo>
                  <a:lnTo>
                    <a:pt x="71" y="0"/>
                  </a:lnTo>
                  <a:lnTo>
                    <a:pt x="13" y="451"/>
                  </a:lnTo>
                  <a:lnTo>
                    <a:pt x="0" y="451"/>
                  </a:lnTo>
                  <a:cubicBezTo>
                    <a:pt x="0" y="451"/>
                    <a:pt x="51" y="745"/>
                    <a:pt x="256" y="752"/>
                  </a:cubicBezTo>
                  <a:cubicBezTo>
                    <a:pt x="462" y="759"/>
                    <a:pt x="379" y="457"/>
                    <a:pt x="379" y="457"/>
                  </a:cubicBezTo>
                  <a:close/>
                </a:path>
              </a:pathLst>
            </a:custGeom>
            <a:gradFill>
              <a:gsLst>
                <a:gs pos="36000">
                  <a:srgbClr val="FFB178"/>
                </a:gs>
                <a:gs pos="100000">
                  <a:srgbClr val="F58931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7" name="Freeform 47">
              <a:extLst>
                <a:ext uri="{FF2B5EF4-FFF2-40B4-BE49-F238E27FC236}">
                  <a16:creationId xmlns:a16="http://schemas.microsoft.com/office/drawing/2014/main" id="{2EF50C2F-0054-4155-995E-ADB8EB4C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0" y="6757988"/>
              <a:ext cx="581025" cy="668338"/>
            </a:xfrm>
            <a:custGeom>
              <a:avLst/>
              <a:gdLst>
                <a:gd name="T0" fmla="*/ 705 w 764"/>
                <a:gd name="T1" fmla="*/ 492 h 877"/>
                <a:gd name="T2" fmla="*/ 297 w 764"/>
                <a:gd name="T3" fmla="*/ 847 h 877"/>
                <a:gd name="T4" fmla="*/ 59 w 764"/>
                <a:gd name="T5" fmla="*/ 351 h 877"/>
                <a:gd name="T6" fmla="*/ 459 w 764"/>
                <a:gd name="T7" fmla="*/ 39 h 877"/>
                <a:gd name="T8" fmla="*/ 705 w 764"/>
                <a:gd name="T9" fmla="*/ 49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877">
                  <a:moveTo>
                    <a:pt x="705" y="492"/>
                  </a:moveTo>
                  <a:cubicBezTo>
                    <a:pt x="645" y="791"/>
                    <a:pt x="431" y="877"/>
                    <a:pt x="297" y="847"/>
                  </a:cubicBezTo>
                  <a:cubicBezTo>
                    <a:pt x="163" y="818"/>
                    <a:pt x="0" y="650"/>
                    <a:pt x="59" y="351"/>
                  </a:cubicBezTo>
                  <a:cubicBezTo>
                    <a:pt x="119" y="53"/>
                    <a:pt x="280" y="0"/>
                    <a:pt x="459" y="39"/>
                  </a:cubicBezTo>
                  <a:cubicBezTo>
                    <a:pt x="637" y="78"/>
                    <a:pt x="764" y="194"/>
                    <a:pt x="705" y="492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8" name="Freeform 48">
              <a:extLst>
                <a:ext uri="{FF2B5EF4-FFF2-40B4-BE49-F238E27FC236}">
                  <a16:creationId xmlns:a16="http://schemas.microsoft.com/office/drawing/2014/main" id="{035DDDED-7280-487F-BABE-900B689B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1200" y="6586538"/>
              <a:ext cx="1011238" cy="682625"/>
            </a:xfrm>
            <a:custGeom>
              <a:avLst/>
              <a:gdLst>
                <a:gd name="T0" fmla="*/ 940 w 1330"/>
                <a:gd name="T1" fmla="*/ 337 h 898"/>
                <a:gd name="T2" fmla="*/ 488 w 1330"/>
                <a:gd name="T3" fmla="*/ 563 h 898"/>
                <a:gd name="T4" fmla="*/ 419 w 1330"/>
                <a:gd name="T5" fmla="*/ 898 h 898"/>
                <a:gd name="T6" fmla="*/ 475 w 1330"/>
                <a:gd name="T7" fmla="*/ 184 h 898"/>
                <a:gd name="T8" fmla="*/ 609 w 1330"/>
                <a:gd name="T9" fmla="*/ 48 h 898"/>
                <a:gd name="T10" fmla="*/ 1134 w 1330"/>
                <a:gd name="T11" fmla="*/ 207 h 898"/>
                <a:gd name="T12" fmla="*/ 1095 w 1330"/>
                <a:gd name="T13" fmla="*/ 762 h 898"/>
                <a:gd name="T14" fmla="*/ 1080 w 1330"/>
                <a:gd name="T15" fmla="*/ 500 h 898"/>
                <a:gd name="T16" fmla="*/ 940 w 1330"/>
                <a:gd name="T17" fmla="*/ 3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0" h="898">
                  <a:moveTo>
                    <a:pt x="940" y="337"/>
                  </a:moveTo>
                  <a:cubicBezTo>
                    <a:pt x="940" y="337"/>
                    <a:pt x="828" y="584"/>
                    <a:pt x="488" y="563"/>
                  </a:cubicBezTo>
                  <a:cubicBezTo>
                    <a:pt x="488" y="563"/>
                    <a:pt x="541" y="746"/>
                    <a:pt x="419" y="898"/>
                  </a:cubicBezTo>
                  <a:cubicBezTo>
                    <a:pt x="419" y="898"/>
                    <a:pt x="0" y="276"/>
                    <a:pt x="475" y="184"/>
                  </a:cubicBezTo>
                  <a:cubicBezTo>
                    <a:pt x="475" y="184"/>
                    <a:pt x="497" y="81"/>
                    <a:pt x="609" y="48"/>
                  </a:cubicBezTo>
                  <a:cubicBezTo>
                    <a:pt x="776" y="0"/>
                    <a:pt x="994" y="25"/>
                    <a:pt x="1134" y="207"/>
                  </a:cubicBezTo>
                  <a:cubicBezTo>
                    <a:pt x="1330" y="463"/>
                    <a:pt x="1095" y="762"/>
                    <a:pt x="1095" y="762"/>
                  </a:cubicBezTo>
                  <a:cubicBezTo>
                    <a:pt x="1095" y="762"/>
                    <a:pt x="1068" y="662"/>
                    <a:pt x="1080" y="500"/>
                  </a:cubicBezTo>
                  <a:cubicBezTo>
                    <a:pt x="1080" y="500"/>
                    <a:pt x="956" y="446"/>
                    <a:pt x="940" y="337"/>
                  </a:cubicBezTo>
                  <a:close/>
                </a:path>
              </a:pathLst>
            </a:custGeom>
            <a:solidFill>
              <a:srgbClr val="C26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90833C8F-105D-4C8A-A7EA-CA1338F15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4075" y="7386539"/>
              <a:ext cx="2158619" cy="1282799"/>
            </a:xfrm>
            <a:custGeom>
              <a:avLst/>
              <a:gdLst>
                <a:gd name="connsiteX0" fmla="*/ 65413 w 2158619"/>
                <a:gd name="connsiteY0" fmla="*/ 1155799 h 1282799"/>
                <a:gd name="connsiteX1" fmla="*/ 132347 w 2158619"/>
                <a:gd name="connsiteY1" fmla="*/ 1206448 h 1282799"/>
                <a:gd name="connsiteX2" fmla="*/ 298162 w 2158619"/>
                <a:gd name="connsiteY2" fmla="*/ 1194353 h 1282799"/>
                <a:gd name="connsiteX3" fmla="*/ 345320 w 2158619"/>
                <a:gd name="connsiteY3" fmla="*/ 1217787 h 1282799"/>
                <a:gd name="connsiteX4" fmla="*/ 398563 w 2158619"/>
                <a:gd name="connsiteY4" fmla="*/ 1245757 h 1282799"/>
                <a:gd name="connsiteX5" fmla="*/ 419100 w 2158619"/>
                <a:gd name="connsiteY5" fmla="*/ 1280531 h 1282799"/>
                <a:gd name="connsiteX6" fmla="*/ 419100 w 2158619"/>
                <a:gd name="connsiteY6" fmla="*/ 1282799 h 1282799"/>
                <a:gd name="connsiteX7" fmla="*/ 81386 w 2158619"/>
                <a:gd name="connsiteY7" fmla="*/ 1282799 h 1282799"/>
                <a:gd name="connsiteX8" fmla="*/ 0 w 2158619"/>
                <a:gd name="connsiteY8" fmla="*/ 1252561 h 1282799"/>
                <a:gd name="connsiteX9" fmla="*/ 1959674 w 2158619"/>
                <a:gd name="connsiteY9" fmla="*/ 31 h 1282799"/>
                <a:gd name="connsiteX10" fmla="*/ 1872044 w 2158619"/>
                <a:gd name="connsiteY10" fmla="*/ 85169 h 1282799"/>
                <a:gd name="connsiteX11" fmla="*/ 2011490 w 2158619"/>
                <a:gd name="connsiteY11" fmla="*/ 95051 h 1282799"/>
                <a:gd name="connsiteX12" fmla="*/ 2156270 w 2158619"/>
                <a:gd name="connsiteY12" fmla="*/ 84409 h 1282799"/>
                <a:gd name="connsiteX13" fmla="*/ 2109788 w 2158619"/>
                <a:gd name="connsiteY13" fmla="*/ 206035 h 1282799"/>
                <a:gd name="connsiteX14" fmla="*/ 1976438 w 2158619"/>
                <a:gd name="connsiteY14" fmla="*/ 246324 h 1282799"/>
                <a:gd name="connsiteX15" fmla="*/ 1762316 w 2158619"/>
                <a:gd name="connsiteY15" fmla="*/ 247084 h 1282799"/>
                <a:gd name="connsiteX16" fmla="*/ 1695260 w 2158619"/>
                <a:gd name="connsiteY16" fmla="*/ 339824 h 1282799"/>
                <a:gd name="connsiteX17" fmla="*/ 1576388 w 2158619"/>
                <a:gd name="connsiteY17" fmla="*/ 212877 h 1282799"/>
                <a:gd name="connsiteX18" fmla="*/ 1650302 w 2158619"/>
                <a:gd name="connsiteY18" fmla="*/ 149023 h 1282799"/>
                <a:gd name="connsiteX19" fmla="*/ 1731074 w 2158619"/>
                <a:gd name="connsiteY19" fmla="*/ 57803 h 1282799"/>
                <a:gd name="connsiteX20" fmla="*/ 1820990 w 2158619"/>
                <a:gd name="connsiteY20" fmla="*/ 31198 h 1282799"/>
                <a:gd name="connsiteX21" fmla="*/ 1959674 w 2158619"/>
                <a:gd name="connsiteY21" fmla="*/ 31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58619" h="1282799">
                  <a:moveTo>
                    <a:pt x="65413" y="1155799"/>
                  </a:moveTo>
                  <a:lnTo>
                    <a:pt x="132347" y="1206448"/>
                  </a:lnTo>
                  <a:lnTo>
                    <a:pt x="298162" y="1194353"/>
                  </a:lnTo>
                  <a:lnTo>
                    <a:pt x="345320" y="1217787"/>
                  </a:lnTo>
                  <a:cubicBezTo>
                    <a:pt x="344560" y="1217031"/>
                    <a:pt x="380309" y="1235174"/>
                    <a:pt x="398563" y="1245757"/>
                  </a:cubicBezTo>
                  <a:cubicBezTo>
                    <a:pt x="410733" y="1253317"/>
                    <a:pt x="417579" y="1266168"/>
                    <a:pt x="419100" y="1280531"/>
                  </a:cubicBezTo>
                  <a:lnTo>
                    <a:pt x="419100" y="1282799"/>
                  </a:lnTo>
                  <a:lnTo>
                    <a:pt x="81386" y="1282799"/>
                  </a:lnTo>
                  <a:cubicBezTo>
                    <a:pt x="81386" y="1282799"/>
                    <a:pt x="50201" y="1271460"/>
                    <a:pt x="0" y="1252561"/>
                  </a:cubicBezTo>
                  <a:close/>
                  <a:moveTo>
                    <a:pt x="1959674" y="31"/>
                  </a:moveTo>
                  <a:cubicBezTo>
                    <a:pt x="1991678" y="-1489"/>
                    <a:pt x="1974152" y="53242"/>
                    <a:pt x="1872044" y="85169"/>
                  </a:cubicBezTo>
                  <a:lnTo>
                    <a:pt x="2011490" y="95051"/>
                  </a:lnTo>
                  <a:cubicBezTo>
                    <a:pt x="2011490" y="95051"/>
                    <a:pt x="2146364" y="67686"/>
                    <a:pt x="2156270" y="84409"/>
                  </a:cubicBezTo>
                  <a:cubicBezTo>
                    <a:pt x="2166938" y="100373"/>
                    <a:pt x="2139506" y="187031"/>
                    <a:pt x="2109788" y="206035"/>
                  </a:cubicBezTo>
                  <a:cubicBezTo>
                    <a:pt x="2064830" y="234921"/>
                    <a:pt x="1976438" y="246324"/>
                    <a:pt x="1976438" y="246324"/>
                  </a:cubicBezTo>
                  <a:lnTo>
                    <a:pt x="1762316" y="247084"/>
                  </a:lnTo>
                  <a:lnTo>
                    <a:pt x="1695260" y="339824"/>
                  </a:lnTo>
                  <a:lnTo>
                    <a:pt x="1576388" y="212877"/>
                  </a:lnTo>
                  <a:lnTo>
                    <a:pt x="1650302" y="149023"/>
                  </a:lnTo>
                  <a:cubicBezTo>
                    <a:pt x="1650302" y="149023"/>
                    <a:pt x="1673924" y="74527"/>
                    <a:pt x="1731074" y="57803"/>
                  </a:cubicBezTo>
                  <a:lnTo>
                    <a:pt x="1820990" y="31198"/>
                  </a:lnTo>
                  <a:cubicBezTo>
                    <a:pt x="1820990" y="31198"/>
                    <a:pt x="1924622" y="2312"/>
                    <a:pt x="1959674" y="31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0" name="Freeform 50">
              <a:extLst>
                <a:ext uri="{FF2B5EF4-FFF2-40B4-BE49-F238E27FC236}">
                  <a16:creationId xmlns:a16="http://schemas.microsoft.com/office/drawing/2014/main" id="{64AA41E7-C20B-43BD-AA36-540199C1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7325" y="7751763"/>
              <a:ext cx="731838" cy="887413"/>
            </a:xfrm>
            <a:custGeom>
              <a:avLst/>
              <a:gdLst>
                <a:gd name="T0" fmla="*/ 434 w 962"/>
                <a:gd name="T1" fmla="*/ 639 h 1167"/>
                <a:gd name="T2" fmla="*/ 588 w 962"/>
                <a:gd name="T3" fmla="*/ 341 h 1167"/>
                <a:gd name="T4" fmla="*/ 388 w 962"/>
                <a:gd name="T5" fmla="*/ 0 h 1167"/>
                <a:gd name="T6" fmla="*/ 59 w 962"/>
                <a:gd name="T7" fmla="*/ 711 h 1167"/>
                <a:gd name="T8" fmla="*/ 876 w 962"/>
                <a:gd name="T9" fmla="*/ 1167 h 1167"/>
                <a:gd name="T10" fmla="*/ 962 w 962"/>
                <a:gd name="T11" fmla="*/ 1039 h 1167"/>
                <a:gd name="T12" fmla="*/ 434 w 962"/>
                <a:gd name="T13" fmla="*/ 639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2" h="1167">
                  <a:moveTo>
                    <a:pt x="434" y="639"/>
                  </a:moveTo>
                  <a:lnTo>
                    <a:pt x="588" y="341"/>
                  </a:lnTo>
                  <a:lnTo>
                    <a:pt x="388" y="0"/>
                  </a:lnTo>
                  <a:cubicBezTo>
                    <a:pt x="388" y="0"/>
                    <a:pt x="0" y="503"/>
                    <a:pt x="59" y="711"/>
                  </a:cubicBezTo>
                  <a:cubicBezTo>
                    <a:pt x="100" y="855"/>
                    <a:pt x="642" y="1077"/>
                    <a:pt x="876" y="1167"/>
                  </a:cubicBezTo>
                  <a:lnTo>
                    <a:pt x="962" y="1039"/>
                  </a:lnTo>
                  <a:lnTo>
                    <a:pt x="434" y="639"/>
                  </a:lnTo>
                  <a:close/>
                </a:path>
              </a:pathLst>
            </a:cu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1" name="Rectangle 51">
              <a:extLst>
                <a:ext uri="{FF2B5EF4-FFF2-40B4-BE49-F238E27FC236}">
                  <a16:creationId xmlns:a16="http://schemas.microsoft.com/office/drawing/2014/main" id="{67563503-EBE3-4F05-95DA-91D27251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650" y="9832975"/>
              <a:ext cx="122238" cy="1125538"/>
            </a:xfrm>
            <a:prstGeom prst="rect">
              <a:avLst/>
            </a:pr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2" name="Oval 53">
              <a:extLst>
                <a:ext uri="{FF2B5EF4-FFF2-40B4-BE49-F238E27FC236}">
                  <a16:creationId xmlns:a16="http://schemas.microsoft.com/office/drawing/2014/main" id="{D099699E-DEE9-4AD8-83BF-20A14FD0E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5900" y="11098213"/>
              <a:ext cx="150813" cy="150813"/>
            </a:xfrm>
            <a:prstGeom prst="ellipse">
              <a:avLst/>
            </a:pr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3" name="Oval 54">
              <a:extLst>
                <a:ext uri="{FF2B5EF4-FFF2-40B4-BE49-F238E27FC236}">
                  <a16:creationId xmlns:a16="http://schemas.microsoft.com/office/drawing/2014/main" id="{AF2721BC-153E-49FF-BE75-D1DBDE289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3675" y="11098213"/>
              <a:ext cx="150813" cy="150813"/>
            </a:xfrm>
            <a:prstGeom prst="ellipse">
              <a:avLst/>
            </a:pr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4" name="Freeform 55">
              <a:extLst>
                <a:ext uri="{FF2B5EF4-FFF2-40B4-BE49-F238E27FC236}">
                  <a16:creationId xmlns:a16="http://schemas.microsoft.com/office/drawing/2014/main" id="{BD05089E-75A5-4659-B3EB-B7034E89C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7313" y="7778750"/>
              <a:ext cx="1466850" cy="982663"/>
            </a:xfrm>
            <a:custGeom>
              <a:avLst/>
              <a:gdLst>
                <a:gd name="T0" fmla="*/ 1610 w 1928"/>
                <a:gd name="T1" fmla="*/ 1292 h 1292"/>
                <a:gd name="T2" fmla="*/ 0 w 1928"/>
                <a:gd name="T3" fmla="*/ 1292 h 1292"/>
                <a:gd name="T4" fmla="*/ 318 w 1928"/>
                <a:gd name="T5" fmla="*/ 0 h 1292"/>
                <a:gd name="T6" fmla="*/ 1928 w 1928"/>
                <a:gd name="T7" fmla="*/ 0 h 1292"/>
                <a:gd name="T8" fmla="*/ 1610 w 1928"/>
                <a:gd name="T9" fmla="*/ 1292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292">
                  <a:moveTo>
                    <a:pt x="1610" y="1292"/>
                  </a:moveTo>
                  <a:lnTo>
                    <a:pt x="0" y="1292"/>
                  </a:lnTo>
                  <a:lnTo>
                    <a:pt x="318" y="0"/>
                  </a:lnTo>
                  <a:lnTo>
                    <a:pt x="1928" y="0"/>
                  </a:lnTo>
                  <a:lnTo>
                    <a:pt x="1610" y="1292"/>
                  </a:lnTo>
                  <a:close/>
                </a:path>
              </a:pathLst>
            </a:custGeom>
            <a:gradFill>
              <a:gsLst>
                <a:gs pos="0">
                  <a:srgbClr val="7C83A1"/>
                </a:gs>
                <a:gs pos="86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5" name="Freeform 56">
              <a:extLst>
                <a:ext uri="{FF2B5EF4-FFF2-40B4-BE49-F238E27FC236}">
                  <a16:creationId xmlns:a16="http://schemas.microsoft.com/office/drawing/2014/main" id="{D4F591A2-36B2-4C78-B61A-622D44B91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7863" y="8669338"/>
              <a:ext cx="1927225" cy="92075"/>
            </a:xfrm>
            <a:custGeom>
              <a:avLst/>
              <a:gdLst>
                <a:gd name="T0" fmla="*/ 2502 w 2532"/>
                <a:gd name="T1" fmla="*/ 120 h 120"/>
                <a:gd name="T2" fmla="*/ 0 w 2532"/>
                <a:gd name="T3" fmla="*/ 120 h 120"/>
                <a:gd name="T4" fmla="*/ 29 w 2532"/>
                <a:gd name="T5" fmla="*/ 0 h 120"/>
                <a:gd name="T6" fmla="*/ 2532 w 2532"/>
                <a:gd name="T7" fmla="*/ 0 h 120"/>
                <a:gd name="T8" fmla="*/ 2502 w 253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2" h="120">
                  <a:moveTo>
                    <a:pt x="2502" y="120"/>
                  </a:moveTo>
                  <a:lnTo>
                    <a:pt x="0" y="120"/>
                  </a:lnTo>
                  <a:lnTo>
                    <a:pt x="29" y="0"/>
                  </a:lnTo>
                  <a:lnTo>
                    <a:pt x="2532" y="0"/>
                  </a:lnTo>
                  <a:lnTo>
                    <a:pt x="2502" y="12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6" name="Freeform 59">
              <a:extLst>
                <a:ext uri="{FF2B5EF4-FFF2-40B4-BE49-F238E27FC236}">
                  <a16:creationId xmlns:a16="http://schemas.microsoft.com/office/drawing/2014/main" id="{CB1A9F85-2713-4E44-A0EB-E73C5126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3300" y="6953250"/>
              <a:ext cx="115888" cy="163513"/>
            </a:xfrm>
            <a:custGeom>
              <a:avLst/>
              <a:gdLst>
                <a:gd name="T0" fmla="*/ 142 w 152"/>
                <a:gd name="T1" fmla="*/ 95 h 215"/>
                <a:gd name="T2" fmla="*/ 96 w 152"/>
                <a:gd name="T3" fmla="*/ 208 h 215"/>
                <a:gd name="T4" fmla="*/ 11 w 152"/>
                <a:gd name="T5" fmla="*/ 120 h 215"/>
                <a:gd name="T6" fmla="*/ 57 w 152"/>
                <a:gd name="T7" fmla="*/ 7 h 215"/>
                <a:gd name="T8" fmla="*/ 142 w 152"/>
                <a:gd name="T9" fmla="*/ 9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15">
                  <a:moveTo>
                    <a:pt x="142" y="95"/>
                  </a:moveTo>
                  <a:cubicBezTo>
                    <a:pt x="152" y="151"/>
                    <a:pt x="132" y="201"/>
                    <a:pt x="96" y="208"/>
                  </a:cubicBezTo>
                  <a:cubicBezTo>
                    <a:pt x="59" y="215"/>
                    <a:pt x="21" y="176"/>
                    <a:pt x="11" y="120"/>
                  </a:cubicBezTo>
                  <a:cubicBezTo>
                    <a:pt x="0" y="65"/>
                    <a:pt x="21" y="14"/>
                    <a:pt x="57" y="7"/>
                  </a:cubicBezTo>
                  <a:cubicBezTo>
                    <a:pt x="93" y="0"/>
                    <a:pt x="131" y="39"/>
                    <a:pt x="142" y="95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7" name="Freeform 61">
              <a:extLst>
                <a:ext uri="{FF2B5EF4-FFF2-40B4-BE49-F238E27FC236}">
                  <a16:creationId xmlns:a16="http://schemas.microsoft.com/office/drawing/2014/main" id="{13417C5E-2319-4188-BE27-E427F83D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4825" y="8761413"/>
              <a:ext cx="1608138" cy="2265363"/>
            </a:xfrm>
            <a:custGeom>
              <a:avLst/>
              <a:gdLst>
                <a:gd name="T0" fmla="*/ 607 w 2113"/>
                <a:gd name="T1" fmla="*/ 0 h 2977"/>
                <a:gd name="T2" fmla="*/ 850 w 2113"/>
                <a:gd name="T3" fmla="*/ 915 h 2977"/>
                <a:gd name="T4" fmla="*/ 1596 w 2113"/>
                <a:gd name="T5" fmla="*/ 915 h 2977"/>
                <a:gd name="T6" fmla="*/ 1516 w 2113"/>
                <a:gd name="T7" fmla="*/ 1775 h 2977"/>
                <a:gd name="T8" fmla="*/ 1631 w 2113"/>
                <a:gd name="T9" fmla="*/ 2977 h 2977"/>
                <a:gd name="T10" fmla="*/ 1984 w 2113"/>
                <a:gd name="T11" fmla="*/ 2977 h 2977"/>
                <a:gd name="T12" fmla="*/ 2019 w 2113"/>
                <a:gd name="T13" fmla="*/ 580 h 2977"/>
                <a:gd name="T14" fmla="*/ 1180 w 2113"/>
                <a:gd name="T15" fmla="*/ 0 h 2977"/>
                <a:gd name="T16" fmla="*/ 607 w 2113"/>
                <a:gd name="T17" fmla="*/ 0 h 2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3" h="2977">
                  <a:moveTo>
                    <a:pt x="607" y="0"/>
                  </a:moveTo>
                  <a:cubicBezTo>
                    <a:pt x="607" y="0"/>
                    <a:pt x="0" y="918"/>
                    <a:pt x="850" y="915"/>
                  </a:cubicBezTo>
                  <a:lnTo>
                    <a:pt x="1596" y="915"/>
                  </a:lnTo>
                  <a:cubicBezTo>
                    <a:pt x="1596" y="915"/>
                    <a:pt x="1436" y="1246"/>
                    <a:pt x="1516" y="1775"/>
                  </a:cubicBezTo>
                  <a:cubicBezTo>
                    <a:pt x="1596" y="2305"/>
                    <a:pt x="1631" y="2977"/>
                    <a:pt x="1631" y="2977"/>
                  </a:cubicBezTo>
                  <a:lnTo>
                    <a:pt x="1984" y="2977"/>
                  </a:lnTo>
                  <a:cubicBezTo>
                    <a:pt x="1984" y="2977"/>
                    <a:pt x="2113" y="741"/>
                    <a:pt x="2019" y="580"/>
                  </a:cubicBezTo>
                  <a:cubicBezTo>
                    <a:pt x="1925" y="420"/>
                    <a:pt x="1180" y="0"/>
                    <a:pt x="1180" y="0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Freeform 62">
              <a:extLst>
                <a:ext uri="{FF2B5EF4-FFF2-40B4-BE49-F238E27FC236}">
                  <a16:creationId xmlns:a16="http://schemas.microsoft.com/office/drawing/2014/main" id="{4168154E-B173-4C8B-81C0-513F5200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0" y="8761413"/>
              <a:ext cx="1649413" cy="2265363"/>
            </a:xfrm>
            <a:custGeom>
              <a:avLst/>
              <a:gdLst>
                <a:gd name="T0" fmla="*/ 505 w 2167"/>
                <a:gd name="T1" fmla="*/ 0 h 2977"/>
                <a:gd name="T2" fmla="*/ 850 w 2167"/>
                <a:gd name="T3" fmla="*/ 915 h 2977"/>
                <a:gd name="T4" fmla="*/ 1571 w 2167"/>
                <a:gd name="T5" fmla="*/ 915 h 2977"/>
                <a:gd name="T6" fmla="*/ 1491 w 2167"/>
                <a:gd name="T7" fmla="*/ 1775 h 2977"/>
                <a:gd name="T8" fmla="*/ 1606 w 2167"/>
                <a:gd name="T9" fmla="*/ 2977 h 2977"/>
                <a:gd name="T10" fmla="*/ 1933 w 2167"/>
                <a:gd name="T11" fmla="*/ 2977 h 2977"/>
                <a:gd name="T12" fmla="*/ 2073 w 2167"/>
                <a:gd name="T13" fmla="*/ 580 h 2977"/>
                <a:gd name="T14" fmla="*/ 1272 w 2167"/>
                <a:gd name="T15" fmla="*/ 0 h 2977"/>
                <a:gd name="T16" fmla="*/ 505 w 2167"/>
                <a:gd name="T17" fmla="*/ 0 h 2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7" h="2977">
                  <a:moveTo>
                    <a:pt x="505" y="0"/>
                  </a:moveTo>
                  <a:cubicBezTo>
                    <a:pt x="505" y="0"/>
                    <a:pt x="0" y="918"/>
                    <a:pt x="850" y="915"/>
                  </a:cubicBezTo>
                  <a:lnTo>
                    <a:pt x="1571" y="915"/>
                  </a:lnTo>
                  <a:cubicBezTo>
                    <a:pt x="1571" y="915"/>
                    <a:pt x="1411" y="1246"/>
                    <a:pt x="1491" y="1775"/>
                  </a:cubicBezTo>
                  <a:cubicBezTo>
                    <a:pt x="1571" y="2305"/>
                    <a:pt x="1606" y="2977"/>
                    <a:pt x="1606" y="2977"/>
                  </a:cubicBezTo>
                  <a:lnTo>
                    <a:pt x="1933" y="2977"/>
                  </a:lnTo>
                  <a:cubicBezTo>
                    <a:pt x="1933" y="2977"/>
                    <a:pt x="2167" y="741"/>
                    <a:pt x="2073" y="580"/>
                  </a:cubicBezTo>
                  <a:cubicBezTo>
                    <a:pt x="1979" y="420"/>
                    <a:pt x="1272" y="0"/>
                    <a:pt x="1272" y="0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 63">
              <a:extLst>
                <a:ext uri="{FF2B5EF4-FFF2-40B4-BE49-F238E27FC236}">
                  <a16:creationId xmlns:a16="http://schemas.microsoft.com/office/drawing/2014/main" id="{7946BAC4-5D6C-4796-81AC-74F7ED1D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4450" y="11093450"/>
              <a:ext cx="581025" cy="184150"/>
            </a:xfrm>
            <a:custGeom>
              <a:avLst/>
              <a:gdLst>
                <a:gd name="T0" fmla="*/ 8 w 763"/>
                <a:gd name="T1" fmla="*/ 241 h 241"/>
                <a:gd name="T2" fmla="*/ 763 w 763"/>
                <a:gd name="T3" fmla="*/ 241 h 241"/>
                <a:gd name="T4" fmla="*/ 657 w 763"/>
                <a:gd name="T5" fmla="*/ 103 h 241"/>
                <a:gd name="T6" fmla="*/ 371 w 763"/>
                <a:gd name="T7" fmla="*/ 12 h 241"/>
                <a:gd name="T8" fmla="*/ 262 w 763"/>
                <a:gd name="T9" fmla="*/ 33 h 241"/>
                <a:gd name="T10" fmla="*/ 237 w 763"/>
                <a:gd name="T11" fmla="*/ 55 h 241"/>
                <a:gd name="T12" fmla="*/ 83 w 763"/>
                <a:gd name="T13" fmla="*/ 32 h 241"/>
                <a:gd name="T14" fmla="*/ 2 w 763"/>
                <a:gd name="T15" fmla="*/ 105 h 241"/>
                <a:gd name="T16" fmla="*/ 8 w 763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3" h="241">
                  <a:moveTo>
                    <a:pt x="8" y="241"/>
                  </a:moveTo>
                  <a:lnTo>
                    <a:pt x="763" y="241"/>
                  </a:lnTo>
                  <a:cubicBezTo>
                    <a:pt x="760" y="179"/>
                    <a:pt x="718" y="123"/>
                    <a:pt x="657" y="103"/>
                  </a:cubicBezTo>
                  <a:lnTo>
                    <a:pt x="371" y="12"/>
                  </a:lnTo>
                  <a:cubicBezTo>
                    <a:pt x="333" y="0"/>
                    <a:pt x="292" y="8"/>
                    <a:pt x="262" y="33"/>
                  </a:cubicBezTo>
                  <a:lnTo>
                    <a:pt x="237" y="55"/>
                  </a:lnTo>
                  <a:lnTo>
                    <a:pt x="83" y="32"/>
                  </a:lnTo>
                  <a:cubicBezTo>
                    <a:pt x="38" y="26"/>
                    <a:pt x="0" y="60"/>
                    <a:pt x="2" y="105"/>
                  </a:cubicBezTo>
                  <a:lnTo>
                    <a:pt x="8" y="241"/>
                  </a:lnTo>
                  <a:close/>
                </a:path>
              </a:pathLst>
            </a:custGeom>
            <a:solidFill>
              <a:srgbClr val="993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 64">
              <a:extLst>
                <a:ext uri="{FF2B5EF4-FFF2-40B4-BE49-F238E27FC236}">
                  <a16:creationId xmlns:a16="http://schemas.microsoft.com/office/drawing/2014/main" id="{C54A7E03-7B6A-4E44-8902-CD9300D57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25" y="7386638"/>
              <a:ext cx="973138" cy="1374775"/>
            </a:xfrm>
            <a:custGeom>
              <a:avLst/>
              <a:gdLst>
                <a:gd name="T0" fmla="*/ 815 w 1277"/>
                <a:gd name="T1" fmla="*/ 231 h 1806"/>
                <a:gd name="T2" fmla="*/ 509 w 1277"/>
                <a:gd name="T3" fmla="*/ 1123 h 1806"/>
                <a:gd name="T4" fmla="*/ 0 w 1277"/>
                <a:gd name="T5" fmla="*/ 1806 h 1806"/>
                <a:gd name="T6" fmla="*/ 389 w 1277"/>
                <a:gd name="T7" fmla="*/ 1806 h 1806"/>
                <a:gd name="T8" fmla="*/ 794 w 1277"/>
                <a:gd name="T9" fmla="*/ 1319 h 1806"/>
                <a:gd name="T10" fmla="*/ 1277 w 1277"/>
                <a:gd name="T11" fmla="*/ 0 h 1806"/>
                <a:gd name="T12" fmla="*/ 985 w 1277"/>
                <a:gd name="T13" fmla="*/ 73 h 1806"/>
                <a:gd name="T14" fmla="*/ 815 w 1277"/>
                <a:gd name="T15" fmla="*/ 231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7" h="1806">
                  <a:moveTo>
                    <a:pt x="815" y="231"/>
                  </a:moveTo>
                  <a:lnTo>
                    <a:pt x="509" y="1123"/>
                  </a:lnTo>
                  <a:lnTo>
                    <a:pt x="0" y="1806"/>
                  </a:lnTo>
                  <a:lnTo>
                    <a:pt x="389" y="1806"/>
                  </a:lnTo>
                  <a:lnTo>
                    <a:pt x="794" y="1319"/>
                  </a:lnTo>
                  <a:lnTo>
                    <a:pt x="1277" y="0"/>
                  </a:lnTo>
                  <a:lnTo>
                    <a:pt x="985" y="73"/>
                  </a:lnTo>
                  <a:cubicBezTo>
                    <a:pt x="906" y="94"/>
                    <a:pt x="842" y="153"/>
                    <a:pt x="815" y="231"/>
                  </a:cubicBezTo>
                  <a:close/>
                </a:path>
              </a:pathLst>
            </a:custGeom>
            <a:solidFill>
              <a:srgbClr val="F03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Freeform 65">
              <a:extLst>
                <a:ext uri="{FF2B5EF4-FFF2-40B4-BE49-F238E27FC236}">
                  <a16:creationId xmlns:a16="http://schemas.microsoft.com/office/drawing/2014/main" id="{909B2300-BE41-4024-AF91-CDD412EB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7550" y="10783888"/>
              <a:ext cx="193675" cy="260350"/>
            </a:xfrm>
            <a:custGeom>
              <a:avLst/>
              <a:gdLst>
                <a:gd name="T0" fmla="*/ 251 w 254"/>
                <a:gd name="T1" fmla="*/ 333 h 343"/>
                <a:gd name="T2" fmla="*/ 0 w 254"/>
                <a:gd name="T3" fmla="*/ 343 h 343"/>
                <a:gd name="T4" fmla="*/ 3 w 254"/>
                <a:gd name="T5" fmla="*/ 10 h 343"/>
                <a:gd name="T6" fmla="*/ 254 w 254"/>
                <a:gd name="T7" fmla="*/ 0 h 343"/>
                <a:gd name="T8" fmla="*/ 251 w 254"/>
                <a:gd name="T9" fmla="*/ 33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43">
                  <a:moveTo>
                    <a:pt x="251" y="333"/>
                  </a:moveTo>
                  <a:lnTo>
                    <a:pt x="0" y="343"/>
                  </a:lnTo>
                  <a:lnTo>
                    <a:pt x="3" y="10"/>
                  </a:lnTo>
                  <a:lnTo>
                    <a:pt x="254" y="0"/>
                  </a:lnTo>
                  <a:lnTo>
                    <a:pt x="251" y="333"/>
                  </a:ln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 66">
              <a:extLst>
                <a:ext uri="{FF2B5EF4-FFF2-40B4-BE49-F238E27FC236}">
                  <a16:creationId xmlns:a16="http://schemas.microsoft.com/office/drawing/2014/main" id="{8E65CC1B-6D0A-4261-9B9F-03098AF46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1463" y="10783888"/>
              <a:ext cx="193675" cy="260350"/>
            </a:xfrm>
            <a:custGeom>
              <a:avLst/>
              <a:gdLst>
                <a:gd name="T0" fmla="*/ 251 w 254"/>
                <a:gd name="T1" fmla="*/ 333 h 343"/>
                <a:gd name="T2" fmla="*/ 0 w 254"/>
                <a:gd name="T3" fmla="*/ 343 h 343"/>
                <a:gd name="T4" fmla="*/ 3 w 254"/>
                <a:gd name="T5" fmla="*/ 10 h 343"/>
                <a:gd name="T6" fmla="*/ 254 w 254"/>
                <a:gd name="T7" fmla="*/ 0 h 343"/>
                <a:gd name="T8" fmla="*/ 251 w 254"/>
                <a:gd name="T9" fmla="*/ 33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43">
                  <a:moveTo>
                    <a:pt x="251" y="333"/>
                  </a:moveTo>
                  <a:lnTo>
                    <a:pt x="0" y="343"/>
                  </a:lnTo>
                  <a:lnTo>
                    <a:pt x="3" y="10"/>
                  </a:lnTo>
                  <a:lnTo>
                    <a:pt x="254" y="0"/>
                  </a:lnTo>
                  <a:lnTo>
                    <a:pt x="251" y="333"/>
                  </a:ln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Freeform 67">
              <a:extLst>
                <a:ext uri="{FF2B5EF4-FFF2-40B4-BE49-F238E27FC236}">
                  <a16:creationId xmlns:a16="http://schemas.microsoft.com/office/drawing/2014/main" id="{26CE18B4-91DA-4BA7-ABF1-192FC4EE6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0175" y="8761413"/>
              <a:ext cx="1608138" cy="2090738"/>
            </a:xfrm>
            <a:custGeom>
              <a:avLst/>
              <a:gdLst>
                <a:gd name="T0" fmla="*/ 1506 w 2113"/>
                <a:gd name="T1" fmla="*/ 0 h 2747"/>
                <a:gd name="T2" fmla="*/ 1263 w 2113"/>
                <a:gd name="T3" fmla="*/ 915 h 2747"/>
                <a:gd name="T4" fmla="*/ 517 w 2113"/>
                <a:gd name="T5" fmla="*/ 915 h 2747"/>
                <a:gd name="T6" fmla="*/ 597 w 2113"/>
                <a:gd name="T7" fmla="*/ 1775 h 2747"/>
                <a:gd name="T8" fmla="*/ 482 w 2113"/>
                <a:gd name="T9" fmla="*/ 2747 h 2747"/>
                <a:gd name="T10" fmla="*/ 129 w 2113"/>
                <a:gd name="T11" fmla="*/ 2747 h 2747"/>
                <a:gd name="T12" fmla="*/ 94 w 2113"/>
                <a:gd name="T13" fmla="*/ 580 h 2747"/>
                <a:gd name="T14" fmla="*/ 933 w 2113"/>
                <a:gd name="T15" fmla="*/ 0 h 2747"/>
                <a:gd name="T16" fmla="*/ 1506 w 2113"/>
                <a:gd name="T17" fmla="*/ 0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3" h="2747">
                  <a:moveTo>
                    <a:pt x="1506" y="0"/>
                  </a:moveTo>
                  <a:cubicBezTo>
                    <a:pt x="1506" y="0"/>
                    <a:pt x="2113" y="918"/>
                    <a:pt x="1263" y="915"/>
                  </a:cubicBezTo>
                  <a:lnTo>
                    <a:pt x="517" y="915"/>
                  </a:lnTo>
                  <a:cubicBezTo>
                    <a:pt x="517" y="915"/>
                    <a:pt x="677" y="1246"/>
                    <a:pt x="597" y="1775"/>
                  </a:cubicBezTo>
                  <a:cubicBezTo>
                    <a:pt x="517" y="2305"/>
                    <a:pt x="482" y="2747"/>
                    <a:pt x="482" y="2747"/>
                  </a:cubicBezTo>
                  <a:lnTo>
                    <a:pt x="129" y="2747"/>
                  </a:lnTo>
                  <a:cubicBezTo>
                    <a:pt x="129" y="2747"/>
                    <a:pt x="0" y="741"/>
                    <a:pt x="94" y="580"/>
                  </a:cubicBezTo>
                  <a:cubicBezTo>
                    <a:pt x="188" y="420"/>
                    <a:pt x="933" y="0"/>
                    <a:pt x="933" y="0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rgbClr val="3A3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Freeform 68">
              <a:extLst>
                <a:ext uri="{FF2B5EF4-FFF2-40B4-BE49-F238E27FC236}">
                  <a16:creationId xmlns:a16="http://schemas.microsoft.com/office/drawing/2014/main" id="{9BC95377-1681-4D8A-8883-D5CAF751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8038" y="7554913"/>
              <a:ext cx="515938" cy="1903413"/>
            </a:xfrm>
            <a:custGeom>
              <a:avLst/>
              <a:gdLst>
                <a:gd name="T0" fmla="*/ 605 w 679"/>
                <a:gd name="T1" fmla="*/ 241 h 2500"/>
                <a:gd name="T2" fmla="*/ 206 w 679"/>
                <a:gd name="T3" fmla="*/ 0 h 2500"/>
                <a:gd name="T4" fmla="*/ 410 w 679"/>
                <a:gd name="T5" fmla="*/ 616 h 2500"/>
                <a:gd name="T6" fmla="*/ 0 w 679"/>
                <a:gd name="T7" fmla="*/ 2500 h 2500"/>
                <a:gd name="T8" fmla="*/ 192 w 679"/>
                <a:gd name="T9" fmla="*/ 2500 h 2500"/>
                <a:gd name="T10" fmla="*/ 658 w 679"/>
                <a:gd name="T11" fmla="*/ 507 h 2500"/>
                <a:gd name="T12" fmla="*/ 605 w 679"/>
                <a:gd name="T13" fmla="*/ 241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9" h="2500">
                  <a:moveTo>
                    <a:pt x="605" y="241"/>
                  </a:moveTo>
                  <a:cubicBezTo>
                    <a:pt x="538" y="150"/>
                    <a:pt x="419" y="45"/>
                    <a:pt x="206" y="0"/>
                  </a:cubicBezTo>
                  <a:cubicBezTo>
                    <a:pt x="374" y="146"/>
                    <a:pt x="461" y="379"/>
                    <a:pt x="410" y="616"/>
                  </a:cubicBezTo>
                  <a:lnTo>
                    <a:pt x="0" y="2500"/>
                  </a:lnTo>
                  <a:lnTo>
                    <a:pt x="192" y="2500"/>
                  </a:lnTo>
                  <a:lnTo>
                    <a:pt x="658" y="507"/>
                  </a:lnTo>
                  <a:cubicBezTo>
                    <a:pt x="679" y="415"/>
                    <a:pt x="660" y="318"/>
                    <a:pt x="605" y="241"/>
                  </a:cubicBezTo>
                  <a:close/>
                </a:path>
              </a:pathLst>
            </a:cu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 69">
              <a:extLst>
                <a:ext uri="{FF2B5EF4-FFF2-40B4-BE49-F238E27FC236}">
                  <a16:creationId xmlns:a16="http://schemas.microsoft.com/office/drawing/2014/main" id="{5D9A6821-D310-4224-839A-050D61F28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4263" y="7539038"/>
              <a:ext cx="1344613" cy="1919288"/>
            </a:xfrm>
            <a:custGeom>
              <a:avLst/>
              <a:gdLst>
                <a:gd name="T0" fmla="*/ 488 w 1765"/>
                <a:gd name="T1" fmla="*/ 435 h 2522"/>
                <a:gd name="T2" fmla="*/ 0 w 1765"/>
                <a:gd name="T3" fmla="*/ 2522 h 2522"/>
                <a:gd name="T4" fmla="*/ 1304 w 1765"/>
                <a:gd name="T5" fmla="*/ 2522 h 2522"/>
                <a:gd name="T6" fmla="*/ 1714 w 1765"/>
                <a:gd name="T7" fmla="*/ 638 h 2522"/>
                <a:gd name="T8" fmla="*/ 1510 w 1765"/>
                <a:gd name="T9" fmla="*/ 22 h 2522"/>
                <a:gd name="T10" fmla="*/ 1510 w 1765"/>
                <a:gd name="T11" fmla="*/ 22 h 2522"/>
                <a:gd name="T12" fmla="*/ 1302 w 1765"/>
                <a:gd name="T13" fmla="*/ 0 h 2522"/>
                <a:gd name="T14" fmla="*/ 1302 w 1765"/>
                <a:gd name="T15" fmla="*/ 0 h 2522"/>
                <a:gd name="T16" fmla="*/ 1279 w 1765"/>
                <a:gd name="T17" fmla="*/ 0 h 2522"/>
                <a:gd name="T18" fmla="*/ 1279 w 1765"/>
                <a:gd name="T19" fmla="*/ 0 h 2522"/>
                <a:gd name="T20" fmla="*/ 488 w 1765"/>
                <a:gd name="T21" fmla="*/ 435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5" h="2522">
                  <a:moveTo>
                    <a:pt x="488" y="435"/>
                  </a:moveTo>
                  <a:lnTo>
                    <a:pt x="0" y="2522"/>
                  </a:lnTo>
                  <a:lnTo>
                    <a:pt x="1304" y="2522"/>
                  </a:lnTo>
                  <a:lnTo>
                    <a:pt x="1714" y="638"/>
                  </a:lnTo>
                  <a:cubicBezTo>
                    <a:pt x="1765" y="401"/>
                    <a:pt x="1678" y="168"/>
                    <a:pt x="1510" y="22"/>
                  </a:cubicBezTo>
                  <a:lnTo>
                    <a:pt x="1510" y="22"/>
                  </a:lnTo>
                  <a:cubicBezTo>
                    <a:pt x="1449" y="9"/>
                    <a:pt x="1380" y="1"/>
                    <a:pt x="1302" y="0"/>
                  </a:cubicBezTo>
                  <a:lnTo>
                    <a:pt x="1302" y="0"/>
                  </a:lnTo>
                  <a:cubicBezTo>
                    <a:pt x="1294" y="0"/>
                    <a:pt x="1286" y="0"/>
                    <a:pt x="1279" y="0"/>
                  </a:cubicBezTo>
                  <a:lnTo>
                    <a:pt x="1279" y="0"/>
                  </a:lnTo>
                  <a:cubicBezTo>
                    <a:pt x="614" y="0"/>
                    <a:pt x="488" y="435"/>
                    <a:pt x="488" y="435"/>
                  </a:cubicBezTo>
                </a:path>
              </a:pathLst>
            </a:custGeom>
            <a:gradFill>
              <a:gsLst>
                <a:gs pos="6000">
                  <a:srgbClr val="8C8DC3"/>
                </a:gs>
                <a:gs pos="0">
                  <a:srgbClr val="4954A6"/>
                </a:gs>
                <a:gs pos="100000">
                  <a:srgbClr val="CEC5E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 70">
              <a:extLst>
                <a:ext uri="{FF2B5EF4-FFF2-40B4-BE49-F238E27FC236}">
                  <a16:creationId xmlns:a16="http://schemas.microsoft.com/office/drawing/2014/main" id="{B07DA801-F7E7-4C8C-9AB9-56671FD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2613" y="9458325"/>
              <a:ext cx="1738313" cy="374650"/>
            </a:xfrm>
            <a:custGeom>
              <a:avLst/>
              <a:gdLst>
                <a:gd name="T0" fmla="*/ 2286 w 2286"/>
                <a:gd name="T1" fmla="*/ 142 h 494"/>
                <a:gd name="T2" fmla="*/ 2169 w 2286"/>
                <a:gd name="T3" fmla="*/ 278 h 494"/>
                <a:gd name="T4" fmla="*/ 1208 w 2286"/>
                <a:gd name="T5" fmla="*/ 494 h 494"/>
                <a:gd name="T6" fmla="*/ 1020 w 2286"/>
                <a:gd name="T7" fmla="*/ 494 h 494"/>
                <a:gd name="T8" fmla="*/ 115 w 2286"/>
                <a:gd name="T9" fmla="*/ 279 h 494"/>
                <a:gd name="T10" fmla="*/ 0 w 2286"/>
                <a:gd name="T11" fmla="*/ 144 h 494"/>
                <a:gd name="T12" fmla="*/ 0 w 2286"/>
                <a:gd name="T13" fmla="*/ 142 h 494"/>
                <a:gd name="T14" fmla="*/ 167 w 2286"/>
                <a:gd name="T15" fmla="*/ 0 h 494"/>
                <a:gd name="T16" fmla="*/ 2119 w 2286"/>
                <a:gd name="T17" fmla="*/ 0 h 494"/>
                <a:gd name="T18" fmla="*/ 2237 w 2286"/>
                <a:gd name="T19" fmla="*/ 42 h 494"/>
                <a:gd name="T20" fmla="*/ 2286 w 2286"/>
                <a:gd name="T21" fmla="*/ 1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94">
                  <a:moveTo>
                    <a:pt x="2286" y="142"/>
                  </a:moveTo>
                  <a:cubicBezTo>
                    <a:pt x="2286" y="205"/>
                    <a:pt x="2238" y="260"/>
                    <a:pt x="2169" y="278"/>
                  </a:cubicBezTo>
                  <a:lnTo>
                    <a:pt x="1208" y="494"/>
                  </a:lnTo>
                  <a:lnTo>
                    <a:pt x="1020" y="494"/>
                  </a:lnTo>
                  <a:lnTo>
                    <a:pt x="115" y="279"/>
                  </a:lnTo>
                  <a:cubicBezTo>
                    <a:pt x="47" y="260"/>
                    <a:pt x="0" y="206"/>
                    <a:pt x="0" y="144"/>
                  </a:cubicBezTo>
                  <a:lnTo>
                    <a:pt x="0" y="142"/>
                  </a:lnTo>
                  <a:cubicBezTo>
                    <a:pt x="0" y="64"/>
                    <a:pt x="75" y="0"/>
                    <a:pt x="167" y="0"/>
                  </a:cubicBezTo>
                  <a:lnTo>
                    <a:pt x="2119" y="0"/>
                  </a:lnTo>
                  <a:cubicBezTo>
                    <a:pt x="2165" y="0"/>
                    <a:pt x="2206" y="16"/>
                    <a:pt x="2237" y="42"/>
                  </a:cubicBezTo>
                  <a:cubicBezTo>
                    <a:pt x="2267" y="67"/>
                    <a:pt x="2286" y="103"/>
                    <a:pt x="2286" y="142"/>
                  </a:cubicBezTo>
                  <a:close/>
                </a:path>
              </a:pathLst>
            </a:custGeom>
            <a:solidFill>
              <a:srgbClr val="CE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Rectangle 71">
              <a:extLst>
                <a:ext uri="{FF2B5EF4-FFF2-40B4-BE49-F238E27FC236}">
                  <a16:creationId xmlns:a16="http://schemas.microsoft.com/office/drawing/2014/main" id="{5074F056-D1A3-4097-9212-FC644F076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1600" y="9832975"/>
              <a:ext cx="122238" cy="1125538"/>
            </a:xfrm>
            <a:prstGeom prst="rect">
              <a:avLst/>
            </a:pr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Freeform 72">
              <a:extLst>
                <a:ext uri="{FF2B5EF4-FFF2-40B4-BE49-F238E27FC236}">
                  <a16:creationId xmlns:a16="http://schemas.microsoft.com/office/drawing/2014/main" id="{BDB86422-1606-4288-BA65-BCC7753C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5800" y="10958513"/>
              <a:ext cx="1493838" cy="139700"/>
            </a:xfrm>
            <a:custGeom>
              <a:avLst/>
              <a:gdLst>
                <a:gd name="T0" fmla="*/ 43 w 1963"/>
                <a:gd name="T1" fmla="*/ 87 h 183"/>
                <a:gd name="T2" fmla="*/ 899 w 1963"/>
                <a:gd name="T3" fmla="*/ 1 h 183"/>
                <a:gd name="T4" fmla="*/ 903 w 1963"/>
                <a:gd name="T5" fmla="*/ 0 h 183"/>
                <a:gd name="T6" fmla="*/ 1059 w 1963"/>
                <a:gd name="T7" fmla="*/ 0 h 183"/>
                <a:gd name="T8" fmla="*/ 1064 w 1963"/>
                <a:gd name="T9" fmla="*/ 1 h 183"/>
                <a:gd name="T10" fmla="*/ 1920 w 1963"/>
                <a:gd name="T11" fmla="*/ 87 h 183"/>
                <a:gd name="T12" fmla="*/ 1963 w 1963"/>
                <a:gd name="T13" fmla="*/ 135 h 183"/>
                <a:gd name="T14" fmla="*/ 1915 w 1963"/>
                <a:gd name="T15" fmla="*/ 183 h 183"/>
                <a:gd name="T16" fmla="*/ 48 w 1963"/>
                <a:gd name="T17" fmla="*/ 183 h 183"/>
                <a:gd name="T18" fmla="*/ 0 w 1963"/>
                <a:gd name="T19" fmla="*/ 135 h 183"/>
                <a:gd name="T20" fmla="*/ 43 w 1963"/>
                <a:gd name="T21" fmla="*/ 8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3" h="183">
                  <a:moveTo>
                    <a:pt x="43" y="87"/>
                  </a:moveTo>
                  <a:lnTo>
                    <a:pt x="899" y="1"/>
                  </a:lnTo>
                  <a:cubicBezTo>
                    <a:pt x="900" y="0"/>
                    <a:pt x="902" y="0"/>
                    <a:pt x="903" y="0"/>
                  </a:cubicBezTo>
                  <a:lnTo>
                    <a:pt x="1059" y="0"/>
                  </a:lnTo>
                  <a:cubicBezTo>
                    <a:pt x="1061" y="0"/>
                    <a:pt x="1062" y="0"/>
                    <a:pt x="1064" y="1"/>
                  </a:cubicBezTo>
                  <a:lnTo>
                    <a:pt x="1920" y="87"/>
                  </a:lnTo>
                  <a:cubicBezTo>
                    <a:pt x="1944" y="90"/>
                    <a:pt x="1963" y="111"/>
                    <a:pt x="1963" y="135"/>
                  </a:cubicBezTo>
                  <a:cubicBezTo>
                    <a:pt x="1963" y="162"/>
                    <a:pt x="1941" y="183"/>
                    <a:pt x="1915" y="183"/>
                  </a:cubicBezTo>
                  <a:lnTo>
                    <a:pt x="48" y="183"/>
                  </a:lnTo>
                  <a:cubicBezTo>
                    <a:pt x="21" y="183"/>
                    <a:pt x="0" y="162"/>
                    <a:pt x="0" y="135"/>
                  </a:cubicBezTo>
                  <a:cubicBezTo>
                    <a:pt x="0" y="111"/>
                    <a:pt x="18" y="90"/>
                    <a:pt x="43" y="87"/>
                  </a:cubicBezTo>
                  <a:close/>
                </a:path>
              </a:pathLst>
            </a:custGeom>
            <a:solidFill>
              <a:srgbClr val="CE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Oval 73">
              <a:extLst>
                <a:ext uri="{FF2B5EF4-FFF2-40B4-BE49-F238E27FC236}">
                  <a16:creationId xmlns:a16="http://schemas.microsoft.com/office/drawing/2014/main" id="{5711645F-8DED-40F2-BD1D-C5B38B050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0" y="11098213"/>
              <a:ext cx="152400" cy="150813"/>
            </a:xfrm>
            <a:prstGeom prst="ellipse">
              <a:avLst/>
            </a:pr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Oval 74">
              <a:extLst>
                <a:ext uri="{FF2B5EF4-FFF2-40B4-BE49-F238E27FC236}">
                  <a16:creationId xmlns:a16="http://schemas.microsoft.com/office/drawing/2014/main" id="{D7B4592C-327C-48F9-B3A3-A2D2E146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975" y="11098213"/>
              <a:ext cx="152400" cy="150813"/>
            </a:xfrm>
            <a:prstGeom prst="ellipse">
              <a:avLst/>
            </a:prstGeom>
            <a:solidFill>
              <a:srgbClr val="49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 75">
              <a:extLst>
                <a:ext uri="{FF2B5EF4-FFF2-40B4-BE49-F238E27FC236}">
                  <a16:creationId xmlns:a16="http://schemas.microsoft.com/office/drawing/2014/main" id="{C0A4DFB0-EF99-4442-A14B-7A83C75E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2963" y="7386638"/>
              <a:ext cx="1117600" cy="1381125"/>
            </a:xfrm>
            <a:custGeom>
              <a:avLst/>
              <a:gdLst>
                <a:gd name="T0" fmla="*/ 1459 w 1468"/>
                <a:gd name="T1" fmla="*/ 106 h 1815"/>
                <a:gd name="T2" fmla="*/ 1014 w 1468"/>
                <a:gd name="T3" fmla="*/ 0 h 1815"/>
                <a:gd name="T4" fmla="*/ 649 w 1468"/>
                <a:gd name="T5" fmla="*/ 0 h 1815"/>
                <a:gd name="T6" fmla="*/ 433 w 1468"/>
                <a:gd name="T7" fmla="*/ 55 h 1815"/>
                <a:gd name="T8" fmla="*/ 240 w 1468"/>
                <a:gd name="T9" fmla="*/ 313 h 1815"/>
                <a:gd name="T10" fmla="*/ 230 w 1468"/>
                <a:gd name="T11" fmla="*/ 1202 h 1815"/>
                <a:gd name="T12" fmla="*/ 0 w 1468"/>
                <a:gd name="T13" fmla="*/ 1815 h 1815"/>
                <a:gd name="T14" fmla="*/ 1326 w 1468"/>
                <a:gd name="T15" fmla="*/ 1815 h 1815"/>
                <a:gd name="T16" fmla="*/ 1421 w 1468"/>
                <a:gd name="T17" fmla="*/ 1182 h 1815"/>
                <a:gd name="T18" fmla="*/ 1459 w 1468"/>
                <a:gd name="T19" fmla="*/ 106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8" h="1815">
                  <a:moveTo>
                    <a:pt x="1459" y="106"/>
                  </a:moveTo>
                  <a:lnTo>
                    <a:pt x="1014" y="0"/>
                  </a:lnTo>
                  <a:lnTo>
                    <a:pt x="649" y="0"/>
                  </a:lnTo>
                  <a:lnTo>
                    <a:pt x="433" y="55"/>
                  </a:lnTo>
                  <a:cubicBezTo>
                    <a:pt x="315" y="85"/>
                    <a:pt x="235" y="192"/>
                    <a:pt x="240" y="313"/>
                  </a:cubicBezTo>
                  <a:cubicBezTo>
                    <a:pt x="251" y="576"/>
                    <a:pt x="263" y="1018"/>
                    <a:pt x="230" y="1202"/>
                  </a:cubicBezTo>
                  <a:cubicBezTo>
                    <a:pt x="201" y="1363"/>
                    <a:pt x="0" y="1815"/>
                    <a:pt x="0" y="1815"/>
                  </a:cubicBezTo>
                  <a:lnTo>
                    <a:pt x="1326" y="1815"/>
                  </a:lnTo>
                  <a:cubicBezTo>
                    <a:pt x="1326" y="1815"/>
                    <a:pt x="1361" y="1549"/>
                    <a:pt x="1421" y="1182"/>
                  </a:cubicBezTo>
                  <a:cubicBezTo>
                    <a:pt x="1468" y="899"/>
                    <a:pt x="1459" y="106"/>
                    <a:pt x="1459" y="106"/>
                  </a:cubicBezTo>
                  <a:close/>
                </a:path>
              </a:pathLst>
            </a:custGeom>
            <a:gradFill>
              <a:gsLst>
                <a:gs pos="0">
                  <a:srgbClr val="B00041"/>
                </a:gs>
                <a:gs pos="56000">
                  <a:srgbClr val="F03A61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 76">
              <a:extLst>
                <a:ext uri="{FF2B5EF4-FFF2-40B4-BE49-F238E27FC236}">
                  <a16:creationId xmlns:a16="http://schemas.microsoft.com/office/drawing/2014/main" id="{73B85FC2-B92A-46C0-9774-A1A2235F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7825" y="7743825"/>
              <a:ext cx="1716088" cy="1017588"/>
            </a:xfrm>
            <a:custGeom>
              <a:avLst/>
              <a:gdLst>
                <a:gd name="T0" fmla="*/ 2253 w 2253"/>
                <a:gd name="T1" fmla="*/ 1337 h 1337"/>
                <a:gd name="T2" fmla="*/ 461 w 2253"/>
                <a:gd name="T3" fmla="*/ 1337 h 1337"/>
                <a:gd name="T4" fmla="*/ 0 w 2253"/>
                <a:gd name="T5" fmla="*/ 0 h 1337"/>
                <a:gd name="T6" fmla="*/ 1792 w 2253"/>
                <a:gd name="T7" fmla="*/ 0 h 1337"/>
                <a:gd name="T8" fmla="*/ 2253 w 2253"/>
                <a:gd name="T9" fmla="*/ 133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3" h="1337">
                  <a:moveTo>
                    <a:pt x="2253" y="1337"/>
                  </a:moveTo>
                  <a:lnTo>
                    <a:pt x="461" y="1337"/>
                  </a:lnTo>
                  <a:lnTo>
                    <a:pt x="0" y="0"/>
                  </a:lnTo>
                  <a:lnTo>
                    <a:pt x="1792" y="0"/>
                  </a:lnTo>
                  <a:lnTo>
                    <a:pt x="2253" y="1337"/>
                  </a:lnTo>
                  <a:close/>
                </a:path>
              </a:pathLst>
            </a:custGeom>
            <a:gradFill>
              <a:gsLst>
                <a:gs pos="0">
                  <a:srgbClr val="7C83A1"/>
                </a:gs>
                <a:gs pos="86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 78">
              <a:extLst>
                <a:ext uri="{FF2B5EF4-FFF2-40B4-BE49-F238E27FC236}">
                  <a16:creationId xmlns:a16="http://schemas.microsoft.com/office/drawing/2014/main" id="{2FB20208-A009-4B1D-A933-7BC824AB6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8063" y="8570913"/>
              <a:ext cx="468313" cy="134938"/>
            </a:xfrm>
            <a:custGeom>
              <a:avLst/>
              <a:gdLst>
                <a:gd name="T0" fmla="*/ 525 w 616"/>
                <a:gd name="T1" fmla="*/ 29 h 178"/>
                <a:gd name="T2" fmla="*/ 219 w 616"/>
                <a:gd name="T3" fmla="*/ 0 h 178"/>
                <a:gd name="T4" fmla="*/ 30 w 616"/>
                <a:gd name="T5" fmla="*/ 97 h 178"/>
                <a:gd name="T6" fmla="*/ 0 w 616"/>
                <a:gd name="T7" fmla="*/ 178 h 178"/>
                <a:gd name="T8" fmla="*/ 525 w 616"/>
                <a:gd name="T9" fmla="*/ 178 h 178"/>
                <a:gd name="T10" fmla="*/ 616 w 616"/>
                <a:gd name="T11" fmla="*/ 145 h 178"/>
                <a:gd name="T12" fmla="*/ 568 w 616"/>
                <a:gd name="T13" fmla="*/ 2 h 178"/>
                <a:gd name="T14" fmla="*/ 525 w 616"/>
                <a:gd name="T15" fmla="*/ 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6" h="178">
                  <a:moveTo>
                    <a:pt x="525" y="29"/>
                  </a:moveTo>
                  <a:lnTo>
                    <a:pt x="219" y="0"/>
                  </a:lnTo>
                  <a:cubicBezTo>
                    <a:pt x="219" y="0"/>
                    <a:pt x="42" y="82"/>
                    <a:pt x="30" y="97"/>
                  </a:cubicBezTo>
                  <a:lnTo>
                    <a:pt x="0" y="178"/>
                  </a:lnTo>
                  <a:lnTo>
                    <a:pt x="525" y="178"/>
                  </a:lnTo>
                  <a:cubicBezTo>
                    <a:pt x="525" y="178"/>
                    <a:pt x="559" y="166"/>
                    <a:pt x="616" y="145"/>
                  </a:cubicBezTo>
                  <a:lnTo>
                    <a:pt x="568" y="2"/>
                  </a:lnTo>
                  <a:lnTo>
                    <a:pt x="525" y="29"/>
                  </a:ln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Freeform 79">
              <a:extLst>
                <a:ext uri="{FF2B5EF4-FFF2-40B4-BE49-F238E27FC236}">
                  <a16:creationId xmlns:a16="http://schemas.microsoft.com/office/drawing/2014/main" id="{830B439B-B532-42CC-A2D8-53DB0C179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9863" y="7467600"/>
              <a:ext cx="971550" cy="1214438"/>
            </a:xfrm>
            <a:custGeom>
              <a:avLst/>
              <a:gdLst>
                <a:gd name="T0" fmla="*/ 676 w 1276"/>
                <a:gd name="T1" fmla="*/ 0 h 1595"/>
                <a:gd name="T2" fmla="*/ 520 w 1276"/>
                <a:gd name="T3" fmla="*/ 222 h 1595"/>
                <a:gd name="T4" fmla="*/ 823 w 1276"/>
                <a:gd name="T5" fmla="*/ 936 h 1595"/>
                <a:gd name="T6" fmla="*/ 0 w 1276"/>
                <a:gd name="T7" fmla="*/ 1452 h 1595"/>
                <a:gd name="T8" fmla="*/ 48 w 1276"/>
                <a:gd name="T9" fmla="*/ 1595 h 1595"/>
                <a:gd name="T10" fmla="*/ 1194 w 1276"/>
                <a:gd name="T11" fmla="*/ 1118 h 1595"/>
                <a:gd name="T12" fmla="*/ 676 w 1276"/>
                <a:gd name="T13" fmla="*/ 0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6" h="1595">
                  <a:moveTo>
                    <a:pt x="676" y="0"/>
                  </a:moveTo>
                  <a:cubicBezTo>
                    <a:pt x="676" y="0"/>
                    <a:pt x="488" y="0"/>
                    <a:pt x="520" y="222"/>
                  </a:cubicBezTo>
                  <a:cubicBezTo>
                    <a:pt x="570" y="580"/>
                    <a:pt x="823" y="936"/>
                    <a:pt x="823" y="936"/>
                  </a:cubicBezTo>
                  <a:lnTo>
                    <a:pt x="0" y="1452"/>
                  </a:lnTo>
                  <a:lnTo>
                    <a:pt x="48" y="1595"/>
                  </a:lnTo>
                  <a:cubicBezTo>
                    <a:pt x="322" y="1495"/>
                    <a:pt x="1123" y="1200"/>
                    <a:pt x="1194" y="1118"/>
                  </a:cubicBezTo>
                  <a:cubicBezTo>
                    <a:pt x="1276" y="1023"/>
                    <a:pt x="1074" y="315"/>
                    <a:pt x="676" y="0"/>
                  </a:cubicBezTo>
                  <a:close/>
                </a:path>
              </a:pathLst>
            </a:custGeom>
            <a:solidFill>
              <a:srgbClr val="F03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Freeform 80">
              <a:extLst>
                <a:ext uri="{FF2B5EF4-FFF2-40B4-BE49-F238E27FC236}">
                  <a16:creationId xmlns:a16="http://schemas.microsoft.com/office/drawing/2014/main" id="{8A7AE47C-5639-4C34-952D-50100A969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4350" y="8761413"/>
              <a:ext cx="1647825" cy="2090738"/>
            </a:xfrm>
            <a:custGeom>
              <a:avLst/>
              <a:gdLst>
                <a:gd name="T0" fmla="*/ 1661 w 2166"/>
                <a:gd name="T1" fmla="*/ 0 h 2747"/>
                <a:gd name="T2" fmla="*/ 1316 w 2166"/>
                <a:gd name="T3" fmla="*/ 915 h 2747"/>
                <a:gd name="T4" fmla="*/ 595 w 2166"/>
                <a:gd name="T5" fmla="*/ 915 h 2747"/>
                <a:gd name="T6" fmla="*/ 675 w 2166"/>
                <a:gd name="T7" fmla="*/ 1775 h 2747"/>
                <a:gd name="T8" fmla="*/ 560 w 2166"/>
                <a:gd name="T9" fmla="*/ 2747 h 2747"/>
                <a:gd name="T10" fmla="*/ 233 w 2166"/>
                <a:gd name="T11" fmla="*/ 2747 h 2747"/>
                <a:gd name="T12" fmla="*/ 94 w 2166"/>
                <a:gd name="T13" fmla="*/ 580 h 2747"/>
                <a:gd name="T14" fmla="*/ 895 w 2166"/>
                <a:gd name="T15" fmla="*/ 0 h 2747"/>
                <a:gd name="T16" fmla="*/ 1661 w 2166"/>
                <a:gd name="T17" fmla="*/ 0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6" h="2747">
                  <a:moveTo>
                    <a:pt x="1661" y="0"/>
                  </a:moveTo>
                  <a:cubicBezTo>
                    <a:pt x="1661" y="0"/>
                    <a:pt x="2166" y="918"/>
                    <a:pt x="1316" y="915"/>
                  </a:cubicBezTo>
                  <a:lnTo>
                    <a:pt x="595" y="915"/>
                  </a:lnTo>
                  <a:cubicBezTo>
                    <a:pt x="595" y="915"/>
                    <a:pt x="756" y="1246"/>
                    <a:pt x="675" y="1775"/>
                  </a:cubicBezTo>
                  <a:cubicBezTo>
                    <a:pt x="595" y="2305"/>
                    <a:pt x="560" y="2747"/>
                    <a:pt x="560" y="2747"/>
                  </a:cubicBezTo>
                  <a:lnTo>
                    <a:pt x="233" y="2747"/>
                  </a:lnTo>
                  <a:cubicBezTo>
                    <a:pt x="233" y="2747"/>
                    <a:pt x="0" y="741"/>
                    <a:pt x="94" y="580"/>
                  </a:cubicBezTo>
                  <a:cubicBezTo>
                    <a:pt x="188" y="420"/>
                    <a:pt x="895" y="0"/>
                    <a:pt x="895" y="0"/>
                  </a:cubicBezTo>
                  <a:lnTo>
                    <a:pt x="1661" y="0"/>
                  </a:lnTo>
                  <a:close/>
                </a:path>
              </a:pathLst>
            </a:custGeom>
            <a:solidFill>
              <a:srgbClr val="062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Freeform 81">
              <a:extLst>
                <a:ext uri="{FF2B5EF4-FFF2-40B4-BE49-F238E27FC236}">
                  <a16:creationId xmlns:a16="http://schemas.microsoft.com/office/drawing/2014/main" id="{44AA6BA3-1411-4D3C-A342-ED9F74B16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3225" y="10926763"/>
              <a:ext cx="558800" cy="330200"/>
            </a:xfrm>
            <a:custGeom>
              <a:avLst/>
              <a:gdLst>
                <a:gd name="T0" fmla="*/ 733 w 733"/>
                <a:gd name="T1" fmla="*/ 196 h 435"/>
                <a:gd name="T2" fmla="*/ 17 w 733"/>
                <a:gd name="T3" fmla="*/ 435 h 435"/>
                <a:gd name="T4" fmla="*/ 74 w 733"/>
                <a:gd name="T5" fmla="*/ 270 h 435"/>
                <a:gd name="T6" fmla="*/ 316 w 733"/>
                <a:gd name="T7" fmla="*/ 93 h 435"/>
                <a:gd name="T8" fmla="*/ 426 w 733"/>
                <a:gd name="T9" fmla="*/ 78 h 435"/>
                <a:gd name="T10" fmla="*/ 457 w 733"/>
                <a:gd name="T11" fmla="*/ 91 h 435"/>
                <a:gd name="T12" fmla="*/ 596 w 733"/>
                <a:gd name="T13" fmla="*/ 21 h 435"/>
                <a:gd name="T14" fmla="*/ 696 w 733"/>
                <a:gd name="T15" fmla="*/ 65 h 435"/>
                <a:gd name="T16" fmla="*/ 733 w 733"/>
                <a:gd name="T17" fmla="*/ 1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3" h="435">
                  <a:moveTo>
                    <a:pt x="733" y="196"/>
                  </a:moveTo>
                  <a:lnTo>
                    <a:pt x="17" y="435"/>
                  </a:lnTo>
                  <a:cubicBezTo>
                    <a:pt x="0" y="375"/>
                    <a:pt x="23" y="308"/>
                    <a:pt x="74" y="270"/>
                  </a:cubicBezTo>
                  <a:lnTo>
                    <a:pt x="316" y="93"/>
                  </a:lnTo>
                  <a:cubicBezTo>
                    <a:pt x="348" y="69"/>
                    <a:pt x="390" y="64"/>
                    <a:pt x="426" y="78"/>
                  </a:cubicBezTo>
                  <a:lnTo>
                    <a:pt x="457" y="91"/>
                  </a:lnTo>
                  <a:lnTo>
                    <a:pt x="596" y="21"/>
                  </a:lnTo>
                  <a:cubicBezTo>
                    <a:pt x="636" y="0"/>
                    <a:pt x="684" y="21"/>
                    <a:pt x="696" y="65"/>
                  </a:cubicBezTo>
                  <a:lnTo>
                    <a:pt x="733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Freeform 82">
              <a:extLst>
                <a:ext uri="{FF2B5EF4-FFF2-40B4-BE49-F238E27FC236}">
                  <a16:creationId xmlns:a16="http://schemas.microsoft.com/office/drawing/2014/main" id="{8701373B-94E8-4C9D-8F76-7791BEA3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8725" y="10926763"/>
              <a:ext cx="557213" cy="330200"/>
            </a:xfrm>
            <a:custGeom>
              <a:avLst/>
              <a:gdLst>
                <a:gd name="T0" fmla="*/ 733 w 733"/>
                <a:gd name="T1" fmla="*/ 196 h 435"/>
                <a:gd name="T2" fmla="*/ 17 w 733"/>
                <a:gd name="T3" fmla="*/ 435 h 435"/>
                <a:gd name="T4" fmla="*/ 73 w 733"/>
                <a:gd name="T5" fmla="*/ 270 h 435"/>
                <a:gd name="T6" fmla="*/ 316 w 733"/>
                <a:gd name="T7" fmla="*/ 93 h 435"/>
                <a:gd name="T8" fmla="*/ 426 w 733"/>
                <a:gd name="T9" fmla="*/ 78 h 435"/>
                <a:gd name="T10" fmla="*/ 457 w 733"/>
                <a:gd name="T11" fmla="*/ 91 h 435"/>
                <a:gd name="T12" fmla="*/ 595 w 733"/>
                <a:gd name="T13" fmla="*/ 21 h 435"/>
                <a:gd name="T14" fmla="*/ 696 w 733"/>
                <a:gd name="T15" fmla="*/ 65 h 435"/>
                <a:gd name="T16" fmla="*/ 733 w 733"/>
                <a:gd name="T17" fmla="*/ 1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3" h="435">
                  <a:moveTo>
                    <a:pt x="733" y="196"/>
                  </a:moveTo>
                  <a:lnTo>
                    <a:pt x="17" y="435"/>
                  </a:lnTo>
                  <a:cubicBezTo>
                    <a:pt x="0" y="375"/>
                    <a:pt x="22" y="308"/>
                    <a:pt x="73" y="270"/>
                  </a:cubicBezTo>
                  <a:lnTo>
                    <a:pt x="316" y="93"/>
                  </a:lnTo>
                  <a:cubicBezTo>
                    <a:pt x="348" y="69"/>
                    <a:pt x="390" y="64"/>
                    <a:pt x="426" y="78"/>
                  </a:cubicBezTo>
                  <a:lnTo>
                    <a:pt x="457" y="91"/>
                  </a:lnTo>
                  <a:lnTo>
                    <a:pt x="595" y="21"/>
                  </a:lnTo>
                  <a:cubicBezTo>
                    <a:pt x="636" y="0"/>
                    <a:pt x="683" y="21"/>
                    <a:pt x="696" y="65"/>
                  </a:cubicBezTo>
                  <a:lnTo>
                    <a:pt x="733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Freeform 83">
              <a:extLst>
                <a:ext uri="{FF2B5EF4-FFF2-40B4-BE49-F238E27FC236}">
                  <a16:creationId xmlns:a16="http://schemas.microsoft.com/office/drawing/2014/main" id="{DC9DD8D9-B72D-4248-AF87-ECDEC710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0" y="8672513"/>
              <a:ext cx="1997075" cy="88900"/>
            </a:xfrm>
            <a:custGeom>
              <a:avLst/>
              <a:gdLst>
                <a:gd name="T0" fmla="*/ 2624 w 2624"/>
                <a:gd name="T1" fmla="*/ 116 h 116"/>
                <a:gd name="T2" fmla="*/ 40 w 2624"/>
                <a:gd name="T3" fmla="*/ 116 h 116"/>
                <a:gd name="T4" fmla="*/ 0 w 2624"/>
                <a:gd name="T5" fmla="*/ 0 h 116"/>
                <a:gd name="T6" fmla="*/ 2584 w 2624"/>
                <a:gd name="T7" fmla="*/ 0 h 116"/>
                <a:gd name="T8" fmla="*/ 2624 w 2624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4" h="116">
                  <a:moveTo>
                    <a:pt x="2624" y="116"/>
                  </a:moveTo>
                  <a:lnTo>
                    <a:pt x="40" y="116"/>
                  </a:lnTo>
                  <a:lnTo>
                    <a:pt x="0" y="0"/>
                  </a:lnTo>
                  <a:lnTo>
                    <a:pt x="2584" y="0"/>
                  </a:lnTo>
                  <a:lnTo>
                    <a:pt x="2624" y="11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Freeform 84">
              <a:extLst>
                <a:ext uri="{FF2B5EF4-FFF2-40B4-BE49-F238E27FC236}">
                  <a16:creationId xmlns:a16="http://schemas.microsoft.com/office/drawing/2014/main" id="{0BFCC165-2D26-4D63-AF7C-7999F7293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1588" y="7075488"/>
              <a:ext cx="338138" cy="550863"/>
            </a:xfrm>
            <a:custGeom>
              <a:avLst/>
              <a:gdLst>
                <a:gd name="T0" fmla="*/ 92 w 444"/>
                <a:gd name="T1" fmla="*/ 633 h 725"/>
                <a:gd name="T2" fmla="*/ 94 w 444"/>
                <a:gd name="T3" fmla="*/ 410 h 725"/>
                <a:gd name="T4" fmla="*/ 94 w 444"/>
                <a:gd name="T5" fmla="*/ 0 h 725"/>
                <a:gd name="T6" fmla="*/ 444 w 444"/>
                <a:gd name="T7" fmla="*/ 0 h 725"/>
                <a:gd name="T8" fmla="*/ 444 w 444"/>
                <a:gd name="T9" fmla="*/ 410 h 725"/>
                <a:gd name="T10" fmla="*/ 92 w 444"/>
                <a:gd name="T11" fmla="*/ 633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725">
                  <a:moveTo>
                    <a:pt x="92" y="633"/>
                  </a:moveTo>
                  <a:cubicBezTo>
                    <a:pt x="0" y="580"/>
                    <a:pt x="94" y="410"/>
                    <a:pt x="94" y="410"/>
                  </a:cubicBezTo>
                  <a:lnTo>
                    <a:pt x="94" y="0"/>
                  </a:lnTo>
                  <a:lnTo>
                    <a:pt x="444" y="0"/>
                  </a:lnTo>
                  <a:lnTo>
                    <a:pt x="444" y="410"/>
                  </a:lnTo>
                  <a:cubicBezTo>
                    <a:pt x="444" y="410"/>
                    <a:pt x="251" y="725"/>
                    <a:pt x="92" y="633"/>
                  </a:cubicBezTo>
                  <a:close/>
                </a:path>
              </a:pathLst>
            </a:custGeom>
            <a:gradFill>
              <a:gsLst>
                <a:gs pos="36000">
                  <a:srgbClr val="FFB178"/>
                </a:gs>
                <a:gs pos="100000">
                  <a:srgbClr val="F58931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 85">
              <a:extLst>
                <a:ext uri="{FF2B5EF4-FFF2-40B4-BE49-F238E27FC236}">
                  <a16:creationId xmlns:a16="http://schemas.microsoft.com/office/drawing/2014/main" id="{2FA12B8A-A2E6-4857-8200-81189D5C0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7575" y="6556375"/>
              <a:ext cx="700088" cy="779463"/>
            </a:xfrm>
            <a:custGeom>
              <a:avLst/>
              <a:gdLst>
                <a:gd name="T0" fmla="*/ 855 w 919"/>
                <a:gd name="T1" fmla="*/ 462 h 1024"/>
                <a:gd name="T2" fmla="*/ 630 w 919"/>
                <a:gd name="T3" fmla="*/ 966 h 1024"/>
                <a:gd name="T4" fmla="*/ 163 w 919"/>
                <a:gd name="T5" fmla="*/ 673 h 1024"/>
                <a:gd name="T6" fmla="*/ 371 w 919"/>
                <a:gd name="T7" fmla="*/ 112 h 1024"/>
                <a:gd name="T8" fmla="*/ 855 w 919"/>
                <a:gd name="T9" fmla="*/ 46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9" h="1024">
                  <a:moveTo>
                    <a:pt x="855" y="462"/>
                  </a:moveTo>
                  <a:cubicBezTo>
                    <a:pt x="919" y="673"/>
                    <a:pt x="821" y="908"/>
                    <a:pt x="630" y="966"/>
                  </a:cubicBezTo>
                  <a:cubicBezTo>
                    <a:pt x="439" y="1024"/>
                    <a:pt x="227" y="883"/>
                    <a:pt x="163" y="673"/>
                  </a:cubicBezTo>
                  <a:cubicBezTo>
                    <a:pt x="99" y="462"/>
                    <a:pt x="0" y="225"/>
                    <a:pt x="371" y="112"/>
                  </a:cubicBezTo>
                  <a:cubicBezTo>
                    <a:pt x="741" y="0"/>
                    <a:pt x="791" y="252"/>
                    <a:pt x="855" y="462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 86">
              <a:extLst>
                <a:ext uri="{FF2B5EF4-FFF2-40B4-BE49-F238E27FC236}">
                  <a16:creationId xmlns:a16="http://schemas.microsoft.com/office/drawing/2014/main" id="{1643049D-6513-437A-896F-755B1488C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0888" y="6364288"/>
              <a:ext cx="1058863" cy="765175"/>
            </a:xfrm>
            <a:custGeom>
              <a:avLst/>
              <a:gdLst>
                <a:gd name="T0" fmla="*/ 1011 w 1391"/>
                <a:gd name="T1" fmla="*/ 292 h 1005"/>
                <a:gd name="T2" fmla="*/ 459 w 1391"/>
                <a:gd name="T3" fmla="*/ 179 h 1005"/>
                <a:gd name="T4" fmla="*/ 403 w 1391"/>
                <a:gd name="T5" fmla="*/ 737 h 1005"/>
                <a:gd name="T6" fmla="*/ 886 w 1391"/>
                <a:gd name="T7" fmla="*/ 641 h 1005"/>
                <a:gd name="T8" fmla="*/ 1050 w 1391"/>
                <a:gd name="T9" fmla="*/ 719 h 1005"/>
                <a:gd name="T10" fmla="*/ 1140 w 1391"/>
                <a:gd name="T11" fmla="*/ 989 h 1005"/>
                <a:gd name="T12" fmla="*/ 1011 w 1391"/>
                <a:gd name="T13" fmla="*/ 292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1" h="1005">
                  <a:moveTo>
                    <a:pt x="1011" y="292"/>
                  </a:moveTo>
                  <a:cubicBezTo>
                    <a:pt x="1011" y="292"/>
                    <a:pt x="893" y="0"/>
                    <a:pt x="459" y="179"/>
                  </a:cubicBezTo>
                  <a:cubicBezTo>
                    <a:pt x="26" y="358"/>
                    <a:pt x="0" y="869"/>
                    <a:pt x="403" y="737"/>
                  </a:cubicBezTo>
                  <a:cubicBezTo>
                    <a:pt x="807" y="605"/>
                    <a:pt x="824" y="494"/>
                    <a:pt x="886" y="641"/>
                  </a:cubicBezTo>
                  <a:cubicBezTo>
                    <a:pt x="948" y="787"/>
                    <a:pt x="1050" y="719"/>
                    <a:pt x="1050" y="719"/>
                  </a:cubicBezTo>
                  <a:cubicBezTo>
                    <a:pt x="1050" y="719"/>
                    <a:pt x="1047" y="969"/>
                    <a:pt x="1140" y="989"/>
                  </a:cubicBezTo>
                  <a:cubicBezTo>
                    <a:pt x="1215" y="1005"/>
                    <a:pt x="1391" y="314"/>
                    <a:pt x="1011" y="292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Freeform 87">
              <a:extLst>
                <a:ext uri="{FF2B5EF4-FFF2-40B4-BE49-F238E27FC236}">
                  <a16:creationId xmlns:a16="http://schemas.microsoft.com/office/drawing/2014/main" id="{DDE78325-FCBB-4293-A09D-8B82EEF3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0" y="6819900"/>
              <a:ext cx="133350" cy="177800"/>
            </a:xfrm>
            <a:custGeom>
              <a:avLst/>
              <a:gdLst>
                <a:gd name="T0" fmla="*/ 172 w 174"/>
                <a:gd name="T1" fmla="*/ 119 h 234"/>
                <a:gd name="T2" fmla="*/ 84 w 174"/>
                <a:gd name="T3" fmla="*/ 232 h 234"/>
                <a:gd name="T4" fmla="*/ 2 w 174"/>
                <a:gd name="T5" fmla="*/ 114 h 234"/>
                <a:gd name="T6" fmla="*/ 90 w 174"/>
                <a:gd name="T7" fmla="*/ 1 h 234"/>
                <a:gd name="T8" fmla="*/ 172 w 174"/>
                <a:gd name="T9" fmla="*/ 11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34">
                  <a:moveTo>
                    <a:pt x="172" y="119"/>
                  </a:moveTo>
                  <a:cubicBezTo>
                    <a:pt x="170" y="183"/>
                    <a:pt x="131" y="234"/>
                    <a:pt x="84" y="232"/>
                  </a:cubicBezTo>
                  <a:cubicBezTo>
                    <a:pt x="37" y="231"/>
                    <a:pt x="0" y="178"/>
                    <a:pt x="2" y="114"/>
                  </a:cubicBezTo>
                  <a:cubicBezTo>
                    <a:pt x="4" y="51"/>
                    <a:pt x="44" y="0"/>
                    <a:pt x="90" y="1"/>
                  </a:cubicBezTo>
                  <a:cubicBezTo>
                    <a:pt x="137" y="3"/>
                    <a:pt x="174" y="56"/>
                    <a:pt x="172" y="119"/>
                  </a:cubicBezTo>
                  <a:close/>
                </a:path>
              </a:pathLst>
            </a:custGeom>
            <a:solidFill>
              <a:srgbClr val="FFB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Freeform 88">
              <a:extLst>
                <a:ext uri="{FF2B5EF4-FFF2-40B4-BE49-F238E27FC236}">
                  <a16:creationId xmlns:a16="http://schemas.microsoft.com/office/drawing/2014/main" id="{A716C401-B1BE-4F97-B71F-54E2C6E8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238" y="8986838"/>
              <a:ext cx="174625" cy="2351088"/>
            </a:xfrm>
            <a:custGeom>
              <a:avLst/>
              <a:gdLst>
                <a:gd name="T0" fmla="*/ 0 w 228"/>
                <a:gd name="T1" fmla="*/ 0 h 3089"/>
                <a:gd name="T2" fmla="*/ 108 w 228"/>
                <a:gd name="T3" fmla="*/ 3089 h 3089"/>
                <a:gd name="T4" fmla="*/ 168 w 228"/>
                <a:gd name="T5" fmla="*/ 3089 h 3089"/>
                <a:gd name="T6" fmla="*/ 228 w 228"/>
                <a:gd name="T7" fmla="*/ 0 h 3089"/>
                <a:gd name="T8" fmla="*/ 0 w 228"/>
                <a:gd name="T9" fmla="*/ 0 h 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3089">
                  <a:moveTo>
                    <a:pt x="0" y="0"/>
                  </a:moveTo>
                  <a:lnTo>
                    <a:pt x="108" y="3089"/>
                  </a:lnTo>
                  <a:lnTo>
                    <a:pt x="168" y="3089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Freeform 89">
              <a:extLst>
                <a:ext uri="{FF2B5EF4-FFF2-40B4-BE49-F238E27FC236}">
                  <a16:creationId xmlns:a16="http://schemas.microsoft.com/office/drawing/2014/main" id="{B721655B-A6B6-4AA5-9C54-F7ACEF7DB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4825" y="8986838"/>
              <a:ext cx="107950" cy="2351088"/>
            </a:xfrm>
            <a:custGeom>
              <a:avLst/>
              <a:gdLst>
                <a:gd name="T0" fmla="*/ 142 w 142"/>
                <a:gd name="T1" fmla="*/ 0 h 3089"/>
                <a:gd name="T2" fmla="*/ 60 w 142"/>
                <a:gd name="T3" fmla="*/ 0 h 3089"/>
                <a:gd name="T4" fmla="*/ 0 w 142"/>
                <a:gd name="T5" fmla="*/ 3089 h 3089"/>
                <a:gd name="T6" fmla="*/ 34 w 142"/>
                <a:gd name="T7" fmla="*/ 3089 h 3089"/>
                <a:gd name="T8" fmla="*/ 142 w 142"/>
                <a:gd name="T9" fmla="*/ 0 h 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89">
                  <a:moveTo>
                    <a:pt x="142" y="0"/>
                  </a:moveTo>
                  <a:lnTo>
                    <a:pt x="60" y="0"/>
                  </a:lnTo>
                  <a:lnTo>
                    <a:pt x="0" y="3089"/>
                  </a:lnTo>
                  <a:lnTo>
                    <a:pt x="34" y="308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69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90">
              <a:extLst>
                <a:ext uri="{FF2B5EF4-FFF2-40B4-BE49-F238E27FC236}">
                  <a16:creationId xmlns:a16="http://schemas.microsoft.com/office/drawing/2014/main" id="{05B22F1B-B046-462C-A526-1EC52EA1C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0350" y="8986838"/>
              <a:ext cx="173038" cy="2351088"/>
            </a:xfrm>
            <a:custGeom>
              <a:avLst/>
              <a:gdLst>
                <a:gd name="T0" fmla="*/ 228 w 228"/>
                <a:gd name="T1" fmla="*/ 0 h 3089"/>
                <a:gd name="T2" fmla="*/ 120 w 228"/>
                <a:gd name="T3" fmla="*/ 3089 h 3089"/>
                <a:gd name="T4" fmla="*/ 59 w 228"/>
                <a:gd name="T5" fmla="*/ 3089 h 3089"/>
                <a:gd name="T6" fmla="*/ 0 w 228"/>
                <a:gd name="T7" fmla="*/ 0 h 3089"/>
                <a:gd name="T8" fmla="*/ 228 w 228"/>
                <a:gd name="T9" fmla="*/ 0 h 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3089">
                  <a:moveTo>
                    <a:pt x="228" y="0"/>
                  </a:moveTo>
                  <a:lnTo>
                    <a:pt x="120" y="3089"/>
                  </a:lnTo>
                  <a:lnTo>
                    <a:pt x="59" y="3089"/>
                  </a:lnTo>
                  <a:lnTo>
                    <a:pt x="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69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Freeform 91">
              <a:extLst>
                <a:ext uri="{FF2B5EF4-FFF2-40B4-BE49-F238E27FC236}">
                  <a16:creationId xmlns:a16="http://schemas.microsoft.com/office/drawing/2014/main" id="{A92CCD28-BC10-4209-8F9A-810397408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8438" y="8986838"/>
              <a:ext cx="106363" cy="2351088"/>
            </a:xfrm>
            <a:custGeom>
              <a:avLst/>
              <a:gdLst>
                <a:gd name="T0" fmla="*/ 0 w 141"/>
                <a:gd name="T1" fmla="*/ 0 h 3089"/>
                <a:gd name="T2" fmla="*/ 82 w 141"/>
                <a:gd name="T3" fmla="*/ 0 h 3089"/>
                <a:gd name="T4" fmla="*/ 141 w 141"/>
                <a:gd name="T5" fmla="*/ 3089 h 3089"/>
                <a:gd name="T6" fmla="*/ 108 w 141"/>
                <a:gd name="T7" fmla="*/ 3089 h 3089"/>
                <a:gd name="T8" fmla="*/ 0 w 141"/>
                <a:gd name="T9" fmla="*/ 0 h 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3089">
                  <a:moveTo>
                    <a:pt x="0" y="0"/>
                  </a:moveTo>
                  <a:lnTo>
                    <a:pt x="82" y="0"/>
                  </a:lnTo>
                  <a:lnTo>
                    <a:pt x="141" y="3089"/>
                  </a:lnTo>
                  <a:lnTo>
                    <a:pt x="108" y="3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Rectangle 92">
              <a:extLst>
                <a:ext uri="{FF2B5EF4-FFF2-40B4-BE49-F238E27FC236}">
                  <a16:creationId xmlns:a16="http://schemas.microsoft.com/office/drawing/2014/main" id="{80F66B75-44B8-4772-80C4-8ACEEA06B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75" y="8761413"/>
              <a:ext cx="7899400" cy="225425"/>
            </a:xfrm>
            <a:prstGeom prst="rect">
              <a:avLst/>
            </a:prstGeom>
            <a:solidFill>
              <a:srgbClr val="69C5FF"/>
            </a:solidFill>
            <a:ln w="12700" cap="flat">
              <a:solidFill>
                <a:srgbClr val="69C5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Rectangle 93">
              <a:extLst>
                <a:ext uri="{FF2B5EF4-FFF2-40B4-BE49-F238E27FC236}">
                  <a16:creationId xmlns:a16="http://schemas.microsoft.com/office/drawing/2014/main" id="{CE595C7D-9BA8-46EC-BEAD-683F9497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0450" y="8761413"/>
              <a:ext cx="2066925" cy="225425"/>
            </a:xfrm>
            <a:prstGeom prst="rect">
              <a:avLst/>
            </a:prstGeom>
            <a:solidFill>
              <a:srgbClr val="434BBF"/>
            </a:solidFill>
            <a:ln w="12700" cap="flat">
              <a:solidFill>
                <a:srgbClr val="69C5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9A75E39-C917-425C-81DC-6F81BFC4F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8730" y="8099425"/>
              <a:ext cx="5744975" cy="306388"/>
            </a:xfrm>
            <a:custGeom>
              <a:avLst/>
              <a:gdLst>
                <a:gd name="connsiteX0" fmla="*/ 141298 w 5744975"/>
                <a:gd name="connsiteY0" fmla="*/ 49213 h 306388"/>
                <a:gd name="connsiteX1" fmla="*/ 225436 w 5744975"/>
                <a:gd name="connsiteY1" fmla="*/ 160338 h 306388"/>
                <a:gd name="connsiteX2" fmla="*/ 86723 w 5744975"/>
                <a:gd name="connsiteY2" fmla="*/ 271463 h 306388"/>
                <a:gd name="connsiteX3" fmla="*/ 3343 w 5744975"/>
                <a:gd name="connsiteY3" fmla="*/ 160338 h 306388"/>
                <a:gd name="connsiteX4" fmla="*/ 141298 w 5744975"/>
                <a:gd name="connsiteY4" fmla="*/ 49213 h 306388"/>
                <a:gd name="connsiteX5" fmla="*/ 5553450 w 5744975"/>
                <a:gd name="connsiteY5" fmla="*/ 0 h 306388"/>
                <a:gd name="connsiteX6" fmla="*/ 5734588 w 5744975"/>
                <a:gd name="connsiteY6" fmla="*/ 153194 h 306388"/>
                <a:gd name="connsiteX7" fmla="*/ 5659240 w 5744975"/>
                <a:gd name="connsiteY7" fmla="*/ 306388 h 306388"/>
                <a:gd name="connsiteX8" fmla="*/ 5478104 w 5744975"/>
                <a:gd name="connsiteY8" fmla="*/ 153194 h 306388"/>
                <a:gd name="connsiteX9" fmla="*/ 5553450 w 5744975"/>
                <a:gd name="connsiteY9" fmla="*/ 0 h 30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4975" h="306388">
                  <a:moveTo>
                    <a:pt x="141298" y="49213"/>
                  </a:moveTo>
                  <a:cubicBezTo>
                    <a:pt x="202696" y="49213"/>
                    <a:pt x="240596" y="98687"/>
                    <a:pt x="225436" y="160338"/>
                  </a:cubicBezTo>
                  <a:cubicBezTo>
                    <a:pt x="210276" y="221990"/>
                    <a:pt x="148120" y="271463"/>
                    <a:pt x="86723" y="271463"/>
                  </a:cubicBezTo>
                  <a:cubicBezTo>
                    <a:pt x="26083" y="271463"/>
                    <a:pt x="-11817" y="221990"/>
                    <a:pt x="3343" y="160338"/>
                  </a:cubicBezTo>
                  <a:cubicBezTo>
                    <a:pt x="18503" y="98687"/>
                    <a:pt x="80659" y="49213"/>
                    <a:pt x="141298" y="49213"/>
                  </a:cubicBezTo>
                  <a:close/>
                  <a:moveTo>
                    <a:pt x="5553450" y="0"/>
                  </a:moveTo>
                  <a:cubicBezTo>
                    <a:pt x="5624230" y="0"/>
                    <a:pt x="5705666" y="68595"/>
                    <a:pt x="5734588" y="153194"/>
                  </a:cubicBezTo>
                  <a:cubicBezTo>
                    <a:pt x="5763508" y="237794"/>
                    <a:pt x="5730020" y="306388"/>
                    <a:pt x="5659240" y="306388"/>
                  </a:cubicBezTo>
                  <a:cubicBezTo>
                    <a:pt x="5588460" y="306388"/>
                    <a:pt x="5507024" y="237794"/>
                    <a:pt x="5478104" y="153194"/>
                  </a:cubicBezTo>
                  <a:cubicBezTo>
                    <a:pt x="5449182" y="68595"/>
                    <a:pt x="5482670" y="0"/>
                    <a:pt x="55534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68000569-B4B3-4A48-9804-32DA615B3954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E69E39E7-6740-4A81-BC01-B98F421E7CD2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2DB5462-B30A-4048-B375-0DF11707A816}"/>
              </a:ext>
            </a:extLst>
          </p:cNvPr>
          <p:cNvSpPr txBox="1"/>
          <p:nvPr/>
        </p:nvSpPr>
        <p:spPr>
          <a:xfrm>
            <a:off x="3730941" y="4912943"/>
            <a:ext cx="588930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4BCA9629-49AF-49BC-B215-7DDFB8AC8514}"/>
              </a:ext>
            </a:extLst>
          </p:cNvPr>
          <p:cNvSpPr txBox="1"/>
          <p:nvPr/>
        </p:nvSpPr>
        <p:spPr>
          <a:xfrm>
            <a:off x="3730941" y="4304012"/>
            <a:ext cx="588930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5B24FBED-5B19-4495-9242-D36E040819E7}"/>
              </a:ext>
            </a:extLst>
          </p:cNvPr>
          <p:cNvSpPr txBox="1"/>
          <p:nvPr/>
        </p:nvSpPr>
        <p:spPr>
          <a:xfrm>
            <a:off x="3730941" y="7848179"/>
            <a:ext cx="588930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A3EA0E8-5534-4201-86BC-C2A85E4B0F3E}"/>
              </a:ext>
            </a:extLst>
          </p:cNvPr>
          <p:cNvSpPr txBox="1"/>
          <p:nvPr/>
        </p:nvSpPr>
        <p:spPr>
          <a:xfrm>
            <a:off x="3730941" y="7239248"/>
            <a:ext cx="588930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7AA624FA-EC99-495D-87E4-D782B8559A1C}"/>
              </a:ext>
            </a:extLst>
          </p:cNvPr>
          <p:cNvSpPr txBox="1"/>
          <p:nvPr/>
        </p:nvSpPr>
        <p:spPr>
          <a:xfrm>
            <a:off x="3730941" y="10870794"/>
            <a:ext cx="588930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C22019C3-9E13-48F1-A646-A220BE3C2CBF}"/>
              </a:ext>
            </a:extLst>
          </p:cNvPr>
          <p:cNvSpPr txBox="1"/>
          <p:nvPr/>
        </p:nvSpPr>
        <p:spPr>
          <a:xfrm>
            <a:off x="3730941" y="10261863"/>
            <a:ext cx="588930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148454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>
            <a:extLst>
              <a:ext uri="{FF2B5EF4-FFF2-40B4-BE49-F238E27FC236}">
                <a16:creationId xmlns:a16="http://schemas.microsoft.com/office/drawing/2014/main" id="{2D7A386B-C4DC-4741-AF08-E34719F1CC6D}"/>
              </a:ext>
            </a:extLst>
          </p:cNvPr>
          <p:cNvGrpSpPr/>
          <p:nvPr/>
        </p:nvGrpSpPr>
        <p:grpSpPr>
          <a:xfrm>
            <a:off x="11322050" y="3917950"/>
            <a:ext cx="13055600" cy="8358188"/>
            <a:chOff x="11322050" y="3917950"/>
            <a:chExt cx="13055600" cy="8358188"/>
          </a:xfrm>
        </p:grpSpPr>
        <p:sp>
          <p:nvSpPr>
            <p:cNvPr id="436" name="Freeform 6">
              <a:extLst>
                <a:ext uri="{FF2B5EF4-FFF2-40B4-BE49-F238E27FC236}">
                  <a16:creationId xmlns:a16="http://schemas.microsoft.com/office/drawing/2014/main" id="{0C4554CB-6CA4-4BE3-98F0-9FED15A12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050" y="3917950"/>
              <a:ext cx="13055600" cy="8358188"/>
            </a:xfrm>
            <a:custGeom>
              <a:avLst/>
              <a:gdLst>
                <a:gd name="T0" fmla="*/ 1801 w 17122"/>
                <a:gd name="T1" fmla="*/ 0 h 10982"/>
                <a:gd name="T2" fmla="*/ 746 w 17122"/>
                <a:gd name="T3" fmla="*/ 979 h 10982"/>
                <a:gd name="T4" fmla="*/ 42 w 17122"/>
                <a:gd name="T5" fmla="*/ 10004 h 10982"/>
                <a:gd name="T6" fmla="*/ 944 w 17122"/>
                <a:gd name="T7" fmla="*/ 10982 h 10982"/>
                <a:gd name="T8" fmla="*/ 17122 w 17122"/>
                <a:gd name="T9" fmla="*/ 10982 h 10982"/>
                <a:gd name="T10" fmla="*/ 17122 w 17122"/>
                <a:gd name="T11" fmla="*/ 0 h 10982"/>
                <a:gd name="T12" fmla="*/ 1801 w 17122"/>
                <a:gd name="T13" fmla="*/ 0 h 10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22" h="10982">
                  <a:moveTo>
                    <a:pt x="1801" y="0"/>
                  </a:moveTo>
                  <a:cubicBezTo>
                    <a:pt x="1260" y="0"/>
                    <a:pt x="788" y="438"/>
                    <a:pt x="746" y="979"/>
                  </a:cubicBezTo>
                  <a:lnTo>
                    <a:pt x="42" y="10004"/>
                  </a:lnTo>
                  <a:cubicBezTo>
                    <a:pt x="0" y="10544"/>
                    <a:pt x="404" y="10982"/>
                    <a:pt x="944" y="10982"/>
                  </a:cubicBezTo>
                  <a:lnTo>
                    <a:pt x="17122" y="10982"/>
                  </a:lnTo>
                  <a:lnTo>
                    <a:pt x="17122" y="0"/>
                  </a:lnTo>
                  <a:lnTo>
                    <a:pt x="1801" y="0"/>
                  </a:lnTo>
                  <a:close/>
                </a:path>
              </a:pathLst>
            </a:custGeom>
            <a:gradFill>
              <a:gsLst>
                <a:gs pos="14000">
                  <a:srgbClr val="FAF6C7"/>
                </a:gs>
                <a:gs pos="99000">
                  <a:srgbClr val="FAF0AA"/>
                </a:gs>
                <a:gs pos="100000">
                  <a:srgbClr val="F9E98C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7" name="Rectangle 7">
              <a:extLst>
                <a:ext uri="{FF2B5EF4-FFF2-40B4-BE49-F238E27FC236}">
                  <a16:creationId xmlns:a16="http://schemas.microsoft.com/office/drawing/2014/main" id="{DB954569-9531-4297-B4EB-BF5F879B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575" y="4368800"/>
              <a:ext cx="2740025" cy="3398838"/>
            </a:xfrm>
            <a:prstGeom prst="rect">
              <a:avLst/>
            </a:prstGeom>
            <a:solidFill>
              <a:srgbClr val="C03FC4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8" name="Rectangle 8">
              <a:extLst>
                <a:ext uri="{FF2B5EF4-FFF2-40B4-BE49-F238E27FC236}">
                  <a16:creationId xmlns:a16="http://schemas.microsoft.com/office/drawing/2014/main" id="{A84577D5-FBE5-468B-8568-DDD37C0BE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238" y="4848225"/>
              <a:ext cx="1790700" cy="2439988"/>
            </a:xfrm>
            <a:prstGeom prst="rect">
              <a:avLst/>
            </a:prstGeom>
            <a:solidFill>
              <a:srgbClr val="D81A5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E35E3F0F-391E-42E6-BBB0-D2BE5A72E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2949" y="11395075"/>
              <a:ext cx="1679576" cy="336550"/>
            </a:xfrm>
            <a:custGeom>
              <a:avLst/>
              <a:gdLst>
                <a:gd name="connsiteX0" fmla="*/ 1401762 w 1679576"/>
                <a:gd name="connsiteY0" fmla="*/ 0 h 336550"/>
                <a:gd name="connsiteX1" fmla="*/ 1679576 w 1679576"/>
                <a:gd name="connsiteY1" fmla="*/ 0 h 336550"/>
                <a:gd name="connsiteX2" fmla="*/ 1679576 w 1679576"/>
                <a:gd name="connsiteY2" fmla="*/ 336550 h 336550"/>
                <a:gd name="connsiteX3" fmla="*/ 1401762 w 1679576"/>
                <a:gd name="connsiteY3" fmla="*/ 336550 h 336550"/>
                <a:gd name="connsiteX4" fmla="*/ 44188 w 1679576"/>
                <a:gd name="connsiteY4" fmla="*/ 0 h 336550"/>
                <a:gd name="connsiteX5" fmla="*/ 322262 w 1679576"/>
                <a:gd name="connsiteY5" fmla="*/ 0 h 336550"/>
                <a:gd name="connsiteX6" fmla="*/ 278076 w 1679576"/>
                <a:gd name="connsiteY6" fmla="*/ 336550 h 336550"/>
                <a:gd name="connsiteX7" fmla="*/ 0 w 1679576"/>
                <a:gd name="connsiteY7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9576" h="336550">
                  <a:moveTo>
                    <a:pt x="1401762" y="0"/>
                  </a:moveTo>
                  <a:lnTo>
                    <a:pt x="1679576" y="0"/>
                  </a:lnTo>
                  <a:lnTo>
                    <a:pt x="1679576" y="336550"/>
                  </a:lnTo>
                  <a:lnTo>
                    <a:pt x="1401762" y="336550"/>
                  </a:lnTo>
                  <a:close/>
                  <a:moveTo>
                    <a:pt x="44188" y="0"/>
                  </a:moveTo>
                  <a:lnTo>
                    <a:pt x="322262" y="0"/>
                  </a:lnTo>
                  <a:lnTo>
                    <a:pt x="278076" y="336550"/>
                  </a:lnTo>
                  <a:lnTo>
                    <a:pt x="0" y="336550"/>
                  </a:ln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0" name="Freeform 11">
              <a:extLst>
                <a:ext uri="{FF2B5EF4-FFF2-40B4-BE49-F238E27FC236}">
                  <a16:creationId xmlns:a16="http://schemas.microsoft.com/office/drawing/2014/main" id="{1121433B-514F-44EF-B9B0-77B5DC1F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9013" y="5634038"/>
              <a:ext cx="947738" cy="1173163"/>
            </a:xfrm>
            <a:custGeom>
              <a:avLst/>
              <a:gdLst>
                <a:gd name="T0" fmla="*/ 43 w 1247"/>
                <a:gd name="T1" fmla="*/ 471 h 1540"/>
                <a:gd name="T2" fmla="*/ 121 w 1247"/>
                <a:gd name="T3" fmla="*/ 938 h 1540"/>
                <a:gd name="T4" fmla="*/ 103 w 1247"/>
                <a:gd name="T5" fmla="*/ 1540 h 1540"/>
                <a:gd name="T6" fmla="*/ 1071 w 1247"/>
                <a:gd name="T7" fmla="*/ 1496 h 1540"/>
                <a:gd name="T8" fmla="*/ 545 w 1247"/>
                <a:gd name="T9" fmla="*/ 184 h 1540"/>
                <a:gd name="T10" fmla="*/ 43 w 1247"/>
                <a:gd name="T11" fmla="*/ 47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7" h="1540">
                  <a:moveTo>
                    <a:pt x="43" y="471"/>
                  </a:moveTo>
                  <a:cubicBezTo>
                    <a:pt x="43" y="471"/>
                    <a:pt x="0" y="656"/>
                    <a:pt x="121" y="938"/>
                  </a:cubicBezTo>
                  <a:cubicBezTo>
                    <a:pt x="211" y="1145"/>
                    <a:pt x="70" y="1172"/>
                    <a:pt x="103" y="1540"/>
                  </a:cubicBezTo>
                  <a:lnTo>
                    <a:pt x="1071" y="1496"/>
                  </a:lnTo>
                  <a:cubicBezTo>
                    <a:pt x="1071" y="1496"/>
                    <a:pt x="1247" y="485"/>
                    <a:pt x="545" y="184"/>
                  </a:cubicBezTo>
                  <a:cubicBezTo>
                    <a:pt x="114" y="0"/>
                    <a:pt x="43" y="471"/>
                    <a:pt x="43" y="471"/>
                  </a:cubicBezTo>
                  <a:close/>
                </a:path>
              </a:pathLst>
            </a:custGeom>
            <a:solidFill>
              <a:srgbClr val="3C1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1" name="Freeform 12">
              <a:extLst>
                <a:ext uri="{FF2B5EF4-FFF2-40B4-BE49-F238E27FC236}">
                  <a16:creationId xmlns:a16="http://schemas.microsoft.com/office/drawing/2014/main" id="{FC404FA4-25F6-4F06-A3D0-7819EBF55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9013" y="5634038"/>
              <a:ext cx="947738" cy="1173163"/>
            </a:xfrm>
            <a:custGeom>
              <a:avLst/>
              <a:gdLst>
                <a:gd name="T0" fmla="*/ 43 w 1247"/>
                <a:gd name="T1" fmla="*/ 471 h 1540"/>
                <a:gd name="T2" fmla="*/ 121 w 1247"/>
                <a:gd name="T3" fmla="*/ 938 h 1540"/>
                <a:gd name="T4" fmla="*/ 103 w 1247"/>
                <a:gd name="T5" fmla="*/ 1540 h 1540"/>
                <a:gd name="T6" fmla="*/ 1071 w 1247"/>
                <a:gd name="T7" fmla="*/ 1496 h 1540"/>
                <a:gd name="T8" fmla="*/ 545 w 1247"/>
                <a:gd name="T9" fmla="*/ 184 h 1540"/>
                <a:gd name="T10" fmla="*/ 43 w 1247"/>
                <a:gd name="T11" fmla="*/ 47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7" h="1540">
                  <a:moveTo>
                    <a:pt x="43" y="471"/>
                  </a:moveTo>
                  <a:cubicBezTo>
                    <a:pt x="43" y="471"/>
                    <a:pt x="0" y="656"/>
                    <a:pt x="121" y="938"/>
                  </a:cubicBezTo>
                  <a:cubicBezTo>
                    <a:pt x="211" y="1145"/>
                    <a:pt x="70" y="1172"/>
                    <a:pt x="103" y="1540"/>
                  </a:cubicBezTo>
                  <a:lnTo>
                    <a:pt x="1071" y="1496"/>
                  </a:lnTo>
                  <a:cubicBezTo>
                    <a:pt x="1071" y="1496"/>
                    <a:pt x="1247" y="485"/>
                    <a:pt x="545" y="184"/>
                  </a:cubicBezTo>
                  <a:cubicBezTo>
                    <a:pt x="114" y="0"/>
                    <a:pt x="43" y="471"/>
                    <a:pt x="43" y="471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2" name="Freeform 13">
              <a:extLst>
                <a:ext uri="{FF2B5EF4-FFF2-40B4-BE49-F238E27FC236}">
                  <a16:creationId xmlns:a16="http://schemas.microsoft.com/office/drawing/2014/main" id="{9570816D-E603-4AF4-AFFC-4A6E57DD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7600" y="8370888"/>
              <a:ext cx="646113" cy="187325"/>
            </a:xfrm>
            <a:custGeom>
              <a:avLst/>
              <a:gdLst>
                <a:gd name="T0" fmla="*/ 395 w 849"/>
                <a:gd name="T1" fmla="*/ 101 h 246"/>
                <a:gd name="T2" fmla="*/ 141 w 849"/>
                <a:gd name="T3" fmla="*/ 137 h 246"/>
                <a:gd name="T4" fmla="*/ 21 w 849"/>
                <a:gd name="T5" fmla="*/ 183 h 246"/>
                <a:gd name="T6" fmla="*/ 50 w 849"/>
                <a:gd name="T7" fmla="*/ 246 h 246"/>
                <a:gd name="T8" fmla="*/ 729 w 849"/>
                <a:gd name="T9" fmla="*/ 246 h 246"/>
                <a:gd name="T10" fmla="*/ 783 w 849"/>
                <a:gd name="T11" fmla="*/ 216 h 246"/>
                <a:gd name="T12" fmla="*/ 847 w 849"/>
                <a:gd name="T13" fmla="*/ 86 h 246"/>
                <a:gd name="T14" fmla="*/ 849 w 849"/>
                <a:gd name="T15" fmla="*/ 84 h 246"/>
                <a:gd name="T16" fmla="*/ 666 w 849"/>
                <a:gd name="T17" fmla="*/ 0 h 246"/>
                <a:gd name="T18" fmla="*/ 395 w 849"/>
                <a:gd name="T19" fmla="*/ 10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9" h="246">
                  <a:moveTo>
                    <a:pt x="395" y="101"/>
                  </a:moveTo>
                  <a:lnTo>
                    <a:pt x="141" y="137"/>
                  </a:lnTo>
                  <a:cubicBezTo>
                    <a:pt x="103" y="142"/>
                    <a:pt x="46" y="154"/>
                    <a:pt x="21" y="183"/>
                  </a:cubicBezTo>
                  <a:cubicBezTo>
                    <a:pt x="0" y="207"/>
                    <a:pt x="18" y="246"/>
                    <a:pt x="50" y="246"/>
                  </a:cubicBezTo>
                  <a:lnTo>
                    <a:pt x="729" y="246"/>
                  </a:lnTo>
                  <a:cubicBezTo>
                    <a:pt x="751" y="246"/>
                    <a:pt x="771" y="234"/>
                    <a:pt x="783" y="216"/>
                  </a:cubicBezTo>
                  <a:lnTo>
                    <a:pt x="847" y="86"/>
                  </a:lnTo>
                  <a:cubicBezTo>
                    <a:pt x="847" y="86"/>
                    <a:pt x="848" y="85"/>
                    <a:pt x="849" y="84"/>
                  </a:cubicBezTo>
                  <a:lnTo>
                    <a:pt x="666" y="0"/>
                  </a:lnTo>
                  <a:lnTo>
                    <a:pt x="395" y="101"/>
                  </a:ln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3" name="Freeform 14">
              <a:extLst>
                <a:ext uri="{FF2B5EF4-FFF2-40B4-BE49-F238E27FC236}">
                  <a16:creationId xmlns:a16="http://schemas.microsoft.com/office/drawing/2014/main" id="{EAE939D0-B522-43D7-977B-0C01BFB8E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4013" y="6569075"/>
              <a:ext cx="1138238" cy="1865313"/>
            </a:xfrm>
            <a:custGeom>
              <a:avLst/>
              <a:gdLst>
                <a:gd name="T0" fmla="*/ 1133 w 1494"/>
                <a:gd name="T1" fmla="*/ 3 h 2450"/>
                <a:gd name="T2" fmla="*/ 745 w 1494"/>
                <a:gd name="T3" fmla="*/ 597 h 2450"/>
                <a:gd name="T4" fmla="*/ 615 w 1494"/>
                <a:gd name="T5" fmla="*/ 1374 h 2450"/>
                <a:gd name="T6" fmla="*/ 1 w 1494"/>
                <a:gd name="T7" fmla="*/ 2366 h 2450"/>
                <a:gd name="T8" fmla="*/ 0 w 1494"/>
                <a:gd name="T9" fmla="*/ 2366 h 2450"/>
                <a:gd name="T10" fmla="*/ 183 w 1494"/>
                <a:gd name="T11" fmla="*/ 2450 h 2450"/>
                <a:gd name="T12" fmla="*/ 966 w 1494"/>
                <a:gd name="T13" fmla="*/ 1483 h 2450"/>
                <a:gd name="T14" fmla="*/ 1133 w 1494"/>
                <a:gd name="T15" fmla="*/ 3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4" h="2450">
                  <a:moveTo>
                    <a:pt x="1133" y="3"/>
                  </a:moveTo>
                  <a:cubicBezTo>
                    <a:pt x="1133" y="3"/>
                    <a:pt x="882" y="0"/>
                    <a:pt x="745" y="597"/>
                  </a:cubicBezTo>
                  <a:cubicBezTo>
                    <a:pt x="666" y="938"/>
                    <a:pt x="615" y="1374"/>
                    <a:pt x="615" y="1374"/>
                  </a:cubicBezTo>
                  <a:lnTo>
                    <a:pt x="1" y="2366"/>
                  </a:lnTo>
                  <a:lnTo>
                    <a:pt x="0" y="2366"/>
                  </a:lnTo>
                  <a:lnTo>
                    <a:pt x="183" y="2450"/>
                  </a:lnTo>
                  <a:cubicBezTo>
                    <a:pt x="230" y="2408"/>
                    <a:pt x="915" y="1814"/>
                    <a:pt x="966" y="1483"/>
                  </a:cubicBezTo>
                  <a:cubicBezTo>
                    <a:pt x="966" y="1483"/>
                    <a:pt x="1494" y="47"/>
                    <a:pt x="113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4" name="Freeform 15">
              <a:extLst>
                <a:ext uri="{FF2B5EF4-FFF2-40B4-BE49-F238E27FC236}">
                  <a16:creationId xmlns:a16="http://schemas.microsoft.com/office/drawing/2014/main" id="{12B1BEA1-5DE0-4A0E-AAD9-9BA5F773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2325" y="6569075"/>
              <a:ext cx="669925" cy="1128713"/>
            </a:xfrm>
            <a:custGeom>
              <a:avLst/>
              <a:gdLst>
                <a:gd name="T0" fmla="*/ 518 w 879"/>
                <a:gd name="T1" fmla="*/ 3 h 1483"/>
                <a:gd name="T2" fmla="*/ 130 w 879"/>
                <a:gd name="T3" fmla="*/ 597 h 1483"/>
                <a:gd name="T4" fmla="*/ 0 w 879"/>
                <a:gd name="T5" fmla="*/ 1374 h 1483"/>
                <a:gd name="T6" fmla="*/ 351 w 879"/>
                <a:gd name="T7" fmla="*/ 1483 h 1483"/>
                <a:gd name="T8" fmla="*/ 518 w 879"/>
                <a:gd name="T9" fmla="*/ 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483">
                  <a:moveTo>
                    <a:pt x="518" y="3"/>
                  </a:moveTo>
                  <a:cubicBezTo>
                    <a:pt x="518" y="3"/>
                    <a:pt x="267" y="0"/>
                    <a:pt x="130" y="597"/>
                  </a:cubicBezTo>
                  <a:cubicBezTo>
                    <a:pt x="51" y="938"/>
                    <a:pt x="0" y="1374"/>
                    <a:pt x="0" y="1374"/>
                  </a:cubicBezTo>
                  <a:cubicBezTo>
                    <a:pt x="0" y="1374"/>
                    <a:pt x="157" y="1336"/>
                    <a:pt x="351" y="1483"/>
                  </a:cubicBezTo>
                  <a:cubicBezTo>
                    <a:pt x="351" y="1483"/>
                    <a:pt x="879" y="47"/>
                    <a:pt x="518" y="3"/>
                  </a:cubicBezTo>
                  <a:close/>
                </a:path>
              </a:pathLst>
            </a:custGeom>
            <a:solidFill>
              <a:srgbClr val="8589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5" name="Freeform 16">
              <a:extLst>
                <a:ext uri="{FF2B5EF4-FFF2-40B4-BE49-F238E27FC236}">
                  <a16:creationId xmlns:a16="http://schemas.microsoft.com/office/drawing/2014/main" id="{4B3D0750-BEB5-4DB6-88A1-4884E697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4088" y="6384925"/>
              <a:ext cx="1317625" cy="1778000"/>
            </a:xfrm>
            <a:custGeom>
              <a:avLst/>
              <a:gdLst>
                <a:gd name="T0" fmla="*/ 1695 w 1732"/>
                <a:gd name="T1" fmla="*/ 2337 h 2337"/>
                <a:gd name="T2" fmla="*/ 335 w 1732"/>
                <a:gd name="T3" fmla="*/ 2337 h 2337"/>
                <a:gd name="T4" fmla="*/ 255 w 1732"/>
                <a:gd name="T5" fmla="*/ 1555 h 2337"/>
                <a:gd name="T6" fmla="*/ 18 w 1732"/>
                <a:gd name="T7" fmla="*/ 1237 h 2337"/>
                <a:gd name="T8" fmla="*/ 174 w 1732"/>
                <a:gd name="T9" fmla="*/ 450 h 2337"/>
                <a:gd name="T10" fmla="*/ 398 w 1732"/>
                <a:gd name="T11" fmla="*/ 228 h 2337"/>
                <a:gd name="T12" fmla="*/ 857 w 1732"/>
                <a:gd name="T13" fmla="*/ 121 h 2337"/>
                <a:gd name="T14" fmla="*/ 1732 w 1732"/>
                <a:gd name="T15" fmla="*/ 222 h 2337"/>
                <a:gd name="T16" fmla="*/ 1584 w 1732"/>
                <a:gd name="T17" fmla="*/ 1516 h 2337"/>
                <a:gd name="T18" fmla="*/ 1695 w 1732"/>
                <a:gd name="T19" fmla="*/ 2337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2" h="2337">
                  <a:moveTo>
                    <a:pt x="1695" y="2337"/>
                  </a:moveTo>
                  <a:lnTo>
                    <a:pt x="335" y="2337"/>
                  </a:lnTo>
                  <a:lnTo>
                    <a:pt x="255" y="1555"/>
                  </a:lnTo>
                  <a:cubicBezTo>
                    <a:pt x="255" y="1555"/>
                    <a:pt x="0" y="1418"/>
                    <a:pt x="18" y="1237"/>
                  </a:cubicBezTo>
                  <a:cubicBezTo>
                    <a:pt x="45" y="981"/>
                    <a:pt x="123" y="650"/>
                    <a:pt x="174" y="450"/>
                  </a:cubicBezTo>
                  <a:cubicBezTo>
                    <a:pt x="202" y="340"/>
                    <a:pt x="288" y="255"/>
                    <a:pt x="398" y="228"/>
                  </a:cubicBezTo>
                  <a:cubicBezTo>
                    <a:pt x="543" y="192"/>
                    <a:pt x="743" y="144"/>
                    <a:pt x="857" y="121"/>
                  </a:cubicBezTo>
                  <a:cubicBezTo>
                    <a:pt x="1460" y="0"/>
                    <a:pt x="1732" y="222"/>
                    <a:pt x="1732" y="222"/>
                  </a:cubicBezTo>
                  <a:lnTo>
                    <a:pt x="1584" y="1516"/>
                  </a:lnTo>
                  <a:lnTo>
                    <a:pt x="1695" y="2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6" name="Freeform 17">
              <a:extLst>
                <a:ext uri="{FF2B5EF4-FFF2-40B4-BE49-F238E27FC236}">
                  <a16:creationId xmlns:a16="http://schemas.microsoft.com/office/drawing/2014/main" id="{14E516D6-31DC-4063-9000-426C7F80D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7863" y="8162925"/>
              <a:ext cx="1412875" cy="3325813"/>
            </a:xfrm>
            <a:custGeom>
              <a:avLst/>
              <a:gdLst>
                <a:gd name="T0" fmla="*/ 698 w 1857"/>
                <a:gd name="T1" fmla="*/ 0 h 4369"/>
                <a:gd name="T2" fmla="*/ 322 w 1857"/>
                <a:gd name="T3" fmla="*/ 2170 h 4369"/>
                <a:gd name="T4" fmla="*/ 0 w 1857"/>
                <a:gd name="T5" fmla="*/ 4369 h 4369"/>
                <a:gd name="T6" fmla="*/ 671 w 1857"/>
                <a:gd name="T7" fmla="*/ 4369 h 4369"/>
                <a:gd name="T8" fmla="*/ 1076 w 1857"/>
                <a:gd name="T9" fmla="*/ 2473 h 4369"/>
                <a:gd name="T10" fmla="*/ 1400 w 1857"/>
                <a:gd name="T11" fmla="*/ 1616 h 4369"/>
                <a:gd name="T12" fmla="*/ 1857 w 1857"/>
                <a:gd name="T13" fmla="*/ 0 h 4369"/>
                <a:gd name="T14" fmla="*/ 698 w 1857"/>
                <a:gd name="T15" fmla="*/ 0 h 4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7" h="4369">
                  <a:moveTo>
                    <a:pt x="698" y="0"/>
                  </a:moveTo>
                  <a:lnTo>
                    <a:pt x="322" y="2170"/>
                  </a:lnTo>
                  <a:lnTo>
                    <a:pt x="0" y="4369"/>
                  </a:lnTo>
                  <a:lnTo>
                    <a:pt x="671" y="4369"/>
                  </a:lnTo>
                  <a:lnTo>
                    <a:pt x="1076" y="2473"/>
                  </a:lnTo>
                  <a:lnTo>
                    <a:pt x="1400" y="1616"/>
                  </a:lnTo>
                  <a:lnTo>
                    <a:pt x="1857" y="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5C9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7" name="Freeform 18">
              <a:extLst>
                <a:ext uri="{FF2B5EF4-FFF2-40B4-BE49-F238E27FC236}">
                  <a16:creationId xmlns:a16="http://schemas.microsoft.com/office/drawing/2014/main" id="{4FBFA71C-7FEF-4ED4-8307-3B4FF561F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838" y="8162925"/>
              <a:ext cx="947738" cy="3325813"/>
            </a:xfrm>
            <a:custGeom>
              <a:avLst/>
              <a:gdLst>
                <a:gd name="T0" fmla="*/ 0 w 1246"/>
                <a:gd name="T1" fmla="*/ 0 h 4369"/>
                <a:gd name="T2" fmla="*/ 3 w 1246"/>
                <a:gd name="T3" fmla="*/ 36 h 4369"/>
                <a:gd name="T4" fmla="*/ 548 w 1246"/>
                <a:gd name="T5" fmla="*/ 4369 h 4369"/>
                <a:gd name="T6" fmla="*/ 1188 w 1246"/>
                <a:gd name="T7" fmla="*/ 4369 h 4369"/>
                <a:gd name="T8" fmla="*/ 1118 w 1246"/>
                <a:gd name="T9" fmla="*/ 2348 h 4369"/>
                <a:gd name="T10" fmla="*/ 820 w 1246"/>
                <a:gd name="T11" fmla="*/ 0 h 4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6" h="4369">
                  <a:moveTo>
                    <a:pt x="0" y="0"/>
                  </a:moveTo>
                  <a:lnTo>
                    <a:pt x="3" y="36"/>
                  </a:lnTo>
                  <a:lnTo>
                    <a:pt x="548" y="4369"/>
                  </a:lnTo>
                  <a:lnTo>
                    <a:pt x="1188" y="4369"/>
                  </a:lnTo>
                  <a:lnTo>
                    <a:pt x="1118" y="2348"/>
                  </a:lnTo>
                  <a:cubicBezTo>
                    <a:pt x="1118" y="2348"/>
                    <a:pt x="1246" y="593"/>
                    <a:pt x="820" y="0"/>
                  </a:cubicBezTo>
                </a:path>
              </a:pathLst>
            </a:custGeom>
            <a:solidFill>
              <a:srgbClr val="7DB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DEFDCD2-4512-4639-BCE3-E93341CC4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2526" y="11604625"/>
              <a:ext cx="2198262" cy="255588"/>
            </a:xfrm>
            <a:custGeom>
              <a:avLst/>
              <a:gdLst>
                <a:gd name="connsiteX0" fmla="*/ 1793992 w 2198262"/>
                <a:gd name="connsiteY0" fmla="*/ 0 h 255588"/>
                <a:gd name="connsiteX1" fmla="*/ 1899056 w 2198262"/>
                <a:gd name="connsiteY1" fmla="*/ 0 h 255588"/>
                <a:gd name="connsiteX2" fmla="*/ 1940168 w 2198262"/>
                <a:gd name="connsiteY2" fmla="*/ 39438 h 255588"/>
                <a:gd name="connsiteX3" fmla="*/ 1940168 w 2198262"/>
                <a:gd name="connsiteY3" fmla="*/ 53089 h 255588"/>
                <a:gd name="connsiteX4" fmla="*/ 2138116 w 2198262"/>
                <a:gd name="connsiteY4" fmla="*/ 12135 h 255588"/>
                <a:gd name="connsiteX5" fmla="*/ 2198262 w 2198262"/>
                <a:gd name="connsiteY5" fmla="*/ 60674 h 255588"/>
                <a:gd name="connsiteX6" fmla="*/ 2198262 w 2198262"/>
                <a:gd name="connsiteY6" fmla="*/ 255588 h 255588"/>
                <a:gd name="connsiteX7" fmla="*/ 1431596 w 2198262"/>
                <a:gd name="connsiteY7" fmla="*/ 255588 h 255588"/>
                <a:gd name="connsiteX8" fmla="*/ 1403426 w 2198262"/>
                <a:gd name="connsiteY8" fmla="*/ 216150 h 255588"/>
                <a:gd name="connsiteX9" fmla="*/ 1488696 w 2198262"/>
                <a:gd name="connsiteY9" fmla="*/ 132724 h 255588"/>
                <a:gd name="connsiteX10" fmla="*/ 1663804 w 2198262"/>
                <a:gd name="connsiteY10" fmla="*/ 78117 h 255588"/>
                <a:gd name="connsiteX11" fmla="*/ 392230 w 2198262"/>
                <a:gd name="connsiteY11" fmla="*/ 0 h 255588"/>
                <a:gd name="connsiteX12" fmla="*/ 497294 w 2198262"/>
                <a:gd name="connsiteY12" fmla="*/ 0 h 255588"/>
                <a:gd name="connsiteX13" fmla="*/ 538406 w 2198262"/>
                <a:gd name="connsiteY13" fmla="*/ 39438 h 255588"/>
                <a:gd name="connsiteX14" fmla="*/ 538406 w 2198262"/>
                <a:gd name="connsiteY14" fmla="*/ 53089 h 255588"/>
                <a:gd name="connsiteX15" fmla="*/ 736354 w 2198262"/>
                <a:gd name="connsiteY15" fmla="*/ 12135 h 255588"/>
                <a:gd name="connsiteX16" fmla="*/ 796500 w 2198262"/>
                <a:gd name="connsiteY16" fmla="*/ 60674 h 255588"/>
                <a:gd name="connsiteX17" fmla="*/ 796500 w 2198262"/>
                <a:gd name="connsiteY17" fmla="*/ 255588 h 255588"/>
                <a:gd name="connsiteX18" fmla="*/ 30594 w 2198262"/>
                <a:gd name="connsiteY18" fmla="*/ 255588 h 255588"/>
                <a:gd name="connsiteX19" fmla="*/ 1664 w 2198262"/>
                <a:gd name="connsiteY19" fmla="*/ 216150 h 255588"/>
                <a:gd name="connsiteX20" fmla="*/ 86934 w 2198262"/>
                <a:gd name="connsiteY20" fmla="*/ 132724 h 255588"/>
                <a:gd name="connsiteX21" fmla="*/ 262042 w 2198262"/>
                <a:gd name="connsiteY21" fmla="*/ 78117 h 25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8262" h="255588">
                  <a:moveTo>
                    <a:pt x="1793992" y="0"/>
                  </a:moveTo>
                  <a:lnTo>
                    <a:pt x="1899056" y="0"/>
                  </a:lnTo>
                  <a:cubicBezTo>
                    <a:pt x="1921136" y="0"/>
                    <a:pt x="1939408" y="17444"/>
                    <a:pt x="1940168" y="39438"/>
                  </a:cubicBezTo>
                  <a:lnTo>
                    <a:pt x="1940168" y="53089"/>
                  </a:lnTo>
                  <a:lnTo>
                    <a:pt x="2138116" y="12135"/>
                  </a:lnTo>
                  <a:cubicBezTo>
                    <a:pt x="2169332" y="6067"/>
                    <a:pt x="2198262" y="29578"/>
                    <a:pt x="2198262" y="60674"/>
                  </a:cubicBezTo>
                  <a:lnTo>
                    <a:pt x="2198262" y="255588"/>
                  </a:lnTo>
                  <a:lnTo>
                    <a:pt x="1431596" y="255588"/>
                  </a:lnTo>
                  <a:cubicBezTo>
                    <a:pt x="1411040" y="255588"/>
                    <a:pt x="1396574" y="235869"/>
                    <a:pt x="1403426" y="216150"/>
                  </a:cubicBezTo>
                  <a:cubicBezTo>
                    <a:pt x="1417130" y="176712"/>
                    <a:pt x="1449106" y="145617"/>
                    <a:pt x="1488696" y="132724"/>
                  </a:cubicBezTo>
                  <a:lnTo>
                    <a:pt x="1663804" y="78117"/>
                  </a:lnTo>
                  <a:close/>
                  <a:moveTo>
                    <a:pt x="392230" y="0"/>
                  </a:moveTo>
                  <a:lnTo>
                    <a:pt x="497294" y="0"/>
                  </a:lnTo>
                  <a:cubicBezTo>
                    <a:pt x="519374" y="0"/>
                    <a:pt x="537646" y="17444"/>
                    <a:pt x="538406" y="39438"/>
                  </a:cubicBezTo>
                  <a:lnTo>
                    <a:pt x="538406" y="53089"/>
                  </a:lnTo>
                  <a:lnTo>
                    <a:pt x="736354" y="12135"/>
                  </a:lnTo>
                  <a:cubicBezTo>
                    <a:pt x="767570" y="6067"/>
                    <a:pt x="796500" y="29578"/>
                    <a:pt x="796500" y="60674"/>
                  </a:cubicBezTo>
                  <a:lnTo>
                    <a:pt x="796500" y="255588"/>
                  </a:lnTo>
                  <a:lnTo>
                    <a:pt x="30594" y="255588"/>
                  </a:lnTo>
                  <a:cubicBezTo>
                    <a:pt x="10038" y="255588"/>
                    <a:pt x="-5188" y="235869"/>
                    <a:pt x="1664" y="216150"/>
                  </a:cubicBezTo>
                  <a:cubicBezTo>
                    <a:pt x="15368" y="176712"/>
                    <a:pt x="47344" y="145617"/>
                    <a:pt x="86934" y="132724"/>
                  </a:cubicBezTo>
                  <a:lnTo>
                    <a:pt x="262042" y="78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9" name="Freeform 21">
              <a:extLst>
                <a:ext uri="{FF2B5EF4-FFF2-40B4-BE49-F238E27FC236}">
                  <a16:creationId xmlns:a16="http://schemas.microsoft.com/office/drawing/2014/main" id="{45053E8F-F559-48DE-BDFC-AF75A4A38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0488" y="6134100"/>
              <a:ext cx="409575" cy="654050"/>
            </a:xfrm>
            <a:custGeom>
              <a:avLst/>
              <a:gdLst>
                <a:gd name="T0" fmla="*/ 538 w 538"/>
                <a:gd name="T1" fmla="*/ 499 h 859"/>
                <a:gd name="T2" fmla="*/ 136 w 538"/>
                <a:gd name="T3" fmla="*/ 839 h 859"/>
                <a:gd name="T4" fmla="*/ 162 w 538"/>
                <a:gd name="T5" fmla="*/ 539 h 859"/>
                <a:gd name="T6" fmla="*/ 109 w 538"/>
                <a:gd name="T7" fmla="*/ 39 h 859"/>
                <a:gd name="T8" fmla="*/ 485 w 538"/>
                <a:gd name="T9" fmla="*/ 0 h 859"/>
                <a:gd name="T10" fmla="*/ 538 w 538"/>
                <a:gd name="T11" fmla="*/ 49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" h="859">
                  <a:moveTo>
                    <a:pt x="538" y="499"/>
                  </a:moveTo>
                  <a:cubicBezTo>
                    <a:pt x="538" y="499"/>
                    <a:pt x="427" y="859"/>
                    <a:pt x="136" y="839"/>
                  </a:cubicBezTo>
                  <a:cubicBezTo>
                    <a:pt x="0" y="829"/>
                    <a:pt x="162" y="539"/>
                    <a:pt x="162" y="539"/>
                  </a:cubicBezTo>
                  <a:lnTo>
                    <a:pt x="109" y="39"/>
                  </a:lnTo>
                  <a:lnTo>
                    <a:pt x="485" y="0"/>
                  </a:lnTo>
                  <a:lnTo>
                    <a:pt x="538" y="499"/>
                  </a:lnTo>
                  <a:close/>
                </a:path>
              </a:pathLst>
            </a:custGeom>
            <a:gradFill>
              <a:gsLst>
                <a:gs pos="26000">
                  <a:srgbClr val="FBAF73"/>
                </a:gs>
                <a:gs pos="69000">
                  <a:srgbClr val="E99A5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0" name="Freeform 22">
              <a:extLst>
                <a:ext uri="{FF2B5EF4-FFF2-40B4-BE49-F238E27FC236}">
                  <a16:creationId xmlns:a16="http://schemas.microsoft.com/office/drawing/2014/main" id="{DA0B8575-2861-4196-ACC0-48FFAE91D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0925" y="5502275"/>
              <a:ext cx="730250" cy="884238"/>
            </a:xfrm>
            <a:custGeom>
              <a:avLst/>
              <a:gdLst>
                <a:gd name="T0" fmla="*/ 912 w 959"/>
                <a:gd name="T1" fmla="*/ 405 h 1162"/>
                <a:gd name="T2" fmla="*/ 572 w 959"/>
                <a:gd name="T3" fmla="*/ 1106 h 1162"/>
                <a:gd name="T4" fmla="*/ 46 w 959"/>
                <a:gd name="T5" fmla="*/ 532 h 1162"/>
                <a:gd name="T6" fmla="*/ 415 w 959"/>
                <a:gd name="T7" fmla="*/ 35 h 1162"/>
                <a:gd name="T8" fmla="*/ 912 w 959"/>
                <a:gd name="T9" fmla="*/ 405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9" h="1162">
                  <a:moveTo>
                    <a:pt x="912" y="405"/>
                  </a:moveTo>
                  <a:cubicBezTo>
                    <a:pt x="950" y="663"/>
                    <a:pt x="959" y="1049"/>
                    <a:pt x="572" y="1106"/>
                  </a:cubicBezTo>
                  <a:cubicBezTo>
                    <a:pt x="186" y="1162"/>
                    <a:pt x="83" y="790"/>
                    <a:pt x="46" y="532"/>
                  </a:cubicBezTo>
                  <a:cubicBezTo>
                    <a:pt x="0" y="223"/>
                    <a:pt x="176" y="70"/>
                    <a:pt x="415" y="35"/>
                  </a:cubicBezTo>
                  <a:cubicBezTo>
                    <a:pt x="654" y="0"/>
                    <a:pt x="866" y="92"/>
                    <a:pt x="912" y="405"/>
                  </a:cubicBez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1" name="Freeform 23">
              <a:extLst>
                <a:ext uri="{FF2B5EF4-FFF2-40B4-BE49-F238E27FC236}">
                  <a16:creationId xmlns:a16="http://schemas.microsoft.com/office/drawing/2014/main" id="{D4A5000D-87B9-4F38-B42F-437E61008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1225" y="5132388"/>
              <a:ext cx="1195388" cy="1354138"/>
            </a:xfrm>
            <a:custGeom>
              <a:avLst/>
              <a:gdLst>
                <a:gd name="T0" fmla="*/ 443 w 1571"/>
                <a:gd name="T1" fmla="*/ 694 h 1780"/>
                <a:gd name="T2" fmla="*/ 708 w 1571"/>
                <a:gd name="T3" fmla="*/ 773 h 1780"/>
                <a:gd name="T4" fmla="*/ 1115 w 1571"/>
                <a:gd name="T5" fmla="*/ 1088 h 1780"/>
                <a:gd name="T6" fmla="*/ 1118 w 1571"/>
                <a:gd name="T7" fmla="*/ 1736 h 1780"/>
                <a:gd name="T8" fmla="*/ 1571 w 1571"/>
                <a:gd name="T9" fmla="*/ 1772 h 1780"/>
                <a:gd name="T10" fmla="*/ 1454 w 1571"/>
                <a:gd name="T11" fmla="*/ 938 h 1780"/>
                <a:gd name="T12" fmla="*/ 430 w 1571"/>
                <a:gd name="T13" fmla="*/ 451 h 1780"/>
                <a:gd name="T14" fmla="*/ 144 w 1571"/>
                <a:gd name="T15" fmla="*/ 1130 h 1780"/>
                <a:gd name="T16" fmla="*/ 255 w 1571"/>
                <a:gd name="T17" fmla="*/ 846 h 1780"/>
                <a:gd name="T18" fmla="*/ 443 w 1571"/>
                <a:gd name="T19" fmla="*/ 694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1" h="1780">
                  <a:moveTo>
                    <a:pt x="443" y="694"/>
                  </a:moveTo>
                  <a:cubicBezTo>
                    <a:pt x="443" y="694"/>
                    <a:pt x="627" y="436"/>
                    <a:pt x="708" y="773"/>
                  </a:cubicBezTo>
                  <a:cubicBezTo>
                    <a:pt x="790" y="1110"/>
                    <a:pt x="1115" y="1088"/>
                    <a:pt x="1115" y="1088"/>
                  </a:cubicBezTo>
                  <a:cubicBezTo>
                    <a:pt x="1115" y="1088"/>
                    <a:pt x="980" y="1316"/>
                    <a:pt x="1118" y="1736"/>
                  </a:cubicBezTo>
                  <a:cubicBezTo>
                    <a:pt x="1118" y="1736"/>
                    <a:pt x="1312" y="1780"/>
                    <a:pt x="1571" y="1772"/>
                  </a:cubicBezTo>
                  <a:cubicBezTo>
                    <a:pt x="1571" y="1772"/>
                    <a:pt x="1337" y="1525"/>
                    <a:pt x="1454" y="938"/>
                  </a:cubicBezTo>
                  <a:cubicBezTo>
                    <a:pt x="1571" y="351"/>
                    <a:pt x="719" y="0"/>
                    <a:pt x="430" y="451"/>
                  </a:cubicBezTo>
                  <a:cubicBezTo>
                    <a:pt x="430" y="451"/>
                    <a:pt x="0" y="410"/>
                    <a:pt x="144" y="1130"/>
                  </a:cubicBezTo>
                  <a:cubicBezTo>
                    <a:pt x="144" y="1130"/>
                    <a:pt x="234" y="1087"/>
                    <a:pt x="255" y="846"/>
                  </a:cubicBezTo>
                  <a:cubicBezTo>
                    <a:pt x="274" y="629"/>
                    <a:pt x="398" y="625"/>
                    <a:pt x="443" y="694"/>
                  </a:cubicBezTo>
                  <a:close/>
                </a:path>
              </a:pathLst>
            </a:custGeom>
            <a:solidFill>
              <a:srgbClr val="603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2" name="Freeform 24">
              <a:extLst>
                <a:ext uri="{FF2B5EF4-FFF2-40B4-BE49-F238E27FC236}">
                  <a16:creationId xmlns:a16="http://schemas.microsoft.com/office/drawing/2014/main" id="{E2D540DB-9CC8-4F6F-B44C-5DF9116BD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5450" y="5854700"/>
              <a:ext cx="147638" cy="182563"/>
            </a:xfrm>
            <a:custGeom>
              <a:avLst/>
              <a:gdLst>
                <a:gd name="T0" fmla="*/ 177 w 196"/>
                <a:gd name="T1" fmla="*/ 146 h 241"/>
                <a:gd name="T2" fmla="*/ 64 w 196"/>
                <a:gd name="T3" fmla="*/ 227 h 241"/>
                <a:gd name="T4" fmla="*/ 19 w 196"/>
                <a:gd name="T5" fmla="*/ 96 h 241"/>
                <a:gd name="T6" fmla="*/ 132 w 196"/>
                <a:gd name="T7" fmla="*/ 14 h 241"/>
                <a:gd name="T8" fmla="*/ 177 w 196"/>
                <a:gd name="T9" fmla="*/ 14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41">
                  <a:moveTo>
                    <a:pt x="177" y="146"/>
                  </a:moveTo>
                  <a:cubicBezTo>
                    <a:pt x="159" y="205"/>
                    <a:pt x="108" y="241"/>
                    <a:pt x="64" y="227"/>
                  </a:cubicBezTo>
                  <a:cubicBezTo>
                    <a:pt x="21" y="214"/>
                    <a:pt x="0" y="155"/>
                    <a:pt x="19" y="96"/>
                  </a:cubicBezTo>
                  <a:cubicBezTo>
                    <a:pt x="38" y="37"/>
                    <a:pt x="88" y="0"/>
                    <a:pt x="132" y="14"/>
                  </a:cubicBezTo>
                  <a:cubicBezTo>
                    <a:pt x="176" y="28"/>
                    <a:pt x="196" y="87"/>
                    <a:pt x="177" y="146"/>
                  </a:cubicBez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3" name="Freeform 25">
              <a:extLst>
                <a:ext uri="{FF2B5EF4-FFF2-40B4-BE49-F238E27FC236}">
                  <a16:creationId xmlns:a16="http://schemas.microsoft.com/office/drawing/2014/main" id="{778AF16C-2504-47B9-88F5-84E84BB31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2050" y="6824663"/>
              <a:ext cx="1082675" cy="1338263"/>
            </a:xfrm>
            <a:custGeom>
              <a:avLst/>
              <a:gdLst>
                <a:gd name="T0" fmla="*/ 1419 w 1422"/>
                <a:gd name="T1" fmla="*/ 0 h 1759"/>
                <a:gd name="T2" fmla="*/ 1042 w 1422"/>
                <a:gd name="T3" fmla="*/ 588 h 1759"/>
                <a:gd name="T4" fmla="*/ 0 w 1422"/>
                <a:gd name="T5" fmla="*/ 1156 h 1759"/>
                <a:gd name="T6" fmla="*/ 62 w 1422"/>
                <a:gd name="T7" fmla="*/ 1759 h 1759"/>
                <a:gd name="T8" fmla="*/ 1422 w 1422"/>
                <a:gd name="T9" fmla="*/ 1759 h 1759"/>
                <a:gd name="T10" fmla="*/ 1311 w 1422"/>
                <a:gd name="T11" fmla="*/ 938 h 1759"/>
                <a:gd name="T12" fmla="*/ 1419 w 1422"/>
                <a:gd name="T13" fmla="*/ 0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2" h="1759">
                  <a:moveTo>
                    <a:pt x="1419" y="0"/>
                  </a:moveTo>
                  <a:cubicBezTo>
                    <a:pt x="1304" y="88"/>
                    <a:pt x="1074" y="297"/>
                    <a:pt x="1042" y="588"/>
                  </a:cubicBezTo>
                  <a:cubicBezTo>
                    <a:pt x="974" y="1187"/>
                    <a:pt x="139" y="659"/>
                    <a:pt x="0" y="1156"/>
                  </a:cubicBezTo>
                  <a:lnTo>
                    <a:pt x="62" y="1759"/>
                  </a:lnTo>
                  <a:lnTo>
                    <a:pt x="1422" y="1759"/>
                  </a:lnTo>
                  <a:lnTo>
                    <a:pt x="1311" y="938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8589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4" name="Freeform 26">
              <a:extLst>
                <a:ext uri="{FF2B5EF4-FFF2-40B4-BE49-F238E27FC236}">
                  <a16:creationId xmlns:a16="http://schemas.microsoft.com/office/drawing/2014/main" id="{52D457B4-C174-4843-8277-D6CF6F5E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6000" y="7810500"/>
              <a:ext cx="481013" cy="344488"/>
            </a:xfrm>
            <a:custGeom>
              <a:avLst/>
              <a:gdLst>
                <a:gd name="T0" fmla="*/ 336 w 631"/>
                <a:gd name="T1" fmla="*/ 1 h 452"/>
                <a:gd name="T2" fmla="*/ 155 w 631"/>
                <a:gd name="T3" fmla="*/ 72 h 452"/>
                <a:gd name="T4" fmla="*/ 328 w 631"/>
                <a:gd name="T5" fmla="*/ 93 h 452"/>
                <a:gd name="T6" fmla="*/ 381 w 631"/>
                <a:gd name="T7" fmla="*/ 140 h 452"/>
                <a:gd name="T8" fmla="*/ 308 w 631"/>
                <a:gd name="T9" fmla="*/ 185 h 452"/>
                <a:gd name="T10" fmla="*/ 35 w 631"/>
                <a:gd name="T11" fmla="*/ 360 h 452"/>
                <a:gd name="T12" fmla="*/ 191 w 631"/>
                <a:gd name="T13" fmla="*/ 416 h 452"/>
                <a:gd name="T14" fmla="*/ 631 w 631"/>
                <a:gd name="T15" fmla="*/ 338 h 452"/>
                <a:gd name="T16" fmla="*/ 603 w 631"/>
                <a:gd name="T17" fmla="*/ 123 h 452"/>
                <a:gd name="T18" fmla="*/ 336 w 631"/>
                <a:gd name="T19" fmla="*/ 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52">
                  <a:moveTo>
                    <a:pt x="336" y="1"/>
                  </a:moveTo>
                  <a:cubicBezTo>
                    <a:pt x="333" y="0"/>
                    <a:pt x="140" y="48"/>
                    <a:pt x="155" y="72"/>
                  </a:cubicBezTo>
                  <a:cubicBezTo>
                    <a:pt x="184" y="121"/>
                    <a:pt x="328" y="93"/>
                    <a:pt x="328" y="93"/>
                  </a:cubicBezTo>
                  <a:lnTo>
                    <a:pt x="381" y="140"/>
                  </a:lnTo>
                  <a:lnTo>
                    <a:pt x="308" y="185"/>
                  </a:lnTo>
                  <a:cubicBezTo>
                    <a:pt x="96" y="195"/>
                    <a:pt x="0" y="287"/>
                    <a:pt x="35" y="360"/>
                  </a:cubicBezTo>
                  <a:cubicBezTo>
                    <a:pt x="71" y="433"/>
                    <a:pt x="153" y="375"/>
                    <a:pt x="191" y="416"/>
                  </a:cubicBezTo>
                  <a:cubicBezTo>
                    <a:pt x="223" y="452"/>
                    <a:pt x="538" y="365"/>
                    <a:pt x="631" y="338"/>
                  </a:cubicBezTo>
                  <a:lnTo>
                    <a:pt x="603" y="123"/>
                  </a:lnTo>
                  <a:cubicBezTo>
                    <a:pt x="576" y="115"/>
                    <a:pt x="368" y="10"/>
                    <a:pt x="336" y="1"/>
                  </a:cubicBez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5" name="Freeform 27">
              <a:extLst>
                <a:ext uri="{FF2B5EF4-FFF2-40B4-BE49-F238E27FC236}">
                  <a16:creationId xmlns:a16="http://schemas.microsoft.com/office/drawing/2014/main" id="{A2B8D509-8765-4259-A9BA-63D0F3BE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4788" y="6500813"/>
              <a:ext cx="1020763" cy="1566863"/>
            </a:xfrm>
            <a:custGeom>
              <a:avLst/>
              <a:gdLst>
                <a:gd name="T0" fmla="*/ 1296 w 1340"/>
                <a:gd name="T1" fmla="*/ 1026 h 2059"/>
                <a:gd name="T2" fmla="*/ 1047 w 1340"/>
                <a:gd name="T3" fmla="*/ 69 h 2059"/>
                <a:gd name="T4" fmla="*/ 677 w 1340"/>
                <a:gd name="T5" fmla="*/ 340 h 2059"/>
                <a:gd name="T6" fmla="*/ 891 w 1340"/>
                <a:gd name="T7" fmla="*/ 1157 h 2059"/>
                <a:gd name="T8" fmla="*/ 3 w 1340"/>
                <a:gd name="T9" fmla="*/ 1845 h 2059"/>
                <a:gd name="T10" fmla="*/ 0 w 1340"/>
                <a:gd name="T11" fmla="*/ 1844 h 2059"/>
                <a:gd name="T12" fmla="*/ 28 w 1340"/>
                <a:gd name="T13" fmla="*/ 2059 h 2059"/>
                <a:gd name="T14" fmla="*/ 54 w 1340"/>
                <a:gd name="T15" fmla="*/ 2051 h 2059"/>
                <a:gd name="T16" fmla="*/ 1109 w 1340"/>
                <a:gd name="T17" fmla="*/ 1463 h 2059"/>
                <a:gd name="T18" fmla="*/ 1296 w 1340"/>
                <a:gd name="T19" fmla="*/ 1026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0" h="2059">
                  <a:moveTo>
                    <a:pt x="1296" y="1026"/>
                  </a:moveTo>
                  <a:lnTo>
                    <a:pt x="1047" y="69"/>
                  </a:lnTo>
                  <a:cubicBezTo>
                    <a:pt x="668" y="0"/>
                    <a:pt x="677" y="340"/>
                    <a:pt x="677" y="340"/>
                  </a:cubicBezTo>
                  <a:lnTo>
                    <a:pt x="891" y="1157"/>
                  </a:lnTo>
                  <a:lnTo>
                    <a:pt x="3" y="1845"/>
                  </a:lnTo>
                  <a:cubicBezTo>
                    <a:pt x="3" y="1845"/>
                    <a:pt x="2" y="1845"/>
                    <a:pt x="0" y="1844"/>
                  </a:cubicBezTo>
                  <a:lnTo>
                    <a:pt x="28" y="2059"/>
                  </a:lnTo>
                  <a:cubicBezTo>
                    <a:pt x="44" y="2054"/>
                    <a:pt x="54" y="2051"/>
                    <a:pt x="54" y="2051"/>
                  </a:cubicBezTo>
                  <a:lnTo>
                    <a:pt x="1109" y="1463"/>
                  </a:lnTo>
                  <a:cubicBezTo>
                    <a:pt x="1264" y="1377"/>
                    <a:pt x="1340" y="1197"/>
                    <a:pt x="1296" y="1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6" name="Freeform 28">
              <a:extLst>
                <a:ext uri="{FF2B5EF4-FFF2-40B4-BE49-F238E27FC236}">
                  <a16:creationId xmlns:a16="http://schemas.microsoft.com/office/drawing/2014/main" id="{45D7CD8F-C6E2-4880-9CB5-6A5826B7B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25" y="9583738"/>
              <a:ext cx="1751013" cy="461963"/>
            </a:xfrm>
            <a:custGeom>
              <a:avLst/>
              <a:gdLst>
                <a:gd name="T0" fmla="*/ 1624 w 2301"/>
                <a:gd name="T1" fmla="*/ 606 h 606"/>
                <a:gd name="T2" fmla="*/ 676 w 2301"/>
                <a:gd name="T3" fmla="*/ 606 h 606"/>
                <a:gd name="T4" fmla="*/ 48 w 2301"/>
                <a:gd name="T5" fmla="*/ 180 h 606"/>
                <a:gd name="T6" fmla="*/ 21 w 2301"/>
                <a:gd name="T7" fmla="*/ 115 h 606"/>
                <a:gd name="T8" fmla="*/ 99 w 2301"/>
                <a:gd name="T9" fmla="*/ 0 h 606"/>
                <a:gd name="T10" fmla="*/ 2201 w 2301"/>
                <a:gd name="T11" fmla="*/ 0 h 606"/>
                <a:gd name="T12" fmla="*/ 2279 w 2301"/>
                <a:gd name="T13" fmla="*/ 115 h 606"/>
                <a:gd name="T14" fmla="*/ 2253 w 2301"/>
                <a:gd name="T15" fmla="*/ 180 h 606"/>
                <a:gd name="T16" fmla="*/ 1624 w 2301"/>
                <a:gd name="T1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1" h="606">
                  <a:moveTo>
                    <a:pt x="1624" y="606"/>
                  </a:moveTo>
                  <a:lnTo>
                    <a:pt x="676" y="606"/>
                  </a:lnTo>
                  <a:cubicBezTo>
                    <a:pt x="399" y="606"/>
                    <a:pt x="150" y="437"/>
                    <a:pt x="48" y="180"/>
                  </a:cubicBezTo>
                  <a:lnTo>
                    <a:pt x="21" y="115"/>
                  </a:lnTo>
                  <a:cubicBezTo>
                    <a:pt x="0" y="60"/>
                    <a:pt x="40" y="0"/>
                    <a:pt x="99" y="0"/>
                  </a:cubicBezTo>
                  <a:lnTo>
                    <a:pt x="2201" y="0"/>
                  </a:lnTo>
                  <a:cubicBezTo>
                    <a:pt x="2260" y="0"/>
                    <a:pt x="2301" y="60"/>
                    <a:pt x="2279" y="115"/>
                  </a:cubicBezTo>
                  <a:lnTo>
                    <a:pt x="2253" y="180"/>
                  </a:lnTo>
                  <a:cubicBezTo>
                    <a:pt x="2150" y="437"/>
                    <a:pt x="1901" y="606"/>
                    <a:pt x="1624" y="606"/>
                  </a:cubicBezTo>
                  <a:close/>
                </a:path>
              </a:pathLst>
            </a:custGeom>
            <a:solidFill>
              <a:srgbClr val="D81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DF10F8AD-E842-4090-96D2-E9CE294AA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8837" y="11363325"/>
              <a:ext cx="933450" cy="400050"/>
            </a:xfrm>
            <a:custGeom>
              <a:avLst/>
              <a:gdLst>
                <a:gd name="connsiteX0" fmla="*/ 605790 w 933450"/>
                <a:gd name="connsiteY0" fmla="*/ 0 h 400050"/>
                <a:gd name="connsiteX1" fmla="*/ 933450 w 933450"/>
                <a:gd name="connsiteY1" fmla="*/ 0 h 400050"/>
                <a:gd name="connsiteX2" fmla="*/ 842772 w 933450"/>
                <a:gd name="connsiteY2" fmla="*/ 400050 h 400050"/>
                <a:gd name="connsiteX3" fmla="*/ 514350 w 933450"/>
                <a:gd name="connsiteY3" fmla="*/ 400050 h 400050"/>
                <a:gd name="connsiteX4" fmla="*/ 90499 w 933450"/>
                <a:gd name="connsiteY4" fmla="*/ 0 h 400050"/>
                <a:gd name="connsiteX5" fmla="*/ 417513 w 933450"/>
                <a:gd name="connsiteY5" fmla="*/ 0 h 400050"/>
                <a:gd name="connsiteX6" fmla="*/ 327014 w 933450"/>
                <a:gd name="connsiteY6" fmla="*/ 400050 h 400050"/>
                <a:gd name="connsiteX7" fmla="*/ 0 w 933450"/>
                <a:gd name="connsiteY7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400050">
                  <a:moveTo>
                    <a:pt x="605790" y="0"/>
                  </a:moveTo>
                  <a:lnTo>
                    <a:pt x="933450" y="0"/>
                  </a:lnTo>
                  <a:lnTo>
                    <a:pt x="842772" y="400050"/>
                  </a:lnTo>
                  <a:lnTo>
                    <a:pt x="514350" y="400050"/>
                  </a:lnTo>
                  <a:close/>
                  <a:moveTo>
                    <a:pt x="90499" y="0"/>
                  </a:moveTo>
                  <a:lnTo>
                    <a:pt x="417513" y="0"/>
                  </a:lnTo>
                  <a:lnTo>
                    <a:pt x="327014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E99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8" name="Freeform 31">
              <a:extLst>
                <a:ext uri="{FF2B5EF4-FFF2-40B4-BE49-F238E27FC236}">
                  <a16:creationId xmlns:a16="http://schemas.microsoft.com/office/drawing/2014/main" id="{58562C2B-2F3F-467E-81AB-C32038DD7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4238" y="8977313"/>
              <a:ext cx="2317750" cy="2473325"/>
            </a:xfrm>
            <a:custGeom>
              <a:avLst/>
              <a:gdLst>
                <a:gd name="T0" fmla="*/ 2720 w 3046"/>
                <a:gd name="T1" fmla="*/ 0 h 3251"/>
                <a:gd name="T2" fmla="*/ 2207 w 3046"/>
                <a:gd name="T3" fmla="*/ 961 h 3251"/>
                <a:gd name="T4" fmla="*/ 1208 w 3046"/>
                <a:gd name="T5" fmla="*/ 1045 h 3251"/>
                <a:gd name="T6" fmla="*/ 556 w 3046"/>
                <a:gd name="T7" fmla="*/ 3251 h 3251"/>
                <a:gd name="T8" fmla="*/ 0 w 3046"/>
                <a:gd name="T9" fmla="*/ 3251 h 3251"/>
                <a:gd name="T10" fmla="*/ 445 w 3046"/>
                <a:gd name="T11" fmla="*/ 999 h 3251"/>
                <a:gd name="T12" fmla="*/ 1148 w 3046"/>
                <a:gd name="T13" fmla="*/ 166 h 3251"/>
                <a:gd name="T14" fmla="*/ 1659 w 3046"/>
                <a:gd name="T15" fmla="*/ 0 h 3251"/>
                <a:gd name="T16" fmla="*/ 2720 w 3046"/>
                <a:gd name="T17" fmla="*/ 0 h 3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6" h="3251">
                  <a:moveTo>
                    <a:pt x="2720" y="0"/>
                  </a:moveTo>
                  <a:cubicBezTo>
                    <a:pt x="2720" y="0"/>
                    <a:pt x="3046" y="894"/>
                    <a:pt x="2207" y="961"/>
                  </a:cubicBezTo>
                  <a:cubicBezTo>
                    <a:pt x="1367" y="1028"/>
                    <a:pt x="1208" y="1045"/>
                    <a:pt x="1208" y="1045"/>
                  </a:cubicBezTo>
                  <a:lnTo>
                    <a:pt x="556" y="3251"/>
                  </a:lnTo>
                  <a:lnTo>
                    <a:pt x="0" y="3251"/>
                  </a:lnTo>
                  <a:lnTo>
                    <a:pt x="445" y="999"/>
                  </a:lnTo>
                  <a:cubicBezTo>
                    <a:pt x="521" y="619"/>
                    <a:pt x="786" y="304"/>
                    <a:pt x="1148" y="166"/>
                  </a:cubicBezTo>
                  <a:lnTo>
                    <a:pt x="1659" y="0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00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9" name="Freeform 32">
              <a:extLst>
                <a:ext uri="{FF2B5EF4-FFF2-40B4-BE49-F238E27FC236}">
                  <a16:creationId xmlns:a16="http://schemas.microsoft.com/office/drawing/2014/main" id="{A6789CA3-1D84-4ED2-BD85-FCB75C5D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4238" y="8977313"/>
              <a:ext cx="2317750" cy="2473325"/>
            </a:xfrm>
            <a:custGeom>
              <a:avLst/>
              <a:gdLst>
                <a:gd name="T0" fmla="*/ 2720 w 3046"/>
                <a:gd name="T1" fmla="*/ 0 h 3251"/>
                <a:gd name="T2" fmla="*/ 2207 w 3046"/>
                <a:gd name="T3" fmla="*/ 961 h 3251"/>
                <a:gd name="T4" fmla="*/ 1208 w 3046"/>
                <a:gd name="T5" fmla="*/ 1045 h 3251"/>
                <a:gd name="T6" fmla="*/ 556 w 3046"/>
                <a:gd name="T7" fmla="*/ 3251 h 3251"/>
                <a:gd name="T8" fmla="*/ 0 w 3046"/>
                <a:gd name="T9" fmla="*/ 3251 h 3251"/>
                <a:gd name="T10" fmla="*/ 445 w 3046"/>
                <a:gd name="T11" fmla="*/ 999 h 3251"/>
                <a:gd name="T12" fmla="*/ 1148 w 3046"/>
                <a:gd name="T13" fmla="*/ 166 h 3251"/>
                <a:gd name="T14" fmla="*/ 1659 w 3046"/>
                <a:gd name="T15" fmla="*/ 0 h 3251"/>
                <a:gd name="T16" fmla="*/ 2720 w 3046"/>
                <a:gd name="T17" fmla="*/ 0 h 3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6" h="3251">
                  <a:moveTo>
                    <a:pt x="2720" y="0"/>
                  </a:moveTo>
                  <a:cubicBezTo>
                    <a:pt x="2720" y="0"/>
                    <a:pt x="3046" y="894"/>
                    <a:pt x="2207" y="961"/>
                  </a:cubicBezTo>
                  <a:cubicBezTo>
                    <a:pt x="1367" y="1028"/>
                    <a:pt x="1208" y="1045"/>
                    <a:pt x="1208" y="1045"/>
                  </a:cubicBezTo>
                  <a:lnTo>
                    <a:pt x="556" y="3251"/>
                  </a:lnTo>
                  <a:lnTo>
                    <a:pt x="0" y="3251"/>
                  </a:lnTo>
                  <a:lnTo>
                    <a:pt x="445" y="999"/>
                  </a:lnTo>
                  <a:cubicBezTo>
                    <a:pt x="521" y="619"/>
                    <a:pt x="786" y="304"/>
                    <a:pt x="1148" y="166"/>
                  </a:cubicBezTo>
                  <a:lnTo>
                    <a:pt x="1659" y="0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001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0" name="Freeform 34">
              <a:extLst>
                <a:ext uri="{FF2B5EF4-FFF2-40B4-BE49-F238E27FC236}">
                  <a16:creationId xmlns:a16="http://schemas.microsoft.com/office/drawing/2014/main" id="{3CB2242B-D222-45BE-A11A-86652324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0175" y="7202488"/>
              <a:ext cx="2062163" cy="1698625"/>
            </a:xfrm>
            <a:custGeom>
              <a:avLst/>
              <a:gdLst>
                <a:gd name="T0" fmla="*/ 2710 w 2710"/>
                <a:gd name="T1" fmla="*/ 2232 h 2232"/>
                <a:gd name="T2" fmla="*/ 2500 w 2710"/>
                <a:gd name="T3" fmla="*/ 120 h 2232"/>
                <a:gd name="T4" fmla="*/ 2497 w 2710"/>
                <a:gd name="T5" fmla="*/ 119 h 2232"/>
                <a:gd name="T6" fmla="*/ 1851 w 2710"/>
                <a:gd name="T7" fmla="*/ 0 h 2232"/>
                <a:gd name="T8" fmla="*/ 1851 w 2710"/>
                <a:gd name="T9" fmla="*/ 0 h 2232"/>
                <a:gd name="T10" fmla="*/ 1410 w 2710"/>
                <a:gd name="T11" fmla="*/ 0 h 2232"/>
                <a:gd name="T12" fmla="*/ 1029 w 2710"/>
                <a:gd name="T13" fmla="*/ 41 h 2232"/>
                <a:gd name="T14" fmla="*/ 677 w 2710"/>
                <a:gd name="T15" fmla="*/ 322 h 2232"/>
                <a:gd name="T16" fmla="*/ 0 w 2710"/>
                <a:gd name="T17" fmla="*/ 1781 h 2232"/>
                <a:gd name="T18" fmla="*/ 577 w 2710"/>
                <a:gd name="T19" fmla="*/ 1781 h 2232"/>
                <a:gd name="T20" fmla="*/ 861 w 2710"/>
                <a:gd name="T21" fmla="*/ 1115 h 2232"/>
                <a:gd name="T22" fmla="*/ 972 w 2710"/>
                <a:gd name="T23" fmla="*/ 2232 h 2232"/>
                <a:gd name="T24" fmla="*/ 2710 w 2710"/>
                <a:gd name="T25" fmla="*/ 2232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0" h="2232">
                  <a:moveTo>
                    <a:pt x="2710" y="2232"/>
                  </a:moveTo>
                  <a:lnTo>
                    <a:pt x="2500" y="120"/>
                  </a:lnTo>
                  <a:lnTo>
                    <a:pt x="2497" y="119"/>
                  </a:lnTo>
                  <a:cubicBezTo>
                    <a:pt x="2290" y="40"/>
                    <a:pt x="2072" y="0"/>
                    <a:pt x="1851" y="0"/>
                  </a:cubicBezTo>
                  <a:lnTo>
                    <a:pt x="1851" y="0"/>
                  </a:lnTo>
                  <a:lnTo>
                    <a:pt x="1410" y="0"/>
                  </a:lnTo>
                  <a:cubicBezTo>
                    <a:pt x="1282" y="0"/>
                    <a:pt x="1154" y="14"/>
                    <a:pt x="1029" y="41"/>
                  </a:cubicBezTo>
                  <a:cubicBezTo>
                    <a:pt x="874" y="74"/>
                    <a:pt x="744" y="178"/>
                    <a:pt x="677" y="322"/>
                  </a:cubicBezTo>
                  <a:lnTo>
                    <a:pt x="0" y="1781"/>
                  </a:lnTo>
                  <a:lnTo>
                    <a:pt x="577" y="1781"/>
                  </a:lnTo>
                  <a:lnTo>
                    <a:pt x="861" y="1115"/>
                  </a:lnTo>
                  <a:lnTo>
                    <a:pt x="972" y="2232"/>
                  </a:lnTo>
                  <a:lnTo>
                    <a:pt x="2710" y="2232"/>
                  </a:lnTo>
                  <a:close/>
                </a:path>
              </a:pathLst>
            </a:custGeom>
            <a:solidFill>
              <a:srgbClr val="2A3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1" name="Freeform 35">
              <a:extLst>
                <a:ext uri="{FF2B5EF4-FFF2-40B4-BE49-F238E27FC236}">
                  <a16:creationId xmlns:a16="http://schemas.microsoft.com/office/drawing/2014/main" id="{74F3AD2A-7B06-4D5B-BF69-C6073D6A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7563" y="7586663"/>
              <a:ext cx="1374775" cy="1314450"/>
            </a:xfrm>
            <a:custGeom>
              <a:avLst/>
              <a:gdLst>
                <a:gd name="T0" fmla="*/ 1805 w 1805"/>
                <a:gd name="T1" fmla="*/ 1726 h 1726"/>
                <a:gd name="T2" fmla="*/ 1633 w 1805"/>
                <a:gd name="T3" fmla="*/ 0 h 1726"/>
                <a:gd name="T4" fmla="*/ 0 w 1805"/>
                <a:gd name="T5" fmla="*/ 1058 h 1726"/>
                <a:gd name="T6" fmla="*/ 67 w 1805"/>
                <a:gd name="T7" fmla="*/ 1726 h 1726"/>
                <a:gd name="T8" fmla="*/ 1805 w 1805"/>
                <a:gd name="T9" fmla="*/ 1726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5" h="1726">
                  <a:moveTo>
                    <a:pt x="1805" y="1726"/>
                  </a:moveTo>
                  <a:lnTo>
                    <a:pt x="1633" y="0"/>
                  </a:lnTo>
                  <a:cubicBezTo>
                    <a:pt x="1439" y="271"/>
                    <a:pt x="908" y="885"/>
                    <a:pt x="0" y="1058"/>
                  </a:cubicBezTo>
                  <a:lnTo>
                    <a:pt x="67" y="1726"/>
                  </a:lnTo>
                  <a:lnTo>
                    <a:pt x="1805" y="1726"/>
                  </a:lnTo>
                  <a:close/>
                </a:path>
              </a:pathLst>
            </a:custGeom>
            <a:solidFill>
              <a:srgbClr val="001F48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18B219A1-7573-423F-ABF9-F5CCD4A3A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9949" y="7202488"/>
              <a:ext cx="1330326" cy="1774825"/>
            </a:xfrm>
            <a:custGeom>
              <a:avLst/>
              <a:gdLst>
                <a:gd name="connsiteX0" fmla="*/ 0 w 1330326"/>
                <a:gd name="connsiteY0" fmla="*/ 1698625 h 1774825"/>
                <a:gd name="connsiteX1" fmla="*/ 1322714 w 1330326"/>
                <a:gd name="connsiteY1" fmla="*/ 1698625 h 1774825"/>
                <a:gd name="connsiteX2" fmla="*/ 1330326 w 1330326"/>
                <a:gd name="connsiteY2" fmla="*/ 1774825 h 1774825"/>
                <a:gd name="connsiteX3" fmla="*/ 7610 w 1330326"/>
                <a:gd name="connsiteY3" fmla="*/ 1774825 h 1774825"/>
                <a:gd name="connsiteX4" fmla="*/ 332628 w 1330326"/>
                <a:gd name="connsiteY4" fmla="*/ 0 h 1774825"/>
                <a:gd name="connsiteX5" fmla="*/ 668258 w 1330326"/>
                <a:gd name="connsiteY5" fmla="*/ 0 h 1774825"/>
                <a:gd name="connsiteX6" fmla="*/ 758064 w 1330326"/>
                <a:gd name="connsiteY6" fmla="*/ 3035 h 1774825"/>
                <a:gd name="connsiteX7" fmla="*/ 758826 w 1330326"/>
                <a:gd name="connsiteY7" fmla="*/ 12138 h 1774825"/>
                <a:gd name="connsiteX8" fmla="*/ 500062 w 1330326"/>
                <a:gd name="connsiteY8" fmla="*/ 239713 h 1774825"/>
                <a:gd name="connsiteX9" fmla="*/ 241300 w 1330326"/>
                <a:gd name="connsiteY9" fmla="*/ 12138 h 1774825"/>
                <a:gd name="connsiteX10" fmla="*/ 241300 w 1330326"/>
                <a:gd name="connsiteY10" fmla="*/ 3035 h 1774825"/>
                <a:gd name="connsiteX11" fmla="*/ 332628 w 1330326"/>
                <a:gd name="connsiteY11" fmla="*/ 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0326" h="1774825">
                  <a:moveTo>
                    <a:pt x="0" y="1698625"/>
                  </a:moveTo>
                  <a:lnTo>
                    <a:pt x="1322714" y="1698625"/>
                  </a:lnTo>
                  <a:lnTo>
                    <a:pt x="1330326" y="1774825"/>
                  </a:lnTo>
                  <a:lnTo>
                    <a:pt x="7610" y="1774825"/>
                  </a:lnTo>
                  <a:close/>
                  <a:moveTo>
                    <a:pt x="332628" y="0"/>
                  </a:moveTo>
                  <a:lnTo>
                    <a:pt x="668258" y="0"/>
                  </a:lnTo>
                  <a:cubicBezTo>
                    <a:pt x="697940" y="0"/>
                    <a:pt x="728382" y="1517"/>
                    <a:pt x="758064" y="3035"/>
                  </a:cubicBezTo>
                  <a:cubicBezTo>
                    <a:pt x="758826" y="6069"/>
                    <a:pt x="758826" y="9103"/>
                    <a:pt x="758826" y="12138"/>
                  </a:cubicBezTo>
                  <a:cubicBezTo>
                    <a:pt x="758826" y="138063"/>
                    <a:pt x="643142" y="239713"/>
                    <a:pt x="500062" y="239713"/>
                  </a:cubicBezTo>
                  <a:cubicBezTo>
                    <a:pt x="356982" y="239713"/>
                    <a:pt x="241300" y="138063"/>
                    <a:pt x="241300" y="12138"/>
                  </a:cubicBezTo>
                  <a:cubicBezTo>
                    <a:pt x="241300" y="9103"/>
                    <a:pt x="241300" y="6069"/>
                    <a:pt x="241300" y="3035"/>
                  </a:cubicBezTo>
                  <a:cubicBezTo>
                    <a:pt x="271742" y="1517"/>
                    <a:pt x="302186" y="0"/>
                    <a:pt x="332628" y="0"/>
                  </a:cubicBezTo>
                  <a:close/>
                </a:path>
              </a:pathLst>
            </a:custGeom>
            <a:solidFill>
              <a:srgbClr val="1B5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3" name="Freeform 37">
              <a:extLst>
                <a:ext uri="{FF2B5EF4-FFF2-40B4-BE49-F238E27FC236}">
                  <a16:creationId xmlns:a16="http://schemas.microsoft.com/office/drawing/2014/main" id="{F25C306F-E919-41AF-ABCD-9ECF5240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2050" y="6770688"/>
              <a:ext cx="414338" cy="604838"/>
            </a:xfrm>
            <a:custGeom>
              <a:avLst/>
              <a:gdLst>
                <a:gd name="T0" fmla="*/ 545 w 545"/>
                <a:gd name="T1" fmla="*/ 569 h 796"/>
                <a:gd name="T2" fmla="*/ 494 w 545"/>
                <a:gd name="T3" fmla="*/ 568 h 796"/>
                <a:gd name="T4" fmla="*/ 494 w 545"/>
                <a:gd name="T5" fmla="*/ 568 h 796"/>
                <a:gd name="T6" fmla="*/ 494 w 545"/>
                <a:gd name="T7" fmla="*/ 0 h 796"/>
                <a:gd name="T8" fmla="*/ 53 w 545"/>
                <a:gd name="T9" fmla="*/ 0 h 796"/>
                <a:gd name="T10" fmla="*/ 53 w 545"/>
                <a:gd name="T11" fmla="*/ 568 h 796"/>
                <a:gd name="T12" fmla="*/ 0 w 545"/>
                <a:gd name="T13" fmla="*/ 569 h 796"/>
                <a:gd name="T14" fmla="*/ 0 w 545"/>
                <a:gd name="T15" fmla="*/ 575 h 796"/>
                <a:gd name="T16" fmla="*/ 273 w 545"/>
                <a:gd name="T17" fmla="*/ 796 h 796"/>
                <a:gd name="T18" fmla="*/ 545 w 545"/>
                <a:gd name="T19" fmla="*/ 575 h 796"/>
                <a:gd name="T20" fmla="*/ 545 w 545"/>
                <a:gd name="T21" fmla="*/ 569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5" h="796">
                  <a:moveTo>
                    <a:pt x="545" y="569"/>
                  </a:moveTo>
                  <a:cubicBezTo>
                    <a:pt x="528" y="569"/>
                    <a:pt x="511" y="568"/>
                    <a:pt x="494" y="568"/>
                  </a:cubicBezTo>
                  <a:lnTo>
                    <a:pt x="494" y="568"/>
                  </a:lnTo>
                  <a:lnTo>
                    <a:pt x="494" y="0"/>
                  </a:lnTo>
                  <a:lnTo>
                    <a:pt x="53" y="0"/>
                  </a:lnTo>
                  <a:lnTo>
                    <a:pt x="53" y="568"/>
                  </a:lnTo>
                  <a:cubicBezTo>
                    <a:pt x="36" y="568"/>
                    <a:pt x="18" y="569"/>
                    <a:pt x="0" y="569"/>
                  </a:cubicBezTo>
                  <a:cubicBezTo>
                    <a:pt x="0" y="571"/>
                    <a:pt x="0" y="573"/>
                    <a:pt x="0" y="575"/>
                  </a:cubicBezTo>
                  <a:cubicBezTo>
                    <a:pt x="0" y="697"/>
                    <a:pt x="122" y="796"/>
                    <a:pt x="273" y="796"/>
                  </a:cubicBezTo>
                  <a:cubicBezTo>
                    <a:pt x="423" y="796"/>
                    <a:pt x="545" y="697"/>
                    <a:pt x="545" y="575"/>
                  </a:cubicBezTo>
                  <a:cubicBezTo>
                    <a:pt x="545" y="573"/>
                    <a:pt x="545" y="571"/>
                    <a:pt x="545" y="569"/>
                  </a:cubicBezTo>
                  <a:close/>
                </a:path>
              </a:pathLst>
            </a:custGeom>
            <a:gradFill>
              <a:gsLst>
                <a:gs pos="26000">
                  <a:srgbClr val="FBAF73"/>
                </a:gs>
                <a:gs pos="69000">
                  <a:srgbClr val="E99A5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4" name="Freeform 38">
              <a:extLst>
                <a:ext uri="{FF2B5EF4-FFF2-40B4-BE49-F238E27FC236}">
                  <a16:creationId xmlns:a16="http://schemas.microsoft.com/office/drawing/2014/main" id="{37B56745-D326-4BD3-9061-624DF50CF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5325" y="6159500"/>
              <a:ext cx="849313" cy="976313"/>
            </a:xfrm>
            <a:custGeom>
              <a:avLst/>
              <a:gdLst>
                <a:gd name="T0" fmla="*/ 1063 w 1115"/>
                <a:gd name="T1" fmla="*/ 606 h 1284"/>
                <a:gd name="T2" fmla="*/ 677 w 1115"/>
                <a:gd name="T3" fmla="*/ 1230 h 1284"/>
                <a:gd name="T4" fmla="*/ 91 w 1115"/>
                <a:gd name="T5" fmla="*/ 787 h 1284"/>
                <a:gd name="T6" fmla="*/ 464 w 1115"/>
                <a:gd name="T7" fmla="*/ 87 h 1284"/>
                <a:gd name="T8" fmla="*/ 1063 w 1115"/>
                <a:gd name="T9" fmla="*/ 606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1284">
                  <a:moveTo>
                    <a:pt x="1063" y="606"/>
                  </a:moveTo>
                  <a:cubicBezTo>
                    <a:pt x="1115" y="884"/>
                    <a:pt x="965" y="1176"/>
                    <a:pt x="677" y="1230"/>
                  </a:cubicBezTo>
                  <a:cubicBezTo>
                    <a:pt x="389" y="1284"/>
                    <a:pt x="143" y="1065"/>
                    <a:pt x="91" y="787"/>
                  </a:cubicBezTo>
                  <a:cubicBezTo>
                    <a:pt x="3" y="314"/>
                    <a:pt x="0" y="173"/>
                    <a:pt x="464" y="87"/>
                  </a:cubicBezTo>
                  <a:cubicBezTo>
                    <a:pt x="927" y="0"/>
                    <a:pt x="977" y="146"/>
                    <a:pt x="1063" y="606"/>
                  </a:cubicBez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5" name="Freeform 39">
              <a:extLst>
                <a:ext uri="{FF2B5EF4-FFF2-40B4-BE49-F238E27FC236}">
                  <a16:creationId xmlns:a16="http://schemas.microsoft.com/office/drawing/2014/main" id="{DF278C76-6DD5-4E6E-AB1B-EAB6E2B3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75" y="5827713"/>
              <a:ext cx="1130300" cy="998538"/>
            </a:xfrm>
            <a:custGeom>
              <a:avLst/>
              <a:gdLst>
                <a:gd name="T0" fmla="*/ 1071 w 1486"/>
                <a:gd name="T1" fmla="*/ 698 h 1314"/>
                <a:gd name="T2" fmla="*/ 599 w 1486"/>
                <a:gd name="T3" fmla="*/ 872 h 1314"/>
                <a:gd name="T4" fmla="*/ 16 w 1486"/>
                <a:gd name="T5" fmla="*/ 788 h 1314"/>
                <a:gd name="T6" fmla="*/ 33 w 1486"/>
                <a:gd name="T7" fmla="*/ 708 h 1314"/>
                <a:gd name="T8" fmla="*/ 180 w 1486"/>
                <a:gd name="T9" fmla="*/ 583 h 1314"/>
                <a:gd name="T10" fmla="*/ 1184 w 1486"/>
                <a:gd name="T11" fmla="*/ 433 h 1314"/>
                <a:gd name="T12" fmla="*/ 1482 w 1486"/>
                <a:gd name="T13" fmla="*/ 683 h 1314"/>
                <a:gd name="T14" fmla="*/ 1296 w 1486"/>
                <a:gd name="T15" fmla="*/ 1287 h 1314"/>
                <a:gd name="T16" fmla="*/ 1205 w 1486"/>
                <a:gd name="T17" fmla="*/ 999 h 1314"/>
                <a:gd name="T18" fmla="*/ 1071 w 1486"/>
                <a:gd name="T19" fmla="*/ 698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6" h="1314">
                  <a:moveTo>
                    <a:pt x="1071" y="698"/>
                  </a:moveTo>
                  <a:cubicBezTo>
                    <a:pt x="1071" y="698"/>
                    <a:pt x="952" y="950"/>
                    <a:pt x="599" y="872"/>
                  </a:cubicBezTo>
                  <a:cubicBezTo>
                    <a:pt x="306" y="808"/>
                    <a:pt x="130" y="992"/>
                    <a:pt x="16" y="788"/>
                  </a:cubicBezTo>
                  <a:cubicBezTo>
                    <a:pt x="0" y="761"/>
                    <a:pt x="8" y="726"/>
                    <a:pt x="33" y="708"/>
                  </a:cubicBezTo>
                  <a:cubicBezTo>
                    <a:pt x="67" y="682"/>
                    <a:pt x="121" y="639"/>
                    <a:pt x="180" y="583"/>
                  </a:cubicBezTo>
                  <a:cubicBezTo>
                    <a:pt x="435" y="342"/>
                    <a:pt x="886" y="0"/>
                    <a:pt x="1184" y="433"/>
                  </a:cubicBezTo>
                  <a:cubicBezTo>
                    <a:pt x="1184" y="433"/>
                    <a:pt x="1478" y="406"/>
                    <a:pt x="1482" y="683"/>
                  </a:cubicBezTo>
                  <a:cubicBezTo>
                    <a:pt x="1486" y="1003"/>
                    <a:pt x="1413" y="1314"/>
                    <a:pt x="1296" y="1287"/>
                  </a:cubicBezTo>
                  <a:cubicBezTo>
                    <a:pt x="1180" y="1259"/>
                    <a:pt x="1205" y="999"/>
                    <a:pt x="1205" y="999"/>
                  </a:cubicBezTo>
                  <a:cubicBezTo>
                    <a:pt x="1205" y="999"/>
                    <a:pt x="1046" y="1107"/>
                    <a:pt x="1071" y="698"/>
                  </a:cubicBezTo>
                  <a:close/>
                </a:path>
              </a:pathLst>
            </a:custGeom>
            <a:solidFill>
              <a:srgbClr val="3C1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41657598-7252-44C1-85F2-5B6FA2903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3924" y="6535298"/>
              <a:ext cx="579266" cy="288825"/>
            </a:xfrm>
            <a:custGeom>
              <a:avLst/>
              <a:gdLst>
                <a:gd name="connsiteX0" fmla="*/ 100452 w 579266"/>
                <a:gd name="connsiteY0" fmla="*/ 53159 h 288825"/>
                <a:gd name="connsiteX1" fmla="*/ 236614 w 579266"/>
                <a:gd name="connsiteY1" fmla="*/ 152484 h 288825"/>
                <a:gd name="connsiteX2" fmla="*/ 136964 w 579266"/>
                <a:gd name="connsiteY2" fmla="*/ 287446 h 288825"/>
                <a:gd name="connsiteX3" fmla="*/ 1564 w 579266"/>
                <a:gd name="connsiteY3" fmla="*/ 188120 h 288825"/>
                <a:gd name="connsiteX4" fmla="*/ 100452 w 579266"/>
                <a:gd name="connsiteY4" fmla="*/ 53159 h 288825"/>
                <a:gd name="connsiteX5" fmla="*/ 442090 w 579266"/>
                <a:gd name="connsiteY5" fmla="*/ 1565 h 288825"/>
                <a:gd name="connsiteX6" fmla="*/ 577896 w 579266"/>
                <a:gd name="connsiteY6" fmla="*/ 100453 h 288825"/>
                <a:gd name="connsiteX7" fmla="*/ 477950 w 579266"/>
                <a:gd name="connsiteY7" fmla="*/ 236614 h 288825"/>
                <a:gd name="connsiteX8" fmla="*/ 342144 w 579266"/>
                <a:gd name="connsiteY8" fmla="*/ 136966 h 288825"/>
                <a:gd name="connsiteX9" fmla="*/ 442090 w 579266"/>
                <a:gd name="connsiteY9" fmla="*/ 1565 h 28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66" h="288825">
                  <a:moveTo>
                    <a:pt x="100452" y="53159"/>
                  </a:moveTo>
                  <a:cubicBezTo>
                    <a:pt x="165870" y="43302"/>
                    <a:pt x="226724" y="88037"/>
                    <a:pt x="236614" y="152484"/>
                  </a:cubicBezTo>
                  <a:cubicBezTo>
                    <a:pt x="246502" y="216932"/>
                    <a:pt x="201622" y="277589"/>
                    <a:pt x="136964" y="287446"/>
                  </a:cubicBezTo>
                  <a:cubicBezTo>
                    <a:pt x="71546" y="297302"/>
                    <a:pt x="11452" y="253326"/>
                    <a:pt x="1564" y="188120"/>
                  </a:cubicBezTo>
                  <a:cubicBezTo>
                    <a:pt x="-9086" y="123672"/>
                    <a:pt x="35794" y="63016"/>
                    <a:pt x="100452" y="53159"/>
                  </a:cubicBezTo>
                  <a:close/>
                  <a:moveTo>
                    <a:pt x="442090" y="1565"/>
                  </a:moveTo>
                  <a:cubicBezTo>
                    <a:pt x="506942" y="-9085"/>
                    <a:pt x="567978" y="35795"/>
                    <a:pt x="577896" y="100453"/>
                  </a:cubicBezTo>
                  <a:cubicBezTo>
                    <a:pt x="587814" y="165871"/>
                    <a:pt x="542800" y="226726"/>
                    <a:pt x="477950" y="236614"/>
                  </a:cubicBezTo>
                  <a:cubicBezTo>
                    <a:pt x="413098" y="246503"/>
                    <a:pt x="352062" y="201623"/>
                    <a:pt x="342144" y="136966"/>
                  </a:cubicBezTo>
                  <a:cubicBezTo>
                    <a:pt x="332226" y="71547"/>
                    <a:pt x="376478" y="11454"/>
                    <a:pt x="442090" y="1565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7" name="Line 44">
              <a:extLst>
                <a:ext uri="{FF2B5EF4-FFF2-40B4-BE49-F238E27FC236}">
                  <a16:creationId xmlns:a16="http://schemas.microsoft.com/office/drawing/2014/main" id="{FABBAA53-EFCA-4B0B-A6B6-0ADFAB5E2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60900" y="6675438"/>
              <a:ext cx="106363" cy="15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8" name="Line 46">
              <a:extLst>
                <a:ext uri="{FF2B5EF4-FFF2-40B4-BE49-F238E27FC236}">
                  <a16:creationId xmlns:a16="http://schemas.microsoft.com/office/drawing/2014/main" id="{F12FD705-5258-44C9-B488-8DADBE241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2213" y="6604000"/>
              <a:ext cx="228600" cy="381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278D4055-0B37-4DC7-ADC2-7C3AAEBC659D}"/>
                </a:ext>
              </a:extLst>
            </p:cNvPr>
            <p:cNvGrpSpPr/>
            <p:nvPr/>
          </p:nvGrpSpPr>
          <p:grpSpPr>
            <a:xfrm>
              <a:off x="17105313" y="6521450"/>
              <a:ext cx="827087" cy="312738"/>
              <a:chOff x="17105313" y="6521450"/>
              <a:chExt cx="827087" cy="312738"/>
            </a:xfrm>
            <a:solidFill>
              <a:srgbClr val="000000"/>
            </a:solidFill>
          </p:grpSpPr>
          <p:sp>
            <p:nvSpPr>
              <p:cNvPr id="502" name="Freeform 41">
                <a:extLst>
                  <a:ext uri="{FF2B5EF4-FFF2-40B4-BE49-F238E27FC236}">
                    <a16:creationId xmlns:a16="http://schemas.microsoft.com/office/drawing/2014/main" id="{635FE403-8777-4073-8845-FB21E9B2A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6625" y="6521450"/>
                <a:ext cx="268288" cy="260350"/>
              </a:xfrm>
              <a:custGeom>
                <a:avLst/>
                <a:gdLst>
                  <a:gd name="T0" fmla="*/ 181 w 354"/>
                  <a:gd name="T1" fmla="*/ 29 h 342"/>
                  <a:gd name="T2" fmla="*/ 159 w 354"/>
                  <a:gd name="T3" fmla="*/ 31 h 342"/>
                  <a:gd name="T4" fmla="*/ 38 w 354"/>
                  <a:gd name="T5" fmla="*/ 195 h 342"/>
                  <a:gd name="T6" fmla="*/ 202 w 354"/>
                  <a:gd name="T7" fmla="*/ 316 h 342"/>
                  <a:gd name="T8" fmla="*/ 297 w 354"/>
                  <a:gd name="T9" fmla="*/ 258 h 342"/>
                  <a:gd name="T10" fmla="*/ 323 w 354"/>
                  <a:gd name="T11" fmla="*/ 151 h 342"/>
                  <a:gd name="T12" fmla="*/ 266 w 354"/>
                  <a:gd name="T13" fmla="*/ 57 h 342"/>
                  <a:gd name="T14" fmla="*/ 181 w 354"/>
                  <a:gd name="T15" fmla="*/ 29 h 342"/>
                  <a:gd name="T16" fmla="*/ 180 w 354"/>
                  <a:gd name="T17" fmla="*/ 342 h 342"/>
                  <a:gd name="T18" fmla="*/ 14 w 354"/>
                  <a:gd name="T19" fmla="*/ 199 h 342"/>
                  <a:gd name="T20" fmla="*/ 155 w 354"/>
                  <a:gd name="T21" fmla="*/ 6 h 342"/>
                  <a:gd name="T22" fmla="*/ 280 w 354"/>
                  <a:gd name="T23" fmla="*/ 37 h 342"/>
                  <a:gd name="T24" fmla="*/ 347 w 354"/>
                  <a:gd name="T25" fmla="*/ 148 h 342"/>
                  <a:gd name="T26" fmla="*/ 316 w 354"/>
                  <a:gd name="T27" fmla="*/ 273 h 342"/>
                  <a:gd name="T28" fmla="*/ 206 w 354"/>
                  <a:gd name="T29" fmla="*/ 340 h 342"/>
                  <a:gd name="T30" fmla="*/ 180 w 354"/>
                  <a:gd name="T31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4" h="342">
                    <a:moveTo>
                      <a:pt x="181" y="29"/>
                    </a:moveTo>
                    <a:cubicBezTo>
                      <a:pt x="173" y="29"/>
                      <a:pt x="166" y="30"/>
                      <a:pt x="159" y="31"/>
                    </a:cubicBezTo>
                    <a:cubicBezTo>
                      <a:pt x="80" y="43"/>
                      <a:pt x="26" y="116"/>
                      <a:pt x="38" y="195"/>
                    </a:cubicBezTo>
                    <a:cubicBezTo>
                      <a:pt x="50" y="274"/>
                      <a:pt x="124" y="328"/>
                      <a:pt x="202" y="316"/>
                    </a:cubicBezTo>
                    <a:cubicBezTo>
                      <a:pt x="240" y="310"/>
                      <a:pt x="274" y="289"/>
                      <a:pt x="297" y="258"/>
                    </a:cubicBezTo>
                    <a:cubicBezTo>
                      <a:pt x="319" y="227"/>
                      <a:pt x="329" y="189"/>
                      <a:pt x="323" y="151"/>
                    </a:cubicBezTo>
                    <a:cubicBezTo>
                      <a:pt x="317" y="113"/>
                      <a:pt x="297" y="80"/>
                      <a:pt x="266" y="57"/>
                    </a:cubicBezTo>
                    <a:cubicBezTo>
                      <a:pt x="241" y="39"/>
                      <a:pt x="211" y="29"/>
                      <a:pt x="181" y="29"/>
                    </a:cubicBezTo>
                    <a:close/>
                    <a:moveTo>
                      <a:pt x="180" y="342"/>
                    </a:moveTo>
                    <a:cubicBezTo>
                      <a:pt x="98" y="342"/>
                      <a:pt x="26" y="282"/>
                      <a:pt x="14" y="199"/>
                    </a:cubicBezTo>
                    <a:cubicBezTo>
                      <a:pt x="0" y="107"/>
                      <a:pt x="63" y="21"/>
                      <a:pt x="155" y="6"/>
                    </a:cubicBezTo>
                    <a:cubicBezTo>
                      <a:pt x="199" y="0"/>
                      <a:pt x="244" y="11"/>
                      <a:pt x="280" y="37"/>
                    </a:cubicBezTo>
                    <a:cubicBezTo>
                      <a:pt x="317" y="64"/>
                      <a:pt x="340" y="103"/>
                      <a:pt x="347" y="148"/>
                    </a:cubicBezTo>
                    <a:cubicBezTo>
                      <a:pt x="354" y="192"/>
                      <a:pt x="343" y="237"/>
                      <a:pt x="316" y="273"/>
                    </a:cubicBezTo>
                    <a:cubicBezTo>
                      <a:pt x="290" y="309"/>
                      <a:pt x="250" y="333"/>
                      <a:pt x="206" y="340"/>
                    </a:cubicBezTo>
                    <a:cubicBezTo>
                      <a:pt x="197" y="341"/>
                      <a:pt x="189" y="342"/>
                      <a:pt x="180" y="3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id="{92154DA5-BF13-4D79-ACB7-785459483B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105313" y="6569075"/>
                <a:ext cx="274638" cy="265113"/>
              </a:xfrm>
              <a:custGeom>
                <a:avLst/>
                <a:gdLst>
                  <a:gd name="T0" fmla="*/ 181 w 362"/>
                  <a:gd name="T1" fmla="*/ 37 h 349"/>
                  <a:gd name="T2" fmla="*/ 159 w 362"/>
                  <a:gd name="T3" fmla="*/ 38 h 349"/>
                  <a:gd name="T4" fmla="*/ 39 w 362"/>
                  <a:gd name="T5" fmla="*/ 203 h 349"/>
                  <a:gd name="T6" fmla="*/ 203 w 362"/>
                  <a:gd name="T7" fmla="*/ 323 h 349"/>
                  <a:gd name="T8" fmla="*/ 324 w 362"/>
                  <a:gd name="T9" fmla="*/ 159 h 349"/>
                  <a:gd name="T10" fmla="*/ 181 w 362"/>
                  <a:gd name="T11" fmla="*/ 37 h 349"/>
                  <a:gd name="T12" fmla="*/ 181 w 362"/>
                  <a:gd name="T13" fmla="*/ 349 h 349"/>
                  <a:gd name="T14" fmla="*/ 14 w 362"/>
                  <a:gd name="T15" fmla="*/ 206 h 349"/>
                  <a:gd name="T16" fmla="*/ 156 w 362"/>
                  <a:gd name="T17" fmla="*/ 14 h 349"/>
                  <a:gd name="T18" fmla="*/ 348 w 362"/>
                  <a:gd name="T19" fmla="*/ 155 h 349"/>
                  <a:gd name="T20" fmla="*/ 207 w 362"/>
                  <a:gd name="T21" fmla="*/ 347 h 349"/>
                  <a:gd name="T22" fmla="*/ 181 w 362"/>
                  <a:gd name="T23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2" h="349">
                    <a:moveTo>
                      <a:pt x="181" y="37"/>
                    </a:moveTo>
                    <a:cubicBezTo>
                      <a:pt x="174" y="37"/>
                      <a:pt x="167" y="37"/>
                      <a:pt x="159" y="38"/>
                    </a:cubicBezTo>
                    <a:cubicBezTo>
                      <a:pt x="81" y="50"/>
                      <a:pt x="27" y="124"/>
                      <a:pt x="39" y="203"/>
                    </a:cubicBezTo>
                    <a:cubicBezTo>
                      <a:pt x="51" y="281"/>
                      <a:pt x="124" y="335"/>
                      <a:pt x="203" y="323"/>
                    </a:cubicBezTo>
                    <a:cubicBezTo>
                      <a:pt x="282" y="311"/>
                      <a:pt x="336" y="237"/>
                      <a:pt x="324" y="159"/>
                    </a:cubicBezTo>
                    <a:cubicBezTo>
                      <a:pt x="313" y="88"/>
                      <a:pt x="251" y="37"/>
                      <a:pt x="181" y="37"/>
                    </a:cubicBezTo>
                    <a:close/>
                    <a:moveTo>
                      <a:pt x="181" y="349"/>
                    </a:moveTo>
                    <a:cubicBezTo>
                      <a:pt x="99" y="349"/>
                      <a:pt x="27" y="290"/>
                      <a:pt x="14" y="206"/>
                    </a:cubicBezTo>
                    <a:cubicBezTo>
                      <a:pt x="0" y="114"/>
                      <a:pt x="64" y="28"/>
                      <a:pt x="156" y="14"/>
                    </a:cubicBezTo>
                    <a:cubicBezTo>
                      <a:pt x="247" y="0"/>
                      <a:pt x="334" y="63"/>
                      <a:pt x="348" y="155"/>
                    </a:cubicBezTo>
                    <a:cubicBezTo>
                      <a:pt x="362" y="247"/>
                      <a:pt x="299" y="333"/>
                      <a:pt x="207" y="347"/>
                    </a:cubicBezTo>
                    <a:cubicBezTo>
                      <a:pt x="198" y="349"/>
                      <a:pt x="189" y="349"/>
                      <a:pt x="181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04" name="Freeform 45">
                <a:extLst>
                  <a:ext uri="{FF2B5EF4-FFF2-40B4-BE49-F238E27FC236}">
                    <a16:creationId xmlns:a16="http://schemas.microsoft.com/office/drawing/2014/main" id="{D3A87292-EE99-404A-8511-1D5542606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9313" y="6665913"/>
                <a:ext cx="107950" cy="34925"/>
              </a:xfrm>
              <a:custGeom>
                <a:avLst/>
                <a:gdLst>
                  <a:gd name="T0" fmla="*/ 4 w 142"/>
                  <a:gd name="T1" fmla="*/ 46 h 46"/>
                  <a:gd name="T2" fmla="*/ 0 w 142"/>
                  <a:gd name="T3" fmla="*/ 21 h 46"/>
                  <a:gd name="T4" fmla="*/ 139 w 142"/>
                  <a:gd name="T5" fmla="*/ 0 h 46"/>
                  <a:gd name="T6" fmla="*/ 142 w 142"/>
                  <a:gd name="T7" fmla="*/ 25 h 46"/>
                  <a:gd name="T8" fmla="*/ 4 w 142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46">
                    <a:moveTo>
                      <a:pt x="4" y="46"/>
                    </a:moveTo>
                    <a:lnTo>
                      <a:pt x="0" y="21"/>
                    </a:lnTo>
                    <a:lnTo>
                      <a:pt x="139" y="0"/>
                    </a:lnTo>
                    <a:lnTo>
                      <a:pt x="142" y="25"/>
                    </a:lnTo>
                    <a:lnTo>
                      <a:pt x="4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05" name="Freeform 47">
                <a:extLst>
                  <a:ext uri="{FF2B5EF4-FFF2-40B4-BE49-F238E27FC236}">
                    <a16:creationId xmlns:a16="http://schemas.microsoft.com/office/drawing/2014/main" id="{30635B5C-4C64-47B0-92CA-A56518AC8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0625" y="6594475"/>
                <a:ext cx="231775" cy="57150"/>
              </a:xfrm>
              <a:custGeom>
                <a:avLst/>
                <a:gdLst>
                  <a:gd name="T0" fmla="*/ 4 w 304"/>
                  <a:gd name="T1" fmla="*/ 75 h 75"/>
                  <a:gd name="T2" fmla="*/ 0 w 304"/>
                  <a:gd name="T3" fmla="*/ 51 h 75"/>
                  <a:gd name="T4" fmla="*/ 299 w 304"/>
                  <a:gd name="T5" fmla="*/ 0 h 75"/>
                  <a:gd name="T6" fmla="*/ 304 w 304"/>
                  <a:gd name="T7" fmla="*/ 24 h 75"/>
                  <a:gd name="T8" fmla="*/ 4 w 304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75">
                    <a:moveTo>
                      <a:pt x="4" y="75"/>
                    </a:moveTo>
                    <a:lnTo>
                      <a:pt x="0" y="51"/>
                    </a:lnTo>
                    <a:lnTo>
                      <a:pt x="299" y="0"/>
                    </a:lnTo>
                    <a:lnTo>
                      <a:pt x="304" y="24"/>
                    </a:lnTo>
                    <a:lnTo>
                      <a:pt x="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470" name="Freeform 48">
              <a:extLst>
                <a:ext uri="{FF2B5EF4-FFF2-40B4-BE49-F238E27FC236}">
                  <a16:creationId xmlns:a16="http://schemas.microsoft.com/office/drawing/2014/main" id="{73E1322C-DD71-4D45-A31E-B64E56AE7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5088" y="7292975"/>
              <a:ext cx="1420813" cy="1357313"/>
            </a:xfrm>
            <a:custGeom>
              <a:avLst/>
              <a:gdLst>
                <a:gd name="T0" fmla="*/ 916 w 1867"/>
                <a:gd name="T1" fmla="*/ 0 h 1782"/>
                <a:gd name="T2" fmla="*/ 1627 w 1867"/>
                <a:gd name="T3" fmla="*/ 1661 h 1782"/>
                <a:gd name="T4" fmla="*/ 0 w 1867"/>
                <a:gd name="T5" fmla="*/ 1661 h 1782"/>
                <a:gd name="T6" fmla="*/ 0 w 1867"/>
                <a:gd name="T7" fmla="*/ 1322 h 1782"/>
                <a:gd name="T8" fmla="*/ 971 w 1867"/>
                <a:gd name="T9" fmla="*/ 1322 h 1782"/>
                <a:gd name="T10" fmla="*/ 512 w 1867"/>
                <a:gd name="T11" fmla="*/ 418 h 1782"/>
                <a:gd name="T12" fmla="*/ 916 w 1867"/>
                <a:gd name="T1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7" h="1782">
                  <a:moveTo>
                    <a:pt x="916" y="0"/>
                  </a:moveTo>
                  <a:cubicBezTo>
                    <a:pt x="916" y="0"/>
                    <a:pt x="1867" y="1595"/>
                    <a:pt x="1627" y="1661"/>
                  </a:cubicBezTo>
                  <a:cubicBezTo>
                    <a:pt x="1184" y="1782"/>
                    <a:pt x="0" y="1661"/>
                    <a:pt x="0" y="1661"/>
                  </a:cubicBezTo>
                  <a:lnTo>
                    <a:pt x="0" y="1322"/>
                  </a:lnTo>
                  <a:lnTo>
                    <a:pt x="971" y="1322"/>
                  </a:lnTo>
                  <a:lnTo>
                    <a:pt x="512" y="418"/>
                  </a:lnTo>
                  <a:cubicBezTo>
                    <a:pt x="512" y="418"/>
                    <a:pt x="568" y="33"/>
                    <a:pt x="916" y="0"/>
                  </a:cubicBezTo>
                  <a:close/>
                </a:path>
              </a:pathLst>
            </a:custGeom>
            <a:solidFill>
              <a:srgbClr val="2A3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1" name="Freeform 49">
              <a:extLst>
                <a:ext uri="{FF2B5EF4-FFF2-40B4-BE49-F238E27FC236}">
                  <a16:creationId xmlns:a16="http://schemas.microsoft.com/office/drawing/2014/main" id="{55B1EF53-7266-4C03-A01E-AB81EDB83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9838" y="8293100"/>
              <a:ext cx="95250" cy="265113"/>
            </a:xfrm>
            <a:custGeom>
              <a:avLst/>
              <a:gdLst>
                <a:gd name="T0" fmla="*/ 124 w 124"/>
                <a:gd name="T1" fmla="*/ 9 h 348"/>
                <a:gd name="T2" fmla="*/ 115 w 124"/>
                <a:gd name="T3" fmla="*/ 6 h 348"/>
                <a:gd name="T4" fmla="*/ 78 w 124"/>
                <a:gd name="T5" fmla="*/ 1 h 348"/>
                <a:gd name="T6" fmla="*/ 22 w 124"/>
                <a:gd name="T7" fmla="*/ 34 h 348"/>
                <a:gd name="T8" fmla="*/ 11 w 124"/>
                <a:gd name="T9" fmla="*/ 48 h 348"/>
                <a:gd name="T10" fmla="*/ 4 w 124"/>
                <a:gd name="T11" fmla="*/ 68 h 348"/>
                <a:gd name="T12" fmla="*/ 0 w 124"/>
                <a:gd name="T13" fmla="*/ 348 h 348"/>
                <a:gd name="T14" fmla="*/ 120 w 124"/>
                <a:gd name="T15" fmla="*/ 348 h 348"/>
                <a:gd name="T16" fmla="*/ 124 w 124"/>
                <a:gd name="T17" fmla="*/ 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348">
                  <a:moveTo>
                    <a:pt x="124" y="9"/>
                  </a:moveTo>
                  <a:lnTo>
                    <a:pt x="115" y="6"/>
                  </a:lnTo>
                  <a:cubicBezTo>
                    <a:pt x="101" y="1"/>
                    <a:pt x="90" y="0"/>
                    <a:pt x="78" y="1"/>
                  </a:cubicBezTo>
                  <a:cubicBezTo>
                    <a:pt x="56" y="4"/>
                    <a:pt x="36" y="16"/>
                    <a:pt x="22" y="34"/>
                  </a:cubicBezTo>
                  <a:lnTo>
                    <a:pt x="11" y="48"/>
                  </a:lnTo>
                  <a:cubicBezTo>
                    <a:pt x="6" y="54"/>
                    <a:pt x="4" y="61"/>
                    <a:pt x="4" y="68"/>
                  </a:cubicBezTo>
                  <a:lnTo>
                    <a:pt x="0" y="348"/>
                  </a:lnTo>
                  <a:lnTo>
                    <a:pt x="120" y="348"/>
                  </a:lnTo>
                  <a:lnTo>
                    <a:pt x="124" y="9"/>
                  </a:lnTo>
                  <a:close/>
                </a:path>
              </a:pathLst>
            </a:custGeom>
            <a:solidFill>
              <a:srgbClr val="1B5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2" name="Freeform 50">
              <a:extLst>
                <a:ext uri="{FF2B5EF4-FFF2-40B4-BE49-F238E27FC236}">
                  <a16:creationId xmlns:a16="http://schemas.microsoft.com/office/drawing/2014/main" id="{DDA8BBC8-D5B1-4E28-9F0C-F350EE267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1050" y="8372475"/>
              <a:ext cx="461963" cy="185738"/>
            </a:xfrm>
            <a:custGeom>
              <a:avLst/>
              <a:gdLst>
                <a:gd name="T0" fmla="*/ 604 w 607"/>
                <a:gd name="T1" fmla="*/ 244 h 244"/>
                <a:gd name="T2" fmla="*/ 0 w 607"/>
                <a:gd name="T3" fmla="*/ 244 h 244"/>
                <a:gd name="T4" fmla="*/ 28 w 607"/>
                <a:gd name="T5" fmla="*/ 136 h 244"/>
                <a:gd name="T6" fmla="*/ 248 w 607"/>
                <a:gd name="T7" fmla="*/ 23 h 244"/>
                <a:gd name="T8" fmla="*/ 607 w 607"/>
                <a:gd name="T9" fmla="*/ 0 h 244"/>
                <a:gd name="T10" fmla="*/ 604 w 607"/>
                <a:gd name="T1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7" h="244">
                  <a:moveTo>
                    <a:pt x="604" y="244"/>
                  </a:moveTo>
                  <a:lnTo>
                    <a:pt x="0" y="244"/>
                  </a:lnTo>
                  <a:lnTo>
                    <a:pt x="28" y="136"/>
                  </a:lnTo>
                  <a:lnTo>
                    <a:pt x="248" y="23"/>
                  </a:lnTo>
                  <a:lnTo>
                    <a:pt x="607" y="0"/>
                  </a:lnTo>
                  <a:lnTo>
                    <a:pt x="604" y="244"/>
                  </a:ln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3" name="Freeform 51">
              <a:extLst>
                <a:ext uri="{FF2B5EF4-FFF2-40B4-BE49-F238E27FC236}">
                  <a16:creationId xmlns:a16="http://schemas.microsoft.com/office/drawing/2014/main" id="{46CFB29D-4575-4B2F-89DA-9DEED906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0175" y="8977313"/>
              <a:ext cx="2317750" cy="2473325"/>
            </a:xfrm>
            <a:custGeom>
              <a:avLst/>
              <a:gdLst>
                <a:gd name="T0" fmla="*/ 2720 w 3046"/>
                <a:gd name="T1" fmla="*/ 0 h 3251"/>
                <a:gd name="T2" fmla="*/ 2206 w 3046"/>
                <a:gd name="T3" fmla="*/ 961 h 3251"/>
                <a:gd name="T4" fmla="*/ 1208 w 3046"/>
                <a:gd name="T5" fmla="*/ 1045 h 3251"/>
                <a:gd name="T6" fmla="*/ 556 w 3046"/>
                <a:gd name="T7" fmla="*/ 3251 h 3251"/>
                <a:gd name="T8" fmla="*/ 0 w 3046"/>
                <a:gd name="T9" fmla="*/ 3251 h 3251"/>
                <a:gd name="T10" fmla="*/ 445 w 3046"/>
                <a:gd name="T11" fmla="*/ 999 h 3251"/>
                <a:gd name="T12" fmla="*/ 1148 w 3046"/>
                <a:gd name="T13" fmla="*/ 166 h 3251"/>
                <a:gd name="T14" fmla="*/ 1584 w 3046"/>
                <a:gd name="T15" fmla="*/ 0 h 3251"/>
                <a:gd name="T16" fmla="*/ 2720 w 3046"/>
                <a:gd name="T17" fmla="*/ 0 h 3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6" h="3251">
                  <a:moveTo>
                    <a:pt x="2720" y="0"/>
                  </a:moveTo>
                  <a:cubicBezTo>
                    <a:pt x="2720" y="0"/>
                    <a:pt x="3046" y="894"/>
                    <a:pt x="2206" y="961"/>
                  </a:cubicBezTo>
                  <a:cubicBezTo>
                    <a:pt x="1367" y="1028"/>
                    <a:pt x="1208" y="1045"/>
                    <a:pt x="1208" y="1045"/>
                  </a:cubicBezTo>
                  <a:lnTo>
                    <a:pt x="556" y="3251"/>
                  </a:lnTo>
                  <a:lnTo>
                    <a:pt x="0" y="3251"/>
                  </a:lnTo>
                  <a:lnTo>
                    <a:pt x="445" y="999"/>
                  </a:lnTo>
                  <a:cubicBezTo>
                    <a:pt x="521" y="619"/>
                    <a:pt x="786" y="304"/>
                    <a:pt x="1148" y="166"/>
                  </a:cubicBezTo>
                  <a:lnTo>
                    <a:pt x="1584" y="0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00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4" name="Freeform 52">
              <a:extLst>
                <a:ext uri="{FF2B5EF4-FFF2-40B4-BE49-F238E27FC236}">
                  <a16:creationId xmlns:a16="http://schemas.microsoft.com/office/drawing/2014/main" id="{6AF55020-8DF6-41A3-8A7D-0AF0AC14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8625" y="11515725"/>
              <a:ext cx="841375" cy="355600"/>
            </a:xfrm>
            <a:custGeom>
              <a:avLst/>
              <a:gdLst>
                <a:gd name="T0" fmla="*/ 176 w 1106"/>
                <a:gd name="T1" fmla="*/ 205 h 468"/>
                <a:gd name="T2" fmla="*/ 580 w 1106"/>
                <a:gd name="T3" fmla="*/ 68 h 468"/>
                <a:gd name="T4" fmla="*/ 619 w 1106"/>
                <a:gd name="T5" fmla="*/ 18 h 468"/>
                <a:gd name="T6" fmla="*/ 658 w 1106"/>
                <a:gd name="T7" fmla="*/ 1 h 468"/>
                <a:gd name="T8" fmla="*/ 757 w 1106"/>
                <a:gd name="T9" fmla="*/ 5 h 468"/>
                <a:gd name="T10" fmla="*/ 795 w 1106"/>
                <a:gd name="T11" fmla="*/ 74 h 468"/>
                <a:gd name="T12" fmla="*/ 793 w 1106"/>
                <a:gd name="T13" fmla="*/ 77 h 468"/>
                <a:gd name="T14" fmla="*/ 1022 w 1106"/>
                <a:gd name="T15" fmla="*/ 76 h 468"/>
                <a:gd name="T16" fmla="*/ 1097 w 1106"/>
                <a:gd name="T17" fmla="*/ 163 h 468"/>
                <a:gd name="T18" fmla="*/ 1047 w 1106"/>
                <a:gd name="T19" fmla="*/ 418 h 468"/>
                <a:gd name="T20" fmla="*/ 270 w 1106"/>
                <a:gd name="T21" fmla="*/ 452 h 468"/>
                <a:gd name="T22" fmla="*/ 17 w 1106"/>
                <a:gd name="T23" fmla="*/ 399 h 468"/>
                <a:gd name="T24" fmla="*/ 6 w 1106"/>
                <a:gd name="T25" fmla="*/ 326 h 468"/>
                <a:gd name="T26" fmla="*/ 176 w 1106"/>
                <a:gd name="T27" fmla="*/ 205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6" h="468">
                  <a:moveTo>
                    <a:pt x="176" y="205"/>
                  </a:moveTo>
                  <a:lnTo>
                    <a:pt x="580" y="68"/>
                  </a:lnTo>
                  <a:lnTo>
                    <a:pt x="619" y="18"/>
                  </a:lnTo>
                  <a:cubicBezTo>
                    <a:pt x="628" y="6"/>
                    <a:pt x="643" y="0"/>
                    <a:pt x="658" y="1"/>
                  </a:cubicBezTo>
                  <a:lnTo>
                    <a:pt x="757" y="5"/>
                  </a:lnTo>
                  <a:cubicBezTo>
                    <a:pt x="792" y="7"/>
                    <a:pt x="812" y="44"/>
                    <a:pt x="795" y="74"/>
                  </a:cubicBezTo>
                  <a:lnTo>
                    <a:pt x="793" y="77"/>
                  </a:lnTo>
                  <a:lnTo>
                    <a:pt x="1022" y="76"/>
                  </a:lnTo>
                  <a:cubicBezTo>
                    <a:pt x="1069" y="74"/>
                    <a:pt x="1106" y="117"/>
                    <a:pt x="1097" y="163"/>
                  </a:cubicBezTo>
                  <a:lnTo>
                    <a:pt x="1047" y="418"/>
                  </a:lnTo>
                  <a:lnTo>
                    <a:pt x="270" y="452"/>
                  </a:lnTo>
                  <a:cubicBezTo>
                    <a:pt x="270" y="452"/>
                    <a:pt x="67" y="468"/>
                    <a:pt x="17" y="399"/>
                  </a:cubicBezTo>
                  <a:cubicBezTo>
                    <a:pt x="1" y="378"/>
                    <a:pt x="0" y="352"/>
                    <a:pt x="6" y="326"/>
                  </a:cubicBezTo>
                  <a:cubicBezTo>
                    <a:pt x="18" y="269"/>
                    <a:pt x="61" y="224"/>
                    <a:pt x="176" y="205"/>
                  </a:cubicBezTo>
                  <a:close/>
                </a:path>
              </a:pathLst>
            </a:custGeom>
            <a:solidFill>
              <a:srgbClr val="50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5" name="Rectangle 54">
              <a:extLst>
                <a:ext uri="{FF2B5EF4-FFF2-40B4-BE49-F238E27FC236}">
                  <a16:creationId xmlns:a16="http://schemas.microsoft.com/office/drawing/2014/main" id="{56C3364D-3FC2-4465-B4E5-B5B1E5E34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1638" y="11488738"/>
              <a:ext cx="142875" cy="82550"/>
            </a:xfrm>
            <a:prstGeom prst="rect">
              <a:avLst/>
            </a:prstGeom>
            <a:solidFill>
              <a:srgbClr val="85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7DDAE34A-F3A7-4C0F-972C-5D4B727F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6448" y="10045699"/>
              <a:ext cx="1920876" cy="1637168"/>
            </a:xfrm>
            <a:custGeom>
              <a:avLst/>
              <a:gdLst>
                <a:gd name="connsiteX0" fmla="*/ 1008064 w 1920876"/>
                <a:gd name="connsiteY0" fmla="*/ 1443039 h 1637168"/>
                <a:gd name="connsiteX1" fmla="*/ 1885064 w 1920876"/>
                <a:gd name="connsiteY1" fmla="*/ 1554765 h 1637168"/>
                <a:gd name="connsiteX2" fmla="*/ 1920876 w 1920876"/>
                <a:gd name="connsiteY2" fmla="*/ 1595807 h 1637168"/>
                <a:gd name="connsiteX3" fmla="*/ 1874400 w 1920876"/>
                <a:gd name="connsiteY3" fmla="*/ 1636849 h 1637168"/>
                <a:gd name="connsiteX4" fmla="*/ 1008064 w 1920876"/>
                <a:gd name="connsiteY4" fmla="*/ 1526643 h 1637168"/>
                <a:gd name="connsiteX5" fmla="*/ 865188 w 1920876"/>
                <a:gd name="connsiteY5" fmla="*/ 1443039 h 1637168"/>
                <a:gd name="connsiteX6" fmla="*/ 865188 w 1920876"/>
                <a:gd name="connsiteY6" fmla="*/ 1526643 h 1637168"/>
                <a:gd name="connsiteX7" fmla="*/ 47180 w 1920876"/>
                <a:gd name="connsiteY7" fmla="*/ 1636849 h 1637168"/>
                <a:gd name="connsiteX8" fmla="*/ 0 w 1920876"/>
                <a:gd name="connsiteY8" fmla="*/ 1595807 h 1637168"/>
                <a:gd name="connsiteX9" fmla="*/ 35764 w 1920876"/>
                <a:gd name="connsiteY9" fmla="*/ 1554765 h 1637168"/>
                <a:gd name="connsiteX10" fmla="*/ 865190 w 1920876"/>
                <a:gd name="connsiteY10" fmla="*/ 0 h 1637168"/>
                <a:gd name="connsiteX11" fmla="*/ 1008064 w 1920876"/>
                <a:gd name="connsiteY11" fmla="*/ 0 h 1637168"/>
                <a:gd name="connsiteX12" fmla="*/ 1008064 w 1920876"/>
                <a:gd name="connsiteY12" fmla="*/ 1443038 h 1637168"/>
                <a:gd name="connsiteX13" fmla="*/ 865190 w 1920876"/>
                <a:gd name="connsiteY13" fmla="*/ 1443038 h 163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0876" h="1637168">
                  <a:moveTo>
                    <a:pt x="1008064" y="1443039"/>
                  </a:moveTo>
                  <a:lnTo>
                    <a:pt x="1885064" y="1554765"/>
                  </a:lnTo>
                  <a:cubicBezTo>
                    <a:pt x="1905640" y="1557805"/>
                    <a:pt x="1920876" y="1575286"/>
                    <a:pt x="1920876" y="1595807"/>
                  </a:cubicBezTo>
                  <a:cubicBezTo>
                    <a:pt x="1920876" y="1620888"/>
                    <a:pt x="1898780" y="1639889"/>
                    <a:pt x="1874400" y="1636849"/>
                  </a:cubicBezTo>
                  <a:lnTo>
                    <a:pt x="1008064" y="1526643"/>
                  </a:lnTo>
                  <a:close/>
                  <a:moveTo>
                    <a:pt x="865188" y="1443039"/>
                  </a:moveTo>
                  <a:lnTo>
                    <a:pt x="865188" y="1526643"/>
                  </a:lnTo>
                  <a:lnTo>
                    <a:pt x="47180" y="1636849"/>
                  </a:lnTo>
                  <a:cubicBezTo>
                    <a:pt x="22068" y="1639889"/>
                    <a:pt x="0" y="1620888"/>
                    <a:pt x="0" y="1595807"/>
                  </a:cubicBezTo>
                  <a:cubicBezTo>
                    <a:pt x="0" y="1574526"/>
                    <a:pt x="15220" y="1557045"/>
                    <a:pt x="35764" y="1554765"/>
                  </a:cubicBezTo>
                  <a:close/>
                  <a:moveTo>
                    <a:pt x="865190" y="0"/>
                  </a:moveTo>
                  <a:lnTo>
                    <a:pt x="1008064" y="0"/>
                  </a:lnTo>
                  <a:lnTo>
                    <a:pt x="1008064" y="1443038"/>
                  </a:lnTo>
                  <a:lnTo>
                    <a:pt x="865190" y="1443038"/>
                  </a:lnTo>
                  <a:close/>
                </a:path>
              </a:pathLst>
            </a:custGeom>
            <a:solidFill>
              <a:srgbClr val="BDB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C45332BF-445B-4B02-B673-5BF28D9F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3599" y="11680824"/>
              <a:ext cx="1827214" cy="161926"/>
            </a:xfrm>
            <a:custGeom>
              <a:avLst/>
              <a:gdLst>
                <a:gd name="connsiteX0" fmla="*/ 1746252 w 1827214"/>
                <a:gd name="connsiteY0" fmla="*/ 0 h 161926"/>
                <a:gd name="connsiteX1" fmla="*/ 1827214 w 1827214"/>
                <a:gd name="connsiteY1" fmla="*/ 80963 h 161926"/>
                <a:gd name="connsiteX2" fmla="*/ 1746252 w 1827214"/>
                <a:gd name="connsiteY2" fmla="*/ 161926 h 161926"/>
                <a:gd name="connsiteX3" fmla="*/ 1665288 w 1827214"/>
                <a:gd name="connsiteY3" fmla="*/ 80963 h 161926"/>
                <a:gd name="connsiteX4" fmla="*/ 1746252 w 1827214"/>
                <a:gd name="connsiteY4" fmla="*/ 0 h 161926"/>
                <a:gd name="connsiteX5" fmla="*/ 80964 w 1827214"/>
                <a:gd name="connsiteY5" fmla="*/ 0 h 161926"/>
                <a:gd name="connsiteX6" fmla="*/ 161926 w 1827214"/>
                <a:gd name="connsiteY6" fmla="*/ 80963 h 161926"/>
                <a:gd name="connsiteX7" fmla="*/ 80964 w 1827214"/>
                <a:gd name="connsiteY7" fmla="*/ 161926 h 161926"/>
                <a:gd name="connsiteX8" fmla="*/ 0 w 1827214"/>
                <a:gd name="connsiteY8" fmla="*/ 80963 h 161926"/>
                <a:gd name="connsiteX9" fmla="*/ 80964 w 1827214"/>
                <a:gd name="connsiteY9" fmla="*/ 0 h 16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7214" h="161926">
                  <a:moveTo>
                    <a:pt x="1746252" y="0"/>
                  </a:moveTo>
                  <a:cubicBezTo>
                    <a:pt x="1790966" y="0"/>
                    <a:pt x="1827214" y="36248"/>
                    <a:pt x="1827214" y="80963"/>
                  </a:cubicBezTo>
                  <a:cubicBezTo>
                    <a:pt x="1827214" y="125678"/>
                    <a:pt x="1790966" y="161926"/>
                    <a:pt x="1746252" y="161926"/>
                  </a:cubicBezTo>
                  <a:cubicBezTo>
                    <a:pt x="1701536" y="161926"/>
                    <a:pt x="1665288" y="125678"/>
                    <a:pt x="1665288" y="80963"/>
                  </a:cubicBezTo>
                  <a:cubicBezTo>
                    <a:pt x="1665288" y="36248"/>
                    <a:pt x="1701536" y="0"/>
                    <a:pt x="1746252" y="0"/>
                  </a:cubicBezTo>
                  <a:close/>
                  <a:moveTo>
                    <a:pt x="80964" y="0"/>
                  </a:moveTo>
                  <a:cubicBezTo>
                    <a:pt x="125678" y="0"/>
                    <a:pt x="161926" y="36248"/>
                    <a:pt x="161926" y="80963"/>
                  </a:cubicBezTo>
                  <a:cubicBezTo>
                    <a:pt x="161926" y="125678"/>
                    <a:pt x="125678" y="161926"/>
                    <a:pt x="80964" y="161926"/>
                  </a:cubicBezTo>
                  <a:cubicBezTo>
                    <a:pt x="36248" y="161926"/>
                    <a:pt x="0" y="125678"/>
                    <a:pt x="0" y="80963"/>
                  </a:cubicBezTo>
                  <a:cubicBezTo>
                    <a:pt x="0" y="36248"/>
                    <a:pt x="36248" y="0"/>
                    <a:pt x="80964" y="0"/>
                  </a:cubicBezTo>
                  <a:close/>
                </a:path>
              </a:pathLst>
            </a:custGeom>
            <a:solidFill>
              <a:srgbClr val="85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Freeform 59">
              <a:extLst>
                <a:ext uri="{FF2B5EF4-FFF2-40B4-BE49-F238E27FC236}">
                  <a16:creationId xmlns:a16="http://schemas.microsoft.com/office/drawing/2014/main" id="{FB7BBD03-7821-47F6-A3BA-1546A2BC8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0" y="6508750"/>
              <a:ext cx="163513" cy="203200"/>
            </a:xfrm>
            <a:custGeom>
              <a:avLst/>
              <a:gdLst>
                <a:gd name="T0" fmla="*/ 195 w 215"/>
                <a:gd name="T1" fmla="*/ 160 h 267"/>
                <a:gd name="T2" fmla="*/ 71 w 215"/>
                <a:gd name="T3" fmla="*/ 253 h 267"/>
                <a:gd name="T4" fmla="*/ 20 w 215"/>
                <a:gd name="T5" fmla="*/ 107 h 267"/>
                <a:gd name="T6" fmla="*/ 143 w 215"/>
                <a:gd name="T7" fmla="*/ 14 h 267"/>
                <a:gd name="T8" fmla="*/ 195 w 215"/>
                <a:gd name="T9" fmla="*/ 16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67">
                  <a:moveTo>
                    <a:pt x="195" y="160"/>
                  </a:moveTo>
                  <a:cubicBezTo>
                    <a:pt x="175" y="226"/>
                    <a:pt x="120" y="267"/>
                    <a:pt x="71" y="253"/>
                  </a:cubicBezTo>
                  <a:cubicBezTo>
                    <a:pt x="23" y="238"/>
                    <a:pt x="0" y="173"/>
                    <a:pt x="20" y="107"/>
                  </a:cubicBezTo>
                  <a:cubicBezTo>
                    <a:pt x="40" y="41"/>
                    <a:pt x="95" y="0"/>
                    <a:pt x="143" y="14"/>
                  </a:cubicBezTo>
                  <a:cubicBezTo>
                    <a:pt x="192" y="29"/>
                    <a:pt x="215" y="94"/>
                    <a:pt x="195" y="160"/>
                  </a:cubicBezTo>
                  <a:close/>
                </a:path>
              </a:pathLst>
            </a:custGeom>
            <a:solidFill>
              <a:srgbClr val="FBA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 60">
              <a:extLst>
                <a:ext uri="{FF2B5EF4-FFF2-40B4-BE49-F238E27FC236}">
                  <a16:creationId xmlns:a16="http://schemas.microsoft.com/office/drawing/2014/main" id="{6CE0F188-EC6A-4211-B7A8-E2C813B4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2975" y="11515725"/>
              <a:ext cx="842963" cy="355600"/>
            </a:xfrm>
            <a:custGeom>
              <a:avLst/>
              <a:gdLst>
                <a:gd name="T0" fmla="*/ 176 w 1106"/>
                <a:gd name="T1" fmla="*/ 205 h 468"/>
                <a:gd name="T2" fmla="*/ 580 w 1106"/>
                <a:gd name="T3" fmla="*/ 68 h 468"/>
                <a:gd name="T4" fmla="*/ 619 w 1106"/>
                <a:gd name="T5" fmla="*/ 18 h 468"/>
                <a:gd name="T6" fmla="*/ 657 w 1106"/>
                <a:gd name="T7" fmla="*/ 1 h 468"/>
                <a:gd name="T8" fmla="*/ 757 w 1106"/>
                <a:gd name="T9" fmla="*/ 5 h 468"/>
                <a:gd name="T10" fmla="*/ 795 w 1106"/>
                <a:gd name="T11" fmla="*/ 74 h 468"/>
                <a:gd name="T12" fmla="*/ 793 w 1106"/>
                <a:gd name="T13" fmla="*/ 77 h 468"/>
                <a:gd name="T14" fmla="*/ 1022 w 1106"/>
                <a:gd name="T15" fmla="*/ 76 h 468"/>
                <a:gd name="T16" fmla="*/ 1097 w 1106"/>
                <a:gd name="T17" fmla="*/ 163 h 468"/>
                <a:gd name="T18" fmla="*/ 1047 w 1106"/>
                <a:gd name="T19" fmla="*/ 418 h 468"/>
                <a:gd name="T20" fmla="*/ 270 w 1106"/>
                <a:gd name="T21" fmla="*/ 452 h 468"/>
                <a:gd name="T22" fmla="*/ 17 w 1106"/>
                <a:gd name="T23" fmla="*/ 399 h 468"/>
                <a:gd name="T24" fmla="*/ 6 w 1106"/>
                <a:gd name="T25" fmla="*/ 326 h 468"/>
                <a:gd name="T26" fmla="*/ 176 w 1106"/>
                <a:gd name="T27" fmla="*/ 205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6" h="468">
                  <a:moveTo>
                    <a:pt x="176" y="205"/>
                  </a:moveTo>
                  <a:lnTo>
                    <a:pt x="580" y="68"/>
                  </a:lnTo>
                  <a:lnTo>
                    <a:pt x="619" y="18"/>
                  </a:lnTo>
                  <a:cubicBezTo>
                    <a:pt x="628" y="6"/>
                    <a:pt x="643" y="0"/>
                    <a:pt x="657" y="1"/>
                  </a:cubicBezTo>
                  <a:lnTo>
                    <a:pt x="757" y="5"/>
                  </a:lnTo>
                  <a:cubicBezTo>
                    <a:pt x="791" y="7"/>
                    <a:pt x="812" y="44"/>
                    <a:pt x="795" y="74"/>
                  </a:cubicBezTo>
                  <a:lnTo>
                    <a:pt x="793" y="77"/>
                  </a:lnTo>
                  <a:lnTo>
                    <a:pt x="1022" y="76"/>
                  </a:lnTo>
                  <a:cubicBezTo>
                    <a:pt x="1069" y="74"/>
                    <a:pt x="1106" y="117"/>
                    <a:pt x="1097" y="163"/>
                  </a:cubicBezTo>
                  <a:lnTo>
                    <a:pt x="1047" y="418"/>
                  </a:lnTo>
                  <a:lnTo>
                    <a:pt x="270" y="452"/>
                  </a:lnTo>
                  <a:cubicBezTo>
                    <a:pt x="270" y="452"/>
                    <a:pt x="67" y="468"/>
                    <a:pt x="17" y="399"/>
                  </a:cubicBezTo>
                  <a:cubicBezTo>
                    <a:pt x="1" y="378"/>
                    <a:pt x="0" y="352"/>
                    <a:pt x="6" y="326"/>
                  </a:cubicBezTo>
                  <a:cubicBezTo>
                    <a:pt x="18" y="269"/>
                    <a:pt x="61" y="224"/>
                    <a:pt x="176" y="205"/>
                  </a:cubicBezTo>
                  <a:close/>
                </a:path>
              </a:pathLst>
            </a:custGeom>
            <a:solidFill>
              <a:srgbClr val="64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84CB1AC7-C179-4CC8-98C7-549FB488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599" y="7426655"/>
              <a:ext cx="1054759" cy="670738"/>
            </a:xfrm>
            <a:custGeom>
              <a:avLst/>
              <a:gdLst>
                <a:gd name="connsiteX0" fmla="*/ 1054226 w 1054759"/>
                <a:gd name="connsiteY0" fmla="*/ 110 h 670738"/>
                <a:gd name="connsiteX1" fmla="*/ 781979 w 1054759"/>
                <a:gd name="connsiteY1" fmla="*/ 612366 h 670738"/>
                <a:gd name="connsiteX2" fmla="*/ 647377 w 1054759"/>
                <a:gd name="connsiteY2" fmla="*/ 659580 h 670738"/>
                <a:gd name="connsiteX3" fmla="*/ 629126 w 1054759"/>
                <a:gd name="connsiteY3" fmla="*/ 517938 h 670738"/>
                <a:gd name="connsiteX4" fmla="*/ 1054226 w 1054759"/>
                <a:gd name="connsiteY4" fmla="*/ 110 h 670738"/>
                <a:gd name="connsiteX5" fmla="*/ 536 w 1054759"/>
                <a:gd name="connsiteY5" fmla="*/ 110 h 670738"/>
                <a:gd name="connsiteX6" fmla="*/ 426323 w 1054759"/>
                <a:gd name="connsiteY6" fmla="*/ 517938 h 670738"/>
                <a:gd name="connsiteX7" fmla="*/ 408042 w 1054759"/>
                <a:gd name="connsiteY7" fmla="*/ 659580 h 670738"/>
                <a:gd name="connsiteX8" fmla="*/ 273223 w 1054759"/>
                <a:gd name="connsiteY8" fmla="*/ 612366 h 670738"/>
                <a:gd name="connsiteX9" fmla="*/ 536 w 1054759"/>
                <a:gd name="connsiteY9" fmla="*/ 110 h 67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4759" h="670738">
                  <a:moveTo>
                    <a:pt x="1054226" y="110"/>
                  </a:moveTo>
                  <a:cubicBezTo>
                    <a:pt x="1067914" y="9248"/>
                    <a:pt x="813919" y="560583"/>
                    <a:pt x="781979" y="612366"/>
                  </a:cubicBezTo>
                  <a:cubicBezTo>
                    <a:pt x="750040" y="664910"/>
                    <a:pt x="689203" y="685471"/>
                    <a:pt x="647377" y="659580"/>
                  </a:cubicBezTo>
                  <a:cubicBezTo>
                    <a:pt x="604791" y="632927"/>
                    <a:pt x="596426" y="569721"/>
                    <a:pt x="629126" y="517938"/>
                  </a:cubicBezTo>
                  <a:cubicBezTo>
                    <a:pt x="661065" y="466156"/>
                    <a:pt x="1040537" y="-8267"/>
                    <a:pt x="1054226" y="110"/>
                  </a:cubicBezTo>
                  <a:close/>
                  <a:moveTo>
                    <a:pt x="536" y="110"/>
                  </a:moveTo>
                  <a:cubicBezTo>
                    <a:pt x="14247" y="-8267"/>
                    <a:pt x="394332" y="466156"/>
                    <a:pt x="426323" y="517938"/>
                  </a:cubicBezTo>
                  <a:cubicBezTo>
                    <a:pt x="458314" y="569721"/>
                    <a:pt x="449935" y="632927"/>
                    <a:pt x="408042" y="659580"/>
                  </a:cubicBezTo>
                  <a:cubicBezTo>
                    <a:pt x="365387" y="685471"/>
                    <a:pt x="305214" y="664910"/>
                    <a:pt x="273223" y="612366"/>
                  </a:cubicBezTo>
                  <a:cubicBezTo>
                    <a:pt x="240470" y="560583"/>
                    <a:pt x="-13174" y="9248"/>
                    <a:pt x="536" y="110"/>
                  </a:cubicBezTo>
                  <a:close/>
                </a:path>
              </a:pathLst>
            </a:custGeom>
            <a:solidFill>
              <a:srgbClr val="ACD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25C9B59F-3FCC-4EBD-9958-6D6C45145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3332" y="7137181"/>
              <a:ext cx="698041" cy="967735"/>
            </a:xfrm>
            <a:custGeom>
              <a:avLst/>
              <a:gdLst>
                <a:gd name="connsiteX0" fmla="*/ 696909 w 698041"/>
                <a:gd name="connsiteY0" fmla="*/ 22 h 967735"/>
                <a:gd name="connsiteX1" fmla="*/ 530849 w 698041"/>
                <a:gd name="connsiteY1" fmla="*/ 853444 h 967735"/>
                <a:gd name="connsiteX2" fmla="*/ 402876 w 698041"/>
                <a:gd name="connsiteY2" fmla="*/ 965256 h 967735"/>
                <a:gd name="connsiteX3" fmla="*/ 358695 w 698041"/>
                <a:gd name="connsiteY3" fmla="*/ 800961 h 967735"/>
                <a:gd name="connsiteX4" fmla="*/ 696909 w 698041"/>
                <a:gd name="connsiteY4" fmla="*/ 22 h 967735"/>
                <a:gd name="connsiteX5" fmla="*/ 1033 w 698041"/>
                <a:gd name="connsiteY5" fmla="*/ 22 h 967735"/>
                <a:gd name="connsiteX6" fmla="*/ 338507 w 698041"/>
                <a:gd name="connsiteY6" fmla="*/ 800961 h 967735"/>
                <a:gd name="connsiteX7" fmla="*/ 294422 w 698041"/>
                <a:gd name="connsiteY7" fmla="*/ 965256 h 967735"/>
                <a:gd name="connsiteX8" fmla="*/ 166729 w 698041"/>
                <a:gd name="connsiteY8" fmla="*/ 853444 h 967735"/>
                <a:gd name="connsiteX9" fmla="*/ 1033 w 698041"/>
                <a:gd name="connsiteY9" fmla="*/ 22 h 96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8041" h="967735">
                  <a:moveTo>
                    <a:pt x="696909" y="22"/>
                  </a:moveTo>
                  <a:cubicBezTo>
                    <a:pt x="712906" y="4586"/>
                    <a:pt x="554463" y="777382"/>
                    <a:pt x="530849" y="853444"/>
                  </a:cubicBezTo>
                  <a:cubicBezTo>
                    <a:pt x="507997" y="929507"/>
                    <a:pt x="450104" y="979708"/>
                    <a:pt x="402876" y="965256"/>
                  </a:cubicBezTo>
                  <a:cubicBezTo>
                    <a:pt x="354886" y="950804"/>
                    <a:pt x="335081" y="877024"/>
                    <a:pt x="358695" y="800961"/>
                  </a:cubicBezTo>
                  <a:cubicBezTo>
                    <a:pt x="381547" y="724899"/>
                    <a:pt x="681674" y="-4542"/>
                    <a:pt x="696909" y="22"/>
                  </a:cubicBezTo>
                  <a:close/>
                  <a:moveTo>
                    <a:pt x="1033" y="22"/>
                  </a:moveTo>
                  <a:cubicBezTo>
                    <a:pt x="16234" y="-4542"/>
                    <a:pt x="315704" y="724899"/>
                    <a:pt x="338507" y="800961"/>
                  </a:cubicBezTo>
                  <a:cubicBezTo>
                    <a:pt x="362069" y="877024"/>
                    <a:pt x="342307" y="950804"/>
                    <a:pt x="294422" y="965256"/>
                  </a:cubicBezTo>
                  <a:cubicBezTo>
                    <a:pt x="247297" y="979708"/>
                    <a:pt x="189532" y="929507"/>
                    <a:pt x="166729" y="853444"/>
                  </a:cubicBezTo>
                  <a:cubicBezTo>
                    <a:pt x="143167" y="777382"/>
                    <a:pt x="-14169" y="4586"/>
                    <a:pt x="1033" y="22"/>
                  </a:cubicBezTo>
                  <a:close/>
                </a:path>
              </a:pathLst>
            </a:custGeom>
            <a:solidFill>
              <a:srgbClr val="7DB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3330411E-C7DC-4643-895E-AF1451209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4875" y="7227888"/>
              <a:ext cx="3462704" cy="1330325"/>
            </a:xfrm>
            <a:custGeom>
              <a:avLst/>
              <a:gdLst>
                <a:gd name="connsiteX0" fmla="*/ 0 w 3462704"/>
                <a:gd name="connsiteY0" fmla="*/ 0 h 1330325"/>
                <a:gd name="connsiteX1" fmla="*/ 1909965 w 3462704"/>
                <a:gd name="connsiteY1" fmla="*/ 0 h 1330325"/>
                <a:gd name="connsiteX2" fmla="*/ 2347715 w 3462704"/>
                <a:gd name="connsiteY2" fmla="*/ 1252537 h 1330325"/>
                <a:gd name="connsiteX3" fmla="*/ 3424621 w 3462704"/>
                <a:gd name="connsiteY3" fmla="*/ 1252537 h 1330325"/>
                <a:gd name="connsiteX4" fmla="*/ 3459623 w 3462704"/>
                <a:gd name="connsiteY4" fmla="*/ 1276413 h 1330325"/>
                <a:gd name="connsiteX5" fmla="*/ 3424621 w 3462704"/>
                <a:gd name="connsiteY5" fmla="*/ 1330325 h 1330325"/>
                <a:gd name="connsiteX6" fmla="*/ 2374901 w 3462704"/>
                <a:gd name="connsiteY6" fmla="*/ 1330325 h 1330325"/>
                <a:gd name="connsiteX7" fmla="*/ 464586 w 3462704"/>
                <a:gd name="connsiteY7" fmla="*/ 1330325 h 1330325"/>
                <a:gd name="connsiteX8" fmla="*/ 464175 w 3462704"/>
                <a:gd name="connsiteY8" fmla="*/ 1330325 h 1330325"/>
                <a:gd name="connsiteX9" fmla="*/ 461425 w 3462704"/>
                <a:gd name="connsiteY9" fmla="*/ 1322443 h 1330325"/>
                <a:gd name="connsiteX10" fmla="*/ 433388 w 3462704"/>
                <a:gd name="connsiteY10" fmla="*/ 1252537 h 1330325"/>
                <a:gd name="connsiteX11" fmla="*/ 437033 w 3462704"/>
                <a:gd name="connsiteY11" fmla="*/ 1252537 h 13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2704" h="1330325">
                  <a:moveTo>
                    <a:pt x="0" y="0"/>
                  </a:moveTo>
                  <a:lnTo>
                    <a:pt x="1909965" y="0"/>
                  </a:lnTo>
                  <a:lnTo>
                    <a:pt x="2347715" y="1252537"/>
                  </a:lnTo>
                  <a:lnTo>
                    <a:pt x="3424621" y="1252537"/>
                  </a:lnTo>
                  <a:cubicBezTo>
                    <a:pt x="3439839" y="1252537"/>
                    <a:pt x="3454297" y="1262549"/>
                    <a:pt x="3459623" y="1276413"/>
                  </a:cubicBezTo>
                  <a:cubicBezTo>
                    <a:pt x="3470277" y="1301828"/>
                    <a:pt x="3452013" y="1330325"/>
                    <a:pt x="3424621" y="1330325"/>
                  </a:cubicBezTo>
                  <a:lnTo>
                    <a:pt x="2374901" y="1330325"/>
                  </a:lnTo>
                  <a:lnTo>
                    <a:pt x="464586" y="1330325"/>
                  </a:lnTo>
                  <a:lnTo>
                    <a:pt x="464175" y="1330325"/>
                  </a:lnTo>
                  <a:lnTo>
                    <a:pt x="461425" y="1322443"/>
                  </a:lnTo>
                  <a:lnTo>
                    <a:pt x="433388" y="1252537"/>
                  </a:lnTo>
                  <a:lnTo>
                    <a:pt x="437033" y="1252537"/>
                  </a:lnTo>
                  <a:close/>
                </a:path>
              </a:pathLst>
            </a:custGeom>
            <a:solidFill>
              <a:srgbClr val="85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Freeform 66">
              <a:extLst>
                <a:ext uri="{FF2B5EF4-FFF2-40B4-BE49-F238E27FC236}">
                  <a16:creationId xmlns:a16="http://schemas.microsoft.com/office/drawing/2014/main" id="{53CF9498-8A3E-475A-BAE3-FF178E322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81188" y="8020050"/>
              <a:ext cx="660400" cy="538163"/>
            </a:xfrm>
            <a:custGeom>
              <a:avLst/>
              <a:gdLst>
                <a:gd name="T0" fmla="*/ 796 w 869"/>
                <a:gd name="T1" fmla="*/ 332 h 706"/>
                <a:gd name="T2" fmla="*/ 684 w 869"/>
                <a:gd name="T3" fmla="*/ 443 h 706"/>
                <a:gd name="T4" fmla="*/ 630 w 869"/>
                <a:gd name="T5" fmla="*/ 443 h 706"/>
                <a:gd name="T6" fmla="*/ 635 w 869"/>
                <a:gd name="T7" fmla="*/ 388 h 706"/>
                <a:gd name="T8" fmla="*/ 635 w 869"/>
                <a:gd name="T9" fmla="*/ 239 h 706"/>
                <a:gd name="T10" fmla="*/ 796 w 869"/>
                <a:gd name="T11" fmla="*/ 239 h 706"/>
                <a:gd name="T12" fmla="*/ 796 w 869"/>
                <a:gd name="T13" fmla="*/ 332 h 706"/>
                <a:gd name="T14" fmla="*/ 635 w 869"/>
                <a:gd name="T15" fmla="*/ 165 h 706"/>
                <a:gd name="T16" fmla="*/ 635 w 869"/>
                <a:gd name="T17" fmla="*/ 0 h 706"/>
                <a:gd name="T18" fmla="*/ 0 w 869"/>
                <a:gd name="T19" fmla="*/ 0 h 706"/>
                <a:gd name="T20" fmla="*/ 0 w 869"/>
                <a:gd name="T21" fmla="*/ 388 h 706"/>
                <a:gd name="T22" fmla="*/ 317 w 869"/>
                <a:gd name="T23" fmla="*/ 706 h 706"/>
                <a:gd name="T24" fmla="*/ 607 w 869"/>
                <a:gd name="T25" fmla="*/ 517 h 706"/>
                <a:gd name="T26" fmla="*/ 684 w 869"/>
                <a:gd name="T27" fmla="*/ 517 h 706"/>
                <a:gd name="T28" fmla="*/ 869 w 869"/>
                <a:gd name="T29" fmla="*/ 332 h 706"/>
                <a:gd name="T30" fmla="*/ 869 w 869"/>
                <a:gd name="T31" fmla="*/ 165 h 706"/>
                <a:gd name="T32" fmla="*/ 635 w 869"/>
                <a:gd name="T33" fmla="*/ 16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9" h="706">
                  <a:moveTo>
                    <a:pt x="796" y="332"/>
                  </a:moveTo>
                  <a:cubicBezTo>
                    <a:pt x="796" y="393"/>
                    <a:pt x="746" y="443"/>
                    <a:pt x="684" y="443"/>
                  </a:cubicBezTo>
                  <a:lnTo>
                    <a:pt x="630" y="443"/>
                  </a:lnTo>
                  <a:cubicBezTo>
                    <a:pt x="633" y="425"/>
                    <a:pt x="635" y="407"/>
                    <a:pt x="635" y="388"/>
                  </a:cubicBezTo>
                  <a:lnTo>
                    <a:pt x="635" y="239"/>
                  </a:lnTo>
                  <a:lnTo>
                    <a:pt x="796" y="239"/>
                  </a:lnTo>
                  <a:lnTo>
                    <a:pt x="796" y="332"/>
                  </a:lnTo>
                  <a:close/>
                  <a:moveTo>
                    <a:pt x="635" y="165"/>
                  </a:moveTo>
                  <a:lnTo>
                    <a:pt x="635" y="0"/>
                  </a:lnTo>
                  <a:lnTo>
                    <a:pt x="0" y="0"/>
                  </a:lnTo>
                  <a:lnTo>
                    <a:pt x="0" y="388"/>
                  </a:lnTo>
                  <a:cubicBezTo>
                    <a:pt x="0" y="563"/>
                    <a:pt x="142" y="706"/>
                    <a:pt x="317" y="706"/>
                  </a:cubicBezTo>
                  <a:cubicBezTo>
                    <a:pt x="447" y="706"/>
                    <a:pt x="558" y="628"/>
                    <a:pt x="607" y="517"/>
                  </a:cubicBezTo>
                  <a:lnTo>
                    <a:pt x="684" y="517"/>
                  </a:lnTo>
                  <a:cubicBezTo>
                    <a:pt x="786" y="517"/>
                    <a:pt x="869" y="434"/>
                    <a:pt x="869" y="332"/>
                  </a:cubicBezTo>
                  <a:lnTo>
                    <a:pt x="869" y="165"/>
                  </a:lnTo>
                  <a:lnTo>
                    <a:pt x="635" y="165"/>
                  </a:lnTo>
                  <a:close/>
                </a:path>
              </a:pathLst>
            </a:custGeom>
            <a:solidFill>
              <a:srgbClr val="E99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Freeform 67">
              <a:extLst>
                <a:ext uri="{FF2B5EF4-FFF2-40B4-BE49-F238E27FC236}">
                  <a16:creationId xmlns:a16="http://schemas.microsoft.com/office/drawing/2014/main" id="{DA392FAA-9B1B-4CCA-919C-8E45A7B9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8975" y="8020050"/>
              <a:ext cx="190500" cy="341313"/>
            </a:xfrm>
            <a:custGeom>
              <a:avLst/>
              <a:gdLst>
                <a:gd name="T0" fmla="*/ 6 w 249"/>
                <a:gd name="T1" fmla="*/ 0 h 449"/>
                <a:gd name="T2" fmla="*/ 6 w 249"/>
                <a:gd name="T3" fmla="*/ 191 h 449"/>
                <a:gd name="T4" fmla="*/ 38 w 249"/>
                <a:gd name="T5" fmla="*/ 287 h 449"/>
                <a:gd name="T6" fmla="*/ 78 w 249"/>
                <a:gd name="T7" fmla="*/ 186 h 449"/>
                <a:gd name="T8" fmla="*/ 124 w 249"/>
                <a:gd name="T9" fmla="*/ 449 h 449"/>
                <a:gd name="T10" fmla="*/ 169 w 249"/>
                <a:gd name="T11" fmla="*/ 96 h 449"/>
                <a:gd name="T12" fmla="*/ 209 w 249"/>
                <a:gd name="T13" fmla="*/ 163 h 449"/>
                <a:gd name="T14" fmla="*/ 249 w 249"/>
                <a:gd name="T15" fmla="*/ 0 h 449"/>
                <a:gd name="T16" fmla="*/ 6 w 249"/>
                <a:gd name="T1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49">
                  <a:moveTo>
                    <a:pt x="6" y="0"/>
                  </a:moveTo>
                  <a:lnTo>
                    <a:pt x="6" y="191"/>
                  </a:lnTo>
                  <a:cubicBezTo>
                    <a:pt x="6" y="191"/>
                    <a:pt x="0" y="287"/>
                    <a:pt x="38" y="287"/>
                  </a:cubicBezTo>
                  <a:cubicBezTo>
                    <a:pt x="75" y="287"/>
                    <a:pt x="61" y="186"/>
                    <a:pt x="78" y="186"/>
                  </a:cubicBezTo>
                  <a:cubicBezTo>
                    <a:pt x="94" y="186"/>
                    <a:pt x="68" y="449"/>
                    <a:pt x="124" y="449"/>
                  </a:cubicBezTo>
                  <a:cubicBezTo>
                    <a:pt x="180" y="449"/>
                    <a:pt x="150" y="96"/>
                    <a:pt x="169" y="96"/>
                  </a:cubicBezTo>
                  <a:cubicBezTo>
                    <a:pt x="187" y="96"/>
                    <a:pt x="175" y="163"/>
                    <a:pt x="209" y="163"/>
                  </a:cubicBezTo>
                  <a:cubicBezTo>
                    <a:pt x="243" y="163"/>
                    <a:pt x="249" y="0"/>
                    <a:pt x="24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603B1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 68">
              <a:extLst>
                <a:ext uri="{FF2B5EF4-FFF2-40B4-BE49-F238E27FC236}">
                  <a16:creationId xmlns:a16="http://schemas.microsoft.com/office/drawing/2014/main" id="{658EEFD1-A981-4FEA-9719-23B6CEAE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2213" y="7096125"/>
              <a:ext cx="180975" cy="1008063"/>
            </a:xfrm>
            <a:custGeom>
              <a:avLst/>
              <a:gdLst>
                <a:gd name="T0" fmla="*/ 237 w 237"/>
                <a:gd name="T1" fmla="*/ 1136 h 1326"/>
                <a:gd name="T2" fmla="*/ 118 w 237"/>
                <a:gd name="T3" fmla="*/ 1326 h 1326"/>
                <a:gd name="T4" fmla="*/ 0 w 237"/>
                <a:gd name="T5" fmla="*/ 1136 h 1326"/>
                <a:gd name="T6" fmla="*/ 118 w 237"/>
                <a:gd name="T7" fmla="*/ 0 h 1326"/>
                <a:gd name="T8" fmla="*/ 237 w 237"/>
                <a:gd name="T9" fmla="*/ 113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326">
                  <a:moveTo>
                    <a:pt x="237" y="1136"/>
                  </a:moveTo>
                  <a:cubicBezTo>
                    <a:pt x="237" y="1241"/>
                    <a:pt x="184" y="1326"/>
                    <a:pt x="118" y="1326"/>
                  </a:cubicBezTo>
                  <a:cubicBezTo>
                    <a:pt x="53" y="1326"/>
                    <a:pt x="0" y="1241"/>
                    <a:pt x="0" y="1136"/>
                  </a:cubicBezTo>
                  <a:cubicBezTo>
                    <a:pt x="0" y="1032"/>
                    <a:pt x="97" y="0"/>
                    <a:pt x="118" y="0"/>
                  </a:cubicBezTo>
                  <a:cubicBezTo>
                    <a:pt x="139" y="0"/>
                    <a:pt x="237" y="1032"/>
                    <a:pt x="237" y="1136"/>
                  </a:cubicBezTo>
                  <a:close/>
                </a:path>
              </a:pathLst>
            </a:custGeom>
            <a:solidFill>
              <a:srgbClr val="5C9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 69">
              <a:extLst>
                <a:ext uri="{FF2B5EF4-FFF2-40B4-BE49-F238E27FC236}">
                  <a16:creationId xmlns:a16="http://schemas.microsoft.com/office/drawing/2014/main" id="{899DE7B1-536C-4CD9-B59A-3EB8ED3E0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3250" y="5699125"/>
              <a:ext cx="885825" cy="2659063"/>
            </a:xfrm>
            <a:custGeom>
              <a:avLst/>
              <a:gdLst>
                <a:gd name="T0" fmla="*/ 639 w 1165"/>
                <a:gd name="T1" fmla="*/ 3494 h 3494"/>
                <a:gd name="T2" fmla="*/ 0 w 1165"/>
                <a:gd name="T3" fmla="*/ 1321 h 3494"/>
                <a:gd name="T4" fmla="*/ 1118 w 1165"/>
                <a:gd name="T5" fmla="*/ 0 h 3494"/>
                <a:gd name="T6" fmla="*/ 1165 w 1165"/>
                <a:gd name="T7" fmla="*/ 40 h 3494"/>
                <a:gd name="T8" fmla="*/ 68 w 1165"/>
                <a:gd name="T9" fmla="*/ 1335 h 3494"/>
                <a:gd name="T10" fmla="*/ 698 w 1165"/>
                <a:gd name="T11" fmla="*/ 3477 h 3494"/>
                <a:gd name="T12" fmla="*/ 639 w 1165"/>
                <a:gd name="T13" fmla="*/ 3494 h 3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5" h="3494">
                  <a:moveTo>
                    <a:pt x="639" y="3494"/>
                  </a:moveTo>
                  <a:lnTo>
                    <a:pt x="0" y="1321"/>
                  </a:lnTo>
                  <a:lnTo>
                    <a:pt x="1118" y="0"/>
                  </a:lnTo>
                  <a:lnTo>
                    <a:pt x="1165" y="40"/>
                  </a:lnTo>
                  <a:lnTo>
                    <a:pt x="68" y="1335"/>
                  </a:lnTo>
                  <a:lnTo>
                    <a:pt x="698" y="3477"/>
                  </a:lnTo>
                  <a:lnTo>
                    <a:pt x="639" y="3494"/>
                  </a:lnTo>
                  <a:close/>
                </a:path>
              </a:pathLst>
            </a:custGeom>
            <a:solidFill>
              <a:srgbClr val="50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Freeform 70">
              <a:extLst>
                <a:ext uri="{FF2B5EF4-FFF2-40B4-BE49-F238E27FC236}">
                  <a16:creationId xmlns:a16="http://schemas.microsoft.com/office/drawing/2014/main" id="{53BED936-78D1-48CD-A836-F8A0BC917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1725" y="8393113"/>
              <a:ext cx="1452563" cy="165100"/>
            </a:xfrm>
            <a:custGeom>
              <a:avLst/>
              <a:gdLst>
                <a:gd name="T0" fmla="*/ 1828 w 1908"/>
                <a:gd name="T1" fmla="*/ 217 h 217"/>
                <a:gd name="T2" fmla="*/ 80 w 1908"/>
                <a:gd name="T3" fmla="*/ 217 h 217"/>
                <a:gd name="T4" fmla="*/ 0 w 1908"/>
                <a:gd name="T5" fmla="*/ 136 h 217"/>
                <a:gd name="T6" fmla="*/ 0 w 1908"/>
                <a:gd name="T7" fmla="*/ 80 h 217"/>
                <a:gd name="T8" fmla="*/ 80 w 1908"/>
                <a:gd name="T9" fmla="*/ 0 h 217"/>
                <a:gd name="T10" fmla="*/ 1828 w 1908"/>
                <a:gd name="T11" fmla="*/ 0 h 217"/>
                <a:gd name="T12" fmla="*/ 1908 w 1908"/>
                <a:gd name="T13" fmla="*/ 80 h 217"/>
                <a:gd name="T14" fmla="*/ 1908 w 1908"/>
                <a:gd name="T15" fmla="*/ 136 h 217"/>
                <a:gd name="T16" fmla="*/ 1828 w 1908"/>
                <a:gd name="T1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8" h="217">
                  <a:moveTo>
                    <a:pt x="1828" y="217"/>
                  </a:moveTo>
                  <a:lnTo>
                    <a:pt x="80" y="217"/>
                  </a:lnTo>
                  <a:cubicBezTo>
                    <a:pt x="35" y="217"/>
                    <a:pt x="0" y="181"/>
                    <a:pt x="0" y="136"/>
                  </a:cubicBezTo>
                  <a:lnTo>
                    <a:pt x="0" y="80"/>
                  </a:lnTo>
                  <a:cubicBezTo>
                    <a:pt x="0" y="36"/>
                    <a:pt x="35" y="0"/>
                    <a:pt x="80" y="0"/>
                  </a:cubicBezTo>
                  <a:lnTo>
                    <a:pt x="1828" y="0"/>
                  </a:lnTo>
                  <a:cubicBezTo>
                    <a:pt x="1872" y="0"/>
                    <a:pt x="1908" y="36"/>
                    <a:pt x="1908" y="80"/>
                  </a:cubicBezTo>
                  <a:lnTo>
                    <a:pt x="1908" y="136"/>
                  </a:lnTo>
                  <a:cubicBezTo>
                    <a:pt x="1908" y="181"/>
                    <a:pt x="1872" y="217"/>
                    <a:pt x="1828" y="217"/>
                  </a:cubicBezTo>
                  <a:close/>
                </a:path>
              </a:pathLst>
            </a:custGeom>
            <a:solidFill>
              <a:srgbClr val="001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Freeform 71">
              <a:extLst>
                <a:ext uri="{FF2B5EF4-FFF2-40B4-BE49-F238E27FC236}">
                  <a16:creationId xmlns:a16="http://schemas.microsoft.com/office/drawing/2014/main" id="{E2586CC8-A13F-4D99-BEFE-46A6ED1B8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8900" y="8266113"/>
              <a:ext cx="1452563" cy="127000"/>
            </a:xfrm>
            <a:custGeom>
              <a:avLst/>
              <a:gdLst>
                <a:gd name="T0" fmla="*/ 1829 w 1909"/>
                <a:gd name="T1" fmla="*/ 0 h 166"/>
                <a:gd name="T2" fmla="*/ 80 w 1909"/>
                <a:gd name="T3" fmla="*/ 0 h 166"/>
                <a:gd name="T4" fmla="*/ 0 w 1909"/>
                <a:gd name="T5" fmla="*/ 80 h 166"/>
                <a:gd name="T6" fmla="*/ 0 w 1909"/>
                <a:gd name="T7" fmla="*/ 86 h 166"/>
                <a:gd name="T8" fmla="*/ 80 w 1909"/>
                <a:gd name="T9" fmla="*/ 166 h 166"/>
                <a:gd name="T10" fmla="*/ 1829 w 1909"/>
                <a:gd name="T11" fmla="*/ 166 h 166"/>
                <a:gd name="T12" fmla="*/ 1909 w 1909"/>
                <a:gd name="T13" fmla="*/ 86 h 166"/>
                <a:gd name="T14" fmla="*/ 1909 w 1909"/>
                <a:gd name="T15" fmla="*/ 80 h 166"/>
                <a:gd name="T16" fmla="*/ 1829 w 190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9" h="166">
                  <a:moveTo>
                    <a:pt x="1829" y="0"/>
                  </a:move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0" y="86"/>
                  </a:lnTo>
                  <a:cubicBezTo>
                    <a:pt x="0" y="130"/>
                    <a:pt x="36" y="166"/>
                    <a:pt x="80" y="166"/>
                  </a:cubicBezTo>
                  <a:lnTo>
                    <a:pt x="1829" y="166"/>
                  </a:lnTo>
                  <a:cubicBezTo>
                    <a:pt x="1873" y="166"/>
                    <a:pt x="1909" y="130"/>
                    <a:pt x="1909" y="86"/>
                  </a:cubicBezTo>
                  <a:lnTo>
                    <a:pt x="1909" y="80"/>
                  </a:lnTo>
                  <a:cubicBezTo>
                    <a:pt x="1909" y="36"/>
                    <a:pt x="1873" y="0"/>
                    <a:pt x="1829" y="0"/>
                  </a:cubicBezTo>
                  <a:close/>
                </a:path>
              </a:pathLst>
            </a:custGeom>
            <a:solidFill>
              <a:srgbClr val="D81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Freeform 72">
              <a:extLst>
                <a:ext uri="{FF2B5EF4-FFF2-40B4-BE49-F238E27FC236}">
                  <a16:creationId xmlns:a16="http://schemas.microsoft.com/office/drawing/2014/main" id="{A8035F05-BF5A-45F8-A99B-25616DAD4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713" y="8116888"/>
              <a:ext cx="1450975" cy="149225"/>
            </a:xfrm>
            <a:custGeom>
              <a:avLst/>
              <a:gdLst>
                <a:gd name="T0" fmla="*/ 1828 w 1908"/>
                <a:gd name="T1" fmla="*/ 197 h 197"/>
                <a:gd name="T2" fmla="*/ 80 w 1908"/>
                <a:gd name="T3" fmla="*/ 197 h 197"/>
                <a:gd name="T4" fmla="*/ 0 w 1908"/>
                <a:gd name="T5" fmla="*/ 117 h 197"/>
                <a:gd name="T6" fmla="*/ 0 w 1908"/>
                <a:gd name="T7" fmla="*/ 80 h 197"/>
                <a:gd name="T8" fmla="*/ 80 w 1908"/>
                <a:gd name="T9" fmla="*/ 0 h 197"/>
                <a:gd name="T10" fmla="*/ 1828 w 1908"/>
                <a:gd name="T11" fmla="*/ 0 h 197"/>
                <a:gd name="T12" fmla="*/ 1908 w 1908"/>
                <a:gd name="T13" fmla="*/ 80 h 197"/>
                <a:gd name="T14" fmla="*/ 1908 w 1908"/>
                <a:gd name="T15" fmla="*/ 117 h 197"/>
                <a:gd name="T16" fmla="*/ 1828 w 1908"/>
                <a:gd name="T1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8" h="197">
                  <a:moveTo>
                    <a:pt x="1828" y="197"/>
                  </a:moveTo>
                  <a:lnTo>
                    <a:pt x="80" y="197"/>
                  </a:lnTo>
                  <a:cubicBezTo>
                    <a:pt x="36" y="197"/>
                    <a:pt x="0" y="161"/>
                    <a:pt x="0" y="117"/>
                  </a:cubicBezTo>
                  <a:lnTo>
                    <a:pt x="0" y="80"/>
                  </a:lnTo>
                  <a:cubicBezTo>
                    <a:pt x="0" y="36"/>
                    <a:pt x="36" y="0"/>
                    <a:pt x="80" y="0"/>
                  </a:cubicBezTo>
                  <a:lnTo>
                    <a:pt x="1828" y="0"/>
                  </a:lnTo>
                  <a:cubicBezTo>
                    <a:pt x="1873" y="0"/>
                    <a:pt x="1908" y="36"/>
                    <a:pt x="1908" y="80"/>
                  </a:cubicBezTo>
                  <a:lnTo>
                    <a:pt x="1908" y="117"/>
                  </a:lnTo>
                  <a:cubicBezTo>
                    <a:pt x="1908" y="161"/>
                    <a:pt x="1873" y="197"/>
                    <a:pt x="1828" y="197"/>
                  </a:cubicBezTo>
                  <a:close/>
                </a:path>
              </a:pathLst>
            </a:custGeom>
            <a:solidFill>
              <a:srgbClr val="7DB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Freeform 73">
              <a:extLst>
                <a:ext uri="{FF2B5EF4-FFF2-40B4-BE49-F238E27FC236}">
                  <a16:creationId xmlns:a16="http://schemas.microsoft.com/office/drawing/2014/main" id="{E04E2C0A-F31D-4C68-B7B3-C9E2169F4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1263" y="7972425"/>
              <a:ext cx="1452563" cy="144463"/>
            </a:xfrm>
            <a:custGeom>
              <a:avLst/>
              <a:gdLst>
                <a:gd name="T0" fmla="*/ 1828 w 1908"/>
                <a:gd name="T1" fmla="*/ 0 h 188"/>
                <a:gd name="T2" fmla="*/ 80 w 1908"/>
                <a:gd name="T3" fmla="*/ 0 h 188"/>
                <a:gd name="T4" fmla="*/ 0 w 1908"/>
                <a:gd name="T5" fmla="*/ 80 h 188"/>
                <a:gd name="T6" fmla="*/ 0 w 1908"/>
                <a:gd name="T7" fmla="*/ 108 h 188"/>
                <a:gd name="T8" fmla="*/ 80 w 1908"/>
                <a:gd name="T9" fmla="*/ 188 h 188"/>
                <a:gd name="T10" fmla="*/ 1828 w 1908"/>
                <a:gd name="T11" fmla="*/ 188 h 188"/>
                <a:gd name="T12" fmla="*/ 1908 w 1908"/>
                <a:gd name="T13" fmla="*/ 108 h 188"/>
                <a:gd name="T14" fmla="*/ 1908 w 1908"/>
                <a:gd name="T15" fmla="*/ 80 h 188"/>
                <a:gd name="T16" fmla="*/ 1828 w 1908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8" h="188">
                  <a:moveTo>
                    <a:pt x="1828" y="0"/>
                  </a:move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0" y="108"/>
                  </a:lnTo>
                  <a:cubicBezTo>
                    <a:pt x="0" y="152"/>
                    <a:pt x="36" y="188"/>
                    <a:pt x="80" y="188"/>
                  </a:cubicBezTo>
                  <a:lnTo>
                    <a:pt x="1828" y="188"/>
                  </a:lnTo>
                  <a:cubicBezTo>
                    <a:pt x="1872" y="188"/>
                    <a:pt x="1908" y="152"/>
                    <a:pt x="1908" y="108"/>
                  </a:cubicBezTo>
                  <a:lnTo>
                    <a:pt x="1908" y="80"/>
                  </a:lnTo>
                  <a:cubicBezTo>
                    <a:pt x="1908" y="36"/>
                    <a:pt x="1872" y="0"/>
                    <a:pt x="1828" y="0"/>
                  </a:cubicBezTo>
                  <a:close/>
                </a:path>
              </a:pathLst>
            </a:custGeom>
            <a:solidFill>
              <a:srgbClr val="2A3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 74">
              <a:extLst>
                <a:ext uri="{FF2B5EF4-FFF2-40B4-BE49-F238E27FC236}">
                  <a16:creationId xmlns:a16="http://schemas.microsoft.com/office/drawing/2014/main" id="{A37D9727-AA22-4F91-850C-FF3606C74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1400" y="7810500"/>
              <a:ext cx="1452563" cy="161925"/>
            </a:xfrm>
            <a:custGeom>
              <a:avLst/>
              <a:gdLst>
                <a:gd name="T0" fmla="*/ 1828 w 1908"/>
                <a:gd name="T1" fmla="*/ 213 h 213"/>
                <a:gd name="T2" fmla="*/ 80 w 1908"/>
                <a:gd name="T3" fmla="*/ 213 h 213"/>
                <a:gd name="T4" fmla="*/ 0 w 1908"/>
                <a:gd name="T5" fmla="*/ 133 h 213"/>
                <a:gd name="T6" fmla="*/ 0 w 1908"/>
                <a:gd name="T7" fmla="*/ 80 h 213"/>
                <a:gd name="T8" fmla="*/ 80 w 1908"/>
                <a:gd name="T9" fmla="*/ 0 h 213"/>
                <a:gd name="T10" fmla="*/ 1828 w 1908"/>
                <a:gd name="T11" fmla="*/ 0 h 213"/>
                <a:gd name="T12" fmla="*/ 1908 w 1908"/>
                <a:gd name="T13" fmla="*/ 80 h 213"/>
                <a:gd name="T14" fmla="*/ 1908 w 1908"/>
                <a:gd name="T15" fmla="*/ 133 h 213"/>
                <a:gd name="T16" fmla="*/ 1828 w 1908"/>
                <a:gd name="T1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8" h="213">
                  <a:moveTo>
                    <a:pt x="1828" y="213"/>
                  </a:moveTo>
                  <a:lnTo>
                    <a:pt x="80" y="213"/>
                  </a:lnTo>
                  <a:cubicBezTo>
                    <a:pt x="35" y="213"/>
                    <a:pt x="0" y="177"/>
                    <a:pt x="0" y="133"/>
                  </a:cubicBezTo>
                  <a:lnTo>
                    <a:pt x="0" y="80"/>
                  </a:lnTo>
                  <a:cubicBezTo>
                    <a:pt x="0" y="35"/>
                    <a:pt x="35" y="0"/>
                    <a:pt x="80" y="0"/>
                  </a:cubicBezTo>
                  <a:lnTo>
                    <a:pt x="1828" y="0"/>
                  </a:lnTo>
                  <a:cubicBezTo>
                    <a:pt x="1872" y="0"/>
                    <a:pt x="1908" y="35"/>
                    <a:pt x="1908" y="80"/>
                  </a:cubicBezTo>
                  <a:lnTo>
                    <a:pt x="1908" y="133"/>
                  </a:lnTo>
                  <a:cubicBezTo>
                    <a:pt x="1908" y="177"/>
                    <a:pt x="1872" y="213"/>
                    <a:pt x="1828" y="213"/>
                  </a:cubicBezTo>
                  <a:close/>
                </a:path>
              </a:pathLst>
            </a:custGeom>
            <a:solidFill>
              <a:srgbClr val="500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 75">
              <a:extLst>
                <a:ext uri="{FF2B5EF4-FFF2-40B4-BE49-F238E27FC236}">
                  <a16:creationId xmlns:a16="http://schemas.microsoft.com/office/drawing/2014/main" id="{E2B6D466-8F47-4F1F-80F8-220F2B923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9513" y="7632700"/>
              <a:ext cx="1452563" cy="177800"/>
            </a:xfrm>
            <a:custGeom>
              <a:avLst/>
              <a:gdLst>
                <a:gd name="T0" fmla="*/ 1829 w 1909"/>
                <a:gd name="T1" fmla="*/ 0 h 235"/>
                <a:gd name="T2" fmla="*/ 80 w 1909"/>
                <a:gd name="T3" fmla="*/ 0 h 235"/>
                <a:gd name="T4" fmla="*/ 0 w 1909"/>
                <a:gd name="T5" fmla="*/ 80 h 235"/>
                <a:gd name="T6" fmla="*/ 0 w 1909"/>
                <a:gd name="T7" fmla="*/ 155 h 235"/>
                <a:gd name="T8" fmla="*/ 80 w 1909"/>
                <a:gd name="T9" fmla="*/ 235 h 235"/>
                <a:gd name="T10" fmla="*/ 1829 w 1909"/>
                <a:gd name="T11" fmla="*/ 235 h 235"/>
                <a:gd name="T12" fmla="*/ 1909 w 1909"/>
                <a:gd name="T13" fmla="*/ 155 h 235"/>
                <a:gd name="T14" fmla="*/ 1909 w 1909"/>
                <a:gd name="T15" fmla="*/ 80 h 235"/>
                <a:gd name="T16" fmla="*/ 1829 w 1909"/>
                <a:gd name="T1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9" h="235">
                  <a:moveTo>
                    <a:pt x="1829" y="0"/>
                  </a:moveTo>
                  <a:lnTo>
                    <a:pt x="80" y="0"/>
                  </a:lnTo>
                  <a:cubicBezTo>
                    <a:pt x="36" y="0"/>
                    <a:pt x="0" y="35"/>
                    <a:pt x="0" y="80"/>
                  </a:cubicBezTo>
                  <a:lnTo>
                    <a:pt x="0" y="155"/>
                  </a:lnTo>
                  <a:cubicBezTo>
                    <a:pt x="0" y="199"/>
                    <a:pt x="36" y="235"/>
                    <a:pt x="80" y="235"/>
                  </a:cubicBezTo>
                  <a:lnTo>
                    <a:pt x="1829" y="235"/>
                  </a:lnTo>
                  <a:cubicBezTo>
                    <a:pt x="1873" y="235"/>
                    <a:pt x="1909" y="199"/>
                    <a:pt x="1909" y="155"/>
                  </a:cubicBezTo>
                  <a:lnTo>
                    <a:pt x="1909" y="80"/>
                  </a:lnTo>
                  <a:cubicBezTo>
                    <a:pt x="1909" y="35"/>
                    <a:pt x="1873" y="0"/>
                    <a:pt x="1829" y="0"/>
                  </a:cubicBezTo>
                  <a:close/>
                </a:path>
              </a:pathLst>
            </a:custGeom>
            <a:solidFill>
              <a:srgbClr val="BDB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 76">
              <a:extLst>
                <a:ext uri="{FF2B5EF4-FFF2-40B4-BE49-F238E27FC236}">
                  <a16:creationId xmlns:a16="http://schemas.microsoft.com/office/drawing/2014/main" id="{F58FD9F7-4B8B-40D1-B7FD-7A31FE24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7425" y="8145463"/>
              <a:ext cx="590550" cy="412750"/>
            </a:xfrm>
            <a:custGeom>
              <a:avLst/>
              <a:gdLst>
                <a:gd name="T0" fmla="*/ 669 w 777"/>
                <a:gd name="T1" fmla="*/ 541 h 541"/>
                <a:gd name="T2" fmla="*/ 107 w 777"/>
                <a:gd name="T3" fmla="*/ 541 h 541"/>
                <a:gd name="T4" fmla="*/ 0 w 777"/>
                <a:gd name="T5" fmla="*/ 0 h 541"/>
                <a:gd name="T6" fmla="*/ 777 w 777"/>
                <a:gd name="T7" fmla="*/ 0 h 541"/>
                <a:gd name="T8" fmla="*/ 669 w 777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541">
                  <a:moveTo>
                    <a:pt x="669" y="541"/>
                  </a:moveTo>
                  <a:lnTo>
                    <a:pt x="107" y="541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669" y="541"/>
                  </a:lnTo>
                  <a:close/>
                </a:path>
              </a:pathLst>
            </a:custGeom>
            <a:solidFill>
              <a:srgbClr val="2A3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Rectangle 77">
              <a:extLst>
                <a:ext uri="{FF2B5EF4-FFF2-40B4-BE49-F238E27FC236}">
                  <a16:creationId xmlns:a16="http://schemas.microsoft.com/office/drawing/2014/main" id="{634EF54F-E3E9-4263-AE36-0B7824C7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3925" y="8047038"/>
              <a:ext cx="717550" cy="98425"/>
            </a:xfrm>
            <a:prstGeom prst="rect">
              <a:avLst/>
            </a:prstGeom>
            <a:solidFill>
              <a:srgbClr val="1B5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3D49E55-4CED-49BC-9644-72071FEA8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7225" y="5662424"/>
              <a:ext cx="1649413" cy="2895788"/>
            </a:xfrm>
            <a:custGeom>
              <a:avLst/>
              <a:gdLst>
                <a:gd name="connsiteX0" fmla="*/ 440368 w 1649413"/>
                <a:gd name="connsiteY0" fmla="*/ 2594163 h 2895788"/>
                <a:gd name="connsiteX1" fmla="*/ 909638 w 1649413"/>
                <a:gd name="connsiteY1" fmla="*/ 2895788 h 2895788"/>
                <a:gd name="connsiteX2" fmla="*/ 0 w 1649413"/>
                <a:gd name="connsiteY2" fmla="*/ 2895788 h 2895788"/>
                <a:gd name="connsiteX3" fmla="*/ 440368 w 1649413"/>
                <a:gd name="connsiteY3" fmla="*/ 2594163 h 2895788"/>
                <a:gd name="connsiteX4" fmla="*/ 986440 w 1649413"/>
                <a:gd name="connsiteY4" fmla="*/ 85 h 2895788"/>
                <a:gd name="connsiteX5" fmla="*/ 1015455 w 1649413"/>
                <a:gd name="connsiteY5" fmla="*/ 9881 h 2895788"/>
                <a:gd name="connsiteX6" fmla="*/ 1185170 w 1649413"/>
                <a:gd name="connsiteY6" fmla="*/ 159007 h 2895788"/>
                <a:gd name="connsiteX7" fmla="*/ 1649413 w 1649413"/>
                <a:gd name="connsiteY7" fmla="*/ 73031 h 2895788"/>
                <a:gd name="connsiteX8" fmla="*/ 944677 w 1649413"/>
                <a:gd name="connsiteY8" fmla="*/ 876488 h 2895788"/>
                <a:gd name="connsiteX9" fmla="*/ 969030 w 1649413"/>
                <a:gd name="connsiteY9" fmla="*/ 405522 h 2895788"/>
                <a:gd name="connsiteX10" fmla="*/ 799315 w 1649413"/>
                <a:gd name="connsiteY10" fmla="*/ 256396 h 2895788"/>
                <a:gd name="connsiteX11" fmla="*/ 795510 w 1649413"/>
                <a:gd name="connsiteY11" fmla="*/ 200093 h 2895788"/>
                <a:gd name="connsiteX12" fmla="*/ 959137 w 1649413"/>
                <a:gd name="connsiteY12" fmla="*/ 13685 h 2895788"/>
                <a:gd name="connsiteX13" fmla="*/ 986440 w 1649413"/>
                <a:gd name="connsiteY13" fmla="*/ 85 h 289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9413" h="2895788">
                  <a:moveTo>
                    <a:pt x="440368" y="2594163"/>
                  </a:moveTo>
                  <a:cubicBezTo>
                    <a:pt x="641918" y="2594163"/>
                    <a:pt x="903553" y="2728558"/>
                    <a:pt x="909638" y="2895788"/>
                  </a:cubicBezTo>
                  <a:lnTo>
                    <a:pt x="0" y="2895788"/>
                  </a:lnTo>
                  <a:cubicBezTo>
                    <a:pt x="5324" y="2728558"/>
                    <a:pt x="261635" y="2594163"/>
                    <a:pt x="440368" y="2594163"/>
                  </a:cubicBezTo>
                  <a:close/>
                  <a:moveTo>
                    <a:pt x="986440" y="85"/>
                  </a:moveTo>
                  <a:cubicBezTo>
                    <a:pt x="996619" y="-581"/>
                    <a:pt x="1007083" y="2653"/>
                    <a:pt x="1015455" y="9881"/>
                  </a:cubicBezTo>
                  <a:lnTo>
                    <a:pt x="1185170" y="159007"/>
                  </a:lnTo>
                  <a:lnTo>
                    <a:pt x="1649413" y="73031"/>
                  </a:lnTo>
                  <a:lnTo>
                    <a:pt x="944677" y="876488"/>
                  </a:lnTo>
                  <a:lnTo>
                    <a:pt x="969030" y="405522"/>
                  </a:lnTo>
                  <a:lnTo>
                    <a:pt x="799315" y="256396"/>
                  </a:lnTo>
                  <a:cubicBezTo>
                    <a:pt x="783333" y="241940"/>
                    <a:pt x="781050" y="216832"/>
                    <a:pt x="795510" y="200093"/>
                  </a:cubicBezTo>
                  <a:lnTo>
                    <a:pt x="959137" y="13685"/>
                  </a:lnTo>
                  <a:cubicBezTo>
                    <a:pt x="966367" y="5316"/>
                    <a:pt x="976261" y="751"/>
                    <a:pt x="986440" y="85"/>
                  </a:cubicBezTo>
                  <a:close/>
                </a:path>
              </a:pathLst>
            </a:custGeom>
            <a:solidFill>
              <a:srgbClr val="85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96133B22-5755-4A91-8555-6CD10DA14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0224" y="5614988"/>
              <a:ext cx="1030288" cy="1189038"/>
            </a:xfrm>
            <a:custGeom>
              <a:avLst/>
              <a:gdLst>
                <a:gd name="connsiteX0" fmla="*/ 96838 w 1030288"/>
                <a:gd name="connsiteY0" fmla="*/ 996950 h 1189038"/>
                <a:gd name="connsiteX1" fmla="*/ 193676 w 1030288"/>
                <a:gd name="connsiteY1" fmla="*/ 1092994 h 1189038"/>
                <a:gd name="connsiteX2" fmla="*/ 96838 w 1030288"/>
                <a:gd name="connsiteY2" fmla="*/ 1189038 h 1189038"/>
                <a:gd name="connsiteX3" fmla="*/ 0 w 1030288"/>
                <a:gd name="connsiteY3" fmla="*/ 1092994 h 1189038"/>
                <a:gd name="connsiteX4" fmla="*/ 96838 w 1030288"/>
                <a:gd name="connsiteY4" fmla="*/ 996950 h 1189038"/>
                <a:gd name="connsiteX5" fmla="*/ 934244 w 1030288"/>
                <a:gd name="connsiteY5" fmla="*/ 0 h 1189038"/>
                <a:gd name="connsiteX6" fmla="*/ 1030288 w 1030288"/>
                <a:gd name="connsiteY6" fmla="*/ 96838 h 1189038"/>
                <a:gd name="connsiteX7" fmla="*/ 934244 w 1030288"/>
                <a:gd name="connsiteY7" fmla="*/ 193676 h 1189038"/>
                <a:gd name="connsiteX8" fmla="*/ 838200 w 1030288"/>
                <a:gd name="connsiteY8" fmla="*/ 96838 h 1189038"/>
                <a:gd name="connsiteX9" fmla="*/ 934244 w 1030288"/>
                <a:gd name="connsiteY9" fmla="*/ 0 h 118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0288" h="1189038">
                  <a:moveTo>
                    <a:pt x="96838" y="996950"/>
                  </a:moveTo>
                  <a:cubicBezTo>
                    <a:pt x="150320" y="996950"/>
                    <a:pt x="193676" y="1039950"/>
                    <a:pt x="193676" y="1092994"/>
                  </a:cubicBezTo>
                  <a:cubicBezTo>
                    <a:pt x="193676" y="1146038"/>
                    <a:pt x="150320" y="1189038"/>
                    <a:pt x="96838" y="1189038"/>
                  </a:cubicBezTo>
                  <a:cubicBezTo>
                    <a:pt x="43356" y="1189038"/>
                    <a:pt x="0" y="1146038"/>
                    <a:pt x="0" y="1092994"/>
                  </a:cubicBezTo>
                  <a:cubicBezTo>
                    <a:pt x="0" y="1039950"/>
                    <a:pt x="43356" y="996950"/>
                    <a:pt x="96838" y="996950"/>
                  </a:cubicBezTo>
                  <a:close/>
                  <a:moveTo>
                    <a:pt x="934244" y="0"/>
                  </a:moveTo>
                  <a:cubicBezTo>
                    <a:pt x="987288" y="0"/>
                    <a:pt x="1030288" y="43356"/>
                    <a:pt x="1030288" y="96838"/>
                  </a:cubicBezTo>
                  <a:cubicBezTo>
                    <a:pt x="1030288" y="150320"/>
                    <a:pt x="987288" y="193676"/>
                    <a:pt x="934244" y="193676"/>
                  </a:cubicBezTo>
                  <a:cubicBezTo>
                    <a:pt x="881200" y="193676"/>
                    <a:pt x="838200" y="150320"/>
                    <a:pt x="838200" y="96838"/>
                  </a:cubicBezTo>
                  <a:cubicBezTo>
                    <a:pt x="838200" y="43356"/>
                    <a:pt x="881200" y="0"/>
                    <a:pt x="934244" y="0"/>
                  </a:cubicBezTo>
                  <a:close/>
                </a:path>
              </a:pathLst>
            </a:custGeom>
            <a:solidFill>
              <a:srgbClr val="85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EEA0946-1C48-4354-AD6D-543A3B2F9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9437" y="5665787"/>
              <a:ext cx="931864" cy="1089026"/>
            </a:xfrm>
            <a:custGeom>
              <a:avLst/>
              <a:gdLst>
                <a:gd name="connsiteX0" fmla="*/ 47625 w 931864"/>
                <a:gd name="connsiteY0" fmla="*/ 995362 h 1089026"/>
                <a:gd name="connsiteX1" fmla="*/ 95250 w 931864"/>
                <a:gd name="connsiteY1" fmla="*/ 1042194 h 1089026"/>
                <a:gd name="connsiteX2" fmla="*/ 47625 w 931864"/>
                <a:gd name="connsiteY2" fmla="*/ 1089026 h 1089026"/>
                <a:gd name="connsiteX3" fmla="*/ 0 w 931864"/>
                <a:gd name="connsiteY3" fmla="*/ 1042194 h 1089026"/>
                <a:gd name="connsiteX4" fmla="*/ 47625 w 931864"/>
                <a:gd name="connsiteY4" fmla="*/ 995362 h 1089026"/>
                <a:gd name="connsiteX5" fmla="*/ 885032 w 931864"/>
                <a:gd name="connsiteY5" fmla="*/ 0 h 1089026"/>
                <a:gd name="connsiteX6" fmla="*/ 931864 w 931864"/>
                <a:gd name="connsiteY6" fmla="*/ 46832 h 1089026"/>
                <a:gd name="connsiteX7" fmla="*/ 885032 w 931864"/>
                <a:gd name="connsiteY7" fmla="*/ 93664 h 1089026"/>
                <a:gd name="connsiteX8" fmla="*/ 838200 w 931864"/>
                <a:gd name="connsiteY8" fmla="*/ 46832 h 1089026"/>
                <a:gd name="connsiteX9" fmla="*/ 885032 w 931864"/>
                <a:gd name="connsiteY9" fmla="*/ 0 h 108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1864" h="1089026">
                  <a:moveTo>
                    <a:pt x="47625" y="995362"/>
                  </a:moveTo>
                  <a:cubicBezTo>
                    <a:pt x="73928" y="995362"/>
                    <a:pt x="95250" y="1016329"/>
                    <a:pt x="95250" y="1042194"/>
                  </a:cubicBezTo>
                  <a:cubicBezTo>
                    <a:pt x="95250" y="1068059"/>
                    <a:pt x="73928" y="1089026"/>
                    <a:pt x="47625" y="1089026"/>
                  </a:cubicBezTo>
                  <a:cubicBezTo>
                    <a:pt x="21322" y="1089026"/>
                    <a:pt x="0" y="1068059"/>
                    <a:pt x="0" y="1042194"/>
                  </a:cubicBezTo>
                  <a:cubicBezTo>
                    <a:pt x="0" y="1016329"/>
                    <a:pt x="21322" y="995362"/>
                    <a:pt x="47625" y="995362"/>
                  </a:cubicBezTo>
                  <a:close/>
                  <a:moveTo>
                    <a:pt x="885032" y="0"/>
                  </a:moveTo>
                  <a:cubicBezTo>
                    <a:pt x="910897" y="0"/>
                    <a:pt x="931864" y="20967"/>
                    <a:pt x="931864" y="46832"/>
                  </a:cubicBezTo>
                  <a:cubicBezTo>
                    <a:pt x="931864" y="72697"/>
                    <a:pt x="910897" y="93664"/>
                    <a:pt x="885032" y="93664"/>
                  </a:cubicBezTo>
                  <a:cubicBezTo>
                    <a:pt x="859167" y="93664"/>
                    <a:pt x="838200" y="72697"/>
                    <a:pt x="838200" y="46832"/>
                  </a:cubicBezTo>
                  <a:cubicBezTo>
                    <a:pt x="838200" y="20967"/>
                    <a:pt x="859167" y="0"/>
                    <a:pt x="885032" y="0"/>
                  </a:cubicBezTo>
                  <a:close/>
                </a:path>
              </a:pathLst>
            </a:custGeom>
            <a:solidFill>
              <a:srgbClr val="BDB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Freeform 84">
              <a:extLst>
                <a:ext uri="{FF2B5EF4-FFF2-40B4-BE49-F238E27FC236}">
                  <a16:creationId xmlns:a16="http://schemas.microsoft.com/office/drawing/2014/main" id="{3150FDDD-FC2D-4441-8924-6D0F0F62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0200" y="5726113"/>
              <a:ext cx="758825" cy="863600"/>
            </a:xfrm>
            <a:custGeom>
              <a:avLst/>
              <a:gdLst>
                <a:gd name="T0" fmla="*/ 967 w 998"/>
                <a:gd name="T1" fmla="*/ 4 h 1134"/>
                <a:gd name="T2" fmla="*/ 929 w 998"/>
                <a:gd name="T3" fmla="*/ 11 h 1134"/>
                <a:gd name="T4" fmla="*/ 3 w 998"/>
                <a:gd name="T5" fmla="*/ 1067 h 1134"/>
                <a:gd name="T6" fmla="*/ 1 w 998"/>
                <a:gd name="T7" fmla="*/ 1105 h 1134"/>
                <a:gd name="T8" fmla="*/ 36 w 998"/>
                <a:gd name="T9" fmla="*/ 1120 h 1134"/>
                <a:gd name="T10" fmla="*/ 986 w 998"/>
                <a:gd name="T11" fmla="*/ 37 h 1134"/>
                <a:gd name="T12" fmla="*/ 967 w 998"/>
                <a:gd name="T13" fmla="*/ 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8" h="1134">
                  <a:moveTo>
                    <a:pt x="967" y="4"/>
                  </a:moveTo>
                  <a:lnTo>
                    <a:pt x="929" y="11"/>
                  </a:lnTo>
                  <a:lnTo>
                    <a:pt x="3" y="1067"/>
                  </a:lnTo>
                  <a:lnTo>
                    <a:pt x="1" y="1105"/>
                  </a:lnTo>
                  <a:cubicBezTo>
                    <a:pt x="0" y="1124"/>
                    <a:pt x="24" y="1134"/>
                    <a:pt x="36" y="1120"/>
                  </a:cubicBezTo>
                  <a:lnTo>
                    <a:pt x="986" y="37"/>
                  </a:lnTo>
                  <a:cubicBezTo>
                    <a:pt x="998" y="22"/>
                    <a:pt x="985" y="0"/>
                    <a:pt x="967" y="4"/>
                  </a:cubicBezTo>
                  <a:close/>
                </a:path>
              </a:pathLst>
            </a:custGeom>
            <a:solidFill>
              <a:srgbClr val="64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Freeform 86">
              <a:extLst>
                <a:ext uri="{FF2B5EF4-FFF2-40B4-BE49-F238E27FC236}">
                  <a16:creationId xmlns:a16="http://schemas.microsoft.com/office/drawing/2014/main" id="{3F3BD8D9-65E0-4330-AD9B-2D307EB3C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1025" y="7675563"/>
              <a:ext cx="484188" cy="433388"/>
            </a:xfrm>
            <a:custGeom>
              <a:avLst/>
              <a:gdLst>
                <a:gd name="T0" fmla="*/ 582 w 637"/>
                <a:gd name="T1" fmla="*/ 285 h 570"/>
                <a:gd name="T2" fmla="*/ 418 w 637"/>
                <a:gd name="T3" fmla="*/ 570 h 570"/>
                <a:gd name="T4" fmla="*/ 55 w 637"/>
                <a:gd name="T5" fmla="*/ 285 h 570"/>
                <a:gd name="T6" fmla="*/ 219 w 637"/>
                <a:gd name="T7" fmla="*/ 0 h 570"/>
                <a:gd name="T8" fmla="*/ 582 w 637"/>
                <a:gd name="T9" fmla="*/ 285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570">
                  <a:moveTo>
                    <a:pt x="582" y="285"/>
                  </a:moveTo>
                  <a:cubicBezTo>
                    <a:pt x="637" y="443"/>
                    <a:pt x="563" y="570"/>
                    <a:pt x="418" y="570"/>
                  </a:cubicBezTo>
                  <a:cubicBezTo>
                    <a:pt x="273" y="570"/>
                    <a:pt x="110" y="443"/>
                    <a:pt x="55" y="285"/>
                  </a:cubicBezTo>
                  <a:cubicBezTo>
                    <a:pt x="0" y="128"/>
                    <a:pt x="73" y="0"/>
                    <a:pt x="219" y="0"/>
                  </a:cubicBezTo>
                  <a:cubicBezTo>
                    <a:pt x="364" y="0"/>
                    <a:pt x="527" y="128"/>
                    <a:pt x="582" y="285"/>
                  </a:cubicBezTo>
                  <a:close/>
                </a:path>
              </a:pathLst>
            </a:custGeom>
            <a:solidFill>
              <a:srgbClr val="BDB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2EA9ECBC-B1EC-493B-AC52-997AB2CDD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2163" y="8558213"/>
              <a:ext cx="8615363" cy="3317875"/>
            </a:xfrm>
            <a:custGeom>
              <a:avLst/>
              <a:gdLst>
                <a:gd name="connsiteX0" fmla="*/ 0 w 8615363"/>
                <a:gd name="connsiteY0" fmla="*/ 0 h 3317875"/>
                <a:gd name="connsiteX1" fmla="*/ 8615363 w 8615363"/>
                <a:gd name="connsiteY1" fmla="*/ 0 h 3317875"/>
                <a:gd name="connsiteX2" fmla="*/ 8615363 w 8615363"/>
                <a:gd name="connsiteY2" fmla="*/ 295275 h 3317875"/>
                <a:gd name="connsiteX3" fmla="*/ 7959725 w 8615363"/>
                <a:gd name="connsiteY3" fmla="*/ 295275 h 3317875"/>
                <a:gd name="connsiteX4" fmla="*/ 7871133 w 8615363"/>
                <a:gd name="connsiteY4" fmla="*/ 3317875 h 3317875"/>
                <a:gd name="connsiteX5" fmla="*/ 7765741 w 8615363"/>
                <a:gd name="connsiteY5" fmla="*/ 3317875 h 3317875"/>
                <a:gd name="connsiteX6" fmla="*/ 7677149 w 8615363"/>
                <a:gd name="connsiteY6" fmla="*/ 295275 h 3317875"/>
                <a:gd name="connsiteX7" fmla="*/ 887412 w 8615363"/>
                <a:gd name="connsiteY7" fmla="*/ 295275 h 3317875"/>
                <a:gd name="connsiteX8" fmla="*/ 798821 w 8615363"/>
                <a:gd name="connsiteY8" fmla="*/ 3317875 h 3317875"/>
                <a:gd name="connsiteX9" fmla="*/ 693428 w 8615363"/>
                <a:gd name="connsiteY9" fmla="*/ 3317875 h 3317875"/>
                <a:gd name="connsiteX10" fmla="*/ 604837 w 8615363"/>
                <a:gd name="connsiteY10" fmla="*/ 295275 h 3317875"/>
                <a:gd name="connsiteX11" fmla="*/ 0 w 8615363"/>
                <a:gd name="connsiteY11" fmla="*/ 295275 h 331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15363" h="3317875">
                  <a:moveTo>
                    <a:pt x="0" y="0"/>
                  </a:moveTo>
                  <a:lnTo>
                    <a:pt x="8615363" y="0"/>
                  </a:lnTo>
                  <a:lnTo>
                    <a:pt x="8615363" y="295275"/>
                  </a:lnTo>
                  <a:lnTo>
                    <a:pt x="7959725" y="295275"/>
                  </a:lnTo>
                  <a:lnTo>
                    <a:pt x="7871133" y="3317875"/>
                  </a:lnTo>
                  <a:lnTo>
                    <a:pt x="7765741" y="3317875"/>
                  </a:lnTo>
                  <a:lnTo>
                    <a:pt x="7677149" y="295275"/>
                  </a:lnTo>
                  <a:lnTo>
                    <a:pt x="887412" y="295275"/>
                  </a:lnTo>
                  <a:lnTo>
                    <a:pt x="798821" y="3317875"/>
                  </a:lnTo>
                  <a:lnTo>
                    <a:pt x="693428" y="3317875"/>
                  </a:lnTo>
                  <a:lnTo>
                    <a:pt x="604837" y="295275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B77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51C2C39E-082E-42F1-8558-3D70F53A4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6999" y="8853488"/>
              <a:ext cx="7354888" cy="377825"/>
            </a:xfrm>
            <a:custGeom>
              <a:avLst/>
              <a:gdLst>
                <a:gd name="connsiteX0" fmla="*/ 7072312 w 7354888"/>
                <a:gd name="connsiteY0" fmla="*/ 0 h 377825"/>
                <a:gd name="connsiteX1" fmla="*/ 7354888 w 7354888"/>
                <a:gd name="connsiteY1" fmla="*/ 0 h 377825"/>
                <a:gd name="connsiteX2" fmla="*/ 7350306 w 7354888"/>
                <a:gd name="connsiteY2" fmla="*/ 151235 h 377825"/>
                <a:gd name="connsiteX3" fmla="*/ 7083006 w 7354888"/>
                <a:gd name="connsiteY3" fmla="*/ 357188 h 377825"/>
                <a:gd name="connsiteX4" fmla="*/ 0 w 7354888"/>
                <a:gd name="connsiteY4" fmla="*/ 0 h 377825"/>
                <a:gd name="connsiteX5" fmla="*/ 282575 w 7354888"/>
                <a:gd name="connsiteY5" fmla="*/ 0 h 377825"/>
                <a:gd name="connsiteX6" fmla="*/ 277993 w 7354888"/>
                <a:gd name="connsiteY6" fmla="*/ 172568 h 377825"/>
                <a:gd name="connsiteX7" fmla="*/ 11456 w 7354888"/>
                <a:gd name="connsiteY7" fmla="*/ 377825 h 3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54888" h="377825">
                  <a:moveTo>
                    <a:pt x="7072312" y="0"/>
                  </a:moveTo>
                  <a:lnTo>
                    <a:pt x="7354888" y="0"/>
                  </a:lnTo>
                  <a:lnTo>
                    <a:pt x="7350306" y="151235"/>
                  </a:lnTo>
                  <a:lnTo>
                    <a:pt x="7083006" y="357188"/>
                  </a:lnTo>
                  <a:close/>
                  <a:moveTo>
                    <a:pt x="0" y="0"/>
                  </a:moveTo>
                  <a:lnTo>
                    <a:pt x="282575" y="0"/>
                  </a:lnTo>
                  <a:lnTo>
                    <a:pt x="277993" y="172568"/>
                  </a:lnTo>
                  <a:lnTo>
                    <a:pt x="11456" y="377825"/>
                  </a:lnTo>
                  <a:close/>
                </a:path>
              </a:pathLst>
            </a:custGeom>
            <a:solidFill>
              <a:srgbClr val="966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506" name="Freeform 92">
            <a:extLst>
              <a:ext uri="{FF2B5EF4-FFF2-40B4-BE49-F238E27FC236}">
                <a16:creationId xmlns:a16="http://schemas.microsoft.com/office/drawing/2014/main" id="{913B29F1-7481-47E9-BC40-9D06193DA510}"/>
              </a:ext>
            </a:extLst>
          </p:cNvPr>
          <p:cNvSpPr>
            <a:spLocks/>
          </p:cNvSpPr>
          <p:nvPr/>
        </p:nvSpPr>
        <p:spPr bwMode="auto">
          <a:xfrm>
            <a:off x="1466850" y="4151313"/>
            <a:ext cx="9812338" cy="2138363"/>
          </a:xfrm>
          <a:custGeom>
            <a:avLst/>
            <a:gdLst>
              <a:gd name="T0" fmla="*/ 12583 w 12893"/>
              <a:gd name="T1" fmla="*/ 0 h 2811"/>
              <a:gd name="T2" fmla="*/ 12212 w 12893"/>
              <a:gd name="T3" fmla="*/ 0 h 2811"/>
              <a:gd name="T4" fmla="*/ 1930 w 12893"/>
              <a:gd name="T5" fmla="*/ 0 h 2811"/>
              <a:gd name="T6" fmla="*/ 1559 w 12893"/>
              <a:gd name="T7" fmla="*/ 0 h 2811"/>
              <a:gd name="T8" fmla="*/ 1035 w 12893"/>
              <a:gd name="T9" fmla="*/ 339 h 2811"/>
              <a:gd name="T10" fmla="*/ 943 w 12893"/>
              <a:gd name="T11" fmla="*/ 544 h 2811"/>
              <a:gd name="T12" fmla="*/ 914 w 12893"/>
              <a:gd name="T13" fmla="*/ 600 h 2811"/>
              <a:gd name="T14" fmla="*/ 257 w 12893"/>
              <a:gd name="T15" fmla="*/ 2060 h 2811"/>
              <a:gd name="T16" fmla="*/ 243 w 12893"/>
              <a:gd name="T17" fmla="*/ 2104 h 2811"/>
              <a:gd name="T18" fmla="*/ 66 w 12893"/>
              <a:gd name="T19" fmla="*/ 2497 h 2811"/>
              <a:gd name="T20" fmla="*/ 270 w 12893"/>
              <a:gd name="T21" fmla="*/ 2811 h 2811"/>
              <a:gd name="T22" fmla="*/ 641 w 12893"/>
              <a:gd name="T23" fmla="*/ 2811 h 2811"/>
              <a:gd name="T24" fmla="*/ 11024 w 12893"/>
              <a:gd name="T25" fmla="*/ 2811 h 2811"/>
              <a:gd name="T26" fmla="*/ 11395 w 12893"/>
              <a:gd name="T27" fmla="*/ 2811 h 2811"/>
              <a:gd name="T28" fmla="*/ 12153 w 12893"/>
              <a:gd name="T29" fmla="*/ 2252 h 2811"/>
              <a:gd name="T30" fmla="*/ 12840 w 12893"/>
              <a:gd name="T31" fmla="*/ 348 h 2811"/>
              <a:gd name="T32" fmla="*/ 12583 w 12893"/>
              <a:gd name="T33" fmla="*/ 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93" h="2811">
                <a:moveTo>
                  <a:pt x="12583" y="0"/>
                </a:moveTo>
                <a:lnTo>
                  <a:pt x="12212" y="0"/>
                </a:lnTo>
                <a:lnTo>
                  <a:pt x="1930" y="0"/>
                </a:lnTo>
                <a:lnTo>
                  <a:pt x="1559" y="0"/>
                </a:lnTo>
                <a:cubicBezTo>
                  <a:pt x="1333" y="0"/>
                  <a:pt x="1128" y="132"/>
                  <a:pt x="1035" y="339"/>
                </a:cubicBezTo>
                <a:lnTo>
                  <a:pt x="943" y="544"/>
                </a:lnTo>
                <a:cubicBezTo>
                  <a:pt x="932" y="562"/>
                  <a:pt x="922" y="580"/>
                  <a:pt x="914" y="600"/>
                </a:cubicBezTo>
                <a:lnTo>
                  <a:pt x="257" y="2060"/>
                </a:lnTo>
                <a:cubicBezTo>
                  <a:pt x="251" y="2075"/>
                  <a:pt x="246" y="2089"/>
                  <a:pt x="243" y="2104"/>
                </a:cubicBezTo>
                <a:lnTo>
                  <a:pt x="66" y="2497"/>
                </a:lnTo>
                <a:cubicBezTo>
                  <a:pt x="0" y="2644"/>
                  <a:pt x="108" y="2811"/>
                  <a:pt x="270" y="2811"/>
                </a:cubicBezTo>
                <a:lnTo>
                  <a:pt x="641" y="2811"/>
                </a:lnTo>
                <a:lnTo>
                  <a:pt x="11024" y="2811"/>
                </a:lnTo>
                <a:lnTo>
                  <a:pt x="11395" y="2811"/>
                </a:lnTo>
                <a:cubicBezTo>
                  <a:pt x="11743" y="2811"/>
                  <a:pt x="12050" y="2584"/>
                  <a:pt x="12153" y="2252"/>
                </a:cubicBezTo>
                <a:lnTo>
                  <a:pt x="12840" y="348"/>
                </a:lnTo>
                <a:cubicBezTo>
                  <a:pt x="12893" y="175"/>
                  <a:pt x="12764" y="0"/>
                  <a:pt x="12583" y="0"/>
                </a:cubicBezTo>
                <a:close/>
              </a:path>
            </a:pathLst>
          </a:custGeom>
          <a:solidFill>
            <a:srgbClr val="2A38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07" name="Oval 93">
            <a:extLst>
              <a:ext uri="{FF2B5EF4-FFF2-40B4-BE49-F238E27FC236}">
                <a16:creationId xmlns:a16="http://schemas.microsoft.com/office/drawing/2014/main" id="{3EB51694-7E52-4FAC-86F7-0F0CEFAA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22713"/>
            <a:ext cx="2454275" cy="2452688"/>
          </a:xfrm>
          <a:prstGeom prst="ellipse">
            <a:avLst/>
          </a:prstGeom>
          <a:solidFill>
            <a:srgbClr val="2A38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08" name="Oval 94">
            <a:extLst>
              <a:ext uri="{FF2B5EF4-FFF2-40B4-BE49-F238E27FC236}">
                <a16:creationId xmlns:a16="http://schemas.microsoft.com/office/drawing/2014/main" id="{6C667312-15BB-4063-AB43-CC2D7714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4027488"/>
            <a:ext cx="2241550" cy="2243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09" name="Freeform 179">
            <a:extLst>
              <a:ext uri="{FF2B5EF4-FFF2-40B4-BE49-F238E27FC236}">
                <a16:creationId xmlns:a16="http://schemas.microsoft.com/office/drawing/2014/main" id="{F460A609-8824-4DDF-99BD-8792BA96B4CB}"/>
              </a:ext>
            </a:extLst>
          </p:cNvPr>
          <p:cNvSpPr>
            <a:spLocks/>
          </p:cNvSpPr>
          <p:nvPr/>
        </p:nvSpPr>
        <p:spPr bwMode="auto">
          <a:xfrm>
            <a:off x="1466850" y="7116763"/>
            <a:ext cx="9812338" cy="2138363"/>
          </a:xfrm>
          <a:custGeom>
            <a:avLst/>
            <a:gdLst>
              <a:gd name="T0" fmla="*/ 12583 w 12893"/>
              <a:gd name="T1" fmla="*/ 0 h 2811"/>
              <a:gd name="T2" fmla="*/ 12212 w 12893"/>
              <a:gd name="T3" fmla="*/ 0 h 2811"/>
              <a:gd name="T4" fmla="*/ 1930 w 12893"/>
              <a:gd name="T5" fmla="*/ 0 h 2811"/>
              <a:gd name="T6" fmla="*/ 1559 w 12893"/>
              <a:gd name="T7" fmla="*/ 0 h 2811"/>
              <a:gd name="T8" fmla="*/ 1035 w 12893"/>
              <a:gd name="T9" fmla="*/ 339 h 2811"/>
              <a:gd name="T10" fmla="*/ 943 w 12893"/>
              <a:gd name="T11" fmla="*/ 544 h 2811"/>
              <a:gd name="T12" fmla="*/ 914 w 12893"/>
              <a:gd name="T13" fmla="*/ 600 h 2811"/>
              <a:gd name="T14" fmla="*/ 257 w 12893"/>
              <a:gd name="T15" fmla="*/ 2061 h 2811"/>
              <a:gd name="T16" fmla="*/ 243 w 12893"/>
              <a:gd name="T17" fmla="*/ 2104 h 2811"/>
              <a:gd name="T18" fmla="*/ 66 w 12893"/>
              <a:gd name="T19" fmla="*/ 2497 h 2811"/>
              <a:gd name="T20" fmla="*/ 270 w 12893"/>
              <a:gd name="T21" fmla="*/ 2811 h 2811"/>
              <a:gd name="T22" fmla="*/ 641 w 12893"/>
              <a:gd name="T23" fmla="*/ 2811 h 2811"/>
              <a:gd name="T24" fmla="*/ 11024 w 12893"/>
              <a:gd name="T25" fmla="*/ 2811 h 2811"/>
              <a:gd name="T26" fmla="*/ 11395 w 12893"/>
              <a:gd name="T27" fmla="*/ 2811 h 2811"/>
              <a:gd name="T28" fmla="*/ 12153 w 12893"/>
              <a:gd name="T29" fmla="*/ 2252 h 2811"/>
              <a:gd name="T30" fmla="*/ 12840 w 12893"/>
              <a:gd name="T31" fmla="*/ 348 h 2811"/>
              <a:gd name="T32" fmla="*/ 12583 w 12893"/>
              <a:gd name="T33" fmla="*/ 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93" h="2811">
                <a:moveTo>
                  <a:pt x="12583" y="0"/>
                </a:moveTo>
                <a:lnTo>
                  <a:pt x="12212" y="0"/>
                </a:lnTo>
                <a:lnTo>
                  <a:pt x="1930" y="0"/>
                </a:lnTo>
                <a:lnTo>
                  <a:pt x="1559" y="0"/>
                </a:lnTo>
                <a:cubicBezTo>
                  <a:pt x="1333" y="0"/>
                  <a:pt x="1128" y="132"/>
                  <a:pt x="1035" y="339"/>
                </a:cubicBezTo>
                <a:lnTo>
                  <a:pt x="943" y="544"/>
                </a:lnTo>
                <a:cubicBezTo>
                  <a:pt x="932" y="562"/>
                  <a:pt x="922" y="581"/>
                  <a:pt x="914" y="600"/>
                </a:cubicBezTo>
                <a:lnTo>
                  <a:pt x="257" y="2061"/>
                </a:lnTo>
                <a:cubicBezTo>
                  <a:pt x="251" y="2075"/>
                  <a:pt x="246" y="2090"/>
                  <a:pt x="243" y="2104"/>
                </a:cubicBezTo>
                <a:lnTo>
                  <a:pt x="66" y="2497"/>
                </a:lnTo>
                <a:cubicBezTo>
                  <a:pt x="0" y="2644"/>
                  <a:pt x="108" y="2811"/>
                  <a:pt x="270" y="2811"/>
                </a:cubicBezTo>
                <a:lnTo>
                  <a:pt x="641" y="2811"/>
                </a:lnTo>
                <a:lnTo>
                  <a:pt x="11024" y="2811"/>
                </a:lnTo>
                <a:lnTo>
                  <a:pt x="11395" y="2811"/>
                </a:lnTo>
                <a:cubicBezTo>
                  <a:pt x="11743" y="2811"/>
                  <a:pt x="12050" y="2584"/>
                  <a:pt x="12153" y="2252"/>
                </a:cubicBezTo>
                <a:lnTo>
                  <a:pt x="12840" y="348"/>
                </a:lnTo>
                <a:cubicBezTo>
                  <a:pt x="12893" y="175"/>
                  <a:pt x="12764" y="0"/>
                  <a:pt x="12583" y="0"/>
                </a:cubicBezTo>
                <a:close/>
              </a:path>
            </a:pathLst>
          </a:custGeom>
          <a:solidFill>
            <a:srgbClr val="5C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0" name="Oval 180">
            <a:extLst>
              <a:ext uri="{FF2B5EF4-FFF2-40B4-BE49-F238E27FC236}">
                <a16:creationId xmlns:a16="http://schemas.microsoft.com/office/drawing/2014/main" id="{D30179C2-4FFD-4C55-BBF2-749D889B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6888163"/>
            <a:ext cx="2454275" cy="2454275"/>
          </a:xfrm>
          <a:prstGeom prst="ellipse">
            <a:avLst/>
          </a:prstGeom>
          <a:solidFill>
            <a:srgbClr val="5C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1" name="Oval 181">
            <a:extLst>
              <a:ext uri="{FF2B5EF4-FFF2-40B4-BE49-F238E27FC236}">
                <a16:creationId xmlns:a16="http://schemas.microsoft.com/office/drawing/2014/main" id="{164DA24C-07EF-482E-B811-50ED37BC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6992938"/>
            <a:ext cx="2241550" cy="2243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2" name="Freeform 254">
            <a:extLst>
              <a:ext uri="{FF2B5EF4-FFF2-40B4-BE49-F238E27FC236}">
                <a16:creationId xmlns:a16="http://schemas.microsoft.com/office/drawing/2014/main" id="{CDB2DAD7-D31F-4BBD-A528-713BF284AE92}"/>
              </a:ext>
            </a:extLst>
          </p:cNvPr>
          <p:cNvSpPr>
            <a:spLocks/>
          </p:cNvSpPr>
          <p:nvPr/>
        </p:nvSpPr>
        <p:spPr bwMode="auto">
          <a:xfrm>
            <a:off x="1466850" y="10082213"/>
            <a:ext cx="9812338" cy="2138363"/>
          </a:xfrm>
          <a:custGeom>
            <a:avLst/>
            <a:gdLst>
              <a:gd name="T0" fmla="*/ 12583 w 12893"/>
              <a:gd name="T1" fmla="*/ 0 h 2811"/>
              <a:gd name="T2" fmla="*/ 12212 w 12893"/>
              <a:gd name="T3" fmla="*/ 0 h 2811"/>
              <a:gd name="T4" fmla="*/ 1930 w 12893"/>
              <a:gd name="T5" fmla="*/ 0 h 2811"/>
              <a:gd name="T6" fmla="*/ 1559 w 12893"/>
              <a:gd name="T7" fmla="*/ 0 h 2811"/>
              <a:gd name="T8" fmla="*/ 1035 w 12893"/>
              <a:gd name="T9" fmla="*/ 339 h 2811"/>
              <a:gd name="T10" fmla="*/ 943 w 12893"/>
              <a:gd name="T11" fmla="*/ 545 h 2811"/>
              <a:gd name="T12" fmla="*/ 914 w 12893"/>
              <a:gd name="T13" fmla="*/ 600 h 2811"/>
              <a:gd name="T14" fmla="*/ 257 w 12893"/>
              <a:gd name="T15" fmla="*/ 2061 h 2811"/>
              <a:gd name="T16" fmla="*/ 243 w 12893"/>
              <a:gd name="T17" fmla="*/ 2104 h 2811"/>
              <a:gd name="T18" fmla="*/ 66 w 12893"/>
              <a:gd name="T19" fmla="*/ 2497 h 2811"/>
              <a:gd name="T20" fmla="*/ 269 w 12893"/>
              <a:gd name="T21" fmla="*/ 2811 h 2811"/>
              <a:gd name="T22" fmla="*/ 641 w 12893"/>
              <a:gd name="T23" fmla="*/ 2811 h 2811"/>
              <a:gd name="T24" fmla="*/ 11024 w 12893"/>
              <a:gd name="T25" fmla="*/ 2811 h 2811"/>
              <a:gd name="T26" fmla="*/ 11395 w 12893"/>
              <a:gd name="T27" fmla="*/ 2811 h 2811"/>
              <a:gd name="T28" fmla="*/ 12153 w 12893"/>
              <a:gd name="T29" fmla="*/ 2252 h 2811"/>
              <a:gd name="T30" fmla="*/ 12840 w 12893"/>
              <a:gd name="T31" fmla="*/ 348 h 2811"/>
              <a:gd name="T32" fmla="*/ 12583 w 12893"/>
              <a:gd name="T33" fmla="*/ 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93" h="2811">
                <a:moveTo>
                  <a:pt x="12583" y="0"/>
                </a:moveTo>
                <a:lnTo>
                  <a:pt x="12212" y="0"/>
                </a:lnTo>
                <a:lnTo>
                  <a:pt x="1930" y="0"/>
                </a:lnTo>
                <a:lnTo>
                  <a:pt x="1559" y="0"/>
                </a:lnTo>
                <a:cubicBezTo>
                  <a:pt x="1333" y="0"/>
                  <a:pt x="1128" y="133"/>
                  <a:pt x="1035" y="339"/>
                </a:cubicBezTo>
                <a:lnTo>
                  <a:pt x="943" y="545"/>
                </a:lnTo>
                <a:cubicBezTo>
                  <a:pt x="932" y="562"/>
                  <a:pt x="922" y="581"/>
                  <a:pt x="914" y="600"/>
                </a:cubicBezTo>
                <a:lnTo>
                  <a:pt x="257" y="2061"/>
                </a:lnTo>
                <a:cubicBezTo>
                  <a:pt x="251" y="2075"/>
                  <a:pt x="246" y="2090"/>
                  <a:pt x="243" y="2104"/>
                </a:cubicBezTo>
                <a:lnTo>
                  <a:pt x="66" y="2497"/>
                </a:lnTo>
                <a:cubicBezTo>
                  <a:pt x="0" y="2644"/>
                  <a:pt x="108" y="2811"/>
                  <a:pt x="269" y="2811"/>
                </a:cubicBezTo>
                <a:lnTo>
                  <a:pt x="641" y="2811"/>
                </a:lnTo>
                <a:lnTo>
                  <a:pt x="11024" y="2811"/>
                </a:lnTo>
                <a:lnTo>
                  <a:pt x="11395" y="2811"/>
                </a:lnTo>
                <a:cubicBezTo>
                  <a:pt x="11743" y="2811"/>
                  <a:pt x="12050" y="2585"/>
                  <a:pt x="12153" y="2252"/>
                </a:cubicBezTo>
                <a:lnTo>
                  <a:pt x="12840" y="348"/>
                </a:lnTo>
                <a:cubicBezTo>
                  <a:pt x="12893" y="175"/>
                  <a:pt x="12764" y="0"/>
                  <a:pt x="12583" y="0"/>
                </a:cubicBezTo>
                <a:close/>
              </a:path>
            </a:pathLst>
          </a:custGeom>
          <a:solidFill>
            <a:srgbClr val="D81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3" name="Oval 255">
            <a:extLst>
              <a:ext uri="{FF2B5EF4-FFF2-40B4-BE49-F238E27FC236}">
                <a16:creationId xmlns:a16="http://schemas.microsoft.com/office/drawing/2014/main" id="{0ECB0D24-F7B5-4699-87A4-40349DFD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9853613"/>
            <a:ext cx="2454275" cy="2454275"/>
          </a:xfrm>
          <a:prstGeom prst="ellipse">
            <a:avLst/>
          </a:prstGeom>
          <a:solidFill>
            <a:srgbClr val="D81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4" name="Oval 256">
            <a:extLst>
              <a:ext uri="{FF2B5EF4-FFF2-40B4-BE49-F238E27FC236}">
                <a16:creationId xmlns:a16="http://schemas.microsoft.com/office/drawing/2014/main" id="{A5839621-A11C-4F8A-8A62-473A0927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9958388"/>
            <a:ext cx="2241550" cy="22431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5" name="Freeform 14">
            <a:extLst>
              <a:ext uri="{FF2B5EF4-FFF2-40B4-BE49-F238E27FC236}">
                <a16:creationId xmlns:a16="http://schemas.microsoft.com/office/drawing/2014/main" id="{E3807318-5CE5-4EC8-8289-22521BB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96" y="10548175"/>
            <a:ext cx="1365438" cy="1075594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D81A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6" name="Freeform 26">
            <a:extLst>
              <a:ext uri="{FF2B5EF4-FFF2-40B4-BE49-F238E27FC236}">
                <a16:creationId xmlns:a16="http://schemas.microsoft.com/office/drawing/2014/main" id="{C5A5195A-C0A6-4F6A-A40A-C9320B01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114" y="7389878"/>
            <a:ext cx="1153792" cy="1383859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5C967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17" name="Freeform 29">
            <a:extLst>
              <a:ext uri="{FF2B5EF4-FFF2-40B4-BE49-F238E27FC236}">
                <a16:creationId xmlns:a16="http://schemas.microsoft.com/office/drawing/2014/main" id="{2096A711-121B-48A8-BA09-0E95E6C4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913" y="4515542"/>
            <a:ext cx="1386194" cy="1222826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2A389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7F2655FF-4726-4148-8069-67524EA7EC63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24876FDD-54F9-4FC6-A4DC-6E9101C27883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F27BAE2E-6979-4D76-AA91-1CE1CD34193C}"/>
              </a:ext>
            </a:extLst>
          </p:cNvPr>
          <p:cNvSpPr txBox="1"/>
          <p:nvPr/>
        </p:nvSpPr>
        <p:spPr>
          <a:xfrm>
            <a:off x="4866602" y="5004283"/>
            <a:ext cx="5788700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508652B-0394-4293-A3DB-8ED360D1D54C}"/>
              </a:ext>
            </a:extLst>
          </p:cNvPr>
          <p:cNvSpPr txBox="1"/>
          <p:nvPr/>
        </p:nvSpPr>
        <p:spPr>
          <a:xfrm>
            <a:off x="4866602" y="4395352"/>
            <a:ext cx="5788700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3528BF86-02E8-4EBF-BDA1-D5B7AC28F025}"/>
              </a:ext>
            </a:extLst>
          </p:cNvPr>
          <p:cNvSpPr txBox="1"/>
          <p:nvPr/>
        </p:nvSpPr>
        <p:spPr>
          <a:xfrm>
            <a:off x="4866602" y="7974244"/>
            <a:ext cx="5788700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A40E0A8C-518B-4F44-A7CC-B2D9F03988BC}"/>
              </a:ext>
            </a:extLst>
          </p:cNvPr>
          <p:cNvSpPr txBox="1"/>
          <p:nvPr/>
        </p:nvSpPr>
        <p:spPr>
          <a:xfrm>
            <a:off x="4866602" y="7365313"/>
            <a:ext cx="5788700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DEEEEA51-6CAE-4BC2-9268-4BE67885B148}"/>
              </a:ext>
            </a:extLst>
          </p:cNvPr>
          <p:cNvSpPr txBox="1"/>
          <p:nvPr/>
        </p:nvSpPr>
        <p:spPr>
          <a:xfrm>
            <a:off x="4866602" y="10938984"/>
            <a:ext cx="5788700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BD2AB8C5-396C-4320-8B61-D07B8A0DE9DE}"/>
              </a:ext>
            </a:extLst>
          </p:cNvPr>
          <p:cNvSpPr txBox="1"/>
          <p:nvPr/>
        </p:nvSpPr>
        <p:spPr>
          <a:xfrm>
            <a:off x="4866602" y="10330053"/>
            <a:ext cx="5788700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224308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angle 5">
            <a:extLst>
              <a:ext uri="{FF2B5EF4-FFF2-40B4-BE49-F238E27FC236}">
                <a16:creationId xmlns:a16="http://schemas.microsoft.com/office/drawing/2014/main" id="{1AF32DCE-FA1F-4B02-9E2A-74CD8641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prstGeom prst="rect">
            <a:avLst/>
          </a:prstGeom>
          <a:solidFill>
            <a:srgbClr val="F0F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34C93D26-1F46-4C02-B598-A2A12A5FD430}"/>
              </a:ext>
            </a:extLst>
          </p:cNvPr>
          <p:cNvGrpSpPr/>
          <p:nvPr/>
        </p:nvGrpSpPr>
        <p:grpSpPr>
          <a:xfrm>
            <a:off x="10498138" y="4232275"/>
            <a:ext cx="12349162" cy="7780338"/>
            <a:chOff x="10498138" y="4232275"/>
            <a:chExt cx="12349162" cy="7780338"/>
          </a:xfrm>
        </p:grpSpPr>
        <p:sp>
          <p:nvSpPr>
            <p:cNvPr id="445" name="Freeform 6">
              <a:extLst>
                <a:ext uri="{FF2B5EF4-FFF2-40B4-BE49-F238E27FC236}">
                  <a16:creationId xmlns:a16="http://schemas.microsoft.com/office/drawing/2014/main" id="{64427591-7040-420D-B81C-0FA376666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2988" y="11776075"/>
              <a:ext cx="2493963" cy="217488"/>
            </a:xfrm>
            <a:custGeom>
              <a:avLst/>
              <a:gdLst>
                <a:gd name="T0" fmla="*/ 3146 w 3278"/>
                <a:gd name="T1" fmla="*/ 285 h 285"/>
                <a:gd name="T2" fmla="*/ 133 w 3278"/>
                <a:gd name="T3" fmla="*/ 285 h 285"/>
                <a:gd name="T4" fmla="*/ 0 w 3278"/>
                <a:gd name="T5" fmla="*/ 152 h 285"/>
                <a:gd name="T6" fmla="*/ 0 w 3278"/>
                <a:gd name="T7" fmla="*/ 133 h 285"/>
                <a:gd name="T8" fmla="*/ 133 w 3278"/>
                <a:gd name="T9" fmla="*/ 0 h 285"/>
                <a:gd name="T10" fmla="*/ 3146 w 3278"/>
                <a:gd name="T11" fmla="*/ 0 h 285"/>
                <a:gd name="T12" fmla="*/ 3278 w 3278"/>
                <a:gd name="T13" fmla="*/ 133 h 285"/>
                <a:gd name="T14" fmla="*/ 3278 w 3278"/>
                <a:gd name="T15" fmla="*/ 152 h 285"/>
                <a:gd name="T16" fmla="*/ 3146 w 3278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8" h="285">
                  <a:moveTo>
                    <a:pt x="3146" y="285"/>
                  </a:moveTo>
                  <a:lnTo>
                    <a:pt x="133" y="285"/>
                  </a:lnTo>
                  <a:cubicBezTo>
                    <a:pt x="60" y="285"/>
                    <a:pt x="0" y="225"/>
                    <a:pt x="0" y="152"/>
                  </a:cubicBezTo>
                  <a:lnTo>
                    <a:pt x="0" y="133"/>
                  </a:lnTo>
                  <a:cubicBezTo>
                    <a:pt x="0" y="60"/>
                    <a:pt x="60" y="0"/>
                    <a:pt x="133" y="0"/>
                  </a:cubicBezTo>
                  <a:lnTo>
                    <a:pt x="3146" y="0"/>
                  </a:lnTo>
                  <a:cubicBezTo>
                    <a:pt x="3219" y="0"/>
                    <a:pt x="3278" y="60"/>
                    <a:pt x="3278" y="133"/>
                  </a:cubicBezTo>
                  <a:lnTo>
                    <a:pt x="3278" y="152"/>
                  </a:lnTo>
                  <a:cubicBezTo>
                    <a:pt x="3278" y="225"/>
                    <a:pt x="3219" y="285"/>
                    <a:pt x="3146" y="285"/>
                  </a:cubicBezTo>
                  <a:close/>
                </a:path>
              </a:pathLst>
            </a:custGeom>
            <a:solidFill>
              <a:srgbClr val="D3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6" name="Freeform 79">
              <a:extLst>
                <a:ext uri="{FF2B5EF4-FFF2-40B4-BE49-F238E27FC236}">
                  <a16:creationId xmlns:a16="http://schemas.microsoft.com/office/drawing/2014/main" id="{8B76CDD5-91D0-439D-8323-67C3B265E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75" y="11360150"/>
              <a:ext cx="774700" cy="481013"/>
            </a:xfrm>
            <a:custGeom>
              <a:avLst/>
              <a:gdLst>
                <a:gd name="T0" fmla="*/ 930 w 1018"/>
                <a:gd name="T1" fmla="*/ 631 h 631"/>
                <a:gd name="T2" fmla="*/ 31 w 1018"/>
                <a:gd name="T3" fmla="*/ 631 h 631"/>
                <a:gd name="T4" fmla="*/ 0 w 1018"/>
                <a:gd name="T5" fmla="*/ 596 h 631"/>
                <a:gd name="T6" fmla="*/ 0 w 1018"/>
                <a:gd name="T7" fmla="*/ 562 h 631"/>
                <a:gd name="T8" fmla="*/ 136 w 1018"/>
                <a:gd name="T9" fmla="*/ 361 h 631"/>
                <a:gd name="T10" fmla="*/ 436 w 1018"/>
                <a:gd name="T11" fmla="*/ 269 h 631"/>
                <a:gd name="T12" fmla="*/ 489 w 1018"/>
                <a:gd name="T13" fmla="*/ 239 h 631"/>
                <a:gd name="T14" fmla="*/ 571 w 1018"/>
                <a:gd name="T15" fmla="*/ 168 h 631"/>
                <a:gd name="T16" fmla="*/ 593 w 1018"/>
                <a:gd name="T17" fmla="*/ 0 h 631"/>
                <a:gd name="T18" fmla="*/ 965 w 1018"/>
                <a:gd name="T19" fmla="*/ 0 h 631"/>
                <a:gd name="T20" fmla="*/ 1017 w 1018"/>
                <a:gd name="T21" fmla="*/ 529 h 631"/>
                <a:gd name="T22" fmla="*/ 930 w 1018"/>
                <a:gd name="T23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631">
                  <a:moveTo>
                    <a:pt x="930" y="631"/>
                  </a:moveTo>
                  <a:lnTo>
                    <a:pt x="31" y="631"/>
                  </a:lnTo>
                  <a:cubicBezTo>
                    <a:pt x="14" y="631"/>
                    <a:pt x="0" y="615"/>
                    <a:pt x="0" y="596"/>
                  </a:cubicBezTo>
                  <a:lnTo>
                    <a:pt x="0" y="562"/>
                  </a:lnTo>
                  <a:cubicBezTo>
                    <a:pt x="0" y="468"/>
                    <a:pt x="56" y="386"/>
                    <a:pt x="136" y="361"/>
                  </a:cubicBezTo>
                  <a:lnTo>
                    <a:pt x="436" y="269"/>
                  </a:lnTo>
                  <a:cubicBezTo>
                    <a:pt x="455" y="263"/>
                    <a:pt x="473" y="253"/>
                    <a:pt x="489" y="239"/>
                  </a:cubicBezTo>
                  <a:lnTo>
                    <a:pt x="571" y="168"/>
                  </a:lnTo>
                  <a:lnTo>
                    <a:pt x="593" y="0"/>
                  </a:lnTo>
                  <a:lnTo>
                    <a:pt x="965" y="0"/>
                  </a:lnTo>
                  <a:lnTo>
                    <a:pt x="1017" y="529"/>
                  </a:lnTo>
                  <a:cubicBezTo>
                    <a:pt x="1018" y="585"/>
                    <a:pt x="979" y="631"/>
                    <a:pt x="930" y="631"/>
                  </a:cubicBezTo>
                  <a:close/>
                </a:path>
              </a:pathLst>
            </a:custGeom>
            <a:solidFill>
              <a:srgbClr val="0F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7" name="Freeform 85">
              <a:extLst>
                <a:ext uri="{FF2B5EF4-FFF2-40B4-BE49-F238E27FC236}">
                  <a16:creationId xmlns:a16="http://schemas.microsoft.com/office/drawing/2014/main" id="{2EA474E1-DB18-4CB5-A05D-EA87AF6AD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50" y="11360150"/>
              <a:ext cx="777875" cy="481013"/>
            </a:xfrm>
            <a:custGeom>
              <a:avLst/>
              <a:gdLst>
                <a:gd name="T0" fmla="*/ 933 w 1021"/>
                <a:gd name="T1" fmla="*/ 631 h 631"/>
                <a:gd name="T2" fmla="*/ 31 w 1021"/>
                <a:gd name="T3" fmla="*/ 631 h 631"/>
                <a:gd name="T4" fmla="*/ 0 w 1021"/>
                <a:gd name="T5" fmla="*/ 596 h 631"/>
                <a:gd name="T6" fmla="*/ 0 w 1021"/>
                <a:gd name="T7" fmla="*/ 562 h 631"/>
                <a:gd name="T8" fmla="*/ 136 w 1021"/>
                <a:gd name="T9" fmla="*/ 361 h 631"/>
                <a:gd name="T10" fmla="*/ 437 w 1021"/>
                <a:gd name="T11" fmla="*/ 269 h 631"/>
                <a:gd name="T12" fmla="*/ 491 w 1021"/>
                <a:gd name="T13" fmla="*/ 239 h 631"/>
                <a:gd name="T14" fmla="*/ 573 w 1021"/>
                <a:gd name="T15" fmla="*/ 168 h 631"/>
                <a:gd name="T16" fmla="*/ 595 w 1021"/>
                <a:gd name="T17" fmla="*/ 0 h 631"/>
                <a:gd name="T18" fmla="*/ 968 w 1021"/>
                <a:gd name="T19" fmla="*/ 0 h 631"/>
                <a:gd name="T20" fmla="*/ 1020 w 1021"/>
                <a:gd name="T21" fmla="*/ 529 h 631"/>
                <a:gd name="T22" fmla="*/ 933 w 1021"/>
                <a:gd name="T23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1" h="631">
                  <a:moveTo>
                    <a:pt x="933" y="631"/>
                  </a:moveTo>
                  <a:lnTo>
                    <a:pt x="31" y="631"/>
                  </a:lnTo>
                  <a:cubicBezTo>
                    <a:pt x="14" y="631"/>
                    <a:pt x="0" y="615"/>
                    <a:pt x="0" y="596"/>
                  </a:cubicBezTo>
                  <a:lnTo>
                    <a:pt x="0" y="562"/>
                  </a:lnTo>
                  <a:cubicBezTo>
                    <a:pt x="0" y="468"/>
                    <a:pt x="56" y="386"/>
                    <a:pt x="136" y="361"/>
                  </a:cubicBezTo>
                  <a:lnTo>
                    <a:pt x="437" y="269"/>
                  </a:lnTo>
                  <a:cubicBezTo>
                    <a:pt x="457" y="263"/>
                    <a:pt x="475" y="253"/>
                    <a:pt x="491" y="239"/>
                  </a:cubicBezTo>
                  <a:lnTo>
                    <a:pt x="573" y="168"/>
                  </a:lnTo>
                  <a:lnTo>
                    <a:pt x="595" y="0"/>
                  </a:lnTo>
                  <a:lnTo>
                    <a:pt x="968" y="0"/>
                  </a:lnTo>
                  <a:lnTo>
                    <a:pt x="1020" y="529"/>
                  </a:lnTo>
                  <a:cubicBezTo>
                    <a:pt x="1021" y="585"/>
                    <a:pt x="982" y="631"/>
                    <a:pt x="933" y="631"/>
                  </a:cubicBezTo>
                  <a:close/>
                </a:path>
              </a:pathLst>
            </a:custGeom>
            <a:solidFill>
              <a:srgbClr val="2B2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92A1DFB6-8EC8-4C6A-83C7-3180EB9C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0432" y="11496597"/>
              <a:ext cx="247056" cy="150891"/>
            </a:xfrm>
            <a:custGeom>
              <a:avLst/>
              <a:gdLst>
                <a:gd name="connsiteX0" fmla="*/ 11162 w 247056"/>
                <a:gd name="connsiteY0" fmla="*/ 85731 h 150891"/>
                <a:gd name="connsiteX1" fmla="*/ 133358 w 247056"/>
                <a:gd name="connsiteY1" fmla="*/ 131192 h 150891"/>
                <a:gd name="connsiteX2" fmla="*/ 138704 w 247056"/>
                <a:gd name="connsiteY2" fmla="*/ 144072 h 150891"/>
                <a:gd name="connsiteX3" fmla="*/ 130302 w 247056"/>
                <a:gd name="connsiteY3" fmla="*/ 150891 h 150891"/>
                <a:gd name="connsiteX4" fmla="*/ 128012 w 247056"/>
                <a:gd name="connsiteY4" fmla="*/ 150133 h 150891"/>
                <a:gd name="connsiteX5" fmla="*/ 5816 w 247056"/>
                <a:gd name="connsiteY5" fmla="*/ 104673 h 150891"/>
                <a:gd name="connsiteX6" fmla="*/ 470 w 247056"/>
                <a:gd name="connsiteY6" fmla="*/ 92550 h 150891"/>
                <a:gd name="connsiteX7" fmla="*/ 11162 w 247056"/>
                <a:gd name="connsiteY7" fmla="*/ 85731 h 150891"/>
                <a:gd name="connsiteX8" fmla="*/ 72938 w 247056"/>
                <a:gd name="connsiteY8" fmla="*/ 46043 h 150891"/>
                <a:gd name="connsiteX9" fmla="*/ 193760 w 247056"/>
                <a:gd name="connsiteY9" fmla="*/ 91504 h 150891"/>
                <a:gd name="connsiteX10" fmla="*/ 199046 w 247056"/>
                <a:gd name="connsiteY10" fmla="*/ 104384 h 150891"/>
                <a:gd name="connsiteX11" fmla="*/ 190740 w 247056"/>
                <a:gd name="connsiteY11" fmla="*/ 111203 h 150891"/>
                <a:gd name="connsiteX12" fmla="*/ 187718 w 247056"/>
                <a:gd name="connsiteY12" fmla="*/ 110445 h 150891"/>
                <a:gd name="connsiteX13" fmla="*/ 67652 w 247056"/>
                <a:gd name="connsiteY13" fmla="*/ 64985 h 150891"/>
                <a:gd name="connsiteX14" fmla="*/ 62366 w 247056"/>
                <a:gd name="connsiteY14" fmla="*/ 52862 h 150891"/>
                <a:gd name="connsiteX15" fmla="*/ 72938 w 247056"/>
                <a:gd name="connsiteY15" fmla="*/ 46043 h 150891"/>
                <a:gd name="connsiteX16" fmla="*/ 119806 w 247056"/>
                <a:gd name="connsiteY16" fmla="*/ 764 h 150891"/>
                <a:gd name="connsiteX17" fmla="*/ 240584 w 247056"/>
                <a:gd name="connsiteY17" fmla="*/ 45467 h 150891"/>
                <a:gd name="connsiteX18" fmla="*/ 246662 w 247056"/>
                <a:gd name="connsiteY18" fmla="*/ 58347 h 150891"/>
                <a:gd name="connsiteX19" fmla="*/ 238306 w 247056"/>
                <a:gd name="connsiteY19" fmla="*/ 65166 h 150891"/>
                <a:gd name="connsiteX20" fmla="*/ 235268 w 247056"/>
                <a:gd name="connsiteY20" fmla="*/ 64408 h 150891"/>
                <a:gd name="connsiteX21" fmla="*/ 114490 w 247056"/>
                <a:gd name="connsiteY21" fmla="*/ 19706 h 150891"/>
                <a:gd name="connsiteX22" fmla="*/ 108412 w 247056"/>
                <a:gd name="connsiteY22" fmla="*/ 6825 h 150891"/>
                <a:gd name="connsiteX23" fmla="*/ 119806 w 247056"/>
                <a:gd name="connsiteY23" fmla="*/ 764 h 150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7056" h="150891">
                  <a:moveTo>
                    <a:pt x="11162" y="85731"/>
                  </a:moveTo>
                  <a:lnTo>
                    <a:pt x="133358" y="131192"/>
                  </a:lnTo>
                  <a:cubicBezTo>
                    <a:pt x="137940" y="132707"/>
                    <a:pt x="140232" y="138768"/>
                    <a:pt x="138704" y="144072"/>
                  </a:cubicBezTo>
                  <a:cubicBezTo>
                    <a:pt x="137940" y="147860"/>
                    <a:pt x="134122" y="150891"/>
                    <a:pt x="130302" y="150891"/>
                  </a:cubicBezTo>
                  <a:cubicBezTo>
                    <a:pt x="129538" y="150891"/>
                    <a:pt x="128776" y="150133"/>
                    <a:pt x="128012" y="150133"/>
                  </a:cubicBezTo>
                  <a:lnTo>
                    <a:pt x="5816" y="104673"/>
                  </a:lnTo>
                  <a:cubicBezTo>
                    <a:pt x="1234" y="103158"/>
                    <a:pt x="-1056" y="97854"/>
                    <a:pt x="470" y="92550"/>
                  </a:cubicBezTo>
                  <a:cubicBezTo>
                    <a:pt x="1998" y="87247"/>
                    <a:pt x="6580" y="84216"/>
                    <a:pt x="11162" y="85731"/>
                  </a:cubicBezTo>
                  <a:close/>
                  <a:moveTo>
                    <a:pt x="72938" y="46043"/>
                  </a:moveTo>
                  <a:lnTo>
                    <a:pt x="193760" y="91504"/>
                  </a:lnTo>
                  <a:cubicBezTo>
                    <a:pt x="198290" y="93019"/>
                    <a:pt x="200556" y="99080"/>
                    <a:pt x="199046" y="104384"/>
                  </a:cubicBezTo>
                  <a:cubicBezTo>
                    <a:pt x="197536" y="108172"/>
                    <a:pt x="194514" y="111203"/>
                    <a:pt x="190740" y="111203"/>
                  </a:cubicBezTo>
                  <a:cubicBezTo>
                    <a:pt x="189984" y="111203"/>
                    <a:pt x="189228" y="110445"/>
                    <a:pt x="187718" y="110445"/>
                  </a:cubicBezTo>
                  <a:lnTo>
                    <a:pt x="67652" y="64985"/>
                  </a:lnTo>
                  <a:cubicBezTo>
                    <a:pt x="63122" y="63470"/>
                    <a:pt x="60856" y="58166"/>
                    <a:pt x="62366" y="52862"/>
                  </a:cubicBezTo>
                  <a:cubicBezTo>
                    <a:pt x="63876" y="47559"/>
                    <a:pt x="68408" y="44528"/>
                    <a:pt x="72938" y="46043"/>
                  </a:cubicBezTo>
                  <a:close/>
                  <a:moveTo>
                    <a:pt x="119806" y="764"/>
                  </a:moveTo>
                  <a:lnTo>
                    <a:pt x="240584" y="45467"/>
                  </a:lnTo>
                  <a:cubicBezTo>
                    <a:pt x="245142" y="47740"/>
                    <a:pt x="248180" y="53043"/>
                    <a:pt x="246662" y="58347"/>
                  </a:cubicBezTo>
                  <a:cubicBezTo>
                    <a:pt x="245142" y="62135"/>
                    <a:pt x="242104" y="65166"/>
                    <a:pt x="238306" y="65166"/>
                  </a:cubicBezTo>
                  <a:cubicBezTo>
                    <a:pt x="237546" y="65166"/>
                    <a:pt x="236028" y="65166"/>
                    <a:pt x="235268" y="64408"/>
                  </a:cubicBezTo>
                  <a:lnTo>
                    <a:pt x="114490" y="19706"/>
                  </a:lnTo>
                  <a:cubicBezTo>
                    <a:pt x="109932" y="17433"/>
                    <a:pt x="106892" y="12129"/>
                    <a:pt x="108412" y="6825"/>
                  </a:cubicBezTo>
                  <a:cubicBezTo>
                    <a:pt x="109932" y="1522"/>
                    <a:pt x="115248" y="-1509"/>
                    <a:pt x="119806" y="764"/>
                  </a:cubicBezTo>
                  <a:close/>
                </a:path>
              </a:pathLst>
            </a:custGeom>
            <a:solidFill>
              <a:srgbClr val="F0F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C077A291-7230-4E9E-ACE2-3B8E174C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9924" y="8531225"/>
              <a:ext cx="1257302" cy="2894013"/>
            </a:xfrm>
            <a:custGeom>
              <a:avLst/>
              <a:gdLst>
                <a:gd name="connsiteX0" fmla="*/ 0 w 1257302"/>
                <a:gd name="connsiteY0" fmla="*/ 0 h 2894013"/>
                <a:gd name="connsiteX1" fmla="*/ 481014 w 1257302"/>
                <a:gd name="connsiteY1" fmla="*/ 0 h 2894013"/>
                <a:gd name="connsiteX2" fmla="*/ 627064 w 1257302"/>
                <a:gd name="connsiteY2" fmla="*/ 0 h 2894013"/>
                <a:gd name="connsiteX3" fmla="*/ 1024948 w 1257302"/>
                <a:gd name="connsiteY3" fmla="*/ 0 h 2894013"/>
                <a:gd name="connsiteX4" fmla="*/ 1221496 w 1257302"/>
                <a:gd name="connsiteY4" fmla="*/ 547146 h 2894013"/>
                <a:gd name="connsiteX5" fmla="*/ 1257302 w 1257302"/>
                <a:gd name="connsiteY5" fmla="*/ 2894013 h 2894013"/>
                <a:gd name="connsiteX6" fmla="*/ 714128 w 1257302"/>
                <a:gd name="connsiteY6" fmla="*/ 2894013 h 2894013"/>
                <a:gd name="connsiteX7" fmla="*/ 588476 w 1257302"/>
                <a:gd name="connsiteY7" fmla="*/ 1334087 h 2894013"/>
                <a:gd name="connsiteX8" fmla="*/ 543354 w 1257302"/>
                <a:gd name="connsiteY8" fmla="*/ 2894013 h 2894013"/>
                <a:gd name="connsiteX9" fmla="*/ 0 w 1257302"/>
                <a:gd name="connsiteY9" fmla="*/ 2894013 h 28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7302" h="2894013">
                  <a:moveTo>
                    <a:pt x="0" y="0"/>
                  </a:moveTo>
                  <a:lnTo>
                    <a:pt x="481014" y="0"/>
                  </a:lnTo>
                  <a:lnTo>
                    <a:pt x="627064" y="0"/>
                  </a:lnTo>
                  <a:lnTo>
                    <a:pt x="1024948" y="0"/>
                  </a:lnTo>
                  <a:cubicBezTo>
                    <a:pt x="1149124" y="156001"/>
                    <a:pt x="1218450" y="348530"/>
                    <a:pt x="1221496" y="547146"/>
                  </a:cubicBezTo>
                  <a:lnTo>
                    <a:pt x="1257302" y="2894013"/>
                  </a:lnTo>
                  <a:lnTo>
                    <a:pt x="714128" y="2894013"/>
                  </a:lnTo>
                  <a:lnTo>
                    <a:pt x="588476" y="1334087"/>
                  </a:lnTo>
                  <a:lnTo>
                    <a:pt x="543354" y="2894013"/>
                  </a:lnTo>
                  <a:lnTo>
                    <a:pt x="0" y="2894013"/>
                  </a:lnTo>
                  <a:close/>
                </a:path>
              </a:pathLst>
            </a:custGeom>
            <a:solidFill>
              <a:srgbClr val="828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0" name="Freeform 7">
              <a:extLst>
                <a:ext uri="{FF2B5EF4-FFF2-40B4-BE49-F238E27FC236}">
                  <a16:creationId xmlns:a16="http://schemas.microsoft.com/office/drawing/2014/main" id="{C76F0ED0-3A96-472E-91A4-440BC173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9113" y="11796713"/>
              <a:ext cx="2568575" cy="215900"/>
            </a:xfrm>
            <a:custGeom>
              <a:avLst/>
              <a:gdLst>
                <a:gd name="T0" fmla="*/ 3240 w 3375"/>
                <a:gd name="T1" fmla="*/ 284 h 284"/>
                <a:gd name="T2" fmla="*/ 135 w 3375"/>
                <a:gd name="T3" fmla="*/ 284 h 284"/>
                <a:gd name="T4" fmla="*/ 0 w 3375"/>
                <a:gd name="T5" fmla="*/ 149 h 284"/>
                <a:gd name="T6" fmla="*/ 0 w 3375"/>
                <a:gd name="T7" fmla="*/ 134 h 284"/>
                <a:gd name="T8" fmla="*/ 135 w 3375"/>
                <a:gd name="T9" fmla="*/ 0 h 284"/>
                <a:gd name="T10" fmla="*/ 3240 w 3375"/>
                <a:gd name="T11" fmla="*/ 0 h 284"/>
                <a:gd name="T12" fmla="*/ 3375 w 3375"/>
                <a:gd name="T13" fmla="*/ 134 h 284"/>
                <a:gd name="T14" fmla="*/ 3375 w 3375"/>
                <a:gd name="T15" fmla="*/ 149 h 284"/>
                <a:gd name="T16" fmla="*/ 3240 w 3375"/>
                <a:gd name="T1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5" h="284">
                  <a:moveTo>
                    <a:pt x="3240" y="284"/>
                  </a:moveTo>
                  <a:lnTo>
                    <a:pt x="135" y="284"/>
                  </a:lnTo>
                  <a:cubicBezTo>
                    <a:pt x="60" y="284"/>
                    <a:pt x="0" y="224"/>
                    <a:pt x="0" y="149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5" y="0"/>
                  </a:cubicBezTo>
                  <a:lnTo>
                    <a:pt x="3240" y="0"/>
                  </a:lnTo>
                  <a:cubicBezTo>
                    <a:pt x="3315" y="0"/>
                    <a:pt x="3375" y="60"/>
                    <a:pt x="3375" y="134"/>
                  </a:cubicBezTo>
                  <a:lnTo>
                    <a:pt x="3375" y="149"/>
                  </a:lnTo>
                  <a:cubicBezTo>
                    <a:pt x="3375" y="224"/>
                    <a:pt x="3315" y="284"/>
                    <a:pt x="3240" y="284"/>
                  </a:cubicBezTo>
                  <a:close/>
                </a:path>
              </a:pathLst>
            </a:custGeom>
            <a:solidFill>
              <a:srgbClr val="D3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1" name="Rectangle 8">
              <a:extLst>
                <a:ext uri="{FF2B5EF4-FFF2-40B4-BE49-F238E27FC236}">
                  <a16:creationId xmlns:a16="http://schemas.microsoft.com/office/drawing/2014/main" id="{F85132E4-4EFB-4A5C-B8FA-B0F9186E0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113" y="5337175"/>
              <a:ext cx="7675563" cy="5813425"/>
            </a:xfrm>
            <a:prstGeom prst="rect">
              <a:avLst/>
            </a:prstGeom>
            <a:solidFill>
              <a:srgbClr val="D3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B2710C78-4242-4E21-AF57-055A20B194F1}"/>
                </a:ext>
              </a:extLst>
            </p:cNvPr>
            <p:cNvGrpSpPr/>
            <p:nvPr/>
          </p:nvGrpSpPr>
          <p:grpSpPr>
            <a:xfrm>
              <a:off x="11820525" y="4232275"/>
              <a:ext cx="9696451" cy="7385050"/>
              <a:chOff x="11820525" y="4232275"/>
              <a:chExt cx="9696451" cy="7385050"/>
            </a:xfrm>
            <a:solidFill>
              <a:srgbClr val="8CD3FF"/>
            </a:solidFill>
          </p:grpSpPr>
          <p:sp>
            <p:nvSpPr>
              <p:cNvPr id="513" name="Freeform 9">
                <a:extLst>
                  <a:ext uri="{FF2B5EF4-FFF2-40B4-BE49-F238E27FC236}">
                    <a16:creationId xmlns:a16="http://schemas.microsoft.com/office/drawing/2014/main" id="{06F4D821-1417-4C9C-A27A-3D8D8A82F0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20525" y="5449888"/>
                <a:ext cx="930275" cy="334963"/>
              </a:xfrm>
              <a:custGeom>
                <a:avLst/>
                <a:gdLst>
                  <a:gd name="T0" fmla="*/ 1221 w 1221"/>
                  <a:gd name="T1" fmla="*/ 0 h 439"/>
                  <a:gd name="T2" fmla="*/ 0 w 1221"/>
                  <a:gd name="T3" fmla="*/ 0 h 439"/>
                  <a:gd name="T4" fmla="*/ 0 w 1221"/>
                  <a:gd name="T5" fmla="*/ 439 h 439"/>
                  <a:gd name="T6" fmla="*/ 1221 w 1221"/>
                  <a:gd name="T7" fmla="*/ 439 h 439"/>
                  <a:gd name="T8" fmla="*/ 1221 w 1221"/>
                  <a:gd name="T9" fmla="*/ 0 h 439"/>
                  <a:gd name="T10" fmla="*/ 1155 w 1221"/>
                  <a:gd name="T11" fmla="*/ 373 h 439"/>
                  <a:gd name="T12" fmla="*/ 66 w 1221"/>
                  <a:gd name="T13" fmla="*/ 373 h 439"/>
                  <a:gd name="T14" fmla="*/ 66 w 1221"/>
                  <a:gd name="T15" fmla="*/ 66 h 439"/>
                  <a:gd name="T16" fmla="*/ 1155 w 1221"/>
                  <a:gd name="T17" fmla="*/ 66 h 439"/>
                  <a:gd name="T18" fmla="*/ 1155 w 1221"/>
                  <a:gd name="T19" fmla="*/ 37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9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1221" y="439"/>
                    </a:lnTo>
                    <a:lnTo>
                      <a:pt x="1221" y="0"/>
                    </a:lnTo>
                    <a:close/>
                    <a:moveTo>
                      <a:pt x="1155" y="373"/>
                    </a:moveTo>
                    <a:lnTo>
                      <a:pt x="66" y="373"/>
                    </a:lnTo>
                    <a:lnTo>
                      <a:pt x="66" y="66"/>
                    </a:lnTo>
                    <a:lnTo>
                      <a:pt x="1155" y="66"/>
                    </a:lnTo>
                    <a:lnTo>
                      <a:pt x="1155" y="3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4" name="Freeform 10">
                <a:extLst>
                  <a:ext uri="{FF2B5EF4-FFF2-40B4-BE49-F238E27FC236}">
                    <a16:creationId xmlns:a16="http://schemas.microsoft.com/office/drawing/2014/main" id="{59C8C8A2-4D13-4940-AAC0-8AC43AA334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87950" y="4624388"/>
                <a:ext cx="930275" cy="333375"/>
              </a:xfrm>
              <a:custGeom>
                <a:avLst/>
                <a:gdLst>
                  <a:gd name="T0" fmla="*/ 1221 w 1221"/>
                  <a:gd name="T1" fmla="*/ 0 h 438"/>
                  <a:gd name="T2" fmla="*/ 0 w 1221"/>
                  <a:gd name="T3" fmla="*/ 0 h 438"/>
                  <a:gd name="T4" fmla="*/ 0 w 1221"/>
                  <a:gd name="T5" fmla="*/ 438 h 438"/>
                  <a:gd name="T6" fmla="*/ 1221 w 1221"/>
                  <a:gd name="T7" fmla="*/ 438 h 438"/>
                  <a:gd name="T8" fmla="*/ 1221 w 1221"/>
                  <a:gd name="T9" fmla="*/ 0 h 438"/>
                  <a:gd name="T10" fmla="*/ 1155 w 1221"/>
                  <a:gd name="T11" fmla="*/ 373 h 438"/>
                  <a:gd name="T12" fmla="*/ 66 w 1221"/>
                  <a:gd name="T13" fmla="*/ 373 h 438"/>
                  <a:gd name="T14" fmla="*/ 66 w 1221"/>
                  <a:gd name="T15" fmla="*/ 66 h 438"/>
                  <a:gd name="T16" fmla="*/ 1155 w 1221"/>
                  <a:gd name="T17" fmla="*/ 66 h 438"/>
                  <a:gd name="T18" fmla="*/ 1155 w 1221"/>
                  <a:gd name="T19" fmla="*/ 37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8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8"/>
                    </a:lnTo>
                    <a:lnTo>
                      <a:pt x="1221" y="438"/>
                    </a:lnTo>
                    <a:lnTo>
                      <a:pt x="1221" y="0"/>
                    </a:lnTo>
                    <a:close/>
                    <a:moveTo>
                      <a:pt x="1155" y="373"/>
                    </a:moveTo>
                    <a:lnTo>
                      <a:pt x="66" y="373"/>
                    </a:lnTo>
                    <a:lnTo>
                      <a:pt x="66" y="66"/>
                    </a:lnTo>
                    <a:lnTo>
                      <a:pt x="1155" y="66"/>
                    </a:lnTo>
                    <a:lnTo>
                      <a:pt x="1155" y="3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5" name="Freeform 11">
                <a:extLst>
                  <a:ext uri="{FF2B5EF4-FFF2-40B4-BE49-F238E27FC236}">
                    <a16:creationId xmlns:a16="http://schemas.microsoft.com/office/drawing/2014/main" id="{787A24B1-FACE-4EAD-807A-0106777A9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72288" y="5554663"/>
                <a:ext cx="928688" cy="333375"/>
              </a:xfrm>
              <a:custGeom>
                <a:avLst/>
                <a:gdLst>
                  <a:gd name="T0" fmla="*/ 1221 w 1221"/>
                  <a:gd name="T1" fmla="*/ 0 h 438"/>
                  <a:gd name="T2" fmla="*/ 0 w 1221"/>
                  <a:gd name="T3" fmla="*/ 0 h 438"/>
                  <a:gd name="T4" fmla="*/ 0 w 1221"/>
                  <a:gd name="T5" fmla="*/ 438 h 438"/>
                  <a:gd name="T6" fmla="*/ 1221 w 1221"/>
                  <a:gd name="T7" fmla="*/ 438 h 438"/>
                  <a:gd name="T8" fmla="*/ 1221 w 1221"/>
                  <a:gd name="T9" fmla="*/ 0 h 438"/>
                  <a:gd name="T10" fmla="*/ 1155 w 1221"/>
                  <a:gd name="T11" fmla="*/ 373 h 438"/>
                  <a:gd name="T12" fmla="*/ 66 w 1221"/>
                  <a:gd name="T13" fmla="*/ 373 h 438"/>
                  <a:gd name="T14" fmla="*/ 66 w 1221"/>
                  <a:gd name="T15" fmla="*/ 65 h 438"/>
                  <a:gd name="T16" fmla="*/ 1155 w 1221"/>
                  <a:gd name="T17" fmla="*/ 65 h 438"/>
                  <a:gd name="T18" fmla="*/ 1155 w 1221"/>
                  <a:gd name="T19" fmla="*/ 37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8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8"/>
                    </a:lnTo>
                    <a:lnTo>
                      <a:pt x="1221" y="438"/>
                    </a:lnTo>
                    <a:lnTo>
                      <a:pt x="1221" y="0"/>
                    </a:lnTo>
                    <a:close/>
                    <a:moveTo>
                      <a:pt x="1155" y="373"/>
                    </a:moveTo>
                    <a:lnTo>
                      <a:pt x="66" y="373"/>
                    </a:lnTo>
                    <a:lnTo>
                      <a:pt x="66" y="65"/>
                    </a:lnTo>
                    <a:lnTo>
                      <a:pt x="1155" y="65"/>
                    </a:lnTo>
                    <a:lnTo>
                      <a:pt x="1155" y="3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6" name="Rectangle 12">
                <a:extLst>
                  <a:ext uri="{FF2B5EF4-FFF2-40B4-BE49-F238E27FC236}">
                    <a16:creationId xmlns:a16="http://schemas.microsoft.com/office/drawing/2014/main" id="{23762A65-170C-41E4-AAB9-F744ED6DB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72288" y="10377488"/>
                <a:ext cx="928688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7" name="Freeform 13">
                <a:extLst>
                  <a:ext uri="{FF2B5EF4-FFF2-40B4-BE49-F238E27FC236}">
                    <a16:creationId xmlns:a16="http://schemas.microsoft.com/office/drawing/2014/main" id="{0C0AE5C6-256E-4DE9-B8A8-2705F2F01B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8288" y="5554663"/>
                <a:ext cx="928688" cy="333375"/>
              </a:xfrm>
              <a:custGeom>
                <a:avLst/>
                <a:gdLst>
                  <a:gd name="T0" fmla="*/ 1221 w 1221"/>
                  <a:gd name="T1" fmla="*/ 0 h 438"/>
                  <a:gd name="T2" fmla="*/ 0 w 1221"/>
                  <a:gd name="T3" fmla="*/ 0 h 438"/>
                  <a:gd name="T4" fmla="*/ 0 w 1221"/>
                  <a:gd name="T5" fmla="*/ 438 h 438"/>
                  <a:gd name="T6" fmla="*/ 1221 w 1221"/>
                  <a:gd name="T7" fmla="*/ 438 h 438"/>
                  <a:gd name="T8" fmla="*/ 1221 w 1221"/>
                  <a:gd name="T9" fmla="*/ 0 h 438"/>
                  <a:gd name="T10" fmla="*/ 1155 w 1221"/>
                  <a:gd name="T11" fmla="*/ 373 h 438"/>
                  <a:gd name="T12" fmla="*/ 66 w 1221"/>
                  <a:gd name="T13" fmla="*/ 373 h 438"/>
                  <a:gd name="T14" fmla="*/ 66 w 1221"/>
                  <a:gd name="T15" fmla="*/ 65 h 438"/>
                  <a:gd name="T16" fmla="*/ 1155 w 1221"/>
                  <a:gd name="T17" fmla="*/ 65 h 438"/>
                  <a:gd name="T18" fmla="*/ 1155 w 1221"/>
                  <a:gd name="T19" fmla="*/ 37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8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8"/>
                    </a:lnTo>
                    <a:lnTo>
                      <a:pt x="1221" y="438"/>
                    </a:lnTo>
                    <a:lnTo>
                      <a:pt x="1221" y="0"/>
                    </a:lnTo>
                    <a:close/>
                    <a:moveTo>
                      <a:pt x="1155" y="373"/>
                    </a:moveTo>
                    <a:lnTo>
                      <a:pt x="66" y="373"/>
                    </a:lnTo>
                    <a:lnTo>
                      <a:pt x="66" y="65"/>
                    </a:lnTo>
                    <a:lnTo>
                      <a:pt x="1155" y="65"/>
                    </a:lnTo>
                    <a:lnTo>
                      <a:pt x="1155" y="3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8" name="Rectangle 14">
                <a:extLst>
                  <a:ext uri="{FF2B5EF4-FFF2-40B4-BE49-F238E27FC236}">
                    <a16:creationId xmlns:a16="http://schemas.microsoft.com/office/drawing/2014/main" id="{93800CBB-BFE7-4796-AEDE-3EC2276E5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1875" y="5972175"/>
                <a:ext cx="928688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19" name="Freeform 15">
                <a:extLst>
                  <a:ext uri="{FF2B5EF4-FFF2-40B4-BE49-F238E27FC236}">
                    <a16:creationId xmlns:a16="http://schemas.microsoft.com/office/drawing/2014/main" id="{22E76567-03B5-4FFD-8A17-A56AA148AD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30688" y="10868025"/>
                <a:ext cx="928688" cy="333375"/>
              </a:xfrm>
              <a:custGeom>
                <a:avLst/>
                <a:gdLst>
                  <a:gd name="T0" fmla="*/ 1221 w 1221"/>
                  <a:gd name="T1" fmla="*/ 0 h 438"/>
                  <a:gd name="T2" fmla="*/ 0 w 1221"/>
                  <a:gd name="T3" fmla="*/ 0 h 438"/>
                  <a:gd name="T4" fmla="*/ 0 w 1221"/>
                  <a:gd name="T5" fmla="*/ 438 h 438"/>
                  <a:gd name="T6" fmla="*/ 1221 w 1221"/>
                  <a:gd name="T7" fmla="*/ 438 h 438"/>
                  <a:gd name="T8" fmla="*/ 1221 w 1221"/>
                  <a:gd name="T9" fmla="*/ 0 h 438"/>
                  <a:gd name="T10" fmla="*/ 1155 w 1221"/>
                  <a:gd name="T11" fmla="*/ 372 h 438"/>
                  <a:gd name="T12" fmla="*/ 66 w 1221"/>
                  <a:gd name="T13" fmla="*/ 372 h 438"/>
                  <a:gd name="T14" fmla="*/ 66 w 1221"/>
                  <a:gd name="T15" fmla="*/ 65 h 438"/>
                  <a:gd name="T16" fmla="*/ 1155 w 1221"/>
                  <a:gd name="T17" fmla="*/ 65 h 438"/>
                  <a:gd name="T18" fmla="*/ 1155 w 1221"/>
                  <a:gd name="T19" fmla="*/ 372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8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8"/>
                    </a:lnTo>
                    <a:lnTo>
                      <a:pt x="1221" y="438"/>
                    </a:lnTo>
                    <a:lnTo>
                      <a:pt x="1221" y="0"/>
                    </a:lnTo>
                    <a:close/>
                    <a:moveTo>
                      <a:pt x="1155" y="372"/>
                    </a:moveTo>
                    <a:lnTo>
                      <a:pt x="66" y="372"/>
                    </a:lnTo>
                    <a:lnTo>
                      <a:pt x="66" y="65"/>
                    </a:lnTo>
                    <a:lnTo>
                      <a:pt x="1155" y="65"/>
                    </a:lnTo>
                    <a:lnTo>
                      <a:pt x="1155" y="3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0" name="Freeform 16">
                <a:extLst>
                  <a:ext uri="{FF2B5EF4-FFF2-40B4-BE49-F238E27FC236}">
                    <a16:creationId xmlns:a16="http://schemas.microsoft.com/office/drawing/2014/main" id="{485814A9-5DAB-433A-B895-5F32C6960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46688" y="10868025"/>
                <a:ext cx="928688" cy="333375"/>
              </a:xfrm>
              <a:custGeom>
                <a:avLst/>
                <a:gdLst>
                  <a:gd name="T0" fmla="*/ 1221 w 1221"/>
                  <a:gd name="T1" fmla="*/ 0 h 438"/>
                  <a:gd name="T2" fmla="*/ 0 w 1221"/>
                  <a:gd name="T3" fmla="*/ 0 h 438"/>
                  <a:gd name="T4" fmla="*/ 0 w 1221"/>
                  <a:gd name="T5" fmla="*/ 438 h 438"/>
                  <a:gd name="T6" fmla="*/ 1221 w 1221"/>
                  <a:gd name="T7" fmla="*/ 438 h 438"/>
                  <a:gd name="T8" fmla="*/ 1221 w 1221"/>
                  <a:gd name="T9" fmla="*/ 0 h 438"/>
                  <a:gd name="T10" fmla="*/ 1155 w 1221"/>
                  <a:gd name="T11" fmla="*/ 372 h 438"/>
                  <a:gd name="T12" fmla="*/ 66 w 1221"/>
                  <a:gd name="T13" fmla="*/ 372 h 438"/>
                  <a:gd name="T14" fmla="*/ 66 w 1221"/>
                  <a:gd name="T15" fmla="*/ 65 h 438"/>
                  <a:gd name="T16" fmla="*/ 1155 w 1221"/>
                  <a:gd name="T17" fmla="*/ 65 h 438"/>
                  <a:gd name="T18" fmla="*/ 1155 w 1221"/>
                  <a:gd name="T19" fmla="*/ 372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8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8"/>
                    </a:lnTo>
                    <a:lnTo>
                      <a:pt x="1221" y="438"/>
                    </a:lnTo>
                    <a:lnTo>
                      <a:pt x="1221" y="0"/>
                    </a:lnTo>
                    <a:close/>
                    <a:moveTo>
                      <a:pt x="1155" y="372"/>
                    </a:moveTo>
                    <a:lnTo>
                      <a:pt x="66" y="372"/>
                    </a:lnTo>
                    <a:lnTo>
                      <a:pt x="66" y="65"/>
                    </a:lnTo>
                    <a:lnTo>
                      <a:pt x="1155" y="65"/>
                    </a:lnTo>
                    <a:lnTo>
                      <a:pt x="1155" y="3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1" name="Rectangle 17">
                <a:extLst>
                  <a:ext uri="{FF2B5EF4-FFF2-40B4-BE49-F238E27FC236}">
                    <a16:creationId xmlns:a16="http://schemas.microsoft.com/office/drawing/2014/main" id="{6C3331E5-3B81-47B4-8505-7A96D7810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0275" y="11283950"/>
                <a:ext cx="928688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2" name="Rectangle 18">
                <a:extLst>
                  <a:ext uri="{FF2B5EF4-FFF2-40B4-BE49-F238E27FC236}">
                    <a16:creationId xmlns:a16="http://schemas.microsoft.com/office/drawing/2014/main" id="{8AFB96B6-B685-468E-B9BB-D953D8F89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8175" y="4232275"/>
                <a:ext cx="928688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3" name="Freeform 19">
                <a:extLst>
                  <a:ext uri="{FF2B5EF4-FFF2-40B4-BE49-F238E27FC236}">
                    <a16:creationId xmlns:a16="http://schemas.microsoft.com/office/drawing/2014/main" id="{A25D4A5E-60D4-40AD-A908-091370DF4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47825" y="4232275"/>
                <a:ext cx="928688" cy="333375"/>
              </a:xfrm>
              <a:custGeom>
                <a:avLst/>
                <a:gdLst>
                  <a:gd name="T0" fmla="*/ 1221 w 1221"/>
                  <a:gd name="T1" fmla="*/ 0 h 438"/>
                  <a:gd name="T2" fmla="*/ 0 w 1221"/>
                  <a:gd name="T3" fmla="*/ 0 h 438"/>
                  <a:gd name="T4" fmla="*/ 0 w 1221"/>
                  <a:gd name="T5" fmla="*/ 438 h 438"/>
                  <a:gd name="T6" fmla="*/ 1221 w 1221"/>
                  <a:gd name="T7" fmla="*/ 438 h 438"/>
                  <a:gd name="T8" fmla="*/ 1221 w 1221"/>
                  <a:gd name="T9" fmla="*/ 0 h 438"/>
                  <a:gd name="T10" fmla="*/ 1155 w 1221"/>
                  <a:gd name="T11" fmla="*/ 373 h 438"/>
                  <a:gd name="T12" fmla="*/ 66 w 1221"/>
                  <a:gd name="T13" fmla="*/ 373 h 438"/>
                  <a:gd name="T14" fmla="*/ 66 w 1221"/>
                  <a:gd name="T15" fmla="*/ 66 h 438"/>
                  <a:gd name="T16" fmla="*/ 1155 w 1221"/>
                  <a:gd name="T17" fmla="*/ 66 h 438"/>
                  <a:gd name="T18" fmla="*/ 1155 w 1221"/>
                  <a:gd name="T19" fmla="*/ 37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8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8"/>
                    </a:lnTo>
                    <a:lnTo>
                      <a:pt x="1221" y="438"/>
                    </a:lnTo>
                    <a:lnTo>
                      <a:pt x="1221" y="0"/>
                    </a:lnTo>
                    <a:close/>
                    <a:moveTo>
                      <a:pt x="1155" y="373"/>
                    </a:moveTo>
                    <a:lnTo>
                      <a:pt x="66" y="373"/>
                    </a:lnTo>
                    <a:lnTo>
                      <a:pt x="66" y="66"/>
                    </a:lnTo>
                    <a:lnTo>
                      <a:pt x="1155" y="66"/>
                    </a:lnTo>
                    <a:lnTo>
                      <a:pt x="1155" y="3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24" name="Freeform 20">
                <a:extLst>
                  <a:ext uri="{FF2B5EF4-FFF2-40B4-BE49-F238E27FC236}">
                    <a16:creationId xmlns:a16="http://schemas.microsoft.com/office/drawing/2014/main" id="{4A5BD476-398F-48C1-A3B8-2C0593F3B1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41413" y="4630738"/>
                <a:ext cx="928688" cy="333375"/>
              </a:xfrm>
              <a:custGeom>
                <a:avLst/>
                <a:gdLst>
                  <a:gd name="T0" fmla="*/ 1221 w 1221"/>
                  <a:gd name="T1" fmla="*/ 0 h 438"/>
                  <a:gd name="T2" fmla="*/ 0 w 1221"/>
                  <a:gd name="T3" fmla="*/ 0 h 438"/>
                  <a:gd name="T4" fmla="*/ 0 w 1221"/>
                  <a:gd name="T5" fmla="*/ 438 h 438"/>
                  <a:gd name="T6" fmla="*/ 1221 w 1221"/>
                  <a:gd name="T7" fmla="*/ 438 h 438"/>
                  <a:gd name="T8" fmla="*/ 1221 w 1221"/>
                  <a:gd name="T9" fmla="*/ 0 h 438"/>
                  <a:gd name="T10" fmla="*/ 1155 w 1221"/>
                  <a:gd name="T11" fmla="*/ 372 h 438"/>
                  <a:gd name="T12" fmla="*/ 66 w 1221"/>
                  <a:gd name="T13" fmla="*/ 372 h 438"/>
                  <a:gd name="T14" fmla="*/ 66 w 1221"/>
                  <a:gd name="T15" fmla="*/ 65 h 438"/>
                  <a:gd name="T16" fmla="*/ 1155 w 1221"/>
                  <a:gd name="T17" fmla="*/ 65 h 438"/>
                  <a:gd name="T18" fmla="*/ 1155 w 1221"/>
                  <a:gd name="T19" fmla="*/ 372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1" h="438">
                    <a:moveTo>
                      <a:pt x="1221" y="0"/>
                    </a:moveTo>
                    <a:lnTo>
                      <a:pt x="0" y="0"/>
                    </a:lnTo>
                    <a:lnTo>
                      <a:pt x="0" y="438"/>
                    </a:lnTo>
                    <a:lnTo>
                      <a:pt x="1221" y="438"/>
                    </a:lnTo>
                    <a:lnTo>
                      <a:pt x="1221" y="0"/>
                    </a:lnTo>
                    <a:close/>
                    <a:moveTo>
                      <a:pt x="1155" y="372"/>
                    </a:moveTo>
                    <a:lnTo>
                      <a:pt x="66" y="372"/>
                    </a:lnTo>
                    <a:lnTo>
                      <a:pt x="66" y="65"/>
                    </a:lnTo>
                    <a:lnTo>
                      <a:pt x="1155" y="65"/>
                    </a:lnTo>
                    <a:lnTo>
                      <a:pt x="1155" y="3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453" name="Rectangle 21">
              <a:extLst>
                <a:ext uri="{FF2B5EF4-FFF2-40B4-BE49-F238E27FC236}">
                  <a16:creationId xmlns:a16="http://schemas.microsoft.com/office/drawing/2014/main" id="{C5CF485A-E266-4DF2-8B64-6D559DB0E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450" y="5235575"/>
              <a:ext cx="7667625" cy="5756275"/>
            </a:xfrm>
            <a:prstGeom prst="rect">
              <a:avLst/>
            </a:prstGeom>
            <a:solidFill>
              <a:srgbClr val="FCD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4" name="Freeform 22">
              <a:extLst>
                <a:ext uri="{FF2B5EF4-FFF2-40B4-BE49-F238E27FC236}">
                  <a16:creationId xmlns:a16="http://schemas.microsoft.com/office/drawing/2014/main" id="{73B3366E-2181-40BF-A3F1-01273E8C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6238" y="5640388"/>
              <a:ext cx="1041400" cy="1928813"/>
            </a:xfrm>
            <a:custGeom>
              <a:avLst/>
              <a:gdLst>
                <a:gd name="T0" fmla="*/ 205 w 1370"/>
                <a:gd name="T1" fmla="*/ 1268 h 2536"/>
                <a:gd name="T2" fmla="*/ 1370 w 1370"/>
                <a:gd name="T3" fmla="*/ 5 h 2536"/>
                <a:gd name="T4" fmla="*/ 1267 w 1370"/>
                <a:gd name="T5" fmla="*/ 0 h 2536"/>
                <a:gd name="T6" fmla="*/ 0 w 1370"/>
                <a:gd name="T7" fmla="*/ 1268 h 2536"/>
                <a:gd name="T8" fmla="*/ 1267 w 1370"/>
                <a:gd name="T9" fmla="*/ 2536 h 2536"/>
                <a:gd name="T10" fmla="*/ 1370 w 1370"/>
                <a:gd name="T11" fmla="*/ 2531 h 2536"/>
                <a:gd name="T12" fmla="*/ 205 w 1370"/>
                <a:gd name="T13" fmla="*/ 1268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0" h="2536">
                  <a:moveTo>
                    <a:pt x="205" y="1268"/>
                  </a:moveTo>
                  <a:cubicBezTo>
                    <a:pt x="205" y="603"/>
                    <a:pt x="718" y="57"/>
                    <a:pt x="1370" y="5"/>
                  </a:cubicBezTo>
                  <a:cubicBezTo>
                    <a:pt x="1336" y="2"/>
                    <a:pt x="1302" y="0"/>
                    <a:pt x="1267" y="0"/>
                  </a:cubicBezTo>
                  <a:cubicBezTo>
                    <a:pt x="567" y="0"/>
                    <a:pt x="0" y="568"/>
                    <a:pt x="0" y="1268"/>
                  </a:cubicBezTo>
                  <a:cubicBezTo>
                    <a:pt x="0" y="1968"/>
                    <a:pt x="567" y="2536"/>
                    <a:pt x="1267" y="2536"/>
                  </a:cubicBezTo>
                  <a:cubicBezTo>
                    <a:pt x="1302" y="2536"/>
                    <a:pt x="1336" y="2534"/>
                    <a:pt x="1370" y="2531"/>
                  </a:cubicBezTo>
                  <a:cubicBezTo>
                    <a:pt x="718" y="2479"/>
                    <a:pt x="205" y="1934"/>
                    <a:pt x="205" y="1268"/>
                  </a:cubicBezTo>
                  <a:close/>
                </a:path>
              </a:pathLst>
            </a:custGeom>
            <a:solidFill>
              <a:srgbClr val="D3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5" name="Freeform 23">
              <a:extLst>
                <a:ext uri="{FF2B5EF4-FFF2-40B4-BE49-F238E27FC236}">
                  <a16:creationId xmlns:a16="http://schemas.microsoft.com/office/drawing/2014/main" id="{BBC0BAF4-2DE6-4422-ACCE-2AAD555FB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1813" y="5643563"/>
              <a:ext cx="1773238" cy="1922463"/>
            </a:xfrm>
            <a:custGeom>
              <a:avLst/>
              <a:gdLst>
                <a:gd name="T0" fmla="*/ 2330 w 2330"/>
                <a:gd name="T1" fmla="*/ 1263 h 2526"/>
                <a:gd name="T2" fmla="*/ 1165 w 2330"/>
                <a:gd name="T3" fmla="*/ 0 h 2526"/>
                <a:gd name="T4" fmla="*/ 0 w 2330"/>
                <a:gd name="T5" fmla="*/ 1263 h 2526"/>
                <a:gd name="T6" fmla="*/ 1165 w 2330"/>
                <a:gd name="T7" fmla="*/ 2526 h 2526"/>
                <a:gd name="T8" fmla="*/ 2330 w 2330"/>
                <a:gd name="T9" fmla="*/ 1263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0" h="2526">
                  <a:moveTo>
                    <a:pt x="2330" y="1263"/>
                  </a:moveTo>
                  <a:cubicBezTo>
                    <a:pt x="2330" y="598"/>
                    <a:pt x="1817" y="52"/>
                    <a:pt x="1165" y="0"/>
                  </a:cubicBezTo>
                  <a:cubicBezTo>
                    <a:pt x="513" y="52"/>
                    <a:pt x="0" y="598"/>
                    <a:pt x="0" y="1263"/>
                  </a:cubicBezTo>
                  <a:cubicBezTo>
                    <a:pt x="0" y="1929"/>
                    <a:pt x="513" y="2474"/>
                    <a:pt x="1165" y="2526"/>
                  </a:cubicBezTo>
                  <a:cubicBezTo>
                    <a:pt x="1817" y="2474"/>
                    <a:pt x="2330" y="1929"/>
                    <a:pt x="2330" y="1263"/>
                  </a:cubicBezTo>
                  <a:close/>
                </a:path>
              </a:pathLst>
            </a:custGeom>
            <a:solidFill>
              <a:srgbClr val="F0F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7D622129-C079-4C99-A590-8C5252BA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0963" y="9718674"/>
              <a:ext cx="1928813" cy="866776"/>
            </a:xfrm>
            <a:custGeom>
              <a:avLst/>
              <a:gdLst>
                <a:gd name="connsiteX0" fmla="*/ 41087 w 1928813"/>
                <a:gd name="connsiteY0" fmla="*/ 785813 h 866776"/>
                <a:gd name="connsiteX1" fmla="*/ 1887725 w 1928813"/>
                <a:gd name="connsiteY1" fmla="*/ 785813 h 866776"/>
                <a:gd name="connsiteX2" fmla="*/ 1928813 w 1928813"/>
                <a:gd name="connsiteY2" fmla="*/ 826295 h 866776"/>
                <a:gd name="connsiteX3" fmla="*/ 1887725 w 1928813"/>
                <a:gd name="connsiteY3" fmla="*/ 866776 h 866776"/>
                <a:gd name="connsiteX4" fmla="*/ 41087 w 1928813"/>
                <a:gd name="connsiteY4" fmla="*/ 866776 h 866776"/>
                <a:gd name="connsiteX5" fmla="*/ 0 w 1928813"/>
                <a:gd name="connsiteY5" fmla="*/ 826295 h 866776"/>
                <a:gd name="connsiteX6" fmla="*/ 41087 w 1928813"/>
                <a:gd name="connsiteY6" fmla="*/ 785813 h 866776"/>
                <a:gd name="connsiteX7" fmla="*/ 41087 w 1928813"/>
                <a:gd name="connsiteY7" fmla="*/ 523875 h 866776"/>
                <a:gd name="connsiteX8" fmla="*/ 1887725 w 1928813"/>
                <a:gd name="connsiteY8" fmla="*/ 523875 h 866776"/>
                <a:gd name="connsiteX9" fmla="*/ 1928813 w 1928813"/>
                <a:gd name="connsiteY9" fmla="*/ 565150 h 866776"/>
                <a:gd name="connsiteX10" fmla="*/ 1887725 w 1928813"/>
                <a:gd name="connsiteY10" fmla="*/ 606425 h 866776"/>
                <a:gd name="connsiteX11" fmla="*/ 41087 w 1928813"/>
                <a:gd name="connsiteY11" fmla="*/ 606425 h 866776"/>
                <a:gd name="connsiteX12" fmla="*/ 0 w 1928813"/>
                <a:gd name="connsiteY12" fmla="*/ 565150 h 866776"/>
                <a:gd name="connsiteX13" fmla="*/ 41087 w 1928813"/>
                <a:gd name="connsiteY13" fmla="*/ 523875 h 866776"/>
                <a:gd name="connsiteX14" fmla="*/ 41087 w 1928813"/>
                <a:gd name="connsiteY14" fmla="*/ 260350 h 866776"/>
                <a:gd name="connsiteX15" fmla="*/ 1887725 w 1928813"/>
                <a:gd name="connsiteY15" fmla="*/ 260350 h 866776"/>
                <a:gd name="connsiteX16" fmla="*/ 1928813 w 1928813"/>
                <a:gd name="connsiteY16" fmla="*/ 302805 h 866776"/>
                <a:gd name="connsiteX17" fmla="*/ 1887725 w 1928813"/>
                <a:gd name="connsiteY17" fmla="*/ 344488 h 866776"/>
                <a:gd name="connsiteX18" fmla="*/ 41087 w 1928813"/>
                <a:gd name="connsiteY18" fmla="*/ 344488 h 866776"/>
                <a:gd name="connsiteX19" fmla="*/ 0 w 1928813"/>
                <a:gd name="connsiteY19" fmla="*/ 302805 h 866776"/>
                <a:gd name="connsiteX20" fmla="*/ 41087 w 1928813"/>
                <a:gd name="connsiteY20" fmla="*/ 260350 h 866776"/>
                <a:gd name="connsiteX21" fmla="*/ 41087 w 1928813"/>
                <a:gd name="connsiteY21" fmla="*/ 0 h 866776"/>
                <a:gd name="connsiteX22" fmla="*/ 1887725 w 1928813"/>
                <a:gd name="connsiteY22" fmla="*/ 0 h 866776"/>
                <a:gd name="connsiteX23" fmla="*/ 1928813 w 1928813"/>
                <a:gd name="connsiteY23" fmla="*/ 40896 h 866776"/>
                <a:gd name="connsiteX24" fmla="*/ 1887725 w 1928813"/>
                <a:gd name="connsiteY24" fmla="*/ 82550 h 866776"/>
                <a:gd name="connsiteX25" fmla="*/ 41087 w 1928813"/>
                <a:gd name="connsiteY25" fmla="*/ 82550 h 866776"/>
                <a:gd name="connsiteX26" fmla="*/ 0 w 1928813"/>
                <a:gd name="connsiteY26" fmla="*/ 40896 h 866776"/>
                <a:gd name="connsiteX27" fmla="*/ 41087 w 1928813"/>
                <a:gd name="connsiteY27" fmla="*/ 0 h 86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28813" h="866776">
                  <a:moveTo>
                    <a:pt x="41087" y="785813"/>
                  </a:moveTo>
                  <a:lnTo>
                    <a:pt x="1887725" y="785813"/>
                  </a:lnTo>
                  <a:cubicBezTo>
                    <a:pt x="1910553" y="785813"/>
                    <a:pt x="1928813" y="803805"/>
                    <a:pt x="1928813" y="826295"/>
                  </a:cubicBezTo>
                  <a:cubicBezTo>
                    <a:pt x="1928813" y="848784"/>
                    <a:pt x="1910553" y="866776"/>
                    <a:pt x="1887725" y="866776"/>
                  </a:cubicBezTo>
                  <a:lnTo>
                    <a:pt x="41087" y="866776"/>
                  </a:lnTo>
                  <a:cubicBezTo>
                    <a:pt x="18261" y="866776"/>
                    <a:pt x="0" y="848784"/>
                    <a:pt x="0" y="826295"/>
                  </a:cubicBezTo>
                  <a:cubicBezTo>
                    <a:pt x="0" y="803805"/>
                    <a:pt x="18261" y="785813"/>
                    <a:pt x="41087" y="785813"/>
                  </a:cubicBezTo>
                  <a:close/>
                  <a:moveTo>
                    <a:pt x="41087" y="523875"/>
                  </a:moveTo>
                  <a:lnTo>
                    <a:pt x="1887725" y="523875"/>
                  </a:lnTo>
                  <a:cubicBezTo>
                    <a:pt x="1910553" y="523875"/>
                    <a:pt x="1928813" y="542219"/>
                    <a:pt x="1928813" y="565150"/>
                  </a:cubicBezTo>
                  <a:cubicBezTo>
                    <a:pt x="1928813" y="588081"/>
                    <a:pt x="1910553" y="606425"/>
                    <a:pt x="1887725" y="606425"/>
                  </a:cubicBezTo>
                  <a:lnTo>
                    <a:pt x="41087" y="606425"/>
                  </a:lnTo>
                  <a:cubicBezTo>
                    <a:pt x="18261" y="606425"/>
                    <a:pt x="0" y="588081"/>
                    <a:pt x="0" y="565150"/>
                  </a:cubicBezTo>
                  <a:cubicBezTo>
                    <a:pt x="0" y="542219"/>
                    <a:pt x="18261" y="523875"/>
                    <a:pt x="41087" y="523875"/>
                  </a:cubicBezTo>
                  <a:close/>
                  <a:moveTo>
                    <a:pt x="41087" y="260350"/>
                  </a:moveTo>
                  <a:lnTo>
                    <a:pt x="1887725" y="260350"/>
                  </a:lnTo>
                  <a:cubicBezTo>
                    <a:pt x="1910553" y="260350"/>
                    <a:pt x="1928813" y="279648"/>
                    <a:pt x="1928813" y="302805"/>
                  </a:cubicBezTo>
                  <a:cubicBezTo>
                    <a:pt x="1928813" y="325962"/>
                    <a:pt x="1910553" y="344488"/>
                    <a:pt x="1887725" y="344488"/>
                  </a:cubicBezTo>
                  <a:lnTo>
                    <a:pt x="41087" y="344488"/>
                  </a:lnTo>
                  <a:cubicBezTo>
                    <a:pt x="18261" y="344488"/>
                    <a:pt x="0" y="325962"/>
                    <a:pt x="0" y="302805"/>
                  </a:cubicBezTo>
                  <a:cubicBezTo>
                    <a:pt x="0" y="279648"/>
                    <a:pt x="18261" y="260350"/>
                    <a:pt x="41087" y="260350"/>
                  </a:cubicBezTo>
                  <a:close/>
                  <a:moveTo>
                    <a:pt x="41087" y="0"/>
                  </a:moveTo>
                  <a:lnTo>
                    <a:pt x="1887725" y="0"/>
                  </a:lnTo>
                  <a:cubicBezTo>
                    <a:pt x="1910553" y="0"/>
                    <a:pt x="1928813" y="18176"/>
                    <a:pt x="1928813" y="40896"/>
                  </a:cubicBezTo>
                  <a:cubicBezTo>
                    <a:pt x="1928813" y="63617"/>
                    <a:pt x="1910553" y="82550"/>
                    <a:pt x="1887725" y="82550"/>
                  </a:cubicBezTo>
                  <a:lnTo>
                    <a:pt x="41087" y="82550"/>
                  </a:lnTo>
                  <a:cubicBezTo>
                    <a:pt x="18261" y="82550"/>
                    <a:pt x="0" y="63617"/>
                    <a:pt x="0" y="40896"/>
                  </a:cubicBezTo>
                  <a:cubicBezTo>
                    <a:pt x="0" y="18176"/>
                    <a:pt x="18261" y="0"/>
                    <a:pt x="41087" y="0"/>
                  </a:cubicBezTo>
                  <a:close/>
                </a:path>
              </a:pathLst>
            </a:custGeom>
            <a:solidFill>
              <a:srgbClr val="EFB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B9318D9F-695D-4101-9E69-E15437CCA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4112" y="7902575"/>
              <a:ext cx="1930400" cy="1131888"/>
            </a:xfrm>
            <a:custGeom>
              <a:avLst/>
              <a:gdLst>
                <a:gd name="connsiteX0" fmla="*/ 41122 w 1930400"/>
                <a:gd name="connsiteY0" fmla="*/ 1049338 h 1131888"/>
                <a:gd name="connsiteX1" fmla="*/ 1889280 w 1930400"/>
                <a:gd name="connsiteY1" fmla="*/ 1049338 h 1131888"/>
                <a:gd name="connsiteX2" fmla="*/ 1930400 w 1930400"/>
                <a:gd name="connsiteY2" fmla="*/ 1090613 h 1131888"/>
                <a:gd name="connsiteX3" fmla="*/ 1889280 w 1930400"/>
                <a:gd name="connsiteY3" fmla="*/ 1131888 h 1131888"/>
                <a:gd name="connsiteX4" fmla="*/ 41122 w 1930400"/>
                <a:gd name="connsiteY4" fmla="*/ 1131888 h 1131888"/>
                <a:gd name="connsiteX5" fmla="*/ 0 w 1930400"/>
                <a:gd name="connsiteY5" fmla="*/ 1090613 h 1131888"/>
                <a:gd name="connsiteX6" fmla="*/ 41122 w 1930400"/>
                <a:gd name="connsiteY6" fmla="*/ 1049338 h 1131888"/>
                <a:gd name="connsiteX7" fmla="*/ 41122 w 1930400"/>
                <a:gd name="connsiteY7" fmla="*/ 785813 h 1131888"/>
                <a:gd name="connsiteX8" fmla="*/ 1889280 w 1930400"/>
                <a:gd name="connsiteY8" fmla="*/ 785813 h 1131888"/>
                <a:gd name="connsiteX9" fmla="*/ 1930400 w 1930400"/>
                <a:gd name="connsiteY9" fmla="*/ 827496 h 1131888"/>
                <a:gd name="connsiteX10" fmla="*/ 1889280 w 1930400"/>
                <a:gd name="connsiteY10" fmla="*/ 869951 h 1131888"/>
                <a:gd name="connsiteX11" fmla="*/ 41122 w 1930400"/>
                <a:gd name="connsiteY11" fmla="*/ 869951 h 1131888"/>
                <a:gd name="connsiteX12" fmla="*/ 0 w 1930400"/>
                <a:gd name="connsiteY12" fmla="*/ 827496 h 1131888"/>
                <a:gd name="connsiteX13" fmla="*/ 41122 w 1930400"/>
                <a:gd name="connsiteY13" fmla="*/ 785813 h 1131888"/>
                <a:gd name="connsiteX14" fmla="*/ 41122 w 1930400"/>
                <a:gd name="connsiteY14" fmla="*/ 525463 h 1131888"/>
                <a:gd name="connsiteX15" fmla="*/ 1889280 w 1930400"/>
                <a:gd name="connsiteY15" fmla="*/ 525463 h 1131888"/>
                <a:gd name="connsiteX16" fmla="*/ 1930400 w 1930400"/>
                <a:gd name="connsiteY16" fmla="*/ 565945 h 1131888"/>
                <a:gd name="connsiteX17" fmla="*/ 1889280 w 1930400"/>
                <a:gd name="connsiteY17" fmla="*/ 606426 h 1131888"/>
                <a:gd name="connsiteX18" fmla="*/ 41122 w 1930400"/>
                <a:gd name="connsiteY18" fmla="*/ 606426 h 1131888"/>
                <a:gd name="connsiteX19" fmla="*/ 0 w 1930400"/>
                <a:gd name="connsiteY19" fmla="*/ 565945 h 1131888"/>
                <a:gd name="connsiteX20" fmla="*/ 41122 w 1930400"/>
                <a:gd name="connsiteY20" fmla="*/ 525463 h 1131888"/>
                <a:gd name="connsiteX21" fmla="*/ 41122 w 1930400"/>
                <a:gd name="connsiteY21" fmla="*/ 263525 h 1131888"/>
                <a:gd name="connsiteX22" fmla="*/ 1889280 w 1930400"/>
                <a:gd name="connsiteY22" fmla="*/ 263525 h 1131888"/>
                <a:gd name="connsiteX23" fmla="*/ 1930400 w 1930400"/>
                <a:gd name="connsiteY23" fmla="*/ 304007 h 1131888"/>
                <a:gd name="connsiteX24" fmla="*/ 1889280 w 1930400"/>
                <a:gd name="connsiteY24" fmla="*/ 344488 h 1131888"/>
                <a:gd name="connsiteX25" fmla="*/ 41122 w 1930400"/>
                <a:gd name="connsiteY25" fmla="*/ 344488 h 1131888"/>
                <a:gd name="connsiteX26" fmla="*/ 0 w 1930400"/>
                <a:gd name="connsiteY26" fmla="*/ 304007 h 1131888"/>
                <a:gd name="connsiteX27" fmla="*/ 41122 w 1930400"/>
                <a:gd name="connsiteY27" fmla="*/ 263525 h 1131888"/>
                <a:gd name="connsiteX28" fmla="*/ 41122 w 1930400"/>
                <a:gd name="connsiteY28" fmla="*/ 0 h 1131888"/>
                <a:gd name="connsiteX29" fmla="*/ 1889280 w 1930400"/>
                <a:gd name="connsiteY29" fmla="*/ 0 h 1131888"/>
                <a:gd name="connsiteX30" fmla="*/ 1930400 w 1930400"/>
                <a:gd name="connsiteY30" fmla="*/ 42455 h 1131888"/>
                <a:gd name="connsiteX31" fmla="*/ 1889280 w 1930400"/>
                <a:gd name="connsiteY31" fmla="*/ 84138 h 1131888"/>
                <a:gd name="connsiteX32" fmla="*/ 41122 w 1930400"/>
                <a:gd name="connsiteY32" fmla="*/ 84138 h 1131888"/>
                <a:gd name="connsiteX33" fmla="*/ 0 w 1930400"/>
                <a:gd name="connsiteY33" fmla="*/ 42455 h 1131888"/>
                <a:gd name="connsiteX34" fmla="*/ 41122 w 1930400"/>
                <a:gd name="connsiteY34" fmla="*/ 0 h 113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30400" h="1131888">
                  <a:moveTo>
                    <a:pt x="41122" y="1049338"/>
                  </a:moveTo>
                  <a:lnTo>
                    <a:pt x="1889280" y="1049338"/>
                  </a:lnTo>
                  <a:cubicBezTo>
                    <a:pt x="1912124" y="1049338"/>
                    <a:pt x="1930400" y="1067682"/>
                    <a:pt x="1930400" y="1090613"/>
                  </a:cubicBezTo>
                  <a:cubicBezTo>
                    <a:pt x="1930400" y="1113544"/>
                    <a:pt x="1912124" y="1131888"/>
                    <a:pt x="1889280" y="1131888"/>
                  </a:cubicBezTo>
                  <a:lnTo>
                    <a:pt x="41122" y="1131888"/>
                  </a:lnTo>
                  <a:cubicBezTo>
                    <a:pt x="18276" y="1131888"/>
                    <a:pt x="0" y="1113544"/>
                    <a:pt x="0" y="1090613"/>
                  </a:cubicBezTo>
                  <a:cubicBezTo>
                    <a:pt x="0" y="1067682"/>
                    <a:pt x="18276" y="1049338"/>
                    <a:pt x="41122" y="1049338"/>
                  </a:cubicBezTo>
                  <a:close/>
                  <a:moveTo>
                    <a:pt x="41122" y="785813"/>
                  </a:moveTo>
                  <a:lnTo>
                    <a:pt x="1889280" y="785813"/>
                  </a:lnTo>
                  <a:cubicBezTo>
                    <a:pt x="1912124" y="785813"/>
                    <a:pt x="1930400" y="804339"/>
                    <a:pt x="1930400" y="827496"/>
                  </a:cubicBezTo>
                  <a:cubicBezTo>
                    <a:pt x="1930400" y="850653"/>
                    <a:pt x="1912124" y="869951"/>
                    <a:pt x="1889280" y="869951"/>
                  </a:cubicBezTo>
                  <a:lnTo>
                    <a:pt x="41122" y="869951"/>
                  </a:lnTo>
                  <a:cubicBezTo>
                    <a:pt x="18276" y="869951"/>
                    <a:pt x="0" y="850653"/>
                    <a:pt x="0" y="827496"/>
                  </a:cubicBezTo>
                  <a:cubicBezTo>
                    <a:pt x="0" y="804339"/>
                    <a:pt x="18276" y="785813"/>
                    <a:pt x="41122" y="785813"/>
                  </a:cubicBezTo>
                  <a:close/>
                  <a:moveTo>
                    <a:pt x="41122" y="525463"/>
                  </a:moveTo>
                  <a:lnTo>
                    <a:pt x="1889280" y="525463"/>
                  </a:lnTo>
                  <a:cubicBezTo>
                    <a:pt x="1912124" y="525463"/>
                    <a:pt x="1930400" y="543455"/>
                    <a:pt x="1930400" y="565945"/>
                  </a:cubicBezTo>
                  <a:cubicBezTo>
                    <a:pt x="1930400" y="588434"/>
                    <a:pt x="1912124" y="606426"/>
                    <a:pt x="1889280" y="606426"/>
                  </a:cubicBezTo>
                  <a:lnTo>
                    <a:pt x="41122" y="606426"/>
                  </a:lnTo>
                  <a:cubicBezTo>
                    <a:pt x="18276" y="606426"/>
                    <a:pt x="0" y="588434"/>
                    <a:pt x="0" y="565945"/>
                  </a:cubicBezTo>
                  <a:cubicBezTo>
                    <a:pt x="0" y="543455"/>
                    <a:pt x="18276" y="525463"/>
                    <a:pt x="41122" y="525463"/>
                  </a:cubicBezTo>
                  <a:close/>
                  <a:moveTo>
                    <a:pt x="41122" y="263525"/>
                  </a:moveTo>
                  <a:lnTo>
                    <a:pt x="1889280" y="263525"/>
                  </a:lnTo>
                  <a:cubicBezTo>
                    <a:pt x="1912124" y="263525"/>
                    <a:pt x="1930400" y="281517"/>
                    <a:pt x="1930400" y="304007"/>
                  </a:cubicBezTo>
                  <a:cubicBezTo>
                    <a:pt x="1930400" y="326496"/>
                    <a:pt x="1912124" y="344488"/>
                    <a:pt x="1889280" y="344488"/>
                  </a:cubicBezTo>
                  <a:lnTo>
                    <a:pt x="41122" y="344488"/>
                  </a:lnTo>
                  <a:cubicBezTo>
                    <a:pt x="18276" y="344488"/>
                    <a:pt x="0" y="326496"/>
                    <a:pt x="0" y="304007"/>
                  </a:cubicBezTo>
                  <a:cubicBezTo>
                    <a:pt x="0" y="281517"/>
                    <a:pt x="18276" y="263525"/>
                    <a:pt x="41122" y="263525"/>
                  </a:cubicBezTo>
                  <a:close/>
                  <a:moveTo>
                    <a:pt x="41122" y="0"/>
                  </a:moveTo>
                  <a:lnTo>
                    <a:pt x="1889280" y="0"/>
                  </a:lnTo>
                  <a:cubicBezTo>
                    <a:pt x="1912124" y="0"/>
                    <a:pt x="1930400" y="19298"/>
                    <a:pt x="1930400" y="42455"/>
                  </a:cubicBezTo>
                  <a:cubicBezTo>
                    <a:pt x="1930400" y="65612"/>
                    <a:pt x="1912124" y="84138"/>
                    <a:pt x="1889280" y="84138"/>
                  </a:cubicBezTo>
                  <a:lnTo>
                    <a:pt x="41122" y="84138"/>
                  </a:lnTo>
                  <a:cubicBezTo>
                    <a:pt x="18276" y="84138"/>
                    <a:pt x="0" y="65612"/>
                    <a:pt x="0" y="42455"/>
                  </a:cubicBezTo>
                  <a:cubicBezTo>
                    <a:pt x="0" y="19298"/>
                    <a:pt x="18276" y="0"/>
                    <a:pt x="41122" y="0"/>
                  </a:cubicBezTo>
                  <a:close/>
                </a:path>
              </a:pathLst>
            </a:custGeom>
            <a:solidFill>
              <a:srgbClr val="EFB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5FEF19C3-ACD9-4918-BBD5-B2A724B9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7825" y="7902575"/>
              <a:ext cx="1928813" cy="1393825"/>
            </a:xfrm>
            <a:custGeom>
              <a:avLst/>
              <a:gdLst>
                <a:gd name="connsiteX0" fmla="*/ 41087 w 1928813"/>
                <a:gd name="connsiteY0" fmla="*/ 1311275 h 1393825"/>
                <a:gd name="connsiteX1" fmla="*/ 1887726 w 1928813"/>
                <a:gd name="connsiteY1" fmla="*/ 1311275 h 1393825"/>
                <a:gd name="connsiteX2" fmla="*/ 1928813 w 1928813"/>
                <a:gd name="connsiteY2" fmla="*/ 1352550 h 1393825"/>
                <a:gd name="connsiteX3" fmla="*/ 1887726 w 1928813"/>
                <a:gd name="connsiteY3" fmla="*/ 1393825 h 1393825"/>
                <a:gd name="connsiteX4" fmla="*/ 41087 w 1928813"/>
                <a:gd name="connsiteY4" fmla="*/ 1393825 h 1393825"/>
                <a:gd name="connsiteX5" fmla="*/ 0 w 1928813"/>
                <a:gd name="connsiteY5" fmla="*/ 1352550 h 1393825"/>
                <a:gd name="connsiteX6" fmla="*/ 41087 w 1928813"/>
                <a:gd name="connsiteY6" fmla="*/ 1311275 h 1393825"/>
                <a:gd name="connsiteX7" fmla="*/ 41087 w 1928813"/>
                <a:gd name="connsiteY7" fmla="*/ 1049338 h 1393825"/>
                <a:gd name="connsiteX8" fmla="*/ 1887726 w 1928813"/>
                <a:gd name="connsiteY8" fmla="*/ 1049338 h 1393825"/>
                <a:gd name="connsiteX9" fmla="*/ 1928813 w 1928813"/>
                <a:gd name="connsiteY9" fmla="*/ 1090613 h 1393825"/>
                <a:gd name="connsiteX10" fmla="*/ 1887726 w 1928813"/>
                <a:gd name="connsiteY10" fmla="*/ 1131888 h 1393825"/>
                <a:gd name="connsiteX11" fmla="*/ 41087 w 1928813"/>
                <a:gd name="connsiteY11" fmla="*/ 1131888 h 1393825"/>
                <a:gd name="connsiteX12" fmla="*/ 0 w 1928813"/>
                <a:gd name="connsiteY12" fmla="*/ 1090613 h 1393825"/>
                <a:gd name="connsiteX13" fmla="*/ 41087 w 1928813"/>
                <a:gd name="connsiteY13" fmla="*/ 1049338 h 1393825"/>
                <a:gd name="connsiteX14" fmla="*/ 41087 w 1928813"/>
                <a:gd name="connsiteY14" fmla="*/ 785813 h 1393825"/>
                <a:gd name="connsiteX15" fmla="*/ 1887726 w 1928813"/>
                <a:gd name="connsiteY15" fmla="*/ 785813 h 1393825"/>
                <a:gd name="connsiteX16" fmla="*/ 1928813 w 1928813"/>
                <a:gd name="connsiteY16" fmla="*/ 827496 h 1393825"/>
                <a:gd name="connsiteX17" fmla="*/ 1887726 w 1928813"/>
                <a:gd name="connsiteY17" fmla="*/ 869951 h 1393825"/>
                <a:gd name="connsiteX18" fmla="*/ 41087 w 1928813"/>
                <a:gd name="connsiteY18" fmla="*/ 869951 h 1393825"/>
                <a:gd name="connsiteX19" fmla="*/ 0 w 1928813"/>
                <a:gd name="connsiteY19" fmla="*/ 827496 h 1393825"/>
                <a:gd name="connsiteX20" fmla="*/ 41087 w 1928813"/>
                <a:gd name="connsiteY20" fmla="*/ 785813 h 1393825"/>
                <a:gd name="connsiteX21" fmla="*/ 41087 w 1928813"/>
                <a:gd name="connsiteY21" fmla="*/ 525463 h 1393825"/>
                <a:gd name="connsiteX22" fmla="*/ 1887726 w 1928813"/>
                <a:gd name="connsiteY22" fmla="*/ 525463 h 1393825"/>
                <a:gd name="connsiteX23" fmla="*/ 1928813 w 1928813"/>
                <a:gd name="connsiteY23" fmla="*/ 565945 h 1393825"/>
                <a:gd name="connsiteX24" fmla="*/ 1887726 w 1928813"/>
                <a:gd name="connsiteY24" fmla="*/ 606426 h 1393825"/>
                <a:gd name="connsiteX25" fmla="*/ 41087 w 1928813"/>
                <a:gd name="connsiteY25" fmla="*/ 606426 h 1393825"/>
                <a:gd name="connsiteX26" fmla="*/ 0 w 1928813"/>
                <a:gd name="connsiteY26" fmla="*/ 565945 h 1393825"/>
                <a:gd name="connsiteX27" fmla="*/ 41087 w 1928813"/>
                <a:gd name="connsiteY27" fmla="*/ 525463 h 1393825"/>
                <a:gd name="connsiteX28" fmla="*/ 41087 w 1928813"/>
                <a:gd name="connsiteY28" fmla="*/ 263525 h 1393825"/>
                <a:gd name="connsiteX29" fmla="*/ 1887726 w 1928813"/>
                <a:gd name="connsiteY29" fmla="*/ 263525 h 1393825"/>
                <a:gd name="connsiteX30" fmla="*/ 1928813 w 1928813"/>
                <a:gd name="connsiteY30" fmla="*/ 304006 h 1393825"/>
                <a:gd name="connsiteX31" fmla="*/ 1887726 w 1928813"/>
                <a:gd name="connsiteY31" fmla="*/ 344488 h 1393825"/>
                <a:gd name="connsiteX32" fmla="*/ 41087 w 1928813"/>
                <a:gd name="connsiteY32" fmla="*/ 344488 h 1393825"/>
                <a:gd name="connsiteX33" fmla="*/ 0 w 1928813"/>
                <a:gd name="connsiteY33" fmla="*/ 304006 h 1393825"/>
                <a:gd name="connsiteX34" fmla="*/ 41087 w 1928813"/>
                <a:gd name="connsiteY34" fmla="*/ 263525 h 1393825"/>
                <a:gd name="connsiteX35" fmla="*/ 41087 w 1928813"/>
                <a:gd name="connsiteY35" fmla="*/ 0 h 1393825"/>
                <a:gd name="connsiteX36" fmla="*/ 1887726 w 1928813"/>
                <a:gd name="connsiteY36" fmla="*/ 0 h 1393825"/>
                <a:gd name="connsiteX37" fmla="*/ 1928813 w 1928813"/>
                <a:gd name="connsiteY37" fmla="*/ 42455 h 1393825"/>
                <a:gd name="connsiteX38" fmla="*/ 1887726 w 1928813"/>
                <a:gd name="connsiteY38" fmla="*/ 84138 h 1393825"/>
                <a:gd name="connsiteX39" fmla="*/ 41087 w 1928813"/>
                <a:gd name="connsiteY39" fmla="*/ 84138 h 1393825"/>
                <a:gd name="connsiteX40" fmla="*/ 0 w 1928813"/>
                <a:gd name="connsiteY40" fmla="*/ 42455 h 1393825"/>
                <a:gd name="connsiteX41" fmla="*/ 41087 w 1928813"/>
                <a:gd name="connsiteY41" fmla="*/ 0 h 139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928813" h="1393825">
                  <a:moveTo>
                    <a:pt x="41087" y="1311275"/>
                  </a:moveTo>
                  <a:lnTo>
                    <a:pt x="1887726" y="1311275"/>
                  </a:lnTo>
                  <a:cubicBezTo>
                    <a:pt x="1910552" y="1311275"/>
                    <a:pt x="1928813" y="1329619"/>
                    <a:pt x="1928813" y="1352550"/>
                  </a:cubicBezTo>
                  <a:cubicBezTo>
                    <a:pt x="1928813" y="1375481"/>
                    <a:pt x="1910552" y="1393825"/>
                    <a:pt x="1887726" y="1393825"/>
                  </a:cubicBezTo>
                  <a:lnTo>
                    <a:pt x="41087" y="1393825"/>
                  </a:lnTo>
                  <a:cubicBezTo>
                    <a:pt x="19022" y="1393825"/>
                    <a:pt x="0" y="1375481"/>
                    <a:pt x="0" y="1352550"/>
                  </a:cubicBezTo>
                  <a:cubicBezTo>
                    <a:pt x="0" y="1329619"/>
                    <a:pt x="19022" y="1311275"/>
                    <a:pt x="41087" y="1311275"/>
                  </a:cubicBezTo>
                  <a:close/>
                  <a:moveTo>
                    <a:pt x="41087" y="1049338"/>
                  </a:moveTo>
                  <a:lnTo>
                    <a:pt x="1887726" y="1049338"/>
                  </a:lnTo>
                  <a:cubicBezTo>
                    <a:pt x="1910552" y="1049338"/>
                    <a:pt x="1928813" y="1067682"/>
                    <a:pt x="1928813" y="1090613"/>
                  </a:cubicBezTo>
                  <a:cubicBezTo>
                    <a:pt x="1928813" y="1113544"/>
                    <a:pt x="1910552" y="1131888"/>
                    <a:pt x="1887726" y="1131888"/>
                  </a:cubicBezTo>
                  <a:lnTo>
                    <a:pt x="41087" y="1131888"/>
                  </a:lnTo>
                  <a:cubicBezTo>
                    <a:pt x="19022" y="1131888"/>
                    <a:pt x="0" y="1113544"/>
                    <a:pt x="0" y="1090613"/>
                  </a:cubicBezTo>
                  <a:cubicBezTo>
                    <a:pt x="0" y="1067682"/>
                    <a:pt x="19022" y="1049338"/>
                    <a:pt x="41087" y="1049338"/>
                  </a:cubicBezTo>
                  <a:close/>
                  <a:moveTo>
                    <a:pt x="41087" y="785813"/>
                  </a:moveTo>
                  <a:lnTo>
                    <a:pt x="1887726" y="785813"/>
                  </a:lnTo>
                  <a:cubicBezTo>
                    <a:pt x="1910552" y="785813"/>
                    <a:pt x="1928813" y="804339"/>
                    <a:pt x="1928813" y="827496"/>
                  </a:cubicBezTo>
                  <a:cubicBezTo>
                    <a:pt x="1928813" y="850653"/>
                    <a:pt x="1910552" y="869951"/>
                    <a:pt x="1887726" y="869951"/>
                  </a:cubicBezTo>
                  <a:lnTo>
                    <a:pt x="41087" y="869951"/>
                  </a:lnTo>
                  <a:cubicBezTo>
                    <a:pt x="19022" y="869951"/>
                    <a:pt x="0" y="850653"/>
                    <a:pt x="0" y="827496"/>
                  </a:cubicBezTo>
                  <a:cubicBezTo>
                    <a:pt x="0" y="804339"/>
                    <a:pt x="19022" y="785813"/>
                    <a:pt x="41087" y="785813"/>
                  </a:cubicBezTo>
                  <a:close/>
                  <a:moveTo>
                    <a:pt x="41087" y="525463"/>
                  </a:moveTo>
                  <a:lnTo>
                    <a:pt x="1887726" y="525463"/>
                  </a:lnTo>
                  <a:cubicBezTo>
                    <a:pt x="1910552" y="525463"/>
                    <a:pt x="1928813" y="543455"/>
                    <a:pt x="1928813" y="565945"/>
                  </a:cubicBezTo>
                  <a:cubicBezTo>
                    <a:pt x="1928813" y="588434"/>
                    <a:pt x="1910552" y="606426"/>
                    <a:pt x="1887726" y="606426"/>
                  </a:cubicBezTo>
                  <a:lnTo>
                    <a:pt x="41087" y="606426"/>
                  </a:lnTo>
                  <a:cubicBezTo>
                    <a:pt x="19022" y="606426"/>
                    <a:pt x="0" y="588434"/>
                    <a:pt x="0" y="565945"/>
                  </a:cubicBezTo>
                  <a:cubicBezTo>
                    <a:pt x="0" y="543455"/>
                    <a:pt x="19022" y="525463"/>
                    <a:pt x="41087" y="525463"/>
                  </a:cubicBezTo>
                  <a:close/>
                  <a:moveTo>
                    <a:pt x="41087" y="263525"/>
                  </a:moveTo>
                  <a:lnTo>
                    <a:pt x="1887726" y="263525"/>
                  </a:lnTo>
                  <a:cubicBezTo>
                    <a:pt x="1910552" y="263525"/>
                    <a:pt x="1928813" y="281517"/>
                    <a:pt x="1928813" y="304006"/>
                  </a:cubicBezTo>
                  <a:cubicBezTo>
                    <a:pt x="1928813" y="326496"/>
                    <a:pt x="1910552" y="344488"/>
                    <a:pt x="1887726" y="344488"/>
                  </a:cubicBezTo>
                  <a:lnTo>
                    <a:pt x="41087" y="344488"/>
                  </a:lnTo>
                  <a:cubicBezTo>
                    <a:pt x="19022" y="344488"/>
                    <a:pt x="0" y="326496"/>
                    <a:pt x="0" y="304006"/>
                  </a:cubicBezTo>
                  <a:cubicBezTo>
                    <a:pt x="0" y="281517"/>
                    <a:pt x="19022" y="263525"/>
                    <a:pt x="41087" y="263525"/>
                  </a:cubicBezTo>
                  <a:close/>
                  <a:moveTo>
                    <a:pt x="41087" y="0"/>
                  </a:moveTo>
                  <a:lnTo>
                    <a:pt x="1887726" y="0"/>
                  </a:lnTo>
                  <a:cubicBezTo>
                    <a:pt x="1910552" y="0"/>
                    <a:pt x="1928813" y="19297"/>
                    <a:pt x="1928813" y="42455"/>
                  </a:cubicBezTo>
                  <a:cubicBezTo>
                    <a:pt x="1928813" y="65612"/>
                    <a:pt x="1910552" y="84138"/>
                    <a:pt x="1887726" y="84138"/>
                  </a:cubicBezTo>
                  <a:lnTo>
                    <a:pt x="41087" y="84138"/>
                  </a:lnTo>
                  <a:cubicBezTo>
                    <a:pt x="19022" y="84138"/>
                    <a:pt x="0" y="65612"/>
                    <a:pt x="0" y="42455"/>
                  </a:cubicBezTo>
                  <a:cubicBezTo>
                    <a:pt x="0" y="19297"/>
                    <a:pt x="19022" y="0"/>
                    <a:pt x="41087" y="0"/>
                  </a:cubicBezTo>
                  <a:close/>
                </a:path>
              </a:pathLst>
            </a:custGeom>
            <a:solidFill>
              <a:srgbClr val="EFB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9" name="Freeform 39">
              <a:extLst>
                <a:ext uri="{FF2B5EF4-FFF2-40B4-BE49-F238E27FC236}">
                  <a16:creationId xmlns:a16="http://schemas.microsoft.com/office/drawing/2014/main" id="{525176DC-42BA-46A8-912B-62CA09A1E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7788" y="7648575"/>
              <a:ext cx="1046163" cy="1928813"/>
            </a:xfrm>
            <a:custGeom>
              <a:avLst/>
              <a:gdLst>
                <a:gd name="T0" fmla="*/ 211 w 1373"/>
                <a:gd name="T1" fmla="*/ 1267 h 2535"/>
                <a:gd name="T2" fmla="*/ 1373 w 1373"/>
                <a:gd name="T3" fmla="*/ 4 h 2535"/>
                <a:gd name="T4" fmla="*/ 1267 w 1373"/>
                <a:gd name="T5" fmla="*/ 0 h 2535"/>
                <a:gd name="T6" fmla="*/ 0 w 1373"/>
                <a:gd name="T7" fmla="*/ 1267 h 2535"/>
                <a:gd name="T8" fmla="*/ 1267 w 1373"/>
                <a:gd name="T9" fmla="*/ 2535 h 2535"/>
                <a:gd name="T10" fmla="*/ 1373 w 1373"/>
                <a:gd name="T11" fmla="*/ 2530 h 2535"/>
                <a:gd name="T12" fmla="*/ 211 w 1373"/>
                <a:gd name="T13" fmla="*/ 1267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3" h="2535">
                  <a:moveTo>
                    <a:pt x="211" y="1267"/>
                  </a:moveTo>
                  <a:cubicBezTo>
                    <a:pt x="211" y="603"/>
                    <a:pt x="722" y="58"/>
                    <a:pt x="1373" y="4"/>
                  </a:cubicBezTo>
                  <a:cubicBezTo>
                    <a:pt x="1338" y="1"/>
                    <a:pt x="1303" y="0"/>
                    <a:pt x="1267" y="0"/>
                  </a:cubicBezTo>
                  <a:cubicBezTo>
                    <a:pt x="567" y="0"/>
                    <a:pt x="0" y="567"/>
                    <a:pt x="0" y="1267"/>
                  </a:cubicBezTo>
                  <a:cubicBezTo>
                    <a:pt x="0" y="1967"/>
                    <a:pt x="567" y="2535"/>
                    <a:pt x="1267" y="2535"/>
                  </a:cubicBezTo>
                  <a:cubicBezTo>
                    <a:pt x="1303" y="2535"/>
                    <a:pt x="1338" y="2533"/>
                    <a:pt x="1373" y="2530"/>
                  </a:cubicBezTo>
                  <a:cubicBezTo>
                    <a:pt x="722" y="2477"/>
                    <a:pt x="211" y="1932"/>
                    <a:pt x="211" y="1267"/>
                  </a:cubicBezTo>
                  <a:close/>
                </a:path>
              </a:pathLst>
            </a:custGeom>
            <a:solidFill>
              <a:srgbClr val="D3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0" name="Freeform 40">
              <a:extLst>
                <a:ext uri="{FF2B5EF4-FFF2-40B4-BE49-F238E27FC236}">
                  <a16:creationId xmlns:a16="http://schemas.microsoft.com/office/drawing/2014/main" id="{4AF6E53A-201E-426C-96D5-896A0486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25" y="7651750"/>
              <a:ext cx="1770063" cy="1920875"/>
            </a:xfrm>
            <a:custGeom>
              <a:avLst/>
              <a:gdLst>
                <a:gd name="T0" fmla="*/ 2324 w 2324"/>
                <a:gd name="T1" fmla="*/ 1263 h 2526"/>
                <a:gd name="T2" fmla="*/ 1162 w 2324"/>
                <a:gd name="T3" fmla="*/ 0 h 2526"/>
                <a:gd name="T4" fmla="*/ 0 w 2324"/>
                <a:gd name="T5" fmla="*/ 1263 h 2526"/>
                <a:gd name="T6" fmla="*/ 1162 w 2324"/>
                <a:gd name="T7" fmla="*/ 2526 h 2526"/>
                <a:gd name="T8" fmla="*/ 2324 w 2324"/>
                <a:gd name="T9" fmla="*/ 1263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4" h="2526">
                  <a:moveTo>
                    <a:pt x="2324" y="1263"/>
                  </a:moveTo>
                  <a:cubicBezTo>
                    <a:pt x="2324" y="599"/>
                    <a:pt x="1813" y="54"/>
                    <a:pt x="1162" y="0"/>
                  </a:cubicBezTo>
                  <a:cubicBezTo>
                    <a:pt x="511" y="54"/>
                    <a:pt x="0" y="599"/>
                    <a:pt x="0" y="1263"/>
                  </a:cubicBezTo>
                  <a:cubicBezTo>
                    <a:pt x="0" y="1928"/>
                    <a:pt x="511" y="2473"/>
                    <a:pt x="1162" y="2526"/>
                  </a:cubicBezTo>
                  <a:cubicBezTo>
                    <a:pt x="1813" y="2473"/>
                    <a:pt x="2324" y="1928"/>
                    <a:pt x="2324" y="1263"/>
                  </a:cubicBezTo>
                  <a:close/>
                </a:path>
              </a:pathLst>
            </a:custGeom>
            <a:solidFill>
              <a:srgbClr val="F0F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1" name="Freeform 41">
              <a:extLst>
                <a:ext uri="{FF2B5EF4-FFF2-40B4-BE49-F238E27FC236}">
                  <a16:creationId xmlns:a16="http://schemas.microsoft.com/office/drawing/2014/main" id="{4E1F7848-D00D-46B4-9906-EB1C8D0F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0138" y="5640388"/>
              <a:ext cx="1046163" cy="1928813"/>
            </a:xfrm>
            <a:custGeom>
              <a:avLst/>
              <a:gdLst>
                <a:gd name="T0" fmla="*/ 214 w 1375"/>
                <a:gd name="T1" fmla="*/ 1268 h 2536"/>
                <a:gd name="T2" fmla="*/ 1375 w 1375"/>
                <a:gd name="T3" fmla="*/ 5 h 2536"/>
                <a:gd name="T4" fmla="*/ 1267 w 1375"/>
                <a:gd name="T5" fmla="*/ 0 h 2536"/>
                <a:gd name="T6" fmla="*/ 0 w 1375"/>
                <a:gd name="T7" fmla="*/ 1268 h 2536"/>
                <a:gd name="T8" fmla="*/ 1267 w 1375"/>
                <a:gd name="T9" fmla="*/ 2536 h 2536"/>
                <a:gd name="T10" fmla="*/ 1375 w 1375"/>
                <a:gd name="T11" fmla="*/ 2531 h 2536"/>
                <a:gd name="T12" fmla="*/ 214 w 1375"/>
                <a:gd name="T13" fmla="*/ 1268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5" h="2536">
                  <a:moveTo>
                    <a:pt x="214" y="1268"/>
                  </a:moveTo>
                  <a:cubicBezTo>
                    <a:pt x="214" y="604"/>
                    <a:pt x="725" y="59"/>
                    <a:pt x="1375" y="5"/>
                  </a:cubicBezTo>
                  <a:cubicBezTo>
                    <a:pt x="1339" y="2"/>
                    <a:pt x="1303" y="0"/>
                    <a:pt x="1267" y="0"/>
                  </a:cubicBezTo>
                  <a:cubicBezTo>
                    <a:pt x="567" y="0"/>
                    <a:pt x="0" y="568"/>
                    <a:pt x="0" y="1268"/>
                  </a:cubicBezTo>
                  <a:cubicBezTo>
                    <a:pt x="0" y="1968"/>
                    <a:pt x="567" y="2536"/>
                    <a:pt x="1267" y="2536"/>
                  </a:cubicBezTo>
                  <a:cubicBezTo>
                    <a:pt x="1303" y="2536"/>
                    <a:pt x="1339" y="2534"/>
                    <a:pt x="1375" y="2531"/>
                  </a:cubicBezTo>
                  <a:cubicBezTo>
                    <a:pt x="725" y="2477"/>
                    <a:pt x="214" y="1932"/>
                    <a:pt x="214" y="1268"/>
                  </a:cubicBezTo>
                  <a:close/>
                </a:path>
              </a:pathLst>
            </a:custGeom>
            <a:solidFill>
              <a:srgbClr val="D3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2" name="Freeform 42">
              <a:extLst>
                <a:ext uri="{FF2B5EF4-FFF2-40B4-BE49-F238E27FC236}">
                  <a16:creationId xmlns:a16="http://schemas.microsoft.com/office/drawing/2014/main" id="{DE66C940-192E-420D-98A6-2E2E6A7E5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650" y="5643563"/>
              <a:ext cx="1766888" cy="1922463"/>
            </a:xfrm>
            <a:custGeom>
              <a:avLst/>
              <a:gdLst>
                <a:gd name="T0" fmla="*/ 2321 w 2321"/>
                <a:gd name="T1" fmla="*/ 1263 h 2526"/>
                <a:gd name="T2" fmla="*/ 1161 w 2321"/>
                <a:gd name="T3" fmla="*/ 0 h 2526"/>
                <a:gd name="T4" fmla="*/ 0 w 2321"/>
                <a:gd name="T5" fmla="*/ 1263 h 2526"/>
                <a:gd name="T6" fmla="*/ 1161 w 2321"/>
                <a:gd name="T7" fmla="*/ 2526 h 2526"/>
                <a:gd name="T8" fmla="*/ 2321 w 2321"/>
                <a:gd name="T9" fmla="*/ 1263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1" h="2526">
                  <a:moveTo>
                    <a:pt x="2321" y="1263"/>
                  </a:moveTo>
                  <a:cubicBezTo>
                    <a:pt x="2321" y="599"/>
                    <a:pt x="1810" y="54"/>
                    <a:pt x="1161" y="0"/>
                  </a:cubicBezTo>
                  <a:cubicBezTo>
                    <a:pt x="511" y="54"/>
                    <a:pt x="0" y="599"/>
                    <a:pt x="0" y="1263"/>
                  </a:cubicBezTo>
                  <a:cubicBezTo>
                    <a:pt x="0" y="1927"/>
                    <a:pt x="511" y="2472"/>
                    <a:pt x="1161" y="2526"/>
                  </a:cubicBezTo>
                  <a:cubicBezTo>
                    <a:pt x="1810" y="2472"/>
                    <a:pt x="2321" y="1927"/>
                    <a:pt x="2321" y="1263"/>
                  </a:cubicBezTo>
                  <a:close/>
                </a:path>
              </a:pathLst>
            </a:custGeom>
            <a:solidFill>
              <a:srgbClr val="F0F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3" name="Freeform 43">
              <a:extLst>
                <a:ext uri="{FF2B5EF4-FFF2-40B4-BE49-F238E27FC236}">
                  <a16:creationId xmlns:a16="http://schemas.microsoft.com/office/drawing/2014/main" id="{138B256E-C687-49A0-A262-D3980A801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8175" y="7013575"/>
              <a:ext cx="1403350" cy="555625"/>
            </a:xfrm>
            <a:custGeom>
              <a:avLst/>
              <a:gdLst>
                <a:gd name="T0" fmla="*/ 922 w 1845"/>
                <a:gd name="T1" fmla="*/ 731 h 731"/>
                <a:gd name="T2" fmla="*/ 1845 w 1845"/>
                <a:gd name="T3" fmla="*/ 332 h 731"/>
                <a:gd name="T4" fmla="*/ 922 w 1845"/>
                <a:gd name="T5" fmla="*/ 0 h 731"/>
                <a:gd name="T6" fmla="*/ 0 w 1845"/>
                <a:gd name="T7" fmla="*/ 332 h 731"/>
                <a:gd name="T8" fmla="*/ 922 w 1845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5" h="731">
                  <a:moveTo>
                    <a:pt x="922" y="731"/>
                  </a:moveTo>
                  <a:cubicBezTo>
                    <a:pt x="1286" y="731"/>
                    <a:pt x="1614" y="578"/>
                    <a:pt x="1845" y="332"/>
                  </a:cubicBezTo>
                  <a:cubicBezTo>
                    <a:pt x="1658" y="118"/>
                    <a:pt x="1315" y="0"/>
                    <a:pt x="922" y="0"/>
                  </a:cubicBezTo>
                  <a:cubicBezTo>
                    <a:pt x="530" y="0"/>
                    <a:pt x="187" y="118"/>
                    <a:pt x="0" y="332"/>
                  </a:cubicBezTo>
                  <a:cubicBezTo>
                    <a:pt x="231" y="578"/>
                    <a:pt x="559" y="731"/>
                    <a:pt x="922" y="731"/>
                  </a:cubicBezTo>
                  <a:close/>
                </a:path>
              </a:pathLst>
            </a:custGeom>
            <a:solidFill>
              <a:srgbClr val="27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4" name="Freeform 44">
              <a:extLst>
                <a:ext uri="{FF2B5EF4-FFF2-40B4-BE49-F238E27FC236}">
                  <a16:creationId xmlns:a16="http://schemas.microsoft.com/office/drawing/2014/main" id="{F47FF8B1-6ADC-4A4B-B235-6F5B344D4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1913" y="7099300"/>
              <a:ext cx="1465263" cy="469900"/>
            </a:xfrm>
            <a:custGeom>
              <a:avLst/>
              <a:gdLst>
                <a:gd name="T0" fmla="*/ 963 w 1926"/>
                <a:gd name="T1" fmla="*/ 618 h 618"/>
                <a:gd name="T2" fmla="*/ 1926 w 1926"/>
                <a:gd name="T3" fmla="*/ 174 h 618"/>
                <a:gd name="T4" fmla="*/ 964 w 1926"/>
                <a:gd name="T5" fmla="*/ 0 h 618"/>
                <a:gd name="T6" fmla="*/ 0 w 1926"/>
                <a:gd name="T7" fmla="*/ 175 h 618"/>
                <a:gd name="T8" fmla="*/ 963 w 1926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6" h="618">
                  <a:moveTo>
                    <a:pt x="963" y="618"/>
                  </a:moveTo>
                  <a:cubicBezTo>
                    <a:pt x="1349" y="618"/>
                    <a:pt x="1694" y="446"/>
                    <a:pt x="1926" y="174"/>
                  </a:cubicBezTo>
                  <a:cubicBezTo>
                    <a:pt x="1715" y="50"/>
                    <a:pt x="1197" y="0"/>
                    <a:pt x="964" y="0"/>
                  </a:cubicBezTo>
                  <a:cubicBezTo>
                    <a:pt x="730" y="0"/>
                    <a:pt x="211" y="50"/>
                    <a:pt x="0" y="175"/>
                  </a:cubicBezTo>
                  <a:cubicBezTo>
                    <a:pt x="233" y="446"/>
                    <a:pt x="578" y="618"/>
                    <a:pt x="963" y="618"/>
                  </a:cubicBezTo>
                  <a:close/>
                </a:path>
              </a:pathLst>
            </a:custGeom>
            <a:solidFill>
              <a:srgbClr val="BE2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5" name="Freeform 45">
              <a:extLst>
                <a:ext uri="{FF2B5EF4-FFF2-40B4-BE49-F238E27FC236}">
                  <a16:creationId xmlns:a16="http://schemas.microsoft.com/office/drawing/2014/main" id="{E412B48D-9983-4694-933A-B3E81E825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4500" y="9051925"/>
              <a:ext cx="1227138" cy="525463"/>
            </a:xfrm>
            <a:custGeom>
              <a:avLst/>
              <a:gdLst>
                <a:gd name="T0" fmla="*/ 843 w 1612"/>
                <a:gd name="T1" fmla="*/ 0 h 691"/>
                <a:gd name="T2" fmla="*/ 0 w 1612"/>
                <a:gd name="T3" fmla="*/ 417 h 691"/>
                <a:gd name="T4" fmla="*/ 786 w 1612"/>
                <a:gd name="T5" fmla="*/ 691 h 691"/>
                <a:gd name="T6" fmla="*/ 1612 w 1612"/>
                <a:gd name="T7" fmla="*/ 385 h 691"/>
                <a:gd name="T8" fmla="*/ 843 w 1612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2" h="691">
                  <a:moveTo>
                    <a:pt x="843" y="0"/>
                  </a:moveTo>
                  <a:cubicBezTo>
                    <a:pt x="440" y="0"/>
                    <a:pt x="9" y="176"/>
                    <a:pt x="0" y="417"/>
                  </a:cubicBezTo>
                  <a:cubicBezTo>
                    <a:pt x="216" y="588"/>
                    <a:pt x="489" y="691"/>
                    <a:pt x="786" y="691"/>
                  </a:cubicBezTo>
                  <a:cubicBezTo>
                    <a:pt x="1102" y="691"/>
                    <a:pt x="1390" y="575"/>
                    <a:pt x="1612" y="385"/>
                  </a:cubicBezTo>
                  <a:cubicBezTo>
                    <a:pt x="1479" y="128"/>
                    <a:pt x="1244" y="0"/>
                    <a:pt x="843" y="0"/>
                  </a:cubicBezTo>
                  <a:close/>
                </a:path>
              </a:pathLst>
            </a:custGeom>
            <a:solidFill>
              <a:srgbClr val="2B2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6" name="Freeform 46">
              <a:extLst>
                <a:ext uri="{FF2B5EF4-FFF2-40B4-BE49-F238E27FC236}">
                  <a16:creationId xmlns:a16="http://schemas.microsoft.com/office/drawing/2014/main" id="{CC490C0D-CD9E-48BB-ADF3-83F1A400A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3563" y="8316913"/>
              <a:ext cx="1036638" cy="730250"/>
            </a:xfrm>
            <a:custGeom>
              <a:avLst/>
              <a:gdLst>
                <a:gd name="T0" fmla="*/ 129 w 1362"/>
                <a:gd name="T1" fmla="*/ 528 h 960"/>
                <a:gd name="T2" fmla="*/ 153 w 1362"/>
                <a:gd name="T3" fmla="*/ 758 h 960"/>
                <a:gd name="T4" fmla="*/ 294 w 1362"/>
                <a:gd name="T5" fmla="*/ 900 h 960"/>
                <a:gd name="T6" fmla="*/ 690 w 1362"/>
                <a:gd name="T7" fmla="*/ 847 h 960"/>
                <a:gd name="T8" fmla="*/ 1094 w 1362"/>
                <a:gd name="T9" fmla="*/ 881 h 960"/>
                <a:gd name="T10" fmla="*/ 1160 w 1362"/>
                <a:gd name="T11" fmla="*/ 626 h 960"/>
                <a:gd name="T12" fmla="*/ 1169 w 1362"/>
                <a:gd name="T13" fmla="*/ 310 h 960"/>
                <a:gd name="T14" fmla="*/ 129 w 1362"/>
                <a:gd name="T15" fmla="*/ 52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2" h="960">
                  <a:moveTo>
                    <a:pt x="129" y="528"/>
                  </a:moveTo>
                  <a:cubicBezTo>
                    <a:pt x="129" y="528"/>
                    <a:pt x="0" y="733"/>
                    <a:pt x="153" y="758"/>
                  </a:cubicBezTo>
                  <a:cubicBezTo>
                    <a:pt x="306" y="782"/>
                    <a:pt x="178" y="839"/>
                    <a:pt x="294" y="900"/>
                  </a:cubicBezTo>
                  <a:cubicBezTo>
                    <a:pt x="410" y="960"/>
                    <a:pt x="690" y="847"/>
                    <a:pt x="690" y="847"/>
                  </a:cubicBezTo>
                  <a:cubicBezTo>
                    <a:pt x="690" y="847"/>
                    <a:pt x="921" y="915"/>
                    <a:pt x="1094" y="881"/>
                  </a:cubicBezTo>
                  <a:cubicBezTo>
                    <a:pt x="1222" y="855"/>
                    <a:pt x="1164" y="693"/>
                    <a:pt x="1160" y="626"/>
                  </a:cubicBezTo>
                  <a:cubicBezTo>
                    <a:pt x="1157" y="559"/>
                    <a:pt x="1362" y="514"/>
                    <a:pt x="1169" y="310"/>
                  </a:cubicBezTo>
                  <a:cubicBezTo>
                    <a:pt x="975" y="105"/>
                    <a:pt x="443" y="0"/>
                    <a:pt x="129" y="528"/>
                  </a:cubicBezTo>
                  <a:close/>
                </a:path>
              </a:pathLst>
            </a:custGeom>
            <a:solidFill>
              <a:srgbClr val="F9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7" name="Freeform 47">
              <a:extLst>
                <a:ext uri="{FF2B5EF4-FFF2-40B4-BE49-F238E27FC236}">
                  <a16:creationId xmlns:a16="http://schemas.microsoft.com/office/drawing/2014/main" id="{E084AB8D-5D5E-4364-8770-CBD53C1F8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32138" y="5827713"/>
              <a:ext cx="769938" cy="1220788"/>
            </a:xfrm>
            <a:custGeom>
              <a:avLst/>
              <a:gdLst>
                <a:gd name="T0" fmla="*/ 393 w 1011"/>
                <a:gd name="T1" fmla="*/ 1493 h 1603"/>
                <a:gd name="T2" fmla="*/ 393 w 1011"/>
                <a:gd name="T3" fmla="*/ 1493 h 1603"/>
                <a:gd name="T4" fmla="*/ 503 w 1011"/>
                <a:gd name="T5" fmla="*/ 1383 h 1603"/>
                <a:gd name="T6" fmla="*/ 503 w 1011"/>
                <a:gd name="T7" fmla="*/ 1383 h 1603"/>
                <a:gd name="T8" fmla="*/ 613 w 1011"/>
                <a:gd name="T9" fmla="*/ 1493 h 1603"/>
                <a:gd name="T10" fmla="*/ 503 w 1011"/>
                <a:gd name="T11" fmla="*/ 1603 h 1603"/>
                <a:gd name="T12" fmla="*/ 503 w 1011"/>
                <a:gd name="T13" fmla="*/ 1603 h 1603"/>
                <a:gd name="T14" fmla="*/ 393 w 1011"/>
                <a:gd name="T15" fmla="*/ 1493 h 1603"/>
                <a:gd name="T16" fmla="*/ 462 w 1011"/>
                <a:gd name="T17" fmla="*/ 1215 h 1603"/>
                <a:gd name="T18" fmla="*/ 404 w 1011"/>
                <a:gd name="T19" fmla="*/ 1157 h 1603"/>
                <a:gd name="T20" fmla="*/ 436 w 1011"/>
                <a:gd name="T21" fmla="*/ 960 h 1603"/>
                <a:gd name="T22" fmla="*/ 512 w 1011"/>
                <a:gd name="T23" fmla="*/ 835 h 1603"/>
                <a:gd name="T24" fmla="*/ 651 w 1011"/>
                <a:gd name="T25" fmla="*/ 700 h 1603"/>
                <a:gd name="T26" fmla="*/ 782 w 1011"/>
                <a:gd name="T27" fmla="*/ 558 h 1603"/>
                <a:gd name="T28" fmla="*/ 812 w 1011"/>
                <a:gd name="T29" fmla="*/ 443 h 1603"/>
                <a:gd name="T30" fmla="*/ 724 w 1011"/>
                <a:gd name="T31" fmla="*/ 245 h 1603"/>
                <a:gd name="T32" fmla="*/ 508 w 1011"/>
                <a:gd name="T33" fmla="*/ 159 h 1603"/>
                <a:gd name="T34" fmla="*/ 301 w 1011"/>
                <a:gd name="T35" fmla="*/ 237 h 1603"/>
                <a:gd name="T36" fmla="*/ 211 w 1011"/>
                <a:gd name="T37" fmla="*/ 397 h 1603"/>
                <a:gd name="T38" fmla="*/ 102 w 1011"/>
                <a:gd name="T39" fmla="*/ 468 h 1603"/>
                <a:gd name="T40" fmla="*/ 17 w 1011"/>
                <a:gd name="T41" fmla="*/ 341 h 1603"/>
                <a:gd name="T42" fmla="*/ 154 w 1011"/>
                <a:gd name="T43" fmla="*/ 118 h 1603"/>
                <a:gd name="T44" fmla="*/ 505 w 1011"/>
                <a:gd name="T45" fmla="*/ 0 h 1603"/>
                <a:gd name="T46" fmla="*/ 873 w 1011"/>
                <a:gd name="T47" fmla="*/ 126 h 1603"/>
                <a:gd name="T48" fmla="*/ 1011 w 1011"/>
                <a:gd name="T49" fmla="*/ 430 h 1603"/>
                <a:gd name="T50" fmla="*/ 963 w 1011"/>
                <a:gd name="T51" fmla="*/ 621 h 1603"/>
                <a:gd name="T52" fmla="*/ 773 w 1011"/>
                <a:gd name="T53" fmla="*/ 832 h 1603"/>
                <a:gd name="T54" fmla="*/ 650 w 1011"/>
                <a:gd name="T55" fmla="*/ 956 h 1603"/>
                <a:gd name="T56" fmla="*/ 607 w 1011"/>
                <a:gd name="T57" fmla="*/ 1047 h 1603"/>
                <a:gd name="T58" fmla="*/ 592 w 1011"/>
                <a:gd name="T59" fmla="*/ 1160 h 1603"/>
                <a:gd name="T60" fmla="*/ 534 w 1011"/>
                <a:gd name="T61" fmla="*/ 1215 h 1603"/>
                <a:gd name="T62" fmla="*/ 462 w 1011"/>
                <a:gd name="T63" fmla="*/ 1215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1" h="1603">
                  <a:moveTo>
                    <a:pt x="393" y="1493"/>
                  </a:moveTo>
                  <a:lnTo>
                    <a:pt x="393" y="1493"/>
                  </a:lnTo>
                  <a:cubicBezTo>
                    <a:pt x="393" y="1432"/>
                    <a:pt x="442" y="1383"/>
                    <a:pt x="503" y="1383"/>
                  </a:cubicBezTo>
                  <a:lnTo>
                    <a:pt x="503" y="1383"/>
                  </a:lnTo>
                  <a:cubicBezTo>
                    <a:pt x="564" y="1383"/>
                    <a:pt x="613" y="1432"/>
                    <a:pt x="613" y="1493"/>
                  </a:cubicBezTo>
                  <a:cubicBezTo>
                    <a:pt x="613" y="1554"/>
                    <a:pt x="564" y="1603"/>
                    <a:pt x="503" y="1603"/>
                  </a:cubicBezTo>
                  <a:lnTo>
                    <a:pt x="503" y="1603"/>
                  </a:lnTo>
                  <a:cubicBezTo>
                    <a:pt x="442" y="1603"/>
                    <a:pt x="393" y="1554"/>
                    <a:pt x="393" y="1493"/>
                  </a:cubicBezTo>
                  <a:close/>
                  <a:moveTo>
                    <a:pt x="462" y="1215"/>
                  </a:moveTo>
                  <a:cubicBezTo>
                    <a:pt x="430" y="1215"/>
                    <a:pt x="404" y="1189"/>
                    <a:pt x="404" y="1157"/>
                  </a:cubicBezTo>
                  <a:cubicBezTo>
                    <a:pt x="404" y="1081"/>
                    <a:pt x="414" y="1016"/>
                    <a:pt x="436" y="960"/>
                  </a:cubicBezTo>
                  <a:cubicBezTo>
                    <a:pt x="452" y="919"/>
                    <a:pt x="477" y="877"/>
                    <a:pt x="512" y="835"/>
                  </a:cubicBezTo>
                  <a:cubicBezTo>
                    <a:pt x="538" y="804"/>
                    <a:pt x="584" y="759"/>
                    <a:pt x="651" y="700"/>
                  </a:cubicBezTo>
                  <a:cubicBezTo>
                    <a:pt x="718" y="641"/>
                    <a:pt x="762" y="593"/>
                    <a:pt x="782" y="558"/>
                  </a:cubicBezTo>
                  <a:cubicBezTo>
                    <a:pt x="802" y="523"/>
                    <a:pt x="812" y="485"/>
                    <a:pt x="812" y="443"/>
                  </a:cubicBezTo>
                  <a:cubicBezTo>
                    <a:pt x="812" y="368"/>
                    <a:pt x="783" y="302"/>
                    <a:pt x="724" y="245"/>
                  </a:cubicBezTo>
                  <a:cubicBezTo>
                    <a:pt x="665" y="188"/>
                    <a:pt x="593" y="159"/>
                    <a:pt x="508" y="159"/>
                  </a:cubicBezTo>
                  <a:cubicBezTo>
                    <a:pt x="425" y="159"/>
                    <a:pt x="357" y="185"/>
                    <a:pt x="301" y="237"/>
                  </a:cubicBezTo>
                  <a:cubicBezTo>
                    <a:pt x="261" y="275"/>
                    <a:pt x="231" y="328"/>
                    <a:pt x="211" y="397"/>
                  </a:cubicBezTo>
                  <a:cubicBezTo>
                    <a:pt x="197" y="444"/>
                    <a:pt x="151" y="474"/>
                    <a:pt x="102" y="468"/>
                  </a:cubicBezTo>
                  <a:cubicBezTo>
                    <a:pt x="41" y="461"/>
                    <a:pt x="0" y="400"/>
                    <a:pt x="17" y="341"/>
                  </a:cubicBezTo>
                  <a:cubicBezTo>
                    <a:pt x="44" y="249"/>
                    <a:pt x="90" y="174"/>
                    <a:pt x="154" y="118"/>
                  </a:cubicBezTo>
                  <a:cubicBezTo>
                    <a:pt x="242" y="39"/>
                    <a:pt x="359" y="0"/>
                    <a:pt x="505" y="0"/>
                  </a:cubicBezTo>
                  <a:cubicBezTo>
                    <a:pt x="659" y="0"/>
                    <a:pt x="782" y="42"/>
                    <a:pt x="873" y="126"/>
                  </a:cubicBezTo>
                  <a:cubicBezTo>
                    <a:pt x="965" y="210"/>
                    <a:pt x="1011" y="311"/>
                    <a:pt x="1011" y="430"/>
                  </a:cubicBezTo>
                  <a:cubicBezTo>
                    <a:pt x="1011" y="499"/>
                    <a:pt x="995" y="563"/>
                    <a:pt x="963" y="621"/>
                  </a:cubicBezTo>
                  <a:cubicBezTo>
                    <a:pt x="930" y="679"/>
                    <a:pt x="867" y="749"/>
                    <a:pt x="773" y="832"/>
                  </a:cubicBezTo>
                  <a:cubicBezTo>
                    <a:pt x="710" y="888"/>
                    <a:pt x="669" y="930"/>
                    <a:pt x="650" y="956"/>
                  </a:cubicBezTo>
                  <a:cubicBezTo>
                    <a:pt x="630" y="983"/>
                    <a:pt x="616" y="1013"/>
                    <a:pt x="607" y="1047"/>
                  </a:cubicBezTo>
                  <a:cubicBezTo>
                    <a:pt x="600" y="1073"/>
                    <a:pt x="595" y="1110"/>
                    <a:pt x="592" y="1160"/>
                  </a:cubicBezTo>
                  <a:cubicBezTo>
                    <a:pt x="591" y="1191"/>
                    <a:pt x="565" y="1215"/>
                    <a:pt x="534" y="1215"/>
                  </a:cubicBezTo>
                  <a:lnTo>
                    <a:pt x="462" y="1215"/>
                  </a:lnTo>
                  <a:close/>
                </a:path>
              </a:pathLst>
            </a:custGeom>
            <a:solidFill>
              <a:srgbClr val="EFB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8" name="Freeform 48">
              <a:extLst>
                <a:ext uri="{FF2B5EF4-FFF2-40B4-BE49-F238E27FC236}">
                  <a16:creationId xmlns:a16="http://schemas.microsoft.com/office/drawing/2014/main" id="{20FC63BF-242C-4CCD-9798-3B3606C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5050" y="6064250"/>
              <a:ext cx="688975" cy="815975"/>
            </a:xfrm>
            <a:custGeom>
              <a:avLst/>
              <a:gdLst>
                <a:gd name="T0" fmla="*/ 879 w 905"/>
                <a:gd name="T1" fmla="*/ 510 h 1071"/>
                <a:gd name="T2" fmla="*/ 506 w 905"/>
                <a:gd name="T3" fmla="*/ 1062 h 1071"/>
                <a:gd name="T4" fmla="*/ 24 w 905"/>
                <a:gd name="T5" fmla="*/ 558 h 1071"/>
                <a:gd name="T6" fmla="*/ 446 w 905"/>
                <a:gd name="T7" fmla="*/ 2 h 1071"/>
                <a:gd name="T8" fmla="*/ 879 w 905"/>
                <a:gd name="T9" fmla="*/ 51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071">
                  <a:moveTo>
                    <a:pt x="879" y="510"/>
                  </a:moveTo>
                  <a:cubicBezTo>
                    <a:pt x="905" y="1001"/>
                    <a:pt x="655" y="1054"/>
                    <a:pt x="506" y="1062"/>
                  </a:cubicBezTo>
                  <a:cubicBezTo>
                    <a:pt x="358" y="1071"/>
                    <a:pt x="48" y="983"/>
                    <a:pt x="24" y="558"/>
                  </a:cubicBezTo>
                  <a:cubicBezTo>
                    <a:pt x="0" y="133"/>
                    <a:pt x="196" y="4"/>
                    <a:pt x="446" y="2"/>
                  </a:cubicBezTo>
                  <a:cubicBezTo>
                    <a:pt x="774" y="0"/>
                    <a:pt x="860" y="163"/>
                    <a:pt x="879" y="510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9" name="Freeform 49">
              <a:extLst>
                <a:ext uri="{FF2B5EF4-FFF2-40B4-BE49-F238E27FC236}">
                  <a16:creationId xmlns:a16="http://schemas.microsoft.com/office/drawing/2014/main" id="{CA7E4424-EC30-44C3-935C-1B1EC9A44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4913" y="6753225"/>
              <a:ext cx="315913" cy="404813"/>
            </a:xfrm>
            <a:custGeom>
              <a:avLst/>
              <a:gdLst>
                <a:gd name="T0" fmla="*/ 415 w 415"/>
                <a:gd name="T1" fmla="*/ 456 h 532"/>
                <a:gd name="T2" fmla="*/ 207 w 415"/>
                <a:gd name="T3" fmla="*/ 532 h 532"/>
                <a:gd name="T4" fmla="*/ 0 w 415"/>
                <a:gd name="T5" fmla="*/ 456 h 532"/>
                <a:gd name="T6" fmla="*/ 0 w 415"/>
                <a:gd name="T7" fmla="*/ 0 h 532"/>
                <a:gd name="T8" fmla="*/ 415 w 415"/>
                <a:gd name="T9" fmla="*/ 0 h 532"/>
                <a:gd name="T10" fmla="*/ 415 w 415"/>
                <a:gd name="T11" fmla="*/ 45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532">
                  <a:moveTo>
                    <a:pt x="415" y="456"/>
                  </a:moveTo>
                  <a:cubicBezTo>
                    <a:pt x="415" y="456"/>
                    <a:pt x="350" y="532"/>
                    <a:pt x="207" y="532"/>
                  </a:cubicBezTo>
                  <a:cubicBezTo>
                    <a:pt x="65" y="532"/>
                    <a:pt x="0" y="456"/>
                    <a:pt x="0" y="456"/>
                  </a:cubicBezTo>
                  <a:lnTo>
                    <a:pt x="0" y="0"/>
                  </a:lnTo>
                  <a:lnTo>
                    <a:pt x="415" y="0"/>
                  </a:lnTo>
                  <a:lnTo>
                    <a:pt x="415" y="456"/>
                  </a:lnTo>
                  <a:close/>
                </a:path>
              </a:pathLst>
            </a:custGeom>
            <a:solidFill>
              <a:srgbClr val="EA9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0" name="Freeform 50">
              <a:extLst>
                <a:ext uri="{FF2B5EF4-FFF2-40B4-BE49-F238E27FC236}">
                  <a16:creationId xmlns:a16="http://schemas.microsoft.com/office/drawing/2014/main" id="{928F57B5-CDAB-41A1-A80D-43FEB5A29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7275" y="6469063"/>
              <a:ext cx="712788" cy="415925"/>
            </a:xfrm>
            <a:custGeom>
              <a:avLst/>
              <a:gdLst>
                <a:gd name="T0" fmla="*/ 923 w 936"/>
                <a:gd name="T1" fmla="*/ 275 h 546"/>
                <a:gd name="T2" fmla="*/ 456 w 936"/>
                <a:gd name="T3" fmla="*/ 542 h 546"/>
                <a:gd name="T4" fmla="*/ 13 w 936"/>
                <a:gd name="T5" fmla="*/ 194 h 546"/>
                <a:gd name="T6" fmla="*/ 148 w 936"/>
                <a:gd name="T7" fmla="*/ 210 h 546"/>
                <a:gd name="T8" fmla="*/ 923 w 936"/>
                <a:gd name="T9" fmla="*/ 275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546">
                  <a:moveTo>
                    <a:pt x="923" y="275"/>
                  </a:moveTo>
                  <a:cubicBezTo>
                    <a:pt x="906" y="544"/>
                    <a:pt x="725" y="546"/>
                    <a:pt x="456" y="542"/>
                  </a:cubicBezTo>
                  <a:cubicBezTo>
                    <a:pt x="175" y="539"/>
                    <a:pt x="43" y="501"/>
                    <a:pt x="13" y="194"/>
                  </a:cubicBezTo>
                  <a:cubicBezTo>
                    <a:pt x="0" y="58"/>
                    <a:pt x="28" y="0"/>
                    <a:pt x="148" y="210"/>
                  </a:cubicBezTo>
                  <a:cubicBezTo>
                    <a:pt x="236" y="366"/>
                    <a:pt x="936" y="77"/>
                    <a:pt x="923" y="275"/>
                  </a:cubicBezTo>
                  <a:close/>
                </a:path>
              </a:pathLst>
            </a:custGeom>
            <a:solidFill>
              <a:srgbClr val="4E1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1" name="Freeform 51">
              <a:extLst>
                <a:ext uri="{FF2B5EF4-FFF2-40B4-BE49-F238E27FC236}">
                  <a16:creationId xmlns:a16="http://schemas.microsoft.com/office/drawing/2014/main" id="{2C34B223-F8CF-482A-8683-E42244087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2975" y="5883275"/>
              <a:ext cx="949325" cy="736600"/>
            </a:xfrm>
            <a:custGeom>
              <a:avLst/>
              <a:gdLst>
                <a:gd name="T0" fmla="*/ 1185 w 1247"/>
                <a:gd name="T1" fmla="*/ 296 h 968"/>
                <a:gd name="T2" fmla="*/ 265 w 1247"/>
                <a:gd name="T3" fmla="*/ 547 h 968"/>
                <a:gd name="T4" fmla="*/ 171 w 1247"/>
                <a:gd name="T5" fmla="*/ 936 h 968"/>
                <a:gd name="T6" fmla="*/ 47 w 1247"/>
                <a:gd name="T7" fmla="*/ 426 h 968"/>
                <a:gd name="T8" fmla="*/ 428 w 1247"/>
                <a:gd name="T9" fmla="*/ 228 h 968"/>
                <a:gd name="T10" fmla="*/ 1185 w 1247"/>
                <a:gd name="T11" fmla="*/ 296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7" h="968">
                  <a:moveTo>
                    <a:pt x="1185" y="296"/>
                  </a:moveTo>
                  <a:cubicBezTo>
                    <a:pt x="1138" y="519"/>
                    <a:pt x="830" y="678"/>
                    <a:pt x="265" y="547"/>
                  </a:cubicBezTo>
                  <a:cubicBezTo>
                    <a:pt x="163" y="524"/>
                    <a:pt x="252" y="968"/>
                    <a:pt x="171" y="936"/>
                  </a:cubicBezTo>
                  <a:cubicBezTo>
                    <a:pt x="68" y="896"/>
                    <a:pt x="0" y="582"/>
                    <a:pt x="47" y="426"/>
                  </a:cubicBezTo>
                  <a:cubicBezTo>
                    <a:pt x="148" y="91"/>
                    <a:pt x="428" y="228"/>
                    <a:pt x="428" y="228"/>
                  </a:cubicBezTo>
                  <a:cubicBezTo>
                    <a:pt x="428" y="228"/>
                    <a:pt x="1247" y="0"/>
                    <a:pt x="1185" y="296"/>
                  </a:cubicBezTo>
                  <a:close/>
                </a:path>
              </a:pathLst>
            </a:custGeom>
            <a:solidFill>
              <a:srgbClr val="4E1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2" name="Freeform 52">
              <a:extLst>
                <a:ext uri="{FF2B5EF4-FFF2-40B4-BE49-F238E27FC236}">
                  <a16:creationId xmlns:a16="http://schemas.microsoft.com/office/drawing/2014/main" id="{409C693B-A334-4F76-A571-DA08D71DB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375" y="6399213"/>
              <a:ext cx="177800" cy="190500"/>
            </a:xfrm>
            <a:custGeom>
              <a:avLst/>
              <a:gdLst>
                <a:gd name="T0" fmla="*/ 187 w 234"/>
                <a:gd name="T1" fmla="*/ 65 h 250"/>
                <a:gd name="T2" fmla="*/ 195 w 234"/>
                <a:gd name="T3" fmla="*/ 217 h 250"/>
                <a:gd name="T4" fmla="*/ 46 w 234"/>
                <a:gd name="T5" fmla="*/ 185 h 250"/>
                <a:gd name="T6" fmla="*/ 39 w 234"/>
                <a:gd name="T7" fmla="*/ 34 h 250"/>
                <a:gd name="T8" fmla="*/ 187 w 234"/>
                <a:gd name="T9" fmla="*/ 6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50">
                  <a:moveTo>
                    <a:pt x="187" y="65"/>
                  </a:moveTo>
                  <a:cubicBezTo>
                    <a:pt x="230" y="116"/>
                    <a:pt x="234" y="184"/>
                    <a:pt x="195" y="217"/>
                  </a:cubicBezTo>
                  <a:cubicBezTo>
                    <a:pt x="156" y="250"/>
                    <a:pt x="89" y="236"/>
                    <a:pt x="46" y="185"/>
                  </a:cubicBezTo>
                  <a:cubicBezTo>
                    <a:pt x="3" y="135"/>
                    <a:pt x="0" y="67"/>
                    <a:pt x="39" y="34"/>
                  </a:cubicBezTo>
                  <a:cubicBezTo>
                    <a:pt x="78" y="0"/>
                    <a:pt x="144" y="15"/>
                    <a:pt x="187" y="65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3" name="Freeform 53">
              <a:extLst>
                <a:ext uri="{FF2B5EF4-FFF2-40B4-BE49-F238E27FC236}">
                  <a16:creationId xmlns:a16="http://schemas.microsoft.com/office/drawing/2014/main" id="{3952694D-8C79-42E7-88C5-AE0AB794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8175" y="7042150"/>
              <a:ext cx="858838" cy="527050"/>
            </a:xfrm>
            <a:custGeom>
              <a:avLst/>
              <a:gdLst>
                <a:gd name="T0" fmla="*/ 557 w 1128"/>
                <a:gd name="T1" fmla="*/ 0 h 694"/>
                <a:gd name="T2" fmla="*/ 0 w 1128"/>
                <a:gd name="T3" fmla="*/ 295 h 694"/>
                <a:gd name="T4" fmla="*/ 922 w 1128"/>
                <a:gd name="T5" fmla="*/ 694 h 694"/>
                <a:gd name="T6" fmla="*/ 1128 w 1128"/>
                <a:gd name="T7" fmla="*/ 677 h 694"/>
                <a:gd name="T8" fmla="*/ 557 w 1128"/>
                <a:gd name="T9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694">
                  <a:moveTo>
                    <a:pt x="557" y="0"/>
                  </a:moveTo>
                  <a:cubicBezTo>
                    <a:pt x="322" y="50"/>
                    <a:pt x="126" y="151"/>
                    <a:pt x="0" y="295"/>
                  </a:cubicBezTo>
                  <a:cubicBezTo>
                    <a:pt x="231" y="541"/>
                    <a:pt x="559" y="694"/>
                    <a:pt x="922" y="694"/>
                  </a:cubicBezTo>
                  <a:cubicBezTo>
                    <a:pt x="992" y="694"/>
                    <a:pt x="1061" y="688"/>
                    <a:pt x="1128" y="677"/>
                  </a:cubicBezTo>
                  <a:cubicBezTo>
                    <a:pt x="794" y="473"/>
                    <a:pt x="634" y="208"/>
                    <a:pt x="557" y="0"/>
                  </a:cubicBezTo>
                  <a:close/>
                </a:path>
              </a:pathLst>
            </a:custGeom>
            <a:solidFill>
              <a:srgbClr val="02656B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4" name="Freeform 54">
              <a:extLst>
                <a:ext uri="{FF2B5EF4-FFF2-40B4-BE49-F238E27FC236}">
                  <a16:creationId xmlns:a16="http://schemas.microsoft.com/office/drawing/2014/main" id="{4BAEE746-58E7-423B-A200-E1069B1F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5513" y="8855075"/>
              <a:ext cx="239713" cy="366713"/>
            </a:xfrm>
            <a:custGeom>
              <a:avLst/>
              <a:gdLst>
                <a:gd name="T0" fmla="*/ 314 w 314"/>
                <a:gd name="T1" fmla="*/ 371 h 483"/>
                <a:gd name="T2" fmla="*/ 205 w 314"/>
                <a:gd name="T3" fmla="*/ 468 h 483"/>
                <a:gd name="T4" fmla="*/ 0 w 314"/>
                <a:gd name="T5" fmla="*/ 371 h 483"/>
                <a:gd name="T6" fmla="*/ 0 w 314"/>
                <a:gd name="T7" fmla="*/ 0 h 483"/>
                <a:gd name="T8" fmla="*/ 314 w 314"/>
                <a:gd name="T9" fmla="*/ 0 h 483"/>
                <a:gd name="T10" fmla="*/ 314 w 314"/>
                <a:gd name="T11" fmla="*/ 37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483">
                  <a:moveTo>
                    <a:pt x="314" y="371"/>
                  </a:moveTo>
                  <a:cubicBezTo>
                    <a:pt x="314" y="371"/>
                    <a:pt x="302" y="458"/>
                    <a:pt x="205" y="468"/>
                  </a:cubicBezTo>
                  <a:cubicBezTo>
                    <a:pt x="54" y="483"/>
                    <a:pt x="0" y="371"/>
                    <a:pt x="0" y="371"/>
                  </a:cubicBezTo>
                  <a:lnTo>
                    <a:pt x="0" y="0"/>
                  </a:lnTo>
                  <a:lnTo>
                    <a:pt x="314" y="0"/>
                  </a:lnTo>
                  <a:lnTo>
                    <a:pt x="314" y="371"/>
                  </a:lnTo>
                  <a:close/>
                </a:path>
              </a:pathLst>
            </a:custGeom>
            <a:solidFill>
              <a:srgbClr val="EA9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5" name="Freeform 55">
              <a:extLst>
                <a:ext uri="{FF2B5EF4-FFF2-40B4-BE49-F238E27FC236}">
                  <a16:creationId xmlns:a16="http://schemas.microsoft.com/office/drawing/2014/main" id="{6F3BFEDD-48E4-4ECC-8CCD-646F93924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6450" y="8293100"/>
              <a:ext cx="533400" cy="669925"/>
            </a:xfrm>
            <a:custGeom>
              <a:avLst/>
              <a:gdLst>
                <a:gd name="T0" fmla="*/ 687 w 700"/>
                <a:gd name="T1" fmla="*/ 412 h 881"/>
                <a:gd name="T2" fmla="*/ 414 w 700"/>
                <a:gd name="T3" fmla="*/ 880 h 881"/>
                <a:gd name="T4" fmla="*/ 10 w 700"/>
                <a:gd name="T5" fmla="*/ 457 h 881"/>
                <a:gd name="T6" fmla="*/ 345 w 700"/>
                <a:gd name="T7" fmla="*/ 10 h 881"/>
                <a:gd name="T8" fmla="*/ 687 w 700"/>
                <a:gd name="T9" fmla="*/ 412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881">
                  <a:moveTo>
                    <a:pt x="687" y="412"/>
                  </a:moveTo>
                  <a:cubicBezTo>
                    <a:pt x="700" y="679"/>
                    <a:pt x="599" y="881"/>
                    <a:pt x="414" y="880"/>
                  </a:cubicBezTo>
                  <a:cubicBezTo>
                    <a:pt x="228" y="879"/>
                    <a:pt x="19" y="732"/>
                    <a:pt x="10" y="457"/>
                  </a:cubicBezTo>
                  <a:cubicBezTo>
                    <a:pt x="0" y="159"/>
                    <a:pt x="136" y="21"/>
                    <a:pt x="345" y="10"/>
                  </a:cubicBezTo>
                  <a:cubicBezTo>
                    <a:pt x="554" y="0"/>
                    <a:pt x="671" y="103"/>
                    <a:pt x="687" y="412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6" name="Freeform 56">
              <a:extLst>
                <a:ext uri="{FF2B5EF4-FFF2-40B4-BE49-F238E27FC236}">
                  <a16:creationId xmlns:a16="http://schemas.microsoft.com/office/drawing/2014/main" id="{6C10CEF7-B570-4AF8-ADBA-537088CE3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4825" y="8069263"/>
              <a:ext cx="987425" cy="722313"/>
            </a:xfrm>
            <a:custGeom>
              <a:avLst/>
              <a:gdLst>
                <a:gd name="T0" fmla="*/ 889 w 1297"/>
                <a:gd name="T1" fmla="*/ 354 h 948"/>
                <a:gd name="T2" fmla="*/ 597 w 1297"/>
                <a:gd name="T3" fmla="*/ 670 h 948"/>
                <a:gd name="T4" fmla="*/ 168 w 1297"/>
                <a:gd name="T5" fmla="*/ 692 h 948"/>
                <a:gd name="T6" fmla="*/ 189 w 1297"/>
                <a:gd name="T7" fmla="*/ 409 h 948"/>
                <a:gd name="T8" fmla="*/ 416 w 1297"/>
                <a:gd name="T9" fmla="*/ 268 h 948"/>
                <a:gd name="T10" fmla="*/ 648 w 1297"/>
                <a:gd name="T11" fmla="*/ 170 h 948"/>
                <a:gd name="T12" fmla="*/ 863 w 1297"/>
                <a:gd name="T13" fmla="*/ 197 h 948"/>
                <a:gd name="T14" fmla="*/ 1035 w 1297"/>
                <a:gd name="T15" fmla="*/ 260 h 948"/>
                <a:gd name="T16" fmla="*/ 1152 w 1297"/>
                <a:gd name="T17" fmla="*/ 441 h 948"/>
                <a:gd name="T18" fmla="*/ 1226 w 1297"/>
                <a:gd name="T19" fmla="*/ 685 h 948"/>
                <a:gd name="T20" fmla="*/ 889 w 1297"/>
                <a:gd name="T21" fmla="*/ 35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7" h="948">
                  <a:moveTo>
                    <a:pt x="889" y="354"/>
                  </a:moveTo>
                  <a:cubicBezTo>
                    <a:pt x="889" y="354"/>
                    <a:pt x="645" y="455"/>
                    <a:pt x="597" y="670"/>
                  </a:cubicBezTo>
                  <a:cubicBezTo>
                    <a:pt x="549" y="886"/>
                    <a:pt x="0" y="948"/>
                    <a:pt x="168" y="692"/>
                  </a:cubicBezTo>
                  <a:cubicBezTo>
                    <a:pt x="287" y="508"/>
                    <a:pt x="21" y="599"/>
                    <a:pt x="189" y="409"/>
                  </a:cubicBezTo>
                  <a:cubicBezTo>
                    <a:pt x="343" y="235"/>
                    <a:pt x="449" y="316"/>
                    <a:pt x="416" y="268"/>
                  </a:cubicBezTo>
                  <a:cubicBezTo>
                    <a:pt x="367" y="197"/>
                    <a:pt x="514" y="95"/>
                    <a:pt x="648" y="170"/>
                  </a:cubicBezTo>
                  <a:cubicBezTo>
                    <a:pt x="648" y="170"/>
                    <a:pt x="674" y="0"/>
                    <a:pt x="863" y="197"/>
                  </a:cubicBezTo>
                  <a:cubicBezTo>
                    <a:pt x="863" y="197"/>
                    <a:pt x="938" y="102"/>
                    <a:pt x="1035" y="260"/>
                  </a:cubicBezTo>
                  <a:cubicBezTo>
                    <a:pt x="1035" y="260"/>
                    <a:pt x="1264" y="363"/>
                    <a:pt x="1152" y="441"/>
                  </a:cubicBezTo>
                  <a:cubicBezTo>
                    <a:pt x="1152" y="441"/>
                    <a:pt x="1297" y="589"/>
                    <a:pt x="1226" y="685"/>
                  </a:cubicBezTo>
                  <a:cubicBezTo>
                    <a:pt x="1155" y="781"/>
                    <a:pt x="969" y="758"/>
                    <a:pt x="889" y="354"/>
                  </a:cubicBezTo>
                  <a:close/>
                </a:path>
              </a:pathLst>
            </a:custGeom>
            <a:solidFill>
              <a:srgbClr val="FF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7" name="Freeform 57">
              <a:extLst>
                <a:ext uri="{FF2B5EF4-FFF2-40B4-BE49-F238E27FC236}">
                  <a16:creationId xmlns:a16="http://schemas.microsoft.com/office/drawing/2014/main" id="{E83AD050-08CA-4136-8030-5343B045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4500" y="9118600"/>
              <a:ext cx="604838" cy="458788"/>
            </a:xfrm>
            <a:custGeom>
              <a:avLst/>
              <a:gdLst>
                <a:gd name="T0" fmla="*/ 345 w 794"/>
                <a:gd name="T1" fmla="*/ 0 h 603"/>
                <a:gd name="T2" fmla="*/ 0 w 794"/>
                <a:gd name="T3" fmla="*/ 329 h 603"/>
                <a:gd name="T4" fmla="*/ 786 w 794"/>
                <a:gd name="T5" fmla="*/ 603 h 603"/>
                <a:gd name="T6" fmla="*/ 794 w 794"/>
                <a:gd name="T7" fmla="*/ 603 h 603"/>
                <a:gd name="T8" fmla="*/ 345 w 794"/>
                <a:gd name="T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603">
                  <a:moveTo>
                    <a:pt x="345" y="0"/>
                  </a:moveTo>
                  <a:cubicBezTo>
                    <a:pt x="148" y="75"/>
                    <a:pt x="5" y="191"/>
                    <a:pt x="0" y="329"/>
                  </a:cubicBezTo>
                  <a:cubicBezTo>
                    <a:pt x="216" y="500"/>
                    <a:pt x="489" y="603"/>
                    <a:pt x="786" y="603"/>
                  </a:cubicBezTo>
                  <a:cubicBezTo>
                    <a:pt x="789" y="603"/>
                    <a:pt x="792" y="603"/>
                    <a:pt x="794" y="603"/>
                  </a:cubicBezTo>
                  <a:cubicBezTo>
                    <a:pt x="461" y="427"/>
                    <a:pt x="369" y="149"/>
                    <a:pt x="345" y="0"/>
                  </a:cubicBezTo>
                  <a:close/>
                </a:path>
              </a:pathLst>
            </a:custGeom>
            <a:solidFill>
              <a:srgbClr val="1C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Freeform 58">
              <a:extLst>
                <a:ext uri="{FF2B5EF4-FFF2-40B4-BE49-F238E27FC236}">
                  <a16:creationId xmlns:a16="http://schemas.microsoft.com/office/drawing/2014/main" id="{3F898BE5-2306-40CB-B882-12887129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8650" y="6792913"/>
              <a:ext cx="287338" cy="403225"/>
            </a:xfrm>
            <a:custGeom>
              <a:avLst/>
              <a:gdLst>
                <a:gd name="T0" fmla="*/ 377 w 377"/>
                <a:gd name="T1" fmla="*/ 457 h 530"/>
                <a:gd name="T2" fmla="*/ 196 w 377"/>
                <a:gd name="T3" fmla="*/ 529 h 530"/>
                <a:gd name="T4" fmla="*/ 0 w 377"/>
                <a:gd name="T5" fmla="*/ 457 h 530"/>
                <a:gd name="T6" fmla="*/ 0 w 377"/>
                <a:gd name="T7" fmla="*/ 0 h 530"/>
                <a:gd name="T8" fmla="*/ 377 w 377"/>
                <a:gd name="T9" fmla="*/ 0 h 530"/>
                <a:gd name="T10" fmla="*/ 377 w 377"/>
                <a:gd name="T11" fmla="*/ 45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" h="530">
                  <a:moveTo>
                    <a:pt x="377" y="457"/>
                  </a:moveTo>
                  <a:cubicBezTo>
                    <a:pt x="377" y="457"/>
                    <a:pt x="336" y="529"/>
                    <a:pt x="196" y="529"/>
                  </a:cubicBezTo>
                  <a:cubicBezTo>
                    <a:pt x="46" y="530"/>
                    <a:pt x="0" y="457"/>
                    <a:pt x="0" y="457"/>
                  </a:cubicBezTo>
                  <a:lnTo>
                    <a:pt x="0" y="0"/>
                  </a:lnTo>
                  <a:lnTo>
                    <a:pt x="377" y="0"/>
                  </a:lnTo>
                  <a:lnTo>
                    <a:pt x="377" y="457"/>
                  </a:lnTo>
                  <a:close/>
                </a:path>
              </a:pathLst>
            </a:custGeom>
            <a:solidFill>
              <a:srgbClr val="EA9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 59">
              <a:extLst>
                <a:ext uri="{FF2B5EF4-FFF2-40B4-BE49-F238E27FC236}">
                  <a16:creationId xmlns:a16="http://schemas.microsoft.com/office/drawing/2014/main" id="{9CD53EDB-D521-4F5E-88E7-414C403B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25" y="6069013"/>
              <a:ext cx="692150" cy="847725"/>
            </a:xfrm>
            <a:custGeom>
              <a:avLst/>
              <a:gdLst>
                <a:gd name="T0" fmla="*/ 909 w 909"/>
                <a:gd name="T1" fmla="*/ 444 h 1113"/>
                <a:gd name="T2" fmla="*/ 454 w 909"/>
                <a:gd name="T3" fmla="*/ 1113 h 1113"/>
                <a:gd name="T4" fmla="*/ 0 w 909"/>
                <a:gd name="T5" fmla="*/ 444 h 1113"/>
                <a:gd name="T6" fmla="*/ 454 w 909"/>
                <a:gd name="T7" fmla="*/ 0 h 1113"/>
                <a:gd name="T8" fmla="*/ 909 w 909"/>
                <a:gd name="T9" fmla="*/ 444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1113">
                  <a:moveTo>
                    <a:pt x="909" y="444"/>
                  </a:moveTo>
                  <a:cubicBezTo>
                    <a:pt x="909" y="690"/>
                    <a:pt x="871" y="1113"/>
                    <a:pt x="454" y="1113"/>
                  </a:cubicBezTo>
                  <a:cubicBezTo>
                    <a:pt x="38" y="1113"/>
                    <a:pt x="0" y="690"/>
                    <a:pt x="0" y="444"/>
                  </a:cubicBezTo>
                  <a:cubicBezTo>
                    <a:pt x="0" y="199"/>
                    <a:pt x="203" y="0"/>
                    <a:pt x="454" y="0"/>
                  </a:cubicBezTo>
                  <a:cubicBezTo>
                    <a:pt x="705" y="0"/>
                    <a:pt x="909" y="199"/>
                    <a:pt x="909" y="444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 60">
              <a:extLst>
                <a:ext uri="{FF2B5EF4-FFF2-40B4-BE49-F238E27FC236}">
                  <a16:creationId xmlns:a16="http://schemas.microsoft.com/office/drawing/2014/main" id="{8574AEE0-EEA2-4F7B-853A-575249476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4638" y="5780088"/>
              <a:ext cx="1193800" cy="1006475"/>
            </a:xfrm>
            <a:custGeom>
              <a:avLst/>
              <a:gdLst>
                <a:gd name="T0" fmla="*/ 355 w 1569"/>
                <a:gd name="T1" fmla="*/ 1246 h 1323"/>
                <a:gd name="T2" fmla="*/ 392 w 1569"/>
                <a:gd name="T3" fmla="*/ 1008 h 1323"/>
                <a:gd name="T4" fmla="*/ 446 w 1569"/>
                <a:gd name="T5" fmla="*/ 694 h 1323"/>
                <a:gd name="T6" fmla="*/ 1368 w 1569"/>
                <a:gd name="T7" fmla="*/ 582 h 1323"/>
                <a:gd name="T8" fmla="*/ 247 w 1569"/>
                <a:gd name="T9" fmla="*/ 480 h 1323"/>
                <a:gd name="T10" fmla="*/ 88 w 1569"/>
                <a:gd name="T11" fmla="*/ 889 h 1323"/>
                <a:gd name="T12" fmla="*/ 355 w 1569"/>
                <a:gd name="T13" fmla="*/ 1246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1323">
                  <a:moveTo>
                    <a:pt x="355" y="1246"/>
                  </a:moveTo>
                  <a:cubicBezTo>
                    <a:pt x="355" y="1246"/>
                    <a:pt x="312" y="981"/>
                    <a:pt x="392" y="1008"/>
                  </a:cubicBezTo>
                  <a:cubicBezTo>
                    <a:pt x="473" y="1035"/>
                    <a:pt x="515" y="941"/>
                    <a:pt x="446" y="694"/>
                  </a:cubicBezTo>
                  <a:cubicBezTo>
                    <a:pt x="446" y="694"/>
                    <a:pt x="1167" y="912"/>
                    <a:pt x="1368" y="582"/>
                  </a:cubicBezTo>
                  <a:cubicBezTo>
                    <a:pt x="1569" y="252"/>
                    <a:pt x="218" y="0"/>
                    <a:pt x="247" y="480"/>
                  </a:cubicBezTo>
                  <a:cubicBezTo>
                    <a:pt x="247" y="480"/>
                    <a:pt x="0" y="532"/>
                    <a:pt x="88" y="889"/>
                  </a:cubicBezTo>
                  <a:cubicBezTo>
                    <a:pt x="195" y="1323"/>
                    <a:pt x="355" y="1246"/>
                    <a:pt x="355" y="1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Freeform 61">
              <a:extLst>
                <a:ext uri="{FF2B5EF4-FFF2-40B4-BE49-F238E27FC236}">
                  <a16:creationId xmlns:a16="http://schemas.microsoft.com/office/drawing/2014/main" id="{6397CBEA-6FC9-4A57-850A-A28FDB390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4975" y="6464300"/>
              <a:ext cx="155575" cy="198438"/>
            </a:xfrm>
            <a:custGeom>
              <a:avLst/>
              <a:gdLst>
                <a:gd name="T0" fmla="*/ 175 w 204"/>
                <a:gd name="T1" fmla="*/ 96 h 261"/>
                <a:gd name="T2" fmla="*/ 155 w 204"/>
                <a:gd name="T3" fmla="*/ 242 h 261"/>
                <a:gd name="T4" fmla="*/ 29 w 204"/>
                <a:gd name="T5" fmla="*/ 165 h 261"/>
                <a:gd name="T6" fmla="*/ 50 w 204"/>
                <a:gd name="T7" fmla="*/ 19 h 261"/>
                <a:gd name="T8" fmla="*/ 175 w 204"/>
                <a:gd name="T9" fmla="*/ 9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61">
                  <a:moveTo>
                    <a:pt x="175" y="96"/>
                  </a:moveTo>
                  <a:cubicBezTo>
                    <a:pt x="204" y="158"/>
                    <a:pt x="195" y="223"/>
                    <a:pt x="155" y="242"/>
                  </a:cubicBezTo>
                  <a:cubicBezTo>
                    <a:pt x="114" y="261"/>
                    <a:pt x="58" y="227"/>
                    <a:pt x="29" y="165"/>
                  </a:cubicBezTo>
                  <a:cubicBezTo>
                    <a:pt x="0" y="103"/>
                    <a:pt x="9" y="38"/>
                    <a:pt x="50" y="19"/>
                  </a:cubicBezTo>
                  <a:cubicBezTo>
                    <a:pt x="90" y="0"/>
                    <a:pt x="146" y="35"/>
                    <a:pt x="175" y="96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 62">
              <a:extLst>
                <a:ext uri="{FF2B5EF4-FFF2-40B4-BE49-F238E27FC236}">
                  <a16:creationId xmlns:a16="http://schemas.microsoft.com/office/drawing/2014/main" id="{A0ACC5F5-0B69-42F1-B012-1CBF4EB6B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1913" y="7129463"/>
              <a:ext cx="693738" cy="438150"/>
            </a:xfrm>
            <a:custGeom>
              <a:avLst/>
              <a:gdLst>
                <a:gd name="T0" fmla="*/ 480 w 911"/>
                <a:gd name="T1" fmla="*/ 0 h 577"/>
                <a:gd name="T2" fmla="*/ 0 w 911"/>
                <a:gd name="T3" fmla="*/ 136 h 577"/>
                <a:gd name="T4" fmla="*/ 911 w 911"/>
                <a:gd name="T5" fmla="*/ 577 h 577"/>
                <a:gd name="T6" fmla="*/ 480 w 911"/>
                <a:gd name="T7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1" h="577">
                  <a:moveTo>
                    <a:pt x="480" y="0"/>
                  </a:moveTo>
                  <a:cubicBezTo>
                    <a:pt x="293" y="29"/>
                    <a:pt x="106" y="72"/>
                    <a:pt x="0" y="136"/>
                  </a:cubicBezTo>
                  <a:cubicBezTo>
                    <a:pt x="222" y="395"/>
                    <a:pt x="546" y="563"/>
                    <a:pt x="911" y="577"/>
                  </a:cubicBezTo>
                  <a:cubicBezTo>
                    <a:pt x="611" y="387"/>
                    <a:pt x="512" y="155"/>
                    <a:pt x="480" y="0"/>
                  </a:cubicBezTo>
                  <a:close/>
                </a:path>
              </a:pathLst>
            </a:custGeom>
            <a:solidFill>
              <a:srgbClr val="A50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Rectangle 63">
              <a:extLst>
                <a:ext uri="{FF2B5EF4-FFF2-40B4-BE49-F238E27FC236}">
                  <a16:creationId xmlns:a16="http://schemas.microsoft.com/office/drawing/2014/main" id="{2114BD88-3F50-477C-9540-5BD8F40E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450" y="5235575"/>
              <a:ext cx="57150" cy="5756275"/>
            </a:xfrm>
            <a:prstGeom prst="rect">
              <a:avLst/>
            </a:prstGeom>
            <a:solidFill>
              <a:srgbClr val="EFB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Freeform 64">
              <a:extLst>
                <a:ext uri="{FF2B5EF4-FFF2-40B4-BE49-F238E27FC236}">
                  <a16:creationId xmlns:a16="http://schemas.microsoft.com/office/drawing/2014/main" id="{0C75EDE4-E304-4C60-A92B-1F80007F6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8138" y="6305550"/>
              <a:ext cx="1846263" cy="2419350"/>
            </a:xfrm>
            <a:custGeom>
              <a:avLst/>
              <a:gdLst>
                <a:gd name="T0" fmla="*/ 1039 w 2426"/>
                <a:gd name="T1" fmla="*/ 792 h 3179"/>
                <a:gd name="T2" fmla="*/ 773 w 2426"/>
                <a:gd name="T3" fmla="*/ 1556 h 3179"/>
                <a:gd name="T4" fmla="*/ 1222 w 2426"/>
                <a:gd name="T5" fmla="*/ 3050 h 3179"/>
                <a:gd name="T6" fmla="*/ 2312 w 2426"/>
                <a:gd name="T7" fmla="*/ 3050 h 3179"/>
                <a:gd name="T8" fmla="*/ 2383 w 2426"/>
                <a:gd name="T9" fmla="*/ 2306 h 3179"/>
                <a:gd name="T10" fmla="*/ 2183 w 2426"/>
                <a:gd name="T11" fmla="*/ 996 h 3179"/>
                <a:gd name="T12" fmla="*/ 2196 w 2426"/>
                <a:gd name="T13" fmla="*/ 492 h 3179"/>
                <a:gd name="T14" fmla="*/ 1039 w 2426"/>
                <a:gd name="T15" fmla="*/ 792 h 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6" h="3179">
                  <a:moveTo>
                    <a:pt x="1039" y="792"/>
                  </a:moveTo>
                  <a:cubicBezTo>
                    <a:pt x="1039" y="792"/>
                    <a:pt x="889" y="1312"/>
                    <a:pt x="773" y="1556"/>
                  </a:cubicBezTo>
                  <a:cubicBezTo>
                    <a:pt x="0" y="3179"/>
                    <a:pt x="1222" y="3050"/>
                    <a:pt x="1222" y="3050"/>
                  </a:cubicBezTo>
                  <a:lnTo>
                    <a:pt x="2312" y="3050"/>
                  </a:lnTo>
                  <a:cubicBezTo>
                    <a:pt x="2312" y="3050"/>
                    <a:pt x="2426" y="2799"/>
                    <a:pt x="2383" y="2306"/>
                  </a:cubicBezTo>
                  <a:cubicBezTo>
                    <a:pt x="2352" y="1967"/>
                    <a:pt x="2148" y="1491"/>
                    <a:pt x="2183" y="996"/>
                  </a:cubicBezTo>
                  <a:cubicBezTo>
                    <a:pt x="2204" y="694"/>
                    <a:pt x="2196" y="492"/>
                    <a:pt x="2196" y="492"/>
                  </a:cubicBezTo>
                  <a:cubicBezTo>
                    <a:pt x="2196" y="492"/>
                    <a:pt x="1610" y="0"/>
                    <a:pt x="1039" y="792"/>
                  </a:cubicBezTo>
                  <a:close/>
                </a:path>
              </a:pathLst>
            </a:custGeom>
            <a:solidFill>
              <a:srgbClr val="A50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 65">
              <a:extLst>
                <a:ext uri="{FF2B5EF4-FFF2-40B4-BE49-F238E27FC236}">
                  <a16:creationId xmlns:a16="http://schemas.microsoft.com/office/drawing/2014/main" id="{875F4955-BF98-4B7A-AC15-EA74CB282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4813" y="11276013"/>
              <a:ext cx="427038" cy="525463"/>
            </a:xfrm>
            <a:custGeom>
              <a:avLst/>
              <a:gdLst>
                <a:gd name="T0" fmla="*/ 562 w 562"/>
                <a:gd name="T1" fmla="*/ 556 h 690"/>
                <a:gd name="T2" fmla="*/ 394 w 562"/>
                <a:gd name="T3" fmla="*/ 238 h 690"/>
                <a:gd name="T4" fmla="*/ 394 w 562"/>
                <a:gd name="T5" fmla="*/ 0 h 690"/>
                <a:gd name="T6" fmla="*/ 0 w 562"/>
                <a:gd name="T7" fmla="*/ 0 h 690"/>
                <a:gd name="T8" fmla="*/ 0 w 562"/>
                <a:gd name="T9" fmla="*/ 203 h 690"/>
                <a:gd name="T10" fmla="*/ 562 w 562"/>
                <a:gd name="T11" fmla="*/ 55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690">
                  <a:moveTo>
                    <a:pt x="562" y="556"/>
                  </a:moveTo>
                  <a:lnTo>
                    <a:pt x="394" y="238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203"/>
                  </a:lnTo>
                  <a:cubicBezTo>
                    <a:pt x="0" y="203"/>
                    <a:pt x="258" y="690"/>
                    <a:pt x="562" y="556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 66">
              <a:extLst>
                <a:ext uri="{FF2B5EF4-FFF2-40B4-BE49-F238E27FC236}">
                  <a16:creationId xmlns:a16="http://schemas.microsoft.com/office/drawing/2014/main" id="{0A591CBE-701E-46C7-ABE1-3387E2F5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2900" y="11431588"/>
              <a:ext cx="666750" cy="434975"/>
            </a:xfrm>
            <a:custGeom>
              <a:avLst/>
              <a:gdLst>
                <a:gd name="T0" fmla="*/ 784 w 875"/>
                <a:gd name="T1" fmla="*/ 423 h 573"/>
                <a:gd name="T2" fmla="*/ 711 w 875"/>
                <a:gd name="T3" fmla="*/ 384 h 573"/>
                <a:gd name="T4" fmla="*/ 642 w 875"/>
                <a:gd name="T5" fmla="*/ 353 h 573"/>
                <a:gd name="T6" fmla="*/ 80 w 875"/>
                <a:gd name="T7" fmla="*/ 0 h 573"/>
                <a:gd name="T8" fmla="*/ 71 w 875"/>
                <a:gd name="T9" fmla="*/ 10 h 573"/>
                <a:gd name="T10" fmla="*/ 0 w 875"/>
                <a:gd name="T11" fmla="*/ 198 h 573"/>
                <a:gd name="T12" fmla="*/ 0 w 875"/>
                <a:gd name="T13" fmla="*/ 573 h 573"/>
                <a:gd name="T14" fmla="*/ 63 w 875"/>
                <a:gd name="T15" fmla="*/ 573 h 573"/>
                <a:gd name="T16" fmla="*/ 92 w 875"/>
                <a:gd name="T17" fmla="*/ 211 h 573"/>
                <a:gd name="T18" fmla="*/ 248 w 875"/>
                <a:gd name="T19" fmla="*/ 475 h 573"/>
                <a:gd name="T20" fmla="*/ 421 w 875"/>
                <a:gd name="T21" fmla="*/ 573 h 573"/>
                <a:gd name="T22" fmla="*/ 875 w 875"/>
                <a:gd name="T23" fmla="*/ 573 h 573"/>
                <a:gd name="T24" fmla="*/ 875 w 875"/>
                <a:gd name="T25" fmla="*/ 561 h 573"/>
                <a:gd name="T26" fmla="*/ 784 w 875"/>
                <a:gd name="T27" fmla="*/ 42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5" h="573">
                  <a:moveTo>
                    <a:pt x="784" y="423"/>
                  </a:moveTo>
                  <a:cubicBezTo>
                    <a:pt x="760" y="408"/>
                    <a:pt x="736" y="395"/>
                    <a:pt x="711" y="384"/>
                  </a:cubicBezTo>
                  <a:lnTo>
                    <a:pt x="642" y="353"/>
                  </a:lnTo>
                  <a:cubicBezTo>
                    <a:pt x="338" y="487"/>
                    <a:pt x="80" y="0"/>
                    <a:pt x="80" y="0"/>
                  </a:cubicBezTo>
                  <a:lnTo>
                    <a:pt x="71" y="10"/>
                  </a:lnTo>
                  <a:cubicBezTo>
                    <a:pt x="25" y="62"/>
                    <a:pt x="0" y="129"/>
                    <a:pt x="0" y="198"/>
                  </a:cubicBezTo>
                  <a:lnTo>
                    <a:pt x="0" y="573"/>
                  </a:lnTo>
                  <a:lnTo>
                    <a:pt x="63" y="573"/>
                  </a:lnTo>
                  <a:lnTo>
                    <a:pt x="92" y="211"/>
                  </a:lnTo>
                  <a:lnTo>
                    <a:pt x="248" y="475"/>
                  </a:lnTo>
                  <a:cubicBezTo>
                    <a:pt x="284" y="536"/>
                    <a:pt x="350" y="573"/>
                    <a:pt x="421" y="573"/>
                  </a:cubicBezTo>
                  <a:lnTo>
                    <a:pt x="875" y="573"/>
                  </a:lnTo>
                  <a:lnTo>
                    <a:pt x="875" y="561"/>
                  </a:lnTo>
                  <a:cubicBezTo>
                    <a:pt x="875" y="471"/>
                    <a:pt x="836" y="457"/>
                    <a:pt x="784" y="423"/>
                  </a:cubicBezTo>
                  <a:close/>
                </a:path>
              </a:pathLst>
            </a:custGeom>
            <a:solidFill>
              <a:srgbClr val="0F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Freeform 67">
              <a:extLst>
                <a:ext uri="{FF2B5EF4-FFF2-40B4-BE49-F238E27FC236}">
                  <a16:creationId xmlns:a16="http://schemas.microsoft.com/office/drawing/2014/main" id="{72A1DD68-91BF-42F1-BB6F-D1D5DF57C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0313" y="11276013"/>
              <a:ext cx="428625" cy="525463"/>
            </a:xfrm>
            <a:custGeom>
              <a:avLst/>
              <a:gdLst>
                <a:gd name="T0" fmla="*/ 562 w 562"/>
                <a:gd name="T1" fmla="*/ 556 h 690"/>
                <a:gd name="T2" fmla="*/ 394 w 562"/>
                <a:gd name="T3" fmla="*/ 238 h 690"/>
                <a:gd name="T4" fmla="*/ 394 w 562"/>
                <a:gd name="T5" fmla="*/ 0 h 690"/>
                <a:gd name="T6" fmla="*/ 0 w 562"/>
                <a:gd name="T7" fmla="*/ 0 h 690"/>
                <a:gd name="T8" fmla="*/ 0 w 562"/>
                <a:gd name="T9" fmla="*/ 203 h 690"/>
                <a:gd name="T10" fmla="*/ 562 w 562"/>
                <a:gd name="T11" fmla="*/ 55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690">
                  <a:moveTo>
                    <a:pt x="562" y="556"/>
                  </a:moveTo>
                  <a:lnTo>
                    <a:pt x="394" y="238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203"/>
                  </a:lnTo>
                  <a:cubicBezTo>
                    <a:pt x="0" y="203"/>
                    <a:pt x="257" y="690"/>
                    <a:pt x="562" y="556"/>
                  </a:cubicBezTo>
                  <a:close/>
                </a:path>
              </a:pathLst>
            </a:custGeom>
            <a:solidFill>
              <a:srgbClr val="EA9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Freeform 68">
              <a:extLst>
                <a:ext uri="{FF2B5EF4-FFF2-40B4-BE49-F238E27FC236}">
                  <a16:creationId xmlns:a16="http://schemas.microsoft.com/office/drawing/2014/main" id="{681ACD9E-264E-4CDD-9EAA-E43760CB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8400" y="11431588"/>
              <a:ext cx="666750" cy="434975"/>
            </a:xfrm>
            <a:custGeom>
              <a:avLst/>
              <a:gdLst>
                <a:gd name="T0" fmla="*/ 784 w 876"/>
                <a:gd name="T1" fmla="*/ 423 h 573"/>
                <a:gd name="T2" fmla="*/ 711 w 876"/>
                <a:gd name="T3" fmla="*/ 384 h 573"/>
                <a:gd name="T4" fmla="*/ 643 w 876"/>
                <a:gd name="T5" fmla="*/ 353 h 573"/>
                <a:gd name="T6" fmla="*/ 81 w 876"/>
                <a:gd name="T7" fmla="*/ 0 h 573"/>
                <a:gd name="T8" fmla="*/ 72 w 876"/>
                <a:gd name="T9" fmla="*/ 10 h 573"/>
                <a:gd name="T10" fmla="*/ 0 w 876"/>
                <a:gd name="T11" fmla="*/ 198 h 573"/>
                <a:gd name="T12" fmla="*/ 0 w 876"/>
                <a:gd name="T13" fmla="*/ 573 h 573"/>
                <a:gd name="T14" fmla="*/ 64 w 876"/>
                <a:gd name="T15" fmla="*/ 573 h 573"/>
                <a:gd name="T16" fmla="*/ 93 w 876"/>
                <a:gd name="T17" fmla="*/ 211 h 573"/>
                <a:gd name="T18" fmla="*/ 249 w 876"/>
                <a:gd name="T19" fmla="*/ 475 h 573"/>
                <a:gd name="T20" fmla="*/ 422 w 876"/>
                <a:gd name="T21" fmla="*/ 573 h 573"/>
                <a:gd name="T22" fmla="*/ 876 w 876"/>
                <a:gd name="T23" fmla="*/ 573 h 573"/>
                <a:gd name="T24" fmla="*/ 876 w 876"/>
                <a:gd name="T25" fmla="*/ 561 h 573"/>
                <a:gd name="T26" fmla="*/ 784 w 876"/>
                <a:gd name="T27" fmla="*/ 42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6" h="573">
                  <a:moveTo>
                    <a:pt x="784" y="423"/>
                  </a:moveTo>
                  <a:cubicBezTo>
                    <a:pt x="761" y="408"/>
                    <a:pt x="737" y="395"/>
                    <a:pt x="711" y="384"/>
                  </a:cubicBezTo>
                  <a:lnTo>
                    <a:pt x="643" y="353"/>
                  </a:lnTo>
                  <a:cubicBezTo>
                    <a:pt x="338" y="487"/>
                    <a:pt x="81" y="0"/>
                    <a:pt x="81" y="0"/>
                  </a:cubicBezTo>
                  <a:lnTo>
                    <a:pt x="72" y="10"/>
                  </a:lnTo>
                  <a:cubicBezTo>
                    <a:pt x="26" y="62"/>
                    <a:pt x="0" y="129"/>
                    <a:pt x="0" y="198"/>
                  </a:cubicBezTo>
                  <a:lnTo>
                    <a:pt x="0" y="573"/>
                  </a:lnTo>
                  <a:lnTo>
                    <a:pt x="64" y="573"/>
                  </a:lnTo>
                  <a:lnTo>
                    <a:pt x="93" y="211"/>
                  </a:lnTo>
                  <a:lnTo>
                    <a:pt x="249" y="475"/>
                  </a:lnTo>
                  <a:cubicBezTo>
                    <a:pt x="285" y="536"/>
                    <a:pt x="351" y="573"/>
                    <a:pt x="422" y="573"/>
                  </a:cubicBezTo>
                  <a:lnTo>
                    <a:pt x="876" y="573"/>
                  </a:lnTo>
                  <a:lnTo>
                    <a:pt x="876" y="561"/>
                  </a:lnTo>
                  <a:cubicBezTo>
                    <a:pt x="876" y="471"/>
                    <a:pt x="837" y="457"/>
                    <a:pt x="784" y="423"/>
                  </a:cubicBezTo>
                  <a:close/>
                </a:path>
              </a:pathLst>
            </a:custGeom>
            <a:solidFill>
              <a:srgbClr val="1C2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Freeform 69">
              <a:extLst>
                <a:ext uri="{FF2B5EF4-FFF2-40B4-BE49-F238E27FC236}">
                  <a16:creationId xmlns:a16="http://schemas.microsoft.com/office/drawing/2014/main" id="{D76C0B07-AD9C-4CF0-A6BF-171DF222C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5650" y="7312025"/>
              <a:ext cx="606425" cy="1347788"/>
            </a:xfrm>
            <a:custGeom>
              <a:avLst/>
              <a:gdLst>
                <a:gd name="T0" fmla="*/ 15 w 798"/>
                <a:gd name="T1" fmla="*/ 0 h 1770"/>
                <a:gd name="T2" fmla="*/ 724 w 798"/>
                <a:gd name="T3" fmla="*/ 687 h 1770"/>
                <a:gd name="T4" fmla="*/ 748 w 798"/>
                <a:gd name="T5" fmla="*/ 975 h 1770"/>
                <a:gd name="T6" fmla="*/ 96 w 798"/>
                <a:gd name="T7" fmla="*/ 1770 h 1770"/>
                <a:gd name="T8" fmla="*/ 0 w 798"/>
                <a:gd name="T9" fmla="*/ 1638 h 1770"/>
                <a:gd name="T10" fmla="*/ 420 w 798"/>
                <a:gd name="T11" fmla="*/ 867 h 1770"/>
                <a:gd name="T12" fmla="*/ 69 w 798"/>
                <a:gd name="T13" fmla="*/ 516 h 1770"/>
                <a:gd name="T14" fmla="*/ 15 w 798"/>
                <a:gd name="T15" fmla="*/ 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1770">
                  <a:moveTo>
                    <a:pt x="15" y="0"/>
                  </a:moveTo>
                  <a:cubicBezTo>
                    <a:pt x="15" y="0"/>
                    <a:pt x="398" y="265"/>
                    <a:pt x="724" y="687"/>
                  </a:cubicBezTo>
                  <a:cubicBezTo>
                    <a:pt x="789" y="770"/>
                    <a:pt x="798" y="883"/>
                    <a:pt x="748" y="975"/>
                  </a:cubicBezTo>
                  <a:cubicBezTo>
                    <a:pt x="660" y="1139"/>
                    <a:pt x="473" y="1419"/>
                    <a:pt x="96" y="1770"/>
                  </a:cubicBezTo>
                  <a:lnTo>
                    <a:pt x="0" y="1638"/>
                  </a:lnTo>
                  <a:cubicBezTo>
                    <a:pt x="0" y="1638"/>
                    <a:pt x="326" y="988"/>
                    <a:pt x="420" y="867"/>
                  </a:cubicBezTo>
                  <a:lnTo>
                    <a:pt x="69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1D52B05-F0CB-4996-9EF3-4989E3324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925" y="6400799"/>
              <a:ext cx="542925" cy="1019176"/>
            </a:xfrm>
            <a:custGeom>
              <a:avLst/>
              <a:gdLst>
                <a:gd name="connsiteX0" fmla="*/ 271082 w 542925"/>
                <a:gd name="connsiteY0" fmla="*/ 0 h 1019176"/>
                <a:gd name="connsiteX1" fmla="*/ 542925 w 542925"/>
                <a:gd name="connsiteY1" fmla="*/ 312562 h 1019176"/>
                <a:gd name="connsiteX2" fmla="*/ 369119 w 542925"/>
                <a:gd name="connsiteY2" fmla="*/ 663170 h 1019176"/>
                <a:gd name="connsiteX3" fmla="*/ 329555 w 542925"/>
                <a:gd name="connsiteY3" fmla="*/ 668000 h 1019176"/>
                <a:gd name="connsiteX4" fmla="*/ 329555 w 542925"/>
                <a:gd name="connsiteY4" fmla="*/ 851045 h 1019176"/>
                <a:gd name="connsiteX5" fmla="*/ 373063 w 542925"/>
                <a:gd name="connsiteY5" fmla="*/ 862456 h 1019176"/>
                <a:gd name="connsiteX6" fmla="*/ 203612 w 542925"/>
                <a:gd name="connsiteY6" fmla="*/ 1019176 h 1019176"/>
                <a:gd name="connsiteX7" fmla="*/ 34925 w 542925"/>
                <a:gd name="connsiteY7" fmla="*/ 862456 h 1019176"/>
                <a:gd name="connsiteX8" fmla="*/ 77669 w 542925"/>
                <a:gd name="connsiteY8" fmla="*/ 851045 h 1019176"/>
                <a:gd name="connsiteX9" fmla="*/ 77669 w 542925"/>
                <a:gd name="connsiteY9" fmla="*/ 560036 h 1019176"/>
                <a:gd name="connsiteX10" fmla="*/ 74719 w 542925"/>
                <a:gd name="connsiteY10" fmla="*/ 556774 h 1019176"/>
                <a:gd name="connsiteX11" fmla="*/ 0 w 542925"/>
                <a:gd name="connsiteY11" fmla="*/ 312562 h 1019176"/>
                <a:gd name="connsiteX12" fmla="*/ 271082 w 542925"/>
                <a:gd name="connsiteY12" fmla="*/ 0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2925" h="1019176">
                  <a:moveTo>
                    <a:pt x="271082" y="0"/>
                  </a:moveTo>
                  <a:cubicBezTo>
                    <a:pt x="421091" y="0"/>
                    <a:pt x="542925" y="139930"/>
                    <a:pt x="542925" y="312562"/>
                  </a:cubicBezTo>
                  <a:cubicBezTo>
                    <a:pt x="542925" y="463614"/>
                    <a:pt x="512026" y="625147"/>
                    <a:pt x="369119" y="663170"/>
                  </a:cubicBezTo>
                  <a:lnTo>
                    <a:pt x="329555" y="668000"/>
                  </a:lnTo>
                  <a:lnTo>
                    <a:pt x="329555" y="851045"/>
                  </a:lnTo>
                  <a:lnTo>
                    <a:pt x="373063" y="862456"/>
                  </a:lnTo>
                  <a:cubicBezTo>
                    <a:pt x="366957" y="949946"/>
                    <a:pt x="293681" y="1019176"/>
                    <a:pt x="203612" y="1019176"/>
                  </a:cubicBezTo>
                  <a:cubicBezTo>
                    <a:pt x="114307" y="1019176"/>
                    <a:pt x="41031" y="949946"/>
                    <a:pt x="34925" y="862456"/>
                  </a:cubicBezTo>
                  <a:lnTo>
                    <a:pt x="77669" y="851045"/>
                  </a:lnTo>
                  <a:lnTo>
                    <a:pt x="77669" y="560036"/>
                  </a:lnTo>
                  <a:lnTo>
                    <a:pt x="74719" y="556774"/>
                  </a:lnTo>
                  <a:cubicBezTo>
                    <a:pt x="24748" y="488615"/>
                    <a:pt x="0" y="398878"/>
                    <a:pt x="0" y="312562"/>
                  </a:cubicBezTo>
                  <a:cubicBezTo>
                    <a:pt x="0" y="139930"/>
                    <a:pt x="121073" y="0"/>
                    <a:pt x="271082" y="0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 72">
              <a:extLst>
                <a:ext uri="{FF2B5EF4-FFF2-40B4-BE49-F238E27FC236}">
                  <a16:creationId xmlns:a16="http://schemas.microsoft.com/office/drawing/2014/main" id="{024B3CCE-AB5C-4FBA-9959-3EFA3DDBD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6178550"/>
              <a:ext cx="881063" cy="728663"/>
            </a:xfrm>
            <a:custGeom>
              <a:avLst/>
              <a:gdLst>
                <a:gd name="T0" fmla="*/ 891 w 1157"/>
                <a:gd name="T1" fmla="*/ 366 h 958"/>
                <a:gd name="T2" fmla="*/ 0 w 1157"/>
                <a:gd name="T3" fmla="*/ 958 h 958"/>
                <a:gd name="T4" fmla="*/ 735 w 1157"/>
                <a:gd name="T5" fmla="*/ 177 h 958"/>
                <a:gd name="T6" fmla="*/ 1157 w 1157"/>
                <a:gd name="T7" fmla="*/ 658 h 958"/>
                <a:gd name="T8" fmla="*/ 891 w 1157"/>
                <a:gd name="T9" fmla="*/ 366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958">
                  <a:moveTo>
                    <a:pt x="891" y="366"/>
                  </a:moveTo>
                  <a:cubicBezTo>
                    <a:pt x="891" y="366"/>
                    <a:pt x="700" y="919"/>
                    <a:pt x="0" y="958"/>
                  </a:cubicBezTo>
                  <a:cubicBezTo>
                    <a:pt x="0" y="958"/>
                    <a:pt x="31" y="54"/>
                    <a:pt x="735" y="177"/>
                  </a:cubicBezTo>
                  <a:cubicBezTo>
                    <a:pt x="735" y="177"/>
                    <a:pt x="1105" y="0"/>
                    <a:pt x="1157" y="658"/>
                  </a:cubicBezTo>
                  <a:cubicBezTo>
                    <a:pt x="1157" y="658"/>
                    <a:pt x="941" y="638"/>
                    <a:pt x="891" y="366"/>
                  </a:cubicBezTo>
                  <a:close/>
                </a:path>
              </a:pathLst>
            </a:custGeom>
            <a:solidFill>
              <a:srgbClr val="BE2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 73">
              <a:extLst>
                <a:ext uri="{FF2B5EF4-FFF2-40B4-BE49-F238E27FC236}">
                  <a16:creationId xmlns:a16="http://schemas.microsoft.com/office/drawing/2014/main" id="{4D5C105A-E5EC-43EA-B25E-48DC8C712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7950" y="6748463"/>
              <a:ext cx="122238" cy="150813"/>
            </a:xfrm>
            <a:custGeom>
              <a:avLst/>
              <a:gdLst>
                <a:gd name="T0" fmla="*/ 137 w 160"/>
                <a:gd name="T1" fmla="*/ 71 h 199"/>
                <a:gd name="T2" fmla="*/ 121 w 160"/>
                <a:gd name="T3" fmla="*/ 183 h 199"/>
                <a:gd name="T4" fmla="*/ 23 w 160"/>
                <a:gd name="T5" fmla="*/ 127 h 199"/>
                <a:gd name="T6" fmla="*/ 39 w 160"/>
                <a:gd name="T7" fmla="*/ 15 h 199"/>
                <a:gd name="T8" fmla="*/ 137 w 160"/>
                <a:gd name="T9" fmla="*/ 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99">
                  <a:moveTo>
                    <a:pt x="137" y="71"/>
                  </a:moveTo>
                  <a:cubicBezTo>
                    <a:pt x="160" y="117"/>
                    <a:pt x="153" y="167"/>
                    <a:pt x="121" y="183"/>
                  </a:cubicBezTo>
                  <a:cubicBezTo>
                    <a:pt x="89" y="199"/>
                    <a:pt x="45" y="174"/>
                    <a:pt x="23" y="127"/>
                  </a:cubicBezTo>
                  <a:cubicBezTo>
                    <a:pt x="0" y="81"/>
                    <a:pt x="7" y="31"/>
                    <a:pt x="39" y="15"/>
                  </a:cubicBezTo>
                  <a:cubicBezTo>
                    <a:pt x="70" y="0"/>
                    <a:pt x="114" y="25"/>
                    <a:pt x="137" y="71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 74">
              <a:extLst>
                <a:ext uri="{FF2B5EF4-FFF2-40B4-BE49-F238E27FC236}">
                  <a16:creationId xmlns:a16="http://schemas.microsoft.com/office/drawing/2014/main" id="{F0F0B54F-2F0A-440A-9976-98A31716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88" y="7264400"/>
              <a:ext cx="1125538" cy="1244600"/>
            </a:xfrm>
            <a:custGeom>
              <a:avLst/>
              <a:gdLst>
                <a:gd name="T0" fmla="*/ 983 w 1479"/>
                <a:gd name="T1" fmla="*/ 0 h 1637"/>
                <a:gd name="T2" fmla="*/ 761 w 1479"/>
                <a:gd name="T3" fmla="*/ 206 h 1637"/>
                <a:gd name="T4" fmla="*/ 540 w 1479"/>
                <a:gd name="T5" fmla="*/ 0 h 1637"/>
                <a:gd name="T6" fmla="*/ 60 w 1479"/>
                <a:gd name="T7" fmla="*/ 127 h 1637"/>
                <a:gd name="T8" fmla="*/ 60 w 1479"/>
                <a:gd name="T9" fmla="*/ 629 h 1637"/>
                <a:gd name="T10" fmla="*/ 307 w 1479"/>
                <a:gd name="T11" fmla="*/ 1177 h 1637"/>
                <a:gd name="T12" fmla="*/ 215 w 1479"/>
                <a:gd name="T13" fmla="*/ 1637 h 1637"/>
                <a:gd name="T14" fmla="*/ 1264 w 1479"/>
                <a:gd name="T15" fmla="*/ 1637 h 1637"/>
                <a:gd name="T16" fmla="*/ 1318 w 1479"/>
                <a:gd name="T17" fmla="*/ 989 h 1637"/>
                <a:gd name="T18" fmla="*/ 1392 w 1479"/>
                <a:gd name="T19" fmla="*/ 898 h 1637"/>
                <a:gd name="T20" fmla="*/ 1450 w 1479"/>
                <a:gd name="T21" fmla="*/ 614 h 1637"/>
                <a:gd name="T22" fmla="*/ 1288 w 1479"/>
                <a:gd name="T23" fmla="*/ 64 h 1637"/>
                <a:gd name="T24" fmla="*/ 983 w 1479"/>
                <a:gd name="T25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9" h="1637">
                  <a:moveTo>
                    <a:pt x="983" y="0"/>
                  </a:moveTo>
                  <a:cubicBezTo>
                    <a:pt x="975" y="115"/>
                    <a:pt x="879" y="206"/>
                    <a:pt x="761" y="206"/>
                  </a:cubicBezTo>
                  <a:cubicBezTo>
                    <a:pt x="644" y="206"/>
                    <a:pt x="548" y="115"/>
                    <a:pt x="540" y="0"/>
                  </a:cubicBezTo>
                  <a:lnTo>
                    <a:pt x="60" y="127"/>
                  </a:lnTo>
                  <a:cubicBezTo>
                    <a:pt x="60" y="127"/>
                    <a:pt x="0" y="317"/>
                    <a:pt x="60" y="629"/>
                  </a:cubicBezTo>
                  <a:cubicBezTo>
                    <a:pt x="106" y="866"/>
                    <a:pt x="264" y="950"/>
                    <a:pt x="307" y="1177"/>
                  </a:cubicBezTo>
                  <a:cubicBezTo>
                    <a:pt x="341" y="1354"/>
                    <a:pt x="215" y="1637"/>
                    <a:pt x="215" y="1637"/>
                  </a:cubicBezTo>
                  <a:lnTo>
                    <a:pt x="1264" y="1637"/>
                  </a:lnTo>
                  <a:lnTo>
                    <a:pt x="1318" y="989"/>
                  </a:lnTo>
                  <a:lnTo>
                    <a:pt x="1392" y="898"/>
                  </a:lnTo>
                  <a:cubicBezTo>
                    <a:pt x="1458" y="819"/>
                    <a:pt x="1479" y="713"/>
                    <a:pt x="1450" y="614"/>
                  </a:cubicBezTo>
                  <a:lnTo>
                    <a:pt x="1288" y="64"/>
                  </a:lnTo>
                  <a:lnTo>
                    <a:pt x="983" y="0"/>
                  </a:lnTo>
                  <a:close/>
                </a:path>
              </a:pathLst>
            </a:custGeom>
            <a:gradFill>
              <a:gsLst>
                <a:gs pos="39000">
                  <a:srgbClr val="CEB6AF"/>
                </a:gs>
                <a:gs pos="86000">
                  <a:srgbClr val="EDDAD4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Freeform 75">
              <a:extLst>
                <a:ext uri="{FF2B5EF4-FFF2-40B4-BE49-F238E27FC236}">
                  <a16:creationId xmlns:a16="http://schemas.microsoft.com/office/drawing/2014/main" id="{ECE2AFD5-A4B1-428D-A68B-BB97B3B61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7188" y="8509000"/>
              <a:ext cx="639763" cy="2819400"/>
            </a:xfrm>
            <a:custGeom>
              <a:avLst/>
              <a:gdLst>
                <a:gd name="T0" fmla="*/ 514 w 840"/>
                <a:gd name="T1" fmla="*/ 0 h 3705"/>
                <a:gd name="T2" fmla="*/ 747 w 840"/>
                <a:gd name="T3" fmla="*/ 1456 h 3705"/>
                <a:gd name="T4" fmla="*/ 500 w 840"/>
                <a:gd name="T5" fmla="*/ 3705 h 3705"/>
                <a:gd name="T6" fmla="*/ 0 w 840"/>
                <a:gd name="T7" fmla="*/ 3705 h 3705"/>
                <a:gd name="T8" fmla="*/ 14 w 840"/>
                <a:gd name="T9" fmla="*/ 1897 h 3705"/>
                <a:gd name="T10" fmla="*/ 110 w 840"/>
                <a:gd name="T11" fmla="*/ 0 h 3705"/>
                <a:gd name="T12" fmla="*/ 514 w 840"/>
                <a:gd name="T13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3705">
                  <a:moveTo>
                    <a:pt x="514" y="0"/>
                  </a:moveTo>
                  <a:cubicBezTo>
                    <a:pt x="514" y="0"/>
                    <a:pt x="840" y="351"/>
                    <a:pt x="747" y="1456"/>
                  </a:cubicBezTo>
                  <a:cubicBezTo>
                    <a:pt x="653" y="2560"/>
                    <a:pt x="500" y="3705"/>
                    <a:pt x="500" y="3705"/>
                  </a:cubicBezTo>
                  <a:lnTo>
                    <a:pt x="0" y="3705"/>
                  </a:lnTo>
                  <a:lnTo>
                    <a:pt x="14" y="1897"/>
                  </a:lnTo>
                  <a:lnTo>
                    <a:pt x="110" y="0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2B2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Freeform 76">
              <a:extLst>
                <a:ext uri="{FF2B5EF4-FFF2-40B4-BE49-F238E27FC236}">
                  <a16:creationId xmlns:a16="http://schemas.microsoft.com/office/drawing/2014/main" id="{6CF7537F-633A-4914-99A4-4DF8CE349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50" y="7361238"/>
              <a:ext cx="817563" cy="922338"/>
            </a:xfrm>
            <a:custGeom>
              <a:avLst/>
              <a:gdLst>
                <a:gd name="T0" fmla="*/ 836 w 1074"/>
                <a:gd name="T1" fmla="*/ 154 h 1213"/>
                <a:gd name="T2" fmla="*/ 713 w 1074"/>
                <a:gd name="T3" fmla="*/ 708 h 1213"/>
                <a:gd name="T4" fmla="*/ 321 w 1074"/>
                <a:gd name="T5" fmla="*/ 0 h 1213"/>
                <a:gd name="T6" fmla="*/ 184 w 1074"/>
                <a:gd name="T7" fmla="*/ 576 h 1213"/>
                <a:gd name="T8" fmla="*/ 857 w 1074"/>
                <a:gd name="T9" fmla="*/ 1191 h 1213"/>
                <a:gd name="T10" fmla="*/ 1074 w 1074"/>
                <a:gd name="T11" fmla="*/ 161 h 1213"/>
                <a:gd name="T12" fmla="*/ 836 w 1074"/>
                <a:gd name="T13" fmla="*/ 154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213">
                  <a:moveTo>
                    <a:pt x="836" y="154"/>
                  </a:moveTo>
                  <a:lnTo>
                    <a:pt x="713" y="708"/>
                  </a:lnTo>
                  <a:cubicBezTo>
                    <a:pt x="713" y="708"/>
                    <a:pt x="427" y="91"/>
                    <a:pt x="321" y="0"/>
                  </a:cubicBezTo>
                  <a:cubicBezTo>
                    <a:pt x="321" y="0"/>
                    <a:pt x="0" y="140"/>
                    <a:pt x="184" y="576"/>
                  </a:cubicBezTo>
                  <a:cubicBezTo>
                    <a:pt x="367" y="1012"/>
                    <a:pt x="690" y="1213"/>
                    <a:pt x="857" y="1191"/>
                  </a:cubicBezTo>
                  <a:cubicBezTo>
                    <a:pt x="997" y="1172"/>
                    <a:pt x="1073" y="612"/>
                    <a:pt x="1074" y="161"/>
                  </a:cubicBezTo>
                  <a:cubicBezTo>
                    <a:pt x="967" y="178"/>
                    <a:pt x="885" y="166"/>
                    <a:pt x="836" y="154"/>
                  </a:cubicBezTo>
                  <a:close/>
                </a:path>
              </a:pathLst>
            </a:custGeom>
            <a:solidFill>
              <a:srgbClr val="ED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Freeform 77">
              <a:extLst>
                <a:ext uri="{FF2B5EF4-FFF2-40B4-BE49-F238E27FC236}">
                  <a16:creationId xmlns:a16="http://schemas.microsoft.com/office/drawing/2014/main" id="{3F668014-0678-464D-9B99-A55E0F070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1613" y="6859588"/>
              <a:ext cx="263525" cy="636588"/>
            </a:xfrm>
            <a:custGeom>
              <a:avLst/>
              <a:gdLst>
                <a:gd name="T0" fmla="*/ 267 w 345"/>
                <a:gd name="T1" fmla="*/ 820 h 837"/>
                <a:gd name="T2" fmla="*/ 260 w 345"/>
                <a:gd name="T3" fmla="*/ 573 h 837"/>
                <a:gd name="T4" fmla="*/ 326 w 345"/>
                <a:gd name="T5" fmla="*/ 389 h 837"/>
                <a:gd name="T6" fmla="*/ 215 w 345"/>
                <a:gd name="T7" fmla="*/ 251 h 837"/>
                <a:gd name="T8" fmla="*/ 141 w 345"/>
                <a:gd name="T9" fmla="*/ 262 h 837"/>
                <a:gd name="T10" fmla="*/ 129 w 345"/>
                <a:gd name="T11" fmla="*/ 1 h 837"/>
                <a:gd name="T12" fmla="*/ 72 w 345"/>
                <a:gd name="T13" fmla="*/ 305 h 837"/>
                <a:gd name="T14" fmla="*/ 6 w 345"/>
                <a:gd name="T15" fmla="*/ 374 h 837"/>
                <a:gd name="T16" fmla="*/ 81 w 345"/>
                <a:gd name="T17" fmla="*/ 577 h 837"/>
                <a:gd name="T18" fmla="*/ 29 w 345"/>
                <a:gd name="T19" fmla="*/ 813 h 837"/>
                <a:gd name="T20" fmla="*/ 267 w 345"/>
                <a:gd name="T21" fmla="*/ 82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5" h="837">
                  <a:moveTo>
                    <a:pt x="267" y="820"/>
                  </a:moveTo>
                  <a:cubicBezTo>
                    <a:pt x="268" y="732"/>
                    <a:pt x="265" y="648"/>
                    <a:pt x="260" y="573"/>
                  </a:cubicBezTo>
                  <a:cubicBezTo>
                    <a:pt x="260" y="573"/>
                    <a:pt x="345" y="541"/>
                    <a:pt x="326" y="389"/>
                  </a:cubicBezTo>
                  <a:cubicBezTo>
                    <a:pt x="307" y="237"/>
                    <a:pt x="258" y="235"/>
                    <a:pt x="215" y="251"/>
                  </a:cubicBezTo>
                  <a:cubicBezTo>
                    <a:pt x="215" y="251"/>
                    <a:pt x="185" y="210"/>
                    <a:pt x="141" y="262"/>
                  </a:cubicBezTo>
                  <a:cubicBezTo>
                    <a:pt x="141" y="262"/>
                    <a:pt x="171" y="0"/>
                    <a:pt x="129" y="1"/>
                  </a:cubicBezTo>
                  <a:cubicBezTo>
                    <a:pt x="86" y="2"/>
                    <a:pt x="72" y="305"/>
                    <a:pt x="72" y="305"/>
                  </a:cubicBezTo>
                  <a:cubicBezTo>
                    <a:pt x="72" y="305"/>
                    <a:pt x="0" y="318"/>
                    <a:pt x="6" y="374"/>
                  </a:cubicBezTo>
                  <a:cubicBezTo>
                    <a:pt x="12" y="430"/>
                    <a:pt x="81" y="577"/>
                    <a:pt x="81" y="577"/>
                  </a:cubicBezTo>
                  <a:lnTo>
                    <a:pt x="29" y="813"/>
                  </a:lnTo>
                  <a:cubicBezTo>
                    <a:pt x="78" y="825"/>
                    <a:pt x="160" y="837"/>
                    <a:pt x="267" y="820"/>
                  </a:cubicBezTo>
                  <a:close/>
                </a:path>
              </a:pathLst>
            </a:custGeom>
            <a:solidFill>
              <a:srgbClr val="EA9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Freeform 78">
              <a:extLst>
                <a:ext uri="{FF2B5EF4-FFF2-40B4-BE49-F238E27FC236}">
                  <a16:creationId xmlns:a16="http://schemas.microsoft.com/office/drawing/2014/main" id="{D65B4BD1-73AC-43F8-AACE-98C41009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8509000"/>
              <a:ext cx="782638" cy="2860675"/>
            </a:xfrm>
            <a:custGeom>
              <a:avLst/>
              <a:gdLst>
                <a:gd name="T0" fmla="*/ 382 w 1027"/>
                <a:gd name="T1" fmla="*/ 0 h 3758"/>
                <a:gd name="T2" fmla="*/ 74 w 1027"/>
                <a:gd name="T3" fmla="*/ 1033 h 3758"/>
                <a:gd name="T4" fmla="*/ 300 w 1027"/>
                <a:gd name="T5" fmla="*/ 2243 h 3758"/>
                <a:gd name="T6" fmla="*/ 347 w 1027"/>
                <a:gd name="T7" fmla="*/ 3758 h 3758"/>
                <a:gd name="T8" fmla="*/ 837 w 1027"/>
                <a:gd name="T9" fmla="*/ 3758 h 3758"/>
                <a:gd name="T10" fmla="*/ 1027 w 1027"/>
                <a:gd name="T11" fmla="*/ 0 h 3758"/>
                <a:gd name="T12" fmla="*/ 382 w 1027"/>
                <a:gd name="T13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7" h="3758">
                  <a:moveTo>
                    <a:pt x="382" y="0"/>
                  </a:moveTo>
                  <a:cubicBezTo>
                    <a:pt x="382" y="0"/>
                    <a:pt x="0" y="246"/>
                    <a:pt x="74" y="1033"/>
                  </a:cubicBezTo>
                  <a:cubicBezTo>
                    <a:pt x="148" y="1820"/>
                    <a:pt x="300" y="2243"/>
                    <a:pt x="300" y="2243"/>
                  </a:cubicBezTo>
                  <a:cubicBezTo>
                    <a:pt x="300" y="2243"/>
                    <a:pt x="208" y="2598"/>
                    <a:pt x="347" y="3758"/>
                  </a:cubicBezTo>
                  <a:lnTo>
                    <a:pt x="837" y="3758"/>
                  </a:lnTo>
                  <a:lnTo>
                    <a:pt x="1027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C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C7B969E6-8E9A-4AB3-BD07-3C21A6F7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9924" y="8531225"/>
              <a:ext cx="588476" cy="2894013"/>
            </a:xfrm>
            <a:custGeom>
              <a:avLst/>
              <a:gdLst>
                <a:gd name="connsiteX0" fmla="*/ 0 w 588476"/>
                <a:gd name="connsiteY0" fmla="*/ 0 h 2894013"/>
                <a:gd name="connsiteX1" fmla="*/ 481014 w 588476"/>
                <a:gd name="connsiteY1" fmla="*/ 0 h 2894013"/>
                <a:gd name="connsiteX2" fmla="*/ 588476 w 588476"/>
                <a:gd name="connsiteY2" fmla="*/ 1334087 h 2894013"/>
                <a:gd name="connsiteX3" fmla="*/ 543354 w 588476"/>
                <a:gd name="connsiteY3" fmla="*/ 2894013 h 2894013"/>
                <a:gd name="connsiteX4" fmla="*/ 0 w 588476"/>
                <a:gd name="connsiteY4" fmla="*/ 2894013 h 28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476" h="2894013">
                  <a:moveTo>
                    <a:pt x="0" y="0"/>
                  </a:moveTo>
                  <a:lnTo>
                    <a:pt x="481014" y="0"/>
                  </a:lnTo>
                  <a:lnTo>
                    <a:pt x="588476" y="1334087"/>
                  </a:lnTo>
                  <a:lnTo>
                    <a:pt x="543354" y="2894013"/>
                  </a:lnTo>
                  <a:lnTo>
                    <a:pt x="0" y="2894013"/>
                  </a:lnTo>
                  <a:close/>
                </a:path>
              </a:pathLst>
            </a:custGeom>
            <a:solidFill>
              <a:srgbClr val="2B2F4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4017628F-2BEF-430B-8601-5A15E79EA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0969" y="11496597"/>
              <a:ext cx="247052" cy="150891"/>
            </a:xfrm>
            <a:custGeom>
              <a:avLst/>
              <a:gdLst>
                <a:gd name="connsiteX0" fmla="*/ 11163 w 247052"/>
                <a:gd name="connsiteY0" fmla="*/ 85731 h 150891"/>
                <a:gd name="connsiteX1" fmla="*/ 132595 w 247052"/>
                <a:gd name="connsiteY1" fmla="*/ 131192 h 150891"/>
                <a:gd name="connsiteX2" fmla="*/ 138705 w 247052"/>
                <a:gd name="connsiteY2" fmla="*/ 144072 h 150891"/>
                <a:gd name="connsiteX3" fmla="*/ 130303 w 247052"/>
                <a:gd name="connsiteY3" fmla="*/ 150891 h 150891"/>
                <a:gd name="connsiteX4" fmla="*/ 127249 w 247052"/>
                <a:gd name="connsiteY4" fmla="*/ 150133 h 150891"/>
                <a:gd name="connsiteX5" fmla="*/ 5817 w 247052"/>
                <a:gd name="connsiteY5" fmla="*/ 104673 h 150891"/>
                <a:gd name="connsiteX6" fmla="*/ 471 w 247052"/>
                <a:gd name="connsiteY6" fmla="*/ 92550 h 150891"/>
                <a:gd name="connsiteX7" fmla="*/ 11163 w 247052"/>
                <a:gd name="connsiteY7" fmla="*/ 85731 h 150891"/>
                <a:gd name="connsiteX8" fmla="*/ 72253 w 247052"/>
                <a:gd name="connsiteY8" fmla="*/ 46043 h 150891"/>
                <a:gd name="connsiteX9" fmla="*/ 193683 w 247052"/>
                <a:gd name="connsiteY9" fmla="*/ 91504 h 150891"/>
                <a:gd name="connsiteX10" fmla="*/ 199029 w 247052"/>
                <a:gd name="connsiteY10" fmla="*/ 104384 h 150891"/>
                <a:gd name="connsiteX11" fmla="*/ 190629 w 247052"/>
                <a:gd name="connsiteY11" fmla="*/ 111203 h 150891"/>
                <a:gd name="connsiteX12" fmla="*/ 188337 w 247052"/>
                <a:gd name="connsiteY12" fmla="*/ 110445 h 150891"/>
                <a:gd name="connsiteX13" fmla="*/ 66907 w 247052"/>
                <a:gd name="connsiteY13" fmla="*/ 64985 h 150891"/>
                <a:gd name="connsiteX14" fmla="*/ 60797 w 247052"/>
                <a:gd name="connsiteY14" fmla="*/ 52862 h 150891"/>
                <a:gd name="connsiteX15" fmla="*/ 72253 w 247052"/>
                <a:gd name="connsiteY15" fmla="*/ 46043 h 150891"/>
                <a:gd name="connsiteX16" fmla="*/ 119113 w 247052"/>
                <a:gd name="connsiteY16" fmla="*/ 764 h 150891"/>
                <a:gd name="connsiteX17" fmla="*/ 240545 w 247052"/>
                <a:gd name="connsiteY17" fmla="*/ 45467 h 150891"/>
                <a:gd name="connsiteX18" fmla="*/ 246655 w 247052"/>
                <a:gd name="connsiteY18" fmla="*/ 58347 h 150891"/>
                <a:gd name="connsiteX19" fmla="*/ 238253 w 247052"/>
                <a:gd name="connsiteY19" fmla="*/ 65166 h 150891"/>
                <a:gd name="connsiteX20" fmla="*/ 235199 w 247052"/>
                <a:gd name="connsiteY20" fmla="*/ 64408 h 150891"/>
                <a:gd name="connsiteX21" fmla="*/ 113767 w 247052"/>
                <a:gd name="connsiteY21" fmla="*/ 19706 h 150891"/>
                <a:gd name="connsiteX22" fmla="*/ 108421 w 247052"/>
                <a:gd name="connsiteY22" fmla="*/ 6825 h 150891"/>
                <a:gd name="connsiteX23" fmla="*/ 119113 w 247052"/>
                <a:gd name="connsiteY23" fmla="*/ 764 h 150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7052" h="150891">
                  <a:moveTo>
                    <a:pt x="11163" y="85731"/>
                  </a:moveTo>
                  <a:lnTo>
                    <a:pt x="132595" y="131192"/>
                  </a:lnTo>
                  <a:cubicBezTo>
                    <a:pt x="137941" y="132707"/>
                    <a:pt x="140231" y="138768"/>
                    <a:pt x="138705" y="144072"/>
                  </a:cubicBezTo>
                  <a:cubicBezTo>
                    <a:pt x="137177" y="147860"/>
                    <a:pt x="134123" y="150891"/>
                    <a:pt x="130303" y="150891"/>
                  </a:cubicBezTo>
                  <a:cubicBezTo>
                    <a:pt x="129539" y="150891"/>
                    <a:pt x="128013" y="150133"/>
                    <a:pt x="127249" y="150133"/>
                  </a:cubicBezTo>
                  <a:lnTo>
                    <a:pt x="5817" y="104673"/>
                  </a:lnTo>
                  <a:cubicBezTo>
                    <a:pt x="1235" y="103158"/>
                    <a:pt x="-1057" y="97854"/>
                    <a:pt x="471" y="92550"/>
                  </a:cubicBezTo>
                  <a:cubicBezTo>
                    <a:pt x="1999" y="87247"/>
                    <a:pt x="6581" y="84216"/>
                    <a:pt x="11163" y="85731"/>
                  </a:cubicBezTo>
                  <a:close/>
                  <a:moveTo>
                    <a:pt x="72253" y="46043"/>
                  </a:moveTo>
                  <a:lnTo>
                    <a:pt x="193683" y="91504"/>
                  </a:lnTo>
                  <a:cubicBezTo>
                    <a:pt x="198265" y="93019"/>
                    <a:pt x="200557" y="99080"/>
                    <a:pt x="199029" y="104384"/>
                  </a:cubicBezTo>
                  <a:cubicBezTo>
                    <a:pt x="198265" y="108172"/>
                    <a:pt x="194447" y="111203"/>
                    <a:pt x="190629" y="111203"/>
                  </a:cubicBezTo>
                  <a:cubicBezTo>
                    <a:pt x="189865" y="111203"/>
                    <a:pt x="189101" y="110445"/>
                    <a:pt x="188337" y="110445"/>
                  </a:cubicBezTo>
                  <a:lnTo>
                    <a:pt x="66907" y="64985"/>
                  </a:lnTo>
                  <a:cubicBezTo>
                    <a:pt x="62323" y="63470"/>
                    <a:pt x="59269" y="58166"/>
                    <a:pt x="60797" y="52862"/>
                  </a:cubicBezTo>
                  <a:cubicBezTo>
                    <a:pt x="62323" y="47559"/>
                    <a:pt x="67669" y="44528"/>
                    <a:pt x="72253" y="46043"/>
                  </a:cubicBezTo>
                  <a:close/>
                  <a:moveTo>
                    <a:pt x="119113" y="764"/>
                  </a:moveTo>
                  <a:lnTo>
                    <a:pt x="240545" y="45467"/>
                  </a:lnTo>
                  <a:cubicBezTo>
                    <a:pt x="245127" y="47740"/>
                    <a:pt x="248183" y="53043"/>
                    <a:pt x="246655" y="58347"/>
                  </a:cubicBezTo>
                  <a:cubicBezTo>
                    <a:pt x="245127" y="62135"/>
                    <a:pt x="242073" y="65166"/>
                    <a:pt x="238253" y="65166"/>
                  </a:cubicBezTo>
                  <a:cubicBezTo>
                    <a:pt x="237489" y="65166"/>
                    <a:pt x="235963" y="65166"/>
                    <a:pt x="235199" y="64408"/>
                  </a:cubicBezTo>
                  <a:lnTo>
                    <a:pt x="113767" y="19706"/>
                  </a:lnTo>
                  <a:cubicBezTo>
                    <a:pt x="109185" y="17433"/>
                    <a:pt x="106895" y="12129"/>
                    <a:pt x="108421" y="6825"/>
                  </a:cubicBezTo>
                  <a:cubicBezTo>
                    <a:pt x="109949" y="1522"/>
                    <a:pt x="114531" y="-1509"/>
                    <a:pt x="119113" y="764"/>
                  </a:cubicBezTo>
                  <a:close/>
                </a:path>
              </a:pathLst>
            </a:custGeom>
            <a:solidFill>
              <a:srgbClr val="F0F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 87">
              <a:extLst>
                <a:ext uri="{FF2B5EF4-FFF2-40B4-BE49-F238E27FC236}">
                  <a16:creationId xmlns:a16="http://schemas.microsoft.com/office/drawing/2014/main" id="{8CB46048-AF2D-4B7C-80CF-B15317AE2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25" y="7280275"/>
              <a:ext cx="560388" cy="384175"/>
            </a:xfrm>
            <a:custGeom>
              <a:avLst/>
              <a:gdLst>
                <a:gd name="T0" fmla="*/ 637 w 737"/>
                <a:gd name="T1" fmla="*/ 219 h 505"/>
                <a:gd name="T2" fmla="*/ 547 w 737"/>
                <a:gd name="T3" fmla="*/ 5 h 505"/>
                <a:gd name="T4" fmla="*/ 419 w 737"/>
                <a:gd name="T5" fmla="*/ 64 h 505"/>
                <a:gd name="T6" fmla="*/ 7 w 737"/>
                <a:gd name="T7" fmla="*/ 72 h 505"/>
                <a:gd name="T8" fmla="*/ 258 w 737"/>
                <a:gd name="T9" fmla="*/ 127 h 505"/>
                <a:gd name="T10" fmla="*/ 237 w 737"/>
                <a:gd name="T11" fmla="*/ 221 h 505"/>
                <a:gd name="T12" fmla="*/ 242 w 737"/>
                <a:gd name="T13" fmla="*/ 301 h 505"/>
                <a:gd name="T14" fmla="*/ 250 w 737"/>
                <a:gd name="T15" fmla="*/ 370 h 505"/>
                <a:gd name="T16" fmla="*/ 496 w 737"/>
                <a:gd name="T17" fmla="*/ 409 h 505"/>
                <a:gd name="T18" fmla="*/ 585 w 737"/>
                <a:gd name="T19" fmla="*/ 505 h 505"/>
                <a:gd name="T20" fmla="*/ 737 w 737"/>
                <a:gd name="T21" fmla="*/ 296 h 505"/>
                <a:gd name="T22" fmla="*/ 637 w 737"/>
                <a:gd name="T23" fmla="*/ 21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505">
                  <a:moveTo>
                    <a:pt x="637" y="219"/>
                  </a:moveTo>
                  <a:cubicBezTo>
                    <a:pt x="637" y="219"/>
                    <a:pt x="582" y="9"/>
                    <a:pt x="547" y="5"/>
                  </a:cubicBezTo>
                  <a:cubicBezTo>
                    <a:pt x="513" y="0"/>
                    <a:pt x="419" y="64"/>
                    <a:pt x="419" y="64"/>
                  </a:cubicBezTo>
                  <a:cubicBezTo>
                    <a:pt x="419" y="64"/>
                    <a:pt x="15" y="28"/>
                    <a:pt x="7" y="72"/>
                  </a:cubicBezTo>
                  <a:cubicBezTo>
                    <a:pt x="0" y="115"/>
                    <a:pt x="258" y="127"/>
                    <a:pt x="258" y="127"/>
                  </a:cubicBezTo>
                  <a:cubicBezTo>
                    <a:pt x="258" y="127"/>
                    <a:pt x="194" y="162"/>
                    <a:pt x="237" y="221"/>
                  </a:cubicBezTo>
                  <a:cubicBezTo>
                    <a:pt x="237" y="221"/>
                    <a:pt x="199" y="257"/>
                    <a:pt x="242" y="301"/>
                  </a:cubicBezTo>
                  <a:cubicBezTo>
                    <a:pt x="242" y="301"/>
                    <a:pt x="201" y="351"/>
                    <a:pt x="250" y="370"/>
                  </a:cubicBezTo>
                  <a:cubicBezTo>
                    <a:pt x="299" y="389"/>
                    <a:pt x="496" y="409"/>
                    <a:pt x="496" y="409"/>
                  </a:cubicBezTo>
                  <a:cubicBezTo>
                    <a:pt x="496" y="409"/>
                    <a:pt x="530" y="447"/>
                    <a:pt x="585" y="505"/>
                  </a:cubicBezTo>
                  <a:lnTo>
                    <a:pt x="737" y="296"/>
                  </a:lnTo>
                  <a:lnTo>
                    <a:pt x="637" y="219"/>
                  </a:ln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 88">
              <a:extLst>
                <a:ext uri="{FF2B5EF4-FFF2-40B4-BE49-F238E27FC236}">
                  <a16:creationId xmlns:a16="http://schemas.microsoft.com/office/drawing/2014/main" id="{230B6235-E21C-4AAC-88F8-A8EAAE61F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25" y="7035800"/>
              <a:ext cx="1973263" cy="1495425"/>
            </a:xfrm>
            <a:custGeom>
              <a:avLst/>
              <a:gdLst>
                <a:gd name="T0" fmla="*/ 2071 w 2593"/>
                <a:gd name="T1" fmla="*/ 0 h 1965"/>
                <a:gd name="T2" fmla="*/ 1746 w 2593"/>
                <a:gd name="T3" fmla="*/ 0 h 1965"/>
                <a:gd name="T4" fmla="*/ 1428 w 2593"/>
                <a:gd name="T5" fmla="*/ 57 h 1965"/>
                <a:gd name="T6" fmla="*/ 1131 w 2593"/>
                <a:gd name="T7" fmla="*/ 279 h 1965"/>
                <a:gd name="T8" fmla="*/ 734 w 2593"/>
                <a:gd name="T9" fmla="*/ 1060 h 1965"/>
                <a:gd name="T10" fmla="*/ 152 w 2593"/>
                <a:gd name="T11" fmla="*/ 617 h 1965"/>
                <a:gd name="T12" fmla="*/ 0 w 2593"/>
                <a:gd name="T13" fmla="*/ 826 h 1965"/>
                <a:gd name="T14" fmla="*/ 761 w 2593"/>
                <a:gd name="T15" fmla="*/ 1477 h 1965"/>
                <a:gd name="T16" fmla="*/ 1230 w 2593"/>
                <a:gd name="T17" fmla="*/ 1021 h 1965"/>
                <a:gd name="T18" fmla="*/ 1235 w 2593"/>
                <a:gd name="T19" fmla="*/ 1965 h 1965"/>
                <a:gd name="T20" fmla="*/ 2582 w 2593"/>
                <a:gd name="T21" fmla="*/ 1965 h 1965"/>
                <a:gd name="T22" fmla="*/ 2593 w 2593"/>
                <a:gd name="T23" fmla="*/ 94 h 1965"/>
                <a:gd name="T24" fmla="*/ 2071 w 2593"/>
                <a:gd name="T25" fmla="*/ 0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3" h="1965">
                  <a:moveTo>
                    <a:pt x="2071" y="0"/>
                  </a:moveTo>
                  <a:lnTo>
                    <a:pt x="1746" y="0"/>
                  </a:lnTo>
                  <a:lnTo>
                    <a:pt x="1428" y="57"/>
                  </a:lnTo>
                  <a:cubicBezTo>
                    <a:pt x="1300" y="81"/>
                    <a:pt x="1190" y="162"/>
                    <a:pt x="1131" y="279"/>
                  </a:cubicBezTo>
                  <a:lnTo>
                    <a:pt x="734" y="1060"/>
                  </a:lnTo>
                  <a:lnTo>
                    <a:pt x="152" y="617"/>
                  </a:lnTo>
                  <a:lnTo>
                    <a:pt x="0" y="826"/>
                  </a:lnTo>
                  <a:cubicBezTo>
                    <a:pt x="180" y="1017"/>
                    <a:pt x="586" y="1433"/>
                    <a:pt x="761" y="1477"/>
                  </a:cubicBezTo>
                  <a:cubicBezTo>
                    <a:pt x="988" y="1536"/>
                    <a:pt x="1230" y="1021"/>
                    <a:pt x="1230" y="1021"/>
                  </a:cubicBezTo>
                  <a:lnTo>
                    <a:pt x="1235" y="1965"/>
                  </a:lnTo>
                  <a:lnTo>
                    <a:pt x="2582" y="1965"/>
                  </a:lnTo>
                  <a:lnTo>
                    <a:pt x="2593" y="94"/>
                  </a:lnTo>
                  <a:lnTo>
                    <a:pt x="2071" y="0"/>
                  </a:lnTo>
                  <a:close/>
                </a:path>
              </a:pathLst>
            </a:custGeom>
            <a:gradFill>
              <a:gsLst>
                <a:gs pos="60000">
                  <a:srgbClr val="279393"/>
                </a:gs>
                <a:gs pos="0">
                  <a:srgbClr val="02656B"/>
                </a:gs>
                <a:gs pos="12000">
                  <a:srgbClr val="04686D"/>
                </a:gs>
                <a:gs pos="74000">
                  <a:srgbClr val="279393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Freeform 89">
              <a:extLst>
                <a:ext uri="{FF2B5EF4-FFF2-40B4-BE49-F238E27FC236}">
                  <a16:creationId xmlns:a16="http://schemas.microsoft.com/office/drawing/2014/main" id="{F39C61A6-0025-4B1A-8676-040409AE7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4225" y="8485188"/>
              <a:ext cx="1743075" cy="1000125"/>
            </a:xfrm>
            <a:custGeom>
              <a:avLst/>
              <a:gdLst>
                <a:gd name="T0" fmla="*/ 2235 w 2291"/>
                <a:gd name="T1" fmla="*/ 1314 h 1314"/>
                <a:gd name="T2" fmla="*/ 0 w 2291"/>
                <a:gd name="T3" fmla="*/ 103 h 1314"/>
                <a:gd name="T4" fmla="*/ 56 w 2291"/>
                <a:gd name="T5" fmla="*/ 0 h 1314"/>
                <a:gd name="T6" fmla="*/ 2291 w 2291"/>
                <a:gd name="T7" fmla="*/ 1211 h 1314"/>
                <a:gd name="T8" fmla="*/ 2235 w 2291"/>
                <a:gd name="T9" fmla="*/ 1314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1" h="1314">
                  <a:moveTo>
                    <a:pt x="2235" y="1314"/>
                  </a:moveTo>
                  <a:lnTo>
                    <a:pt x="0" y="103"/>
                  </a:lnTo>
                  <a:lnTo>
                    <a:pt x="56" y="0"/>
                  </a:lnTo>
                  <a:lnTo>
                    <a:pt x="2291" y="1211"/>
                  </a:lnTo>
                  <a:lnTo>
                    <a:pt x="2235" y="1314"/>
                  </a:lnTo>
                  <a:close/>
                </a:path>
              </a:pathLst>
            </a:custGeom>
            <a:solidFill>
              <a:srgbClr val="F9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Freeform 93">
              <a:extLst>
                <a:ext uri="{FF2B5EF4-FFF2-40B4-BE49-F238E27FC236}">
                  <a16:creationId xmlns:a16="http://schemas.microsoft.com/office/drawing/2014/main" id="{6E6760D3-F258-45AB-9A41-F1419B10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2513" y="6761163"/>
              <a:ext cx="265113" cy="466725"/>
            </a:xfrm>
            <a:custGeom>
              <a:avLst/>
              <a:gdLst>
                <a:gd name="T0" fmla="*/ 347 w 347"/>
                <a:gd name="T1" fmla="*/ 446 h 613"/>
                <a:gd name="T2" fmla="*/ 93 w 347"/>
                <a:gd name="T3" fmla="*/ 602 h 613"/>
                <a:gd name="T4" fmla="*/ 8 w 347"/>
                <a:gd name="T5" fmla="*/ 446 h 613"/>
                <a:gd name="T6" fmla="*/ 8 w 347"/>
                <a:gd name="T7" fmla="*/ 0 h 613"/>
                <a:gd name="T8" fmla="*/ 347 w 347"/>
                <a:gd name="T9" fmla="*/ 0 h 613"/>
                <a:gd name="T10" fmla="*/ 347 w 347"/>
                <a:gd name="T11" fmla="*/ 446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613">
                  <a:moveTo>
                    <a:pt x="347" y="446"/>
                  </a:moveTo>
                  <a:cubicBezTo>
                    <a:pt x="347" y="446"/>
                    <a:pt x="279" y="613"/>
                    <a:pt x="93" y="602"/>
                  </a:cubicBezTo>
                  <a:cubicBezTo>
                    <a:pt x="0" y="597"/>
                    <a:pt x="8" y="446"/>
                    <a:pt x="8" y="446"/>
                  </a:cubicBezTo>
                  <a:lnTo>
                    <a:pt x="8" y="0"/>
                  </a:lnTo>
                  <a:lnTo>
                    <a:pt x="347" y="0"/>
                  </a:lnTo>
                  <a:lnTo>
                    <a:pt x="347" y="446"/>
                  </a:lnTo>
                  <a:close/>
                </a:path>
              </a:pathLst>
            </a:custGeom>
            <a:solidFill>
              <a:srgbClr val="EA9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Freeform 94">
              <a:extLst>
                <a:ext uri="{FF2B5EF4-FFF2-40B4-BE49-F238E27FC236}">
                  <a16:creationId xmlns:a16="http://schemas.microsoft.com/office/drawing/2014/main" id="{AB2CB6DD-0D23-46D2-9490-60AF4777E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7563" y="6264275"/>
              <a:ext cx="561975" cy="661988"/>
            </a:xfrm>
            <a:custGeom>
              <a:avLst/>
              <a:gdLst>
                <a:gd name="T0" fmla="*/ 739 w 739"/>
                <a:gd name="T1" fmla="*/ 369 h 871"/>
                <a:gd name="T2" fmla="*/ 338 w 739"/>
                <a:gd name="T3" fmla="*/ 871 h 871"/>
                <a:gd name="T4" fmla="*/ 0 w 739"/>
                <a:gd name="T5" fmla="*/ 369 h 871"/>
                <a:gd name="T6" fmla="*/ 369 w 739"/>
                <a:gd name="T7" fmla="*/ 0 h 871"/>
                <a:gd name="T8" fmla="*/ 739 w 739"/>
                <a:gd name="T9" fmla="*/ 369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871">
                  <a:moveTo>
                    <a:pt x="739" y="369"/>
                  </a:moveTo>
                  <a:cubicBezTo>
                    <a:pt x="739" y="574"/>
                    <a:pt x="642" y="871"/>
                    <a:pt x="338" y="871"/>
                  </a:cubicBezTo>
                  <a:cubicBezTo>
                    <a:pt x="34" y="871"/>
                    <a:pt x="0" y="574"/>
                    <a:pt x="0" y="369"/>
                  </a:cubicBezTo>
                  <a:cubicBezTo>
                    <a:pt x="0" y="165"/>
                    <a:pt x="165" y="0"/>
                    <a:pt x="369" y="0"/>
                  </a:cubicBezTo>
                  <a:cubicBezTo>
                    <a:pt x="574" y="0"/>
                    <a:pt x="739" y="165"/>
                    <a:pt x="739" y="369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95">
              <a:extLst>
                <a:ext uri="{FF2B5EF4-FFF2-40B4-BE49-F238E27FC236}">
                  <a16:creationId xmlns:a16="http://schemas.microsoft.com/office/drawing/2014/main" id="{FC9EC508-5123-42D0-A958-22FC58FB4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7850" y="6111875"/>
              <a:ext cx="1181100" cy="742950"/>
            </a:xfrm>
            <a:custGeom>
              <a:avLst/>
              <a:gdLst>
                <a:gd name="T0" fmla="*/ 1094 w 1552"/>
                <a:gd name="T1" fmla="*/ 276 h 976"/>
                <a:gd name="T2" fmla="*/ 725 w 1552"/>
                <a:gd name="T3" fmla="*/ 28 h 976"/>
                <a:gd name="T4" fmla="*/ 389 w 1552"/>
                <a:gd name="T5" fmla="*/ 480 h 976"/>
                <a:gd name="T6" fmla="*/ 932 w 1552"/>
                <a:gd name="T7" fmla="*/ 465 h 976"/>
                <a:gd name="T8" fmla="*/ 958 w 1552"/>
                <a:gd name="T9" fmla="*/ 723 h 976"/>
                <a:gd name="T10" fmla="*/ 972 w 1552"/>
                <a:gd name="T11" fmla="*/ 963 h 976"/>
                <a:gd name="T12" fmla="*/ 1094 w 1552"/>
                <a:gd name="T13" fmla="*/ 2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2" h="976">
                  <a:moveTo>
                    <a:pt x="1094" y="276"/>
                  </a:moveTo>
                  <a:cubicBezTo>
                    <a:pt x="1094" y="276"/>
                    <a:pt x="1144" y="0"/>
                    <a:pt x="725" y="28"/>
                  </a:cubicBezTo>
                  <a:cubicBezTo>
                    <a:pt x="306" y="56"/>
                    <a:pt x="0" y="444"/>
                    <a:pt x="389" y="480"/>
                  </a:cubicBezTo>
                  <a:cubicBezTo>
                    <a:pt x="778" y="515"/>
                    <a:pt x="888" y="412"/>
                    <a:pt x="932" y="465"/>
                  </a:cubicBezTo>
                  <a:cubicBezTo>
                    <a:pt x="976" y="519"/>
                    <a:pt x="855" y="697"/>
                    <a:pt x="958" y="723"/>
                  </a:cubicBezTo>
                  <a:cubicBezTo>
                    <a:pt x="1061" y="750"/>
                    <a:pt x="846" y="954"/>
                    <a:pt x="972" y="963"/>
                  </a:cubicBezTo>
                  <a:cubicBezTo>
                    <a:pt x="1171" y="976"/>
                    <a:pt x="1552" y="295"/>
                    <a:pt x="1094" y="2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Freeform 96">
              <a:extLst>
                <a:ext uri="{FF2B5EF4-FFF2-40B4-BE49-F238E27FC236}">
                  <a16:creationId xmlns:a16="http://schemas.microsoft.com/office/drawing/2014/main" id="{0607EBAD-B695-43E0-BA64-11E0A2A45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8413" y="6597650"/>
              <a:ext cx="119063" cy="134938"/>
            </a:xfrm>
            <a:custGeom>
              <a:avLst/>
              <a:gdLst>
                <a:gd name="T0" fmla="*/ 131 w 157"/>
                <a:gd name="T1" fmla="*/ 126 h 178"/>
                <a:gd name="T2" fmla="*/ 31 w 157"/>
                <a:gd name="T3" fmla="*/ 158 h 178"/>
                <a:gd name="T4" fmla="*/ 26 w 157"/>
                <a:gd name="T5" fmla="*/ 53 h 178"/>
                <a:gd name="T6" fmla="*/ 127 w 157"/>
                <a:gd name="T7" fmla="*/ 21 h 178"/>
                <a:gd name="T8" fmla="*/ 131 w 157"/>
                <a:gd name="T9" fmla="*/ 12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8">
                  <a:moveTo>
                    <a:pt x="131" y="126"/>
                  </a:moveTo>
                  <a:cubicBezTo>
                    <a:pt x="104" y="164"/>
                    <a:pt x="59" y="178"/>
                    <a:pt x="31" y="158"/>
                  </a:cubicBezTo>
                  <a:cubicBezTo>
                    <a:pt x="2" y="138"/>
                    <a:pt x="0" y="91"/>
                    <a:pt x="26" y="53"/>
                  </a:cubicBezTo>
                  <a:cubicBezTo>
                    <a:pt x="53" y="15"/>
                    <a:pt x="98" y="0"/>
                    <a:pt x="127" y="21"/>
                  </a:cubicBezTo>
                  <a:cubicBezTo>
                    <a:pt x="156" y="41"/>
                    <a:pt x="157" y="88"/>
                    <a:pt x="131" y="126"/>
                  </a:cubicBez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Freeform 97">
              <a:extLst>
                <a:ext uri="{FF2B5EF4-FFF2-40B4-BE49-F238E27FC236}">
                  <a16:creationId xmlns:a16="http://schemas.microsoft.com/office/drawing/2014/main" id="{9F4D2453-755A-4372-84B9-F46F6013F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4438" y="8558213"/>
              <a:ext cx="365125" cy="406400"/>
            </a:xfrm>
            <a:custGeom>
              <a:avLst/>
              <a:gdLst>
                <a:gd name="T0" fmla="*/ 223 w 480"/>
                <a:gd name="T1" fmla="*/ 137 h 536"/>
                <a:gd name="T2" fmla="*/ 17 w 480"/>
                <a:gd name="T3" fmla="*/ 268 h 536"/>
                <a:gd name="T4" fmla="*/ 0 w 480"/>
                <a:gd name="T5" fmla="*/ 407 h 536"/>
                <a:gd name="T6" fmla="*/ 57 w 480"/>
                <a:gd name="T7" fmla="*/ 431 h 536"/>
                <a:gd name="T8" fmla="*/ 129 w 480"/>
                <a:gd name="T9" fmla="*/ 462 h 536"/>
                <a:gd name="T10" fmla="*/ 211 w 480"/>
                <a:gd name="T11" fmla="*/ 478 h 536"/>
                <a:gd name="T12" fmla="*/ 302 w 480"/>
                <a:gd name="T13" fmla="*/ 478 h 536"/>
                <a:gd name="T14" fmla="*/ 308 w 480"/>
                <a:gd name="T15" fmla="*/ 393 h 536"/>
                <a:gd name="T16" fmla="*/ 406 w 480"/>
                <a:gd name="T17" fmla="*/ 350 h 536"/>
                <a:gd name="T18" fmla="*/ 445 w 480"/>
                <a:gd name="T19" fmla="*/ 184 h 536"/>
                <a:gd name="T20" fmla="*/ 480 w 480"/>
                <a:gd name="T21" fmla="*/ 139 h 536"/>
                <a:gd name="T22" fmla="*/ 288 w 480"/>
                <a:gd name="T23" fmla="*/ 0 h 536"/>
                <a:gd name="T24" fmla="*/ 223 w 480"/>
                <a:gd name="T25" fmla="*/ 137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0" h="536">
                  <a:moveTo>
                    <a:pt x="223" y="137"/>
                  </a:moveTo>
                  <a:lnTo>
                    <a:pt x="17" y="268"/>
                  </a:lnTo>
                  <a:lnTo>
                    <a:pt x="0" y="407"/>
                  </a:lnTo>
                  <a:cubicBezTo>
                    <a:pt x="19" y="450"/>
                    <a:pt x="57" y="431"/>
                    <a:pt x="57" y="431"/>
                  </a:cubicBezTo>
                  <a:cubicBezTo>
                    <a:pt x="88" y="486"/>
                    <a:pt x="129" y="462"/>
                    <a:pt x="129" y="462"/>
                  </a:cubicBezTo>
                  <a:cubicBezTo>
                    <a:pt x="160" y="511"/>
                    <a:pt x="211" y="478"/>
                    <a:pt x="211" y="478"/>
                  </a:cubicBezTo>
                  <a:cubicBezTo>
                    <a:pt x="246" y="536"/>
                    <a:pt x="302" y="478"/>
                    <a:pt x="302" y="478"/>
                  </a:cubicBezTo>
                  <a:lnTo>
                    <a:pt x="308" y="393"/>
                  </a:lnTo>
                  <a:cubicBezTo>
                    <a:pt x="308" y="393"/>
                    <a:pt x="351" y="395"/>
                    <a:pt x="406" y="350"/>
                  </a:cubicBezTo>
                  <a:cubicBezTo>
                    <a:pt x="460" y="305"/>
                    <a:pt x="445" y="184"/>
                    <a:pt x="445" y="184"/>
                  </a:cubicBezTo>
                  <a:cubicBezTo>
                    <a:pt x="445" y="184"/>
                    <a:pt x="458" y="168"/>
                    <a:pt x="480" y="139"/>
                  </a:cubicBezTo>
                  <a:lnTo>
                    <a:pt x="288" y="0"/>
                  </a:lnTo>
                  <a:lnTo>
                    <a:pt x="223" y="137"/>
                  </a:lnTo>
                  <a:close/>
                </a:path>
              </a:pathLst>
            </a:custGeom>
            <a:solidFill>
              <a:srgbClr val="F6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Freeform 98">
              <a:extLst>
                <a:ext uri="{FF2B5EF4-FFF2-40B4-BE49-F238E27FC236}">
                  <a16:creationId xmlns:a16="http://schemas.microsoft.com/office/drawing/2014/main" id="{A471FF94-8741-4D71-AD1C-5BACD9A31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9050" y="7107238"/>
              <a:ext cx="688975" cy="1555750"/>
            </a:xfrm>
            <a:custGeom>
              <a:avLst/>
              <a:gdLst>
                <a:gd name="T0" fmla="*/ 545 w 906"/>
                <a:gd name="T1" fmla="*/ 0 h 2044"/>
                <a:gd name="T2" fmla="*/ 512 w 906"/>
                <a:gd name="T3" fmla="*/ 1102 h 2044"/>
                <a:gd name="T4" fmla="*/ 189 w 906"/>
                <a:gd name="T5" fmla="*/ 1905 h 2044"/>
                <a:gd name="T6" fmla="*/ 381 w 906"/>
                <a:gd name="T7" fmla="*/ 2044 h 2044"/>
                <a:gd name="T8" fmla="*/ 876 w 906"/>
                <a:gd name="T9" fmla="*/ 1194 h 2044"/>
                <a:gd name="T10" fmla="*/ 545 w 906"/>
                <a:gd name="T11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" h="2044">
                  <a:moveTo>
                    <a:pt x="545" y="0"/>
                  </a:moveTo>
                  <a:cubicBezTo>
                    <a:pt x="0" y="179"/>
                    <a:pt x="512" y="1102"/>
                    <a:pt x="512" y="1102"/>
                  </a:cubicBezTo>
                  <a:lnTo>
                    <a:pt x="189" y="1905"/>
                  </a:lnTo>
                  <a:lnTo>
                    <a:pt x="381" y="2044"/>
                  </a:lnTo>
                  <a:cubicBezTo>
                    <a:pt x="496" y="1896"/>
                    <a:pt x="850" y="1422"/>
                    <a:pt x="876" y="1194"/>
                  </a:cubicBezTo>
                  <a:cubicBezTo>
                    <a:pt x="906" y="922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27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 99">
              <a:extLst>
                <a:ext uri="{FF2B5EF4-FFF2-40B4-BE49-F238E27FC236}">
                  <a16:creationId xmlns:a16="http://schemas.microsoft.com/office/drawing/2014/main" id="{2F01E9F7-5880-4A74-9285-B1D80078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4225" y="8485188"/>
              <a:ext cx="233363" cy="185738"/>
            </a:xfrm>
            <a:custGeom>
              <a:avLst/>
              <a:gdLst>
                <a:gd name="T0" fmla="*/ 56 w 307"/>
                <a:gd name="T1" fmla="*/ 0 h 245"/>
                <a:gd name="T2" fmla="*/ 0 w 307"/>
                <a:gd name="T3" fmla="*/ 103 h 245"/>
                <a:gd name="T4" fmla="*/ 263 w 307"/>
                <a:gd name="T5" fmla="*/ 245 h 245"/>
                <a:gd name="T6" fmla="*/ 307 w 307"/>
                <a:gd name="T7" fmla="*/ 136 h 245"/>
                <a:gd name="T8" fmla="*/ 56 w 307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45">
                  <a:moveTo>
                    <a:pt x="56" y="0"/>
                  </a:moveTo>
                  <a:lnTo>
                    <a:pt x="0" y="103"/>
                  </a:lnTo>
                  <a:lnTo>
                    <a:pt x="263" y="245"/>
                  </a:lnTo>
                  <a:lnTo>
                    <a:pt x="307" y="13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1C213A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0" name="Freeform 100">
              <a:extLst>
                <a:ext uri="{FF2B5EF4-FFF2-40B4-BE49-F238E27FC236}">
                  <a16:creationId xmlns:a16="http://schemas.microsoft.com/office/drawing/2014/main" id="{AAFA50FB-5F17-494B-AE04-96E19E3E2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1363" y="7458075"/>
              <a:ext cx="1495425" cy="1495425"/>
            </a:xfrm>
            <a:custGeom>
              <a:avLst/>
              <a:gdLst>
                <a:gd name="T0" fmla="*/ 983 w 1965"/>
                <a:gd name="T1" fmla="*/ 1853 h 1965"/>
                <a:gd name="T2" fmla="*/ 112 w 1965"/>
                <a:gd name="T3" fmla="*/ 983 h 1965"/>
                <a:gd name="T4" fmla="*/ 983 w 1965"/>
                <a:gd name="T5" fmla="*/ 112 h 1965"/>
                <a:gd name="T6" fmla="*/ 1853 w 1965"/>
                <a:gd name="T7" fmla="*/ 983 h 1965"/>
                <a:gd name="T8" fmla="*/ 983 w 1965"/>
                <a:gd name="T9" fmla="*/ 1853 h 1965"/>
                <a:gd name="T10" fmla="*/ 983 w 1965"/>
                <a:gd name="T11" fmla="*/ 0 h 1965"/>
                <a:gd name="T12" fmla="*/ 0 w 1965"/>
                <a:gd name="T13" fmla="*/ 983 h 1965"/>
                <a:gd name="T14" fmla="*/ 983 w 1965"/>
                <a:gd name="T15" fmla="*/ 1965 h 1965"/>
                <a:gd name="T16" fmla="*/ 1965 w 1965"/>
                <a:gd name="T17" fmla="*/ 983 h 1965"/>
                <a:gd name="T18" fmla="*/ 983 w 1965"/>
                <a:gd name="T19" fmla="*/ 0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5" h="1965">
                  <a:moveTo>
                    <a:pt x="983" y="1853"/>
                  </a:moveTo>
                  <a:cubicBezTo>
                    <a:pt x="502" y="1853"/>
                    <a:pt x="112" y="1464"/>
                    <a:pt x="112" y="983"/>
                  </a:cubicBezTo>
                  <a:cubicBezTo>
                    <a:pt x="112" y="502"/>
                    <a:pt x="502" y="112"/>
                    <a:pt x="983" y="112"/>
                  </a:cubicBezTo>
                  <a:cubicBezTo>
                    <a:pt x="1464" y="112"/>
                    <a:pt x="1853" y="502"/>
                    <a:pt x="1853" y="983"/>
                  </a:cubicBezTo>
                  <a:cubicBezTo>
                    <a:pt x="1853" y="1464"/>
                    <a:pt x="1464" y="1853"/>
                    <a:pt x="983" y="1853"/>
                  </a:cubicBezTo>
                  <a:close/>
                  <a:moveTo>
                    <a:pt x="983" y="0"/>
                  </a:moveTo>
                  <a:cubicBezTo>
                    <a:pt x="440" y="0"/>
                    <a:pt x="0" y="440"/>
                    <a:pt x="0" y="983"/>
                  </a:cubicBezTo>
                  <a:cubicBezTo>
                    <a:pt x="0" y="1526"/>
                    <a:pt x="440" y="1965"/>
                    <a:pt x="983" y="1965"/>
                  </a:cubicBezTo>
                  <a:cubicBezTo>
                    <a:pt x="1526" y="1965"/>
                    <a:pt x="1965" y="1526"/>
                    <a:pt x="1965" y="983"/>
                  </a:cubicBezTo>
                  <a:cubicBezTo>
                    <a:pt x="1965" y="440"/>
                    <a:pt x="1526" y="0"/>
                    <a:pt x="983" y="0"/>
                  </a:cubicBezTo>
                  <a:close/>
                </a:path>
              </a:pathLst>
            </a:custGeom>
            <a:solidFill>
              <a:srgbClr val="FF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1" name="Oval 101">
              <a:extLst>
                <a:ext uri="{FF2B5EF4-FFF2-40B4-BE49-F238E27FC236}">
                  <a16:creationId xmlns:a16="http://schemas.microsoft.com/office/drawing/2014/main" id="{86663013-9AC9-4ECB-92A0-12289B71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00" y="7543800"/>
              <a:ext cx="1325563" cy="1325563"/>
            </a:xfrm>
            <a:prstGeom prst="ellipse">
              <a:avLst/>
            </a:prstGeom>
            <a:solidFill>
              <a:srgbClr val="F0F0FA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3C04DE10-452A-4C23-8D58-76C077870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5676" y="7545388"/>
              <a:ext cx="1128712" cy="1322387"/>
            </a:xfrm>
            <a:custGeom>
              <a:avLst/>
              <a:gdLst>
                <a:gd name="connsiteX0" fmla="*/ 1103624 w 1128712"/>
                <a:gd name="connsiteY0" fmla="*/ 325437 h 1322387"/>
                <a:gd name="connsiteX1" fmla="*/ 1128712 w 1128712"/>
                <a:gd name="connsiteY1" fmla="*/ 371860 h 1322387"/>
                <a:gd name="connsiteX2" fmla="*/ 622370 w 1128712"/>
                <a:gd name="connsiteY2" fmla="*/ 1317060 h 1322387"/>
                <a:gd name="connsiteX3" fmla="*/ 569912 w 1128712"/>
                <a:gd name="connsiteY3" fmla="*/ 1322387 h 1322387"/>
                <a:gd name="connsiteX4" fmla="*/ 958962 w 1128712"/>
                <a:gd name="connsiteY4" fmla="*/ 153987 h 1322387"/>
                <a:gd name="connsiteX5" fmla="*/ 1017588 w 1128712"/>
                <a:gd name="connsiteY5" fmla="*/ 209537 h 1322387"/>
                <a:gd name="connsiteX6" fmla="*/ 424494 w 1128712"/>
                <a:gd name="connsiteY6" fmla="*/ 1314450 h 1322387"/>
                <a:gd name="connsiteX7" fmla="*/ 346074 w 1128712"/>
                <a:gd name="connsiteY7" fmla="*/ 1296948 h 1322387"/>
                <a:gd name="connsiteX8" fmla="*/ 566350 w 1128712"/>
                <a:gd name="connsiteY8" fmla="*/ 0 h 1322387"/>
                <a:gd name="connsiteX9" fmla="*/ 873124 w 1128712"/>
                <a:gd name="connsiteY9" fmla="*/ 92800 h 1322387"/>
                <a:gd name="connsiteX10" fmla="*/ 248158 w 1128712"/>
                <a:gd name="connsiteY10" fmla="*/ 1258888 h 1322387"/>
                <a:gd name="connsiteX11" fmla="*/ 0 w 1128712"/>
                <a:gd name="connsiteY11" fmla="*/ 1054271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8712" h="1322387">
                  <a:moveTo>
                    <a:pt x="1103624" y="325437"/>
                  </a:moveTo>
                  <a:cubicBezTo>
                    <a:pt x="1112746" y="340658"/>
                    <a:pt x="1121110" y="355878"/>
                    <a:pt x="1128712" y="371860"/>
                  </a:cubicBezTo>
                  <a:lnTo>
                    <a:pt x="622370" y="1317060"/>
                  </a:lnTo>
                  <a:cubicBezTo>
                    <a:pt x="604884" y="1319343"/>
                    <a:pt x="587398" y="1321626"/>
                    <a:pt x="569912" y="1322387"/>
                  </a:cubicBezTo>
                  <a:close/>
                  <a:moveTo>
                    <a:pt x="958962" y="153987"/>
                  </a:moveTo>
                  <a:cubicBezTo>
                    <a:pt x="979520" y="171489"/>
                    <a:pt x="999314" y="189752"/>
                    <a:pt x="1017588" y="209537"/>
                  </a:cubicBezTo>
                  <a:lnTo>
                    <a:pt x="424494" y="1314450"/>
                  </a:lnTo>
                  <a:cubicBezTo>
                    <a:pt x="397846" y="1310645"/>
                    <a:pt x="371198" y="1304558"/>
                    <a:pt x="346074" y="1296948"/>
                  </a:cubicBezTo>
                  <a:close/>
                  <a:moveTo>
                    <a:pt x="566350" y="0"/>
                  </a:moveTo>
                  <a:cubicBezTo>
                    <a:pt x="678250" y="5324"/>
                    <a:pt x="782538" y="38793"/>
                    <a:pt x="873124" y="92800"/>
                  </a:cubicBezTo>
                  <a:lnTo>
                    <a:pt x="248158" y="1258888"/>
                  </a:lnTo>
                  <a:cubicBezTo>
                    <a:pt x="149200" y="1211727"/>
                    <a:pt x="64704" y="1140986"/>
                    <a:pt x="0" y="105427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525" name="Rectangle 105">
            <a:extLst>
              <a:ext uri="{FF2B5EF4-FFF2-40B4-BE49-F238E27FC236}">
                <a16:creationId xmlns:a16="http://schemas.microsoft.com/office/drawing/2014/main" id="{76D7FF99-28D7-4341-96A8-3EDFEDEB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3941763"/>
            <a:ext cx="8509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6" name="Freeform 106">
            <a:extLst>
              <a:ext uri="{FF2B5EF4-FFF2-40B4-BE49-F238E27FC236}">
                <a16:creationId xmlns:a16="http://schemas.microsoft.com/office/drawing/2014/main" id="{6C45C0EA-F765-4AB2-9895-2302C4DE90A5}"/>
              </a:ext>
            </a:extLst>
          </p:cNvPr>
          <p:cNvSpPr>
            <a:spLocks/>
          </p:cNvSpPr>
          <p:nvPr/>
        </p:nvSpPr>
        <p:spPr bwMode="auto">
          <a:xfrm>
            <a:off x="1501775" y="3802063"/>
            <a:ext cx="2471738" cy="2335213"/>
          </a:xfrm>
          <a:custGeom>
            <a:avLst/>
            <a:gdLst>
              <a:gd name="T0" fmla="*/ 2561 w 3247"/>
              <a:gd name="T1" fmla="*/ 1534 h 3068"/>
              <a:gd name="T2" fmla="*/ 3247 w 3247"/>
              <a:gd name="T3" fmla="*/ 800 h 3068"/>
              <a:gd name="T4" fmla="*/ 3247 w 3247"/>
              <a:gd name="T5" fmla="*/ 255 h 3068"/>
              <a:gd name="T6" fmla="*/ 3009 w 3247"/>
              <a:gd name="T7" fmla="*/ 0 h 3068"/>
              <a:gd name="T8" fmla="*/ 239 w 3247"/>
              <a:gd name="T9" fmla="*/ 0 h 3068"/>
              <a:gd name="T10" fmla="*/ 0 w 3247"/>
              <a:gd name="T11" fmla="*/ 255 h 3068"/>
              <a:gd name="T12" fmla="*/ 0 w 3247"/>
              <a:gd name="T13" fmla="*/ 2813 h 3068"/>
              <a:gd name="T14" fmla="*/ 239 w 3247"/>
              <a:gd name="T15" fmla="*/ 3068 h 3068"/>
              <a:gd name="T16" fmla="*/ 3009 w 3247"/>
              <a:gd name="T17" fmla="*/ 3068 h 3068"/>
              <a:gd name="T18" fmla="*/ 3247 w 3247"/>
              <a:gd name="T19" fmla="*/ 2813 h 3068"/>
              <a:gd name="T20" fmla="*/ 3247 w 3247"/>
              <a:gd name="T21" fmla="*/ 2269 h 3068"/>
              <a:gd name="T22" fmla="*/ 2561 w 3247"/>
              <a:gd name="T23" fmla="*/ 1534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7" h="3068">
                <a:moveTo>
                  <a:pt x="2561" y="1534"/>
                </a:moveTo>
                <a:cubicBezTo>
                  <a:pt x="2561" y="1128"/>
                  <a:pt x="2868" y="800"/>
                  <a:pt x="3247" y="800"/>
                </a:cubicBezTo>
                <a:lnTo>
                  <a:pt x="3247" y="255"/>
                </a:lnTo>
                <a:cubicBezTo>
                  <a:pt x="3247" y="115"/>
                  <a:pt x="3140" y="0"/>
                  <a:pt x="3009" y="0"/>
                </a:cubicBezTo>
                <a:lnTo>
                  <a:pt x="239" y="0"/>
                </a:lnTo>
                <a:cubicBezTo>
                  <a:pt x="108" y="0"/>
                  <a:pt x="0" y="115"/>
                  <a:pt x="0" y="255"/>
                </a:cubicBezTo>
                <a:lnTo>
                  <a:pt x="0" y="2813"/>
                </a:lnTo>
                <a:cubicBezTo>
                  <a:pt x="0" y="2953"/>
                  <a:pt x="108" y="3068"/>
                  <a:pt x="239" y="3068"/>
                </a:cubicBezTo>
                <a:lnTo>
                  <a:pt x="3009" y="3068"/>
                </a:lnTo>
                <a:cubicBezTo>
                  <a:pt x="3140" y="3068"/>
                  <a:pt x="3247" y="2953"/>
                  <a:pt x="3247" y="2813"/>
                </a:cubicBezTo>
                <a:lnTo>
                  <a:pt x="3247" y="2269"/>
                </a:lnTo>
                <a:cubicBezTo>
                  <a:pt x="2868" y="2269"/>
                  <a:pt x="2561" y="1940"/>
                  <a:pt x="2561" y="1534"/>
                </a:cubicBezTo>
                <a:close/>
              </a:path>
            </a:pathLst>
          </a:custGeom>
          <a:solidFill>
            <a:srgbClr val="BE20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7" name="Rectangle 178">
            <a:extLst>
              <a:ext uri="{FF2B5EF4-FFF2-40B4-BE49-F238E27FC236}">
                <a16:creationId xmlns:a16="http://schemas.microsoft.com/office/drawing/2014/main" id="{49C1315E-DEC4-4C67-8F4D-013E53E5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7086600"/>
            <a:ext cx="8509000" cy="2089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8" name="Freeform 179">
            <a:extLst>
              <a:ext uri="{FF2B5EF4-FFF2-40B4-BE49-F238E27FC236}">
                <a16:creationId xmlns:a16="http://schemas.microsoft.com/office/drawing/2014/main" id="{2770C321-02DA-4136-829D-E753B3A070D5}"/>
              </a:ext>
            </a:extLst>
          </p:cNvPr>
          <p:cNvSpPr>
            <a:spLocks/>
          </p:cNvSpPr>
          <p:nvPr/>
        </p:nvSpPr>
        <p:spPr bwMode="auto">
          <a:xfrm>
            <a:off x="1501775" y="6948488"/>
            <a:ext cx="2471738" cy="2335213"/>
          </a:xfrm>
          <a:custGeom>
            <a:avLst/>
            <a:gdLst>
              <a:gd name="T0" fmla="*/ 2561 w 3247"/>
              <a:gd name="T1" fmla="*/ 1534 h 3068"/>
              <a:gd name="T2" fmla="*/ 3247 w 3247"/>
              <a:gd name="T3" fmla="*/ 799 h 3068"/>
              <a:gd name="T4" fmla="*/ 3247 w 3247"/>
              <a:gd name="T5" fmla="*/ 255 h 3068"/>
              <a:gd name="T6" fmla="*/ 3009 w 3247"/>
              <a:gd name="T7" fmla="*/ 0 h 3068"/>
              <a:gd name="T8" fmla="*/ 239 w 3247"/>
              <a:gd name="T9" fmla="*/ 0 h 3068"/>
              <a:gd name="T10" fmla="*/ 0 w 3247"/>
              <a:gd name="T11" fmla="*/ 255 h 3068"/>
              <a:gd name="T12" fmla="*/ 0 w 3247"/>
              <a:gd name="T13" fmla="*/ 2812 h 3068"/>
              <a:gd name="T14" fmla="*/ 239 w 3247"/>
              <a:gd name="T15" fmla="*/ 3068 h 3068"/>
              <a:gd name="T16" fmla="*/ 3009 w 3247"/>
              <a:gd name="T17" fmla="*/ 3068 h 3068"/>
              <a:gd name="T18" fmla="*/ 3247 w 3247"/>
              <a:gd name="T19" fmla="*/ 2812 h 3068"/>
              <a:gd name="T20" fmla="*/ 3247 w 3247"/>
              <a:gd name="T21" fmla="*/ 2268 h 3068"/>
              <a:gd name="T22" fmla="*/ 2561 w 3247"/>
              <a:gd name="T23" fmla="*/ 1534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7" h="3068">
                <a:moveTo>
                  <a:pt x="2561" y="1534"/>
                </a:moveTo>
                <a:cubicBezTo>
                  <a:pt x="2561" y="1128"/>
                  <a:pt x="2868" y="799"/>
                  <a:pt x="3247" y="799"/>
                </a:cubicBezTo>
                <a:lnTo>
                  <a:pt x="3247" y="255"/>
                </a:lnTo>
                <a:cubicBezTo>
                  <a:pt x="3247" y="115"/>
                  <a:pt x="3140" y="0"/>
                  <a:pt x="3009" y="0"/>
                </a:cubicBezTo>
                <a:lnTo>
                  <a:pt x="239" y="0"/>
                </a:lnTo>
                <a:cubicBezTo>
                  <a:pt x="108" y="0"/>
                  <a:pt x="0" y="115"/>
                  <a:pt x="0" y="255"/>
                </a:cubicBezTo>
                <a:lnTo>
                  <a:pt x="0" y="2812"/>
                </a:lnTo>
                <a:cubicBezTo>
                  <a:pt x="0" y="2953"/>
                  <a:pt x="108" y="3068"/>
                  <a:pt x="239" y="3068"/>
                </a:cubicBezTo>
                <a:lnTo>
                  <a:pt x="3009" y="3068"/>
                </a:lnTo>
                <a:cubicBezTo>
                  <a:pt x="3140" y="3068"/>
                  <a:pt x="3247" y="2953"/>
                  <a:pt x="3247" y="2812"/>
                </a:cubicBezTo>
                <a:lnTo>
                  <a:pt x="3247" y="2268"/>
                </a:lnTo>
                <a:cubicBezTo>
                  <a:pt x="2868" y="2268"/>
                  <a:pt x="2561" y="1939"/>
                  <a:pt x="2561" y="1534"/>
                </a:cubicBezTo>
                <a:close/>
              </a:path>
            </a:pathLst>
          </a:custGeom>
          <a:solidFill>
            <a:srgbClr val="2793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0645EA02-FF7B-4D1E-AF79-ED4ED0249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10234613"/>
            <a:ext cx="8509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0" name="Freeform 253">
            <a:extLst>
              <a:ext uri="{FF2B5EF4-FFF2-40B4-BE49-F238E27FC236}">
                <a16:creationId xmlns:a16="http://schemas.microsoft.com/office/drawing/2014/main" id="{3668BC31-1F9A-43A7-996E-B79FD104D54B}"/>
              </a:ext>
            </a:extLst>
          </p:cNvPr>
          <p:cNvSpPr>
            <a:spLocks/>
          </p:cNvSpPr>
          <p:nvPr/>
        </p:nvSpPr>
        <p:spPr bwMode="auto">
          <a:xfrm>
            <a:off x="1501775" y="10094913"/>
            <a:ext cx="2471738" cy="2333625"/>
          </a:xfrm>
          <a:custGeom>
            <a:avLst/>
            <a:gdLst>
              <a:gd name="T0" fmla="*/ 2561 w 3247"/>
              <a:gd name="T1" fmla="*/ 1534 h 3068"/>
              <a:gd name="T2" fmla="*/ 3247 w 3247"/>
              <a:gd name="T3" fmla="*/ 799 h 3068"/>
              <a:gd name="T4" fmla="*/ 3247 w 3247"/>
              <a:gd name="T5" fmla="*/ 255 h 3068"/>
              <a:gd name="T6" fmla="*/ 3009 w 3247"/>
              <a:gd name="T7" fmla="*/ 0 h 3068"/>
              <a:gd name="T8" fmla="*/ 239 w 3247"/>
              <a:gd name="T9" fmla="*/ 0 h 3068"/>
              <a:gd name="T10" fmla="*/ 0 w 3247"/>
              <a:gd name="T11" fmla="*/ 255 h 3068"/>
              <a:gd name="T12" fmla="*/ 0 w 3247"/>
              <a:gd name="T13" fmla="*/ 2813 h 3068"/>
              <a:gd name="T14" fmla="*/ 239 w 3247"/>
              <a:gd name="T15" fmla="*/ 3068 h 3068"/>
              <a:gd name="T16" fmla="*/ 3009 w 3247"/>
              <a:gd name="T17" fmla="*/ 3068 h 3068"/>
              <a:gd name="T18" fmla="*/ 3247 w 3247"/>
              <a:gd name="T19" fmla="*/ 2813 h 3068"/>
              <a:gd name="T20" fmla="*/ 3247 w 3247"/>
              <a:gd name="T21" fmla="*/ 2269 h 3068"/>
              <a:gd name="T22" fmla="*/ 2561 w 3247"/>
              <a:gd name="T23" fmla="*/ 1534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7" h="3068">
                <a:moveTo>
                  <a:pt x="2561" y="1534"/>
                </a:moveTo>
                <a:cubicBezTo>
                  <a:pt x="2561" y="1128"/>
                  <a:pt x="2868" y="799"/>
                  <a:pt x="3247" y="799"/>
                </a:cubicBezTo>
                <a:lnTo>
                  <a:pt x="3247" y="255"/>
                </a:lnTo>
                <a:cubicBezTo>
                  <a:pt x="3247" y="115"/>
                  <a:pt x="3140" y="0"/>
                  <a:pt x="3009" y="0"/>
                </a:cubicBezTo>
                <a:lnTo>
                  <a:pt x="239" y="0"/>
                </a:lnTo>
                <a:cubicBezTo>
                  <a:pt x="108" y="0"/>
                  <a:pt x="0" y="115"/>
                  <a:pt x="0" y="255"/>
                </a:cubicBezTo>
                <a:lnTo>
                  <a:pt x="0" y="2813"/>
                </a:lnTo>
                <a:cubicBezTo>
                  <a:pt x="0" y="2953"/>
                  <a:pt x="108" y="3068"/>
                  <a:pt x="239" y="3068"/>
                </a:cubicBezTo>
                <a:lnTo>
                  <a:pt x="3009" y="3068"/>
                </a:lnTo>
                <a:cubicBezTo>
                  <a:pt x="3140" y="3068"/>
                  <a:pt x="3247" y="2953"/>
                  <a:pt x="3247" y="2813"/>
                </a:cubicBezTo>
                <a:lnTo>
                  <a:pt x="3247" y="2269"/>
                </a:lnTo>
                <a:cubicBezTo>
                  <a:pt x="2868" y="2269"/>
                  <a:pt x="2561" y="1940"/>
                  <a:pt x="2561" y="1534"/>
                </a:cubicBezTo>
                <a:close/>
              </a:path>
            </a:pathLst>
          </a:custGeom>
          <a:solidFill>
            <a:srgbClr val="8CD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1" name="Freeform 13">
            <a:extLst>
              <a:ext uri="{FF2B5EF4-FFF2-40B4-BE49-F238E27FC236}">
                <a16:creationId xmlns:a16="http://schemas.microsoft.com/office/drawing/2014/main" id="{C07A4D89-E069-4D17-A693-71FDAE40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482" y="7698662"/>
            <a:ext cx="1063543" cy="705146"/>
          </a:xfrm>
          <a:custGeom>
            <a:avLst/>
            <a:gdLst>
              <a:gd name="connsiteX0" fmla="*/ 380296 w 533734"/>
              <a:gd name="connsiteY0" fmla="*/ 247877 h 353874"/>
              <a:gd name="connsiteX1" fmla="*/ 317600 w 533734"/>
              <a:gd name="connsiteY1" fmla="*/ 310568 h 353874"/>
              <a:gd name="connsiteX2" fmla="*/ 317600 w 533734"/>
              <a:gd name="connsiteY2" fmla="*/ 339438 h 353874"/>
              <a:gd name="connsiteX3" fmla="*/ 519710 w 533734"/>
              <a:gd name="connsiteY3" fmla="*/ 339438 h 353874"/>
              <a:gd name="connsiteX4" fmla="*/ 519710 w 533734"/>
              <a:gd name="connsiteY4" fmla="*/ 308093 h 353874"/>
              <a:gd name="connsiteX5" fmla="*/ 459489 w 533734"/>
              <a:gd name="connsiteY5" fmla="*/ 247877 h 353874"/>
              <a:gd name="connsiteX6" fmla="*/ 141628 w 533734"/>
              <a:gd name="connsiteY6" fmla="*/ 136264 h 353874"/>
              <a:gd name="connsiteX7" fmla="*/ 162753 w 533734"/>
              <a:gd name="connsiteY7" fmla="*/ 136264 h 353874"/>
              <a:gd name="connsiteX8" fmla="*/ 170359 w 533734"/>
              <a:gd name="connsiteY8" fmla="*/ 143335 h 353874"/>
              <a:gd name="connsiteX9" fmla="*/ 162753 w 533734"/>
              <a:gd name="connsiteY9" fmla="*/ 150405 h 353874"/>
              <a:gd name="connsiteX10" fmla="*/ 141628 w 533734"/>
              <a:gd name="connsiteY10" fmla="*/ 150405 h 353874"/>
              <a:gd name="connsiteX11" fmla="*/ 134445 w 533734"/>
              <a:gd name="connsiteY11" fmla="*/ 143335 h 353874"/>
              <a:gd name="connsiteX12" fmla="*/ 141628 w 533734"/>
              <a:gd name="connsiteY12" fmla="*/ 136264 h 353874"/>
              <a:gd name="connsiteX13" fmla="*/ 251928 w 533734"/>
              <a:gd name="connsiteY13" fmla="*/ 129634 h 353874"/>
              <a:gd name="connsiteX14" fmla="*/ 223817 w 533734"/>
              <a:gd name="connsiteY14" fmla="*/ 170057 h 353874"/>
              <a:gd name="connsiteX15" fmla="*/ 332129 w 533734"/>
              <a:gd name="connsiteY15" fmla="*/ 170057 h 353874"/>
              <a:gd name="connsiteX16" fmla="*/ 308152 w 533734"/>
              <a:gd name="connsiteY16" fmla="*/ 131284 h 353874"/>
              <a:gd name="connsiteX17" fmla="*/ 306912 w 533734"/>
              <a:gd name="connsiteY17" fmla="*/ 132109 h 353874"/>
              <a:gd name="connsiteX18" fmla="*/ 287895 w 533734"/>
              <a:gd name="connsiteY18" fmla="*/ 147371 h 353874"/>
              <a:gd name="connsiteX19" fmla="*/ 278386 w 533734"/>
              <a:gd name="connsiteY19" fmla="*/ 151083 h 353874"/>
              <a:gd name="connsiteX20" fmla="*/ 268051 w 533734"/>
              <a:gd name="connsiteY20" fmla="*/ 146546 h 353874"/>
              <a:gd name="connsiteX21" fmla="*/ 420305 w 533734"/>
              <a:gd name="connsiteY21" fmla="*/ 124557 h 353874"/>
              <a:gd name="connsiteX22" fmla="*/ 372046 w 533734"/>
              <a:gd name="connsiteY22" fmla="*/ 167863 h 353874"/>
              <a:gd name="connsiteX23" fmla="*/ 420305 w 533734"/>
              <a:gd name="connsiteY23" fmla="*/ 211170 h 353874"/>
              <a:gd name="connsiteX24" fmla="*/ 447693 w 533734"/>
              <a:gd name="connsiteY24" fmla="*/ 200662 h 353874"/>
              <a:gd name="connsiteX25" fmla="*/ 453766 w 533734"/>
              <a:gd name="connsiteY25" fmla="*/ 198332 h 353874"/>
              <a:gd name="connsiteX26" fmla="*/ 467739 w 533734"/>
              <a:gd name="connsiteY26" fmla="*/ 167863 h 353874"/>
              <a:gd name="connsiteX27" fmla="*/ 420305 w 533734"/>
              <a:gd name="connsiteY27" fmla="*/ 124557 h 353874"/>
              <a:gd name="connsiteX28" fmla="*/ 277146 w 533734"/>
              <a:gd name="connsiteY28" fmla="*/ 123447 h 353874"/>
              <a:gd name="connsiteX29" fmla="*/ 266811 w 533734"/>
              <a:gd name="connsiteY29" fmla="*/ 124685 h 353874"/>
              <a:gd name="connsiteX30" fmla="*/ 278386 w 533734"/>
              <a:gd name="connsiteY30" fmla="*/ 136647 h 353874"/>
              <a:gd name="connsiteX31" fmla="*/ 278800 w 533734"/>
              <a:gd name="connsiteY31" fmla="*/ 136234 h 353874"/>
              <a:gd name="connsiteX32" fmla="*/ 293269 w 533734"/>
              <a:gd name="connsiteY32" fmla="*/ 124685 h 353874"/>
              <a:gd name="connsiteX33" fmla="*/ 280867 w 533734"/>
              <a:gd name="connsiteY33" fmla="*/ 123447 h 353874"/>
              <a:gd name="connsiteX34" fmla="*/ 277146 w 533734"/>
              <a:gd name="connsiteY34" fmla="*/ 109011 h 353874"/>
              <a:gd name="connsiteX35" fmla="*/ 280867 w 533734"/>
              <a:gd name="connsiteY35" fmla="*/ 109011 h 353874"/>
              <a:gd name="connsiteX36" fmla="*/ 346599 w 533734"/>
              <a:gd name="connsiteY36" fmla="*/ 175006 h 353874"/>
              <a:gd name="connsiteX37" fmla="*/ 346599 w 533734"/>
              <a:gd name="connsiteY37" fmla="*/ 177481 h 353874"/>
              <a:gd name="connsiteX38" fmla="*/ 339571 w 533734"/>
              <a:gd name="connsiteY38" fmla="*/ 184906 h 353874"/>
              <a:gd name="connsiteX39" fmla="*/ 215962 w 533734"/>
              <a:gd name="connsiteY39" fmla="*/ 184906 h 353874"/>
              <a:gd name="connsiteX40" fmla="*/ 208934 w 533734"/>
              <a:gd name="connsiteY40" fmla="*/ 177481 h 353874"/>
              <a:gd name="connsiteX41" fmla="*/ 277146 w 533734"/>
              <a:gd name="connsiteY41" fmla="*/ 109011 h 353874"/>
              <a:gd name="connsiteX42" fmla="*/ 141628 w 533734"/>
              <a:gd name="connsiteY42" fmla="*/ 107194 h 353874"/>
              <a:gd name="connsiteX43" fmla="*/ 162753 w 533734"/>
              <a:gd name="connsiteY43" fmla="*/ 107194 h 353874"/>
              <a:gd name="connsiteX44" fmla="*/ 170359 w 533734"/>
              <a:gd name="connsiteY44" fmla="*/ 114253 h 353874"/>
              <a:gd name="connsiteX45" fmla="*/ 162753 w 533734"/>
              <a:gd name="connsiteY45" fmla="*/ 121312 h 353874"/>
              <a:gd name="connsiteX46" fmla="*/ 141628 w 533734"/>
              <a:gd name="connsiteY46" fmla="*/ 121312 h 353874"/>
              <a:gd name="connsiteX47" fmla="*/ 134445 w 533734"/>
              <a:gd name="connsiteY47" fmla="*/ 114253 h 353874"/>
              <a:gd name="connsiteX48" fmla="*/ 141628 w 533734"/>
              <a:gd name="connsiteY48" fmla="*/ 107194 h 353874"/>
              <a:gd name="connsiteX49" fmla="*/ 114262 w 533734"/>
              <a:gd name="connsiteY49" fmla="*/ 107194 h 353874"/>
              <a:gd name="connsiteX50" fmla="*/ 121332 w 533734"/>
              <a:gd name="connsiteY50" fmla="*/ 114939 h 353874"/>
              <a:gd name="connsiteX51" fmla="*/ 114262 w 533734"/>
              <a:gd name="connsiteY51" fmla="*/ 123114 h 353874"/>
              <a:gd name="connsiteX52" fmla="*/ 107191 w 533734"/>
              <a:gd name="connsiteY52" fmla="*/ 114939 h 353874"/>
              <a:gd name="connsiteX53" fmla="*/ 114262 w 533734"/>
              <a:gd name="connsiteY53" fmla="*/ 107194 h 353874"/>
              <a:gd name="connsiteX54" fmla="*/ 90384 w 533734"/>
              <a:gd name="connsiteY54" fmla="*/ 91289 h 353874"/>
              <a:gd name="connsiteX55" fmla="*/ 90384 w 533734"/>
              <a:gd name="connsiteY55" fmla="*/ 160537 h 353874"/>
              <a:gd name="connsiteX56" fmla="*/ 97009 w 533734"/>
              <a:gd name="connsiteY56" fmla="*/ 166757 h 353874"/>
              <a:gd name="connsiteX57" fmla="*/ 176917 w 533734"/>
              <a:gd name="connsiteY57" fmla="*/ 166757 h 353874"/>
              <a:gd name="connsiteX58" fmla="*/ 183128 w 533734"/>
              <a:gd name="connsiteY58" fmla="*/ 160537 h 353874"/>
              <a:gd name="connsiteX59" fmla="*/ 183128 w 533734"/>
              <a:gd name="connsiteY59" fmla="*/ 91289 h 353874"/>
              <a:gd name="connsiteX60" fmla="*/ 97009 w 533734"/>
              <a:gd name="connsiteY60" fmla="*/ 58117 h 353874"/>
              <a:gd name="connsiteX61" fmla="*/ 90384 w 533734"/>
              <a:gd name="connsiteY61" fmla="*/ 64336 h 353874"/>
              <a:gd name="connsiteX62" fmla="*/ 90384 w 533734"/>
              <a:gd name="connsiteY62" fmla="*/ 76776 h 353874"/>
              <a:gd name="connsiteX63" fmla="*/ 183128 w 533734"/>
              <a:gd name="connsiteY63" fmla="*/ 76776 h 353874"/>
              <a:gd name="connsiteX64" fmla="*/ 183128 w 533734"/>
              <a:gd name="connsiteY64" fmla="*/ 64336 h 353874"/>
              <a:gd name="connsiteX65" fmla="*/ 176917 w 533734"/>
              <a:gd name="connsiteY65" fmla="*/ 58117 h 353874"/>
              <a:gd name="connsiteX66" fmla="*/ 493979 w 533734"/>
              <a:gd name="connsiteY66" fmla="*/ 47238 h 353874"/>
              <a:gd name="connsiteX67" fmla="*/ 501049 w 533734"/>
              <a:gd name="connsiteY67" fmla="*/ 54983 h 353874"/>
              <a:gd name="connsiteX68" fmla="*/ 493979 w 533734"/>
              <a:gd name="connsiteY68" fmla="*/ 63159 h 353874"/>
              <a:gd name="connsiteX69" fmla="*/ 486908 w 533734"/>
              <a:gd name="connsiteY69" fmla="*/ 54983 h 353874"/>
              <a:gd name="connsiteX70" fmla="*/ 493979 w 533734"/>
              <a:gd name="connsiteY70" fmla="*/ 47238 h 353874"/>
              <a:gd name="connsiteX71" fmla="*/ 465585 w 533734"/>
              <a:gd name="connsiteY71" fmla="*/ 47238 h 353874"/>
              <a:gd name="connsiteX72" fmla="*/ 473761 w 533734"/>
              <a:gd name="connsiteY72" fmla="*/ 54983 h 353874"/>
              <a:gd name="connsiteX73" fmla="*/ 465585 w 533734"/>
              <a:gd name="connsiteY73" fmla="*/ 63159 h 353874"/>
              <a:gd name="connsiteX74" fmla="*/ 457840 w 533734"/>
              <a:gd name="connsiteY74" fmla="*/ 54983 h 353874"/>
              <a:gd name="connsiteX75" fmla="*/ 465585 w 533734"/>
              <a:gd name="connsiteY75" fmla="*/ 47238 h 353874"/>
              <a:gd name="connsiteX76" fmla="*/ 435129 w 533734"/>
              <a:gd name="connsiteY76" fmla="*/ 47238 h 353874"/>
              <a:gd name="connsiteX77" fmla="*/ 442875 w 533734"/>
              <a:gd name="connsiteY77" fmla="*/ 54983 h 353874"/>
              <a:gd name="connsiteX78" fmla="*/ 435129 w 533734"/>
              <a:gd name="connsiteY78" fmla="*/ 63159 h 353874"/>
              <a:gd name="connsiteX79" fmla="*/ 426953 w 533734"/>
              <a:gd name="connsiteY79" fmla="*/ 54983 h 353874"/>
              <a:gd name="connsiteX80" fmla="*/ 435129 w 533734"/>
              <a:gd name="connsiteY80" fmla="*/ 47238 h 353874"/>
              <a:gd name="connsiteX81" fmla="*/ 276858 w 533734"/>
              <a:gd name="connsiteY81" fmla="*/ 45257 h 353874"/>
              <a:gd name="connsiteX82" fmla="*/ 252470 w 533734"/>
              <a:gd name="connsiteY82" fmla="*/ 67018 h 353874"/>
              <a:gd name="connsiteX83" fmla="*/ 276858 w 533734"/>
              <a:gd name="connsiteY83" fmla="*/ 89190 h 353874"/>
              <a:gd name="connsiteX84" fmla="*/ 301246 w 533734"/>
              <a:gd name="connsiteY84" fmla="*/ 67018 h 353874"/>
              <a:gd name="connsiteX85" fmla="*/ 276858 w 533734"/>
              <a:gd name="connsiteY85" fmla="*/ 45257 h 353874"/>
              <a:gd name="connsiteX86" fmla="*/ 97009 w 533734"/>
              <a:gd name="connsiteY86" fmla="*/ 43604 h 353874"/>
              <a:gd name="connsiteX87" fmla="*/ 176917 w 533734"/>
              <a:gd name="connsiteY87" fmla="*/ 43604 h 353874"/>
              <a:gd name="connsiteX88" fmla="*/ 197619 w 533734"/>
              <a:gd name="connsiteY88" fmla="*/ 64336 h 353874"/>
              <a:gd name="connsiteX89" fmla="*/ 197619 w 533734"/>
              <a:gd name="connsiteY89" fmla="*/ 160537 h 353874"/>
              <a:gd name="connsiteX90" fmla="*/ 176917 w 533734"/>
              <a:gd name="connsiteY90" fmla="*/ 181270 h 353874"/>
              <a:gd name="connsiteX91" fmla="*/ 97009 w 533734"/>
              <a:gd name="connsiteY91" fmla="*/ 181270 h 353874"/>
              <a:gd name="connsiteX92" fmla="*/ 76307 w 533734"/>
              <a:gd name="connsiteY92" fmla="*/ 160537 h 353874"/>
              <a:gd name="connsiteX93" fmla="*/ 76307 w 533734"/>
              <a:gd name="connsiteY93" fmla="*/ 64336 h 353874"/>
              <a:gd name="connsiteX94" fmla="*/ 97009 w 533734"/>
              <a:gd name="connsiteY94" fmla="*/ 43604 h 353874"/>
              <a:gd name="connsiteX95" fmla="*/ 276858 w 533734"/>
              <a:gd name="connsiteY95" fmla="*/ 30887 h 353874"/>
              <a:gd name="connsiteX96" fmla="*/ 315714 w 533734"/>
              <a:gd name="connsiteY96" fmla="*/ 67018 h 353874"/>
              <a:gd name="connsiteX97" fmla="*/ 276858 w 533734"/>
              <a:gd name="connsiteY97" fmla="*/ 103150 h 353874"/>
              <a:gd name="connsiteX98" fmla="*/ 238003 w 533734"/>
              <a:gd name="connsiteY98" fmla="*/ 67018 h 353874"/>
              <a:gd name="connsiteX99" fmla="*/ 276858 w 533734"/>
              <a:gd name="connsiteY99" fmla="*/ 30887 h 353874"/>
              <a:gd name="connsiteX100" fmla="*/ 426980 w 533734"/>
              <a:gd name="connsiteY100" fmla="*/ 29061 h 353874"/>
              <a:gd name="connsiteX101" fmla="*/ 410493 w 533734"/>
              <a:gd name="connsiteY101" fmla="*/ 45248 h 353874"/>
              <a:gd name="connsiteX102" fmla="*/ 410493 w 533734"/>
              <a:gd name="connsiteY102" fmla="*/ 62266 h 353874"/>
              <a:gd name="connsiteX103" fmla="*/ 424507 w 533734"/>
              <a:gd name="connsiteY103" fmla="*/ 78453 h 353874"/>
              <a:gd name="connsiteX104" fmla="*/ 432751 w 533734"/>
              <a:gd name="connsiteY104" fmla="*/ 79698 h 353874"/>
              <a:gd name="connsiteX105" fmla="*/ 429041 w 533734"/>
              <a:gd name="connsiteY105" fmla="*/ 92565 h 353874"/>
              <a:gd name="connsiteX106" fmla="*/ 448413 w 533734"/>
              <a:gd name="connsiteY106" fmla="*/ 78453 h 353874"/>
              <a:gd name="connsiteX107" fmla="*/ 502820 w 533734"/>
              <a:gd name="connsiteY107" fmla="*/ 78453 h 353874"/>
              <a:gd name="connsiteX108" fmla="*/ 519307 w 533734"/>
              <a:gd name="connsiteY108" fmla="*/ 62266 h 353874"/>
              <a:gd name="connsiteX109" fmla="*/ 519307 w 533734"/>
              <a:gd name="connsiteY109" fmla="*/ 45248 h 353874"/>
              <a:gd name="connsiteX110" fmla="*/ 502820 w 533734"/>
              <a:gd name="connsiteY110" fmla="*/ 29061 h 353874"/>
              <a:gd name="connsiteX111" fmla="*/ 426980 w 533734"/>
              <a:gd name="connsiteY111" fmla="*/ 14534 h 353874"/>
              <a:gd name="connsiteX112" fmla="*/ 502820 w 533734"/>
              <a:gd name="connsiteY112" fmla="*/ 14534 h 353874"/>
              <a:gd name="connsiteX113" fmla="*/ 533733 w 533734"/>
              <a:gd name="connsiteY113" fmla="*/ 45248 h 353874"/>
              <a:gd name="connsiteX114" fmla="*/ 533733 w 533734"/>
              <a:gd name="connsiteY114" fmla="*/ 62266 h 353874"/>
              <a:gd name="connsiteX115" fmla="*/ 502820 w 533734"/>
              <a:gd name="connsiteY115" fmla="*/ 92980 h 353874"/>
              <a:gd name="connsiteX116" fmla="*/ 452947 w 533734"/>
              <a:gd name="connsiteY116" fmla="*/ 92980 h 353874"/>
              <a:gd name="connsiteX117" fmla="*/ 432338 w 533734"/>
              <a:gd name="connsiteY117" fmla="*/ 107922 h 353874"/>
              <a:gd name="connsiteX118" fmla="*/ 424919 w 533734"/>
              <a:gd name="connsiteY118" fmla="*/ 110413 h 353874"/>
              <a:gd name="connsiteX119" fmla="*/ 417912 w 533734"/>
              <a:gd name="connsiteY119" fmla="*/ 107922 h 353874"/>
              <a:gd name="connsiteX120" fmla="*/ 413378 w 533734"/>
              <a:gd name="connsiteY120" fmla="*/ 95055 h 353874"/>
              <a:gd name="connsiteX121" fmla="*/ 415027 w 533734"/>
              <a:gd name="connsiteY121" fmla="*/ 90490 h 353874"/>
              <a:gd name="connsiteX122" fmla="*/ 396067 w 533734"/>
              <a:gd name="connsiteY122" fmla="*/ 62266 h 353874"/>
              <a:gd name="connsiteX123" fmla="*/ 396067 w 533734"/>
              <a:gd name="connsiteY123" fmla="*/ 45248 h 353874"/>
              <a:gd name="connsiteX124" fmla="*/ 426980 w 533734"/>
              <a:gd name="connsiteY124" fmla="*/ 14534 h 353874"/>
              <a:gd name="connsiteX125" fmla="*/ 77956 w 533734"/>
              <a:gd name="connsiteY125" fmla="*/ 14023 h 353874"/>
              <a:gd name="connsiteX126" fmla="*/ 59808 w 533734"/>
              <a:gd name="connsiteY126" fmla="*/ 32170 h 353874"/>
              <a:gd name="connsiteX127" fmla="*/ 59808 w 533734"/>
              <a:gd name="connsiteY127" fmla="*/ 198796 h 353874"/>
              <a:gd name="connsiteX128" fmla="*/ 141064 w 533734"/>
              <a:gd name="connsiteY128" fmla="*/ 198796 h 353874"/>
              <a:gd name="connsiteX129" fmla="*/ 148076 w 533734"/>
              <a:gd name="connsiteY129" fmla="*/ 204158 h 353874"/>
              <a:gd name="connsiteX130" fmla="*/ 160450 w 533734"/>
              <a:gd name="connsiteY130" fmla="*/ 216944 h 353874"/>
              <a:gd name="connsiteX131" fmla="*/ 265629 w 533734"/>
              <a:gd name="connsiteY131" fmla="*/ 216944 h 353874"/>
              <a:gd name="connsiteX132" fmla="*/ 282541 w 533734"/>
              <a:gd name="connsiteY132" fmla="*/ 202096 h 353874"/>
              <a:gd name="connsiteX133" fmla="*/ 288315 w 533734"/>
              <a:gd name="connsiteY133" fmla="*/ 198796 h 353874"/>
              <a:gd name="connsiteX134" fmla="*/ 367922 w 533734"/>
              <a:gd name="connsiteY134" fmla="*/ 198796 h 353874"/>
              <a:gd name="connsiteX135" fmla="*/ 358022 w 533734"/>
              <a:gd name="connsiteY135" fmla="*/ 167863 h 353874"/>
              <a:gd name="connsiteX136" fmla="*/ 365859 w 533734"/>
              <a:gd name="connsiteY136" fmla="*/ 139405 h 353874"/>
              <a:gd name="connsiteX137" fmla="*/ 365859 w 533734"/>
              <a:gd name="connsiteY137" fmla="*/ 138993 h 353874"/>
              <a:gd name="connsiteX138" fmla="*/ 365859 w 533734"/>
              <a:gd name="connsiteY138" fmla="*/ 27633 h 353874"/>
              <a:gd name="connsiteX139" fmla="*/ 347711 w 533734"/>
              <a:gd name="connsiteY139" fmla="*/ 14023 h 353874"/>
              <a:gd name="connsiteX140" fmla="*/ 77956 w 533734"/>
              <a:gd name="connsiteY140" fmla="*/ 0 h 353874"/>
              <a:gd name="connsiteX141" fmla="*/ 347711 w 533734"/>
              <a:gd name="connsiteY141" fmla="*/ 0 h 353874"/>
              <a:gd name="connsiteX142" fmla="*/ 379883 w 533734"/>
              <a:gd name="connsiteY142" fmla="*/ 27633 h 353874"/>
              <a:gd name="connsiteX143" fmla="*/ 379883 w 533734"/>
              <a:gd name="connsiteY143" fmla="*/ 123732 h 353874"/>
              <a:gd name="connsiteX144" fmla="*/ 420305 w 533734"/>
              <a:gd name="connsiteY144" fmla="*/ 110121 h 353874"/>
              <a:gd name="connsiteX145" fmla="*/ 482175 w 533734"/>
              <a:gd name="connsiteY145" fmla="*/ 167863 h 353874"/>
              <a:gd name="connsiteX146" fmla="*/ 463923 w 533734"/>
              <a:gd name="connsiteY146" fmla="*/ 208437 h 353874"/>
              <a:gd name="connsiteX147" fmla="*/ 452951 w 533734"/>
              <a:gd name="connsiteY147" fmla="*/ 215274 h 353874"/>
              <a:gd name="connsiteX148" fmla="*/ 444241 w 533734"/>
              <a:gd name="connsiteY148" fmla="*/ 220701 h 353874"/>
              <a:gd name="connsiteX149" fmla="*/ 420305 w 533734"/>
              <a:gd name="connsiteY149" fmla="*/ 225193 h 353874"/>
              <a:gd name="connsiteX150" fmla="*/ 381945 w 533734"/>
              <a:gd name="connsiteY150" fmla="*/ 212819 h 353874"/>
              <a:gd name="connsiteX151" fmla="*/ 292027 w 533734"/>
              <a:gd name="connsiteY151" fmla="*/ 212819 h 353874"/>
              <a:gd name="connsiteX152" fmla="*/ 269342 w 533734"/>
              <a:gd name="connsiteY152" fmla="*/ 230967 h 353874"/>
              <a:gd name="connsiteX153" fmla="*/ 266867 w 533734"/>
              <a:gd name="connsiteY153" fmla="*/ 230967 h 353874"/>
              <a:gd name="connsiteX154" fmla="*/ 160450 w 533734"/>
              <a:gd name="connsiteY154" fmla="*/ 230967 h 353874"/>
              <a:gd name="connsiteX155" fmla="*/ 136114 w 533734"/>
              <a:gd name="connsiteY155" fmla="*/ 212819 h 353874"/>
              <a:gd name="connsiteX156" fmla="*/ 14024 w 533734"/>
              <a:gd name="connsiteY156" fmla="*/ 212819 h 353874"/>
              <a:gd name="connsiteX157" fmla="*/ 14024 w 533734"/>
              <a:gd name="connsiteY157" fmla="*/ 235504 h 353874"/>
              <a:gd name="connsiteX158" fmla="*/ 45371 w 533734"/>
              <a:gd name="connsiteY158" fmla="*/ 273448 h 353874"/>
              <a:gd name="connsiteX159" fmla="*/ 313063 w 533734"/>
              <a:gd name="connsiteY159" fmla="*/ 273448 h 353874"/>
              <a:gd name="connsiteX160" fmla="*/ 380296 w 533734"/>
              <a:gd name="connsiteY160" fmla="*/ 233441 h 353874"/>
              <a:gd name="connsiteX161" fmla="*/ 459489 w 533734"/>
              <a:gd name="connsiteY161" fmla="*/ 233441 h 353874"/>
              <a:gd name="connsiteX162" fmla="*/ 533734 w 533734"/>
              <a:gd name="connsiteY162" fmla="*/ 308093 h 353874"/>
              <a:gd name="connsiteX163" fmla="*/ 533734 w 533734"/>
              <a:gd name="connsiteY163" fmla="*/ 346450 h 353874"/>
              <a:gd name="connsiteX164" fmla="*/ 526722 w 533734"/>
              <a:gd name="connsiteY164" fmla="*/ 353874 h 353874"/>
              <a:gd name="connsiteX165" fmla="*/ 310588 w 533734"/>
              <a:gd name="connsiteY165" fmla="*/ 353874 h 353874"/>
              <a:gd name="connsiteX166" fmla="*/ 303576 w 533734"/>
              <a:gd name="connsiteY166" fmla="*/ 346450 h 353874"/>
              <a:gd name="connsiteX167" fmla="*/ 303576 w 533734"/>
              <a:gd name="connsiteY167" fmla="*/ 310568 h 353874"/>
              <a:gd name="connsiteX168" fmla="*/ 306876 w 533734"/>
              <a:gd name="connsiteY168" fmla="*/ 287883 h 353874"/>
              <a:gd name="connsiteX169" fmla="*/ 45371 w 533734"/>
              <a:gd name="connsiteY169" fmla="*/ 287883 h 353874"/>
              <a:gd name="connsiteX170" fmla="*/ 0 w 533734"/>
              <a:gd name="connsiteY170" fmla="*/ 235504 h 353874"/>
              <a:gd name="connsiteX171" fmla="*/ 0 w 533734"/>
              <a:gd name="connsiteY171" fmla="*/ 208695 h 353874"/>
              <a:gd name="connsiteX172" fmla="*/ 9487 w 533734"/>
              <a:gd name="connsiteY172" fmla="*/ 198796 h 353874"/>
              <a:gd name="connsiteX173" fmla="*/ 45371 w 533734"/>
              <a:gd name="connsiteY173" fmla="*/ 198796 h 353874"/>
              <a:gd name="connsiteX174" fmla="*/ 45371 w 533734"/>
              <a:gd name="connsiteY174" fmla="*/ 32170 h 353874"/>
              <a:gd name="connsiteX175" fmla="*/ 77956 w 533734"/>
              <a:gd name="connsiteY175" fmla="*/ 0 h 3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533734" h="353874">
                <a:moveTo>
                  <a:pt x="380296" y="247877"/>
                </a:moveTo>
                <a:cubicBezTo>
                  <a:pt x="345648" y="247877"/>
                  <a:pt x="317600" y="275923"/>
                  <a:pt x="317600" y="310568"/>
                </a:cubicBezTo>
                <a:lnTo>
                  <a:pt x="317600" y="339438"/>
                </a:lnTo>
                <a:lnTo>
                  <a:pt x="519710" y="339438"/>
                </a:lnTo>
                <a:lnTo>
                  <a:pt x="519710" y="308093"/>
                </a:lnTo>
                <a:cubicBezTo>
                  <a:pt x="519710" y="274685"/>
                  <a:pt x="492487" y="247877"/>
                  <a:pt x="459489" y="247877"/>
                </a:cubicBezTo>
                <a:close/>
                <a:moveTo>
                  <a:pt x="141628" y="136264"/>
                </a:moveTo>
                <a:lnTo>
                  <a:pt x="162753" y="136264"/>
                </a:lnTo>
                <a:cubicBezTo>
                  <a:pt x="166978" y="136264"/>
                  <a:pt x="170359" y="139800"/>
                  <a:pt x="170359" y="143335"/>
                </a:cubicBezTo>
                <a:cubicBezTo>
                  <a:pt x="170359" y="147263"/>
                  <a:pt x="166978" y="150405"/>
                  <a:pt x="162753" y="150405"/>
                </a:cubicBezTo>
                <a:lnTo>
                  <a:pt x="141628" y="150405"/>
                </a:lnTo>
                <a:cubicBezTo>
                  <a:pt x="137403" y="150405"/>
                  <a:pt x="134445" y="147263"/>
                  <a:pt x="134445" y="143335"/>
                </a:cubicBezTo>
                <a:cubicBezTo>
                  <a:pt x="134445" y="139800"/>
                  <a:pt x="137403" y="136264"/>
                  <a:pt x="141628" y="136264"/>
                </a:cubicBezTo>
                <a:close/>
                <a:moveTo>
                  <a:pt x="251928" y="129634"/>
                </a:moveTo>
                <a:cubicBezTo>
                  <a:pt x="236632" y="137472"/>
                  <a:pt x="226297" y="152733"/>
                  <a:pt x="223817" y="170057"/>
                </a:cubicBezTo>
                <a:lnTo>
                  <a:pt x="332129" y="170057"/>
                </a:lnTo>
                <a:cubicBezTo>
                  <a:pt x="330476" y="153558"/>
                  <a:pt x="321381" y="139534"/>
                  <a:pt x="308152" y="131284"/>
                </a:cubicBezTo>
                <a:cubicBezTo>
                  <a:pt x="307738" y="131697"/>
                  <a:pt x="307325" y="131697"/>
                  <a:pt x="306912" y="132109"/>
                </a:cubicBezTo>
                <a:lnTo>
                  <a:pt x="287895" y="147371"/>
                </a:lnTo>
                <a:cubicBezTo>
                  <a:pt x="285414" y="149846"/>
                  <a:pt x="281694" y="151083"/>
                  <a:pt x="278386" y="151083"/>
                </a:cubicBezTo>
                <a:cubicBezTo>
                  <a:pt x="275079" y="151083"/>
                  <a:pt x="270945" y="149433"/>
                  <a:pt x="268051" y="146546"/>
                </a:cubicBezTo>
                <a:close/>
                <a:moveTo>
                  <a:pt x="420305" y="124557"/>
                </a:moveTo>
                <a:cubicBezTo>
                  <a:pt x="393907" y="124557"/>
                  <a:pt x="372046" y="143942"/>
                  <a:pt x="372046" y="167863"/>
                </a:cubicBezTo>
                <a:cubicBezTo>
                  <a:pt x="372046" y="191372"/>
                  <a:pt x="393907" y="211170"/>
                  <a:pt x="420305" y="211170"/>
                </a:cubicBezTo>
                <a:lnTo>
                  <a:pt x="447693" y="200662"/>
                </a:lnTo>
                <a:lnTo>
                  <a:pt x="453766" y="198332"/>
                </a:lnTo>
                <a:cubicBezTo>
                  <a:pt x="462377" y="190444"/>
                  <a:pt x="467739" y="179618"/>
                  <a:pt x="467739" y="167863"/>
                </a:cubicBezTo>
                <a:cubicBezTo>
                  <a:pt x="467739" y="143942"/>
                  <a:pt x="446290" y="124557"/>
                  <a:pt x="420305" y="124557"/>
                </a:cubicBezTo>
                <a:close/>
                <a:moveTo>
                  <a:pt x="277146" y="123447"/>
                </a:moveTo>
                <a:cubicBezTo>
                  <a:pt x="273839" y="123447"/>
                  <a:pt x="270118" y="123447"/>
                  <a:pt x="266811" y="124685"/>
                </a:cubicBezTo>
                <a:lnTo>
                  <a:pt x="278386" y="136647"/>
                </a:lnTo>
                <a:cubicBezTo>
                  <a:pt x="278800" y="136234"/>
                  <a:pt x="278800" y="136234"/>
                  <a:pt x="278800" y="136234"/>
                </a:cubicBezTo>
                <a:lnTo>
                  <a:pt x="293269" y="124685"/>
                </a:lnTo>
                <a:cubicBezTo>
                  <a:pt x="289135" y="123860"/>
                  <a:pt x="285001" y="123447"/>
                  <a:pt x="280867" y="123447"/>
                </a:cubicBezTo>
                <a:close/>
                <a:moveTo>
                  <a:pt x="277146" y="109011"/>
                </a:moveTo>
                <a:lnTo>
                  <a:pt x="280867" y="109011"/>
                </a:lnTo>
                <a:cubicBezTo>
                  <a:pt x="317247" y="109011"/>
                  <a:pt x="346599" y="138709"/>
                  <a:pt x="346599" y="175006"/>
                </a:cubicBezTo>
                <a:lnTo>
                  <a:pt x="346599" y="177481"/>
                </a:lnTo>
                <a:cubicBezTo>
                  <a:pt x="346599" y="181194"/>
                  <a:pt x="343291" y="184906"/>
                  <a:pt x="339571" y="184906"/>
                </a:cubicBezTo>
                <a:lnTo>
                  <a:pt x="215962" y="184906"/>
                </a:lnTo>
                <a:cubicBezTo>
                  <a:pt x="212241" y="184906"/>
                  <a:pt x="208934" y="181194"/>
                  <a:pt x="208934" y="177481"/>
                </a:cubicBezTo>
                <a:cubicBezTo>
                  <a:pt x="208934" y="139947"/>
                  <a:pt x="239526" y="109011"/>
                  <a:pt x="277146" y="109011"/>
                </a:cubicBezTo>
                <a:close/>
                <a:moveTo>
                  <a:pt x="141628" y="107194"/>
                </a:moveTo>
                <a:lnTo>
                  <a:pt x="162753" y="107194"/>
                </a:lnTo>
                <a:cubicBezTo>
                  <a:pt x="166978" y="107194"/>
                  <a:pt x="170359" y="110516"/>
                  <a:pt x="170359" y="114253"/>
                </a:cubicBezTo>
                <a:cubicBezTo>
                  <a:pt x="170359" y="118406"/>
                  <a:pt x="166978" y="121312"/>
                  <a:pt x="162753" y="121312"/>
                </a:cubicBezTo>
                <a:lnTo>
                  <a:pt x="141628" y="121312"/>
                </a:lnTo>
                <a:cubicBezTo>
                  <a:pt x="137403" y="121312"/>
                  <a:pt x="134445" y="118406"/>
                  <a:pt x="134445" y="114253"/>
                </a:cubicBezTo>
                <a:cubicBezTo>
                  <a:pt x="134445" y="110516"/>
                  <a:pt x="137403" y="107194"/>
                  <a:pt x="141628" y="107194"/>
                </a:cubicBezTo>
                <a:close/>
                <a:moveTo>
                  <a:pt x="114262" y="107194"/>
                </a:moveTo>
                <a:cubicBezTo>
                  <a:pt x="118190" y="107194"/>
                  <a:pt x="121332" y="110636"/>
                  <a:pt x="121332" y="114939"/>
                </a:cubicBezTo>
                <a:cubicBezTo>
                  <a:pt x="121332" y="119672"/>
                  <a:pt x="118190" y="123114"/>
                  <a:pt x="114262" y="123114"/>
                </a:cubicBezTo>
                <a:cubicBezTo>
                  <a:pt x="110333" y="123114"/>
                  <a:pt x="107191" y="119672"/>
                  <a:pt x="107191" y="114939"/>
                </a:cubicBezTo>
                <a:cubicBezTo>
                  <a:pt x="107191" y="110636"/>
                  <a:pt x="110333" y="107194"/>
                  <a:pt x="114262" y="107194"/>
                </a:cubicBezTo>
                <a:close/>
                <a:moveTo>
                  <a:pt x="90384" y="91289"/>
                </a:moveTo>
                <a:lnTo>
                  <a:pt x="90384" y="160537"/>
                </a:lnTo>
                <a:cubicBezTo>
                  <a:pt x="90384" y="164269"/>
                  <a:pt x="93282" y="166757"/>
                  <a:pt x="97009" y="166757"/>
                </a:cubicBezTo>
                <a:lnTo>
                  <a:pt x="176917" y="166757"/>
                </a:lnTo>
                <a:cubicBezTo>
                  <a:pt x="180230" y="166757"/>
                  <a:pt x="183128" y="164269"/>
                  <a:pt x="183128" y="160537"/>
                </a:cubicBezTo>
                <a:lnTo>
                  <a:pt x="183128" y="91289"/>
                </a:lnTo>
                <a:close/>
                <a:moveTo>
                  <a:pt x="97009" y="58117"/>
                </a:moveTo>
                <a:cubicBezTo>
                  <a:pt x="93282" y="58117"/>
                  <a:pt x="90384" y="61019"/>
                  <a:pt x="90384" y="64336"/>
                </a:cubicBezTo>
                <a:lnTo>
                  <a:pt x="90384" y="76776"/>
                </a:lnTo>
                <a:lnTo>
                  <a:pt x="183128" y="76776"/>
                </a:lnTo>
                <a:lnTo>
                  <a:pt x="183128" y="64336"/>
                </a:lnTo>
                <a:cubicBezTo>
                  <a:pt x="183128" y="61019"/>
                  <a:pt x="180230" y="58117"/>
                  <a:pt x="176917" y="58117"/>
                </a:cubicBezTo>
                <a:close/>
                <a:moveTo>
                  <a:pt x="493979" y="47238"/>
                </a:moveTo>
                <a:cubicBezTo>
                  <a:pt x="497907" y="47238"/>
                  <a:pt x="501049" y="50680"/>
                  <a:pt x="501049" y="54983"/>
                </a:cubicBezTo>
                <a:cubicBezTo>
                  <a:pt x="501049" y="59717"/>
                  <a:pt x="497907" y="63159"/>
                  <a:pt x="493979" y="63159"/>
                </a:cubicBezTo>
                <a:cubicBezTo>
                  <a:pt x="490051" y="63159"/>
                  <a:pt x="486908" y="59717"/>
                  <a:pt x="486908" y="54983"/>
                </a:cubicBezTo>
                <a:cubicBezTo>
                  <a:pt x="486908" y="50680"/>
                  <a:pt x="490051" y="47238"/>
                  <a:pt x="493979" y="47238"/>
                </a:cubicBezTo>
                <a:close/>
                <a:moveTo>
                  <a:pt x="465585" y="47238"/>
                </a:moveTo>
                <a:cubicBezTo>
                  <a:pt x="469888" y="47238"/>
                  <a:pt x="473761" y="50680"/>
                  <a:pt x="473761" y="54983"/>
                </a:cubicBezTo>
                <a:cubicBezTo>
                  <a:pt x="473761" y="59717"/>
                  <a:pt x="469888" y="63159"/>
                  <a:pt x="465585" y="63159"/>
                </a:cubicBezTo>
                <a:cubicBezTo>
                  <a:pt x="461282" y="63159"/>
                  <a:pt x="457840" y="59717"/>
                  <a:pt x="457840" y="54983"/>
                </a:cubicBezTo>
                <a:cubicBezTo>
                  <a:pt x="457840" y="50680"/>
                  <a:pt x="461282" y="47238"/>
                  <a:pt x="465585" y="47238"/>
                </a:cubicBezTo>
                <a:close/>
                <a:moveTo>
                  <a:pt x="435129" y="47238"/>
                </a:moveTo>
                <a:cubicBezTo>
                  <a:pt x="439002" y="47238"/>
                  <a:pt x="442875" y="50680"/>
                  <a:pt x="442875" y="54983"/>
                </a:cubicBezTo>
                <a:cubicBezTo>
                  <a:pt x="442875" y="59717"/>
                  <a:pt x="439002" y="63159"/>
                  <a:pt x="435129" y="63159"/>
                </a:cubicBezTo>
                <a:cubicBezTo>
                  <a:pt x="430396" y="63159"/>
                  <a:pt x="426953" y="59717"/>
                  <a:pt x="426953" y="54983"/>
                </a:cubicBezTo>
                <a:cubicBezTo>
                  <a:pt x="426953" y="50680"/>
                  <a:pt x="430396" y="47238"/>
                  <a:pt x="435129" y="47238"/>
                </a:cubicBezTo>
                <a:close/>
                <a:moveTo>
                  <a:pt x="276858" y="45257"/>
                </a:moveTo>
                <a:cubicBezTo>
                  <a:pt x="263631" y="45257"/>
                  <a:pt x="252470" y="54701"/>
                  <a:pt x="252470" y="67018"/>
                </a:cubicBezTo>
                <a:cubicBezTo>
                  <a:pt x="252470" y="79336"/>
                  <a:pt x="263631" y="89190"/>
                  <a:pt x="276858" y="89190"/>
                </a:cubicBezTo>
                <a:cubicBezTo>
                  <a:pt x="290086" y="89190"/>
                  <a:pt x="301246" y="79336"/>
                  <a:pt x="301246" y="67018"/>
                </a:cubicBezTo>
                <a:cubicBezTo>
                  <a:pt x="301246" y="54701"/>
                  <a:pt x="290086" y="45257"/>
                  <a:pt x="276858" y="45257"/>
                </a:cubicBezTo>
                <a:close/>
                <a:moveTo>
                  <a:pt x="97009" y="43604"/>
                </a:moveTo>
                <a:lnTo>
                  <a:pt x="176917" y="43604"/>
                </a:lnTo>
                <a:cubicBezTo>
                  <a:pt x="188510" y="43604"/>
                  <a:pt x="197619" y="52726"/>
                  <a:pt x="197619" y="64336"/>
                </a:cubicBezTo>
                <a:lnTo>
                  <a:pt x="197619" y="160537"/>
                </a:lnTo>
                <a:cubicBezTo>
                  <a:pt x="197619" y="172147"/>
                  <a:pt x="188510" y="181270"/>
                  <a:pt x="176917" y="181270"/>
                </a:cubicBezTo>
                <a:lnTo>
                  <a:pt x="97009" y="181270"/>
                </a:lnTo>
                <a:cubicBezTo>
                  <a:pt x="85416" y="181270"/>
                  <a:pt x="76307" y="172147"/>
                  <a:pt x="76307" y="160537"/>
                </a:cubicBezTo>
                <a:lnTo>
                  <a:pt x="76307" y="64336"/>
                </a:lnTo>
                <a:cubicBezTo>
                  <a:pt x="76307" y="52726"/>
                  <a:pt x="85416" y="43604"/>
                  <a:pt x="97009" y="43604"/>
                </a:cubicBezTo>
                <a:close/>
                <a:moveTo>
                  <a:pt x="276858" y="30887"/>
                </a:moveTo>
                <a:cubicBezTo>
                  <a:pt x="298353" y="30887"/>
                  <a:pt x="315714" y="47310"/>
                  <a:pt x="315714" y="67018"/>
                </a:cubicBezTo>
                <a:cubicBezTo>
                  <a:pt x="315714" y="87137"/>
                  <a:pt x="298353" y="103150"/>
                  <a:pt x="276858" y="103150"/>
                </a:cubicBezTo>
                <a:cubicBezTo>
                  <a:pt x="255364" y="103150"/>
                  <a:pt x="238003" y="87137"/>
                  <a:pt x="238003" y="67018"/>
                </a:cubicBezTo>
                <a:cubicBezTo>
                  <a:pt x="238003" y="47310"/>
                  <a:pt x="255364" y="30887"/>
                  <a:pt x="276858" y="30887"/>
                </a:cubicBezTo>
                <a:close/>
                <a:moveTo>
                  <a:pt x="426980" y="29061"/>
                </a:moveTo>
                <a:cubicBezTo>
                  <a:pt x="417912" y="29061"/>
                  <a:pt x="410493" y="36532"/>
                  <a:pt x="410493" y="45248"/>
                </a:cubicBezTo>
                <a:lnTo>
                  <a:pt x="410493" y="62266"/>
                </a:lnTo>
                <a:cubicBezTo>
                  <a:pt x="410493" y="70567"/>
                  <a:pt x="416264" y="77208"/>
                  <a:pt x="424507" y="78453"/>
                </a:cubicBezTo>
                <a:lnTo>
                  <a:pt x="432751" y="79698"/>
                </a:lnTo>
                <a:lnTo>
                  <a:pt x="429041" y="92565"/>
                </a:lnTo>
                <a:lnTo>
                  <a:pt x="448413" y="78453"/>
                </a:lnTo>
                <a:lnTo>
                  <a:pt x="502820" y="78453"/>
                </a:lnTo>
                <a:cubicBezTo>
                  <a:pt x="511888" y="78453"/>
                  <a:pt x="519307" y="71397"/>
                  <a:pt x="519307" y="62266"/>
                </a:cubicBezTo>
                <a:lnTo>
                  <a:pt x="519307" y="45248"/>
                </a:lnTo>
                <a:cubicBezTo>
                  <a:pt x="519307" y="36532"/>
                  <a:pt x="511888" y="29061"/>
                  <a:pt x="502820" y="29061"/>
                </a:cubicBezTo>
                <a:close/>
                <a:moveTo>
                  <a:pt x="426980" y="14534"/>
                </a:moveTo>
                <a:lnTo>
                  <a:pt x="502820" y="14534"/>
                </a:lnTo>
                <a:cubicBezTo>
                  <a:pt x="520131" y="14534"/>
                  <a:pt x="533733" y="28231"/>
                  <a:pt x="533733" y="45248"/>
                </a:cubicBezTo>
                <a:lnTo>
                  <a:pt x="533733" y="62266"/>
                </a:lnTo>
                <a:cubicBezTo>
                  <a:pt x="533733" y="79283"/>
                  <a:pt x="520131" y="92980"/>
                  <a:pt x="502820" y="92980"/>
                </a:cubicBezTo>
                <a:lnTo>
                  <a:pt x="452947" y="92980"/>
                </a:lnTo>
                <a:lnTo>
                  <a:pt x="432338" y="107922"/>
                </a:lnTo>
                <a:cubicBezTo>
                  <a:pt x="429865" y="109583"/>
                  <a:pt x="427392" y="110413"/>
                  <a:pt x="424919" y="110413"/>
                </a:cubicBezTo>
                <a:cubicBezTo>
                  <a:pt x="422446" y="110413"/>
                  <a:pt x="419973" y="109583"/>
                  <a:pt x="417912" y="107922"/>
                </a:cubicBezTo>
                <a:cubicBezTo>
                  <a:pt x="413791" y="105432"/>
                  <a:pt x="412142" y="100036"/>
                  <a:pt x="413378" y="95055"/>
                </a:cubicBezTo>
                <a:lnTo>
                  <a:pt x="415027" y="90490"/>
                </a:lnTo>
                <a:cubicBezTo>
                  <a:pt x="403486" y="85509"/>
                  <a:pt x="396067" y="74718"/>
                  <a:pt x="396067" y="62266"/>
                </a:cubicBezTo>
                <a:lnTo>
                  <a:pt x="396067" y="45248"/>
                </a:lnTo>
                <a:cubicBezTo>
                  <a:pt x="396067" y="28231"/>
                  <a:pt x="410081" y="14534"/>
                  <a:pt x="426980" y="14534"/>
                </a:cubicBezTo>
                <a:close/>
                <a:moveTo>
                  <a:pt x="77956" y="14023"/>
                </a:moveTo>
                <a:cubicBezTo>
                  <a:pt x="68057" y="14023"/>
                  <a:pt x="59808" y="22272"/>
                  <a:pt x="59808" y="32170"/>
                </a:cubicBezTo>
                <a:lnTo>
                  <a:pt x="59808" y="198796"/>
                </a:lnTo>
                <a:lnTo>
                  <a:pt x="141064" y="198796"/>
                </a:lnTo>
                <a:cubicBezTo>
                  <a:pt x="144364" y="198796"/>
                  <a:pt x="146839" y="200859"/>
                  <a:pt x="148076" y="204158"/>
                </a:cubicBezTo>
                <a:cubicBezTo>
                  <a:pt x="149726" y="210345"/>
                  <a:pt x="154676" y="216944"/>
                  <a:pt x="160450" y="216944"/>
                </a:cubicBezTo>
                <a:lnTo>
                  <a:pt x="265629" y="216944"/>
                </a:lnTo>
                <a:cubicBezTo>
                  <a:pt x="270167" y="214469"/>
                  <a:pt x="278003" y="208695"/>
                  <a:pt x="282541" y="202096"/>
                </a:cubicBezTo>
                <a:cubicBezTo>
                  <a:pt x="283778" y="199621"/>
                  <a:pt x="285840" y="198796"/>
                  <a:pt x="288315" y="198796"/>
                </a:cubicBezTo>
                <a:lnTo>
                  <a:pt x="367922" y="198796"/>
                </a:lnTo>
                <a:cubicBezTo>
                  <a:pt x="361322" y="189723"/>
                  <a:pt x="358022" y="178999"/>
                  <a:pt x="358022" y="167863"/>
                </a:cubicBezTo>
                <a:cubicBezTo>
                  <a:pt x="358022" y="157552"/>
                  <a:pt x="360910" y="148066"/>
                  <a:pt x="365859" y="139405"/>
                </a:cubicBezTo>
                <a:cubicBezTo>
                  <a:pt x="365859" y="139405"/>
                  <a:pt x="365859" y="139405"/>
                  <a:pt x="365859" y="138993"/>
                </a:cubicBezTo>
                <a:lnTo>
                  <a:pt x="365859" y="27633"/>
                </a:lnTo>
                <a:cubicBezTo>
                  <a:pt x="365859" y="22684"/>
                  <a:pt x="358435" y="14023"/>
                  <a:pt x="347711" y="14023"/>
                </a:cubicBezTo>
                <a:close/>
                <a:moveTo>
                  <a:pt x="77956" y="0"/>
                </a:moveTo>
                <a:lnTo>
                  <a:pt x="347711" y="0"/>
                </a:lnTo>
                <a:cubicBezTo>
                  <a:pt x="366272" y="0"/>
                  <a:pt x="379883" y="14848"/>
                  <a:pt x="379883" y="27633"/>
                </a:cubicBezTo>
                <a:lnTo>
                  <a:pt x="379883" y="123732"/>
                </a:lnTo>
                <a:cubicBezTo>
                  <a:pt x="391020" y="115483"/>
                  <a:pt x="405044" y="110121"/>
                  <a:pt x="420305" y="110121"/>
                </a:cubicBezTo>
                <a:cubicBezTo>
                  <a:pt x="454127" y="110121"/>
                  <a:pt x="482175" y="136105"/>
                  <a:pt x="482175" y="167863"/>
                </a:cubicBezTo>
                <a:cubicBezTo>
                  <a:pt x="482175" y="183742"/>
                  <a:pt x="475163" y="198075"/>
                  <a:pt x="463923" y="208437"/>
                </a:cubicBezTo>
                <a:lnTo>
                  <a:pt x="452951" y="215274"/>
                </a:lnTo>
                <a:lnTo>
                  <a:pt x="444241" y="220701"/>
                </a:lnTo>
                <a:cubicBezTo>
                  <a:pt x="436855" y="223595"/>
                  <a:pt x="428761" y="225193"/>
                  <a:pt x="420305" y="225193"/>
                </a:cubicBezTo>
                <a:cubicBezTo>
                  <a:pt x="405456" y="225193"/>
                  <a:pt x="392670" y="220656"/>
                  <a:pt x="381945" y="212819"/>
                </a:cubicBezTo>
                <a:lnTo>
                  <a:pt x="292027" y="212819"/>
                </a:lnTo>
                <a:cubicBezTo>
                  <a:pt x="285428" y="220656"/>
                  <a:pt x="276766" y="227667"/>
                  <a:pt x="269342" y="230967"/>
                </a:cubicBezTo>
                <a:cubicBezTo>
                  <a:pt x="268517" y="230967"/>
                  <a:pt x="267692" y="230967"/>
                  <a:pt x="266867" y="230967"/>
                </a:cubicBezTo>
                <a:lnTo>
                  <a:pt x="160450" y="230967"/>
                </a:lnTo>
                <a:cubicBezTo>
                  <a:pt x="150138" y="230967"/>
                  <a:pt x="140652" y="223955"/>
                  <a:pt x="136114" y="212819"/>
                </a:cubicBezTo>
                <a:lnTo>
                  <a:pt x="14024" y="212819"/>
                </a:lnTo>
                <a:lnTo>
                  <a:pt x="14024" y="235504"/>
                </a:lnTo>
                <a:cubicBezTo>
                  <a:pt x="14024" y="256126"/>
                  <a:pt x="28048" y="273448"/>
                  <a:pt x="45371" y="273448"/>
                </a:cubicBezTo>
                <a:lnTo>
                  <a:pt x="313063" y="273448"/>
                </a:lnTo>
                <a:cubicBezTo>
                  <a:pt x="325850" y="249526"/>
                  <a:pt x="351010" y="233441"/>
                  <a:pt x="380296" y="233441"/>
                </a:cubicBezTo>
                <a:lnTo>
                  <a:pt x="459489" y="233441"/>
                </a:lnTo>
                <a:cubicBezTo>
                  <a:pt x="500736" y="233441"/>
                  <a:pt x="533734" y="266849"/>
                  <a:pt x="533734" y="308093"/>
                </a:cubicBezTo>
                <a:lnTo>
                  <a:pt x="533734" y="346450"/>
                </a:lnTo>
                <a:cubicBezTo>
                  <a:pt x="533734" y="350574"/>
                  <a:pt x="530434" y="353874"/>
                  <a:pt x="526722" y="353874"/>
                </a:cubicBezTo>
                <a:lnTo>
                  <a:pt x="310588" y="353874"/>
                </a:lnTo>
                <a:cubicBezTo>
                  <a:pt x="306464" y="353874"/>
                  <a:pt x="303576" y="350574"/>
                  <a:pt x="303576" y="346450"/>
                </a:cubicBezTo>
                <a:lnTo>
                  <a:pt x="303576" y="310568"/>
                </a:lnTo>
                <a:cubicBezTo>
                  <a:pt x="303576" y="302319"/>
                  <a:pt x="304814" y="294895"/>
                  <a:pt x="306876" y="287883"/>
                </a:cubicBezTo>
                <a:lnTo>
                  <a:pt x="45371" y="287883"/>
                </a:lnTo>
                <a:cubicBezTo>
                  <a:pt x="20211" y="287883"/>
                  <a:pt x="0" y="264374"/>
                  <a:pt x="0" y="235504"/>
                </a:cubicBezTo>
                <a:lnTo>
                  <a:pt x="0" y="208695"/>
                </a:lnTo>
                <a:cubicBezTo>
                  <a:pt x="0" y="203333"/>
                  <a:pt x="4125" y="198796"/>
                  <a:pt x="9487" y="198796"/>
                </a:cubicBezTo>
                <a:lnTo>
                  <a:pt x="45371" y="198796"/>
                </a:lnTo>
                <a:lnTo>
                  <a:pt x="45371" y="32170"/>
                </a:lnTo>
                <a:cubicBezTo>
                  <a:pt x="45371" y="14435"/>
                  <a:pt x="60220" y="0"/>
                  <a:pt x="77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2" name="Freeform 16">
            <a:extLst>
              <a:ext uri="{FF2B5EF4-FFF2-40B4-BE49-F238E27FC236}">
                <a16:creationId xmlns:a16="http://schemas.microsoft.com/office/drawing/2014/main" id="{441DD9AA-686D-4F1E-B412-112EBE84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31" y="10846685"/>
            <a:ext cx="1034578" cy="849957"/>
          </a:xfrm>
          <a:custGeom>
            <a:avLst/>
            <a:gdLst>
              <a:gd name="connsiteX0" fmla="*/ 441766 w 519198"/>
              <a:gd name="connsiteY0" fmla="*/ 345202 h 426547"/>
              <a:gd name="connsiteX1" fmla="*/ 474887 w 519198"/>
              <a:gd name="connsiteY1" fmla="*/ 345202 h 426547"/>
              <a:gd name="connsiteX2" fmla="*/ 482853 w 519198"/>
              <a:gd name="connsiteY2" fmla="*/ 352749 h 426547"/>
              <a:gd name="connsiteX3" fmla="*/ 482853 w 519198"/>
              <a:gd name="connsiteY3" fmla="*/ 353587 h 426547"/>
              <a:gd name="connsiteX4" fmla="*/ 474887 w 519198"/>
              <a:gd name="connsiteY4" fmla="*/ 361134 h 426547"/>
              <a:gd name="connsiteX5" fmla="*/ 441766 w 519198"/>
              <a:gd name="connsiteY5" fmla="*/ 361134 h 426547"/>
              <a:gd name="connsiteX6" fmla="*/ 434219 w 519198"/>
              <a:gd name="connsiteY6" fmla="*/ 353587 h 426547"/>
              <a:gd name="connsiteX7" fmla="*/ 434219 w 519198"/>
              <a:gd name="connsiteY7" fmla="*/ 352749 h 426547"/>
              <a:gd name="connsiteX8" fmla="*/ 441766 w 519198"/>
              <a:gd name="connsiteY8" fmla="*/ 345202 h 426547"/>
              <a:gd name="connsiteX9" fmla="*/ 205472 w 519198"/>
              <a:gd name="connsiteY9" fmla="*/ 345202 h 426547"/>
              <a:gd name="connsiteX10" fmla="*/ 373678 w 519198"/>
              <a:gd name="connsiteY10" fmla="*/ 345202 h 426547"/>
              <a:gd name="connsiteX11" fmla="*/ 381118 w 519198"/>
              <a:gd name="connsiteY11" fmla="*/ 352749 h 426547"/>
              <a:gd name="connsiteX12" fmla="*/ 381118 w 519198"/>
              <a:gd name="connsiteY12" fmla="*/ 353587 h 426547"/>
              <a:gd name="connsiteX13" fmla="*/ 373678 w 519198"/>
              <a:gd name="connsiteY13" fmla="*/ 361134 h 426547"/>
              <a:gd name="connsiteX14" fmla="*/ 205472 w 519198"/>
              <a:gd name="connsiteY14" fmla="*/ 361134 h 426547"/>
              <a:gd name="connsiteX15" fmla="*/ 198033 w 519198"/>
              <a:gd name="connsiteY15" fmla="*/ 353587 h 426547"/>
              <a:gd name="connsiteX16" fmla="*/ 198033 w 519198"/>
              <a:gd name="connsiteY16" fmla="*/ 352749 h 426547"/>
              <a:gd name="connsiteX17" fmla="*/ 205472 w 519198"/>
              <a:gd name="connsiteY17" fmla="*/ 345202 h 426547"/>
              <a:gd name="connsiteX18" fmla="*/ 374822 w 519198"/>
              <a:gd name="connsiteY18" fmla="*/ 316133 h 426547"/>
              <a:gd name="connsiteX19" fmla="*/ 389648 w 519198"/>
              <a:gd name="connsiteY19" fmla="*/ 316133 h 426547"/>
              <a:gd name="connsiteX20" fmla="*/ 397472 w 519198"/>
              <a:gd name="connsiteY20" fmla="*/ 323900 h 426547"/>
              <a:gd name="connsiteX21" fmla="*/ 397472 w 519198"/>
              <a:gd name="connsiteY21" fmla="*/ 324309 h 426547"/>
              <a:gd name="connsiteX22" fmla="*/ 389648 w 519198"/>
              <a:gd name="connsiteY22" fmla="*/ 332075 h 426547"/>
              <a:gd name="connsiteX23" fmla="*/ 374822 w 519198"/>
              <a:gd name="connsiteY23" fmla="*/ 332075 h 426547"/>
              <a:gd name="connsiteX24" fmla="*/ 366998 w 519198"/>
              <a:gd name="connsiteY24" fmla="*/ 324309 h 426547"/>
              <a:gd name="connsiteX25" fmla="*/ 366998 w 519198"/>
              <a:gd name="connsiteY25" fmla="*/ 323900 h 426547"/>
              <a:gd name="connsiteX26" fmla="*/ 374822 w 519198"/>
              <a:gd name="connsiteY26" fmla="*/ 316133 h 426547"/>
              <a:gd name="connsiteX27" fmla="*/ 327173 w 519198"/>
              <a:gd name="connsiteY27" fmla="*/ 316133 h 426547"/>
              <a:gd name="connsiteX28" fmla="*/ 342410 w 519198"/>
              <a:gd name="connsiteY28" fmla="*/ 316133 h 426547"/>
              <a:gd name="connsiteX29" fmla="*/ 350234 w 519198"/>
              <a:gd name="connsiteY29" fmla="*/ 323900 h 426547"/>
              <a:gd name="connsiteX30" fmla="*/ 350234 w 519198"/>
              <a:gd name="connsiteY30" fmla="*/ 324309 h 426547"/>
              <a:gd name="connsiteX31" fmla="*/ 342410 w 519198"/>
              <a:gd name="connsiteY31" fmla="*/ 332075 h 426547"/>
              <a:gd name="connsiteX32" fmla="*/ 327173 w 519198"/>
              <a:gd name="connsiteY32" fmla="*/ 332075 h 426547"/>
              <a:gd name="connsiteX33" fmla="*/ 319760 w 519198"/>
              <a:gd name="connsiteY33" fmla="*/ 324309 h 426547"/>
              <a:gd name="connsiteX34" fmla="*/ 319760 w 519198"/>
              <a:gd name="connsiteY34" fmla="*/ 323900 h 426547"/>
              <a:gd name="connsiteX35" fmla="*/ 327173 w 519198"/>
              <a:gd name="connsiteY35" fmla="*/ 316133 h 426547"/>
              <a:gd name="connsiteX36" fmla="*/ 281853 w 519198"/>
              <a:gd name="connsiteY36" fmla="*/ 316133 h 426547"/>
              <a:gd name="connsiteX37" fmla="*/ 297296 w 519198"/>
              <a:gd name="connsiteY37" fmla="*/ 316133 h 426547"/>
              <a:gd name="connsiteX38" fmla="*/ 304809 w 519198"/>
              <a:gd name="connsiteY38" fmla="*/ 323900 h 426547"/>
              <a:gd name="connsiteX39" fmla="*/ 304809 w 519198"/>
              <a:gd name="connsiteY39" fmla="*/ 324309 h 426547"/>
              <a:gd name="connsiteX40" fmla="*/ 297296 w 519198"/>
              <a:gd name="connsiteY40" fmla="*/ 332075 h 426547"/>
              <a:gd name="connsiteX41" fmla="*/ 281853 w 519198"/>
              <a:gd name="connsiteY41" fmla="*/ 332075 h 426547"/>
              <a:gd name="connsiteX42" fmla="*/ 274341 w 519198"/>
              <a:gd name="connsiteY42" fmla="*/ 324309 h 426547"/>
              <a:gd name="connsiteX43" fmla="*/ 274341 w 519198"/>
              <a:gd name="connsiteY43" fmla="*/ 323900 h 426547"/>
              <a:gd name="connsiteX44" fmla="*/ 281853 w 519198"/>
              <a:gd name="connsiteY44" fmla="*/ 316133 h 426547"/>
              <a:gd name="connsiteX45" fmla="*/ 236848 w 519198"/>
              <a:gd name="connsiteY45" fmla="*/ 316133 h 426547"/>
              <a:gd name="connsiteX46" fmla="*/ 251874 w 519198"/>
              <a:gd name="connsiteY46" fmla="*/ 316133 h 426547"/>
              <a:gd name="connsiteX47" fmla="*/ 259386 w 519198"/>
              <a:gd name="connsiteY47" fmla="*/ 323900 h 426547"/>
              <a:gd name="connsiteX48" fmla="*/ 259386 w 519198"/>
              <a:gd name="connsiteY48" fmla="*/ 324309 h 426547"/>
              <a:gd name="connsiteX49" fmla="*/ 251874 w 519198"/>
              <a:gd name="connsiteY49" fmla="*/ 332075 h 426547"/>
              <a:gd name="connsiteX50" fmla="*/ 236848 w 519198"/>
              <a:gd name="connsiteY50" fmla="*/ 332075 h 426547"/>
              <a:gd name="connsiteX51" fmla="*/ 228918 w 519198"/>
              <a:gd name="connsiteY51" fmla="*/ 324309 h 426547"/>
              <a:gd name="connsiteX52" fmla="*/ 228918 w 519198"/>
              <a:gd name="connsiteY52" fmla="*/ 323900 h 426547"/>
              <a:gd name="connsiteX53" fmla="*/ 236848 w 519198"/>
              <a:gd name="connsiteY53" fmla="*/ 316133 h 426547"/>
              <a:gd name="connsiteX54" fmla="*/ 191011 w 519198"/>
              <a:gd name="connsiteY54" fmla="*/ 316133 h 426547"/>
              <a:gd name="connsiteX55" fmla="*/ 206454 w 519198"/>
              <a:gd name="connsiteY55" fmla="*/ 316133 h 426547"/>
              <a:gd name="connsiteX56" fmla="*/ 213967 w 519198"/>
              <a:gd name="connsiteY56" fmla="*/ 323900 h 426547"/>
              <a:gd name="connsiteX57" fmla="*/ 213967 w 519198"/>
              <a:gd name="connsiteY57" fmla="*/ 324309 h 426547"/>
              <a:gd name="connsiteX58" fmla="*/ 206454 w 519198"/>
              <a:gd name="connsiteY58" fmla="*/ 332075 h 426547"/>
              <a:gd name="connsiteX59" fmla="*/ 191011 w 519198"/>
              <a:gd name="connsiteY59" fmla="*/ 332075 h 426547"/>
              <a:gd name="connsiteX60" fmla="*/ 183499 w 519198"/>
              <a:gd name="connsiteY60" fmla="*/ 324309 h 426547"/>
              <a:gd name="connsiteX61" fmla="*/ 183499 w 519198"/>
              <a:gd name="connsiteY61" fmla="*/ 323900 h 426547"/>
              <a:gd name="connsiteX62" fmla="*/ 191011 w 519198"/>
              <a:gd name="connsiteY62" fmla="*/ 316133 h 426547"/>
              <a:gd name="connsiteX63" fmla="*/ 145902 w 519198"/>
              <a:gd name="connsiteY63" fmla="*/ 316133 h 426547"/>
              <a:gd name="connsiteX64" fmla="*/ 160728 w 519198"/>
              <a:gd name="connsiteY64" fmla="*/ 316133 h 426547"/>
              <a:gd name="connsiteX65" fmla="*/ 168552 w 519198"/>
              <a:gd name="connsiteY65" fmla="*/ 324099 h 426547"/>
              <a:gd name="connsiteX66" fmla="*/ 160728 w 519198"/>
              <a:gd name="connsiteY66" fmla="*/ 332065 h 426547"/>
              <a:gd name="connsiteX67" fmla="*/ 145902 w 519198"/>
              <a:gd name="connsiteY67" fmla="*/ 332065 h 426547"/>
              <a:gd name="connsiteX68" fmla="*/ 138078 w 519198"/>
              <a:gd name="connsiteY68" fmla="*/ 324099 h 426547"/>
              <a:gd name="connsiteX69" fmla="*/ 145902 w 519198"/>
              <a:gd name="connsiteY69" fmla="*/ 316133 h 426547"/>
              <a:gd name="connsiteX70" fmla="*/ 327173 w 519198"/>
              <a:gd name="connsiteY70" fmla="*/ 285245 h 426547"/>
              <a:gd name="connsiteX71" fmla="*/ 341998 w 519198"/>
              <a:gd name="connsiteY71" fmla="*/ 285245 h 426547"/>
              <a:gd name="connsiteX72" fmla="*/ 350234 w 519198"/>
              <a:gd name="connsiteY72" fmla="*/ 293012 h 426547"/>
              <a:gd name="connsiteX73" fmla="*/ 350234 w 519198"/>
              <a:gd name="connsiteY73" fmla="*/ 293421 h 426547"/>
              <a:gd name="connsiteX74" fmla="*/ 341998 w 519198"/>
              <a:gd name="connsiteY74" fmla="*/ 301188 h 426547"/>
              <a:gd name="connsiteX75" fmla="*/ 327173 w 519198"/>
              <a:gd name="connsiteY75" fmla="*/ 301188 h 426547"/>
              <a:gd name="connsiteX76" fmla="*/ 319760 w 519198"/>
              <a:gd name="connsiteY76" fmla="*/ 293421 h 426547"/>
              <a:gd name="connsiteX77" fmla="*/ 319760 w 519198"/>
              <a:gd name="connsiteY77" fmla="*/ 293012 h 426547"/>
              <a:gd name="connsiteX78" fmla="*/ 327173 w 519198"/>
              <a:gd name="connsiteY78" fmla="*/ 285245 h 426547"/>
              <a:gd name="connsiteX79" fmla="*/ 281853 w 519198"/>
              <a:gd name="connsiteY79" fmla="*/ 285245 h 426547"/>
              <a:gd name="connsiteX80" fmla="*/ 297296 w 519198"/>
              <a:gd name="connsiteY80" fmla="*/ 285245 h 426547"/>
              <a:gd name="connsiteX81" fmla="*/ 304809 w 519198"/>
              <a:gd name="connsiteY81" fmla="*/ 293012 h 426547"/>
              <a:gd name="connsiteX82" fmla="*/ 304809 w 519198"/>
              <a:gd name="connsiteY82" fmla="*/ 293421 h 426547"/>
              <a:gd name="connsiteX83" fmla="*/ 297296 w 519198"/>
              <a:gd name="connsiteY83" fmla="*/ 301188 h 426547"/>
              <a:gd name="connsiteX84" fmla="*/ 281853 w 519198"/>
              <a:gd name="connsiteY84" fmla="*/ 301188 h 426547"/>
              <a:gd name="connsiteX85" fmla="*/ 274341 w 519198"/>
              <a:gd name="connsiteY85" fmla="*/ 293421 h 426547"/>
              <a:gd name="connsiteX86" fmla="*/ 274341 w 519198"/>
              <a:gd name="connsiteY86" fmla="*/ 293012 h 426547"/>
              <a:gd name="connsiteX87" fmla="*/ 281853 w 519198"/>
              <a:gd name="connsiteY87" fmla="*/ 285245 h 426547"/>
              <a:gd name="connsiteX88" fmla="*/ 236848 w 519198"/>
              <a:gd name="connsiteY88" fmla="*/ 285245 h 426547"/>
              <a:gd name="connsiteX89" fmla="*/ 251874 w 519198"/>
              <a:gd name="connsiteY89" fmla="*/ 285245 h 426547"/>
              <a:gd name="connsiteX90" fmla="*/ 259386 w 519198"/>
              <a:gd name="connsiteY90" fmla="*/ 293012 h 426547"/>
              <a:gd name="connsiteX91" fmla="*/ 259386 w 519198"/>
              <a:gd name="connsiteY91" fmla="*/ 293421 h 426547"/>
              <a:gd name="connsiteX92" fmla="*/ 251874 w 519198"/>
              <a:gd name="connsiteY92" fmla="*/ 301188 h 426547"/>
              <a:gd name="connsiteX93" fmla="*/ 236848 w 519198"/>
              <a:gd name="connsiteY93" fmla="*/ 301188 h 426547"/>
              <a:gd name="connsiteX94" fmla="*/ 228918 w 519198"/>
              <a:gd name="connsiteY94" fmla="*/ 293421 h 426547"/>
              <a:gd name="connsiteX95" fmla="*/ 228918 w 519198"/>
              <a:gd name="connsiteY95" fmla="*/ 293012 h 426547"/>
              <a:gd name="connsiteX96" fmla="*/ 236848 w 519198"/>
              <a:gd name="connsiteY96" fmla="*/ 285245 h 426547"/>
              <a:gd name="connsiteX97" fmla="*/ 190911 w 519198"/>
              <a:gd name="connsiteY97" fmla="*/ 285245 h 426547"/>
              <a:gd name="connsiteX98" fmla="*/ 206148 w 519198"/>
              <a:gd name="connsiteY98" fmla="*/ 285245 h 426547"/>
              <a:gd name="connsiteX99" fmla="*/ 213972 w 519198"/>
              <a:gd name="connsiteY99" fmla="*/ 293012 h 426547"/>
              <a:gd name="connsiteX100" fmla="*/ 213972 w 519198"/>
              <a:gd name="connsiteY100" fmla="*/ 293421 h 426547"/>
              <a:gd name="connsiteX101" fmla="*/ 206148 w 519198"/>
              <a:gd name="connsiteY101" fmla="*/ 301188 h 426547"/>
              <a:gd name="connsiteX102" fmla="*/ 190911 w 519198"/>
              <a:gd name="connsiteY102" fmla="*/ 301188 h 426547"/>
              <a:gd name="connsiteX103" fmla="*/ 183499 w 519198"/>
              <a:gd name="connsiteY103" fmla="*/ 293421 h 426547"/>
              <a:gd name="connsiteX104" fmla="*/ 183499 w 519198"/>
              <a:gd name="connsiteY104" fmla="*/ 293012 h 426547"/>
              <a:gd name="connsiteX105" fmla="*/ 190911 w 519198"/>
              <a:gd name="connsiteY105" fmla="*/ 285245 h 426547"/>
              <a:gd name="connsiteX106" fmla="*/ 145902 w 519198"/>
              <a:gd name="connsiteY106" fmla="*/ 285245 h 426547"/>
              <a:gd name="connsiteX107" fmla="*/ 160728 w 519198"/>
              <a:gd name="connsiteY107" fmla="*/ 285245 h 426547"/>
              <a:gd name="connsiteX108" fmla="*/ 168552 w 519198"/>
              <a:gd name="connsiteY108" fmla="*/ 293012 h 426547"/>
              <a:gd name="connsiteX109" fmla="*/ 160728 w 519198"/>
              <a:gd name="connsiteY109" fmla="*/ 301188 h 426547"/>
              <a:gd name="connsiteX110" fmla="*/ 145902 w 519198"/>
              <a:gd name="connsiteY110" fmla="*/ 301188 h 426547"/>
              <a:gd name="connsiteX111" fmla="*/ 138078 w 519198"/>
              <a:gd name="connsiteY111" fmla="*/ 293012 h 426547"/>
              <a:gd name="connsiteX112" fmla="*/ 145902 w 519198"/>
              <a:gd name="connsiteY112" fmla="*/ 285245 h 426547"/>
              <a:gd name="connsiteX113" fmla="*/ 374822 w 519198"/>
              <a:gd name="connsiteY113" fmla="*/ 283429 h 426547"/>
              <a:gd name="connsiteX114" fmla="*/ 389648 w 519198"/>
              <a:gd name="connsiteY114" fmla="*/ 283429 h 426547"/>
              <a:gd name="connsiteX115" fmla="*/ 397472 w 519198"/>
              <a:gd name="connsiteY115" fmla="*/ 290976 h 426547"/>
              <a:gd name="connsiteX116" fmla="*/ 397472 w 519198"/>
              <a:gd name="connsiteY116" fmla="*/ 291814 h 426547"/>
              <a:gd name="connsiteX117" fmla="*/ 389648 w 519198"/>
              <a:gd name="connsiteY117" fmla="*/ 299361 h 426547"/>
              <a:gd name="connsiteX118" fmla="*/ 374822 w 519198"/>
              <a:gd name="connsiteY118" fmla="*/ 299361 h 426547"/>
              <a:gd name="connsiteX119" fmla="*/ 366998 w 519198"/>
              <a:gd name="connsiteY119" fmla="*/ 291814 h 426547"/>
              <a:gd name="connsiteX120" fmla="*/ 366998 w 519198"/>
              <a:gd name="connsiteY120" fmla="*/ 290976 h 426547"/>
              <a:gd name="connsiteX121" fmla="*/ 374822 w 519198"/>
              <a:gd name="connsiteY121" fmla="*/ 283429 h 426547"/>
              <a:gd name="connsiteX122" fmla="*/ 456526 w 519198"/>
              <a:gd name="connsiteY122" fmla="*/ 254360 h 426547"/>
              <a:gd name="connsiteX123" fmla="*/ 471530 w 519198"/>
              <a:gd name="connsiteY123" fmla="*/ 254360 h 426547"/>
              <a:gd name="connsiteX124" fmla="*/ 479236 w 519198"/>
              <a:gd name="connsiteY124" fmla="*/ 261745 h 426547"/>
              <a:gd name="connsiteX125" fmla="*/ 479236 w 519198"/>
              <a:gd name="connsiteY125" fmla="*/ 322462 h 426547"/>
              <a:gd name="connsiteX126" fmla="*/ 471530 w 519198"/>
              <a:gd name="connsiteY126" fmla="*/ 330257 h 426547"/>
              <a:gd name="connsiteX127" fmla="*/ 471125 w 519198"/>
              <a:gd name="connsiteY127" fmla="*/ 330257 h 426547"/>
              <a:gd name="connsiteX128" fmla="*/ 456526 w 519198"/>
              <a:gd name="connsiteY128" fmla="*/ 330257 h 426547"/>
              <a:gd name="connsiteX129" fmla="*/ 441521 w 519198"/>
              <a:gd name="connsiteY129" fmla="*/ 330257 h 426547"/>
              <a:gd name="connsiteX130" fmla="*/ 434221 w 519198"/>
              <a:gd name="connsiteY130" fmla="*/ 322462 h 426547"/>
              <a:gd name="connsiteX131" fmla="*/ 434221 w 519198"/>
              <a:gd name="connsiteY131" fmla="*/ 320001 h 426547"/>
              <a:gd name="connsiteX132" fmla="*/ 441521 w 519198"/>
              <a:gd name="connsiteY132" fmla="*/ 312206 h 426547"/>
              <a:gd name="connsiteX133" fmla="*/ 449226 w 519198"/>
              <a:gd name="connsiteY133" fmla="*/ 312206 h 426547"/>
              <a:gd name="connsiteX134" fmla="*/ 449226 w 519198"/>
              <a:gd name="connsiteY134" fmla="*/ 261745 h 426547"/>
              <a:gd name="connsiteX135" fmla="*/ 456526 w 519198"/>
              <a:gd name="connsiteY135" fmla="*/ 254360 h 426547"/>
              <a:gd name="connsiteX136" fmla="*/ 373005 w 519198"/>
              <a:gd name="connsiteY136" fmla="*/ 254360 h 426547"/>
              <a:gd name="connsiteX137" fmla="*/ 388242 w 519198"/>
              <a:gd name="connsiteY137" fmla="*/ 254360 h 426547"/>
              <a:gd name="connsiteX138" fmla="*/ 395654 w 519198"/>
              <a:gd name="connsiteY138" fmla="*/ 262326 h 426547"/>
              <a:gd name="connsiteX139" fmla="*/ 395654 w 519198"/>
              <a:gd name="connsiteY139" fmla="*/ 262745 h 426547"/>
              <a:gd name="connsiteX140" fmla="*/ 388242 w 519198"/>
              <a:gd name="connsiteY140" fmla="*/ 270292 h 426547"/>
              <a:gd name="connsiteX141" fmla="*/ 373005 w 519198"/>
              <a:gd name="connsiteY141" fmla="*/ 270292 h 426547"/>
              <a:gd name="connsiteX142" fmla="*/ 365181 w 519198"/>
              <a:gd name="connsiteY142" fmla="*/ 262745 h 426547"/>
              <a:gd name="connsiteX143" fmla="*/ 365181 w 519198"/>
              <a:gd name="connsiteY143" fmla="*/ 262326 h 426547"/>
              <a:gd name="connsiteX144" fmla="*/ 373005 w 519198"/>
              <a:gd name="connsiteY144" fmla="*/ 254360 h 426547"/>
              <a:gd name="connsiteX145" fmla="*/ 327173 w 519198"/>
              <a:gd name="connsiteY145" fmla="*/ 254360 h 426547"/>
              <a:gd name="connsiteX146" fmla="*/ 341998 w 519198"/>
              <a:gd name="connsiteY146" fmla="*/ 254360 h 426547"/>
              <a:gd name="connsiteX147" fmla="*/ 350234 w 519198"/>
              <a:gd name="connsiteY147" fmla="*/ 261907 h 426547"/>
              <a:gd name="connsiteX148" fmla="*/ 350234 w 519198"/>
              <a:gd name="connsiteY148" fmla="*/ 262745 h 426547"/>
              <a:gd name="connsiteX149" fmla="*/ 341998 w 519198"/>
              <a:gd name="connsiteY149" fmla="*/ 270292 h 426547"/>
              <a:gd name="connsiteX150" fmla="*/ 327173 w 519198"/>
              <a:gd name="connsiteY150" fmla="*/ 270292 h 426547"/>
              <a:gd name="connsiteX151" fmla="*/ 319760 w 519198"/>
              <a:gd name="connsiteY151" fmla="*/ 262745 h 426547"/>
              <a:gd name="connsiteX152" fmla="*/ 319760 w 519198"/>
              <a:gd name="connsiteY152" fmla="*/ 261907 h 426547"/>
              <a:gd name="connsiteX153" fmla="*/ 327173 w 519198"/>
              <a:gd name="connsiteY153" fmla="*/ 254360 h 426547"/>
              <a:gd name="connsiteX154" fmla="*/ 281853 w 519198"/>
              <a:gd name="connsiteY154" fmla="*/ 252542 h 426547"/>
              <a:gd name="connsiteX155" fmla="*/ 297296 w 519198"/>
              <a:gd name="connsiteY155" fmla="*/ 252542 h 426547"/>
              <a:gd name="connsiteX156" fmla="*/ 304809 w 519198"/>
              <a:gd name="connsiteY156" fmla="*/ 260309 h 426547"/>
              <a:gd name="connsiteX157" fmla="*/ 304809 w 519198"/>
              <a:gd name="connsiteY157" fmla="*/ 261127 h 426547"/>
              <a:gd name="connsiteX158" fmla="*/ 297296 w 519198"/>
              <a:gd name="connsiteY158" fmla="*/ 268485 h 426547"/>
              <a:gd name="connsiteX159" fmla="*/ 281853 w 519198"/>
              <a:gd name="connsiteY159" fmla="*/ 268485 h 426547"/>
              <a:gd name="connsiteX160" fmla="*/ 274341 w 519198"/>
              <a:gd name="connsiteY160" fmla="*/ 261127 h 426547"/>
              <a:gd name="connsiteX161" fmla="*/ 274341 w 519198"/>
              <a:gd name="connsiteY161" fmla="*/ 260309 h 426547"/>
              <a:gd name="connsiteX162" fmla="*/ 281853 w 519198"/>
              <a:gd name="connsiteY162" fmla="*/ 252542 h 426547"/>
              <a:gd name="connsiteX163" fmla="*/ 236848 w 519198"/>
              <a:gd name="connsiteY163" fmla="*/ 252542 h 426547"/>
              <a:gd name="connsiteX164" fmla="*/ 251874 w 519198"/>
              <a:gd name="connsiteY164" fmla="*/ 252542 h 426547"/>
              <a:gd name="connsiteX165" fmla="*/ 259386 w 519198"/>
              <a:gd name="connsiteY165" fmla="*/ 260309 h 426547"/>
              <a:gd name="connsiteX166" fmla="*/ 259386 w 519198"/>
              <a:gd name="connsiteY166" fmla="*/ 261127 h 426547"/>
              <a:gd name="connsiteX167" fmla="*/ 251874 w 519198"/>
              <a:gd name="connsiteY167" fmla="*/ 268485 h 426547"/>
              <a:gd name="connsiteX168" fmla="*/ 236848 w 519198"/>
              <a:gd name="connsiteY168" fmla="*/ 268485 h 426547"/>
              <a:gd name="connsiteX169" fmla="*/ 228918 w 519198"/>
              <a:gd name="connsiteY169" fmla="*/ 261127 h 426547"/>
              <a:gd name="connsiteX170" fmla="*/ 228918 w 519198"/>
              <a:gd name="connsiteY170" fmla="*/ 260309 h 426547"/>
              <a:gd name="connsiteX171" fmla="*/ 236848 w 519198"/>
              <a:gd name="connsiteY171" fmla="*/ 252542 h 426547"/>
              <a:gd name="connsiteX172" fmla="*/ 190911 w 519198"/>
              <a:gd name="connsiteY172" fmla="*/ 252542 h 426547"/>
              <a:gd name="connsiteX173" fmla="*/ 206148 w 519198"/>
              <a:gd name="connsiteY173" fmla="*/ 252542 h 426547"/>
              <a:gd name="connsiteX174" fmla="*/ 213972 w 519198"/>
              <a:gd name="connsiteY174" fmla="*/ 260309 h 426547"/>
              <a:gd name="connsiteX175" fmla="*/ 213972 w 519198"/>
              <a:gd name="connsiteY175" fmla="*/ 261127 h 426547"/>
              <a:gd name="connsiteX176" fmla="*/ 206148 w 519198"/>
              <a:gd name="connsiteY176" fmla="*/ 268485 h 426547"/>
              <a:gd name="connsiteX177" fmla="*/ 190911 w 519198"/>
              <a:gd name="connsiteY177" fmla="*/ 268485 h 426547"/>
              <a:gd name="connsiteX178" fmla="*/ 183499 w 519198"/>
              <a:gd name="connsiteY178" fmla="*/ 261127 h 426547"/>
              <a:gd name="connsiteX179" fmla="*/ 183499 w 519198"/>
              <a:gd name="connsiteY179" fmla="*/ 260309 h 426547"/>
              <a:gd name="connsiteX180" fmla="*/ 190911 w 519198"/>
              <a:gd name="connsiteY180" fmla="*/ 252542 h 426547"/>
              <a:gd name="connsiteX181" fmla="*/ 145902 w 519198"/>
              <a:gd name="connsiteY181" fmla="*/ 252542 h 426547"/>
              <a:gd name="connsiteX182" fmla="*/ 160728 w 519198"/>
              <a:gd name="connsiteY182" fmla="*/ 252542 h 426547"/>
              <a:gd name="connsiteX183" fmla="*/ 168552 w 519198"/>
              <a:gd name="connsiteY183" fmla="*/ 260309 h 426547"/>
              <a:gd name="connsiteX184" fmla="*/ 168552 w 519198"/>
              <a:gd name="connsiteY184" fmla="*/ 261127 h 426547"/>
              <a:gd name="connsiteX185" fmla="*/ 160728 w 519198"/>
              <a:gd name="connsiteY185" fmla="*/ 268485 h 426547"/>
              <a:gd name="connsiteX186" fmla="*/ 145902 w 519198"/>
              <a:gd name="connsiteY186" fmla="*/ 268485 h 426547"/>
              <a:gd name="connsiteX187" fmla="*/ 138078 w 519198"/>
              <a:gd name="connsiteY187" fmla="*/ 261127 h 426547"/>
              <a:gd name="connsiteX188" fmla="*/ 138078 w 519198"/>
              <a:gd name="connsiteY188" fmla="*/ 260309 h 426547"/>
              <a:gd name="connsiteX189" fmla="*/ 145902 w 519198"/>
              <a:gd name="connsiteY189" fmla="*/ 252542 h 426547"/>
              <a:gd name="connsiteX190" fmla="*/ 93274 w 519198"/>
              <a:gd name="connsiteY190" fmla="*/ 252462 h 426547"/>
              <a:gd name="connsiteX191" fmla="*/ 76765 w 519198"/>
              <a:gd name="connsiteY191" fmla="*/ 280102 h 426547"/>
              <a:gd name="connsiteX192" fmla="*/ 76765 w 519198"/>
              <a:gd name="connsiteY192" fmla="*/ 382820 h 426547"/>
              <a:gd name="connsiteX193" fmla="*/ 106068 w 519198"/>
              <a:gd name="connsiteY193" fmla="*/ 411696 h 426547"/>
              <a:gd name="connsiteX194" fmla="*/ 463482 w 519198"/>
              <a:gd name="connsiteY194" fmla="*/ 411696 h 426547"/>
              <a:gd name="connsiteX195" fmla="*/ 491959 w 519198"/>
              <a:gd name="connsiteY195" fmla="*/ 395608 h 426547"/>
              <a:gd name="connsiteX196" fmla="*/ 120101 w 519198"/>
              <a:gd name="connsiteY196" fmla="*/ 395608 h 426547"/>
              <a:gd name="connsiteX197" fmla="*/ 93274 w 519198"/>
              <a:gd name="connsiteY197" fmla="*/ 368794 h 426547"/>
              <a:gd name="connsiteX198" fmla="*/ 120101 w 519198"/>
              <a:gd name="connsiteY198" fmla="*/ 228124 h 426547"/>
              <a:gd name="connsiteX199" fmla="*/ 107306 w 519198"/>
              <a:gd name="connsiteY199" fmla="*/ 240912 h 426547"/>
              <a:gd name="connsiteX200" fmla="*/ 107306 w 519198"/>
              <a:gd name="connsiteY200" fmla="*/ 368794 h 426547"/>
              <a:gd name="connsiteX201" fmla="*/ 120101 w 519198"/>
              <a:gd name="connsiteY201" fmla="*/ 381582 h 426547"/>
              <a:gd name="connsiteX202" fmla="*/ 491959 w 519198"/>
              <a:gd name="connsiteY202" fmla="*/ 381582 h 426547"/>
              <a:gd name="connsiteX203" fmla="*/ 504753 w 519198"/>
              <a:gd name="connsiteY203" fmla="*/ 368794 h 426547"/>
              <a:gd name="connsiteX204" fmla="*/ 504753 w 519198"/>
              <a:gd name="connsiteY204" fmla="*/ 240912 h 426547"/>
              <a:gd name="connsiteX205" fmla="*/ 491959 w 519198"/>
              <a:gd name="connsiteY205" fmla="*/ 228124 h 426547"/>
              <a:gd name="connsiteX206" fmla="*/ 478117 w 519198"/>
              <a:gd name="connsiteY206" fmla="*/ 228124 h 426547"/>
              <a:gd name="connsiteX207" fmla="*/ 53884 w 519198"/>
              <a:gd name="connsiteY207" fmla="*/ 179868 h 426547"/>
              <a:gd name="connsiteX208" fmla="*/ 147781 w 519198"/>
              <a:gd name="connsiteY208" fmla="*/ 179868 h 426547"/>
              <a:gd name="connsiteX209" fmla="*/ 154013 w 519198"/>
              <a:gd name="connsiteY209" fmla="*/ 186409 h 426547"/>
              <a:gd name="connsiteX210" fmla="*/ 154013 w 519198"/>
              <a:gd name="connsiteY210" fmla="*/ 189270 h 426547"/>
              <a:gd name="connsiteX211" fmla="*/ 147781 w 519198"/>
              <a:gd name="connsiteY211" fmla="*/ 195811 h 426547"/>
              <a:gd name="connsiteX212" fmla="*/ 53884 w 519198"/>
              <a:gd name="connsiteY212" fmla="*/ 195811 h 426547"/>
              <a:gd name="connsiteX213" fmla="*/ 47236 w 519198"/>
              <a:gd name="connsiteY213" fmla="*/ 189270 h 426547"/>
              <a:gd name="connsiteX214" fmla="*/ 47236 w 519198"/>
              <a:gd name="connsiteY214" fmla="*/ 186409 h 426547"/>
              <a:gd name="connsiteX215" fmla="*/ 53884 w 519198"/>
              <a:gd name="connsiteY215" fmla="*/ 179868 h 426547"/>
              <a:gd name="connsiteX216" fmla="*/ 51986 w 519198"/>
              <a:gd name="connsiteY216" fmla="*/ 152616 h 426547"/>
              <a:gd name="connsiteX217" fmla="*/ 251422 w 519198"/>
              <a:gd name="connsiteY217" fmla="*/ 152616 h 426547"/>
              <a:gd name="connsiteX218" fmla="*/ 257578 w 519198"/>
              <a:gd name="connsiteY218" fmla="*/ 158905 h 426547"/>
              <a:gd name="connsiteX219" fmla="*/ 257578 w 519198"/>
              <a:gd name="connsiteY219" fmla="*/ 161839 h 426547"/>
              <a:gd name="connsiteX220" fmla="*/ 251422 w 519198"/>
              <a:gd name="connsiteY220" fmla="*/ 168547 h 426547"/>
              <a:gd name="connsiteX221" fmla="*/ 51986 w 519198"/>
              <a:gd name="connsiteY221" fmla="*/ 168547 h 426547"/>
              <a:gd name="connsiteX222" fmla="*/ 45420 w 519198"/>
              <a:gd name="connsiteY222" fmla="*/ 161839 h 426547"/>
              <a:gd name="connsiteX223" fmla="*/ 45420 w 519198"/>
              <a:gd name="connsiteY223" fmla="*/ 158905 h 426547"/>
              <a:gd name="connsiteX224" fmla="*/ 51986 w 519198"/>
              <a:gd name="connsiteY224" fmla="*/ 152616 h 426547"/>
              <a:gd name="connsiteX225" fmla="*/ 53796 w 519198"/>
              <a:gd name="connsiteY225" fmla="*/ 121728 h 426547"/>
              <a:gd name="connsiteX226" fmla="*/ 145641 w 519198"/>
              <a:gd name="connsiteY226" fmla="*/ 121728 h 426547"/>
              <a:gd name="connsiteX227" fmla="*/ 152202 w 519198"/>
              <a:gd name="connsiteY227" fmla="*/ 128269 h 426547"/>
              <a:gd name="connsiteX228" fmla="*/ 152202 w 519198"/>
              <a:gd name="connsiteY228" fmla="*/ 131539 h 426547"/>
              <a:gd name="connsiteX229" fmla="*/ 145641 w 519198"/>
              <a:gd name="connsiteY229" fmla="*/ 137671 h 426547"/>
              <a:gd name="connsiteX230" fmla="*/ 53796 w 519198"/>
              <a:gd name="connsiteY230" fmla="*/ 137671 h 426547"/>
              <a:gd name="connsiteX231" fmla="*/ 47236 w 519198"/>
              <a:gd name="connsiteY231" fmla="*/ 131539 h 426547"/>
              <a:gd name="connsiteX232" fmla="*/ 47236 w 519198"/>
              <a:gd name="connsiteY232" fmla="*/ 128269 h 426547"/>
              <a:gd name="connsiteX233" fmla="*/ 53796 w 519198"/>
              <a:gd name="connsiteY233" fmla="*/ 121728 h 426547"/>
              <a:gd name="connsiteX234" fmla="*/ 66939 w 519198"/>
              <a:gd name="connsiteY234" fmla="*/ 90843 h 426547"/>
              <a:gd name="connsiteX235" fmla="*/ 192166 w 519198"/>
              <a:gd name="connsiteY235" fmla="*/ 90843 h 426547"/>
              <a:gd name="connsiteX236" fmla="*/ 251414 w 519198"/>
              <a:gd name="connsiteY236" fmla="*/ 90843 h 426547"/>
              <a:gd name="connsiteX237" fmla="*/ 257577 w 519198"/>
              <a:gd name="connsiteY237" fmla="*/ 97727 h 426547"/>
              <a:gd name="connsiteX238" fmla="*/ 257577 w 519198"/>
              <a:gd name="connsiteY238" fmla="*/ 100309 h 426547"/>
              <a:gd name="connsiteX239" fmla="*/ 251414 w 519198"/>
              <a:gd name="connsiteY239" fmla="*/ 106763 h 426547"/>
              <a:gd name="connsiteX240" fmla="*/ 225327 w 519198"/>
              <a:gd name="connsiteY240" fmla="*/ 106763 h 426547"/>
              <a:gd name="connsiteX241" fmla="*/ 66939 w 519198"/>
              <a:gd name="connsiteY241" fmla="*/ 106763 h 426547"/>
              <a:gd name="connsiteX242" fmla="*/ 59955 w 519198"/>
              <a:gd name="connsiteY242" fmla="*/ 100309 h 426547"/>
              <a:gd name="connsiteX243" fmla="*/ 59955 w 519198"/>
              <a:gd name="connsiteY243" fmla="*/ 97727 h 426547"/>
              <a:gd name="connsiteX244" fmla="*/ 66939 w 519198"/>
              <a:gd name="connsiteY244" fmla="*/ 90843 h 426547"/>
              <a:gd name="connsiteX245" fmla="*/ 37044 w 519198"/>
              <a:gd name="connsiteY245" fmla="*/ 90843 h 426547"/>
              <a:gd name="connsiteX246" fmla="*/ 45021 w 519198"/>
              <a:gd name="connsiteY246" fmla="*/ 99018 h 426547"/>
              <a:gd name="connsiteX247" fmla="*/ 37044 w 519198"/>
              <a:gd name="connsiteY247" fmla="*/ 106785 h 426547"/>
              <a:gd name="connsiteX248" fmla="*/ 29068 w 519198"/>
              <a:gd name="connsiteY248" fmla="*/ 99018 h 426547"/>
              <a:gd name="connsiteX249" fmla="*/ 37044 w 519198"/>
              <a:gd name="connsiteY249" fmla="*/ 90843 h 426547"/>
              <a:gd name="connsiteX250" fmla="*/ 14445 w 519198"/>
              <a:gd name="connsiteY250" fmla="*/ 75491 h 426547"/>
              <a:gd name="connsiteX251" fmla="*/ 14445 w 519198"/>
              <a:gd name="connsiteY251" fmla="*/ 240912 h 426547"/>
              <a:gd name="connsiteX252" fmla="*/ 33017 w 519198"/>
              <a:gd name="connsiteY252" fmla="*/ 259476 h 426547"/>
              <a:gd name="connsiteX253" fmla="*/ 66447 w 519198"/>
              <a:gd name="connsiteY253" fmla="*/ 259476 h 426547"/>
              <a:gd name="connsiteX254" fmla="*/ 93274 w 519198"/>
              <a:gd name="connsiteY254" fmla="*/ 237612 h 426547"/>
              <a:gd name="connsiteX255" fmla="*/ 120101 w 519198"/>
              <a:gd name="connsiteY255" fmla="*/ 213686 h 426547"/>
              <a:gd name="connsiteX256" fmla="*/ 290966 w 519198"/>
              <a:gd name="connsiteY256" fmla="*/ 213686 h 426547"/>
              <a:gd name="connsiteX257" fmla="*/ 290966 w 519198"/>
              <a:gd name="connsiteY257" fmla="*/ 138275 h 426547"/>
              <a:gd name="connsiteX258" fmla="*/ 290966 w 519198"/>
              <a:gd name="connsiteY258" fmla="*/ 75491 h 426547"/>
              <a:gd name="connsiteX259" fmla="*/ 160189 w 519198"/>
              <a:gd name="connsiteY259" fmla="*/ 75491 h 426547"/>
              <a:gd name="connsiteX260" fmla="*/ 16096 w 519198"/>
              <a:gd name="connsiteY260" fmla="*/ 75491 h 426547"/>
              <a:gd name="connsiteX261" fmla="*/ 14445 w 519198"/>
              <a:gd name="connsiteY261" fmla="*/ 75491 h 426547"/>
              <a:gd name="connsiteX262" fmla="*/ 98868 w 519198"/>
              <a:gd name="connsiteY262" fmla="*/ 29070 h 426547"/>
              <a:gd name="connsiteX263" fmla="*/ 100136 w 519198"/>
              <a:gd name="connsiteY263" fmla="*/ 29070 h 426547"/>
              <a:gd name="connsiteX264" fmla="*/ 108586 w 519198"/>
              <a:gd name="connsiteY264" fmla="*/ 37245 h 426547"/>
              <a:gd name="connsiteX265" fmla="*/ 100136 w 519198"/>
              <a:gd name="connsiteY265" fmla="*/ 45012 h 426547"/>
              <a:gd name="connsiteX266" fmla="*/ 98868 w 519198"/>
              <a:gd name="connsiteY266" fmla="*/ 45012 h 426547"/>
              <a:gd name="connsiteX267" fmla="*/ 90840 w 519198"/>
              <a:gd name="connsiteY267" fmla="*/ 37245 h 426547"/>
              <a:gd name="connsiteX268" fmla="*/ 98868 w 519198"/>
              <a:gd name="connsiteY268" fmla="*/ 29070 h 426547"/>
              <a:gd name="connsiteX269" fmla="*/ 67532 w 519198"/>
              <a:gd name="connsiteY269" fmla="*/ 29070 h 426547"/>
              <a:gd name="connsiteX270" fmla="*/ 68330 w 519198"/>
              <a:gd name="connsiteY270" fmla="*/ 29070 h 426547"/>
              <a:gd name="connsiteX271" fmla="*/ 72206 w 519198"/>
              <a:gd name="connsiteY271" fmla="*/ 33252 h 426547"/>
              <a:gd name="connsiteX272" fmla="*/ 75907 w 519198"/>
              <a:gd name="connsiteY272" fmla="*/ 37245 h 426547"/>
              <a:gd name="connsiteX273" fmla="*/ 68330 w 519198"/>
              <a:gd name="connsiteY273" fmla="*/ 45012 h 426547"/>
              <a:gd name="connsiteX274" fmla="*/ 67532 w 519198"/>
              <a:gd name="connsiteY274" fmla="*/ 45012 h 426547"/>
              <a:gd name="connsiteX275" fmla="*/ 59955 w 519198"/>
              <a:gd name="connsiteY275" fmla="*/ 37245 h 426547"/>
              <a:gd name="connsiteX276" fmla="*/ 66289 w 519198"/>
              <a:gd name="connsiteY276" fmla="*/ 30411 h 426547"/>
              <a:gd name="connsiteX277" fmla="*/ 37720 w 519198"/>
              <a:gd name="connsiteY277" fmla="*/ 29070 h 426547"/>
              <a:gd name="connsiteX278" fmla="*/ 38585 w 519198"/>
              <a:gd name="connsiteY278" fmla="*/ 29070 h 426547"/>
              <a:gd name="connsiteX279" fmla="*/ 46804 w 519198"/>
              <a:gd name="connsiteY279" fmla="*/ 37245 h 426547"/>
              <a:gd name="connsiteX280" fmla="*/ 38585 w 519198"/>
              <a:gd name="connsiteY280" fmla="*/ 45012 h 426547"/>
              <a:gd name="connsiteX281" fmla="*/ 37720 w 519198"/>
              <a:gd name="connsiteY281" fmla="*/ 45012 h 426547"/>
              <a:gd name="connsiteX282" fmla="*/ 29068 w 519198"/>
              <a:gd name="connsiteY282" fmla="*/ 37245 h 426547"/>
              <a:gd name="connsiteX283" fmla="*/ 37720 w 519198"/>
              <a:gd name="connsiteY283" fmla="*/ 29070 h 426547"/>
              <a:gd name="connsiteX284" fmla="*/ 33017 w 519198"/>
              <a:gd name="connsiteY284" fmla="*/ 14438 h 426547"/>
              <a:gd name="connsiteX285" fmla="*/ 14445 w 519198"/>
              <a:gd name="connsiteY285" fmla="*/ 33001 h 426547"/>
              <a:gd name="connsiteX286" fmla="*/ 14445 w 519198"/>
              <a:gd name="connsiteY286" fmla="*/ 61465 h 426547"/>
              <a:gd name="connsiteX287" fmla="*/ 16096 w 519198"/>
              <a:gd name="connsiteY287" fmla="*/ 61053 h 426547"/>
              <a:gd name="connsiteX288" fmla="*/ 130114 w 519198"/>
              <a:gd name="connsiteY288" fmla="*/ 61053 h 426547"/>
              <a:gd name="connsiteX289" fmla="*/ 290966 w 519198"/>
              <a:gd name="connsiteY289" fmla="*/ 61053 h 426547"/>
              <a:gd name="connsiteX290" fmla="*/ 290966 w 519198"/>
              <a:gd name="connsiteY290" fmla="*/ 37539 h 426547"/>
              <a:gd name="connsiteX291" fmla="*/ 267853 w 519198"/>
              <a:gd name="connsiteY291" fmla="*/ 14438 h 426547"/>
              <a:gd name="connsiteX292" fmla="*/ 33017 w 519198"/>
              <a:gd name="connsiteY292" fmla="*/ 0 h 426547"/>
              <a:gd name="connsiteX293" fmla="*/ 267853 w 519198"/>
              <a:gd name="connsiteY293" fmla="*/ 0 h 426547"/>
              <a:gd name="connsiteX294" fmla="*/ 305411 w 519198"/>
              <a:gd name="connsiteY294" fmla="*/ 37539 h 426547"/>
              <a:gd name="connsiteX295" fmla="*/ 305411 w 519198"/>
              <a:gd name="connsiteY295" fmla="*/ 145210 h 426547"/>
              <a:gd name="connsiteX296" fmla="*/ 305411 w 519198"/>
              <a:gd name="connsiteY296" fmla="*/ 213686 h 426547"/>
              <a:gd name="connsiteX297" fmla="*/ 448043 w 519198"/>
              <a:gd name="connsiteY297" fmla="*/ 213686 h 426547"/>
              <a:gd name="connsiteX298" fmla="*/ 491959 w 519198"/>
              <a:gd name="connsiteY298" fmla="*/ 213686 h 426547"/>
              <a:gd name="connsiteX299" fmla="*/ 519198 w 519198"/>
              <a:gd name="connsiteY299" fmla="*/ 240912 h 426547"/>
              <a:gd name="connsiteX300" fmla="*/ 519198 w 519198"/>
              <a:gd name="connsiteY300" fmla="*/ 368794 h 426547"/>
              <a:gd name="connsiteX301" fmla="*/ 517548 w 519198"/>
              <a:gd name="connsiteY301" fmla="*/ 377457 h 426547"/>
              <a:gd name="connsiteX302" fmla="*/ 463482 w 519198"/>
              <a:gd name="connsiteY302" fmla="*/ 426547 h 426547"/>
              <a:gd name="connsiteX303" fmla="*/ 106068 w 519198"/>
              <a:gd name="connsiteY303" fmla="*/ 426547 h 426547"/>
              <a:gd name="connsiteX304" fmla="*/ 62733 w 519198"/>
              <a:gd name="connsiteY304" fmla="*/ 382820 h 426547"/>
              <a:gd name="connsiteX305" fmla="*/ 62733 w 519198"/>
              <a:gd name="connsiteY305" fmla="*/ 280102 h 426547"/>
              <a:gd name="connsiteX306" fmla="*/ 63146 w 519198"/>
              <a:gd name="connsiteY306" fmla="*/ 273914 h 426547"/>
              <a:gd name="connsiteX307" fmla="*/ 33017 w 519198"/>
              <a:gd name="connsiteY307" fmla="*/ 273914 h 426547"/>
              <a:gd name="connsiteX308" fmla="*/ 0 w 519198"/>
              <a:gd name="connsiteY308" fmla="*/ 240912 h 426547"/>
              <a:gd name="connsiteX309" fmla="*/ 0 w 519198"/>
              <a:gd name="connsiteY309" fmla="*/ 33001 h 426547"/>
              <a:gd name="connsiteX310" fmla="*/ 33017 w 519198"/>
              <a:gd name="connsiteY310" fmla="*/ 0 h 42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</a:cxnLst>
            <a:rect l="l" t="t" r="r" b="b"/>
            <a:pathLst>
              <a:path w="519198" h="426547">
                <a:moveTo>
                  <a:pt x="441766" y="345202"/>
                </a:moveTo>
                <a:lnTo>
                  <a:pt x="474887" y="345202"/>
                </a:lnTo>
                <a:cubicBezTo>
                  <a:pt x="479499" y="345202"/>
                  <a:pt x="482853" y="348556"/>
                  <a:pt x="482853" y="352749"/>
                </a:cubicBezTo>
                <a:lnTo>
                  <a:pt x="482853" y="353587"/>
                </a:lnTo>
                <a:cubicBezTo>
                  <a:pt x="482853" y="357780"/>
                  <a:pt x="479499" y="361134"/>
                  <a:pt x="474887" y="361134"/>
                </a:cubicBezTo>
                <a:lnTo>
                  <a:pt x="441766" y="361134"/>
                </a:lnTo>
                <a:cubicBezTo>
                  <a:pt x="437992" y="361134"/>
                  <a:pt x="434219" y="357780"/>
                  <a:pt x="434219" y="353587"/>
                </a:cubicBezTo>
                <a:lnTo>
                  <a:pt x="434219" y="352749"/>
                </a:lnTo>
                <a:cubicBezTo>
                  <a:pt x="434219" y="348556"/>
                  <a:pt x="437992" y="345202"/>
                  <a:pt x="441766" y="345202"/>
                </a:cubicBezTo>
                <a:close/>
                <a:moveTo>
                  <a:pt x="205472" y="345202"/>
                </a:moveTo>
                <a:lnTo>
                  <a:pt x="373678" y="345202"/>
                </a:lnTo>
                <a:cubicBezTo>
                  <a:pt x="377811" y="345202"/>
                  <a:pt x="381118" y="348556"/>
                  <a:pt x="381118" y="352749"/>
                </a:cubicBezTo>
                <a:lnTo>
                  <a:pt x="381118" y="353587"/>
                </a:lnTo>
                <a:cubicBezTo>
                  <a:pt x="381118" y="357780"/>
                  <a:pt x="377811" y="361134"/>
                  <a:pt x="373678" y="361134"/>
                </a:cubicBezTo>
                <a:lnTo>
                  <a:pt x="205472" y="361134"/>
                </a:lnTo>
                <a:cubicBezTo>
                  <a:pt x="201339" y="361134"/>
                  <a:pt x="198033" y="357780"/>
                  <a:pt x="198033" y="353587"/>
                </a:cubicBezTo>
                <a:lnTo>
                  <a:pt x="198033" y="352749"/>
                </a:lnTo>
                <a:cubicBezTo>
                  <a:pt x="198033" y="348556"/>
                  <a:pt x="201339" y="345202"/>
                  <a:pt x="205472" y="345202"/>
                </a:cubicBezTo>
                <a:close/>
                <a:moveTo>
                  <a:pt x="374822" y="316133"/>
                </a:moveTo>
                <a:lnTo>
                  <a:pt x="389648" y="316133"/>
                </a:lnTo>
                <a:cubicBezTo>
                  <a:pt x="394178" y="316133"/>
                  <a:pt x="397472" y="319812"/>
                  <a:pt x="397472" y="323900"/>
                </a:cubicBezTo>
                <a:lnTo>
                  <a:pt x="397472" y="324309"/>
                </a:lnTo>
                <a:cubicBezTo>
                  <a:pt x="397472" y="328805"/>
                  <a:pt x="394178" y="332075"/>
                  <a:pt x="389648" y="332075"/>
                </a:cubicBezTo>
                <a:lnTo>
                  <a:pt x="374822" y="332075"/>
                </a:lnTo>
                <a:cubicBezTo>
                  <a:pt x="370292" y="332075"/>
                  <a:pt x="366998" y="328805"/>
                  <a:pt x="366998" y="324309"/>
                </a:cubicBezTo>
                <a:lnTo>
                  <a:pt x="366998" y="323900"/>
                </a:lnTo>
                <a:cubicBezTo>
                  <a:pt x="366998" y="319812"/>
                  <a:pt x="370292" y="316133"/>
                  <a:pt x="374822" y="316133"/>
                </a:cubicBezTo>
                <a:close/>
                <a:moveTo>
                  <a:pt x="327173" y="316133"/>
                </a:moveTo>
                <a:lnTo>
                  <a:pt x="342410" y="316133"/>
                </a:lnTo>
                <a:cubicBezTo>
                  <a:pt x="346940" y="316133"/>
                  <a:pt x="350234" y="319812"/>
                  <a:pt x="350234" y="323900"/>
                </a:cubicBezTo>
                <a:lnTo>
                  <a:pt x="350234" y="324309"/>
                </a:lnTo>
                <a:cubicBezTo>
                  <a:pt x="350234" y="328805"/>
                  <a:pt x="346940" y="332075"/>
                  <a:pt x="342410" y="332075"/>
                </a:cubicBezTo>
                <a:lnTo>
                  <a:pt x="327173" y="332075"/>
                </a:lnTo>
                <a:cubicBezTo>
                  <a:pt x="323054" y="332075"/>
                  <a:pt x="319760" y="328805"/>
                  <a:pt x="319760" y="324309"/>
                </a:cubicBezTo>
                <a:lnTo>
                  <a:pt x="319760" y="323900"/>
                </a:lnTo>
                <a:cubicBezTo>
                  <a:pt x="319760" y="319812"/>
                  <a:pt x="323054" y="316133"/>
                  <a:pt x="327173" y="316133"/>
                </a:cubicBezTo>
                <a:close/>
                <a:moveTo>
                  <a:pt x="281853" y="316133"/>
                </a:moveTo>
                <a:lnTo>
                  <a:pt x="297296" y="316133"/>
                </a:lnTo>
                <a:cubicBezTo>
                  <a:pt x="301470" y="316133"/>
                  <a:pt x="304809" y="319812"/>
                  <a:pt x="304809" y="323900"/>
                </a:cubicBezTo>
                <a:lnTo>
                  <a:pt x="304809" y="324309"/>
                </a:lnTo>
                <a:cubicBezTo>
                  <a:pt x="304809" y="328805"/>
                  <a:pt x="301470" y="332075"/>
                  <a:pt x="297296" y="332075"/>
                </a:cubicBezTo>
                <a:lnTo>
                  <a:pt x="281853" y="332075"/>
                </a:lnTo>
                <a:cubicBezTo>
                  <a:pt x="277680" y="332075"/>
                  <a:pt x="274341" y="328805"/>
                  <a:pt x="274341" y="324309"/>
                </a:cubicBezTo>
                <a:lnTo>
                  <a:pt x="274341" y="323900"/>
                </a:lnTo>
                <a:cubicBezTo>
                  <a:pt x="274341" y="319812"/>
                  <a:pt x="277680" y="316133"/>
                  <a:pt x="281853" y="316133"/>
                </a:cubicBezTo>
                <a:close/>
                <a:moveTo>
                  <a:pt x="236848" y="316133"/>
                </a:moveTo>
                <a:lnTo>
                  <a:pt x="251874" y="316133"/>
                </a:lnTo>
                <a:cubicBezTo>
                  <a:pt x="256465" y="316133"/>
                  <a:pt x="259386" y="319812"/>
                  <a:pt x="259386" y="323900"/>
                </a:cubicBezTo>
                <a:lnTo>
                  <a:pt x="259386" y="324309"/>
                </a:lnTo>
                <a:cubicBezTo>
                  <a:pt x="259386" y="328805"/>
                  <a:pt x="256465" y="332075"/>
                  <a:pt x="251874" y="332075"/>
                </a:cubicBezTo>
                <a:lnTo>
                  <a:pt x="236848" y="332075"/>
                </a:lnTo>
                <a:cubicBezTo>
                  <a:pt x="232257" y="332075"/>
                  <a:pt x="228918" y="328805"/>
                  <a:pt x="228918" y="324309"/>
                </a:cubicBezTo>
                <a:lnTo>
                  <a:pt x="228918" y="323900"/>
                </a:lnTo>
                <a:cubicBezTo>
                  <a:pt x="228918" y="319812"/>
                  <a:pt x="232257" y="316133"/>
                  <a:pt x="236848" y="316133"/>
                </a:cubicBezTo>
                <a:close/>
                <a:moveTo>
                  <a:pt x="191011" y="316133"/>
                </a:moveTo>
                <a:lnTo>
                  <a:pt x="206454" y="316133"/>
                </a:lnTo>
                <a:cubicBezTo>
                  <a:pt x="210628" y="316133"/>
                  <a:pt x="213967" y="319812"/>
                  <a:pt x="213967" y="323900"/>
                </a:cubicBezTo>
                <a:lnTo>
                  <a:pt x="213967" y="324309"/>
                </a:lnTo>
                <a:cubicBezTo>
                  <a:pt x="213967" y="328805"/>
                  <a:pt x="210628" y="332075"/>
                  <a:pt x="206454" y="332075"/>
                </a:cubicBezTo>
                <a:lnTo>
                  <a:pt x="191011" y="332075"/>
                </a:lnTo>
                <a:cubicBezTo>
                  <a:pt x="186838" y="332075"/>
                  <a:pt x="183499" y="328805"/>
                  <a:pt x="183499" y="324309"/>
                </a:cubicBezTo>
                <a:lnTo>
                  <a:pt x="183499" y="323900"/>
                </a:lnTo>
                <a:cubicBezTo>
                  <a:pt x="183499" y="319812"/>
                  <a:pt x="186838" y="316133"/>
                  <a:pt x="191011" y="316133"/>
                </a:cubicBezTo>
                <a:close/>
                <a:moveTo>
                  <a:pt x="145902" y="316133"/>
                </a:moveTo>
                <a:lnTo>
                  <a:pt x="160728" y="316133"/>
                </a:lnTo>
                <a:cubicBezTo>
                  <a:pt x="164846" y="316133"/>
                  <a:pt x="168552" y="319487"/>
                  <a:pt x="168552" y="324099"/>
                </a:cubicBezTo>
                <a:cubicBezTo>
                  <a:pt x="168552" y="328292"/>
                  <a:pt x="164846" y="332065"/>
                  <a:pt x="160728" y="332065"/>
                </a:cubicBezTo>
                <a:lnTo>
                  <a:pt x="145902" y="332065"/>
                </a:lnTo>
                <a:cubicBezTo>
                  <a:pt x="141784" y="332065"/>
                  <a:pt x="138078" y="328292"/>
                  <a:pt x="138078" y="324099"/>
                </a:cubicBezTo>
                <a:cubicBezTo>
                  <a:pt x="138078" y="319487"/>
                  <a:pt x="141784" y="316133"/>
                  <a:pt x="145902" y="316133"/>
                </a:cubicBezTo>
                <a:close/>
                <a:moveTo>
                  <a:pt x="327173" y="285245"/>
                </a:moveTo>
                <a:lnTo>
                  <a:pt x="341998" y="285245"/>
                </a:lnTo>
                <a:cubicBezTo>
                  <a:pt x="346940" y="285245"/>
                  <a:pt x="350234" y="288924"/>
                  <a:pt x="350234" y="293012"/>
                </a:cubicBezTo>
                <a:lnTo>
                  <a:pt x="350234" y="293421"/>
                </a:lnTo>
                <a:cubicBezTo>
                  <a:pt x="350234" y="297918"/>
                  <a:pt x="346940" y="301188"/>
                  <a:pt x="341998" y="301188"/>
                </a:cubicBezTo>
                <a:lnTo>
                  <a:pt x="327173" y="301188"/>
                </a:lnTo>
                <a:cubicBezTo>
                  <a:pt x="323054" y="301188"/>
                  <a:pt x="319760" y="297918"/>
                  <a:pt x="319760" y="293421"/>
                </a:cubicBezTo>
                <a:lnTo>
                  <a:pt x="319760" y="293012"/>
                </a:lnTo>
                <a:cubicBezTo>
                  <a:pt x="319760" y="288924"/>
                  <a:pt x="323054" y="285245"/>
                  <a:pt x="327173" y="285245"/>
                </a:cubicBezTo>
                <a:close/>
                <a:moveTo>
                  <a:pt x="281853" y="285245"/>
                </a:moveTo>
                <a:lnTo>
                  <a:pt x="297296" y="285245"/>
                </a:lnTo>
                <a:cubicBezTo>
                  <a:pt x="301470" y="285245"/>
                  <a:pt x="304809" y="288516"/>
                  <a:pt x="304809" y="293012"/>
                </a:cubicBezTo>
                <a:lnTo>
                  <a:pt x="304809" y="293421"/>
                </a:lnTo>
                <a:cubicBezTo>
                  <a:pt x="304809" y="297509"/>
                  <a:pt x="301470" y="301188"/>
                  <a:pt x="297296" y="301188"/>
                </a:cubicBezTo>
                <a:lnTo>
                  <a:pt x="281853" y="301188"/>
                </a:lnTo>
                <a:cubicBezTo>
                  <a:pt x="277680" y="301188"/>
                  <a:pt x="274341" y="297509"/>
                  <a:pt x="274341" y="293421"/>
                </a:cubicBezTo>
                <a:lnTo>
                  <a:pt x="274341" y="293012"/>
                </a:lnTo>
                <a:cubicBezTo>
                  <a:pt x="274341" y="288516"/>
                  <a:pt x="277680" y="285245"/>
                  <a:pt x="281853" y="285245"/>
                </a:cubicBezTo>
                <a:close/>
                <a:moveTo>
                  <a:pt x="236848" y="285245"/>
                </a:moveTo>
                <a:lnTo>
                  <a:pt x="251874" y="285245"/>
                </a:lnTo>
                <a:cubicBezTo>
                  <a:pt x="256465" y="285245"/>
                  <a:pt x="259386" y="288516"/>
                  <a:pt x="259386" y="293012"/>
                </a:cubicBezTo>
                <a:lnTo>
                  <a:pt x="259386" y="293421"/>
                </a:lnTo>
                <a:cubicBezTo>
                  <a:pt x="259386" y="297509"/>
                  <a:pt x="256465" y="301188"/>
                  <a:pt x="251874" y="301188"/>
                </a:cubicBezTo>
                <a:lnTo>
                  <a:pt x="236848" y="301188"/>
                </a:lnTo>
                <a:cubicBezTo>
                  <a:pt x="232257" y="301188"/>
                  <a:pt x="228918" y="297509"/>
                  <a:pt x="228918" y="293421"/>
                </a:cubicBezTo>
                <a:lnTo>
                  <a:pt x="228918" y="293012"/>
                </a:lnTo>
                <a:cubicBezTo>
                  <a:pt x="228918" y="288516"/>
                  <a:pt x="232257" y="285245"/>
                  <a:pt x="236848" y="285245"/>
                </a:cubicBezTo>
                <a:close/>
                <a:moveTo>
                  <a:pt x="190911" y="285245"/>
                </a:moveTo>
                <a:lnTo>
                  <a:pt x="206148" y="285245"/>
                </a:lnTo>
                <a:cubicBezTo>
                  <a:pt x="210678" y="285245"/>
                  <a:pt x="213972" y="288516"/>
                  <a:pt x="213972" y="293012"/>
                </a:cubicBezTo>
                <a:lnTo>
                  <a:pt x="213972" y="293421"/>
                </a:lnTo>
                <a:cubicBezTo>
                  <a:pt x="213972" y="297509"/>
                  <a:pt x="210678" y="301188"/>
                  <a:pt x="206148" y="301188"/>
                </a:cubicBezTo>
                <a:lnTo>
                  <a:pt x="190911" y="301188"/>
                </a:lnTo>
                <a:cubicBezTo>
                  <a:pt x="186793" y="301188"/>
                  <a:pt x="183499" y="297509"/>
                  <a:pt x="183499" y="293421"/>
                </a:cubicBezTo>
                <a:lnTo>
                  <a:pt x="183499" y="293012"/>
                </a:lnTo>
                <a:cubicBezTo>
                  <a:pt x="183499" y="288516"/>
                  <a:pt x="186793" y="285245"/>
                  <a:pt x="190911" y="285245"/>
                </a:cubicBezTo>
                <a:close/>
                <a:moveTo>
                  <a:pt x="145902" y="285245"/>
                </a:moveTo>
                <a:lnTo>
                  <a:pt x="160728" y="285245"/>
                </a:lnTo>
                <a:cubicBezTo>
                  <a:pt x="165258" y="285245"/>
                  <a:pt x="168552" y="288516"/>
                  <a:pt x="168552" y="293012"/>
                </a:cubicBezTo>
                <a:cubicBezTo>
                  <a:pt x="168552" y="297509"/>
                  <a:pt x="165258" y="301188"/>
                  <a:pt x="160728" y="301188"/>
                </a:cubicBezTo>
                <a:lnTo>
                  <a:pt x="145902" y="301188"/>
                </a:lnTo>
                <a:cubicBezTo>
                  <a:pt x="141372" y="301188"/>
                  <a:pt x="138078" y="297509"/>
                  <a:pt x="138078" y="293012"/>
                </a:cubicBezTo>
                <a:cubicBezTo>
                  <a:pt x="138078" y="288516"/>
                  <a:pt x="141372" y="285245"/>
                  <a:pt x="145902" y="285245"/>
                </a:cubicBezTo>
                <a:close/>
                <a:moveTo>
                  <a:pt x="374822" y="283429"/>
                </a:moveTo>
                <a:lnTo>
                  <a:pt x="389648" y="283429"/>
                </a:lnTo>
                <a:cubicBezTo>
                  <a:pt x="394178" y="283429"/>
                  <a:pt x="397472" y="287203"/>
                  <a:pt x="397472" y="290976"/>
                </a:cubicBezTo>
                <a:lnTo>
                  <a:pt x="397472" y="291814"/>
                </a:lnTo>
                <a:cubicBezTo>
                  <a:pt x="397472" y="296007"/>
                  <a:pt x="394178" y="299361"/>
                  <a:pt x="389648" y="299361"/>
                </a:cubicBezTo>
                <a:lnTo>
                  <a:pt x="374822" y="299361"/>
                </a:lnTo>
                <a:cubicBezTo>
                  <a:pt x="370292" y="299361"/>
                  <a:pt x="366998" y="296007"/>
                  <a:pt x="366998" y="291814"/>
                </a:cubicBezTo>
                <a:lnTo>
                  <a:pt x="366998" y="290976"/>
                </a:lnTo>
                <a:cubicBezTo>
                  <a:pt x="366998" y="287203"/>
                  <a:pt x="370292" y="283429"/>
                  <a:pt x="374822" y="283429"/>
                </a:cubicBezTo>
                <a:close/>
                <a:moveTo>
                  <a:pt x="456526" y="254360"/>
                </a:moveTo>
                <a:lnTo>
                  <a:pt x="471530" y="254360"/>
                </a:lnTo>
                <a:cubicBezTo>
                  <a:pt x="475586" y="254360"/>
                  <a:pt x="479236" y="257232"/>
                  <a:pt x="479236" y="261745"/>
                </a:cubicBezTo>
                <a:lnTo>
                  <a:pt x="479236" y="322462"/>
                </a:lnTo>
                <a:cubicBezTo>
                  <a:pt x="479236" y="326975"/>
                  <a:pt x="475586" y="330257"/>
                  <a:pt x="471530" y="330257"/>
                </a:cubicBezTo>
                <a:lnTo>
                  <a:pt x="471125" y="330257"/>
                </a:lnTo>
                <a:lnTo>
                  <a:pt x="456526" y="330257"/>
                </a:lnTo>
                <a:lnTo>
                  <a:pt x="441521" y="330257"/>
                </a:lnTo>
                <a:cubicBezTo>
                  <a:pt x="437871" y="330257"/>
                  <a:pt x="434221" y="326975"/>
                  <a:pt x="434221" y="322462"/>
                </a:cubicBezTo>
                <a:lnTo>
                  <a:pt x="434221" y="320001"/>
                </a:lnTo>
                <a:cubicBezTo>
                  <a:pt x="434221" y="315488"/>
                  <a:pt x="437871" y="312206"/>
                  <a:pt x="441521" y="312206"/>
                </a:cubicBezTo>
                <a:lnTo>
                  <a:pt x="449226" y="312206"/>
                </a:lnTo>
                <a:lnTo>
                  <a:pt x="449226" y="261745"/>
                </a:lnTo>
                <a:cubicBezTo>
                  <a:pt x="449226" y="257232"/>
                  <a:pt x="452470" y="254360"/>
                  <a:pt x="456526" y="254360"/>
                </a:cubicBezTo>
                <a:close/>
                <a:moveTo>
                  <a:pt x="373005" y="254360"/>
                </a:moveTo>
                <a:lnTo>
                  <a:pt x="388242" y="254360"/>
                </a:lnTo>
                <a:cubicBezTo>
                  <a:pt x="392360" y="254360"/>
                  <a:pt x="395654" y="257714"/>
                  <a:pt x="395654" y="262326"/>
                </a:cubicBezTo>
                <a:lnTo>
                  <a:pt x="395654" y="262745"/>
                </a:lnTo>
                <a:cubicBezTo>
                  <a:pt x="395654" y="266938"/>
                  <a:pt x="392360" y="270292"/>
                  <a:pt x="388242" y="270292"/>
                </a:cubicBezTo>
                <a:lnTo>
                  <a:pt x="373005" y="270292"/>
                </a:lnTo>
                <a:cubicBezTo>
                  <a:pt x="368887" y="270292"/>
                  <a:pt x="365181" y="266938"/>
                  <a:pt x="365181" y="262745"/>
                </a:cubicBezTo>
                <a:lnTo>
                  <a:pt x="365181" y="262326"/>
                </a:lnTo>
                <a:cubicBezTo>
                  <a:pt x="365181" y="257714"/>
                  <a:pt x="368887" y="254360"/>
                  <a:pt x="373005" y="254360"/>
                </a:cubicBezTo>
                <a:close/>
                <a:moveTo>
                  <a:pt x="327173" y="254360"/>
                </a:moveTo>
                <a:lnTo>
                  <a:pt x="341998" y="254360"/>
                </a:lnTo>
                <a:cubicBezTo>
                  <a:pt x="346940" y="254360"/>
                  <a:pt x="350234" y="257295"/>
                  <a:pt x="350234" y="261907"/>
                </a:cubicBezTo>
                <a:lnTo>
                  <a:pt x="350234" y="262745"/>
                </a:lnTo>
                <a:cubicBezTo>
                  <a:pt x="350234" y="266519"/>
                  <a:pt x="346940" y="270292"/>
                  <a:pt x="341998" y="270292"/>
                </a:cubicBezTo>
                <a:lnTo>
                  <a:pt x="327173" y="270292"/>
                </a:lnTo>
                <a:cubicBezTo>
                  <a:pt x="323054" y="270292"/>
                  <a:pt x="319760" y="266519"/>
                  <a:pt x="319760" y="262745"/>
                </a:cubicBezTo>
                <a:lnTo>
                  <a:pt x="319760" y="261907"/>
                </a:lnTo>
                <a:cubicBezTo>
                  <a:pt x="319760" y="257295"/>
                  <a:pt x="323054" y="254360"/>
                  <a:pt x="327173" y="254360"/>
                </a:cubicBezTo>
                <a:close/>
                <a:moveTo>
                  <a:pt x="281853" y="252542"/>
                </a:moveTo>
                <a:lnTo>
                  <a:pt x="297296" y="252542"/>
                </a:lnTo>
                <a:cubicBezTo>
                  <a:pt x="301470" y="252542"/>
                  <a:pt x="304809" y="256221"/>
                  <a:pt x="304809" y="260309"/>
                </a:cubicBezTo>
                <a:lnTo>
                  <a:pt x="304809" y="261127"/>
                </a:lnTo>
                <a:cubicBezTo>
                  <a:pt x="304809" y="265215"/>
                  <a:pt x="301470" y="268485"/>
                  <a:pt x="297296" y="268485"/>
                </a:cubicBezTo>
                <a:lnTo>
                  <a:pt x="281853" y="268485"/>
                </a:lnTo>
                <a:cubicBezTo>
                  <a:pt x="277680" y="268485"/>
                  <a:pt x="274341" y="265215"/>
                  <a:pt x="274341" y="261127"/>
                </a:cubicBezTo>
                <a:lnTo>
                  <a:pt x="274341" y="260309"/>
                </a:lnTo>
                <a:cubicBezTo>
                  <a:pt x="274341" y="256221"/>
                  <a:pt x="277680" y="252542"/>
                  <a:pt x="281853" y="252542"/>
                </a:cubicBezTo>
                <a:close/>
                <a:moveTo>
                  <a:pt x="236848" y="252542"/>
                </a:moveTo>
                <a:lnTo>
                  <a:pt x="251874" y="252542"/>
                </a:lnTo>
                <a:cubicBezTo>
                  <a:pt x="256465" y="252542"/>
                  <a:pt x="259386" y="256221"/>
                  <a:pt x="259386" y="260309"/>
                </a:cubicBezTo>
                <a:lnTo>
                  <a:pt x="259386" y="261127"/>
                </a:lnTo>
                <a:cubicBezTo>
                  <a:pt x="259386" y="265215"/>
                  <a:pt x="256465" y="268485"/>
                  <a:pt x="251874" y="268485"/>
                </a:cubicBezTo>
                <a:lnTo>
                  <a:pt x="236848" y="268485"/>
                </a:lnTo>
                <a:cubicBezTo>
                  <a:pt x="232257" y="268485"/>
                  <a:pt x="228918" y="265215"/>
                  <a:pt x="228918" y="261127"/>
                </a:cubicBezTo>
                <a:lnTo>
                  <a:pt x="228918" y="260309"/>
                </a:lnTo>
                <a:cubicBezTo>
                  <a:pt x="228918" y="256221"/>
                  <a:pt x="232257" y="252542"/>
                  <a:pt x="236848" y="252542"/>
                </a:cubicBezTo>
                <a:close/>
                <a:moveTo>
                  <a:pt x="190911" y="252542"/>
                </a:moveTo>
                <a:lnTo>
                  <a:pt x="206148" y="252542"/>
                </a:lnTo>
                <a:cubicBezTo>
                  <a:pt x="210678" y="252542"/>
                  <a:pt x="213972" y="256221"/>
                  <a:pt x="213972" y="260309"/>
                </a:cubicBezTo>
                <a:lnTo>
                  <a:pt x="213972" y="261127"/>
                </a:lnTo>
                <a:cubicBezTo>
                  <a:pt x="213972" y="265215"/>
                  <a:pt x="210678" y="268485"/>
                  <a:pt x="206148" y="268485"/>
                </a:cubicBezTo>
                <a:lnTo>
                  <a:pt x="190911" y="268485"/>
                </a:lnTo>
                <a:cubicBezTo>
                  <a:pt x="186793" y="268485"/>
                  <a:pt x="183499" y="265215"/>
                  <a:pt x="183499" y="261127"/>
                </a:cubicBezTo>
                <a:lnTo>
                  <a:pt x="183499" y="260309"/>
                </a:lnTo>
                <a:cubicBezTo>
                  <a:pt x="183499" y="256221"/>
                  <a:pt x="186793" y="252542"/>
                  <a:pt x="190911" y="252542"/>
                </a:cubicBezTo>
                <a:close/>
                <a:moveTo>
                  <a:pt x="145902" y="252542"/>
                </a:moveTo>
                <a:lnTo>
                  <a:pt x="160728" y="252542"/>
                </a:lnTo>
                <a:cubicBezTo>
                  <a:pt x="165258" y="252542"/>
                  <a:pt x="168552" y="256221"/>
                  <a:pt x="168552" y="260309"/>
                </a:cubicBezTo>
                <a:lnTo>
                  <a:pt x="168552" y="261127"/>
                </a:lnTo>
                <a:cubicBezTo>
                  <a:pt x="168552" y="265215"/>
                  <a:pt x="165258" y="268485"/>
                  <a:pt x="160728" y="268485"/>
                </a:cubicBezTo>
                <a:lnTo>
                  <a:pt x="145902" y="268485"/>
                </a:lnTo>
                <a:cubicBezTo>
                  <a:pt x="141372" y="268485"/>
                  <a:pt x="138078" y="265215"/>
                  <a:pt x="138078" y="261127"/>
                </a:cubicBezTo>
                <a:lnTo>
                  <a:pt x="138078" y="260309"/>
                </a:lnTo>
                <a:cubicBezTo>
                  <a:pt x="138078" y="256221"/>
                  <a:pt x="141372" y="252542"/>
                  <a:pt x="145902" y="252542"/>
                </a:cubicBezTo>
                <a:close/>
                <a:moveTo>
                  <a:pt x="93274" y="252462"/>
                </a:moveTo>
                <a:cubicBezTo>
                  <a:pt x="81305" y="256176"/>
                  <a:pt x="76765" y="268551"/>
                  <a:pt x="76765" y="280102"/>
                </a:cubicBezTo>
                <a:lnTo>
                  <a:pt x="76765" y="382820"/>
                </a:lnTo>
                <a:cubicBezTo>
                  <a:pt x="76765" y="398908"/>
                  <a:pt x="89972" y="411696"/>
                  <a:pt x="106068" y="411696"/>
                </a:cubicBezTo>
                <a:lnTo>
                  <a:pt x="463482" y="411696"/>
                </a:lnTo>
                <a:cubicBezTo>
                  <a:pt x="472561" y="411696"/>
                  <a:pt x="483705" y="405096"/>
                  <a:pt x="491959" y="395608"/>
                </a:cubicBezTo>
                <a:lnTo>
                  <a:pt x="120101" y="395608"/>
                </a:lnTo>
                <a:cubicBezTo>
                  <a:pt x="105243" y="395608"/>
                  <a:pt x="93274" y="383645"/>
                  <a:pt x="93274" y="368794"/>
                </a:cubicBezTo>
                <a:close/>
                <a:moveTo>
                  <a:pt x="120101" y="228124"/>
                </a:moveTo>
                <a:cubicBezTo>
                  <a:pt x="113084" y="228124"/>
                  <a:pt x="107306" y="233899"/>
                  <a:pt x="107306" y="240912"/>
                </a:cubicBezTo>
                <a:lnTo>
                  <a:pt x="107306" y="368794"/>
                </a:lnTo>
                <a:cubicBezTo>
                  <a:pt x="107306" y="376219"/>
                  <a:pt x="113084" y="381582"/>
                  <a:pt x="120101" y="381582"/>
                </a:cubicBezTo>
                <a:lnTo>
                  <a:pt x="491959" y="381582"/>
                </a:lnTo>
                <a:cubicBezTo>
                  <a:pt x="498975" y="381582"/>
                  <a:pt x="504753" y="376219"/>
                  <a:pt x="504753" y="368794"/>
                </a:cubicBezTo>
                <a:lnTo>
                  <a:pt x="504753" y="240912"/>
                </a:lnTo>
                <a:cubicBezTo>
                  <a:pt x="504753" y="233899"/>
                  <a:pt x="498975" y="228124"/>
                  <a:pt x="491959" y="228124"/>
                </a:cubicBezTo>
                <a:lnTo>
                  <a:pt x="478117" y="228124"/>
                </a:lnTo>
                <a:close/>
                <a:moveTo>
                  <a:pt x="53884" y="179868"/>
                </a:moveTo>
                <a:lnTo>
                  <a:pt x="147781" y="179868"/>
                </a:lnTo>
                <a:cubicBezTo>
                  <a:pt x="151521" y="179868"/>
                  <a:pt x="154013" y="182729"/>
                  <a:pt x="154013" y="186409"/>
                </a:cubicBezTo>
                <a:lnTo>
                  <a:pt x="154013" y="189270"/>
                </a:lnTo>
                <a:cubicBezTo>
                  <a:pt x="154013" y="192949"/>
                  <a:pt x="151521" y="195811"/>
                  <a:pt x="147781" y="195811"/>
                </a:cubicBezTo>
                <a:lnTo>
                  <a:pt x="53884" y="195811"/>
                </a:lnTo>
                <a:cubicBezTo>
                  <a:pt x="50144" y="195811"/>
                  <a:pt x="47236" y="192949"/>
                  <a:pt x="47236" y="189270"/>
                </a:cubicBezTo>
                <a:lnTo>
                  <a:pt x="47236" y="186409"/>
                </a:lnTo>
                <a:cubicBezTo>
                  <a:pt x="47236" y="182729"/>
                  <a:pt x="50144" y="179868"/>
                  <a:pt x="53884" y="179868"/>
                </a:cubicBezTo>
                <a:close/>
                <a:moveTo>
                  <a:pt x="51986" y="152616"/>
                </a:moveTo>
                <a:lnTo>
                  <a:pt x="251422" y="152616"/>
                </a:lnTo>
                <a:cubicBezTo>
                  <a:pt x="255115" y="152616"/>
                  <a:pt x="257578" y="155131"/>
                  <a:pt x="257578" y="158905"/>
                </a:cubicBezTo>
                <a:lnTo>
                  <a:pt x="257578" y="161839"/>
                </a:lnTo>
                <a:cubicBezTo>
                  <a:pt x="257578" y="165613"/>
                  <a:pt x="255115" y="168547"/>
                  <a:pt x="251422" y="168547"/>
                </a:cubicBezTo>
                <a:lnTo>
                  <a:pt x="51986" y="168547"/>
                </a:lnTo>
                <a:cubicBezTo>
                  <a:pt x="48703" y="168547"/>
                  <a:pt x="45420" y="165613"/>
                  <a:pt x="45420" y="161839"/>
                </a:cubicBezTo>
                <a:lnTo>
                  <a:pt x="45420" y="158905"/>
                </a:lnTo>
                <a:cubicBezTo>
                  <a:pt x="45420" y="155131"/>
                  <a:pt x="48703" y="152616"/>
                  <a:pt x="51986" y="152616"/>
                </a:cubicBezTo>
                <a:close/>
                <a:moveTo>
                  <a:pt x="53796" y="121728"/>
                </a:moveTo>
                <a:lnTo>
                  <a:pt x="145641" y="121728"/>
                </a:lnTo>
                <a:cubicBezTo>
                  <a:pt x="149332" y="121728"/>
                  <a:pt x="152202" y="124589"/>
                  <a:pt x="152202" y="128269"/>
                </a:cubicBezTo>
                <a:lnTo>
                  <a:pt x="152202" y="131539"/>
                </a:lnTo>
                <a:cubicBezTo>
                  <a:pt x="152202" y="134809"/>
                  <a:pt x="149332" y="137671"/>
                  <a:pt x="145641" y="137671"/>
                </a:cubicBezTo>
                <a:lnTo>
                  <a:pt x="53796" y="137671"/>
                </a:lnTo>
                <a:cubicBezTo>
                  <a:pt x="50106" y="137671"/>
                  <a:pt x="47236" y="134809"/>
                  <a:pt x="47236" y="131539"/>
                </a:cubicBezTo>
                <a:lnTo>
                  <a:pt x="47236" y="128269"/>
                </a:lnTo>
                <a:cubicBezTo>
                  <a:pt x="47236" y="124589"/>
                  <a:pt x="50106" y="121728"/>
                  <a:pt x="53796" y="121728"/>
                </a:cubicBezTo>
                <a:close/>
                <a:moveTo>
                  <a:pt x="66939" y="90843"/>
                </a:moveTo>
                <a:lnTo>
                  <a:pt x="192166" y="90843"/>
                </a:lnTo>
                <a:lnTo>
                  <a:pt x="251414" y="90843"/>
                </a:lnTo>
                <a:cubicBezTo>
                  <a:pt x="255112" y="90843"/>
                  <a:pt x="257577" y="94285"/>
                  <a:pt x="257577" y="97727"/>
                </a:cubicBezTo>
                <a:lnTo>
                  <a:pt x="257577" y="100309"/>
                </a:lnTo>
                <a:cubicBezTo>
                  <a:pt x="257577" y="103751"/>
                  <a:pt x="255112" y="106763"/>
                  <a:pt x="251414" y="106763"/>
                </a:cubicBezTo>
                <a:lnTo>
                  <a:pt x="225327" y="106763"/>
                </a:lnTo>
                <a:lnTo>
                  <a:pt x="66939" y="106763"/>
                </a:lnTo>
                <a:cubicBezTo>
                  <a:pt x="63242" y="106763"/>
                  <a:pt x="59955" y="103751"/>
                  <a:pt x="59955" y="100309"/>
                </a:cubicBezTo>
                <a:lnTo>
                  <a:pt x="59955" y="97727"/>
                </a:lnTo>
                <a:cubicBezTo>
                  <a:pt x="59955" y="94285"/>
                  <a:pt x="63242" y="90843"/>
                  <a:pt x="66939" y="90843"/>
                </a:cubicBezTo>
                <a:close/>
                <a:moveTo>
                  <a:pt x="37044" y="90843"/>
                </a:moveTo>
                <a:cubicBezTo>
                  <a:pt x="41432" y="90843"/>
                  <a:pt x="45021" y="94522"/>
                  <a:pt x="45021" y="99018"/>
                </a:cubicBezTo>
                <a:cubicBezTo>
                  <a:pt x="45021" y="103515"/>
                  <a:pt x="41432" y="106785"/>
                  <a:pt x="37044" y="106785"/>
                </a:cubicBezTo>
                <a:cubicBezTo>
                  <a:pt x="32657" y="106785"/>
                  <a:pt x="29068" y="103515"/>
                  <a:pt x="29068" y="99018"/>
                </a:cubicBezTo>
                <a:cubicBezTo>
                  <a:pt x="29068" y="94522"/>
                  <a:pt x="32657" y="90843"/>
                  <a:pt x="37044" y="90843"/>
                </a:cubicBezTo>
                <a:close/>
                <a:moveTo>
                  <a:pt x="14445" y="75491"/>
                </a:moveTo>
                <a:lnTo>
                  <a:pt x="14445" y="240912"/>
                </a:lnTo>
                <a:cubicBezTo>
                  <a:pt x="14445" y="251225"/>
                  <a:pt x="22699" y="259476"/>
                  <a:pt x="33017" y="259476"/>
                </a:cubicBezTo>
                <a:lnTo>
                  <a:pt x="66447" y="259476"/>
                </a:lnTo>
                <a:cubicBezTo>
                  <a:pt x="71400" y="247925"/>
                  <a:pt x="80480" y="240087"/>
                  <a:pt x="93274" y="237612"/>
                </a:cubicBezTo>
                <a:cubicBezTo>
                  <a:pt x="94512" y="224411"/>
                  <a:pt x="106068" y="213686"/>
                  <a:pt x="120101" y="213686"/>
                </a:cubicBezTo>
                <a:lnTo>
                  <a:pt x="290966" y="213686"/>
                </a:lnTo>
                <a:lnTo>
                  <a:pt x="290966" y="138275"/>
                </a:lnTo>
                <a:lnTo>
                  <a:pt x="290966" y="75491"/>
                </a:lnTo>
                <a:lnTo>
                  <a:pt x="160189" y="75491"/>
                </a:lnTo>
                <a:lnTo>
                  <a:pt x="16096" y="75491"/>
                </a:lnTo>
                <a:cubicBezTo>
                  <a:pt x="15270" y="75491"/>
                  <a:pt x="14858" y="75491"/>
                  <a:pt x="14445" y="75491"/>
                </a:cubicBezTo>
                <a:close/>
                <a:moveTo>
                  <a:pt x="98868" y="29070"/>
                </a:moveTo>
                <a:lnTo>
                  <a:pt x="100136" y="29070"/>
                </a:lnTo>
                <a:cubicBezTo>
                  <a:pt x="104784" y="29070"/>
                  <a:pt x="108586" y="32749"/>
                  <a:pt x="108586" y="37245"/>
                </a:cubicBezTo>
                <a:cubicBezTo>
                  <a:pt x="108586" y="41742"/>
                  <a:pt x="104784" y="45012"/>
                  <a:pt x="100136" y="45012"/>
                </a:cubicBezTo>
                <a:lnTo>
                  <a:pt x="98868" y="45012"/>
                </a:lnTo>
                <a:cubicBezTo>
                  <a:pt x="94643" y="45012"/>
                  <a:pt x="90840" y="41742"/>
                  <a:pt x="90840" y="37245"/>
                </a:cubicBezTo>
                <a:cubicBezTo>
                  <a:pt x="90840" y="32749"/>
                  <a:pt x="94643" y="29070"/>
                  <a:pt x="98868" y="29070"/>
                </a:cubicBezTo>
                <a:close/>
                <a:moveTo>
                  <a:pt x="67532" y="29070"/>
                </a:moveTo>
                <a:lnTo>
                  <a:pt x="68330" y="29070"/>
                </a:lnTo>
                <a:lnTo>
                  <a:pt x="72206" y="33252"/>
                </a:lnTo>
                <a:lnTo>
                  <a:pt x="75907" y="37245"/>
                </a:lnTo>
                <a:cubicBezTo>
                  <a:pt x="75907" y="41742"/>
                  <a:pt x="72318" y="45012"/>
                  <a:pt x="68330" y="45012"/>
                </a:cubicBezTo>
                <a:lnTo>
                  <a:pt x="67532" y="45012"/>
                </a:lnTo>
                <a:cubicBezTo>
                  <a:pt x="63145" y="45012"/>
                  <a:pt x="59955" y="41742"/>
                  <a:pt x="59955" y="37245"/>
                </a:cubicBezTo>
                <a:lnTo>
                  <a:pt x="66289" y="30411"/>
                </a:lnTo>
                <a:close/>
                <a:moveTo>
                  <a:pt x="37720" y="29070"/>
                </a:moveTo>
                <a:lnTo>
                  <a:pt x="38585" y="29070"/>
                </a:lnTo>
                <a:cubicBezTo>
                  <a:pt x="43344" y="29070"/>
                  <a:pt x="46804" y="32749"/>
                  <a:pt x="46804" y="37245"/>
                </a:cubicBezTo>
                <a:cubicBezTo>
                  <a:pt x="46804" y="41742"/>
                  <a:pt x="43344" y="45012"/>
                  <a:pt x="38585" y="45012"/>
                </a:cubicBezTo>
                <a:lnTo>
                  <a:pt x="37720" y="45012"/>
                </a:lnTo>
                <a:cubicBezTo>
                  <a:pt x="32961" y="45012"/>
                  <a:pt x="29068" y="41742"/>
                  <a:pt x="29068" y="37245"/>
                </a:cubicBezTo>
                <a:cubicBezTo>
                  <a:pt x="29068" y="32749"/>
                  <a:pt x="32961" y="29070"/>
                  <a:pt x="37720" y="29070"/>
                </a:cubicBezTo>
                <a:close/>
                <a:moveTo>
                  <a:pt x="33017" y="14438"/>
                </a:moveTo>
                <a:cubicBezTo>
                  <a:pt x="22699" y="14438"/>
                  <a:pt x="14445" y="22688"/>
                  <a:pt x="14445" y="33001"/>
                </a:cubicBezTo>
                <a:lnTo>
                  <a:pt x="14445" y="61465"/>
                </a:lnTo>
                <a:cubicBezTo>
                  <a:pt x="14858" y="61465"/>
                  <a:pt x="15270" y="61053"/>
                  <a:pt x="16096" y="61053"/>
                </a:cubicBezTo>
                <a:lnTo>
                  <a:pt x="130114" y="61053"/>
                </a:lnTo>
                <a:lnTo>
                  <a:pt x="290966" y="61053"/>
                </a:lnTo>
                <a:lnTo>
                  <a:pt x="290966" y="37539"/>
                </a:lnTo>
                <a:cubicBezTo>
                  <a:pt x="290966" y="25164"/>
                  <a:pt x="280648" y="14438"/>
                  <a:pt x="267853" y="14438"/>
                </a:cubicBezTo>
                <a:close/>
                <a:moveTo>
                  <a:pt x="33017" y="0"/>
                </a:moveTo>
                <a:lnTo>
                  <a:pt x="267853" y="0"/>
                </a:lnTo>
                <a:cubicBezTo>
                  <a:pt x="288489" y="0"/>
                  <a:pt x="305411" y="16913"/>
                  <a:pt x="305411" y="37539"/>
                </a:cubicBezTo>
                <a:lnTo>
                  <a:pt x="305411" y="145210"/>
                </a:lnTo>
                <a:lnTo>
                  <a:pt x="305411" y="213686"/>
                </a:lnTo>
                <a:lnTo>
                  <a:pt x="448043" y="213686"/>
                </a:lnTo>
                <a:lnTo>
                  <a:pt x="491959" y="213686"/>
                </a:lnTo>
                <a:cubicBezTo>
                  <a:pt x="506817" y="213686"/>
                  <a:pt x="519198" y="226061"/>
                  <a:pt x="519198" y="240912"/>
                </a:cubicBezTo>
                <a:lnTo>
                  <a:pt x="519198" y="368794"/>
                </a:lnTo>
                <a:cubicBezTo>
                  <a:pt x="519198" y="372094"/>
                  <a:pt x="518786" y="374982"/>
                  <a:pt x="517548" y="377457"/>
                </a:cubicBezTo>
                <a:cubicBezTo>
                  <a:pt x="513833" y="398908"/>
                  <a:pt x="487419" y="426547"/>
                  <a:pt x="463482" y="426547"/>
                </a:cubicBezTo>
                <a:lnTo>
                  <a:pt x="106068" y="426547"/>
                </a:lnTo>
                <a:cubicBezTo>
                  <a:pt x="82131" y="426547"/>
                  <a:pt x="62733" y="406746"/>
                  <a:pt x="62733" y="382820"/>
                </a:cubicBezTo>
                <a:lnTo>
                  <a:pt x="62733" y="280102"/>
                </a:lnTo>
                <a:cubicBezTo>
                  <a:pt x="62733" y="278039"/>
                  <a:pt x="62733" y="275977"/>
                  <a:pt x="63146" y="273914"/>
                </a:cubicBezTo>
                <a:lnTo>
                  <a:pt x="33017" y="273914"/>
                </a:lnTo>
                <a:cubicBezTo>
                  <a:pt x="14858" y="273914"/>
                  <a:pt x="0" y="259476"/>
                  <a:pt x="0" y="240912"/>
                </a:cubicBezTo>
                <a:lnTo>
                  <a:pt x="0" y="33001"/>
                </a:lnTo>
                <a:cubicBezTo>
                  <a:pt x="0" y="14850"/>
                  <a:pt x="14858" y="0"/>
                  <a:pt x="330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3" name="Freeform 38">
            <a:extLst>
              <a:ext uri="{FF2B5EF4-FFF2-40B4-BE49-F238E27FC236}">
                <a16:creationId xmlns:a16="http://schemas.microsoft.com/office/drawing/2014/main" id="{083C3D7C-39ED-455E-B8DB-F616C167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596" y="4527364"/>
            <a:ext cx="1092504" cy="864440"/>
          </a:xfrm>
          <a:custGeom>
            <a:avLst/>
            <a:gdLst>
              <a:gd name="connsiteX0" fmla="*/ 57901 w 548268"/>
              <a:gd name="connsiteY0" fmla="*/ 327032 h 433815"/>
              <a:gd name="connsiteX1" fmla="*/ 145167 w 548268"/>
              <a:gd name="connsiteY1" fmla="*/ 327032 h 433815"/>
              <a:gd name="connsiteX2" fmla="*/ 152198 w 548268"/>
              <a:gd name="connsiteY2" fmla="*/ 334299 h 433815"/>
              <a:gd name="connsiteX3" fmla="*/ 145167 w 548268"/>
              <a:gd name="connsiteY3" fmla="*/ 341162 h 433815"/>
              <a:gd name="connsiteX4" fmla="*/ 57901 w 548268"/>
              <a:gd name="connsiteY4" fmla="*/ 341162 h 433815"/>
              <a:gd name="connsiteX5" fmla="*/ 50870 w 548268"/>
              <a:gd name="connsiteY5" fmla="*/ 334299 h 433815"/>
              <a:gd name="connsiteX6" fmla="*/ 57901 w 548268"/>
              <a:gd name="connsiteY6" fmla="*/ 327032 h 433815"/>
              <a:gd name="connsiteX7" fmla="*/ 59650 w 548268"/>
              <a:gd name="connsiteY7" fmla="*/ 292513 h 433815"/>
              <a:gd name="connsiteX8" fmla="*/ 145652 w 548268"/>
              <a:gd name="connsiteY8" fmla="*/ 292513 h 433815"/>
              <a:gd name="connsiteX9" fmla="*/ 152204 w 548268"/>
              <a:gd name="connsiteY9" fmla="*/ 299572 h 433815"/>
              <a:gd name="connsiteX10" fmla="*/ 145652 w 548268"/>
              <a:gd name="connsiteY10" fmla="*/ 306632 h 433815"/>
              <a:gd name="connsiteX11" fmla="*/ 59650 w 548268"/>
              <a:gd name="connsiteY11" fmla="*/ 306632 h 433815"/>
              <a:gd name="connsiteX12" fmla="*/ 52688 w 548268"/>
              <a:gd name="connsiteY12" fmla="*/ 299572 h 433815"/>
              <a:gd name="connsiteX13" fmla="*/ 59650 w 548268"/>
              <a:gd name="connsiteY13" fmla="*/ 292513 h 433815"/>
              <a:gd name="connsiteX14" fmla="*/ 330093 w 548268"/>
              <a:gd name="connsiteY14" fmla="*/ 274526 h 433815"/>
              <a:gd name="connsiteX15" fmla="*/ 324722 w 548268"/>
              <a:gd name="connsiteY15" fmla="*/ 279432 h 433815"/>
              <a:gd name="connsiteX16" fmla="*/ 324722 w 548268"/>
              <a:gd name="connsiteY16" fmla="*/ 321537 h 433815"/>
              <a:gd name="connsiteX17" fmla="*/ 330093 w 548268"/>
              <a:gd name="connsiteY17" fmla="*/ 326851 h 433815"/>
              <a:gd name="connsiteX18" fmla="*/ 477981 w 548268"/>
              <a:gd name="connsiteY18" fmla="*/ 326851 h 433815"/>
              <a:gd name="connsiteX19" fmla="*/ 482939 w 548268"/>
              <a:gd name="connsiteY19" fmla="*/ 321537 h 433815"/>
              <a:gd name="connsiteX20" fmla="*/ 482939 w 548268"/>
              <a:gd name="connsiteY20" fmla="*/ 279432 h 433815"/>
              <a:gd name="connsiteX21" fmla="*/ 477981 w 548268"/>
              <a:gd name="connsiteY21" fmla="*/ 274526 h 433815"/>
              <a:gd name="connsiteX22" fmla="*/ 268564 w 548268"/>
              <a:gd name="connsiteY22" fmla="*/ 267059 h 433815"/>
              <a:gd name="connsiteX23" fmla="*/ 266914 w 548268"/>
              <a:gd name="connsiteY23" fmla="*/ 267471 h 433815"/>
              <a:gd name="connsiteX24" fmla="*/ 193482 w 548268"/>
              <a:gd name="connsiteY24" fmla="*/ 309986 h 433815"/>
              <a:gd name="connsiteX25" fmla="*/ 192244 w 548268"/>
              <a:gd name="connsiteY25" fmla="*/ 312875 h 433815"/>
              <a:gd name="connsiteX26" fmla="*/ 193482 w 548268"/>
              <a:gd name="connsiteY26" fmla="*/ 315352 h 433815"/>
              <a:gd name="connsiteX27" fmla="*/ 199670 w 548268"/>
              <a:gd name="connsiteY27" fmla="*/ 318654 h 433815"/>
              <a:gd name="connsiteX28" fmla="*/ 206271 w 548268"/>
              <a:gd name="connsiteY28" fmla="*/ 341769 h 433815"/>
              <a:gd name="connsiteX29" fmla="*/ 173267 w 548268"/>
              <a:gd name="connsiteY29" fmla="*/ 399556 h 433815"/>
              <a:gd name="connsiteX30" fmla="*/ 174505 w 548268"/>
              <a:gd name="connsiteY30" fmla="*/ 403271 h 433815"/>
              <a:gd name="connsiteX31" fmla="*/ 201733 w 548268"/>
              <a:gd name="connsiteY31" fmla="*/ 419369 h 433815"/>
              <a:gd name="connsiteX32" fmla="*/ 205858 w 548268"/>
              <a:gd name="connsiteY32" fmla="*/ 418130 h 433815"/>
              <a:gd name="connsiteX33" fmla="*/ 238449 w 548268"/>
              <a:gd name="connsiteY33" fmla="*/ 360343 h 433815"/>
              <a:gd name="connsiteX34" fmla="*/ 261551 w 548268"/>
              <a:gd name="connsiteY34" fmla="*/ 354152 h 433815"/>
              <a:gd name="connsiteX35" fmla="*/ 267739 w 548268"/>
              <a:gd name="connsiteY35" fmla="*/ 357454 h 433815"/>
              <a:gd name="connsiteX36" fmla="*/ 271040 w 548268"/>
              <a:gd name="connsiteY36" fmla="*/ 357454 h 433815"/>
              <a:gd name="connsiteX37" fmla="*/ 271865 w 548268"/>
              <a:gd name="connsiteY37" fmla="*/ 354977 h 433815"/>
              <a:gd name="connsiteX38" fmla="*/ 271865 w 548268"/>
              <a:gd name="connsiteY38" fmla="*/ 312875 h 433815"/>
              <a:gd name="connsiteX39" fmla="*/ 271452 w 548268"/>
              <a:gd name="connsiteY39" fmla="*/ 269948 h 433815"/>
              <a:gd name="connsiteX40" fmla="*/ 269802 w 548268"/>
              <a:gd name="connsiteY40" fmla="*/ 267471 h 433815"/>
              <a:gd name="connsiteX41" fmla="*/ 268564 w 548268"/>
              <a:gd name="connsiteY41" fmla="*/ 267059 h 433815"/>
              <a:gd name="connsiteX42" fmla="*/ 330093 w 548268"/>
              <a:gd name="connsiteY42" fmla="*/ 259810 h 433815"/>
              <a:gd name="connsiteX43" fmla="*/ 477981 w 548268"/>
              <a:gd name="connsiteY43" fmla="*/ 259810 h 433815"/>
              <a:gd name="connsiteX44" fmla="*/ 497397 w 548268"/>
              <a:gd name="connsiteY44" fmla="*/ 279432 h 433815"/>
              <a:gd name="connsiteX45" fmla="*/ 497397 w 548268"/>
              <a:gd name="connsiteY45" fmla="*/ 321537 h 433815"/>
              <a:gd name="connsiteX46" fmla="*/ 477981 w 548268"/>
              <a:gd name="connsiteY46" fmla="*/ 341158 h 433815"/>
              <a:gd name="connsiteX47" fmla="*/ 330093 w 548268"/>
              <a:gd name="connsiteY47" fmla="*/ 341158 h 433815"/>
              <a:gd name="connsiteX48" fmla="*/ 310677 w 548268"/>
              <a:gd name="connsiteY48" fmla="*/ 321537 h 433815"/>
              <a:gd name="connsiteX49" fmla="*/ 310677 w 548268"/>
              <a:gd name="connsiteY49" fmla="*/ 279432 h 433815"/>
              <a:gd name="connsiteX50" fmla="*/ 330093 w 548268"/>
              <a:gd name="connsiteY50" fmla="*/ 259810 h 433815"/>
              <a:gd name="connsiteX51" fmla="*/ 59679 w 548268"/>
              <a:gd name="connsiteY51" fmla="*/ 257992 h 433815"/>
              <a:gd name="connsiteX52" fmla="*/ 144801 w 548268"/>
              <a:gd name="connsiteY52" fmla="*/ 257992 h 433815"/>
              <a:gd name="connsiteX53" fmla="*/ 152203 w 548268"/>
              <a:gd name="connsiteY53" fmla="*/ 264855 h 433815"/>
              <a:gd name="connsiteX54" fmla="*/ 144801 w 548268"/>
              <a:gd name="connsiteY54" fmla="*/ 272122 h 433815"/>
              <a:gd name="connsiteX55" fmla="*/ 59679 w 548268"/>
              <a:gd name="connsiteY55" fmla="*/ 272122 h 433815"/>
              <a:gd name="connsiteX56" fmla="*/ 52688 w 548268"/>
              <a:gd name="connsiteY56" fmla="*/ 264855 h 433815"/>
              <a:gd name="connsiteX57" fmla="*/ 59679 w 548268"/>
              <a:gd name="connsiteY57" fmla="*/ 257992 h 433815"/>
              <a:gd name="connsiteX58" fmla="*/ 299541 w 548268"/>
              <a:gd name="connsiteY58" fmla="*/ 223473 h 433815"/>
              <a:gd name="connsiteX59" fmla="*/ 368635 w 548268"/>
              <a:gd name="connsiteY59" fmla="*/ 223473 h 433815"/>
              <a:gd name="connsiteX60" fmla="*/ 375668 w 548268"/>
              <a:gd name="connsiteY60" fmla="*/ 230740 h 433815"/>
              <a:gd name="connsiteX61" fmla="*/ 368635 w 548268"/>
              <a:gd name="connsiteY61" fmla="*/ 237603 h 433815"/>
              <a:gd name="connsiteX62" fmla="*/ 299541 w 548268"/>
              <a:gd name="connsiteY62" fmla="*/ 237603 h 433815"/>
              <a:gd name="connsiteX63" fmla="*/ 292508 w 548268"/>
              <a:gd name="connsiteY63" fmla="*/ 230740 h 433815"/>
              <a:gd name="connsiteX64" fmla="*/ 299541 w 548268"/>
              <a:gd name="connsiteY64" fmla="*/ 223473 h 433815"/>
              <a:gd name="connsiteX65" fmla="*/ 299495 w 548268"/>
              <a:gd name="connsiteY65" fmla="*/ 188952 h 433815"/>
              <a:gd name="connsiteX66" fmla="*/ 488592 w 548268"/>
              <a:gd name="connsiteY66" fmla="*/ 188952 h 433815"/>
              <a:gd name="connsiteX67" fmla="*/ 495580 w 548268"/>
              <a:gd name="connsiteY67" fmla="*/ 196219 h 433815"/>
              <a:gd name="connsiteX68" fmla="*/ 488592 w 548268"/>
              <a:gd name="connsiteY68" fmla="*/ 203082 h 433815"/>
              <a:gd name="connsiteX69" fmla="*/ 299495 w 548268"/>
              <a:gd name="connsiteY69" fmla="*/ 203082 h 433815"/>
              <a:gd name="connsiteX70" fmla="*/ 292507 w 548268"/>
              <a:gd name="connsiteY70" fmla="*/ 196219 h 433815"/>
              <a:gd name="connsiteX71" fmla="*/ 299495 w 548268"/>
              <a:gd name="connsiteY71" fmla="*/ 188952 h 433815"/>
              <a:gd name="connsiteX72" fmla="*/ 299495 w 548268"/>
              <a:gd name="connsiteY72" fmla="*/ 154433 h 433815"/>
              <a:gd name="connsiteX73" fmla="*/ 488592 w 548268"/>
              <a:gd name="connsiteY73" fmla="*/ 154433 h 433815"/>
              <a:gd name="connsiteX74" fmla="*/ 495580 w 548268"/>
              <a:gd name="connsiteY74" fmla="*/ 161700 h 433815"/>
              <a:gd name="connsiteX75" fmla="*/ 488592 w 548268"/>
              <a:gd name="connsiteY75" fmla="*/ 168563 h 433815"/>
              <a:gd name="connsiteX76" fmla="*/ 299495 w 548268"/>
              <a:gd name="connsiteY76" fmla="*/ 168563 h 433815"/>
              <a:gd name="connsiteX77" fmla="*/ 292507 w 548268"/>
              <a:gd name="connsiteY77" fmla="*/ 161700 h 433815"/>
              <a:gd name="connsiteX78" fmla="*/ 299495 w 548268"/>
              <a:gd name="connsiteY78" fmla="*/ 154433 h 433815"/>
              <a:gd name="connsiteX79" fmla="*/ 299495 w 548268"/>
              <a:gd name="connsiteY79" fmla="*/ 119912 h 433815"/>
              <a:gd name="connsiteX80" fmla="*/ 488592 w 548268"/>
              <a:gd name="connsiteY80" fmla="*/ 119912 h 433815"/>
              <a:gd name="connsiteX81" fmla="*/ 495580 w 548268"/>
              <a:gd name="connsiteY81" fmla="*/ 127179 h 433815"/>
              <a:gd name="connsiteX82" fmla="*/ 488592 w 548268"/>
              <a:gd name="connsiteY82" fmla="*/ 134042 h 433815"/>
              <a:gd name="connsiteX83" fmla="*/ 299495 w 548268"/>
              <a:gd name="connsiteY83" fmla="*/ 134042 h 433815"/>
              <a:gd name="connsiteX84" fmla="*/ 292507 w 548268"/>
              <a:gd name="connsiteY84" fmla="*/ 127179 h 433815"/>
              <a:gd name="connsiteX85" fmla="*/ 299495 w 548268"/>
              <a:gd name="connsiteY85" fmla="*/ 119912 h 433815"/>
              <a:gd name="connsiteX86" fmla="*/ 82763 w 548268"/>
              <a:gd name="connsiteY86" fmla="*/ 117540 h 433815"/>
              <a:gd name="connsiteX87" fmla="*/ 67520 w 548268"/>
              <a:gd name="connsiteY87" fmla="*/ 133164 h 433815"/>
              <a:gd name="connsiteX88" fmla="*/ 67520 w 548268"/>
              <a:gd name="connsiteY88" fmla="*/ 208405 h 433815"/>
              <a:gd name="connsiteX89" fmla="*/ 82763 w 548268"/>
              <a:gd name="connsiteY89" fmla="*/ 223618 h 433815"/>
              <a:gd name="connsiteX90" fmla="*/ 243852 w 548268"/>
              <a:gd name="connsiteY90" fmla="*/ 223618 h 433815"/>
              <a:gd name="connsiteX91" fmla="*/ 259096 w 548268"/>
              <a:gd name="connsiteY91" fmla="*/ 208405 h 433815"/>
              <a:gd name="connsiteX92" fmla="*/ 259096 w 548268"/>
              <a:gd name="connsiteY92" fmla="*/ 133164 h 433815"/>
              <a:gd name="connsiteX93" fmla="*/ 243852 w 548268"/>
              <a:gd name="connsiteY93" fmla="*/ 117540 h 433815"/>
              <a:gd name="connsiteX94" fmla="*/ 82763 w 548268"/>
              <a:gd name="connsiteY94" fmla="*/ 103561 h 433815"/>
              <a:gd name="connsiteX95" fmla="*/ 243852 w 548268"/>
              <a:gd name="connsiteY95" fmla="*/ 103561 h 433815"/>
              <a:gd name="connsiteX96" fmla="*/ 273928 w 548268"/>
              <a:gd name="connsiteY96" fmla="*/ 133164 h 433815"/>
              <a:gd name="connsiteX97" fmla="*/ 273928 w 548268"/>
              <a:gd name="connsiteY97" fmla="*/ 208405 h 433815"/>
              <a:gd name="connsiteX98" fmla="*/ 243852 w 548268"/>
              <a:gd name="connsiteY98" fmla="*/ 237597 h 433815"/>
              <a:gd name="connsiteX99" fmla="*/ 82763 w 548268"/>
              <a:gd name="connsiteY99" fmla="*/ 237597 h 433815"/>
              <a:gd name="connsiteX100" fmla="*/ 52688 w 548268"/>
              <a:gd name="connsiteY100" fmla="*/ 208405 h 433815"/>
              <a:gd name="connsiteX101" fmla="*/ 52688 w 548268"/>
              <a:gd name="connsiteY101" fmla="*/ 133164 h 433815"/>
              <a:gd name="connsiteX102" fmla="*/ 82763 w 548268"/>
              <a:gd name="connsiteY102" fmla="*/ 103561 h 433815"/>
              <a:gd name="connsiteX103" fmla="*/ 14439 w 548268"/>
              <a:gd name="connsiteY103" fmla="*/ 83378 h 433815"/>
              <a:gd name="connsiteX104" fmla="*/ 14439 w 548268"/>
              <a:gd name="connsiteY104" fmla="*/ 362407 h 433815"/>
              <a:gd name="connsiteX105" fmla="*/ 31766 w 548268"/>
              <a:gd name="connsiteY105" fmla="*/ 379330 h 433815"/>
              <a:gd name="connsiteX106" fmla="*/ 168317 w 548268"/>
              <a:gd name="connsiteY106" fmla="*/ 379330 h 433815"/>
              <a:gd name="connsiteX107" fmla="*/ 193482 w 548268"/>
              <a:gd name="connsiteY107" fmla="*/ 334752 h 433815"/>
              <a:gd name="connsiteX108" fmla="*/ 192244 w 548268"/>
              <a:gd name="connsiteY108" fmla="*/ 331037 h 433815"/>
              <a:gd name="connsiteX109" fmla="*/ 186469 w 548268"/>
              <a:gd name="connsiteY109" fmla="*/ 327322 h 433815"/>
              <a:gd name="connsiteX110" fmla="*/ 177805 w 548268"/>
              <a:gd name="connsiteY110" fmla="*/ 312875 h 433815"/>
              <a:gd name="connsiteX111" fmla="*/ 186469 w 548268"/>
              <a:gd name="connsiteY111" fmla="*/ 298016 h 433815"/>
              <a:gd name="connsiteX112" fmla="*/ 259901 w 548268"/>
              <a:gd name="connsiteY112" fmla="*/ 255088 h 433815"/>
              <a:gd name="connsiteX113" fmla="*/ 276815 w 548268"/>
              <a:gd name="connsiteY113" fmla="*/ 255088 h 433815"/>
              <a:gd name="connsiteX114" fmla="*/ 285891 w 548268"/>
              <a:gd name="connsiteY114" fmla="*/ 269948 h 433815"/>
              <a:gd name="connsiteX115" fmla="*/ 286716 w 548268"/>
              <a:gd name="connsiteY115" fmla="*/ 354565 h 433815"/>
              <a:gd name="connsiteX116" fmla="*/ 278053 w 548268"/>
              <a:gd name="connsiteY116" fmla="*/ 369837 h 433815"/>
              <a:gd name="connsiteX117" fmla="*/ 260726 w 548268"/>
              <a:gd name="connsiteY117" fmla="*/ 369837 h 433815"/>
              <a:gd name="connsiteX118" fmla="*/ 254538 w 548268"/>
              <a:gd name="connsiteY118" fmla="*/ 366535 h 433815"/>
              <a:gd name="connsiteX119" fmla="*/ 250825 w 548268"/>
              <a:gd name="connsiteY119" fmla="*/ 367773 h 433815"/>
              <a:gd name="connsiteX120" fmla="*/ 244224 w 548268"/>
              <a:gd name="connsiteY120" fmla="*/ 379330 h 433815"/>
              <a:gd name="connsiteX121" fmla="*/ 516914 w 548268"/>
              <a:gd name="connsiteY121" fmla="*/ 379330 h 433815"/>
              <a:gd name="connsiteX122" fmla="*/ 534241 w 548268"/>
              <a:gd name="connsiteY122" fmla="*/ 362407 h 433815"/>
              <a:gd name="connsiteX123" fmla="*/ 534241 w 548268"/>
              <a:gd name="connsiteY123" fmla="*/ 83378 h 433815"/>
              <a:gd name="connsiteX124" fmla="*/ 500134 w 548268"/>
              <a:gd name="connsiteY124" fmla="*/ 30887 h 433815"/>
              <a:gd name="connsiteX125" fmla="*/ 510126 w 548268"/>
              <a:gd name="connsiteY125" fmla="*/ 41369 h 433815"/>
              <a:gd name="connsiteX126" fmla="*/ 500134 w 548268"/>
              <a:gd name="connsiteY126" fmla="*/ 52270 h 433815"/>
              <a:gd name="connsiteX127" fmla="*/ 490542 w 548268"/>
              <a:gd name="connsiteY127" fmla="*/ 41369 h 433815"/>
              <a:gd name="connsiteX128" fmla="*/ 500134 w 548268"/>
              <a:gd name="connsiteY128" fmla="*/ 30887 h 433815"/>
              <a:gd name="connsiteX129" fmla="*/ 459441 w 548268"/>
              <a:gd name="connsiteY129" fmla="*/ 30887 h 433815"/>
              <a:gd name="connsiteX130" fmla="*/ 470129 w 548268"/>
              <a:gd name="connsiteY130" fmla="*/ 41369 h 433815"/>
              <a:gd name="connsiteX131" fmla="*/ 459441 w 548268"/>
              <a:gd name="connsiteY131" fmla="*/ 52270 h 433815"/>
              <a:gd name="connsiteX132" fmla="*/ 448754 w 548268"/>
              <a:gd name="connsiteY132" fmla="*/ 41369 h 433815"/>
              <a:gd name="connsiteX133" fmla="*/ 459441 w 548268"/>
              <a:gd name="connsiteY133" fmla="*/ 30887 h 433815"/>
              <a:gd name="connsiteX134" fmla="*/ 417655 w 548268"/>
              <a:gd name="connsiteY134" fmla="*/ 30887 h 433815"/>
              <a:gd name="connsiteX135" fmla="*/ 428343 w 548268"/>
              <a:gd name="connsiteY135" fmla="*/ 41369 h 433815"/>
              <a:gd name="connsiteX136" fmla="*/ 417655 w 548268"/>
              <a:gd name="connsiteY136" fmla="*/ 52270 h 433815"/>
              <a:gd name="connsiteX137" fmla="*/ 406968 w 548268"/>
              <a:gd name="connsiteY137" fmla="*/ 41369 h 433815"/>
              <a:gd name="connsiteX138" fmla="*/ 417655 w 548268"/>
              <a:gd name="connsiteY138" fmla="*/ 30887 h 433815"/>
              <a:gd name="connsiteX139" fmla="*/ 31766 w 548268"/>
              <a:gd name="connsiteY139" fmla="*/ 14447 h 433815"/>
              <a:gd name="connsiteX140" fmla="*/ 14439 w 548268"/>
              <a:gd name="connsiteY140" fmla="*/ 30957 h 433815"/>
              <a:gd name="connsiteX141" fmla="*/ 14439 w 548268"/>
              <a:gd name="connsiteY141" fmla="*/ 68932 h 433815"/>
              <a:gd name="connsiteX142" fmla="*/ 534241 w 548268"/>
              <a:gd name="connsiteY142" fmla="*/ 68932 h 433815"/>
              <a:gd name="connsiteX143" fmla="*/ 534241 w 548268"/>
              <a:gd name="connsiteY143" fmla="*/ 30957 h 433815"/>
              <a:gd name="connsiteX144" fmla="*/ 516914 w 548268"/>
              <a:gd name="connsiteY144" fmla="*/ 14447 h 433815"/>
              <a:gd name="connsiteX145" fmla="*/ 31766 w 548268"/>
              <a:gd name="connsiteY145" fmla="*/ 0 h 433815"/>
              <a:gd name="connsiteX146" fmla="*/ 516914 w 548268"/>
              <a:gd name="connsiteY146" fmla="*/ 0 h 433815"/>
              <a:gd name="connsiteX147" fmla="*/ 548268 w 548268"/>
              <a:gd name="connsiteY147" fmla="*/ 30957 h 433815"/>
              <a:gd name="connsiteX148" fmla="*/ 548268 w 548268"/>
              <a:gd name="connsiteY148" fmla="*/ 362407 h 433815"/>
              <a:gd name="connsiteX149" fmla="*/ 516914 w 548268"/>
              <a:gd name="connsiteY149" fmla="*/ 393364 h 433815"/>
              <a:gd name="connsiteX150" fmla="*/ 236386 w 548268"/>
              <a:gd name="connsiteY150" fmla="*/ 393364 h 433815"/>
              <a:gd name="connsiteX151" fmla="*/ 218234 w 548268"/>
              <a:gd name="connsiteY151" fmla="*/ 425147 h 433815"/>
              <a:gd name="connsiteX152" fmla="*/ 203383 w 548268"/>
              <a:gd name="connsiteY152" fmla="*/ 433815 h 433815"/>
              <a:gd name="connsiteX153" fmla="*/ 194719 w 548268"/>
              <a:gd name="connsiteY153" fmla="*/ 431339 h 433815"/>
              <a:gd name="connsiteX154" fmla="*/ 167079 w 548268"/>
              <a:gd name="connsiteY154" fmla="*/ 415654 h 433815"/>
              <a:gd name="connsiteX155" fmla="*/ 160479 w 548268"/>
              <a:gd name="connsiteY155" fmla="*/ 393364 h 433815"/>
              <a:gd name="connsiteX156" fmla="*/ 31766 w 548268"/>
              <a:gd name="connsiteY156" fmla="*/ 393364 h 433815"/>
              <a:gd name="connsiteX157" fmla="*/ 0 w 548268"/>
              <a:gd name="connsiteY157" fmla="*/ 362407 h 433815"/>
              <a:gd name="connsiteX158" fmla="*/ 0 w 548268"/>
              <a:gd name="connsiteY158" fmla="*/ 30957 h 433815"/>
              <a:gd name="connsiteX159" fmla="*/ 31766 w 548268"/>
              <a:gd name="connsiteY159" fmla="*/ 0 h 4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548268" h="433815">
                <a:moveTo>
                  <a:pt x="57901" y="327032"/>
                </a:moveTo>
                <a:lnTo>
                  <a:pt x="145167" y="327032"/>
                </a:lnTo>
                <a:cubicBezTo>
                  <a:pt x="148890" y="327032"/>
                  <a:pt x="152198" y="330262"/>
                  <a:pt x="152198" y="334299"/>
                </a:cubicBezTo>
                <a:cubicBezTo>
                  <a:pt x="152198" y="337933"/>
                  <a:pt x="148890" y="341162"/>
                  <a:pt x="145167" y="341162"/>
                </a:cubicBezTo>
                <a:lnTo>
                  <a:pt x="57901" y="341162"/>
                </a:lnTo>
                <a:cubicBezTo>
                  <a:pt x="53765" y="341162"/>
                  <a:pt x="50870" y="337933"/>
                  <a:pt x="50870" y="334299"/>
                </a:cubicBezTo>
                <a:cubicBezTo>
                  <a:pt x="50870" y="330262"/>
                  <a:pt x="53765" y="327032"/>
                  <a:pt x="57901" y="327032"/>
                </a:cubicBezTo>
                <a:close/>
                <a:moveTo>
                  <a:pt x="59650" y="292513"/>
                </a:moveTo>
                <a:lnTo>
                  <a:pt x="145652" y="292513"/>
                </a:lnTo>
                <a:cubicBezTo>
                  <a:pt x="149338" y="292513"/>
                  <a:pt x="152204" y="295835"/>
                  <a:pt x="152204" y="299572"/>
                </a:cubicBezTo>
                <a:cubicBezTo>
                  <a:pt x="152204" y="303725"/>
                  <a:pt x="149338" y="306632"/>
                  <a:pt x="145652" y="306632"/>
                </a:cubicBezTo>
                <a:lnTo>
                  <a:pt x="59650" y="306632"/>
                </a:lnTo>
                <a:cubicBezTo>
                  <a:pt x="55555" y="306632"/>
                  <a:pt x="52688" y="303725"/>
                  <a:pt x="52688" y="299572"/>
                </a:cubicBezTo>
                <a:cubicBezTo>
                  <a:pt x="52688" y="295835"/>
                  <a:pt x="55555" y="292513"/>
                  <a:pt x="59650" y="292513"/>
                </a:cubicBezTo>
                <a:close/>
                <a:moveTo>
                  <a:pt x="330093" y="274526"/>
                </a:moveTo>
                <a:cubicBezTo>
                  <a:pt x="327201" y="274526"/>
                  <a:pt x="324722" y="276570"/>
                  <a:pt x="324722" y="279432"/>
                </a:cubicBezTo>
                <a:lnTo>
                  <a:pt x="324722" y="321537"/>
                </a:lnTo>
                <a:cubicBezTo>
                  <a:pt x="324722" y="324807"/>
                  <a:pt x="327201" y="326851"/>
                  <a:pt x="330093" y="326851"/>
                </a:cubicBezTo>
                <a:lnTo>
                  <a:pt x="477981" y="326851"/>
                </a:lnTo>
                <a:cubicBezTo>
                  <a:pt x="480873" y="326851"/>
                  <a:pt x="482939" y="324807"/>
                  <a:pt x="482939" y="321537"/>
                </a:cubicBezTo>
                <a:lnTo>
                  <a:pt x="482939" y="279432"/>
                </a:lnTo>
                <a:cubicBezTo>
                  <a:pt x="482939" y="276570"/>
                  <a:pt x="480873" y="274526"/>
                  <a:pt x="477981" y="274526"/>
                </a:cubicBezTo>
                <a:close/>
                <a:moveTo>
                  <a:pt x="268564" y="267059"/>
                </a:moveTo>
                <a:cubicBezTo>
                  <a:pt x="268152" y="267059"/>
                  <a:pt x="267739" y="267059"/>
                  <a:pt x="266914" y="267471"/>
                </a:cubicBezTo>
                <a:lnTo>
                  <a:pt x="193482" y="309986"/>
                </a:lnTo>
                <a:cubicBezTo>
                  <a:pt x="192244" y="310812"/>
                  <a:pt x="192244" y="312050"/>
                  <a:pt x="192244" y="312875"/>
                </a:cubicBezTo>
                <a:cubicBezTo>
                  <a:pt x="192244" y="313288"/>
                  <a:pt x="192244" y="314114"/>
                  <a:pt x="193482" y="315352"/>
                </a:cubicBezTo>
                <a:lnTo>
                  <a:pt x="199670" y="318654"/>
                </a:lnTo>
                <a:cubicBezTo>
                  <a:pt x="207921" y="323195"/>
                  <a:pt x="210809" y="333514"/>
                  <a:pt x="206271" y="341769"/>
                </a:cubicBezTo>
                <a:lnTo>
                  <a:pt x="173267" y="399556"/>
                </a:lnTo>
                <a:cubicBezTo>
                  <a:pt x="172442" y="400794"/>
                  <a:pt x="172855" y="402858"/>
                  <a:pt x="174505" y="403271"/>
                </a:cubicBezTo>
                <a:lnTo>
                  <a:pt x="201733" y="419369"/>
                </a:lnTo>
                <a:cubicBezTo>
                  <a:pt x="203383" y="419781"/>
                  <a:pt x="205033" y="419369"/>
                  <a:pt x="205858" y="418130"/>
                </a:cubicBezTo>
                <a:lnTo>
                  <a:pt x="238449" y="360343"/>
                </a:lnTo>
                <a:cubicBezTo>
                  <a:pt x="242987" y="352088"/>
                  <a:pt x="253713" y="349199"/>
                  <a:pt x="261551" y="354152"/>
                </a:cubicBezTo>
                <a:lnTo>
                  <a:pt x="267739" y="357454"/>
                </a:lnTo>
                <a:cubicBezTo>
                  <a:pt x="269389" y="357867"/>
                  <a:pt x="270215" y="357867"/>
                  <a:pt x="271040" y="357454"/>
                </a:cubicBezTo>
                <a:cubicBezTo>
                  <a:pt x="271452" y="357041"/>
                  <a:pt x="271865" y="356628"/>
                  <a:pt x="271865" y="354977"/>
                </a:cubicBezTo>
                <a:lnTo>
                  <a:pt x="271865" y="312875"/>
                </a:lnTo>
                <a:lnTo>
                  <a:pt x="271452" y="269948"/>
                </a:lnTo>
                <a:cubicBezTo>
                  <a:pt x="271452" y="268710"/>
                  <a:pt x="270627" y="267884"/>
                  <a:pt x="269802" y="267471"/>
                </a:cubicBezTo>
                <a:cubicBezTo>
                  <a:pt x="269802" y="267471"/>
                  <a:pt x="269389" y="267059"/>
                  <a:pt x="268564" y="267059"/>
                </a:cubicBezTo>
                <a:close/>
                <a:moveTo>
                  <a:pt x="330093" y="259810"/>
                </a:moveTo>
                <a:lnTo>
                  <a:pt x="477981" y="259810"/>
                </a:lnTo>
                <a:cubicBezTo>
                  <a:pt x="488722" y="259810"/>
                  <a:pt x="497397" y="268803"/>
                  <a:pt x="497397" y="279432"/>
                </a:cubicBezTo>
                <a:lnTo>
                  <a:pt x="497397" y="321537"/>
                </a:lnTo>
                <a:cubicBezTo>
                  <a:pt x="497397" y="332574"/>
                  <a:pt x="488722" y="341158"/>
                  <a:pt x="477981" y="341158"/>
                </a:cubicBezTo>
                <a:lnTo>
                  <a:pt x="330093" y="341158"/>
                </a:lnTo>
                <a:cubicBezTo>
                  <a:pt x="319352" y="341158"/>
                  <a:pt x="310677" y="332574"/>
                  <a:pt x="310677" y="321537"/>
                </a:cubicBezTo>
                <a:lnTo>
                  <a:pt x="310677" y="279432"/>
                </a:lnTo>
                <a:cubicBezTo>
                  <a:pt x="310677" y="268803"/>
                  <a:pt x="319352" y="259810"/>
                  <a:pt x="330093" y="259810"/>
                </a:cubicBezTo>
                <a:close/>
                <a:moveTo>
                  <a:pt x="59679" y="257992"/>
                </a:moveTo>
                <a:lnTo>
                  <a:pt x="144801" y="257992"/>
                </a:lnTo>
                <a:cubicBezTo>
                  <a:pt x="148913" y="257992"/>
                  <a:pt x="152203" y="261222"/>
                  <a:pt x="152203" y="264855"/>
                </a:cubicBezTo>
                <a:cubicBezTo>
                  <a:pt x="152203" y="268893"/>
                  <a:pt x="148913" y="272122"/>
                  <a:pt x="144801" y="272122"/>
                </a:cubicBezTo>
                <a:lnTo>
                  <a:pt x="59679" y="272122"/>
                </a:lnTo>
                <a:cubicBezTo>
                  <a:pt x="55566" y="272122"/>
                  <a:pt x="52688" y="268893"/>
                  <a:pt x="52688" y="264855"/>
                </a:cubicBezTo>
                <a:cubicBezTo>
                  <a:pt x="52688" y="261222"/>
                  <a:pt x="55566" y="257992"/>
                  <a:pt x="59679" y="257992"/>
                </a:cubicBezTo>
                <a:close/>
                <a:moveTo>
                  <a:pt x="299541" y="223473"/>
                </a:moveTo>
                <a:lnTo>
                  <a:pt x="368635" y="223473"/>
                </a:lnTo>
                <a:cubicBezTo>
                  <a:pt x="372772" y="223473"/>
                  <a:pt x="375668" y="227106"/>
                  <a:pt x="375668" y="230740"/>
                </a:cubicBezTo>
                <a:cubicBezTo>
                  <a:pt x="375668" y="234777"/>
                  <a:pt x="372772" y="237603"/>
                  <a:pt x="368635" y="237603"/>
                </a:cubicBezTo>
                <a:lnTo>
                  <a:pt x="299541" y="237603"/>
                </a:lnTo>
                <a:cubicBezTo>
                  <a:pt x="295818" y="237603"/>
                  <a:pt x="292508" y="234777"/>
                  <a:pt x="292508" y="230740"/>
                </a:cubicBezTo>
                <a:cubicBezTo>
                  <a:pt x="292508" y="227106"/>
                  <a:pt x="295818" y="223473"/>
                  <a:pt x="299541" y="223473"/>
                </a:cubicBezTo>
                <a:close/>
                <a:moveTo>
                  <a:pt x="299495" y="188952"/>
                </a:moveTo>
                <a:lnTo>
                  <a:pt x="488592" y="188952"/>
                </a:lnTo>
                <a:cubicBezTo>
                  <a:pt x="492291" y="188952"/>
                  <a:pt x="495580" y="192182"/>
                  <a:pt x="495580" y="196219"/>
                </a:cubicBezTo>
                <a:cubicBezTo>
                  <a:pt x="495580" y="199852"/>
                  <a:pt x="492291" y="203082"/>
                  <a:pt x="488592" y="203082"/>
                </a:cubicBezTo>
                <a:lnTo>
                  <a:pt x="299495" y="203082"/>
                </a:lnTo>
                <a:cubicBezTo>
                  <a:pt x="295796" y="203082"/>
                  <a:pt x="292507" y="199852"/>
                  <a:pt x="292507" y="196219"/>
                </a:cubicBezTo>
                <a:cubicBezTo>
                  <a:pt x="292507" y="192182"/>
                  <a:pt x="295796" y="188952"/>
                  <a:pt x="299495" y="188952"/>
                </a:cubicBezTo>
                <a:close/>
                <a:moveTo>
                  <a:pt x="299495" y="154433"/>
                </a:moveTo>
                <a:lnTo>
                  <a:pt x="488592" y="154433"/>
                </a:lnTo>
                <a:cubicBezTo>
                  <a:pt x="492291" y="154433"/>
                  <a:pt x="495580" y="157259"/>
                  <a:pt x="495580" y="161700"/>
                </a:cubicBezTo>
                <a:cubicBezTo>
                  <a:pt x="495580" y="165333"/>
                  <a:pt x="492291" y="168563"/>
                  <a:pt x="488592" y="168563"/>
                </a:cubicBezTo>
                <a:lnTo>
                  <a:pt x="299495" y="168563"/>
                </a:lnTo>
                <a:cubicBezTo>
                  <a:pt x="295796" y="168563"/>
                  <a:pt x="292507" y="165333"/>
                  <a:pt x="292507" y="161700"/>
                </a:cubicBezTo>
                <a:cubicBezTo>
                  <a:pt x="292507" y="157259"/>
                  <a:pt x="295796" y="154433"/>
                  <a:pt x="299495" y="154433"/>
                </a:cubicBezTo>
                <a:close/>
                <a:moveTo>
                  <a:pt x="299495" y="119912"/>
                </a:moveTo>
                <a:lnTo>
                  <a:pt x="488592" y="119912"/>
                </a:lnTo>
                <a:cubicBezTo>
                  <a:pt x="492291" y="119912"/>
                  <a:pt x="495580" y="123142"/>
                  <a:pt x="495580" y="127179"/>
                </a:cubicBezTo>
                <a:cubicBezTo>
                  <a:pt x="495580" y="130812"/>
                  <a:pt x="492291" y="134042"/>
                  <a:pt x="488592" y="134042"/>
                </a:cubicBezTo>
                <a:lnTo>
                  <a:pt x="299495" y="134042"/>
                </a:lnTo>
                <a:cubicBezTo>
                  <a:pt x="295796" y="134042"/>
                  <a:pt x="292507" y="130812"/>
                  <a:pt x="292507" y="127179"/>
                </a:cubicBezTo>
                <a:cubicBezTo>
                  <a:pt x="292507" y="123142"/>
                  <a:pt x="295796" y="119912"/>
                  <a:pt x="299495" y="119912"/>
                </a:cubicBezTo>
                <a:close/>
                <a:moveTo>
                  <a:pt x="82763" y="117540"/>
                </a:moveTo>
                <a:cubicBezTo>
                  <a:pt x="74112" y="117540"/>
                  <a:pt x="67520" y="124530"/>
                  <a:pt x="67520" y="133164"/>
                </a:cubicBezTo>
                <a:lnTo>
                  <a:pt x="67520" y="208405"/>
                </a:lnTo>
                <a:cubicBezTo>
                  <a:pt x="67520" y="216628"/>
                  <a:pt x="74112" y="223618"/>
                  <a:pt x="82763" y="223618"/>
                </a:cubicBezTo>
                <a:lnTo>
                  <a:pt x="243852" y="223618"/>
                </a:lnTo>
                <a:cubicBezTo>
                  <a:pt x="252504" y="223618"/>
                  <a:pt x="259096" y="216628"/>
                  <a:pt x="259096" y="208405"/>
                </a:cubicBezTo>
                <a:lnTo>
                  <a:pt x="259096" y="133164"/>
                </a:lnTo>
                <a:cubicBezTo>
                  <a:pt x="259096" y="124530"/>
                  <a:pt x="252504" y="117540"/>
                  <a:pt x="243852" y="117540"/>
                </a:cubicBezTo>
                <a:close/>
                <a:moveTo>
                  <a:pt x="82763" y="103561"/>
                </a:moveTo>
                <a:lnTo>
                  <a:pt x="243852" y="103561"/>
                </a:lnTo>
                <a:cubicBezTo>
                  <a:pt x="260332" y="103561"/>
                  <a:pt x="273928" y="116307"/>
                  <a:pt x="273928" y="133164"/>
                </a:cubicBezTo>
                <a:lnTo>
                  <a:pt x="273928" y="208405"/>
                </a:lnTo>
                <a:cubicBezTo>
                  <a:pt x="273928" y="224440"/>
                  <a:pt x="260332" y="237597"/>
                  <a:pt x="243852" y="237597"/>
                </a:cubicBezTo>
                <a:lnTo>
                  <a:pt x="82763" y="237597"/>
                </a:lnTo>
                <a:cubicBezTo>
                  <a:pt x="66284" y="237597"/>
                  <a:pt x="52688" y="224440"/>
                  <a:pt x="52688" y="208405"/>
                </a:cubicBezTo>
                <a:lnTo>
                  <a:pt x="52688" y="133164"/>
                </a:lnTo>
                <a:cubicBezTo>
                  <a:pt x="52688" y="116307"/>
                  <a:pt x="66284" y="103561"/>
                  <a:pt x="82763" y="103561"/>
                </a:cubicBezTo>
                <a:close/>
                <a:moveTo>
                  <a:pt x="14439" y="83378"/>
                </a:moveTo>
                <a:lnTo>
                  <a:pt x="14439" y="362407"/>
                </a:lnTo>
                <a:cubicBezTo>
                  <a:pt x="14439" y="371901"/>
                  <a:pt x="22277" y="379330"/>
                  <a:pt x="31766" y="379330"/>
                </a:cubicBezTo>
                <a:lnTo>
                  <a:pt x="168317" y="379330"/>
                </a:lnTo>
                <a:lnTo>
                  <a:pt x="193482" y="334752"/>
                </a:lnTo>
                <a:cubicBezTo>
                  <a:pt x="194719" y="333514"/>
                  <a:pt x="193894" y="331863"/>
                  <a:pt x="192244" y="331037"/>
                </a:cubicBezTo>
                <a:lnTo>
                  <a:pt x="186469" y="327322"/>
                </a:lnTo>
                <a:cubicBezTo>
                  <a:pt x="181106" y="324433"/>
                  <a:pt x="177805" y="319067"/>
                  <a:pt x="177805" y="312875"/>
                </a:cubicBezTo>
                <a:cubicBezTo>
                  <a:pt x="177805" y="306271"/>
                  <a:pt x="181106" y="300905"/>
                  <a:pt x="186469" y="298016"/>
                </a:cubicBezTo>
                <a:lnTo>
                  <a:pt x="259901" y="255088"/>
                </a:lnTo>
                <a:cubicBezTo>
                  <a:pt x="265264" y="252199"/>
                  <a:pt x="271865" y="251786"/>
                  <a:pt x="276815" y="255088"/>
                </a:cubicBezTo>
                <a:cubicBezTo>
                  <a:pt x="282591" y="257978"/>
                  <a:pt x="285891" y="263756"/>
                  <a:pt x="285891" y="269948"/>
                </a:cubicBezTo>
                <a:lnTo>
                  <a:pt x="286716" y="354565"/>
                </a:lnTo>
                <a:cubicBezTo>
                  <a:pt x="286716" y="361169"/>
                  <a:pt x="283416" y="366535"/>
                  <a:pt x="278053" y="369837"/>
                </a:cubicBezTo>
                <a:cubicBezTo>
                  <a:pt x="272690" y="373139"/>
                  <a:pt x="266089" y="373139"/>
                  <a:pt x="260726" y="369837"/>
                </a:cubicBezTo>
                <a:lnTo>
                  <a:pt x="254538" y="366535"/>
                </a:lnTo>
                <a:cubicBezTo>
                  <a:pt x="253713" y="366122"/>
                  <a:pt x="251650" y="366122"/>
                  <a:pt x="250825" y="367773"/>
                </a:cubicBezTo>
                <a:lnTo>
                  <a:pt x="244224" y="379330"/>
                </a:lnTo>
                <a:lnTo>
                  <a:pt x="516914" y="379330"/>
                </a:lnTo>
                <a:cubicBezTo>
                  <a:pt x="525990" y="379330"/>
                  <a:pt x="534241" y="371901"/>
                  <a:pt x="534241" y="362407"/>
                </a:cubicBezTo>
                <a:lnTo>
                  <a:pt x="534241" y="83378"/>
                </a:lnTo>
                <a:close/>
                <a:moveTo>
                  <a:pt x="500134" y="30887"/>
                </a:moveTo>
                <a:cubicBezTo>
                  <a:pt x="505730" y="30887"/>
                  <a:pt x="510126" y="35499"/>
                  <a:pt x="510126" y="41369"/>
                </a:cubicBezTo>
                <a:cubicBezTo>
                  <a:pt x="510126" y="47658"/>
                  <a:pt x="505730" y="52270"/>
                  <a:pt x="500134" y="52270"/>
                </a:cubicBezTo>
                <a:cubicBezTo>
                  <a:pt x="494939" y="52270"/>
                  <a:pt x="490542" y="47658"/>
                  <a:pt x="490542" y="41369"/>
                </a:cubicBezTo>
                <a:cubicBezTo>
                  <a:pt x="490542" y="35499"/>
                  <a:pt x="494939" y="30887"/>
                  <a:pt x="500134" y="30887"/>
                </a:cubicBezTo>
                <a:close/>
                <a:moveTo>
                  <a:pt x="459441" y="30887"/>
                </a:moveTo>
                <a:cubicBezTo>
                  <a:pt x="465426" y="30887"/>
                  <a:pt x="470129" y="35499"/>
                  <a:pt x="470129" y="41369"/>
                </a:cubicBezTo>
                <a:cubicBezTo>
                  <a:pt x="470129" y="47658"/>
                  <a:pt x="465426" y="52270"/>
                  <a:pt x="459441" y="52270"/>
                </a:cubicBezTo>
                <a:cubicBezTo>
                  <a:pt x="453457" y="52270"/>
                  <a:pt x="448754" y="47658"/>
                  <a:pt x="448754" y="41369"/>
                </a:cubicBezTo>
                <a:cubicBezTo>
                  <a:pt x="448754" y="35499"/>
                  <a:pt x="453457" y="30887"/>
                  <a:pt x="459441" y="30887"/>
                </a:cubicBezTo>
                <a:close/>
                <a:moveTo>
                  <a:pt x="417655" y="30887"/>
                </a:moveTo>
                <a:cubicBezTo>
                  <a:pt x="423640" y="30887"/>
                  <a:pt x="428343" y="35499"/>
                  <a:pt x="428343" y="41369"/>
                </a:cubicBezTo>
                <a:cubicBezTo>
                  <a:pt x="428343" y="47658"/>
                  <a:pt x="423640" y="52270"/>
                  <a:pt x="417655" y="52270"/>
                </a:cubicBezTo>
                <a:cubicBezTo>
                  <a:pt x="411671" y="52270"/>
                  <a:pt x="406968" y="47658"/>
                  <a:pt x="406968" y="41369"/>
                </a:cubicBezTo>
                <a:cubicBezTo>
                  <a:pt x="406968" y="35499"/>
                  <a:pt x="411671" y="30887"/>
                  <a:pt x="417655" y="30887"/>
                </a:cubicBezTo>
                <a:close/>
                <a:moveTo>
                  <a:pt x="31766" y="14447"/>
                </a:moveTo>
                <a:cubicBezTo>
                  <a:pt x="22277" y="14447"/>
                  <a:pt x="14439" y="21876"/>
                  <a:pt x="14439" y="30957"/>
                </a:cubicBezTo>
                <a:lnTo>
                  <a:pt x="14439" y="68932"/>
                </a:lnTo>
                <a:lnTo>
                  <a:pt x="534241" y="68932"/>
                </a:lnTo>
                <a:lnTo>
                  <a:pt x="534241" y="30957"/>
                </a:lnTo>
                <a:cubicBezTo>
                  <a:pt x="534241" y="21876"/>
                  <a:pt x="525990" y="14447"/>
                  <a:pt x="516914" y="14447"/>
                </a:cubicBezTo>
                <a:close/>
                <a:moveTo>
                  <a:pt x="31766" y="0"/>
                </a:moveTo>
                <a:lnTo>
                  <a:pt x="516914" y="0"/>
                </a:lnTo>
                <a:cubicBezTo>
                  <a:pt x="534241" y="0"/>
                  <a:pt x="548268" y="14034"/>
                  <a:pt x="548268" y="30957"/>
                </a:cubicBezTo>
                <a:lnTo>
                  <a:pt x="548268" y="362407"/>
                </a:lnTo>
                <a:cubicBezTo>
                  <a:pt x="548268" y="379743"/>
                  <a:pt x="534241" y="393364"/>
                  <a:pt x="516914" y="393364"/>
                </a:cubicBezTo>
                <a:lnTo>
                  <a:pt x="236386" y="393364"/>
                </a:lnTo>
                <a:lnTo>
                  <a:pt x="218234" y="425147"/>
                </a:lnTo>
                <a:cubicBezTo>
                  <a:pt x="214934" y="430513"/>
                  <a:pt x="209158" y="433815"/>
                  <a:pt x="203383" y="433815"/>
                </a:cubicBezTo>
                <a:cubicBezTo>
                  <a:pt x="200495" y="433815"/>
                  <a:pt x="197607" y="432990"/>
                  <a:pt x="194719" y="431339"/>
                </a:cubicBezTo>
                <a:lnTo>
                  <a:pt x="167079" y="415654"/>
                </a:lnTo>
                <a:cubicBezTo>
                  <a:pt x="159653" y="411113"/>
                  <a:pt x="156766" y="401620"/>
                  <a:pt x="160479" y="393364"/>
                </a:cubicBezTo>
                <a:lnTo>
                  <a:pt x="31766" y="393364"/>
                </a:lnTo>
                <a:cubicBezTo>
                  <a:pt x="14439" y="393364"/>
                  <a:pt x="0" y="379743"/>
                  <a:pt x="0" y="362407"/>
                </a:cubicBezTo>
                <a:lnTo>
                  <a:pt x="0" y="30957"/>
                </a:lnTo>
                <a:cubicBezTo>
                  <a:pt x="0" y="14034"/>
                  <a:pt x="14439" y="0"/>
                  <a:pt x="317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D3E1E250-DD02-4F41-956B-5BC073082687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F3B53D0B-7251-4AC4-A304-6D1034EDDC89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6598B53-661B-4D19-9A7F-DC41D77D6903}"/>
              </a:ext>
            </a:extLst>
          </p:cNvPr>
          <p:cNvSpPr txBox="1"/>
          <p:nvPr/>
        </p:nvSpPr>
        <p:spPr>
          <a:xfrm>
            <a:off x="4204364" y="4832475"/>
            <a:ext cx="577783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D8E52CB1-D6FD-4189-BDDA-4A6BE0FE99CD}"/>
              </a:ext>
            </a:extLst>
          </p:cNvPr>
          <p:cNvSpPr txBox="1"/>
          <p:nvPr/>
        </p:nvSpPr>
        <p:spPr>
          <a:xfrm>
            <a:off x="4204364" y="4223544"/>
            <a:ext cx="577783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433E61FE-EE84-4538-859F-203BBD20A489}"/>
              </a:ext>
            </a:extLst>
          </p:cNvPr>
          <p:cNvSpPr txBox="1"/>
          <p:nvPr/>
        </p:nvSpPr>
        <p:spPr>
          <a:xfrm>
            <a:off x="4204364" y="7967951"/>
            <a:ext cx="577783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641C12B2-3C20-404B-9D68-3C6903CE3D55}"/>
              </a:ext>
            </a:extLst>
          </p:cNvPr>
          <p:cNvSpPr txBox="1"/>
          <p:nvPr/>
        </p:nvSpPr>
        <p:spPr>
          <a:xfrm>
            <a:off x="4204364" y="7359020"/>
            <a:ext cx="577783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CD453CA1-FE0E-439F-9F56-284C2AA5CF97}"/>
              </a:ext>
            </a:extLst>
          </p:cNvPr>
          <p:cNvSpPr txBox="1"/>
          <p:nvPr/>
        </p:nvSpPr>
        <p:spPr>
          <a:xfrm>
            <a:off x="4204364" y="11113453"/>
            <a:ext cx="577783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2B615A79-AA4F-433A-89EE-9B51C6B93420}"/>
              </a:ext>
            </a:extLst>
          </p:cNvPr>
          <p:cNvSpPr txBox="1"/>
          <p:nvPr/>
        </p:nvSpPr>
        <p:spPr>
          <a:xfrm>
            <a:off x="4204364" y="10504522"/>
            <a:ext cx="577783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30692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6">
            <a:extLst>
              <a:ext uri="{FF2B5EF4-FFF2-40B4-BE49-F238E27FC236}">
                <a16:creationId xmlns:a16="http://schemas.microsoft.com/office/drawing/2014/main" id="{39B394BF-B78B-4CA7-BBFD-AE84E8D4A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9525"/>
            <a:ext cx="21345525" cy="12946063"/>
          </a:xfrm>
          <a:prstGeom prst="rect">
            <a:avLst/>
          </a:prstGeom>
          <a:gradFill>
            <a:gsLst>
              <a:gs pos="31000">
                <a:srgbClr val="F7F7F7"/>
              </a:gs>
              <a:gs pos="83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9A4944B0-C67F-4636-8151-0B5F691C2574}"/>
              </a:ext>
            </a:extLst>
          </p:cNvPr>
          <p:cNvGrpSpPr/>
          <p:nvPr/>
        </p:nvGrpSpPr>
        <p:grpSpPr>
          <a:xfrm>
            <a:off x="2895600" y="2949575"/>
            <a:ext cx="7518400" cy="10017125"/>
            <a:chOff x="2895600" y="2949575"/>
            <a:chExt cx="7518400" cy="10017125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6463F83D-4135-4910-8D80-702A40842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13" y="10171113"/>
              <a:ext cx="5240337" cy="2755900"/>
            </a:xfrm>
            <a:custGeom>
              <a:avLst/>
              <a:gdLst>
                <a:gd name="connsiteX0" fmla="*/ 0 w 5240337"/>
                <a:gd name="connsiteY0" fmla="*/ 0 h 2755900"/>
                <a:gd name="connsiteX1" fmla="*/ 1401762 w 5240337"/>
                <a:gd name="connsiteY1" fmla="*/ 0 h 2755900"/>
                <a:gd name="connsiteX2" fmla="*/ 1401763 w 5240337"/>
                <a:gd name="connsiteY2" fmla="*/ 0 h 2755900"/>
                <a:gd name="connsiteX3" fmla="*/ 5240337 w 5240337"/>
                <a:gd name="connsiteY3" fmla="*/ 0 h 2755900"/>
                <a:gd name="connsiteX4" fmla="*/ 5240337 w 5240337"/>
                <a:gd name="connsiteY4" fmla="*/ 2755900 h 2755900"/>
                <a:gd name="connsiteX5" fmla="*/ 4957238 w 5240337"/>
                <a:gd name="connsiteY5" fmla="*/ 2755900 h 2755900"/>
                <a:gd name="connsiteX6" fmla="*/ 4957238 w 5240337"/>
                <a:gd name="connsiteY6" fmla="*/ 2539811 h 2755900"/>
                <a:gd name="connsiteX7" fmla="*/ 1673446 w 5240337"/>
                <a:gd name="connsiteY7" fmla="*/ 2539811 h 2755900"/>
                <a:gd name="connsiteX8" fmla="*/ 1673446 w 5240337"/>
                <a:gd name="connsiteY8" fmla="*/ 2755900 h 2755900"/>
                <a:gd name="connsiteX9" fmla="*/ 1401763 w 5240337"/>
                <a:gd name="connsiteY9" fmla="*/ 2755900 h 2755900"/>
                <a:gd name="connsiteX10" fmla="*/ 1401762 w 5240337"/>
                <a:gd name="connsiteY10" fmla="*/ 2755900 h 2755900"/>
                <a:gd name="connsiteX11" fmla="*/ 1142882 w 5240337"/>
                <a:gd name="connsiteY11" fmla="*/ 2755900 h 2755900"/>
                <a:gd name="connsiteX12" fmla="*/ 1142882 w 5240337"/>
                <a:gd name="connsiteY12" fmla="*/ 2539811 h 2755900"/>
                <a:gd name="connsiteX13" fmla="*/ 247460 w 5240337"/>
                <a:gd name="connsiteY13" fmla="*/ 2539811 h 2755900"/>
                <a:gd name="connsiteX14" fmla="*/ 247460 w 5240337"/>
                <a:gd name="connsiteY14" fmla="*/ 2755900 h 2755900"/>
                <a:gd name="connsiteX15" fmla="*/ 0 w 5240337"/>
                <a:gd name="connsiteY15" fmla="*/ 2755900 h 275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40337" h="2755900">
                  <a:moveTo>
                    <a:pt x="0" y="0"/>
                  </a:moveTo>
                  <a:lnTo>
                    <a:pt x="1401762" y="0"/>
                  </a:lnTo>
                  <a:lnTo>
                    <a:pt x="1401763" y="0"/>
                  </a:lnTo>
                  <a:lnTo>
                    <a:pt x="5240337" y="0"/>
                  </a:lnTo>
                  <a:lnTo>
                    <a:pt x="5240337" y="2755900"/>
                  </a:lnTo>
                  <a:lnTo>
                    <a:pt x="4957238" y="2755900"/>
                  </a:lnTo>
                  <a:lnTo>
                    <a:pt x="4957238" y="2539811"/>
                  </a:lnTo>
                  <a:lnTo>
                    <a:pt x="1673446" y="2539811"/>
                  </a:lnTo>
                  <a:lnTo>
                    <a:pt x="1673446" y="2755900"/>
                  </a:lnTo>
                  <a:lnTo>
                    <a:pt x="1401763" y="2755900"/>
                  </a:lnTo>
                  <a:lnTo>
                    <a:pt x="1401762" y="2755900"/>
                  </a:lnTo>
                  <a:lnTo>
                    <a:pt x="1142882" y="2755900"/>
                  </a:lnTo>
                  <a:lnTo>
                    <a:pt x="1142882" y="2539811"/>
                  </a:lnTo>
                  <a:lnTo>
                    <a:pt x="247460" y="2539811"/>
                  </a:lnTo>
                  <a:lnTo>
                    <a:pt x="247460" y="2755900"/>
                  </a:lnTo>
                  <a:lnTo>
                    <a:pt x="0" y="2755900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B58B282-EFB3-4CBA-8C17-B82978E7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10171112"/>
              <a:ext cx="5243513" cy="2535238"/>
            </a:xfrm>
            <a:custGeom>
              <a:avLst/>
              <a:gdLst>
                <a:gd name="connsiteX0" fmla="*/ 0 w 5243513"/>
                <a:gd name="connsiteY0" fmla="*/ 0 h 2535238"/>
                <a:gd name="connsiteX1" fmla="*/ 2255837 w 5243513"/>
                <a:gd name="connsiteY1" fmla="*/ 0 h 2535238"/>
                <a:gd name="connsiteX2" fmla="*/ 3192462 w 5243513"/>
                <a:gd name="connsiteY2" fmla="*/ 0 h 2535238"/>
                <a:gd name="connsiteX3" fmla="*/ 5243513 w 5243513"/>
                <a:gd name="connsiteY3" fmla="*/ 0 h 2535238"/>
                <a:gd name="connsiteX4" fmla="*/ 5243513 w 5243513"/>
                <a:gd name="connsiteY4" fmla="*/ 155575 h 2535238"/>
                <a:gd name="connsiteX5" fmla="*/ 3192462 w 5243513"/>
                <a:gd name="connsiteY5" fmla="*/ 155575 h 2535238"/>
                <a:gd name="connsiteX6" fmla="*/ 3192462 w 5243513"/>
                <a:gd name="connsiteY6" fmla="*/ 2535238 h 2535238"/>
                <a:gd name="connsiteX7" fmla="*/ 2255837 w 5243513"/>
                <a:gd name="connsiteY7" fmla="*/ 2535238 h 2535238"/>
                <a:gd name="connsiteX8" fmla="*/ 2255837 w 5243513"/>
                <a:gd name="connsiteY8" fmla="*/ 155575 h 2535238"/>
                <a:gd name="connsiteX9" fmla="*/ 0 w 5243513"/>
                <a:gd name="connsiteY9" fmla="*/ 155575 h 25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3513" h="2535238">
                  <a:moveTo>
                    <a:pt x="0" y="0"/>
                  </a:moveTo>
                  <a:lnTo>
                    <a:pt x="2255837" y="0"/>
                  </a:lnTo>
                  <a:lnTo>
                    <a:pt x="3192462" y="0"/>
                  </a:lnTo>
                  <a:lnTo>
                    <a:pt x="5243513" y="0"/>
                  </a:lnTo>
                  <a:lnTo>
                    <a:pt x="5243513" y="155575"/>
                  </a:lnTo>
                  <a:lnTo>
                    <a:pt x="3192462" y="155575"/>
                  </a:lnTo>
                  <a:lnTo>
                    <a:pt x="3192462" y="2535238"/>
                  </a:lnTo>
                  <a:lnTo>
                    <a:pt x="2255837" y="2535238"/>
                  </a:lnTo>
                  <a:lnTo>
                    <a:pt x="2255837" y="155575"/>
                  </a:lnTo>
                  <a:lnTo>
                    <a:pt x="0" y="155575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 11">
              <a:extLst>
                <a:ext uri="{FF2B5EF4-FFF2-40B4-BE49-F238E27FC236}">
                  <a16:creationId xmlns:a16="http://schemas.microsoft.com/office/drawing/2014/main" id="{F37F4B51-C65C-4BCF-9AA0-3CBD97763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9039225"/>
              <a:ext cx="1565275" cy="876300"/>
            </a:xfrm>
            <a:custGeom>
              <a:avLst/>
              <a:gdLst>
                <a:gd name="T0" fmla="*/ 2056 w 2056"/>
                <a:gd name="T1" fmla="*/ 1151 h 1151"/>
                <a:gd name="T2" fmla="*/ 187 w 2056"/>
                <a:gd name="T3" fmla="*/ 1151 h 1151"/>
                <a:gd name="T4" fmla="*/ 32 w 2056"/>
                <a:gd name="T5" fmla="*/ 319 h 1151"/>
                <a:gd name="T6" fmla="*/ 292 w 2056"/>
                <a:gd name="T7" fmla="*/ 0 h 1151"/>
                <a:gd name="T8" fmla="*/ 1524 w 2056"/>
                <a:gd name="T9" fmla="*/ 0 h 1151"/>
                <a:gd name="T10" fmla="*/ 1902 w 2056"/>
                <a:gd name="T11" fmla="*/ 319 h 1151"/>
                <a:gd name="T12" fmla="*/ 2056 w 2056"/>
                <a:gd name="T13" fmla="*/ 1151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51">
                  <a:moveTo>
                    <a:pt x="2056" y="1151"/>
                  </a:moveTo>
                  <a:lnTo>
                    <a:pt x="187" y="1151"/>
                  </a:lnTo>
                  <a:lnTo>
                    <a:pt x="32" y="319"/>
                  </a:lnTo>
                  <a:cubicBezTo>
                    <a:pt x="0" y="142"/>
                    <a:pt x="116" y="0"/>
                    <a:pt x="292" y="0"/>
                  </a:cubicBezTo>
                  <a:lnTo>
                    <a:pt x="1524" y="0"/>
                  </a:lnTo>
                  <a:cubicBezTo>
                    <a:pt x="1700" y="0"/>
                    <a:pt x="1869" y="142"/>
                    <a:pt x="1902" y="319"/>
                  </a:cubicBezTo>
                  <a:lnTo>
                    <a:pt x="2056" y="1151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 12">
              <a:extLst>
                <a:ext uri="{FF2B5EF4-FFF2-40B4-BE49-F238E27FC236}">
                  <a16:creationId xmlns:a16="http://schemas.microsoft.com/office/drawing/2014/main" id="{32B0970C-6092-4429-AA60-C7DAAC70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8782050"/>
              <a:ext cx="1628775" cy="1133475"/>
            </a:xfrm>
            <a:custGeom>
              <a:avLst/>
              <a:gdLst>
                <a:gd name="T0" fmla="*/ 2140 w 2140"/>
                <a:gd name="T1" fmla="*/ 1489 h 1489"/>
                <a:gd name="T2" fmla="*/ 269 w 2140"/>
                <a:gd name="T3" fmla="*/ 1489 h 1489"/>
                <a:gd name="T4" fmla="*/ 38 w 2140"/>
                <a:gd name="T5" fmla="*/ 1192 h 1489"/>
                <a:gd name="T6" fmla="*/ 260 w 2140"/>
                <a:gd name="T7" fmla="*/ 308 h 1489"/>
                <a:gd name="T8" fmla="*/ 492 w 2140"/>
                <a:gd name="T9" fmla="*/ 95 h 1489"/>
                <a:gd name="T10" fmla="*/ 1082 w 2140"/>
                <a:gd name="T11" fmla="*/ 0 h 1489"/>
                <a:gd name="T12" fmla="*/ 1479 w 2140"/>
                <a:gd name="T13" fmla="*/ 0 h 1489"/>
                <a:gd name="T14" fmla="*/ 2140 w 2140"/>
                <a:gd name="T15" fmla="*/ 125 h 1489"/>
                <a:gd name="T16" fmla="*/ 2140 w 2140"/>
                <a:gd name="T17" fmla="*/ 1489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0" h="1489">
                  <a:moveTo>
                    <a:pt x="2140" y="1489"/>
                  </a:moveTo>
                  <a:lnTo>
                    <a:pt x="269" y="1489"/>
                  </a:lnTo>
                  <a:cubicBezTo>
                    <a:pt x="114" y="1489"/>
                    <a:pt x="0" y="1343"/>
                    <a:pt x="38" y="1192"/>
                  </a:cubicBezTo>
                  <a:lnTo>
                    <a:pt x="260" y="308"/>
                  </a:lnTo>
                  <a:cubicBezTo>
                    <a:pt x="288" y="197"/>
                    <a:pt x="379" y="113"/>
                    <a:pt x="492" y="95"/>
                  </a:cubicBezTo>
                  <a:lnTo>
                    <a:pt x="1082" y="0"/>
                  </a:lnTo>
                  <a:lnTo>
                    <a:pt x="1479" y="0"/>
                  </a:lnTo>
                  <a:lnTo>
                    <a:pt x="2140" y="125"/>
                  </a:lnTo>
                  <a:lnTo>
                    <a:pt x="2140" y="1489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89D4FA74-8273-4E86-A576-592503635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7" y="9104312"/>
              <a:ext cx="66676" cy="242888"/>
            </a:xfrm>
            <a:custGeom>
              <a:avLst/>
              <a:gdLst>
                <a:gd name="connsiteX0" fmla="*/ 33338 w 66676"/>
                <a:gd name="connsiteY0" fmla="*/ 176212 h 242888"/>
                <a:gd name="connsiteX1" fmla="*/ 66676 w 66676"/>
                <a:gd name="connsiteY1" fmla="*/ 209550 h 242888"/>
                <a:gd name="connsiteX2" fmla="*/ 33338 w 66676"/>
                <a:gd name="connsiteY2" fmla="*/ 242888 h 242888"/>
                <a:gd name="connsiteX3" fmla="*/ 0 w 66676"/>
                <a:gd name="connsiteY3" fmla="*/ 209550 h 242888"/>
                <a:gd name="connsiteX4" fmla="*/ 33338 w 66676"/>
                <a:gd name="connsiteY4" fmla="*/ 176212 h 242888"/>
                <a:gd name="connsiteX5" fmla="*/ 33338 w 66676"/>
                <a:gd name="connsiteY5" fmla="*/ 0 h 242888"/>
                <a:gd name="connsiteX6" fmla="*/ 66676 w 66676"/>
                <a:gd name="connsiteY6" fmla="*/ 33338 h 242888"/>
                <a:gd name="connsiteX7" fmla="*/ 33338 w 66676"/>
                <a:gd name="connsiteY7" fmla="*/ 66676 h 242888"/>
                <a:gd name="connsiteX8" fmla="*/ 0 w 66676"/>
                <a:gd name="connsiteY8" fmla="*/ 33338 h 242888"/>
                <a:gd name="connsiteX9" fmla="*/ 33338 w 66676"/>
                <a:gd name="connsiteY9" fmla="*/ 0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6" h="242888">
                  <a:moveTo>
                    <a:pt x="33338" y="176212"/>
                  </a:moveTo>
                  <a:cubicBezTo>
                    <a:pt x="51750" y="176212"/>
                    <a:pt x="66676" y="191138"/>
                    <a:pt x="66676" y="209550"/>
                  </a:cubicBezTo>
                  <a:cubicBezTo>
                    <a:pt x="66676" y="227962"/>
                    <a:pt x="51750" y="242888"/>
                    <a:pt x="33338" y="242888"/>
                  </a:cubicBezTo>
                  <a:cubicBezTo>
                    <a:pt x="14926" y="242888"/>
                    <a:pt x="0" y="227962"/>
                    <a:pt x="0" y="209550"/>
                  </a:cubicBezTo>
                  <a:cubicBezTo>
                    <a:pt x="0" y="191138"/>
                    <a:pt x="14926" y="176212"/>
                    <a:pt x="33338" y="176212"/>
                  </a:cubicBezTo>
                  <a:close/>
                  <a:moveTo>
                    <a:pt x="33338" y="0"/>
                  </a:moveTo>
                  <a:cubicBezTo>
                    <a:pt x="51750" y="0"/>
                    <a:pt x="66676" y="14926"/>
                    <a:pt x="66676" y="33338"/>
                  </a:cubicBezTo>
                  <a:cubicBezTo>
                    <a:pt x="66676" y="51750"/>
                    <a:pt x="51750" y="66676"/>
                    <a:pt x="33338" y="66676"/>
                  </a:cubicBezTo>
                  <a:cubicBezTo>
                    <a:pt x="14926" y="66676"/>
                    <a:pt x="0" y="51750"/>
                    <a:pt x="0" y="33338"/>
                  </a:cubicBezTo>
                  <a:cubicBezTo>
                    <a:pt x="0" y="14926"/>
                    <a:pt x="14926" y="0"/>
                    <a:pt x="33338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 15">
              <a:extLst>
                <a:ext uri="{FF2B5EF4-FFF2-40B4-BE49-F238E27FC236}">
                  <a16:creationId xmlns:a16="http://schemas.microsoft.com/office/drawing/2014/main" id="{91D7165A-DDCC-4758-B647-0829CD7E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263" y="9693275"/>
              <a:ext cx="206375" cy="222250"/>
            </a:xfrm>
            <a:custGeom>
              <a:avLst/>
              <a:gdLst>
                <a:gd name="T0" fmla="*/ 59 w 271"/>
                <a:gd name="T1" fmla="*/ 0 h 291"/>
                <a:gd name="T2" fmla="*/ 271 w 271"/>
                <a:gd name="T3" fmla="*/ 26 h 291"/>
                <a:gd name="T4" fmla="*/ 224 w 271"/>
                <a:gd name="T5" fmla="*/ 291 h 291"/>
                <a:gd name="T6" fmla="*/ 0 w 271"/>
                <a:gd name="T7" fmla="*/ 291 h 291"/>
                <a:gd name="T8" fmla="*/ 59 w 271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91">
                  <a:moveTo>
                    <a:pt x="59" y="0"/>
                  </a:moveTo>
                  <a:lnTo>
                    <a:pt x="271" y="26"/>
                  </a:lnTo>
                  <a:lnTo>
                    <a:pt x="224" y="291"/>
                  </a:lnTo>
                  <a:lnTo>
                    <a:pt x="0" y="29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Freeform 16">
              <a:extLst>
                <a:ext uri="{FF2B5EF4-FFF2-40B4-BE49-F238E27FC236}">
                  <a16:creationId xmlns:a16="http://schemas.microsoft.com/office/drawing/2014/main" id="{F3F3DCA0-C112-497B-8640-761ED66D7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9728200"/>
              <a:ext cx="466725" cy="187325"/>
            </a:xfrm>
            <a:custGeom>
              <a:avLst/>
              <a:gdLst>
                <a:gd name="T0" fmla="*/ 612 w 612"/>
                <a:gd name="T1" fmla="*/ 68 h 245"/>
                <a:gd name="T2" fmla="*/ 43 w 612"/>
                <a:gd name="T3" fmla="*/ 0 h 245"/>
                <a:gd name="T4" fmla="*/ 0 w 612"/>
                <a:gd name="T5" fmla="*/ 245 h 245"/>
                <a:gd name="T6" fmla="*/ 579 w 612"/>
                <a:gd name="T7" fmla="*/ 245 h 245"/>
                <a:gd name="T8" fmla="*/ 612 w 612"/>
                <a:gd name="T9" fmla="*/ 6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245">
                  <a:moveTo>
                    <a:pt x="612" y="68"/>
                  </a:moveTo>
                  <a:lnTo>
                    <a:pt x="43" y="0"/>
                  </a:lnTo>
                  <a:lnTo>
                    <a:pt x="0" y="245"/>
                  </a:lnTo>
                  <a:lnTo>
                    <a:pt x="579" y="245"/>
                  </a:lnTo>
                  <a:lnTo>
                    <a:pt x="612" y="68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3AE021A-DCD1-4659-87A3-04AE9915C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915525"/>
              <a:ext cx="5662613" cy="255588"/>
            </a:xfrm>
            <a:custGeom>
              <a:avLst/>
              <a:gdLst>
                <a:gd name="connsiteX0" fmla="*/ 0 w 5662613"/>
                <a:gd name="connsiteY0" fmla="*/ 0 h 255588"/>
                <a:gd name="connsiteX1" fmla="*/ 1317625 w 5662613"/>
                <a:gd name="connsiteY1" fmla="*/ 0 h 255588"/>
                <a:gd name="connsiteX2" fmla="*/ 5662613 w 5662613"/>
                <a:gd name="connsiteY2" fmla="*/ 0 h 255588"/>
                <a:gd name="connsiteX3" fmla="*/ 5662613 w 5662613"/>
                <a:gd name="connsiteY3" fmla="*/ 255588 h 255588"/>
                <a:gd name="connsiteX4" fmla="*/ 1317625 w 5662613"/>
                <a:gd name="connsiteY4" fmla="*/ 255588 h 255588"/>
                <a:gd name="connsiteX5" fmla="*/ 0 w 5662613"/>
                <a:gd name="connsiteY5" fmla="*/ 255588 h 25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2613" h="255588">
                  <a:moveTo>
                    <a:pt x="0" y="0"/>
                  </a:moveTo>
                  <a:lnTo>
                    <a:pt x="1317625" y="0"/>
                  </a:lnTo>
                  <a:lnTo>
                    <a:pt x="5662613" y="0"/>
                  </a:lnTo>
                  <a:lnTo>
                    <a:pt x="5662613" y="255588"/>
                  </a:lnTo>
                  <a:lnTo>
                    <a:pt x="1317625" y="255588"/>
                  </a:lnTo>
                  <a:lnTo>
                    <a:pt x="0" y="25558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 19">
              <a:extLst>
                <a:ext uri="{FF2B5EF4-FFF2-40B4-BE49-F238E27FC236}">
                  <a16:creationId xmlns:a16="http://schemas.microsoft.com/office/drawing/2014/main" id="{B8385AE2-BA96-4A90-8230-25F7535D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3750" y="9915525"/>
              <a:ext cx="1847850" cy="3011488"/>
            </a:xfrm>
            <a:custGeom>
              <a:avLst/>
              <a:gdLst>
                <a:gd name="T0" fmla="*/ 157 w 2430"/>
                <a:gd name="T1" fmla="*/ 0 h 3958"/>
                <a:gd name="T2" fmla="*/ 750 w 2430"/>
                <a:gd name="T3" fmla="*/ 1273 h 3958"/>
                <a:gd name="T4" fmla="*/ 867 w 2430"/>
                <a:gd name="T5" fmla="*/ 3958 h 3958"/>
                <a:gd name="T6" fmla="*/ 2430 w 2430"/>
                <a:gd name="T7" fmla="*/ 3958 h 3958"/>
                <a:gd name="T8" fmla="*/ 1716 w 2430"/>
                <a:gd name="T9" fmla="*/ 2214 h 3958"/>
                <a:gd name="T10" fmla="*/ 1607 w 2430"/>
                <a:gd name="T11" fmla="*/ 0 h 3958"/>
                <a:gd name="T12" fmla="*/ 157 w 2430"/>
                <a:gd name="T13" fmla="*/ 0 h 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0" h="3958">
                  <a:moveTo>
                    <a:pt x="157" y="0"/>
                  </a:moveTo>
                  <a:cubicBezTo>
                    <a:pt x="157" y="0"/>
                    <a:pt x="995" y="214"/>
                    <a:pt x="750" y="1273"/>
                  </a:cubicBezTo>
                  <a:cubicBezTo>
                    <a:pt x="504" y="2333"/>
                    <a:pt x="0" y="3958"/>
                    <a:pt x="867" y="3958"/>
                  </a:cubicBezTo>
                  <a:lnTo>
                    <a:pt x="2430" y="3958"/>
                  </a:lnTo>
                  <a:cubicBezTo>
                    <a:pt x="2430" y="3958"/>
                    <a:pt x="1228" y="3764"/>
                    <a:pt x="1716" y="2214"/>
                  </a:cubicBezTo>
                  <a:cubicBezTo>
                    <a:pt x="2277" y="428"/>
                    <a:pt x="1607" y="0"/>
                    <a:pt x="1607" y="0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 20">
              <a:extLst>
                <a:ext uri="{FF2B5EF4-FFF2-40B4-BE49-F238E27FC236}">
                  <a16:creationId xmlns:a16="http://schemas.microsoft.com/office/drawing/2014/main" id="{95FB8CED-7964-41B9-83CA-28585E046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8525" y="9902825"/>
              <a:ext cx="1757363" cy="3036888"/>
            </a:xfrm>
            <a:custGeom>
              <a:avLst/>
              <a:gdLst>
                <a:gd name="T0" fmla="*/ 116 w 2309"/>
                <a:gd name="T1" fmla="*/ 34 h 3992"/>
                <a:gd name="T2" fmla="*/ 419 w 2309"/>
                <a:gd name="T3" fmla="*/ 244 h 3992"/>
                <a:gd name="T4" fmla="*/ 627 w 2309"/>
                <a:gd name="T5" fmla="*/ 1294 h 3992"/>
                <a:gd name="T6" fmla="*/ 539 w 2309"/>
                <a:gd name="T7" fmla="*/ 1660 h 3992"/>
                <a:gd name="T8" fmla="*/ 390 w 2309"/>
                <a:gd name="T9" fmla="*/ 3810 h 3992"/>
                <a:gd name="T10" fmla="*/ 728 w 2309"/>
                <a:gd name="T11" fmla="*/ 3957 h 3992"/>
                <a:gd name="T12" fmla="*/ 2163 w 2309"/>
                <a:gd name="T13" fmla="*/ 3957 h 3992"/>
                <a:gd name="T14" fmla="*/ 1603 w 2309"/>
                <a:gd name="T15" fmla="*/ 3524 h 3992"/>
                <a:gd name="T16" fmla="*/ 1560 w 2309"/>
                <a:gd name="T17" fmla="*/ 2226 h 3992"/>
                <a:gd name="T18" fmla="*/ 1718 w 2309"/>
                <a:gd name="T19" fmla="*/ 463 h 3992"/>
                <a:gd name="T20" fmla="*/ 1463 w 2309"/>
                <a:gd name="T21" fmla="*/ 34 h 3992"/>
                <a:gd name="T22" fmla="*/ 116 w 2309"/>
                <a:gd name="T23" fmla="*/ 34 h 3992"/>
                <a:gd name="T24" fmla="*/ 2291 w 2309"/>
                <a:gd name="T25" fmla="*/ 3992 h 3992"/>
                <a:gd name="T26" fmla="*/ 728 w 2309"/>
                <a:gd name="T27" fmla="*/ 3992 h 3992"/>
                <a:gd name="T28" fmla="*/ 363 w 2309"/>
                <a:gd name="T29" fmla="*/ 3831 h 3992"/>
                <a:gd name="T30" fmla="*/ 506 w 2309"/>
                <a:gd name="T31" fmla="*/ 1651 h 3992"/>
                <a:gd name="T32" fmla="*/ 594 w 2309"/>
                <a:gd name="T33" fmla="*/ 1286 h 3992"/>
                <a:gd name="T34" fmla="*/ 394 w 2309"/>
                <a:gd name="T35" fmla="*/ 268 h 3992"/>
                <a:gd name="T36" fmla="*/ 13 w 2309"/>
                <a:gd name="T37" fmla="*/ 33 h 3992"/>
                <a:gd name="T38" fmla="*/ 1 w 2309"/>
                <a:gd name="T39" fmla="*/ 15 h 3992"/>
                <a:gd name="T40" fmla="*/ 18 w 2309"/>
                <a:gd name="T41" fmla="*/ 0 h 3992"/>
                <a:gd name="T42" fmla="*/ 1468 w 2309"/>
                <a:gd name="T43" fmla="*/ 0 h 3992"/>
                <a:gd name="T44" fmla="*/ 1477 w 2309"/>
                <a:gd name="T45" fmla="*/ 2 h 3992"/>
                <a:gd name="T46" fmla="*/ 1750 w 2309"/>
                <a:gd name="T47" fmla="*/ 449 h 3992"/>
                <a:gd name="T48" fmla="*/ 1593 w 2309"/>
                <a:gd name="T49" fmla="*/ 2237 h 3992"/>
                <a:gd name="T50" fmla="*/ 1632 w 2309"/>
                <a:gd name="T51" fmla="*/ 3506 h 3992"/>
                <a:gd name="T52" fmla="*/ 2294 w 2309"/>
                <a:gd name="T53" fmla="*/ 3958 h 3992"/>
                <a:gd name="T54" fmla="*/ 2308 w 2309"/>
                <a:gd name="T55" fmla="*/ 3976 h 3992"/>
                <a:gd name="T56" fmla="*/ 2291 w 2309"/>
                <a:gd name="T57" fmla="*/ 3992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9" h="3992">
                  <a:moveTo>
                    <a:pt x="116" y="34"/>
                  </a:moveTo>
                  <a:cubicBezTo>
                    <a:pt x="195" y="68"/>
                    <a:pt x="312" y="133"/>
                    <a:pt x="419" y="244"/>
                  </a:cubicBezTo>
                  <a:cubicBezTo>
                    <a:pt x="585" y="417"/>
                    <a:pt x="756" y="739"/>
                    <a:pt x="627" y="1294"/>
                  </a:cubicBezTo>
                  <a:cubicBezTo>
                    <a:pt x="600" y="1410"/>
                    <a:pt x="571" y="1531"/>
                    <a:pt x="539" y="1660"/>
                  </a:cubicBezTo>
                  <a:cubicBezTo>
                    <a:pt x="345" y="2455"/>
                    <a:pt x="103" y="3445"/>
                    <a:pt x="390" y="3810"/>
                  </a:cubicBezTo>
                  <a:cubicBezTo>
                    <a:pt x="468" y="3909"/>
                    <a:pt x="578" y="3957"/>
                    <a:pt x="728" y="3957"/>
                  </a:cubicBezTo>
                  <a:lnTo>
                    <a:pt x="2163" y="3957"/>
                  </a:lnTo>
                  <a:cubicBezTo>
                    <a:pt x="2014" y="3906"/>
                    <a:pt x="1765" y="3786"/>
                    <a:pt x="1603" y="3524"/>
                  </a:cubicBezTo>
                  <a:cubicBezTo>
                    <a:pt x="1405" y="3203"/>
                    <a:pt x="1390" y="2766"/>
                    <a:pt x="1560" y="2226"/>
                  </a:cubicBezTo>
                  <a:cubicBezTo>
                    <a:pt x="1848" y="1311"/>
                    <a:pt x="1805" y="762"/>
                    <a:pt x="1718" y="463"/>
                  </a:cubicBezTo>
                  <a:cubicBezTo>
                    <a:pt x="1632" y="169"/>
                    <a:pt x="1488" y="53"/>
                    <a:pt x="1463" y="34"/>
                  </a:cubicBezTo>
                  <a:lnTo>
                    <a:pt x="116" y="34"/>
                  </a:lnTo>
                  <a:close/>
                  <a:moveTo>
                    <a:pt x="2291" y="3992"/>
                  </a:moveTo>
                  <a:lnTo>
                    <a:pt x="728" y="3992"/>
                  </a:lnTo>
                  <a:cubicBezTo>
                    <a:pt x="569" y="3992"/>
                    <a:pt x="446" y="3938"/>
                    <a:pt x="363" y="3831"/>
                  </a:cubicBezTo>
                  <a:cubicBezTo>
                    <a:pt x="66" y="3453"/>
                    <a:pt x="300" y="2496"/>
                    <a:pt x="506" y="1651"/>
                  </a:cubicBezTo>
                  <a:cubicBezTo>
                    <a:pt x="537" y="1523"/>
                    <a:pt x="567" y="1402"/>
                    <a:pt x="594" y="1286"/>
                  </a:cubicBezTo>
                  <a:cubicBezTo>
                    <a:pt x="693" y="859"/>
                    <a:pt x="624" y="507"/>
                    <a:pt x="394" y="268"/>
                  </a:cubicBezTo>
                  <a:cubicBezTo>
                    <a:pt x="220" y="88"/>
                    <a:pt x="16" y="34"/>
                    <a:pt x="13" y="33"/>
                  </a:cubicBezTo>
                  <a:cubicBezTo>
                    <a:pt x="5" y="31"/>
                    <a:pt x="0" y="23"/>
                    <a:pt x="1" y="15"/>
                  </a:cubicBezTo>
                  <a:cubicBezTo>
                    <a:pt x="2" y="6"/>
                    <a:pt x="9" y="0"/>
                    <a:pt x="18" y="0"/>
                  </a:cubicBezTo>
                  <a:lnTo>
                    <a:pt x="1468" y="0"/>
                  </a:lnTo>
                  <a:cubicBezTo>
                    <a:pt x="1472" y="0"/>
                    <a:pt x="1475" y="1"/>
                    <a:pt x="1477" y="2"/>
                  </a:cubicBezTo>
                  <a:cubicBezTo>
                    <a:pt x="1485" y="7"/>
                    <a:pt x="1652" y="117"/>
                    <a:pt x="1750" y="449"/>
                  </a:cubicBezTo>
                  <a:cubicBezTo>
                    <a:pt x="1839" y="753"/>
                    <a:pt x="1884" y="1310"/>
                    <a:pt x="1593" y="2237"/>
                  </a:cubicBezTo>
                  <a:cubicBezTo>
                    <a:pt x="1426" y="2766"/>
                    <a:pt x="1439" y="3194"/>
                    <a:pt x="1632" y="3506"/>
                  </a:cubicBezTo>
                  <a:cubicBezTo>
                    <a:pt x="1866" y="3885"/>
                    <a:pt x="2289" y="3957"/>
                    <a:pt x="2294" y="3958"/>
                  </a:cubicBezTo>
                  <a:cubicBezTo>
                    <a:pt x="2302" y="3959"/>
                    <a:pt x="2309" y="3967"/>
                    <a:pt x="2308" y="3976"/>
                  </a:cubicBezTo>
                  <a:cubicBezTo>
                    <a:pt x="2307" y="3985"/>
                    <a:pt x="2300" y="3992"/>
                    <a:pt x="2291" y="3992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Freeform 21">
              <a:extLst>
                <a:ext uri="{FF2B5EF4-FFF2-40B4-BE49-F238E27FC236}">
                  <a16:creationId xmlns:a16="http://schemas.microsoft.com/office/drawing/2014/main" id="{058D8973-DAE8-4C6D-9F38-5585CC0C2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12576175"/>
              <a:ext cx="1822450" cy="350838"/>
            </a:xfrm>
            <a:custGeom>
              <a:avLst/>
              <a:gdLst>
                <a:gd name="T0" fmla="*/ 0 w 2394"/>
                <a:gd name="T1" fmla="*/ 461 h 461"/>
                <a:gd name="T2" fmla="*/ 1906 w 2394"/>
                <a:gd name="T3" fmla="*/ 105 h 461"/>
                <a:gd name="T4" fmla="*/ 2394 w 2394"/>
                <a:gd name="T5" fmla="*/ 109 h 461"/>
                <a:gd name="T6" fmla="*/ 1998 w 2394"/>
                <a:gd name="T7" fmla="*/ 317 h 461"/>
                <a:gd name="T8" fmla="*/ 1650 w 2394"/>
                <a:gd name="T9" fmla="*/ 461 h 461"/>
                <a:gd name="T10" fmla="*/ 0 w 2394"/>
                <a:gd name="T11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4" h="461">
                  <a:moveTo>
                    <a:pt x="0" y="461"/>
                  </a:moveTo>
                  <a:cubicBezTo>
                    <a:pt x="0" y="461"/>
                    <a:pt x="1221" y="373"/>
                    <a:pt x="1906" y="105"/>
                  </a:cubicBezTo>
                  <a:cubicBezTo>
                    <a:pt x="2174" y="0"/>
                    <a:pt x="2291" y="32"/>
                    <a:pt x="2394" y="109"/>
                  </a:cubicBezTo>
                  <a:cubicBezTo>
                    <a:pt x="2394" y="109"/>
                    <a:pt x="2254" y="106"/>
                    <a:pt x="1998" y="317"/>
                  </a:cubicBezTo>
                  <a:cubicBezTo>
                    <a:pt x="1881" y="414"/>
                    <a:pt x="1815" y="461"/>
                    <a:pt x="1650" y="461"/>
                  </a:cubicBezTo>
                  <a:lnTo>
                    <a:pt x="0" y="461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Freeform 22">
              <a:extLst>
                <a:ext uri="{FF2B5EF4-FFF2-40B4-BE49-F238E27FC236}">
                  <a16:creationId xmlns:a16="http://schemas.microsoft.com/office/drawing/2014/main" id="{84E62D86-7487-43BE-92A2-A35B045D3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3188" y="12563475"/>
              <a:ext cx="1849438" cy="376238"/>
            </a:xfrm>
            <a:custGeom>
              <a:avLst/>
              <a:gdLst>
                <a:gd name="T0" fmla="*/ 373 w 2429"/>
                <a:gd name="T1" fmla="*/ 460 h 495"/>
                <a:gd name="T2" fmla="*/ 1667 w 2429"/>
                <a:gd name="T3" fmla="*/ 460 h 495"/>
                <a:gd name="T4" fmla="*/ 2004 w 2429"/>
                <a:gd name="T5" fmla="*/ 321 h 495"/>
                <a:gd name="T6" fmla="*/ 2364 w 2429"/>
                <a:gd name="T7" fmla="*/ 115 h 495"/>
                <a:gd name="T8" fmla="*/ 1929 w 2429"/>
                <a:gd name="T9" fmla="*/ 138 h 495"/>
                <a:gd name="T10" fmla="*/ 373 w 2429"/>
                <a:gd name="T11" fmla="*/ 460 h 495"/>
                <a:gd name="T12" fmla="*/ 1667 w 2429"/>
                <a:gd name="T13" fmla="*/ 495 h 495"/>
                <a:gd name="T14" fmla="*/ 17 w 2429"/>
                <a:gd name="T15" fmla="*/ 495 h 495"/>
                <a:gd name="T16" fmla="*/ 0 w 2429"/>
                <a:gd name="T17" fmla="*/ 478 h 495"/>
                <a:gd name="T18" fmla="*/ 16 w 2429"/>
                <a:gd name="T19" fmla="*/ 461 h 495"/>
                <a:gd name="T20" fmla="*/ 1917 w 2429"/>
                <a:gd name="T21" fmla="*/ 106 h 495"/>
                <a:gd name="T22" fmla="*/ 2421 w 2429"/>
                <a:gd name="T23" fmla="*/ 112 h 495"/>
                <a:gd name="T24" fmla="*/ 2427 w 2429"/>
                <a:gd name="T25" fmla="*/ 132 h 495"/>
                <a:gd name="T26" fmla="*/ 2410 w 2429"/>
                <a:gd name="T27" fmla="*/ 143 h 495"/>
                <a:gd name="T28" fmla="*/ 2410 w 2429"/>
                <a:gd name="T29" fmla="*/ 143 h 495"/>
                <a:gd name="T30" fmla="*/ 2026 w 2429"/>
                <a:gd name="T31" fmla="*/ 347 h 495"/>
                <a:gd name="T32" fmla="*/ 1667 w 2429"/>
                <a:gd name="T33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9" h="495">
                  <a:moveTo>
                    <a:pt x="373" y="460"/>
                  </a:moveTo>
                  <a:lnTo>
                    <a:pt x="1667" y="460"/>
                  </a:lnTo>
                  <a:cubicBezTo>
                    <a:pt x="1828" y="460"/>
                    <a:pt x="1890" y="415"/>
                    <a:pt x="2004" y="321"/>
                  </a:cubicBezTo>
                  <a:cubicBezTo>
                    <a:pt x="2180" y="176"/>
                    <a:pt x="2302" y="130"/>
                    <a:pt x="2364" y="115"/>
                  </a:cubicBezTo>
                  <a:cubicBezTo>
                    <a:pt x="2271" y="60"/>
                    <a:pt x="2156" y="49"/>
                    <a:pt x="1929" y="138"/>
                  </a:cubicBezTo>
                  <a:cubicBezTo>
                    <a:pt x="1478" y="314"/>
                    <a:pt x="788" y="414"/>
                    <a:pt x="373" y="460"/>
                  </a:cubicBezTo>
                  <a:close/>
                  <a:moveTo>
                    <a:pt x="1667" y="495"/>
                  </a:moveTo>
                  <a:lnTo>
                    <a:pt x="17" y="495"/>
                  </a:lnTo>
                  <a:cubicBezTo>
                    <a:pt x="8" y="495"/>
                    <a:pt x="0" y="488"/>
                    <a:pt x="0" y="478"/>
                  </a:cubicBezTo>
                  <a:cubicBezTo>
                    <a:pt x="0" y="469"/>
                    <a:pt x="7" y="461"/>
                    <a:pt x="16" y="461"/>
                  </a:cubicBezTo>
                  <a:cubicBezTo>
                    <a:pt x="28" y="460"/>
                    <a:pt x="1242" y="370"/>
                    <a:pt x="1917" y="106"/>
                  </a:cubicBezTo>
                  <a:cubicBezTo>
                    <a:pt x="2188" y="0"/>
                    <a:pt x="2311" y="30"/>
                    <a:pt x="2421" y="112"/>
                  </a:cubicBezTo>
                  <a:cubicBezTo>
                    <a:pt x="2427" y="117"/>
                    <a:pt x="2429" y="124"/>
                    <a:pt x="2427" y="132"/>
                  </a:cubicBezTo>
                  <a:cubicBezTo>
                    <a:pt x="2425" y="139"/>
                    <a:pt x="2418" y="143"/>
                    <a:pt x="2410" y="143"/>
                  </a:cubicBezTo>
                  <a:lnTo>
                    <a:pt x="2410" y="143"/>
                  </a:lnTo>
                  <a:cubicBezTo>
                    <a:pt x="2408" y="143"/>
                    <a:pt x="2271" y="145"/>
                    <a:pt x="2026" y="347"/>
                  </a:cubicBezTo>
                  <a:cubicBezTo>
                    <a:pt x="1909" y="444"/>
                    <a:pt x="1840" y="495"/>
                    <a:pt x="1667" y="49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Freeform 23">
              <a:extLst>
                <a:ext uri="{FF2B5EF4-FFF2-40B4-BE49-F238E27FC236}">
                  <a16:creationId xmlns:a16="http://schemas.microsoft.com/office/drawing/2014/main" id="{22790C5E-55F3-4851-B6C3-6F8AC40D6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12573000"/>
              <a:ext cx="815975" cy="354013"/>
            </a:xfrm>
            <a:custGeom>
              <a:avLst/>
              <a:gdLst>
                <a:gd name="T0" fmla="*/ 1071 w 1071"/>
                <a:gd name="T1" fmla="*/ 466 h 466"/>
                <a:gd name="T2" fmla="*/ 0 w 1071"/>
                <a:gd name="T3" fmla="*/ 114 h 466"/>
                <a:gd name="T4" fmla="*/ 535 w 1071"/>
                <a:gd name="T5" fmla="*/ 254 h 466"/>
                <a:gd name="T6" fmla="*/ 1071 w 1071"/>
                <a:gd name="T7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1" h="466">
                  <a:moveTo>
                    <a:pt x="1071" y="466"/>
                  </a:moveTo>
                  <a:cubicBezTo>
                    <a:pt x="182" y="466"/>
                    <a:pt x="333" y="165"/>
                    <a:pt x="0" y="114"/>
                  </a:cubicBezTo>
                  <a:cubicBezTo>
                    <a:pt x="0" y="114"/>
                    <a:pt x="261" y="0"/>
                    <a:pt x="535" y="254"/>
                  </a:cubicBezTo>
                  <a:cubicBezTo>
                    <a:pt x="733" y="438"/>
                    <a:pt x="1071" y="466"/>
                    <a:pt x="1071" y="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Freeform 24">
              <a:extLst>
                <a:ext uri="{FF2B5EF4-FFF2-40B4-BE49-F238E27FC236}">
                  <a16:creationId xmlns:a16="http://schemas.microsoft.com/office/drawing/2014/main" id="{D6F45C52-1757-483B-9330-33B6FDDEB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4050" y="12558713"/>
              <a:ext cx="842963" cy="381000"/>
            </a:xfrm>
            <a:custGeom>
              <a:avLst/>
              <a:gdLst>
                <a:gd name="T0" fmla="*/ 87 w 1106"/>
                <a:gd name="T1" fmla="*/ 130 h 501"/>
                <a:gd name="T2" fmla="*/ 270 w 1106"/>
                <a:gd name="T3" fmla="*/ 244 h 501"/>
                <a:gd name="T4" fmla="*/ 875 w 1106"/>
                <a:gd name="T5" fmla="*/ 460 h 501"/>
                <a:gd name="T6" fmla="*/ 542 w 1106"/>
                <a:gd name="T7" fmla="*/ 285 h 501"/>
                <a:gd name="T8" fmla="*/ 87 w 1106"/>
                <a:gd name="T9" fmla="*/ 130 h 501"/>
                <a:gd name="T10" fmla="*/ 1089 w 1106"/>
                <a:gd name="T11" fmla="*/ 501 h 501"/>
                <a:gd name="T12" fmla="*/ 248 w 1106"/>
                <a:gd name="T13" fmla="*/ 270 h 501"/>
                <a:gd name="T14" fmla="*/ 15 w 1106"/>
                <a:gd name="T15" fmla="*/ 149 h 501"/>
                <a:gd name="T16" fmla="*/ 1 w 1106"/>
                <a:gd name="T17" fmla="*/ 134 h 501"/>
                <a:gd name="T18" fmla="*/ 11 w 1106"/>
                <a:gd name="T19" fmla="*/ 116 h 501"/>
                <a:gd name="T20" fmla="*/ 565 w 1106"/>
                <a:gd name="T21" fmla="*/ 260 h 501"/>
                <a:gd name="T22" fmla="*/ 1090 w 1106"/>
                <a:gd name="T23" fmla="*/ 467 h 501"/>
                <a:gd name="T24" fmla="*/ 1106 w 1106"/>
                <a:gd name="T25" fmla="*/ 484 h 501"/>
                <a:gd name="T26" fmla="*/ 1089 w 1106"/>
                <a:gd name="T27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6" h="501">
                  <a:moveTo>
                    <a:pt x="87" y="130"/>
                  </a:moveTo>
                  <a:cubicBezTo>
                    <a:pt x="169" y="155"/>
                    <a:pt x="218" y="199"/>
                    <a:pt x="270" y="244"/>
                  </a:cubicBezTo>
                  <a:cubicBezTo>
                    <a:pt x="368" y="329"/>
                    <a:pt x="485" y="432"/>
                    <a:pt x="875" y="460"/>
                  </a:cubicBezTo>
                  <a:cubicBezTo>
                    <a:pt x="767" y="429"/>
                    <a:pt x="639" y="375"/>
                    <a:pt x="542" y="285"/>
                  </a:cubicBezTo>
                  <a:cubicBezTo>
                    <a:pt x="355" y="112"/>
                    <a:pt x="178" y="113"/>
                    <a:pt x="87" y="130"/>
                  </a:cubicBezTo>
                  <a:close/>
                  <a:moveTo>
                    <a:pt x="1089" y="501"/>
                  </a:moveTo>
                  <a:cubicBezTo>
                    <a:pt x="511" y="501"/>
                    <a:pt x="365" y="373"/>
                    <a:pt x="248" y="270"/>
                  </a:cubicBezTo>
                  <a:cubicBezTo>
                    <a:pt x="184" y="214"/>
                    <a:pt x="129" y="166"/>
                    <a:pt x="15" y="149"/>
                  </a:cubicBezTo>
                  <a:cubicBezTo>
                    <a:pt x="8" y="148"/>
                    <a:pt x="2" y="142"/>
                    <a:pt x="1" y="134"/>
                  </a:cubicBezTo>
                  <a:cubicBezTo>
                    <a:pt x="0" y="127"/>
                    <a:pt x="4" y="119"/>
                    <a:pt x="11" y="116"/>
                  </a:cubicBezTo>
                  <a:cubicBezTo>
                    <a:pt x="14" y="115"/>
                    <a:pt x="285" y="0"/>
                    <a:pt x="565" y="260"/>
                  </a:cubicBezTo>
                  <a:cubicBezTo>
                    <a:pt x="756" y="437"/>
                    <a:pt x="1087" y="466"/>
                    <a:pt x="1090" y="467"/>
                  </a:cubicBezTo>
                  <a:cubicBezTo>
                    <a:pt x="1099" y="467"/>
                    <a:pt x="1106" y="475"/>
                    <a:pt x="1106" y="484"/>
                  </a:cubicBezTo>
                  <a:cubicBezTo>
                    <a:pt x="1106" y="494"/>
                    <a:pt x="1098" y="501"/>
                    <a:pt x="1089" y="501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 25">
              <a:extLst>
                <a:ext uri="{FF2B5EF4-FFF2-40B4-BE49-F238E27FC236}">
                  <a16:creationId xmlns:a16="http://schemas.microsoft.com/office/drawing/2014/main" id="{5F31418E-BC90-46A5-8A8F-948C1CF02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12771438"/>
              <a:ext cx="593725" cy="192088"/>
            </a:xfrm>
            <a:custGeom>
              <a:avLst/>
              <a:gdLst>
                <a:gd name="T0" fmla="*/ 781 w 781"/>
                <a:gd name="T1" fmla="*/ 0 h 253"/>
                <a:gd name="T2" fmla="*/ 0 w 781"/>
                <a:gd name="T3" fmla="*/ 205 h 253"/>
                <a:gd name="T4" fmla="*/ 503 w 781"/>
                <a:gd name="T5" fmla="*/ 112 h 253"/>
                <a:gd name="T6" fmla="*/ 781 w 781"/>
                <a:gd name="T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1" h="253">
                  <a:moveTo>
                    <a:pt x="781" y="0"/>
                  </a:moveTo>
                  <a:cubicBezTo>
                    <a:pt x="492" y="253"/>
                    <a:pt x="0" y="205"/>
                    <a:pt x="0" y="205"/>
                  </a:cubicBezTo>
                  <a:cubicBezTo>
                    <a:pt x="0" y="205"/>
                    <a:pt x="392" y="142"/>
                    <a:pt x="503" y="112"/>
                  </a:cubicBezTo>
                  <a:cubicBezTo>
                    <a:pt x="707" y="58"/>
                    <a:pt x="781" y="0"/>
                    <a:pt x="781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 26">
              <a:extLst>
                <a:ext uri="{FF2B5EF4-FFF2-40B4-BE49-F238E27FC236}">
                  <a16:creationId xmlns:a16="http://schemas.microsoft.com/office/drawing/2014/main" id="{73733B7A-3398-4F42-86FC-DC02F4377C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025" y="12757150"/>
              <a:ext cx="623888" cy="185738"/>
            </a:xfrm>
            <a:custGeom>
              <a:avLst/>
              <a:gdLst>
                <a:gd name="T0" fmla="*/ 549 w 819"/>
                <a:gd name="T1" fmla="*/ 141 h 245"/>
                <a:gd name="T2" fmla="*/ 525 w 819"/>
                <a:gd name="T3" fmla="*/ 148 h 245"/>
                <a:gd name="T4" fmla="*/ 234 w 819"/>
                <a:gd name="T5" fmla="*/ 205 h 245"/>
                <a:gd name="T6" fmla="*/ 549 w 819"/>
                <a:gd name="T7" fmla="*/ 141 h 245"/>
                <a:gd name="T8" fmla="*/ 120 w 819"/>
                <a:gd name="T9" fmla="*/ 245 h 245"/>
                <a:gd name="T10" fmla="*/ 16 w 819"/>
                <a:gd name="T11" fmla="*/ 241 h 245"/>
                <a:gd name="T12" fmla="*/ 1 w 819"/>
                <a:gd name="T13" fmla="*/ 224 h 245"/>
                <a:gd name="T14" fmla="*/ 15 w 819"/>
                <a:gd name="T15" fmla="*/ 207 h 245"/>
                <a:gd name="T16" fmla="*/ 516 w 819"/>
                <a:gd name="T17" fmla="*/ 115 h 245"/>
                <a:gd name="T18" fmla="*/ 789 w 819"/>
                <a:gd name="T19" fmla="*/ 6 h 245"/>
                <a:gd name="T20" fmla="*/ 813 w 819"/>
                <a:gd name="T21" fmla="*/ 9 h 245"/>
                <a:gd name="T22" fmla="*/ 811 w 819"/>
                <a:gd name="T23" fmla="*/ 32 h 245"/>
                <a:gd name="T24" fmla="*/ 120 w 819"/>
                <a:gd name="T25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9" h="245">
                  <a:moveTo>
                    <a:pt x="549" y="141"/>
                  </a:moveTo>
                  <a:cubicBezTo>
                    <a:pt x="541" y="144"/>
                    <a:pt x="533" y="146"/>
                    <a:pt x="525" y="148"/>
                  </a:cubicBezTo>
                  <a:cubicBezTo>
                    <a:pt x="469" y="163"/>
                    <a:pt x="345" y="186"/>
                    <a:pt x="234" y="205"/>
                  </a:cubicBezTo>
                  <a:cubicBezTo>
                    <a:pt x="327" y="198"/>
                    <a:pt x="440" y="180"/>
                    <a:pt x="549" y="141"/>
                  </a:cubicBezTo>
                  <a:close/>
                  <a:moveTo>
                    <a:pt x="120" y="245"/>
                  </a:moveTo>
                  <a:cubicBezTo>
                    <a:pt x="60" y="245"/>
                    <a:pt x="22" y="241"/>
                    <a:pt x="16" y="241"/>
                  </a:cubicBezTo>
                  <a:cubicBezTo>
                    <a:pt x="8" y="240"/>
                    <a:pt x="1" y="233"/>
                    <a:pt x="1" y="224"/>
                  </a:cubicBezTo>
                  <a:cubicBezTo>
                    <a:pt x="0" y="216"/>
                    <a:pt x="7" y="208"/>
                    <a:pt x="15" y="207"/>
                  </a:cubicBezTo>
                  <a:cubicBezTo>
                    <a:pt x="19" y="206"/>
                    <a:pt x="407" y="144"/>
                    <a:pt x="516" y="115"/>
                  </a:cubicBezTo>
                  <a:cubicBezTo>
                    <a:pt x="713" y="62"/>
                    <a:pt x="788" y="6"/>
                    <a:pt x="789" y="6"/>
                  </a:cubicBezTo>
                  <a:cubicBezTo>
                    <a:pt x="796" y="0"/>
                    <a:pt x="807" y="1"/>
                    <a:pt x="813" y="9"/>
                  </a:cubicBezTo>
                  <a:cubicBezTo>
                    <a:pt x="819" y="16"/>
                    <a:pt x="818" y="26"/>
                    <a:pt x="811" y="32"/>
                  </a:cubicBezTo>
                  <a:cubicBezTo>
                    <a:pt x="597" y="218"/>
                    <a:pt x="282" y="245"/>
                    <a:pt x="120" y="24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 27">
              <a:extLst>
                <a:ext uri="{FF2B5EF4-FFF2-40B4-BE49-F238E27FC236}">
                  <a16:creationId xmlns:a16="http://schemas.microsoft.com/office/drawing/2014/main" id="{9BC40F43-7EA1-481D-8354-FE3D5AF43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038" y="12573000"/>
              <a:ext cx="533400" cy="393700"/>
            </a:xfrm>
            <a:custGeom>
              <a:avLst/>
              <a:gdLst>
                <a:gd name="T0" fmla="*/ 701 w 701"/>
                <a:gd name="T1" fmla="*/ 395 h 518"/>
                <a:gd name="T2" fmla="*/ 0 w 701"/>
                <a:gd name="T3" fmla="*/ 261 h 518"/>
                <a:gd name="T4" fmla="*/ 251 w 701"/>
                <a:gd name="T5" fmla="*/ 321 h 518"/>
                <a:gd name="T6" fmla="*/ 701 w 701"/>
                <a:gd name="T7" fmla="*/ 39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18">
                  <a:moveTo>
                    <a:pt x="701" y="395"/>
                  </a:moveTo>
                  <a:cubicBezTo>
                    <a:pt x="233" y="400"/>
                    <a:pt x="356" y="0"/>
                    <a:pt x="0" y="261"/>
                  </a:cubicBezTo>
                  <a:cubicBezTo>
                    <a:pt x="0" y="261"/>
                    <a:pt x="164" y="193"/>
                    <a:pt x="251" y="321"/>
                  </a:cubicBezTo>
                  <a:cubicBezTo>
                    <a:pt x="385" y="518"/>
                    <a:pt x="701" y="395"/>
                    <a:pt x="701" y="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Freeform 28">
              <a:extLst>
                <a:ext uri="{FF2B5EF4-FFF2-40B4-BE49-F238E27FC236}">
                  <a16:creationId xmlns:a16="http://schemas.microsoft.com/office/drawing/2014/main" id="{1CC787FF-ECB7-4722-B409-15929F334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83750" y="12652375"/>
              <a:ext cx="561975" cy="263525"/>
            </a:xfrm>
            <a:custGeom>
              <a:avLst/>
              <a:gdLst>
                <a:gd name="T0" fmla="*/ 117 w 738"/>
                <a:gd name="T1" fmla="*/ 121 h 345"/>
                <a:gd name="T2" fmla="*/ 284 w 738"/>
                <a:gd name="T3" fmla="*/ 205 h 345"/>
                <a:gd name="T4" fmla="*/ 614 w 738"/>
                <a:gd name="T5" fmla="*/ 300 h 345"/>
                <a:gd name="T6" fmla="*/ 332 w 738"/>
                <a:gd name="T7" fmla="*/ 154 h 345"/>
                <a:gd name="T8" fmla="*/ 102 w 738"/>
                <a:gd name="T9" fmla="*/ 121 h 345"/>
                <a:gd name="T10" fmla="*/ 117 w 738"/>
                <a:gd name="T11" fmla="*/ 121 h 345"/>
                <a:gd name="T12" fmla="*/ 513 w 738"/>
                <a:gd name="T13" fmla="*/ 345 h 345"/>
                <a:gd name="T14" fmla="*/ 255 w 738"/>
                <a:gd name="T15" fmla="*/ 224 h 345"/>
                <a:gd name="T16" fmla="*/ 26 w 738"/>
                <a:gd name="T17" fmla="*/ 171 h 345"/>
                <a:gd name="T18" fmla="*/ 4 w 738"/>
                <a:gd name="T19" fmla="*/ 164 h 345"/>
                <a:gd name="T20" fmla="*/ 9 w 738"/>
                <a:gd name="T21" fmla="*/ 142 h 345"/>
                <a:gd name="T22" fmla="*/ 355 w 738"/>
                <a:gd name="T23" fmla="*/ 129 h 345"/>
                <a:gd name="T24" fmla="*/ 712 w 738"/>
                <a:gd name="T25" fmla="*/ 272 h 345"/>
                <a:gd name="T26" fmla="*/ 720 w 738"/>
                <a:gd name="T27" fmla="*/ 272 h 345"/>
                <a:gd name="T28" fmla="*/ 737 w 738"/>
                <a:gd name="T29" fmla="*/ 286 h 345"/>
                <a:gd name="T30" fmla="*/ 726 w 738"/>
                <a:gd name="T31" fmla="*/ 305 h 345"/>
                <a:gd name="T32" fmla="*/ 513 w 738"/>
                <a:gd name="T3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8" h="345">
                  <a:moveTo>
                    <a:pt x="117" y="121"/>
                  </a:moveTo>
                  <a:cubicBezTo>
                    <a:pt x="173" y="121"/>
                    <a:pt x="238" y="138"/>
                    <a:pt x="284" y="205"/>
                  </a:cubicBezTo>
                  <a:cubicBezTo>
                    <a:pt x="363" y="322"/>
                    <a:pt x="514" y="318"/>
                    <a:pt x="614" y="300"/>
                  </a:cubicBezTo>
                  <a:cubicBezTo>
                    <a:pt x="464" y="278"/>
                    <a:pt x="389" y="208"/>
                    <a:pt x="332" y="154"/>
                  </a:cubicBezTo>
                  <a:cubicBezTo>
                    <a:pt x="265" y="90"/>
                    <a:pt x="223" y="51"/>
                    <a:pt x="102" y="121"/>
                  </a:cubicBezTo>
                  <a:cubicBezTo>
                    <a:pt x="107" y="121"/>
                    <a:pt x="112" y="121"/>
                    <a:pt x="117" y="121"/>
                  </a:cubicBezTo>
                  <a:close/>
                  <a:moveTo>
                    <a:pt x="513" y="345"/>
                  </a:moveTo>
                  <a:cubicBezTo>
                    <a:pt x="421" y="345"/>
                    <a:pt x="320" y="319"/>
                    <a:pt x="255" y="224"/>
                  </a:cubicBezTo>
                  <a:cubicBezTo>
                    <a:pt x="178" y="110"/>
                    <a:pt x="32" y="169"/>
                    <a:pt x="26" y="171"/>
                  </a:cubicBezTo>
                  <a:cubicBezTo>
                    <a:pt x="18" y="175"/>
                    <a:pt x="9" y="171"/>
                    <a:pt x="4" y="164"/>
                  </a:cubicBezTo>
                  <a:cubicBezTo>
                    <a:pt x="0" y="156"/>
                    <a:pt x="2" y="147"/>
                    <a:pt x="9" y="142"/>
                  </a:cubicBezTo>
                  <a:cubicBezTo>
                    <a:pt x="202" y="0"/>
                    <a:pt x="264" y="42"/>
                    <a:pt x="355" y="129"/>
                  </a:cubicBezTo>
                  <a:cubicBezTo>
                    <a:pt x="423" y="193"/>
                    <a:pt x="508" y="272"/>
                    <a:pt x="712" y="272"/>
                  </a:cubicBezTo>
                  <a:cubicBezTo>
                    <a:pt x="715" y="272"/>
                    <a:pt x="717" y="272"/>
                    <a:pt x="720" y="272"/>
                  </a:cubicBezTo>
                  <a:cubicBezTo>
                    <a:pt x="728" y="272"/>
                    <a:pt x="735" y="278"/>
                    <a:pt x="737" y="286"/>
                  </a:cubicBezTo>
                  <a:cubicBezTo>
                    <a:pt x="738" y="294"/>
                    <a:pt x="734" y="302"/>
                    <a:pt x="726" y="305"/>
                  </a:cubicBezTo>
                  <a:cubicBezTo>
                    <a:pt x="719" y="308"/>
                    <a:pt x="622" y="345"/>
                    <a:pt x="513" y="34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92F6E9C-AA5E-4505-88BB-F74DD3C76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8593" y="7947183"/>
              <a:ext cx="708444" cy="930117"/>
            </a:xfrm>
            <a:custGeom>
              <a:avLst/>
              <a:gdLst>
                <a:gd name="connsiteX0" fmla="*/ 400437 w 708444"/>
                <a:gd name="connsiteY0" fmla="*/ 1112 h 930117"/>
                <a:gd name="connsiteX1" fmla="*/ 705213 w 708444"/>
                <a:gd name="connsiteY1" fmla="*/ 333648 h 930117"/>
                <a:gd name="connsiteX2" fmla="*/ 480472 w 708444"/>
                <a:gd name="connsiteY2" fmla="*/ 724470 h 930117"/>
                <a:gd name="connsiteX3" fmla="*/ 452647 w 708444"/>
                <a:gd name="connsiteY3" fmla="*/ 730175 h 930117"/>
                <a:gd name="connsiteX4" fmla="*/ 435123 w 708444"/>
                <a:gd name="connsiteY4" fmla="*/ 837396 h 930117"/>
                <a:gd name="connsiteX5" fmla="*/ 296488 w 708444"/>
                <a:gd name="connsiteY5" fmla="*/ 930117 h 930117"/>
                <a:gd name="connsiteX6" fmla="*/ 116719 w 708444"/>
                <a:gd name="connsiteY6" fmla="*/ 835116 h 930117"/>
                <a:gd name="connsiteX7" fmla="*/ 147740 w 708444"/>
                <a:gd name="connsiteY7" fmla="*/ 647074 h 930117"/>
                <a:gd name="connsiteX8" fmla="*/ 121569 w 708444"/>
                <a:gd name="connsiteY8" fmla="*/ 619851 h 930117"/>
                <a:gd name="connsiteX9" fmla="*/ 69157 w 708444"/>
                <a:gd name="connsiteY9" fmla="*/ 525950 h 930117"/>
                <a:gd name="connsiteX10" fmla="*/ 62207 w 708444"/>
                <a:gd name="connsiteY10" fmla="*/ 496515 h 930117"/>
                <a:gd name="connsiteX11" fmla="*/ 26358 w 708444"/>
                <a:gd name="connsiteY11" fmla="*/ 478315 h 930117"/>
                <a:gd name="connsiteX12" fmla="*/ 14166 w 708444"/>
                <a:gd name="connsiteY12" fmla="*/ 383065 h 930117"/>
                <a:gd name="connsiteX13" fmla="*/ 34502 w 708444"/>
                <a:gd name="connsiteY13" fmla="*/ 371147 h 930117"/>
                <a:gd name="connsiteX14" fmla="*/ 39923 w 708444"/>
                <a:gd name="connsiteY14" fmla="*/ 370772 h 930117"/>
                <a:gd name="connsiteX15" fmla="*/ 38499 w 708444"/>
                <a:gd name="connsiteY15" fmla="*/ 322866 h 930117"/>
                <a:gd name="connsiteX16" fmla="*/ 332395 w 708444"/>
                <a:gd name="connsiteY16" fmla="*/ 2148 h 930117"/>
                <a:gd name="connsiteX17" fmla="*/ 400437 w 708444"/>
                <a:gd name="connsiteY17" fmla="*/ 1112 h 93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444" h="930117">
                  <a:moveTo>
                    <a:pt x="400437" y="1112"/>
                  </a:moveTo>
                  <a:cubicBezTo>
                    <a:pt x="555670" y="13482"/>
                    <a:pt x="682578" y="128742"/>
                    <a:pt x="705213" y="333648"/>
                  </a:cubicBezTo>
                  <a:cubicBezTo>
                    <a:pt x="727849" y="538555"/>
                    <a:pt x="629318" y="678846"/>
                    <a:pt x="480472" y="724470"/>
                  </a:cubicBezTo>
                  <a:lnTo>
                    <a:pt x="452647" y="730175"/>
                  </a:lnTo>
                  <a:lnTo>
                    <a:pt x="435123" y="837396"/>
                  </a:lnTo>
                  <a:lnTo>
                    <a:pt x="296488" y="930117"/>
                  </a:lnTo>
                  <a:lnTo>
                    <a:pt x="116719" y="835116"/>
                  </a:lnTo>
                  <a:lnTo>
                    <a:pt x="147740" y="647074"/>
                  </a:lnTo>
                  <a:lnTo>
                    <a:pt x="121569" y="619851"/>
                  </a:lnTo>
                  <a:cubicBezTo>
                    <a:pt x="100556" y="592882"/>
                    <a:pt x="82836" y="561534"/>
                    <a:pt x="69157" y="525950"/>
                  </a:cubicBezTo>
                  <a:lnTo>
                    <a:pt x="62207" y="496515"/>
                  </a:lnTo>
                  <a:lnTo>
                    <a:pt x="26358" y="478315"/>
                  </a:lnTo>
                  <a:cubicBezTo>
                    <a:pt x="-3360" y="448597"/>
                    <a:pt x="-8694" y="405925"/>
                    <a:pt x="14166" y="383065"/>
                  </a:cubicBezTo>
                  <a:cubicBezTo>
                    <a:pt x="19881" y="377350"/>
                    <a:pt x="26834" y="373397"/>
                    <a:pt x="34502" y="371147"/>
                  </a:cubicBezTo>
                  <a:lnTo>
                    <a:pt x="39923" y="370772"/>
                  </a:lnTo>
                  <a:lnTo>
                    <a:pt x="38499" y="322866"/>
                  </a:lnTo>
                  <a:cubicBezTo>
                    <a:pt x="49037" y="137034"/>
                    <a:pt x="170619" y="20111"/>
                    <a:pt x="332395" y="2148"/>
                  </a:cubicBezTo>
                  <a:cubicBezTo>
                    <a:pt x="355506" y="-323"/>
                    <a:pt x="378260" y="-655"/>
                    <a:pt x="400437" y="1112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806F42C7-A7F4-4F20-B8C7-34B72D7B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947" y="7808416"/>
              <a:ext cx="852758" cy="748212"/>
            </a:xfrm>
            <a:custGeom>
              <a:avLst/>
              <a:gdLst>
                <a:gd name="connsiteX0" fmla="*/ 632372 w 852758"/>
                <a:gd name="connsiteY0" fmla="*/ 175 h 748212"/>
                <a:gd name="connsiteX1" fmla="*/ 669677 w 852758"/>
                <a:gd name="connsiteY1" fmla="*/ 322342 h 748212"/>
                <a:gd name="connsiteX2" fmla="*/ 290542 w 852758"/>
                <a:gd name="connsiteY2" fmla="*/ 413737 h 748212"/>
                <a:gd name="connsiteX3" fmla="*/ 270375 w 852758"/>
                <a:gd name="connsiteY3" fmla="*/ 581019 h 748212"/>
                <a:gd name="connsiteX4" fmla="*/ 264000 w 852758"/>
                <a:gd name="connsiteY4" fmla="*/ 585481 h 748212"/>
                <a:gd name="connsiteX5" fmla="*/ 264114 w 852758"/>
                <a:gd name="connsiteY5" fmla="*/ 583840 h 748212"/>
                <a:gd name="connsiteX6" fmla="*/ 238301 w 852758"/>
                <a:gd name="connsiteY6" fmla="*/ 534024 h 748212"/>
                <a:gd name="connsiteX7" fmla="*/ 143813 w 852758"/>
                <a:gd name="connsiteY7" fmla="*/ 521832 h 748212"/>
                <a:gd name="connsiteX8" fmla="*/ 156005 w 852758"/>
                <a:gd name="connsiteY8" fmla="*/ 617082 h 748212"/>
                <a:gd name="connsiteX9" fmla="*/ 205535 w 852758"/>
                <a:gd name="connsiteY9" fmla="*/ 642228 h 748212"/>
                <a:gd name="connsiteX10" fmla="*/ 217016 w 852758"/>
                <a:gd name="connsiteY10" fmla="*/ 641395 h 748212"/>
                <a:gd name="connsiteX11" fmla="*/ 234205 w 852758"/>
                <a:gd name="connsiteY11" fmla="*/ 694015 h 748212"/>
                <a:gd name="connsiteX12" fmla="*/ 171016 w 852758"/>
                <a:gd name="connsiteY12" fmla="*/ 738950 h 748212"/>
                <a:gd name="connsiteX13" fmla="*/ 4288 w 852758"/>
                <a:gd name="connsiteY13" fmla="*/ 291877 h 748212"/>
                <a:gd name="connsiteX14" fmla="*/ 216695 w 852758"/>
                <a:gd name="connsiteY14" fmla="*/ 173064 h 748212"/>
                <a:gd name="connsiteX15" fmla="*/ 632372 w 852758"/>
                <a:gd name="connsiteY15" fmla="*/ 175 h 74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2758" h="748212">
                  <a:moveTo>
                    <a:pt x="632372" y="175"/>
                  </a:moveTo>
                  <a:cubicBezTo>
                    <a:pt x="855437" y="-7441"/>
                    <a:pt x="973441" y="236279"/>
                    <a:pt x="669677" y="322342"/>
                  </a:cubicBezTo>
                  <a:cubicBezTo>
                    <a:pt x="366674" y="408406"/>
                    <a:pt x="267703" y="150977"/>
                    <a:pt x="290542" y="413737"/>
                  </a:cubicBezTo>
                  <a:cubicBezTo>
                    <a:pt x="298822" y="512272"/>
                    <a:pt x="287616" y="559933"/>
                    <a:pt x="270375" y="581019"/>
                  </a:cubicBezTo>
                  <a:lnTo>
                    <a:pt x="264000" y="585481"/>
                  </a:lnTo>
                  <a:lnTo>
                    <a:pt x="264114" y="583840"/>
                  </a:lnTo>
                  <a:cubicBezTo>
                    <a:pt x="261923" y="566790"/>
                    <a:pt x="253160" y="548883"/>
                    <a:pt x="238301" y="534024"/>
                  </a:cubicBezTo>
                  <a:cubicBezTo>
                    <a:pt x="209345" y="504306"/>
                    <a:pt x="166673" y="498972"/>
                    <a:pt x="143813" y="521832"/>
                  </a:cubicBezTo>
                  <a:cubicBezTo>
                    <a:pt x="120953" y="544692"/>
                    <a:pt x="126287" y="587364"/>
                    <a:pt x="156005" y="617082"/>
                  </a:cubicBezTo>
                  <a:cubicBezTo>
                    <a:pt x="170483" y="631560"/>
                    <a:pt x="188390" y="640132"/>
                    <a:pt x="205535" y="642228"/>
                  </a:cubicBezTo>
                  <a:lnTo>
                    <a:pt x="217016" y="641395"/>
                  </a:lnTo>
                  <a:lnTo>
                    <a:pt x="234205" y="694015"/>
                  </a:lnTo>
                  <a:cubicBezTo>
                    <a:pt x="247147" y="734381"/>
                    <a:pt x="205275" y="764084"/>
                    <a:pt x="171016" y="738950"/>
                  </a:cubicBezTo>
                  <a:cubicBezTo>
                    <a:pt x="23321" y="630800"/>
                    <a:pt x="-13984" y="418307"/>
                    <a:pt x="4288" y="291877"/>
                  </a:cubicBezTo>
                  <a:cubicBezTo>
                    <a:pt x="26366" y="141838"/>
                    <a:pt x="216695" y="173064"/>
                    <a:pt x="216695" y="173064"/>
                  </a:cubicBezTo>
                  <a:cubicBezTo>
                    <a:pt x="216695" y="173064"/>
                    <a:pt x="409307" y="7030"/>
                    <a:pt x="632372" y="17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Freeform 32">
              <a:extLst>
                <a:ext uri="{FF2B5EF4-FFF2-40B4-BE49-F238E27FC236}">
                  <a16:creationId xmlns:a16="http://schemas.microsoft.com/office/drawing/2014/main" id="{994EA194-BFDF-4E7B-96E3-5824E08F1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8315325"/>
              <a:ext cx="93663" cy="153988"/>
            </a:xfrm>
            <a:custGeom>
              <a:avLst/>
              <a:gdLst>
                <a:gd name="T0" fmla="*/ 73 w 124"/>
                <a:gd name="T1" fmla="*/ 204 h 204"/>
                <a:gd name="T2" fmla="*/ 17 w 124"/>
                <a:gd name="T3" fmla="*/ 204 h 204"/>
                <a:gd name="T4" fmla="*/ 0 w 124"/>
                <a:gd name="T5" fmla="*/ 187 h 204"/>
                <a:gd name="T6" fmla="*/ 17 w 124"/>
                <a:gd name="T7" fmla="*/ 170 h 204"/>
                <a:gd name="T8" fmla="*/ 73 w 124"/>
                <a:gd name="T9" fmla="*/ 170 h 204"/>
                <a:gd name="T10" fmla="*/ 84 w 124"/>
                <a:gd name="T11" fmla="*/ 165 h 204"/>
                <a:gd name="T12" fmla="*/ 88 w 124"/>
                <a:gd name="T13" fmla="*/ 153 h 204"/>
                <a:gd name="T14" fmla="*/ 67 w 124"/>
                <a:gd name="T15" fmla="*/ 21 h 204"/>
                <a:gd name="T16" fmla="*/ 81 w 124"/>
                <a:gd name="T17" fmla="*/ 2 h 204"/>
                <a:gd name="T18" fmla="*/ 101 w 124"/>
                <a:gd name="T19" fmla="*/ 16 h 204"/>
                <a:gd name="T20" fmla="*/ 122 w 124"/>
                <a:gd name="T21" fmla="*/ 148 h 204"/>
                <a:gd name="T22" fmla="*/ 111 w 124"/>
                <a:gd name="T23" fmla="*/ 187 h 204"/>
                <a:gd name="T24" fmla="*/ 73 w 124"/>
                <a:gd name="T2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204">
                  <a:moveTo>
                    <a:pt x="73" y="204"/>
                  </a:moveTo>
                  <a:lnTo>
                    <a:pt x="17" y="204"/>
                  </a:lnTo>
                  <a:cubicBezTo>
                    <a:pt x="7" y="204"/>
                    <a:pt x="0" y="196"/>
                    <a:pt x="0" y="187"/>
                  </a:cubicBezTo>
                  <a:cubicBezTo>
                    <a:pt x="0" y="177"/>
                    <a:pt x="7" y="170"/>
                    <a:pt x="17" y="170"/>
                  </a:cubicBezTo>
                  <a:lnTo>
                    <a:pt x="73" y="170"/>
                  </a:lnTo>
                  <a:cubicBezTo>
                    <a:pt x="79" y="170"/>
                    <a:pt x="83" y="166"/>
                    <a:pt x="84" y="165"/>
                  </a:cubicBezTo>
                  <a:cubicBezTo>
                    <a:pt x="86" y="163"/>
                    <a:pt x="89" y="159"/>
                    <a:pt x="88" y="153"/>
                  </a:cubicBezTo>
                  <a:lnTo>
                    <a:pt x="67" y="21"/>
                  </a:lnTo>
                  <a:cubicBezTo>
                    <a:pt x="66" y="12"/>
                    <a:pt x="72" y="3"/>
                    <a:pt x="81" y="2"/>
                  </a:cubicBezTo>
                  <a:cubicBezTo>
                    <a:pt x="91" y="0"/>
                    <a:pt x="100" y="6"/>
                    <a:pt x="101" y="16"/>
                  </a:cubicBezTo>
                  <a:lnTo>
                    <a:pt x="122" y="148"/>
                  </a:lnTo>
                  <a:cubicBezTo>
                    <a:pt x="124" y="162"/>
                    <a:pt x="120" y="176"/>
                    <a:pt x="111" y="187"/>
                  </a:cubicBezTo>
                  <a:cubicBezTo>
                    <a:pt x="101" y="198"/>
                    <a:pt x="88" y="204"/>
                    <a:pt x="73" y="20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7631BDA5-4AD4-45F6-A03F-D5B91747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63" y="8840830"/>
              <a:ext cx="840645" cy="1047708"/>
            </a:xfrm>
            <a:custGeom>
              <a:avLst/>
              <a:gdLst>
                <a:gd name="connsiteX0" fmla="*/ 169689 w 840645"/>
                <a:gd name="connsiteY0" fmla="*/ 277703 h 1047708"/>
                <a:gd name="connsiteX1" fmla="*/ 180337 w 840645"/>
                <a:gd name="connsiteY1" fmla="*/ 292906 h 1047708"/>
                <a:gd name="connsiteX2" fmla="*/ 73091 w 840645"/>
                <a:gd name="connsiteY2" fmla="*/ 829553 h 1047708"/>
                <a:gd name="connsiteX3" fmla="*/ 76134 w 840645"/>
                <a:gd name="connsiteY3" fmla="*/ 830313 h 1047708"/>
                <a:gd name="connsiteX4" fmla="*/ 370491 w 840645"/>
                <a:gd name="connsiteY4" fmla="*/ 874400 h 1047708"/>
                <a:gd name="connsiteX5" fmla="*/ 381140 w 840645"/>
                <a:gd name="connsiteY5" fmla="*/ 889602 h 1047708"/>
                <a:gd name="connsiteX6" fmla="*/ 368209 w 840645"/>
                <a:gd name="connsiteY6" fmla="*/ 900244 h 1047708"/>
                <a:gd name="connsiteX7" fmla="*/ 365927 w 840645"/>
                <a:gd name="connsiteY7" fmla="*/ 900244 h 1047708"/>
                <a:gd name="connsiteX8" fmla="*/ 219129 w 840645"/>
                <a:gd name="connsiteY8" fmla="*/ 878201 h 1047708"/>
                <a:gd name="connsiteX9" fmla="*/ 184901 w 840645"/>
                <a:gd name="connsiteY9" fmla="*/ 1037066 h 1047708"/>
                <a:gd name="connsiteX10" fmla="*/ 171971 w 840645"/>
                <a:gd name="connsiteY10" fmla="*/ 1047708 h 1047708"/>
                <a:gd name="connsiteX11" fmla="*/ 169689 w 840645"/>
                <a:gd name="connsiteY11" fmla="*/ 1046948 h 1047708"/>
                <a:gd name="connsiteX12" fmla="*/ 159801 w 840645"/>
                <a:gd name="connsiteY12" fmla="*/ 1031745 h 1047708"/>
                <a:gd name="connsiteX13" fmla="*/ 192507 w 840645"/>
                <a:gd name="connsiteY13" fmla="*/ 874400 h 1047708"/>
                <a:gd name="connsiteX14" fmla="*/ 54836 w 840645"/>
                <a:gd name="connsiteY14" fmla="*/ 853877 h 1047708"/>
                <a:gd name="connsiteX15" fmla="*/ 54076 w 840645"/>
                <a:gd name="connsiteY15" fmla="*/ 853116 h 1047708"/>
                <a:gd name="connsiteX16" fmla="*/ 11482 w 840645"/>
                <a:gd name="connsiteY16" fmla="*/ 848556 h 1047708"/>
                <a:gd name="connsiteX17" fmla="*/ 72 w 840645"/>
                <a:gd name="connsiteY17" fmla="*/ 834113 h 1047708"/>
                <a:gd name="connsiteX18" fmla="*/ 14524 w 840645"/>
                <a:gd name="connsiteY18" fmla="*/ 822712 h 1047708"/>
                <a:gd name="connsiteX19" fmla="*/ 46470 w 840645"/>
                <a:gd name="connsiteY19" fmla="*/ 826512 h 1047708"/>
                <a:gd name="connsiteX20" fmla="*/ 129376 w 840645"/>
                <a:gd name="connsiteY20" fmla="*/ 411485 h 1047708"/>
                <a:gd name="connsiteX21" fmla="*/ 100473 w 840645"/>
                <a:gd name="connsiteY21" fmla="*/ 340793 h 1047708"/>
                <a:gd name="connsiteX22" fmla="*/ 108079 w 840645"/>
                <a:gd name="connsiteY22" fmla="*/ 323311 h 1047708"/>
                <a:gd name="connsiteX23" fmla="*/ 124813 w 840645"/>
                <a:gd name="connsiteY23" fmla="*/ 330912 h 1047708"/>
                <a:gd name="connsiteX24" fmla="*/ 139264 w 840645"/>
                <a:gd name="connsiteY24" fmla="*/ 365117 h 1047708"/>
                <a:gd name="connsiteX25" fmla="*/ 154477 w 840645"/>
                <a:gd name="connsiteY25" fmla="*/ 287585 h 1047708"/>
                <a:gd name="connsiteX26" fmla="*/ 169689 w 840645"/>
                <a:gd name="connsiteY26" fmla="*/ 277703 h 1047708"/>
                <a:gd name="connsiteX27" fmla="*/ 392017 w 840645"/>
                <a:gd name="connsiteY27" fmla="*/ 2935 h 1047708"/>
                <a:gd name="connsiteX28" fmla="*/ 535765 w 840645"/>
                <a:gd name="connsiteY28" fmla="*/ 122380 h 1047708"/>
                <a:gd name="connsiteX29" fmla="*/ 612583 w 840645"/>
                <a:gd name="connsiteY29" fmla="*/ 36410 h 1047708"/>
                <a:gd name="connsiteX30" fmla="*/ 622470 w 840645"/>
                <a:gd name="connsiteY30" fmla="*/ 31845 h 1047708"/>
                <a:gd name="connsiteX31" fmla="*/ 631597 w 840645"/>
                <a:gd name="connsiteY31" fmla="*/ 35649 h 1047708"/>
                <a:gd name="connsiteX32" fmla="*/ 719063 w 840645"/>
                <a:gd name="connsiteY32" fmla="*/ 120858 h 1047708"/>
                <a:gd name="connsiteX33" fmla="*/ 817176 w 840645"/>
                <a:gd name="connsiteY33" fmla="*/ 5217 h 1047708"/>
                <a:gd name="connsiteX34" fmla="*/ 835430 w 840645"/>
                <a:gd name="connsiteY34" fmla="*/ 3696 h 1047708"/>
                <a:gd name="connsiteX35" fmla="*/ 837712 w 840645"/>
                <a:gd name="connsiteY35" fmla="*/ 21955 h 1047708"/>
                <a:gd name="connsiteX36" fmla="*/ 730471 w 840645"/>
                <a:gd name="connsiteY36" fmla="*/ 149007 h 1047708"/>
                <a:gd name="connsiteX37" fmla="*/ 720584 w 840645"/>
                <a:gd name="connsiteY37" fmla="*/ 153572 h 1047708"/>
                <a:gd name="connsiteX38" fmla="*/ 710696 w 840645"/>
                <a:gd name="connsiteY38" fmla="*/ 149768 h 1047708"/>
                <a:gd name="connsiteX39" fmla="*/ 635400 w 840645"/>
                <a:gd name="connsiteY39" fmla="*/ 75971 h 1047708"/>
                <a:gd name="connsiteX40" fmla="*/ 635400 w 840645"/>
                <a:gd name="connsiteY40" fmla="*/ 626786 h 1047708"/>
                <a:gd name="connsiteX41" fmla="*/ 622470 w 840645"/>
                <a:gd name="connsiteY41" fmla="*/ 639720 h 1047708"/>
                <a:gd name="connsiteX42" fmla="*/ 609541 w 840645"/>
                <a:gd name="connsiteY42" fmla="*/ 626786 h 1047708"/>
                <a:gd name="connsiteX43" fmla="*/ 609541 w 840645"/>
                <a:gd name="connsiteY43" fmla="*/ 79014 h 1047708"/>
                <a:gd name="connsiteX44" fmla="*/ 547174 w 840645"/>
                <a:gd name="connsiteY44" fmla="*/ 149007 h 1047708"/>
                <a:gd name="connsiteX45" fmla="*/ 537286 w 840645"/>
                <a:gd name="connsiteY45" fmla="*/ 153572 h 1047708"/>
                <a:gd name="connsiteX46" fmla="*/ 528920 w 840645"/>
                <a:gd name="connsiteY46" fmla="*/ 150529 h 1047708"/>
                <a:gd name="connsiteX47" fmla="*/ 375285 w 840645"/>
                <a:gd name="connsiteY47" fmla="*/ 23476 h 1047708"/>
                <a:gd name="connsiteX48" fmla="*/ 373764 w 840645"/>
                <a:gd name="connsiteY48" fmla="*/ 5217 h 1047708"/>
                <a:gd name="connsiteX49" fmla="*/ 392017 w 840645"/>
                <a:gd name="connsiteY49" fmla="*/ 2935 h 10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40645" h="1047708">
                  <a:moveTo>
                    <a:pt x="169689" y="277703"/>
                  </a:moveTo>
                  <a:cubicBezTo>
                    <a:pt x="177295" y="278463"/>
                    <a:pt x="181859" y="285304"/>
                    <a:pt x="180337" y="292906"/>
                  </a:cubicBezTo>
                  <a:lnTo>
                    <a:pt x="73091" y="829553"/>
                  </a:lnTo>
                  <a:cubicBezTo>
                    <a:pt x="73852" y="829553"/>
                    <a:pt x="74612" y="830313"/>
                    <a:pt x="76134" y="830313"/>
                  </a:cubicBezTo>
                  <a:lnTo>
                    <a:pt x="370491" y="874400"/>
                  </a:lnTo>
                  <a:cubicBezTo>
                    <a:pt x="377337" y="875920"/>
                    <a:pt x="381900" y="882001"/>
                    <a:pt x="381140" y="889602"/>
                  </a:cubicBezTo>
                  <a:cubicBezTo>
                    <a:pt x="380379" y="895683"/>
                    <a:pt x="374294" y="900244"/>
                    <a:pt x="368209" y="900244"/>
                  </a:cubicBezTo>
                  <a:cubicBezTo>
                    <a:pt x="367448" y="900244"/>
                    <a:pt x="366688" y="900244"/>
                    <a:pt x="365927" y="900244"/>
                  </a:cubicBezTo>
                  <a:lnTo>
                    <a:pt x="219129" y="878201"/>
                  </a:lnTo>
                  <a:lnTo>
                    <a:pt x="184901" y="1037066"/>
                  </a:lnTo>
                  <a:cubicBezTo>
                    <a:pt x="184141" y="1043147"/>
                    <a:pt x="178056" y="1047708"/>
                    <a:pt x="171971" y="1047708"/>
                  </a:cubicBezTo>
                  <a:cubicBezTo>
                    <a:pt x="171210" y="1047708"/>
                    <a:pt x="170450" y="1047708"/>
                    <a:pt x="169689" y="1046948"/>
                  </a:cubicBezTo>
                  <a:cubicBezTo>
                    <a:pt x="162843" y="1045428"/>
                    <a:pt x="158280" y="1038586"/>
                    <a:pt x="159801" y="1031745"/>
                  </a:cubicBezTo>
                  <a:lnTo>
                    <a:pt x="192507" y="874400"/>
                  </a:lnTo>
                  <a:lnTo>
                    <a:pt x="54836" y="853877"/>
                  </a:lnTo>
                  <a:cubicBezTo>
                    <a:pt x="54836" y="853877"/>
                    <a:pt x="54836" y="853877"/>
                    <a:pt x="54076" y="853116"/>
                  </a:cubicBezTo>
                  <a:lnTo>
                    <a:pt x="11482" y="848556"/>
                  </a:lnTo>
                  <a:cubicBezTo>
                    <a:pt x="4636" y="847796"/>
                    <a:pt x="-688" y="841715"/>
                    <a:pt x="72" y="834113"/>
                  </a:cubicBezTo>
                  <a:cubicBezTo>
                    <a:pt x="833" y="827272"/>
                    <a:pt x="6918" y="821951"/>
                    <a:pt x="14524" y="822712"/>
                  </a:cubicBezTo>
                  <a:lnTo>
                    <a:pt x="46470" y="826512"/>
                  </a:lnTo>
                  <a:lnTo>
                    <a:pt x="129376" y="411485"/>
                  </a:lnTo>
                  <a:lnTo>
                    <a:pt x="100473" y="340793"/>
                  </a:lnTo>
                  <a:cubicBezTo>
                    <a:pt x="98191" y="333952"/>
                    <a:pt x="101234" y="326351"/>
                    <a:pt x="108079" y="323311"/>
                  </a:cubicBezTo>
                  <a:cubicBezTo>
                    <a:pt x="114164" y="321030"/>
                    <a:pt x="121770" y="324071"/>
                    <a:pt x="124813" y="330912"/>
                  </a:cubicBezTo>
                  <a:lnTo>
                    <a:pt x="139264" y="365117"/>
                  </a:lnTo>
                  <a:lnTo>
                    <a:pt x="154477" y="287585"/>
                  </a:lnTo>
                  <a:cubicBezTo>
                    <a:pt x="155998" y="280744"/>
                    <a:pt x="162843" y="276183"/>
                    <a:pt x="169689" y="277703"/>
                  </a:cubicBezTo>
                  <a:close/>
                  <a:moveTo>
                    <a:pt x="392017" y="2935"/>
                  </a:moveTo>
                  <a:lnTo>
                    <a:pt x="535765" y="122380"/>
                  </a:lnTo>
                  <a:lnTo>
                    <a:pt x="612583" y="36410"/>
                  </a:lnTo>
                  <a:cubicBezTo>
                    <a:pt x="614865" y="33367"/>
                    <a:pt x="618667" y="31845"/>
                    <a:pt x="622470" y="31845"/>
                  </a:cubicBezTo>
                  <a:cubicBezTo>
                    <a:pt x="625513" y="31845"/>
                    <a:pt x="629315" y="32606"/>
                    <a:pt x="631597" y="35649"/>
                  </a:cubicBezTo>
                  <a:lnTo>
                    <a:pt x="719063" y="120858"/>
                  </a:lnTo>
                  <a:lnTo>
                    <a:pt x="817176" y="5217"/>
                  </a:lnTo>
                  <a:cubicBezTo>
                    <a:pt x="821740" y="-869"/>
                    <a:pt x="830106" y="-1630"/>
                    <a:pt x="835430" y="3696"/>
                  </a:cubicBezTo>
                  <a:cubicBezTo>
                    <a:pt x="841515" y="8260"/>
                    <a:pt x="842275" y="15868"/>
                    <a:pt x="837712" y="21955"/>
                  </a:cubicBezTo>
                  <a:lnTo>
                    <a:pt x="730471" y="149007"/>
                  </a:lnTo>
                  <a:cubicBezTo>
                    <a:pt x="728190" y="151290"/>
                    <a:pt x="724387" y="152811"/>
                    <a:pt x="720584" y="153572"/>
                  </a:cubicBezTo>
                  <a:cubicBezTo>
                    <a:pt x="716781" y="153572"/>
                    <a:pt x="713739" y="152051"/>
                    <a:pt x="710696" y="149768"/>
                  </a:cubicBezTo>
                  <a:lnTo>
                    <a:pt x="635400" y="75971"/>
                  </a:lnTo>
                  <a:lnTo>
                    <a:pt x="635400" y="626786"/>
                  </a:lnTo>
                  <a:cubicBezTo>
                    <a:pt x="635400" y="634394"/>
                    <a:pt x="630076" y="639720"/>
                    <a:pt x="622470" y="639720"/>
                  </a:cubicBezTo>
                  <a:cubicBezTo>
                    <a:pt x="615625" y="639720"/>
                    <a:pt x="609541" y="634394"/>
                    <a:pt x="609541" y="626786"/>
                  </a:cubicBezTo>
                  <a:lnTo>
                    <a:pt x="609541" y="79014"/>
                  </a:lnTo>
                  <a:lnTo>
                    <a:pt x="547174" y="149007"/>
                  </a:lnTo>
                  <a:cubicBezTo>
                    <a:pt x="544892" y="152051"/>
                    <a:pt x="541089" y="153572"/>
                    <a:pt x="537286" y="153572"/>
                  </a:cubicBezTo>
                  <a:cubicBezTo>
                    <a:pt x="534244" y="153572"/>
                    <a:pt x="531202" y="152051"/>
                    <a:pt x="528920" y="150529"/>
                  </a:cubicBezTo>
                  <a:lnTo>
                    <a:pt x="375285" y="23476"/>
                  </a:lnTo>
                  <a:cubicBezTo>
                    <a:pt x="369961" y="18911"/>
                    <a:pt x="369200" y="10543"/>
                    <a:pt x="373764" y="5217"/>
                  </a:cubicBezTo>
                  <a:cubicBezTo>
                    <a:pt x="378327" y="-869"/>
                    <a:pt x="386693" y="-1630"/>
                    <a:pt x="392017" y="293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Freeform 36">
              <a:extLst>
                <a:ext uri="{FF2B5EF4-FFF2-40B4-BE49-F238E27FC236}">
                  <a16:creationId xmlns:a16="http://schemas.microsoft.com/office/drawing/2014/main" id="{B0F8CD9A-A5EA-4FD1-A11C-5460F7F5E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8742363"/>
              <a:ext cx="1589088" cy="1173163"/>
            </a:xfrm>
            <a:custGeom>
              <a:avLst/>
              <a:gdLst>
                <a:gd name="T0" fmla="*/ 2088 w 2088"/>
                <a:gd name="T1" fmla="*/ 0 h 1540"/>
                <a:gd name="T2" fmla="*/ 638 w 2088"/>
                <a:gd name="T3" fmla="*/ 0 h 1540"/>
                <a:gd name="T4" fmla="*/ 0 w 2088"/>
                <a:gd name="T5" fmla="*/ 1540 h 1540"/>
                <a:gd name="T6" fmla="*/ 1450 w 2088"/>
                <a:gd name="T7" fmla="*/ 1540 h 1540"/>
                <a:gd name="T8" fmla="*/ 2088 w 2088"/>
                <a:gd name="T9" fmla="*/ 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8" h="1540">
                  <a:moveTo>
                    <a:pt x="2088" y="0"/>
                  </a:moveTo>
                  <a:lnTo>
                    <a:pt x="638" y="0"/>
                  </a:lnTo>
                  <a:lnTo>
                    <a:pt x="0" y="1540"/>
                  </a:lnTo>
                  <a:lnTo>
                    <a:pt x="1450" y="154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 37">
              <a:extLst>
                <a:ext uri="{FF2B5EF4-FFF2-40B4-BE49-F238E27FC236}">
                  <a16:creationId xmlns:a16="http://schemas.microsoft.com/office/drawing/2014/main" id="{92572DDD-A367-42B5-963C-FC024315E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8525" y="8729663"/>
              <a:ext cx="1616075" cy="1198563"/>
            </a:xfrm>
            <a:custGeom>
              <a:avLst/>
              <a:gdLst>
                <a:gd name="T0" fmla="*/ 43 w 2124"/>
                <a:gd name="T1" fmla="*/ 1540 h 1574"/>
                <a:gd name="T2" fmla="*/ 1457 w 2124"/>
                <a:gd name="T3" fmla="*/ 1540 h 1574"/>
                <a:gd name="T4" fmla="*/ 2081 w 2124"/>
                <a:gd name="T5" fmla="*/ 34 h 1574"/>
                <a:gd name="T6" fmla="*/ 667 w 2124"/>
                <a:gd name="T7" fmla="*/ 34 h 1574"/>
                <a:gd name="T8" fmla="*/ 43 w 2124"/>
                <a:gd name="T9" fmla="*/ 1540 h 1574"/>
                <a:gd name="T10" fmla="*/ 1468 w 2124"/>
                <a:gd name="T11" fmla="*/ 1574 h 1574"/>
                <a:gd name="T12" fmla="*/ 18 w 2124"/>
                <a:gd name="T13" fmla="*/ 1574 h 1574"/>
                <a:gd name="T14" fmla="*/ 3 w 2124"/>
                <a:gd name="T15" fmla="*/ 1566 h 1574"/>
                <a:gd name="T16" fmla="*/ 2 w 2124"/>
                <a:gd name="T17" fmla="*/ 1550 h 1574"/>
                <a:gd name="T18" fmla="*/ 640 w 2124"/>
                <a:gd name="T19" fmla="*/ 10 h 1574"/>
                <a:gd name="T20" fmla="*/ 656 w 2124"/>
                <a:gd name="T21" fmla="*/ 0 h 1574"/>
                <a:gd name="T22" fmla="*/ 2106 w 2124"/>
                <a:gd name="T23" fmla="*/ 0 h 1574"/>
                <a:gd name="T24" fmla="*/ 2121 w 2124"/>
                <a:gd name="T25" fmla="*/ 7 h 1574"/>
                <a:gd name="T26" fmla="*/ 2122 w 2124"/>
                <a:gd name="T27" fmla="*/ 24 h 1574"/>
                <a:gd name="T28" fmla="*/ 1484 w 2124"/>
                <a:gd name="T29" fmla="*/ 1563 h 1574"/>
                <a:gd name="T30" fmla="*/ 1468 w 2124"/>
                <a:gd name="T31" fmla="*/ 1574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4" h="1574">
                  <a:moveTo>
                    <a:pt x="43" y="1540"/>
                  </a:moveTo>
                  <a:lnTo>
                    <a:pt x="1457" y="1540"/>
                  </a:lnTo>
                  <a:lnTo>
                    <a:pt x="2081" y="34"/>
                  </a:lnTo>
                  <a:lnTo>
                    <a:pt x="667" y="34"/>
                  </a:lnTo>
                  <a:lnTo>
                    <a:pt x="43" y="1540"/>
                  </a:lnTo>
                  <a:close/>
                  <a:moveTo>
                    <a:pt x="1468" y="1574"/>
                  </a:moveTo>
                  <a:lnTo>
                    <a:pt x="18" y="1574"/>
                  </a:lnTo>
                  <a:cubicBezTo>
                    <a:pt x="12" y="1574"/>
                    <a:pt x="7" y="1571"/>
                    <a:pt x="3" y="1566"/>
                  </a:cubicBezTo>
                  <a:cubicBezTo>
                    <a:pt x="0" y="1562"/>
                    <a:pt x="0" y="1556"/>
                    <a:pt x="2" y="1550"/>
                  </a:cubicBezTo>
                  <a:lnTo>
                    <a:pt x="640" y="10"/>
                  </a:lnTo>
                  <a:cubicBezTo>
                    <a:pt x="643" y="4"/>
                    <a:pt x="649" y="0"/>
                    <a:pt x="656" y="0"/>
                  </a:cubicBezTo>
                  <a:lnTo>
                    <a:pt x="2106" y="0"/>
                  </a:lnTo>
                  <a:cubicBezTo>
                    <a:pt x="2112" y="0"/>
                    <a:pt x="2118" y="3"/>
                    <a:pt x="2121" y="7"/>
                  </a:cubicBezTo>
                  <a:cubicBezTo>
                    <a:pt x="2124" y="12"/>
                    <a:pt x="2124" y="18"/>
                    <a:pt x="2122" y="24"/>
                  </a:cubicBezTo>
                  <a:lnTo>
                    <a:pt x="1484" y="1563"/>
                  </a:lnTo>
                  <a:cubicBezTo>
                    <a:pt x="1481" y="1570"/>
                    <a:pt x="1475" y="1574"/>
                    <a:pt x="1468" y="157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 38">
              <a:extLst>
                <a:ext uri="{FF2B5EF4-FFF2-40B4-BE49-F238E27FC236}">
                  <a16:creationId xmlns:a16="http://schemas.microsoft.com/office/drawing/2014/main" id="{B95B9B30-92DF-4BA4-B9C2-F9A62F44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550" y="8897938"/>
              <a:ext cx="403225" cy="271463"/>
            </a:xfrm>
            <a:custGeom>
              <a:avLst/>
              <a:gdLst>
                <a:gd name="T0" fmla="*/ 450 w 531"/>
                <a:gd name="T1" fmla="*/ 41 h 357"/>
                <a:gd name="T2" fmla="*/ 155 w 531"/>
                <a:gd name="T3" fmla="*/ 51 h 357"/>
                <a:gd name="T4" fmla="*/ 101 w 531"/>
                <a:gd name="T5" fmla="*/ 139 h 357"/>
                <a:gd name="T6" fmla="*/ 72 w 531"/>
                <a:gd name="T7" fmla="*/ 213 h 357"/>
                <a:gd name="T8" fmla="*/ 130 w 531"/>
                <a:gd name="T9" fmla="*/ 285 h 357"/>
                <a:gd name="T10" fmla="*/ 208 w 531"/>
                <a:gd name="T11" fmla="*/ 338 h 357"/>
                <a:gd name="T12" fmla="*/ 389 w 531"/>
                <a:gd name="T13" fmla="*/ 283 h 357"/>
                <a:gd name="T14" fmla="*/ 419 w 531"/>
                <a:gd name="T15" fmla="*/ 214 h 357"/>
                <a:gd name="T16" fmla="*/ 452 w 531"/>
                <a:gd name="T17" fmla="*/ 134 h 357"/>
                <a:gd name="T18" fmla="*/ 450 w 531"/>
                <a:gd name="T19" fmla="*/ 4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1" h="357">
                  <a:moveTo>
                    <a:pt x="450" y="41"/>
                  </a:moveTo>
                  <a:cubicBezTo>
                    <a:pt x="450" y="41"/>
                    <a:pt x="154" y="0"/>
                    <a:pt x="155" y="51"/>
                  </a:cubicBezTo>
                  <a:cubicBezTo>
                    <a:pt x="156" y="115"/>
                    <a:pt x="97" y="68"/>
                    <a:pt x="101" y="139"/>
                  </a:cubicBezTo>
                  <a:cubicBezTo>
                    <a:pt x="101" y="139"/>
                    <a:pt x="0" y="159"/>
                    <a:pt x="72" y="213"/>
                  </a:cubicBezTo>
                  <a:cubicBezTo>
                    <a:pt x="72" y="213"/>
                    <a:pt x="48" y="286"/>
                    <a:pt x="130" y="285"/>
                  </a:cubicBezTo>
                  <a:cubicBezTo>
                    <a:pt x="130" y="285"/>
                    <a:pt x="112" y="331"/>
                    <a:pt x="208" y="338"/>
                  </a:cubicBezTo>
                  <a:cubicBezTo>
                    <a:pt x="303" y="346"/>
                    <a:pt x="418" y="357"/>
                    <a:pt x="389" y="283"/>
                  </a:cubicBezTo>
                  <a:cubicBezTo>
                    <a:pt x="389" y="283"/>
                    <a:pt x="453" y="275"/>
                    <a:pt x="419" y="214"/>
                  </a:cubicBezTo>
                  <a:cubicBezTo>
                    <a:pt x="419" y="214"/>
                    <a:pt x="486" y="192"/>
                    <a:pt x="452" y="134"/>
                  </a:cubicBezTo>
                  <a:cubicBezTo>
                    <a:pt x="452" y="134"/>
                    <a:pt x="531" y="53"/>
                    <a:pt x="450" y="41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Freeform 39">
              <a:extLst>
                <a:ext uri="{FF2B5EF4-FFF2-40B4-BE49-F238E27FC236}">
                  <a16:creationId xmlns:a16="http://schemas.microsoft.com/office/drawing/2014/main" id="{5AB2B95A-4082-4638-97C0-8E88F1A84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138" y="9593263"/>
              <a:ext cx="384175" cy="322263"/>
            </a:xfrm>
            <a:custGeom>
              <a:avLst/>
              <a:gdLst>
                <a:gd name="T0" fmla="*/ 55 w 505"/>
                <a:gd name="T1" fmla="*/ 311 h 422"/>
                <a:gd name="T2" fmla="*/ 47 w 505"/>
                <a:gd name="T3" fmla="*/ 385 h 422"/>
                <a:gd name="T4" fmla="*/ 334 w 505"/>
                <a:gd name="T5" fmla="*/ 328 h 422"/>
                <a:gd name="T6" fmla="*/ 318 w 505"/>
                <a:gd name="T7" fmla="*/ 284 h 422"/>
                <a:gd name="T8" fmla="*/ 438 w 505"/>
                <a:gd name="T9" fmla="*/ 243 h 422"/>
                <a:gd name="T10" fmla="*/ 417 w 505"/>
                <a:gd name="T11" fmla="*/ 205 h 422"/>
                <a:gd name="T12" fmla="*/ 494 w 505"/>
                <a:gd name="T13" fmla="*/ 150 h 422"/>
                <a:gd name="T14" fmla="*/ 440 w 505"/>
                <a:gd name="T15" fmla="*/ 106 h 422"/>
                <a:gd name="T16" fmla="*/ 503 w 505"/>
                <a:gd name="T17" fmla="*/ 59 h 422"/>
                <a:gd name="T18" fmla="*/ 484 w 505"/>
                <a:gd name="T19" fmla="*/ 34 h 422"/>
                <a:gd name="T20" fmla="*/ 88 w 505"/>
                <a:gd name="T21" fmla="*/ 44 h 422"/>
                <a:gd name="T22" fmla="*/ 96 w 505"/>
                <a:gd name="T23" fmla="*/ 103 h 422"/>
                <a:gd name="T24" fmla="*/ 59 w 505"/>
                <a:gd name="T25" fmla="*/ 155 h 422"/>
                <a:gd name="T26" fmla="*/ 76 w 505"/>
                <a:gd name="T27" fmla="*/ 203 h 422"/>
                <a:gd name="T28" fmla="*/ 34 w 505"/>
                <a:gd name="T29" fmla="*/ 253 h 422"/>
                <a:gd name="T30" fmla="*/ 55 w 505"/>
                <a:gd name="T31" fmla="*/ 3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422">
                  <a:moveTo>
                    <a:pt x="55" y="311"/>
                  </a:moveTo>
                  <a:cubicBezTo>
                    <a:pt x="55" y="311"/>
                    <a:pt x="0" y="352"/>
                    <a:pt x="47" y="385"/>
                  </a:cubicBezTo>
                  <a:cubicBezTo>
                    <a:pt x="96" y="422"/>
                    <a:pt x="302" y="376"/>
                    <a:pt x="334" y="328"/>
                  </a:cubicBezTo>
                  <a:cubicBezTo>
                    <a:pt x="355" y="298"/>
                    <a:pt x="318" y="284"/>
                    <a:pt x="318" y="284"/>
                  </a:cubicBezTo>
                  <a:cubicBezTo>
                    <a:pt x="318" y="284"/>
                    <a:pt x="410" y="271"/>
                    <a:pt x="438" y="243"/>
                  </a:cubicBezTo>
                  <a:cubicBezTo>
                    <a:pt x="461" y="219"/>
                    <a:pt x="417" y="205"/>
                    <a:pt x="417" y="205"/>
                  </a:cubicBezTo>
                  <a:cubicBezTo>
                    <a:pt x="417" y="205"/>
                    <a:pt x="484" y="191"/>
                    <a:pt x="494" y="150"/>
                  </a:cubicBezTo>
                  <a:cubicBezTo>
                    <a:pt x="502" y="116"/>
                    <a:pt x="463" y="109"/>
                    <a:pt x="440" y="106"/>
                  </a:cubicBezTo>
                  <a:cubicBezTo>
                    <a:pt x="440" y="106"/>
                    <a:pt x="498" y="97"/>
                    <a:pt x="503" y="59"/>
                  </a:cubicBezTo>
                  <a:cubicBezTo>
                    <a:pt x="505" y="47"/>
                    <a:pt x="496" y="36"/>
                    <a:pt x="484" y="34"/>
                  </a:cubicBezTo>
                  <a:cubicBezTo>
                    <a:pt x="414" y="27"/>
                    <a:pt x="149" y="0"/>
                    <a:pt x="88" y="44"/>
                  </a:cubicBezTo>
                  <a:cubicBezTo>
                    <a:pt x="50" y="72"/>
                    <a:pt x="96" y="103"/>
                    <a:pt x="96" y="103"/>
                  </a:cubicBezTo>
                  <a:cubicBezTo>
                    <a:pt x="96" y="103"/>
                    <a:pt x="62" y="122"/>
                    <a:pt x="59" y="155"/>
                  </a:cubicBezTo>
                  <a:cubicBezTo>
                    <a:pt x="56" y="187"/>
                    <a:pt x="76" y="203"/>
                    <a:pt x="76" y="203"/>
                  </a:cubicBezTo>
                  <a:cubicBezTo>
                    <a:pt x="78" y="202"/>
                    <a:pt x="37" y="230"/>
                    <a:pt x="34" y="253"/>
                  </a:cubicBezTo>
                  <a:cubicBezTo>
                    <a:pt x="28" y="293"/>
                    <a:pt x="55" y="311"/>
                    <a:pt x="55" y="311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Freeform 40">
              <a:extLst>
                <a:ext uri="{FF2B5EF4-FFF2-40B4-BE49-F238E27FC236}">
                  <a16:creationId xmlns:a16="http://schemas.microsoft.com/office/drawing/2014/main" id="{D55A7595-D43A-43E3-819A-260C63561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075" y="9605963"/>
              <a:ext cx="388938" cy="304800"/>
            </a:xfrm>
            <a:custGeom>
              <a:avLst/>
              <a:gdLst>
                <a:gd name="T0" fmla="*/ 98 w 511"/>
                <a:gd name="T1" fmla="*/ 400 h 400"/>
                <a:gd name="T2" fmla="*/ 25 w 511"/>
                <a:gd name="T3" fmla="*/ 383 h 400"/>
                <a:gd name="T4" fmla="*/ 0 w 511"/>
                <a:gd name="T5" fmla="*/ 339 h 400"/>
                <a:gd name="T6" fmla="*/ 19 w 511"/>
                <a:gd name="T7" fmla="*/ 294 h 400"/>
                <a:gd name="T8" fmla="*/ 6 w 511"/>
                <a:gd name="T9" fmla="*/ 234 h 400"/>
                <a:gd name="T10" fmla="*/ 54 w 511"/>
                <a:gd name="T11" fmla="*/ 173 h 400"/>
                <a:gd name="T12" fmla="*/ 55 w 511"/>
                <a:gd name="T13" fmla="*/ 173 h 400"/>
                <a:gd name="T14" fmla="*/ 79 w 511"/>
                <a:gd name="T15" fmla="*/ 177 h 400"/>
                <a:gd name="T16" fmla="*/ 75 w 511"/>
                <a:gd name="T17" fmla="*/ 201 h 400"/>
                <a:gd name="T18" fmla="*/ 40 w 511"/>
                <a:gd name="T19" fmla="*/ 239 h 400"/>
                <a:gd name="T20" fmla="*/ 53 w 511"/>
                <a:gd name="T21" fmla="*/ 280 h 400"/>
                <a:gd name="T22" fmla="*/ 61 w 511"/>
                <a:gd name="T23" fmla="*/ 294 h 400"/>
                <a:gd name="T24" fmla="*/ 54 w 511"/>
                <a:gd name="T25" fmla="*/ 308 h 400"/>
                <a:gd name="T26" fmla="*/ 34 w 511"/>
                <a:gd name="T27" fmla="*/ 339 h 400"/>
                <a:gd name="T28" fmla="*/ 46 w 511"/>
                <a:gd name="T29" fmla="*/ 356 h 400"/>
                <a:gd name="T30" fmla="*/ 165 w 511"/>
                <a:gd name="T31" fmla="*/ 359 h 400"/>
                <a:gd name="T32" fmla="*/ 309 w 511"/>
                <a:gd name="T33" fmla="*/ 302 h 400"/>
                <a:gd name="T34" fmla="*/ 312 w 511"/>
                <a:gd name="T35" fmla="*/ 293 h 400"/>
                <a:gd name="T36" fmla="*/ 301 w 511"/>
                <a:gd name="T37" fmla="*/ 284 h 400"/>
                <a:gd name="T38" fmla="*/ 290 w 511"/>
                <a:gd name="T39" fmla="*/ 266 h 400"/>
                <a:gd name="T40" fmla="*/ 305 w 511"/>
                <a:gd name="T41" fmla="*/ 251 h 400"/>
                <a:gd name="T42" fmla="*/ 415 w 511"/>
                <a:gd name="T43" fmla="*/ 215 h 400"/>
                <a:gd name="T44" fmla="*/ 416 w 511"/>
                <a:gd name="T45" fmla="*/ 213 h 400"/>
                <a:gd name="T46" fmla="*/ 401 w 511"/>
                <a:gd name="T47" fmla="*/ 206 h 400"/>
                <a:gd name="T48" fmla="*/ 389 w 511"/>
                <a:gd name="T49" fmla="*/ 188 h 400"/>
                <a:gd name="T50" fmla="*/ 402 w 511"/>
                <a:gd name="T51" fmla="*/ 172 h 400"/>
                <a:gd name="T52" fmla="*/ 466 w 511"/>
                <a:gd name="T53" fmla="*/ 130 h 400"/>
                <a:gd name="T54" fmla="*/ 465 w 511"/>
                <a:gd name="T55" fmla="*/ 121 h 400"/>
                <a:gd name="T56" fmla="*/ 427 w 511"/>
                <a:gd name="T57" fmla="*/ 107 h 400"/>
                <a:gd name="T58" fmla="*/ 412 w 511"/>
                <a:gd name="T59" fmla="*/ 91 h 400"/>
                <a:gd name="T60" fmla="*/ 426 w 511"/>
                <a:gd name="T61" fmla="*/ 73 h 400"/>
                <a:gd name="T62" fmla="*/ 475 w 511"/>
                <a:gd name="T63" fmla="*/ 41 h 400"/>
                <a:gd name="T64" fmla="*/ 474 w 511"/>
                <a:gd name="T65" fmla="*/ 38 h 400"/>
                <a:gd name="T66" fmla="*/ 471 w 511"/>
                <a:gd name="T67" fmla="*/ 35 h 400"/>
                <a:gd name="T68" fmla="*/ 456 w 511"/>
                <a:gd name="T69" fmla="*/ 16 h 400"/>
                <a:gd name="T70" fmla="*/ 475 w 511"/>
                <a:gd name="T71" fmla="*/ 1 h 400"/>
                <a:gd name="T72" fmla="*/ 502 w 511"/>
                <a:gd name="T73" fmla="*/ 16 h 400"/>
                <a:gd name="T74" fmla="*/ 509 w 511"/>
                <a:gd name="T75" fmla="*/ 46 h 400"/>
                <a:gd name="T76" fmla="*/ 480 w 511"/>
                <a:gd name="T77" fmla="*/ 88 h 400"/>
                <a:gd name="T78" fmla="*/ 494 w 511"/>
                <a:gd name="T79" fmla="*/ 101 h 400"/>
                <a:gd name="T80" fmla="*/ 500 w 511"/>
                <a:gd name="T81" fmla="*/ 137 h 400"/>
                <a:gd name="T82" fmla="*/ 445 w 511"/>
                <a:gd name="T83" fmla="*/ 194 h 400"/>
                <a:gd name="T84" fmla="*/ 450 w 511"/>
                <a:gd name="T85" fmla="*/ 205 h 400"/>
                <a:gd name="T86" fmla="*/ 440 w 511"/>
                <a:gd name="T87" fmla="*/ 238 h 400"/>
                <a:gd name="T88" fmla="*/ 344 w 511"/>
                <a:gd name="T89" fmla="*/ 279 h 400"/>
                <a:gd name="T90" fmla="*/ 345 w 511"/>
                <a:gd name="T91" fmla="*/ 283 h 400"/>
                <a:gd name="T92" fmla="*/ 338 w 511"/>
                <a:gd name="T93" fmla="*/ 322 h 400"/>
                <a:gd name="T94" fmla="*/ 171 w 511"/>
                <a:gd name="T95" fmla="*/ 393 h 400"/>
                <a:gd name="T96" fmla="*/ 98 w 511"/>
                <a:gd name="T97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1" h="400">
                  <a:moveTo>
                    <a:pt x="98" y="400"/>
                  </a:moveTo>
                  <a:cubicBezTo>
                    <a:pt x="70" y="400"/>
                    <a:pt x="43" y="396"/>
                    <a:pt x="25" y="383"/>
                  </a:cubicBezTo>
                  <a:cubicBezTo>
                    <a:pt x="4" y="368"/>
                    <a:pt x="0" y="351"/>
                    <a:pt x="0" y="339"/>
                  </a:cubicBezTo>
                  <a:cubicBezTo>
                    <a:pt x="0" y="320"/>
                    <a:pt x="10" y="304"/>
                    <a:pt x="19" y="294"/>
                  </a:cubicBezTo>
                  <a:cubicBezTo>
                    <a:pt x="10" y="282"/>
                    <a:pt x="2" y="262"/>
                    <a:pt x="6" y="234"/>
                  </a:cubicBezTo>
                  <a:cubicBezTo>
                    <a:pt x="9" y="210"/>
                    <a:pt x="38" y="186"/>
                    <a:pt x="54" y="173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63" y="167"/>
                    <a:pt x="74" y="169"/>
                    <a:pt x="79" y="177"/>
                  </a:cubicBezTo>
                  <a:cubicBezTo>
                    <a:pt x="85" y="185"/>
                    <a:pt x="82" y="196"/>
                    <a:pt x="75" y="201"/>
                  </a:cubicBezTo>
                  <a:cubicBezTo>
                    <a:pt x="54" y="216"/>
                    <a:pt x="41" y="232"/>
                    <a:pt x="40" y="239"/>
                  </a:cubicBezTo>
                  <a:cubicBezTo>
                    <a:pt x="36" y="268"/>
                    <a:pt x="53" y="280"/>
                    <a:pt x="53" y="280"/>
                  </a:cubicBezTo>
                  <a:cubicBezTo>
                    <a:pt x="58" y="283"/>
                    <a:pt x="61" y="288"/>
                    <a:pt x="61" y="294"/>
                  </a:cubicBezTo>
                  <a:cubicBezTo>
                    <a:pt x="61" y="300"/>
                    <a:pt x="59" y="305"/>
                    <a:pt x="54" y="308"/>
                  </a:cubicBezTo>
                  <a:cubicBezTo>
                    <a:pt x="49" y="312"/>
                    <a:pt x="34" y="326"/>
                    <a:pt x="34" y="339"/>
                  </a:cubicBezTo>
                  <a:cubicBezTo>
                    <a:pt x="34" y="341"/>
                    <a:pt x="34" y="347"/>
                    <a:pt x="46" y="356"/>
                  </a:cubicBezTo>
                  <a:cubicBezTo>
                    <a:pt x="59" y="365"/>
                    <a:pt x="101" y="370"/>
                    <a:pt x="165" y="359"/>
                  </a:cubicBezTo>
                  <a:cubicBezTo>
                    <a:pt x="240" y="346"/>
                    <a:pt x="297" y="320"/>
                    <a:pt x="309" y="302"/>
                  </a:cubicBezTo>
                  <a:cubicBezTo>
                    <a:pt x="311" y="300"/>
                    <a:pt x="313" y="296"/>
                    <a:pt x="312" y="293"/>
                  </a:cubicBezTo>
                  <a:cubicBezTo>
                    <a:pt x="311" y="290"/>
                    <a:pt x="305" y="286"/>
                    <a:pt x="301" y="284"/>
                  </a:cubicBezTo>
                  <a:cubicBezTo>
                    <a:pt x="294" y="281"/>
                    <a:pt x="289" y="274"/>
                    <a:pt x="290" y="266"/>
                  </a:cubicBezTo>
                  <a:cubicBezTo>
                    <a:pt x="291" y="258"/>
                    <a:pt x="297" y="252"/>
                    <a:pt x="305" y="251"/>
                  </a:cubicBezTo>
                  <a:cubicBezTo>
                    <a:pt x="338" y="246"/>
                    <a:pt x="398" y="232"/>
                    <a:pt x="415" y="215"/>
                  </a:cubicBezTo>
                  <a:cubicBezTo>
                    <a:pt x="415" y="214"/>
                    <a:pt x="416" y="214"/>
                    <a:pt x="416" y="213"/>
                  </a:cubicBezTo>
                  <a:cubicBezTo>
                    <a:pt x="413" y="211"/>
                    <a:pt x="407" y="207"/>
                    <a:pt x="401" y="206"/>
                  </a:cubicBezTo>
                  <a:cubicBezTo>
                    <a:pt x="394" y="203"/>
                    <a:pt x="389" y="196"/>
                    <a:pt x="389" y="188"/>
                  </a:cubicBezTo>
                  <a:cubicBezTo>
                    <a:pt x="389" y="181"/>
                    <a:pt x="395" y="174"/>
                    <a:pt x="402" y="172"/>
                  </a:cubicBezTo>
                  <a:cubicBezTo>
                    <a:pt x="417" y="169"/>
                    <a:pt x="460" y="154"/>
                    <a:pt x="466" y="130"/>
                  </a:cubicBezTo>
                  <a:cubicBezTo>
                    <a:pt x="468" y="124"/>
                    <a:pt x="466" y="122"/>
                    <a:pt x="465" y="121"/>
                  </a:cubicBezTo>
                  <a:cubicBezTo>
                    <a:pt x="462" y="116"/>
                    <a:pt x="453" y="111"/>
                    <a:pt x="427" y="107"/>
                  </a:cubicBezTo>
                  <a:cubicBezTo>
                    <a:pt x="418" y="106"/>
                    <a:pt x="412" y="99"/>
                    <a:pt x="412" y="91"/>
                  </a:cubicBezTo>
                  <a:cubicBezTo>
                    <a:pt x="411" y="82"/>
                    <a:pt x="417" y="75"/>
                    <a:pt x="426" y="73"/>
                  </a:cubicBezTo>
                  <a:cubicBezTo>
                    <a:pt x="438" y="71"/>
                    <a:pt x="472" y="61"/>
                    <a:pt x="475" y="41"/>
                  </a:cubicBezTo>
                  <a:cubicBezTo>
                    <a:pt x="476" y="39"/>
                    <a:pt x="475" y="38"/>
                    <a:pt x="474" y="38"/>
                  </a:cubicBezTo>
                  <a:cubicBezTo>
                    <a:pt x="474" y="36"/>
                    <a:pt x="472" y="36"/>
                    <a:pt x="471" y="35"/>
                  </a:cubicBezTo>
                  <a:cubicBezTo>
                    <a:pt x="461" y="34"/>
                    <a:pt x="455" y="26"/>
                    <a:pt x="456" y="16"/>
                  </a:cubicBezTo>
                  <a:cubicBezTo>
                    <a:pt x="457" y="7"/>
                    <a:pt x="465" y="0"/>
                    <a:pt x="475" y="1"/>
                  </a:cubicBezTo>
                  <a:cubicBezTo>
                    <a:pt x="485" y="2"/>
                    <a:pt x="495" y="8"/>
                    <a:pt x="502" y="16"/>
                  </a:cubicBezTo>
                  <a:cubicBezTo>
                    <a:pt x="508" y="25"/>
                    <a:pt x="511" y="35"/>
                    <a:pt x="509" y="46"/>
                  </a:cubicBezTo>
                  <a:cubicBezTo>
                    <a:pt x="507" y="65"/>
                    <a:pt x="494" y="79"/>
                    <a:pt x="480" y="88"/>
                  </a:cubicBezTo>
                  <a:cubicBezTo>
                    <a:pt x="485" y="92"/>
                    <a:pt x="490" y="96"/>
                    <a:pt x="494" y="101"/>
                  </a:cubicBezTo>
                  <a:cubicBezTo>
                    <a:pt x="499" y="108"/>
                    <a:pt x="504" y="120"/>
                    <a:pt x="500" y="137"/>
                  </a:cubicBezTo>
                  <a:cubicBezTo>
                    <a:pt x="493" y="166"/>
                    <a:pt x="467" y="184"/>
                    <a:pt x="445" y="194"/>
                  </a:cubicBezTo>
                  <a:cubicBezTo>
                    <a:pt x="447" y="197"/>
                    <a:pt x="449" y="201"/>
                    <a:pt x="450" y="205"/>
                  </a:cubicBezTo>
                  <a:cubicBezTo>
                    <a:pt x="452" y="212"/>
                    <a:pt x="453" y="225"/>
                    <a:pt x="440" y="238"/>
                  </a:cubicBezTo>
                  <a:cubicBezTo>
                    <a:pt x="420" y="259"/>
                    <a:pt x="375" y="272"/>
                    <a:pt x="344" y="279"/>
                  </a:cubicBezTo>
                  <a:cubicBezTo>
                    <a:pt x="344" y="280"/>
                    <a:pt x="345" y="282"/>
                    <a:pt x="345" y="283"/>
                  </a:cubicBezTo>
                  <a:cubicBezTo>
                    <a:pt x="348" y="292"/>
                    <a:pt x="349" y="305"/>
                    <a:pt x="338" y="322"/>
                  </a:cubicBezTo>
                  <a:cubicBezTo>
                    <a:pt x="315" y="355"/>
                    <a:pt x="238" y="381"/>
                    <a:pt x="171" y="393"/>
                  </a:cubicBezTo>
                  <a:cubicBezTo>
                    <a:pt x="151" y="396"/>
                    <a:pt x="124" y="400"/>
                    <a:pt x="98" y="40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Freeform 41">
              <a:extLst>
                <a:ext uri="{FF2B5EF4-FFF2-40B4-BE49-F238E27FC236}">
                  <a16:creationId xmlns:a16="http://schemas.microsoft.com/office/drawing/2014/main" id="{F2D3EC3F-C601-4383-9311-CD129FF7A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8891588"/>
              <a:ext cx="338138" cy="277813"/>
            </a:xfrm>
            <a:custGeom>
              <a:avLst/>
              <a:gdLst>
                <a:gd name="T0" fmla="*/ 182 w 443"/>
                <a:gd name="T1" fmla="*/ 365 h 365"/>
                <a:gd name="T2" fmla="*/ 180 w 443"/>
                <a:gd name="T3" fmla="*/ 364 h 365"/>
                <a:gd name="T4" fmla="*/ 93 w 443"/>
                <a:gd name="T5" fmla="*/ 327 h 365"/>
                <a:gd name="T6" fmla="*/ 86 w 443"/>
                <a:gd name="T7" fmla="*/ 310 h 365"/>
                <a:gd name="T8" fmla="*/ 37 w 443"/>
                <a:gd name="T9" fmla="*/ 284 h 365"/>
                <a:gd name="T10" fmla="*/ 27 w 443"/>
                <a:gd name="T11" fmla="*/ 229 h 365"/>
                <a:gd name="T12" fmla="*/ 4 w 443"/>
                <a:gd name="T13" fmla="*/ 178 h 365"/>
                <a:gd name="T14" fmla="*/ 58 w 443"/>
                <a:gd name="T15" fmla="*/ 134 h 365"/>
                <a:gd name="T16" fmla="*/ 96 w 443"/>
                <a:gd name="T17" fmla="*/ 85 h 365"/>
                <a:gd name="T18" fmla="*/ 112 w 443"/>
                <a:gd name="T19" fmla="*/ 60 h 365"/>
                <a:gd name="T20" fmla="*/ 123 w 443"/>
                <a:gd name="T21" fmla="*/ 37 h 365"/>
                <a:gd name="T22" fmla="*/ 427 w 443"/>
                <a:gd name="T23" fmla="*/ 33 h 365"/>
                <a:gd name="T24" fmla="*/ 442 w 443"/>
                <a:gd name="T25" fmla="*/ 52 h 365"/>
                <a:gd name="T26" fmla="*/ 422 w 443"/>
                <a:gd name="T27" fmla="*/ 67 h 365"/>
                <a:gd name="T28" fmla="*/ 146 w 443"/>
                <a:gd name="T29" fmla="*/ 62 h 365"/>
                <a:gd name="T30" fmla="*/ 108 w 443"/>
                <a:gd name="T31" fmla="*/ 117 h 365"/>
                <a:gd name="T32" fmla="*/ 93 w 443"/>
                <a:gd name="T33" fmla="*/ 146 h 365"/>
                <a:gd name="T34" fmla="*/ 79 w 443"/>
                <a:gd name="T35" fmla="*/ 164 h 365"/>
                <a:gd name="T36" fmla="*/ 38 w 443"/>
                <a:gd name="T37" fmla="*/ 186 h 365"/>
                <a:gd name="T38" fmla="*/ 56 w 443"/>
                <a:gd name="T39" fmla="*/ 208 h 365"/>
                <a:gd name="T40" fmla="*/ 62 w 443"/>
                <a:gd name="T41" fmla="*/ 228 h 365"/>
                <a:gd name="T42" fmla="*/ 65 w 443"/>
                <a:gd name="T43" fmla="*/ 264 h 365"/>
                <a:gd name="T44" fmla="*/ 104 w 443"/>
                <a:gd name="T45" fmla="*/ 276 h 365"/>
                <a:gd name="T46" fmla="*/ 118 w 443"/>
                <a:gd name="T47" fmla="*/ 284 h 365"/>
                <a:gd name="T48" fmla="*/ 120 w 443"/>
                <a:gd name="T49" fmla="*/ 300 h 365"/>
                <a:gd name="T50" fmla="*/ 122 w 443"/>
                <a:gd name="T51" fmla="*/ 309 h 365"/>
                <a:gd name="T52" fmla="*/ 183 w 443"/>
                <a:gd name="T53" fmla="*/ 330 h 365"/>
                <a:gd name="T54" fmla="*/ 199 w 443"/>
                <a:gd name="T55" fmla="*/ 349 h 365"/>
                <a:gd name="T56" fmla="*/ 182 w 443"/>
                <a:gd name="T5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3" h="365">
                  <a:moveTo>
                    <a:pt x="182" y="365"/>
                  </a:moveTo>
                  <a:cubicBezTo>
                    <a:pt x="181" y="365"/>
                    <a:pt x="181" y="364"/>
                    <a:pt x="180" y="364"/>
                  </a:cubicBezTo>
                  <a:cubicBezTo>
                    <a:pt x="136" y="361"/>
                    <a:pt x="106" y="348"/>
                    <a:pt x="93" y="327"/>
                  </a:cubicBezTo>
                  <a:cubicBezTo>
                    <a:pt x="89" y="321"/>
                    <a:pt x="87" y="315"/>
                    <a:pt x="86" y="310"/>
                  </a:cubicBezTo>
                  <a:cubicBezTo>
                    <a:pt x="64" y="307"/>
                    <a:pt x="48" y="298"/>
                    <a:pt x="37" y="284"/>
                  </a:cubicBezTo>
                  <a:cubicBezTo>
                    <a:pt x="23" y="265"/>
                    <a:pt x="24" y="242"/>
                    <a:pt x="27" y="229"/>
                  </a:cubicBezTo>
                  <a:cubicBezTo>
                    <a:pt x="8" y="212"/>
                    <a:pt x="0" y="195"/>
                    <a:pt x="4" y="178"/>
                  </a:cubicBezTo>
                  <a:cubicBezTo>
                    <a:pt x="10" y="153"/>
                    <a:pt x="39" y="140"/>
                    <a:pt x="58" y="134"/>
                  </a:cubicBezTo>
                  <a:cubicBezTo>
                    <a:pt x="60" y="101"/>
                    <a:pt x="79" y="91"/>
                    <a:pt x="96" y="85"/>
                  </a:cubicBezTo>
                  <a:cubicBezTo>
                    <a:pt x="108" y="81"/>
                    <a:pt x="112" y="79"/>
                    <a:pt x="112" y="60"/>
                  </a:cubicBezTo>
                  <a:cubicBezTo>
                    <a:pt x="112" y="54"/>
                    <a:pt x="114" y="45"/>
                    <a:pt x="123" y="37"/>
                  </a:cubicBezTo>
                  <a:cubicBezTo>
                    <a:pt x="164" y="0"/>
                    <a:pt x="366" y="24"/>
                    <a:pt x="427" y="33"/>
                  </a:cubicBezTo>
                  <a:cubicBezTo>
                    <a:pt x="436" y="34"/>
                    <a:pt x="443" y="43"/>
                    <a:pt x="442" y="52"/>
                  </a:cubicBezTo>
                  <a:cubicBezTo>
                    <a:pt x="440" y="62"/>
                    <a:pt x="431" y="68"/>
                    <a:pt x="422" y="67"/>
                  </a:cubicBezTo>
                  <a:cubicBezTo>
                    <a:pt x="290" y="49"/>
                    <a:pt x="165" y="46"/>
                    <a:pt x="146" y="62"/>
                  </a:cubicBezTo>
                  <a:cubicBezTo>
                    <a:pt x="146" y="104"/>
                    <a:pt x="122" y="112"/>
                    <a:pt x="108" y="117"/>
                  </a:cubicBezTo>
                  <a:cubicBezTo>
                    <a:pt x="96" y="122"/>
                    <a:pt x="91" y="123"/>
                    <a:pt x="93" y="146"/>
                  </a:cubicBezTo>
                  <a:cubicBezTo>
                    <a:pt x="93" y="155"/>
                    <a:pt x="87" y="163"/>
                    <a:pt x="79" y="164"/>
                  </a:cubicBezTo>
                  <a:cubicBezTo>
                    <a:pt x="61" y="168"/>
                    <a:pt x="39" y="178"/>
                    <a:pt x="38" y="186"/>
                  </a:cubicBezTo>
                  <a:cubicBezTo>
                    <a:pt x="37" y="188"/>
                    <a:pt x="40" y="196"/>
                    <a:pt x="56" y="208"/>
                  </a:cubicBezTo>
                  <a:cubicBezTo>
                    <a:pt x="62" y="213"/>
                    <a:pt x="64" y="221"/>
                    <a:pt x="62" y="228"/>
                  </a:cubicBezTo>
                  <a:cubicBezTo>
                    <a:pt x="60" y="234"/>
                    <a:pt x="57" y="253"/>
                    <a:pt x="65" y="264"/>
                  </a:cubicBezTo>
                  <a:cubicBezTo>
                    <a:pt x="73" y="274"/>
                    <a:pt x="90" y="277"/>
                    <a:pt x="104" y="276"/>
                  </a:cubicBezTo>
                  <a:cubicBezTo>
                    <a:pt x="110" y="276"/>
                    <a:pt x="115" y="279"/>
                    <a:pt x="118" y="284"/>
                  </a:cubicBezTo>
                  <a:cubicBezTo>
                    <a:pt x="121" y="288"/>
                    <a:pt x="122" y="294"/>
                    <a:pt x="120" y="300"/>
                  </a:cubicBezTo>
                  <a:cubicBezTo>
                    <a:pt x="120" y="300"/>
                    <a:pt x="119" y="304"/>
                    <a:pt x="122" y="309"/>
                  </a:cubicBezTo>
                  <a:cubicBezTo>
                    <a:pt x="126" y="314"/>
                    <a:pt x="139" y="327"/>
                    <a:pt x="183" y="330"/>
                  </a:cubicBezTo>
                  <a:cubicBezTo>
                    <a:pt x="193" y="331"/>
                    <a:pt x="200" y="339"/>
                    <a:pt x="199" y="349"/>
                  </a:cubicBezTo>
                  <a:cubicBezTo>
                    <a:pt x="198" y="358"/>
                    <a:pt x="191" y="365"/>
                    <a:pt x="182" y="36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42">
              <a:extLst>
                <a:ext uri="{FF2B5EF4-FFF2-40B4-BE49-F238E27FC236}">
                  <a16:creationId xmlns:a16="http://schemas.microsoft.com/office/drawing/2014/main" id="{78A57223-B09C-44B6-A024-4B5DAB9EA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12928600"/>
              <a:ext cx="7518400" cy="26988"/>
            </a:xfrm>
            <a:custGeom>
              <a:avLst/>
              <a:gdLst>
                <a:gd name="T0" fmla="*/ 9862 w 9879"/>
                <a:gd name="T1" fmla="*/ 34 h 34"/>
                <a:gd name="T2" fmla="*/ 17 w 9879"/>
                <a:gd name="T3" fmla="*/ 34 h 34"/>
                <a:gd name="T4" fmla="*/ 0 w 9879"/>
                <a:gd name="T5" fmla="*/ 17 h 34"/>
                <a:gd name="T6" fmla="*/ 17 w 9879"/>
                <a:gd name="T7" fmla="*/ 0 h 34"/>
                <a:gd name="T8" fmla="*/ 9862 w 9879"/>
                <a:gd name="T9" fmla="*/ 0 h 34"/>
                <a:gd name="T10" fmla="*/ 9879 w 9879"/>
                <a:gd name="T11" fmla="*/ 17 h 34"/>
                <a:gd name="T12" fmla="*/ 9862 w 9879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79" h="34">
                  <a:moveTo>
                    <a:pt x="9862" y="34"/>
                  </a:moveTo>
                  <a:lnTo>
                    <a:pt x="17" y="34"/>
                  </a:ln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lnTo>
                    <a:pt x="9862" y="0"/>
                  </a:lnTo>
                  <a:cubicBezTo>
                    <a:pt x="9871" y="0"/>
                    <a:pt x="9879" y="8"/>
                    <a:pt x="9879" y="17"/>
                  </a:cubicBezTo>
                  <a:cubicBezTo>
                    <a:pt x="9879" y="27"/>
                    <a:pt x="9871" y="34"/>
                    <a:pt x="9862" y="3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7C9A907-1A13-4F33-8004-4AB9F31BB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9904413"/>
              <a:ext cx="320676" cy="3051175"/>
            </a:xfrm>
            <a:custGeom>
              <a:avLst/>
              <a:gdLst>
                <a:gd name="connsiteX0" fmla="*/ 307182 w 320676"/>
                <a:gd name="connsiteY0" fmla="*/ 293687 h 3051175"/>
                <a:gd name="connsiteX1" fmla="*/ 320676 w 320676"/>
                <a:gd name="connsiteY1" fmla="*/ 306626 h 3051175"/>
                <a:gd name="connsiteX2" fmla="*/ 320676 w 320676"/>
                <a:gd name="connsiteY2" fmla="*/ 3038236 h 3051175"/>
                <a:gd name="connsiteX3" fmla="*/ 307182 w 320676"/>
                <a:gd name="connsiteY3" fmla="*/ 3051175 h 3051175"/>
                <a:gd name="connsiteX4" fmla="*/ 293688 w 320676"/>
                <a:gd name="connsiteY4" fmla="*/ 3038236 h 3051175"/>
                <a:gd name="connsiteX5" fmla="*/ 293688 w 320676"/>
                <a:gd name="connsiteY5" fmla="*/ 306626 h 3051175"/>
                <a:gd name="connsiteX6" fmla="*/ 307182 w 320676"/>
                <a:gd name="connsiteY6" fmla="*/ 293687 h 3051175"/>
                <a:gd name="connsiteX7" fmla="*/ 13494 w 320676"/>
                <a:gd name="connsiteY7" fmla="*/ 0 h 3051175"/>
                <a:gd name="connsiteX8" fmla="*/ 26988 w 320676"/>
                <a:gd name="connsiteY8" fmla="*/ 13005 h 3051175"/>
                <a:gd name="connsiteX9" fmla="*/ 26988 w 320676"/>
                <a:gd name="connsiteY9" fmla="*/ 261633 h 3051175"/>
                <a:gd name="connsiteX10" fmla="*/ 13494 w 320676"/>
                <a:gd name="connsiteY10" fmla="*/ 274638 h 3051175"/>
                <a:gd name="connsiteX11" fmla="*/ 0 w 320676"/>
                <a:gd name="connsiteY11" fmla="*/ 261633 h 3051175"/>
                <a:gd name="connsiteX12" fmla="*/ 0 w 320676"/>
                <a:gd name="connsiteY12" fmla="*/ 13005 h 3051175"/>
                <a:gd name="connsiteX13" fmla="*/ 13494 w 320676"/>
                <a:gd name="connsiteY13" fmla="*/ 0 h 30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676" h="3051175">
                  <a:moveTo>
                    <a:pt x="307182" y="293687"/>
                  </a:moveTo>
                  <a:cubicBezTo>
                    <a:pt x="315120" y="293687"/>
                    <a:pt x="320676" y="299776"/>
                    <a:pt x="320676" y="306626"/>
                  </a:cubicBezTo>
                  <a:lnTo>
                    <a:pt x="320676" y="3038236"/>
                  </a:lnTo>
                  <a:cubicBezTo>
                    <a:pt x="320676" y="3045847"/>
                    <a:pt x="315120" y="3051175"/>
                    <a:pt x="307182" y="3051175"/>
                  </a:cubicBezTo>
                  <a:cubicBezTo>
                    <a:pt x="300038" y="3051175"/>
                    <a:pt x="293688" y="3045847"/>
                    <a:pt x="293688" y="3038236"/>
                  </a:cubicBezTo>
                  <a:lnTo>
                    <a:pt x="293688" y="306626"/>
                  </a:lnTo>
                  <a:cubicBezTo>
                    <a:pt x="293688" y="299776"/>
                    <a:pt x="300038" y="293687"/>
                    <a:pt x="307182" y="293687"/>
                  </a:cubicBezTo>
                  <a:close/>
                  <a:moveTo>
                    <a:pt x="13494" y="0"/>
                  </a:moveTo>
                  <a:cubicBezTo>
                    <a:pt x="20638" y="0"/>
                    <a:pt x="26988" y="6120"/>
                    <a:pt x="26988" y="13005"/>
                  </a:cubicBezTo>
                  <a:lnTo>
                    <a:pt x="26988" y="261633"/>
                  </a:lnTo>
                  <a:cubicBezTo>
                    <a:pt x="26988" y="269283"/>
                    <a:pt x="20638" y="274638"/>
                    <a:pt x="13494" y="274638"/>
                  </a:cubicBezTo>
                  <a:cubicBezTo>
                    <a:pt x="5556" y="274638"/>
                    <a:pt x="0" y="269283"/>
                    <a:pt x="0" y="261633"/>
                  </a:cubicBezTo>
                  <a:lnTo>
                    <a:pt x="0" y="13005"/>
                  </a:lnTo>
                  <a:cubicBezTo>
                    <a:pt x="0" y="6120"/>
                    <a:pt x="5556" y="0"/>
                    <a:pt x="13494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041D44-EE6A-4235-8156-FB7F9FBF3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12688888"/>
              <a:ext cx="2238375" cy="250825"/>
            </a:xfrm>
            <a:custGeom>
              <a:avLst/>
              <a:gdLst>
                <a:gd name="connsiteX0" fmla="*/ 0 w 2238375"/>
                <a:gd name="connsiteY0" fmla="*/ 7937 h 250825"/>
                <a:gd name="connsiteX1" fmla="*/ 625244 w 2238375"/>
                <a:gd name="connsiteY1" fmla="*/ 7937 h 250825"/>
                <a:gd name="connsiteX2" fmla="*/ 638175 w 2238375"/>
                <a:gd name="connsiteY2" fmla="*/ 21642 h 250825"/>
                <a:gd name="connsiteX3" fmla="*/ 625244 w 2238375"/>
                <a:gd name="connsiteY3" fmla="*/ 34586 h 250825"/>
                <a:gd name="connsiteX4" fmla="*/ 25862 w 2238375"/>
                <a:gd name="connsiteY4" fmla="*/ 34586 h 250825"/>
                <a:gd name="connsiteX5" fmla="*/ 25862 w 2238375"/>
                <a:gd name="connsiteY5" fmla="*/ 237881 h 250825"/>
                <a:gd name="connsiteX6" fmla="*/ 12931 w 2238375"/>
                <a:gd name="connsiteY6" fmla="*/ 250825 h 250825"/>
                <a:gd name="connsiteX7" fmla="*/ 0 w 2238375"/>
                <a:gd name="connsiteY7" fmla="*/ 237881 h 250825"/>
                <a:gd name="connsiteX8" fmla="*/ 1438501 w 2238375"/>
                <a:gd name="connsiteY8" fmla="*/ 0 h 250825"/>
                <a:gd name="connsiteX9" fmla="*/ 2225449 w 2238375"/>
                <a:gd name="connsiteY9" fmla="*/ 0 h 250825"/>
                <a:gd name="connsiteX10" fmla="*/ 2238375 w 2238375"/>
                <a:gd name="connsiteY10" fmla="*/ 12961 h 250825"/>
                <a:gd name="connsiteX11" fmla="*/ 2225449 w 2238375"/>
                <a:gd name="connsiteY11" fmla="*/ 26684 h 250825"/>
                <a:gd name="connsiteX12" fmla="*/ 1452187 w 2238375"/>
                <a:gd name="connsiteY12" fmla="*/ 26684 h 250825"/>
                <a:gd name="connsiteX13" fmla="*/ 1452187 w 2238375"/>
                <a:gd name="connsiteY13" fmla="*/ 237864 h 250825"/>
                <a:gd name="connsiteX14" fmla="*/ 1438501 w 2238375"/>
                <a:gd name="connsiteY14" fmla="*/ 250825 h 250825"/>
                <a:gd name="connsiteX15" fmla="*/ 1425575 w 2238375"/>
                <a:gd name="connsiteY15" fmla="*/ 237864 h 250825"/>
                <a:gd name="connsiteX16" fmla="*/ 1425575 w 2238375"/>
                <a:gd name="connsiteY16" fmla="*/ 12961 h 250825"/>
                <a:gd name="connsiteX17" fmla="*/ 1438501 w 2238375"/>
                <a:gd name="connsiteY17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8375" h="250825">
                  <a:moveTo>
                    <a:pt x="0" y="7937"/>
                  </a:moveTo>
                  <a:lnTo>
                    <a:pt x="625244" y="7937"/>
                  </a:lnTo>
                  <a:cubicBezTo>
                    <a:pt x="632090" y="7937"/>
                    <a:pt x="638175" y="14028"/>
                    <a:pt x="638175" y="21642"/>
                  </a:cubicBezTo>
                  <a:cubicBezTo>
                    <a:pt x="638175" y="28495"/>
                    <a:pt x="632090" y="34586"/>
                    <a:pt x="625244" y="34586"/>
                  </a:cubicBezTo>
                  <a:lnTo>
                    <a:pt x="25862" y="34586"/>
                  </a:lnTo>
                  <a:lnTo>
                    <a:pt x="25862" y="237881"/>
                  </a:lnTo>
                  <a:cubicBezTo>
                    <a:pt x="25862" y="244734"/>
                    <a:pt x="19777" y="250825"/>
                    <a:pt x="12931" y="250825"/>
                  </a:cubicBezTo>
                  <a:cubicBezTo>
                    <a:pt x="5325" y="250825"/>
                    <a:pt x="0" y="244734"/>
                    <a:pt x="0" y="237881"/>
                  </a:cubicBezTo>
                  <a:close/>
                  <a:moveTo>
                    <a:pt x="1438501" y="0"/>
                  </a:moveTo>
                  <a:lnTo>
                    <a:pt x="2225449" y="0"/>
                  </a:lnTo>
                  <a:cubicBezTo>
                    <a:pt x="2233053" y="0"/>
                    <a:pt x="2238375" y="6099"/>
                    <a:pt x="2238375" y="12961"/>
                  </a:cubicBezTo>
                  <a:cubicBezTo>
                    <a:pt x="2238375" y="20584"/>
                    <a:pt x="2233053" y="26684"/>
                    <a:pt x="2225449" y="26684"/>
                  </a:cubicBezTo>
                  <a:lnTo>
                    <a:pt x="1452187" y="26684"/>
                  </a:lnTo>
                  <a:lnTo>
                    <a:pt x="1452187" y="237864"/>
                  </a:lnTo>
                  <a:cubicBezTo>
                    <a:pt x="1452187" y="244726"/>
                    <a:pt x="1446104" y="250825"/>
                    <a:pt x="1438501" y="250825"/>
                  </a:cubicBezTo>
                  <a:cubicBezTo>
                    <a:pt x="1431658" y="250825"/>
                    <a:pt x="1425575" y="244726"/>
                    <a:pt x="1425575" y="237864"/>
                  </a:cubicBezTo>
                  <a:lnTo>
                    <a:pt x="1425575" y="12961"/>
                  </a:lnTo>
                  <a:cubicBezTo>
                    <a:pt x="1425575" y="6099"/>
                    <a:pt x="1431658" y="0"/>
                    <a:pt x="1438501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Freeform 47">
              <a:extLst>
                <a:ext uri="{FF2B5EF4-FFF2-40B4-BE49-F238E27FC236}">
                  <a16:creationId xmlns:a16="http://schemas.microsoft.com/office/drawing/2014/main" id="{5241B09D-D56F-4155-8EEB-BDC5DA9F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8626475"/>
              <a:ext cx="279400" cy="73025"/>
            </a:xfrm>
            <a:custGeom>
              <a:avLst/>
              <a:gdLst>
                <a:gd name="T0" fmla="*/ 251 w 368"/>
                <a:gd name="T1" fmla="*/ 96 h 96"/>
                <a:gd name="T2" fmla="*/ 11 w 368"/>
                <a:gd name="T3" fmla="*/ 34 h 96"/>
                <a:gd name="T4" fmla="*/ 5 w 368"/>
                <a:gd name="T5" fmla="*/ 11 h 96"/>
                <a:gd name="T6" fmla="*/ 29 w 368"/>
                <a:gd name="T7" fmla="*/ 5 h 96"/>
                <a:gd name="T8" fmla="*/ 292 w 368"/>
                <a:gd name="T9" fmla="*/ 60 h 96"/>
                <a:gd name="T10" fmla="*/ 345 w 368"/>
                <a:gd name="T11" fmla="*/ 51 h 96"/>
                <a:gd name="T12" fmla="*/ 366 w 368"/>
                <a:gd name="T13" fmla="*/ 64 h 96"/>
                <a:gd name="T14" fmla="*/ 353 w 368"/>
                <a:gd name="T15" fmla="*/ 84 h 96"/>
                <a:gd name="T16" fmla="*/ 296 w 368"/>
                <a:gd name="T17" fmla="*/ 94 h 96"/>
                <a:gd name="T18" fmla="*/ 251 w 368"/>
                <a:gd name="T1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96">
                  <a:moveTo>
                    <a:pt x="251" y="96"/>
                  </a:moveTo>
                  <a:cubicBezTo>
                    <a:pt x="194" y="96"/>
                    <a:pt x="97" y="87"/>
                    <a:pt x="11" y="34"/>
                  </a:cubicBezTo>
                  <a:cubicBezTo>
                    <a:pt x="3" y="30"/>
                    <a:pt x="0" y="19"/>
                    <a:pt x="5" y="11"/>
                  </a:cubicBezTo>
                  <a:cubicBezTo>
                    <a:pt x="10" y="3"/>
                    <a:pt x="21" y="0"/>
                    <a:pt x="29" y="5"/>
                  </a:cubicBezTo>
                  <a:cubicBezTo>
                    <a:pt x="138" y="72"/>
                    <a:pt x="267" y="62"/>
                    <a:pt x="292" y="60"/>
                  </a:cubicBezTo>
                  <a:cubicBezTo>
                    <a:pt x="314" y="57"/>
                    <a:pt x="333" y="54"/>
                    <a:pt x="345" y="51"/>
                  </a:cubicBezTo>
                  <a:cubicBezTo>
                    <a:pt x="354" y="49"/>
                    <a:pt x="363" y="54"/>
                    <a:pt x="366" y="64"/>
                  </a:cubicBezTo>
                  <a:cubicBezTo>
                    <a:pt x="368" y="73"/>
                    <a:pt x="362" y="82"/>
                    <a:pt x="353" y="84"/>
                  </a:cubicBezTo>
                  <a:cubicBezTo>
                    <a:pt x="340" y="87"/>
                    <a:pt x="320" y="91"/>
                    <a:pt x="296" y="94"/>
                  </a:cubicBezTo>
                  <a:cubicBezTo>
                    <a:pt x="288" y="95"/>
                    <a:pt x="272" y="96"/>
                    <a:pt x="251" y="96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BABDF6FB-267C-4D20-9EF1-5B5C92AE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9169400"/>
              <a:ext cx="955675" cy="3484563"/>
            </a:xfrm>
            <a:custGeom>
              <a:avLst/>
              <a:gdLst>
                <a:gd name="connsiteX0" fmla="*/ 76416 w 955675"/>
                <a:gd name="connsiteY0" fmla="*/ 3457575 h 3484563"/>
                <a:gd name="connsiteX1" fmla="*/ 441109 w 955675"/>
                <a:gd name="connsiteY1" fmla="*/ 3457575 h 3484563"/>
                <a:gd name="connsiteX2" fmla="*/ 454025 w 955675"/>
                <a:gd name="connsiteY2" fmla="*/ 3470683 h 3484563"/>
                <a:gd name="connsiteX3" fmla="*/ 441109 w 955675"/>
                <a:gd name="connsiteY3" fmla="*/ 3484563 h 3484563"/>
                <a:gd name="connsiteX4" fmla="*/ 76416 w 955675"/>
                <a:gd name="connsiteY4" fmla="*/ 3484563 h 3484563"/>
                <a:gd name="connsiteX5" fmla="*/ 63500 w 955675"/>
                <a:gd name="connsiteY5" fmla="*/ 3470683 h 3484563"/>
                <a:gd name="connsiteX6" fmla="*/ 76416 w 955675"/>
                <a:gd name="connsiteY6" fmla="*/ 3457575 h 3484563"/>
                <a:gd name="connsiteX7" fmla="*/ 12954 w 955675"/>
                <a:gd name="connsiteY7" fmla="*/ 3368675 h 3484563"/>
                <a:gd name="connsiteX8" fmla="*/ 615696 w 955675"/>
                <a:gd name="connsiteY8" fmla="*/ 3368675 h 3484563"/>
                <a:gd name="connsiteX9" fmla="*/ 628650 w 955675"/>
                <a:gd name="connsiteY9" fmla="*/ 3381375 h 3484563"/>
                <a:gd name="connsiteX10" fmla="*/ 615696 w 955675"/>
                <a:gd name="connsiteY10" fmla="*/ 3394075 h 3484563"/>
                <a:gd name="connsiteX11" fmla="*/ 12954 w 955675"/>
                <a:gd name="connsiteY11" fmla="*/ 3394075 h 3484563"/>
                <a:gd name="connsiteX12" fmla="*/ 0 w 955675"/>
                <a:gd name="connsiteY12" fmla="*/ 3381375 h 3484563"/>
                <a:gd name="connsiteX13" fmla="*/ 12954 w 955675"/>
                <a:gd name="connsiteY13" fmla="*/ 3368675 h 3484563"/>
                <a:gd name="connsiteX14" fmla="*/ 578066 w 955675"/>
                <a:gd name="connsiteY14" fmla="*/ 1749425 h 3484563"/>
                <a:gd name="connsiteX15" fmla="*/ 942759 w 955675"/>
                <a:gd name="connsiteY15" fmla="*/ 1749425 h 3484563"/>
                <a:gd name="connsiteX16" fmla="*/ 955675 w 955675"/>
                <a:gd name="connsiteY16" fmla="*/ 1763305 h 3484563"/>
                <a:gd name="connsiteX17" fmla="*/ 942759 w 955675"/>
                <a:gd name="connsiteY17" fmla="*/ 1776413 h 3484563"/>
                <a:gd name="connsiteX18" fmla="*/ 578066 w 955675"/>
                <a:gd name="connsiteY18" fmla="*/ 1776413 h 3484563"/>
                <a:gd name="connsiteX19" fmla="*/ 565150 w 955675"/>
                <a:gd name="connsiteY19" fmla="*/ 1763305 h 3484563"/>
                <a:gd name="connsiteX20" fmla="*/ 578066 w 955675"/>
                <a:gd name="connsiteY20" fmla="*/ 1749425 h 3484563"/>
                <a:gd name="connsiteX21" fmla="*/ 340741 w 955675"/>
                <a:gd name="connsiteY21" fmla="*/ 1617663 h 3484563"/>
                <a:gd name="connsiteX22" fmla="*/ 942721 w 955675"/>
                <a:gd name="connsiteY22" fmla="*/ 1617663 h 3484563"/>
                <a:gd name="connsiteX23" fmla="*/ 955675 w 955675"/>
                <a:gd name="connsiteY23" fmla="*/ 1630363 h 3484563"/>
                <a:gd name="connsiteX24" fmla="*/ 942721 w 955675"/>
                <a:gd name="connsiteY24" fmla="*/ 1643063 h 3484563"/>
                <a:gd name="connsiteX25" fmla="*/ 340741 w 955675"/>
                <a:gd name="connsiteY25" fmla="*/ 1643063 h 3484563"/>
                <a:gd name="connsiteX26" fmla="*/ 327025 w 955675"/>
                <a:gd name="connsiteY26" fmla="*/ 1630363 h 3484563"/>
                <a:gd name="connsiteX27" fmla="*/ 340741 w 955675"/>
                <a:gd name="connsiteY27" fmla="*/ 1617663 h 3484563"/>
                <a:gd name="connsiteX28" fmla="*/ 340741 w 955675"/>
                <a:gd name="connsiteY28" fmla="*/ 1225550 h 3484563"/>
                <a:gd name="connsiteX29" fmla="*/ 942721 w 955675"/>
                <a:gd name="connsiteY29" fmla="*/ 1225550 h 3484563"/>
                <a:gd name="connsiteX30" fmla="*/ 955675 w 955675"/>
                <a:gd name="connsiteY30" fmla="*/ 1238250 h 3484563"/>
                <a:gd name="connsiteX31" fmla="*/ 942721 w 955675"/>
                <a:gd name="connsiteY31" fmla="*/ 1250950 h 3484563"/>
                <a:gd name="connsiteX32" fmla="*/ 340741 w 955675"/>
                <a:gd name="connsiteY32" fmla="*/ 1250950 h 3484563"/>
                <a:gd name="connsiteX33" fmla="*/ 327025 w 955675"/>
                <a:gd name="connsiteY33" fmla="*/ 1238250 h 3484563"/>
                <a:gd name="connsiteX34" fmla="*/ 340741 w 955675"/>
                <a:gd name="connsiteY34" fmla="*/ 1225550 h 3484563"/>
                <a:gd name="connsiteX35" fmla="*/ 305072 w 955675"/>
                <a:gd name="connsiteY35" fmla="*/ 1082675 h 3484563"/>
                <a:gd name="connsiteX36" fmla="*/ 555353 w 955675"/>
                <a:gd name="connsiteY36" fmla="*/ 1082675 h 3484563"/>
                <a:gd name="connsiteX37" fmla="*/ 568325 w 955675"/>
                <a:gd name="connsiteY37" fmla="*/ 1095012 h 3484563"/>
                <a:gd name="connsiteX38" fmla="*/ 555353 w 955675"/>
                <a:gd name="connsiteY38" fmla="*/ 1108075 h 3484563"/>
                <a:gd name="connsiteX39" fmla="*/ 305072 w 955675"/>
                <a:gd name="connsiteY39" fmla="*/ 1108075 h 3484563"/>
                <a:gd name="connsiteX40" fmla="*/ 292100 w 955675"/>
                <a:gd name="connsiteY40" fmla="*/ 1095012 h 3484563"/>
                <a:gd name="connsiteX41" fmla="*/ 305072 w 955675"/>
                <a:gd name="connsiteY41" fmla="*/ 1082675 h 3484563"/>
                <a:gd name="connsiteX42" fmla="*/ 399467 w 955675"/>
                <a:gd name="connsiteY42" fmla="*/ 565150 h 3484563"/>
                <a:gd name="connsiteX43" fmla="*/ 764932 w 955675"/>
                <a:gd name="connsiteY43" fmla="*/ 565150 h 3484563"/>
                <a:gd name="connsiteX44" fmla="*/ 777875 w 955675"/>
                <a:gd name="connsiteY44" fmla="*/ 577850 h 3484563"/>
                <a:gd name="connsiteX45" fmla="*/ 764932 w 955675"/>
                <a:gd name="connsiteY45" fmla="*/ 590550 h 3484563"/>
                <a:gd name="connsiteX46" fmla="*/ 399467 w 955675"/>
                <a:gd name="connsiteY46" fmla="*/ 590550 h 3484563"/>
                <a:gd name="connsiteX47" fmla="*/ 385762 w 955675"/>
                <a:gd name="connsiteY47" fmla="*/ 577850 h 3484563"/>
                <a:gd name="connsiteX48" fmla="*/ 399467 w 955675"/>
                <a:gd name="connsiteY48" fmla="*/ 565150 h 3484563"/>
                <a:gd name="connsiteX49" fmla="*/ 185156 w 955675"/>
                <a:gd name="connsiteY49" fmla="*/ 84138 h 3484563"/>
                <a:gd name="connsiteX50" fmla="*/ 925269 w 955675"/>
                <a:gd name="connsiteY50" fmla="*/ 84138 h 3484563"/>
                <a:gd name="connsiteX51" fmla="*/ 938213 w 955675"/>
                <a:gd name="connsiteY51" fmla="*/ 96838 h 3484563"/>
                <a:gd name="connsiteX52" fmla="*/ 925269 w 955675"/>
                <a:gd name="connsiteY52" fmla="*/ 109538 h 3484563"/>
                <a:gd name="connsiteX53" fmla="*/ 185156 w 955675"/>
                <a:gd name="connsiteY53" fmla="*/ 109538 h 3484563"/>
                <a:gd name="connsiteX54" fmla="*/ 171450 w 955675"/>
                <a:gd name="connsiteY54" fmla="*/ 96838 h 3484563"/>
                <a:gd name="connsiteX55" fmla="*/ 185156 w 955675"/>
                <a:gd name="connsiteY55" fmla="*/ 84138 h 3484563"/>
                <a:gd name="connsiteX56" fmla="*/ 208192 w 955675"/>
                <a:gd name="connsiteY56" fmla="*/ 0 h 3484563"/>
                <a:gd name="connsiteX57" fmla="*/ 582383 w 955675"/>
                <a:gd name="connsiteY57" fmla="*/ 0 h 3484563"/>
                <a:gd name="connsiteX58" fmla="*/ 595312 w 955675"/>
                <a:gd name="connsiteY58" fmla="*/ 12700 h 3484563"/>
                <a:gd name="connsiteX59" fmla="*/ 582383 w 955675"/>
                <a:gd name="connsiteY59" fmla="*/ 25400 h 3484563"/>
                <a:gd name="connsiteX60" fmla="*/ 208192 w 955675"/>
                <a:gd name="connsiteY60" fmla="*/ 25400 h 3484563"/>
                <a:gd name="connsiteX61" fmla="*/ 195262 w 955675"/>
                <a:gd name="connsiteY61" fmla="*/ 12700 h 3484563"/>
                <a:gd name="connsiteX62" fmla="*/ 208192 w 955675"/>
                <a:gd name="connsiteY62" fmla="*/ 0 h 348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55675" h="3484563">
                  <a:moveTo>
                    <a:pt x="76416" y="3457575"/>
                  </a:moveTo>
                  <a:lnTo>
                    <a:pt x="441109" y="3457575"/>
                  </a:lnTo>
                  <a:cubicBezTo>
                    <a:pt x="448707" y="3457575"/>
                    <a:pt x="454025" y="3463744"/>
                    <a:pt x="454025" y="3470683"/>
                  </a:cubicBezTo>
                  <a:cubicBezTo>
                    <a:pt x="454025" y="3478394"/>
                    <a:pt x="448707" y="3484563"/>
                    <a:pt x="441109" y="3484563"/>
                  </a:cubicBezTo>
                  <a:lnTo>
                    <a:pt x="76416" y="3484563"/>
                  </a:lnTo>
                  <a:cubicBezTo>
                    <a:pt x="69578" y="3484563"/>
                    <a:pt x="63500" y="3478394"/>
                    <a:pt x="63500" y="3470683"/>
                  </a:cubicBezTo>
                  <a:cubicBezTo>
                    <a:pt x="63500" y="3463744"/>
                    <a:pt x="69578" y="3457575"/>
                    <a:pt x="76416" y="3457575"/>
                  </a:cubicBezTo>
                  <a:close/>
                  <a:moveTo>
                    <a:pt x="12954" y="3368675"/>
                  </a:moveTo>
                  <a:lnTo>
                    <a:pt x="615696" y="3368675"/>
                  </a:lnTo>
                  <a:cubicBezTo>
                    <a:pt x="622554" y="3368675"/>
                    <a:pt x="628650" y="3373904"/>
                    <a:pt x="628650" y="3381375"/>
                  </a:cubicBezTo>
                  <a:cubicBezTo>
                    <a:pt x="628650" y="3388099"/>
                    <a:pt x="622554" y="3394075"/>
                    <a:pt x="615696" y="3394075"/>
                  </a:cubicBezTo>
                  <a:lnTo>
                    <a:pt x="12954" y="3394075"/>
                  </a:lnTo>
                  <a:cubicBezTo>
                    <a:pt x="6096" y="3394075"/>
                    <a:pt x="0" y="3388099"/>
                    <a:pt x="0" y="3381375"/>
                  </a:cubicBezTo>
                  <a:cubicBezTo>
                    <a:pt x="0" y="3373904"/>
                    <a:pt x="6096" y="3368675"/>
                    <a:pt x="12954" y="3368675"/>
                  </a:cubicBezTo>
                  <a:close/>
                  <a:moveTo>
                    <a:pt x="578066" y="1749425"/>
                  </a:moveTo>
                  <a:lnTo>
                    <a:pt x="942759" y="1749425"/>
                  </a:lnTo>
                  <a:cubicBezTo>
                    <a:pt x="949597" y="1749425"/>
                    <a:pt x="955675" y="1755594"/>
                    <a:pt x="955675" y="1763305"/>
                  </a:cubicBezTo>
                  <a:cubicBezTo>
                    <a:pt x="955675" y="1770244"/>
                    <a:pt x="949597" y="1776413"/>
                    <a:pt x="942759" y="1776413"/>
                  </a:cubicBezTo>
                  <a:lnTo>
                    <a:pt x="578066" y="1776413"/>
                  </a:lnTo>
                  <a:cubicBezTo>
                    <a:pt x="570469" y="1776413"/>
                    <a:pt x="565150" y="1770244"/>
                    <a:pt x="565150" y="1763305"/>
                  </a:cubicBezTo>
                  <a:cubicBezTo>
                    <a:pt x="565150" y="1755594"/>
                    <a:pt x="570469" y="1749425"/>
                    <a:pt x="578066" y="1749425"/>
                  </a:cubicBezTo>
                  <a:close/>
                  <a:moveTo>
                    <a:pt x="340741" y="1617663"/>
                  </a:moveTo>
                  <a:lnTo>
                    <a:pt x="942721" y="1617663"/>
                  </a:lnTo>
                  <a:cubicBezTo>
                    <a:pt x="949579" y="1617663"/>
                    <a:pt x="955675" y="1622892"/>
                    <a:pt x="955675" y="1630363"/>
                  </a:cubicBezTo>
                  <a:cubicBezTo>
                    <a:pt x="955675" y="1637087"/>
                    <a:pt x="949579" y="1643063"/>
                    <a:pt x="942721" y="1643063"/>
                  </a:cubicBezTo>
                  <a:lnTo>
                    <a:pt x="340741" y="1643063"/>
                  </a:lnTo>
                  <a:cubicBezTo>
                    <a:pt x="333121" y="1643063"/>
                    <a:pt x="327025" y="1637087"/>
                    <a:pt x="327025" y="1630363"/>
                  </a:cubicBezTo>
                  <a:cubicBezTo>
                    <a:pt x="327025" y="1622892"/>
                    <a:pt x="333121" y="1617663"/>
                    <a:pt x="340741" y="1617663"/>
                  </a:cubicBezTo>
                  <a:close/>
                  <a:moveTo>
                    <a:pt x="340741" y="1225550"/>
                  </a:moveTo>
                  <a:lnTo>
                    <a:pt x="942721" y="1225550"/>
                  </a:lnTo>
                  <a:cubicBezTo>
                    <a:pt x="949579" y="1225550"/>
                    <a:pt x="955675" y="1230779"/>
                    <a:pt x="955675" y="1238250"/>
                  </a:cubicBezTo>
                  <a:cubicBezTo>
                    <a:pt x="955675" y="1244974"/>
                    <a:pt x="949579" y="1250950"/>
                    <a:pt x="942721" y="1250950"/>
                  </a:cubicBezTo>
                  <a:lnTo>
                    <a:pt x="340741" y="1250950"/>
                  </a:lnTo>
                  <a:cubicBezTo>
                    <a:pt x="333121" y="1250950"/>
                    <a:pt x="327025" y="1244974"/>
                    <a:pt x="327025" y="1238250"/>
                  </a:cubicBezTo>
                  <a:cubicBezTo>
                    <a:pt x="327025" y="1230779"/>
                    <a:pt x="333121" y="1225550"/>
                    <a:pt x="340741" y="1225550"/>
                  </a:cubicBezTo>
                  <a:close/>
                  <a:moveTo>
                    <a:pt x="305072" y="1082675"/>
                  </a:moveTo>
                  <a:lnTo>
                    <a:pt x="555353" y="1082675"/>
                  </a:lnTo>
                  <a:cubicBezTo>
                    <a:pt x="562221" y="1082675"/>
                    <a:pt x="568325" y="1088481"/>
                    <a:pt x="568325" y="1095012"/>
                  </a:cubicBezTo>
                  <a:cubicBezTo>
                    <a:pt x="568325" y="1102269"/>
                    <a:pt x="562221" y="1108075"/>
                    <a:pt x="555353" y="1108075"/>
                  </a:cubicBezTo>
                  <a:lnTo>
                    <a:pt x="305072" y="1108075"/>
                  </a:lnTo>
                  <a:cubicBezTo>
                    <a:pt x="297442" y="1108075"/>
                    <a:pt x="292100" y="1102269"/>
                    <a:pt x="292100" y="1095012"/>
                  </a:cubicBezTo>
                  <a:cubicBezTo>
                    <a:pt x="292100" y="1088481"/>
                    <a:pt x="297442" y="1082675"/>
                    <a:pt x="305072" y="1082675"/>
                  </a:cubicBezTo>
                  <a:close/>
                  <a:moveTo>
                    <a:pt x="399467" y="565150"/>
                  </a:moveTo>
                  <a:lnTo>
                    <a:pt x="764932" y="565150"/>
                  </a:lnTo>
                  <a:cubicBezTo>
                    <a:pt x="771784" y="565150"/>
                    <a:pt x="777875" y="571126"/>
                    <a:pt x="777875" y="577850"/>
                  </a:cubicBezTo>
                  <a:cubicBezTo>
                    <a:pt x="777875" y="585321"/>
                    <a:pt x="771784" y="590550"/>
                    <a:pt x="764932" y="590550"/>
                  </a:cubicBezTo>
                  <a:lnTo>
                    <a:pt x="399467" y="590550"/>
                  </a:lnTo>
                  <a:cubicBezTo>
                    <a:pt x="391853" y="590550"/>
                    <a:pt x="385762" y="585321"/>
                    <a:pt x="385762" y="577850"/>
                  </a:cubicBezTo>
                  <a:cubicBezTo>
                    <a:pt x="385762" y="571126"/>
                    <a:pt x="391853" y="565150"/>
                    <a:pt x="399467" y="565150"/>
                  </a:cubicBezTo>
                  <a:close/>
                  <a:moveTo>
                    <a:pt x="185156" y="84138"/>
                  </a:moveTo>
                  <a:lnTo>
                    <a:pt x="925269" y="84138"/>
                  </a:lnTo>
                  <a:cubicBezTo>
                    <a:pt x="932122" y="84138"/>
                    <a:pt x="938213" y="89367"/>
                    <a:pt x="938213" y="96838"/>
                  </a:cubicBezTo>
                  <a:cubicBezTo>
                    <a:pt x="938213" y="103562"/>
                    <a:pt x="932122" y="109538"/>
                    <a:pt x="925269" y="109538"/>
                  </a:cubicBezTo>
                  <a:lnTo>
                    <a:pt x="185156" y="109538"/>
                  </a:lnTo>
                  <a:cubicBezTo>
                    <a:pt x="177542" y="109538"/>
                    <a:pt x="171450" y="103562"/>
                    <a:pt x="171450" y="96838"/>
                  </a:cubicBezTo>
                  <a:cubicBezTo>
                    <a:pt x="171450" y="89367"/>
                    <a:pt x="177542" y="84138"/>
                    <a:pt x="185156" y="84138"/>
                  </a:cubicBezTo>
                  <a:close/>
                  <a:moveTo>
                    <a:pt x="208192" y="0"/>
                  </a:moveTo>
                  <a:lnTo>
                    <a:pt x="582383" y="0"/>
                  </a:lnTo>
                  <a:cubicBezTo>
                    <a:pt x="589228" y="0"/>
                    <a:pt x="595312" y="5229"/>
                    <a:pt x="595312" y="12700"/>
                  </a:cubicBezTo>
                  <a:cubicBezTo>
                    <a:pt x="595312" y="19424"/>
                    <a:pt x="589228" y="25400"/>
                    <a:pt x="582383" y="25400"/>
                  </a:cubicBezTo>
                  <a:lnTo>
                    <a:pt x="208192" y="25400"/>
                  </a:lnTo>
                  <a:cubicBezTo>
                    <a:pt x="200586" y="25400"/>
                    <a:pt x="195262" y="19424"/>
                    <a:pt x="195262" y="12700"/>
                  </a:cubicBezTo>
                  <a:cubicBezTo>
                    <a:pt x="195262" y="5229"/>
                    <a:pt x="200586" y="0"/>
                    <a:pt x="208192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0" name="Freeform 57">
              <a:extLst>
                <a:ext uri="{FF2B5EF4-FFF2-40B4-BE49-F238E27FC236}">
                  <a16:creationId xmlns:a16="http://schemas.microsoft.com/office/drawing/2014/main" id="{9198C8ED-BDDA-4CFD-89B4-08EF9FD3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8861425"/>
              <a:ext cx="439738" cy="247650"/>
            </a:xfrm>
            <a:custGeom>
              <a:avLst/>
              <a:gdLst>
                <a:gd name="T0" fmla="*/ 577 w 577"/>
                <a:gd name="T1" fmla="*/ 0 h 325"/>
                <a:gd name="T2" fmla="*/ 140 w 577"/>
                <a:gd name="T3" fmla="*/ 0 h 325"/>
                <a:gd name="T4" fmla="*/ 0 w 577"/>
                <a:gd name="T5" fmla="*/ 325 h 325"/>
                <a:gd name="T6" fmla="*/ 436 w 577"/>
                <a:gd name="T7" fmla="*/ 325 h 325"/>
                <a:gd name="T8" fmla="*/ 577 w 577"/>
                <a:gd name="T9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25">
                  <a:moveTo>
                    <a:pt x="577" y="0"/>
                  </a:moveTo>
                  <a:lnTo>
                    <a:pt x="140" y="0"/>
                  </a:lnTo>
                  <a:lnTo>
                    <a:pt x="0" y="325"/>
                  </a:lnTo>
                  <a:lnTo>
                    <a:pt x="436" y="32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1" name="Oval 58">
              <a:extLst>
                <a:ext uri="{FF2B5EF4-FFF2-40B4-BE49-F238E27FC236}">
                  <a16:creationId xmlns:a16="http://schemas.microsoft.com/office/drawing/2014/main" id="{AACE139E-B18D-4F48-96CA-68E51AC7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10588625"/>
              <a:ext cx="147638" cy="149225"/>
            </a:xfrm>
            <a:prstGeom prst="ellipse">
              <a:avLst/>
            </a:pr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2" name="Oval 59">
              <a:extLst>
                <a:ext uri="{FF2B5EF4-FFF2-40B4-BE49-F238E27FC236}">
                  <a16:creationId xmlns:a16="http://schemas.microsoft.com/office/drawing/2014/main" id="{0A7AA43D-9083-4810-9D4A-7BBF283E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10588625"/>
              <a:ext cx="147638" cy="149225"/>
            </a:xfrm>
            <a:prstGeom prst="ellipse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3" name="Freeform 60">
              <a:extLst>
                <a:ext uri="{FF2B5EF4-FFF2-40B4-BE49-F238E27FC236}">
                  <a16:creationId xmlns:a16="http://schemas.microsoft.com/office/drawing/2014/main" id="{0F7C80E4-EDCD-44BC-B5E7-299418FD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800" y="12211050"/>
              <a:ext cx="163513" cy="274638"/>
            </a:xfrm>
            <a:custGeom>
              <a:avLst/>
              <a:gdLst>
                <a:gd name="T0" fmla="*/ 215 w 215"/>
                <a:gd name="T1" fmla="*/ 360 h 360"/>
                <a:gd name="T2" fmla="*/ 30 w 215"/>
                <a:gd name="T3" fmla="*/ 360 h 360"/>
                <a:gd name="T4" fmla="*/ 15 w 215"/>
                <a:gd name="T5" fmla="*/ 288 h 360"/>
                <a:gd name="T6" fmla="*/ 13 w 215"/>
                <a:gd name="T7" fmla="*/ 90 h 360"/>
                <a:gd name="T8" fmla="*/ 30 w 215"/>
                <a:gd name="T9" fmla="*/ 0 h 360"/>
                <a:gd name="T10" fmla="*/ 215 w 215"/>
                <a:gd name="T11" fmla="*/ 0 h 360"/>
                <a:gd name="T12" fmla="*/ 198 w 215"/>
                <a:gd name="T13" fmla="*/ 81 h 360"/>
                <a:gd name="T14" fmla="*/ 198 w 215"/>
                <a:gd name="T15" fmla="*/ 279 h 360"/>
                <a:gd name="T16" fmla="*/ 215 w 215"/>
                <a:gd name="T1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360">
                  <a:moveTo>
                    <a:pt x="215" y="360"/>
                  </a:moveTo>
                  <a:lnTo>
                    <a:pt x="30" y="360"/>
                  </a:lnTo>
                  <a:lnTo>
                    <a:pt x="15" y="288"/>
                  </a:lnTo>
                  <a:cubicBezTo>
                    <a:pt x="1" y="222"/>
                    <a:pt x="0" y="155"/>
                    <a:pt x="13" y="90"/>
                  </a:cubicBezTo>
                  <a:lnTo>
                    <a:pt x="30" y="0"/>
                  </a:lnTo>
                  <a:lnTo>
                    <a:pt x="215" y="0"/>
                  </a:lnTo>
                  <a:lnTo>
                    <a:pt x="198" y="81"/>
                  </a:lnTo>
                  <a:cubicBezTo>
                    <a:pt x="185" y="146"/>
                    <a:pt x="185" y="214"/>
                    <a:pt x="198" y="279"/>
                  </a:cubicBezTo>
                  <a:lnTo>
                    <a:pt x="215" y="360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6B504C61-3F2C-4ABD-AA16-E966F84B7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2949575"/>
              <a:ext cx="1200150" cy="3038476"/>
            </a:xfrm>
            <a:custGeom>
              <a:avLst/>
              <a:gdLst>
                <a:gd name="connsiteX0" fmla="*/ 445666 w 1200150"/>
                <a:gd name="connsiteY0" fmla="*/ 2400300 h 3038476"/>
                <a:gd name="connsiteX1" fmla="*/ 814388 w 1200150"/>
                <a:gd name="connsiteY1" fmla="*/ 3038475 h 3038476"/>
                <a:gd name="connsiteX2" fmla="*/ 0 w 1200150"/>
                <a:gd name="connsiteY2" fmla="*/ 3038475 h 3038476"/>
                <a:gd name="connsiteX3" fmla="*/ 566737 w 1200150"/>
                <a:gd name="connsiteY3" fmla="*/ 0 h 3038476"/>
                <a:gd name="connsiteX4" fmla="*/ 633412 w 1200150"/>
                <a:gd name="connsiteY4" fmla="*/ 0 h 3038476"/>
                <a:gd name="connsiteX5" fmla="*/ 633412 w 1200150"/>
                <a:gd name="connsiteY5" fmla="*/ 2224088 h 3038476"/>
                <a:gd name="connsiteX6" fmla="*/ 634570 w 1200150"/>
                <a:gd name="connsiteY6" fmla="*/ 2224088 h 3038476"/>
                <a:gd name="connsiteX7" fmla="*/ 1200150 w 1200150"/>
                <a:gd name="connsiteY7" fmla="*/ 3038476 h 3038476"/>
                <a:gd name="connsiteX8" fmla="*/ 878591 w 1200150"/>
                <a:gd name="connsiteY8" fmla="*/ 3038476 h 3038476"/>
                <a:gd name="connsiteX9" fmla="*/ 481012 w 1200150"/>
                <a:gd name="connsiteY9" fmla="*/ 2349027 h 3038476"/>
                <a:gd name="connsiteX10" fmla="*/ 567674 w 1200150"/>
                <a:gd name="connsiteY10" fmla="*/ 2224088 h 3038476"/>
                <a:gd name="connsiteX11" fmla="*/ 566737 w 1200150"/>
                <a:gd name="connsiteY11" fmla="*/ 2224088 h 303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0150" h="3038476">
                  <a:moveTo>
                    <a:pt x="445666" y="2400300"/>
                  </a:moveTo>
                  <a:lnTo>
                    <a:pt x="814388" y="3038475"/>
                  </a:lnTo>
                  <a:lnTo>
                    <a:pt x="0" y="3038475"/>
                  </a:lnTo>
                  <a:close/>
                  <a:moveTo>
                    <a:pt x="566737" y="0"/>
                  </a:moveTo>
                  <a:lnTo>
                    <a:pt x="633412" y="0"/>
                  </a:lnTo>
                  <a:lnTo>
                    <a:pt x="633412" y="2224088"/>
                  </a:lnTo>
                  <a:lnTo>
                    <a:pt x="634570" y="2224088"/>
                  </a:lnTo>
                  <a:lnTo>
                    <a:pt x="1200150" y="3038476"/>
                  </a:lnTo>
                  <a:lnTo>
                    <a:pt x="878591" y="3038476"/>
                  </a:lnTo>
                  <a:lnTo>
                    <a:pt x="481012" y="2349027"/>
                  </a:lnTo>
                  <a:lnTo>
                    <a:pt x="567674" y="2224088"/>
                  </a:lnTo>
                  <a:lnTo>
                    <a:pt x="566737" y="222408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5" name="Freeform 64">
              <a:extLst>
                <a:ext uri="{FF2B5EF4-FFF2-40B4-BE49-F238E27FC236}">
                  <a16:creationId xmlns:a16="http://schemas.microsoft.com/office/drawing/2014/main" id="{6D465E8C-7D85-479E-B6AB-818519591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700" y="5299075"/>
              <a:ext cx="431800" cy="688975"/>
            </a:xfrm>
            <a:custGeom>
              <a:avLst/>
              <a:gdLst>
                <a:gd name="T0" fmla="*/ 46 w 569"/>
                <a:gd name="T1" fmla="*/ 0 h 905"/>
                <a:gd name="T2" fmla="*/ 0 w 569"/>
                <a:gd name="T3" fmla="*/ 66 h 905"/>
                <a:gd name="T4" fmla="*/ 484 w 569"/>
                <a:gd name="T5" fmla="*/ 905 h 905"/>
                <a:gd name="T6" fmla="*/ 569 w 569"/>
                <a:gd name="T7" fmla="*/ 905 h 905"/>
                <a:gd name="T8" fmla="*/ 46 w 569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05">
                  <a:moveTo>
                    <a:pt x="46" y="0"/>
                  </a:moveTo>
                  <a:lnTo>
                    <a:pt x="0" y="66"/>
                  </a:lnTo>
                  <a:lnTo>
                    <a:pt x="484" y="905"/>
                  </a:lnTo>
                  <a:lnTo>
                    <a:pt x="569" y="9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0965A7D8-D0B6-4CE9-A453-B21908216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4625" y="3690938"/>
              <a:ext cx="1200151" cy="3038475"/>
            </a:xfrm>
            <a:custGeom>
              <a:avLst/>
              <a:gdLst>
                <a:gd name="connsiteX0" fmla="*/ 444453 w 1200151"/>
                <a:gd name="connsiteY0" fmla="*/ 2400300 h 3038475"/>
                <a:gd name="connsiteX1" fmla="*/ 812800 w 1200151"/>
                <a:gd name="connsiteY1" fmla="*/ 3038475 h 3038475"/>
                <a:gd name="connsiteX2" fmla="*/ 0 w 1200151"/>
                <a:gd name="connsiteY2" fmla="*/ 3038475 h 3038475"/>
                <a:gd name="connsiteX3" fmla="*/ 566738 w 1200151"/>
                <a:gd name="connsiteY3" fmla="*/ 0 h 3038475"/>
                <a:gd name="connsiteX4" fmla="*/ 633413 w 1200151"/>
                <a:gd name="connsiteY4" fmla="*/ 0 h 3038475"/>
                <a:gd name="connsiteX5" fmla="*/ 633413 w 1200151"/>
                <a:gd name="connsiteY5" fmla="*/ 2225675 h 3038475"/>
                <a:gd name="connsiteX6" fmla="*/ 633811 w 1200151"/>
                <a:gd name="connsiteY6" fmla="*/ 2225675 h 3038475"/>
                <a:gd name="connsiteX7" fmla="*/ 1200151 w 1200151"/>
                <a:gd name="connsiteY7" fmla="*/ 3038475 h 3038475"/>
                <a:gd name="connsiteX8" fmla="*/ 877831 w 1200151"/>
                <a:gd name="connsiteY8" fmla="*/ 3038475 h 3038475"/>
                <a:gd name="connsiteX9" fmla="*/ 481013 w 1200151"/>
                <a:gd name="connsiteY9" fmla="*/ 2349610 h 3038475"/>
                <a:gd name="connsiteX10" fmla="*/ 566915 w 1200151"/>
                <a:gd name="connsiteY10" fmla="*/ 2225675 h 3038475"/>
                <a:gd name="connsiteX11" fmla="*/ 566738 w 1200151"/>
                <a:gd name="connsiteY11" fmla="*/ 2225675 h 303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0151" h="3038475">
                  <a:moveTo>
                    <a:pt x="444453" y="2400300"/>
                  </a:moveTo>
                  <a:lnTo>
                    <a:pt x="812800" y="3038475"/>
                  </a:lnTo>
                  <a:lnTo>
                    <a:pt x="0" y="3038475"/>
                  </a:lnTo>
                  <a:close/>
                  <a:moveTo>
                    <a:pt x="566738" y="0"/>
                  </a:moveTo>
                  <a:lnTo>
                    <a:pt x="633413" y="0"/>
                  </a:lnTo>
                  <a:lnTo>
                    <a:pt x="633413" y="2225675"/>
                  </a:lnTo>
                  <a:lnTo>
                    <a:pt x="633811" y="2225675"/>
                  </a:lnTo>
                  <a:lnTo>
                    <a:pt x="1200151" y="3038475"/>
                  </a:lnTo>
                  <a:lnTo>
                    <a:pt x="877831" y="3038475"/>
                  </a:lnTo>
                  <a:lnTo>
                    <a:pt x="481013" y="2349610"/>
                  </a:lnTo>
                  <a:lnTo>
                    <a:pt x="566915" y="2225675"/>
                  </a:lnTo>
                  <a:lnTo>
                    <a:pt x="566738" y="2225675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7" name="Freeform 68">
              <a:extLst>
                <a:ext uri="{FF2B5EF4-FFF2-40B4-BE49-F238E27FC236}">
                  <a16:creationId xmlns:a16="http://schemas.microsoft.com/office/drawing/2014/main" id="{9D71F577-82A4-4007-BEF3-E5C5C0B9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6040438"/>
              <a:ext cx="433388" cy="688975"/>
            </a:xfrm>
            <a:custGeom>
              <a:avLst/>
              <a:gdLst>
                <a:gd name="T0" fmla="*/ 47 w 569"/>
                <a:gd name="T1" fmla="*/ 0 h 905"/>
                <a:gd name="T2" fmla="*/ 0 w 569"/>
                <a:gd name="T3" fmla="*/ 66 h 905"/>
                <a:gd name="T4" fmla="*/ 484 w 569"/>
                <a:gd name="T5" fmla="*/ 905 h 905"/>
                <a:gd name="T6" fmla="*/ 569 w 569"/>
                <a:gd name="T7" fmla="*/ 905 h 905"/>
                <a:gd name="T8" fmla="*/ 47 w 569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05">
                  <a:moveTo>
                    <a:pt x="47" y="0"/>
                  </a:moveTo>
                  <a:lnTo>
                    <a:pt x="0" y="66"/>
                  </a:lnTo>
                  <a:lnTo>
                    <a:pt x="484" y="905"/>
                  </a:lnTo>
                  <a:lnTo>
                    <a:pt x="569" y="90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8" name="Oval 69">
              <a:extLst>
                <a:ext uri="{FF2B5EF4-FFF2-40B4-BE49-F238E27FC236}">
                  <a16:creationId xmlns:a16="http://schemas.microsoft.com/office/drawing/2014/main" id="{82A11D42-E6B2-4328-A8E6-5D516202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8863" y="5548313"/>
              <a:ext cx="1330325" cy="1330325"/>
            </a:xfrm>
            <a:prstGeom prst="ellipse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9" name="Oval 70">
              <a:extLst>
                <a:ext uri="{FF2B5EF4-FFF2-40B4-BE49-F238E27FC236}">
                  <a16:creationId xmlns:a16="http://schemas.microsoft.com/office/drawing/2014/main" id="{2B7ED9DC-72A5-458B-A9C0-3F4CFCA71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7600" y="5607050"/>
              <a:ext cx="1212850" cy="1212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0" name="Freeform 71">
              <a:extLst>
                <a:ext uri="{FF2B5EF4-FFF2-40B4-BE49-F238E27FC236}">
                  <a16:creationId xmlns:a16="http://schemas.microsoft.com/office/drawing/2014/main" id="{A911EC2F-1228-4AA3-8F40-928C53860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5100" y="5862638"/>
              <a:ext cx="517525" cy="506413"/>
            </a:xfrm>
            <a:custGeom>
              <a:avLst/>
              <a:gdLst>
                <a:gd name="T0" fmla="*/ 345 w 680"/>
                <a:gd name="T1" fmla="*/ 665 h 665"/>
                <a:gd name="T2" fmla="*/ 341 w 680"/>
                <a:gd name="T3" fmla="*/ 664 h 665"/>
                <a:gd name="T4" fmla="*/ 330 w 680"/>
                <a:gd name="T5" fmla="*/ 655 h 665"/>
                <a:gd name="T6" fmla="*/ 5 w 680"/>
                <a:gd name="T7" fmla="*/ 28 h 665"/>
                <a:gd name="T8" fmla="*/ 12 w 680"/>
                <a:gd name="T9" fmla="*/ 4 h 665"/>
                <a:gd name="T10" fmla="*/ 35 w 680"/>
                <a:gd name="T11" fmla="*/ 12 h 665"/>
                <a:gd name="T12" fmla="*/ 350 w 680"/>
                <a:gd name="T13" fmla="*/ 621 h 665"/>
                <a:gd name="T14" fmla="*/ 650 w 680"/>
                <a:gd name="T15" fmla="*/ 375 h 665"/>
                <a:gd name="T16" fmla="*/ 674 w 680"/>
                <a:gd name="T17" fmla="*/ 378 h 665"/>
                <a:gd name="T18" fmla="*/ 672 w 680"/>
                <a:gd name="T19" fmla="*/ 402 h 665"/>
                <a:gd name="T20" fmla="*/ 356 w 680"/>
                <a:gd name="T21" fmla="*/ 661 h 665"/>
                <a:gd name="T22" fmla="*/ 345 w 680"/>
                <a:gd name="T23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0" h="665">
                  <a:moveTo>
                    <a:pt x="345" y="665"/>
                  </a:moveTo>
                  <a:cubicBezTo>
                    <a:pt x="344" y="665"/>
                    <a:pt x="343" y="665"/>
                    <a:pt x="341" y="664"/>
                  </a:cubicBezTo>
                  <a:cubicBezTo>
                    <a:pt x="336" y="663"/>
                    <a:pt x="332" y="660"/>
                    <a:pt x="330" y="655"/>
                  </a:cubicBezTo>
                  <a:lnTo>
                    <a:pt x="5" y="28"/>
                  </a:lnTo>
                  <a:cubicBezTo>
                    <a:pt x="0" y="19"/>
                    <a:pt x="4" y="9"/>
                    <a:pt x="12" y="4"/>
                  </a:cubicBezTo>
                  <a:cubicBezTo>
                    <a:pt x="20" y="0"/>
                    <a:pt x="31" y="3"/>
                    <a:pt x="35" y="12"/>
                  </a:cubicBezTo>
                  <a:lnTo>
                    <a:pt x="350" y="621"/>
                  </a:lnTo>
                  <a:lnTo>
                    <a:pt x="650" y="375"/>
                  </a:lnTo>
                  <a:cubicBezTo>
                    <a:pt x="657" y="369"/>
                    <a:pt x="668" y="370"/>
                    <a:pt x="674" y="378"/>
                  </a:cubicBezTo>
                  <a:cubicBezTo>
                    <a:pt x="680" y="385"/>
                    <a:pt x="679" y="396"/>
                    <a:pt x="672" y="402"/>
                  </a:cubicBezTo>
                  <a:lnTo>
                    <a:pt x="356" y="661"/>
                  </a:lnTo>
                  <a:cubicBezTo>
                    <a:pt x="353" y="663"/>
                    <a:pt x="349" y="665"/>
                    <a:pt x="345" y="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521" name="Freeform 72">
            <a:extLst>
              <a:ext uri="{FF2B5EF4-FFF2-40B4-BE49-F238E27FC236}">
                <a16:creationId xmlns:a16="http://schemas.microsoft.com/office/drawing/2014/main" id="{6C01570F-8D78-41D3-ADBB-0EFE833432C1}"/>
              </a:ext>
            </a:extLst>
          </p:cNvPr>
          <p:cNvSpPr>
            <a:spLocks/>
          </p:cNvSpPr>
          <p:nvPr/>
        </p:nvSpPr>
        <p:spPr bwMode="auto">
          <a:xfrm>
            <a:off x="12131675" y="3705225"/>
            <a:ext cx="9105900" cy="2665413"/>
          </a:xfrm>
          <a:custGeom>
            <a:avLst/>
            <a:gdLst>
              <a:gd name="T0" fmla="*/ 11004 w 11964"/>
              <a:gd name="T1" fmla="*/ 0 h 3502"/>
              <a:gd name="T2" fmla="*/ 722 w 11964"/>
              <a:gd name="T3" fmla="*/ 0 h 3502"/>
              <a:gd name="T4" fmla="*/ 0 w 11964"/>
              <a:gd name="T5" fmla="*/ 1751 h 3502"/>
              <a:gd name="T6" fmla="*/ 722 w 11964"/>
              <a:gd name="T7" fmla="*/ 3502 h 3502"/>
              <a:gd name="T8" fmla="*/ 11068 w 11964"/>
              <a:gd name="T9" fmla="*/ 3502 h 3502"/>
              <a:gd name="T10" fmla="*/ 11964 w 11964"/>
              <a:gd name="T11" fmla="*/ 2606 h 3502"/>
              <a:gd name="T12" fmla="*/ 11964 w 11964"/>
              <a:gd name="T13" fmla="*/ 960 h 3502"/>
              <a:gd name="T14" fmla="*/ 11004 w 11964"/>
              <a:gd name="T15" fmla="*/ 0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64" h="3502">
                <a:moveTo>
                  <a:pt x="11004" y="0"/>
                </a:moveTo>
                <a:lnTo>
                  <a:pt x="722" y="0"/>
                </a:lnTo>
                <a:lnTo>
                  <a:pt x="0" y="1751"/>
                </a:lnTo>
                <a:lnTo>
                  <a:pt x="722" y="3502"/>
                </a:lnTo>
                <a:lnTo>
                  <a:pt x="11068" y="3502"/>
                </a:lnTo>
                <a:cubicBezTo>
                  <a:pt x="11563" y="3502"/>
                  <a:pt x="11964" y="3101"/>
                  <a:pt x="11964" y="2606"/>
                </a:cubicBezTo>
                <a:lnTo>
                  <a:pt x="11964" y="960"/>
                </a:lnTo>
                <a:cubicBezTo>
                  <a:pt x="11964" y="429"/>
                  <a:pt x="11534" y="0"/>
                  <a:pt x="11004" y="0"/>
                </a:cubicBezTo>
                <a:close/>
              </a:path>
            </a:pathLst>
          </a:custGeom>
          <a:solidFill>
            <a:srgbClr val="570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2" name="Freeform 73">
            <a:extLst>
              <a:ext uri="{FF2B5EF4-FFF2-40B4-BE49-F238E27FC236}">
                <a16:creationId xmlns:a16="http://schemas.microsoft.com/office/drawing/2014/main" id="{F1736BCD-550F-44E3-86C6-596D11B9C584}"/>
              </a:ext>
            </a:extLst>
          </p:cNvPr>
          <p:cNvSpPr>
            <a:spLocks/>
          </p:cNvSpPr>
          <p:nvPr/>
        </p:nvSpPr>
        <p:spPr bwMode="auto">
          <a:xfrm>
            <a:off x="12131675" y="6789738"/>
            <a:ext cx="9105900" cy="2665413"/>
          </a:xfrm>
          <a:custGeom>
            <a:avLst/>
            <a:gdLst>
              <a:gd name="T0" fmla="*/ 11004 w 11964"/>
              <a:gd name="T1" fmla="*/ 0 h 3503"/>
              <a:gd name="T2" fmla="*/ 722 w 11964"/>
              <a:gd name="T3" fmla="*/ 0 h 3503"/>
              <a:gd name="T4" fmla="*/ 0 w 11964"/>
              <a:gd name="T5" fmla="*/ 1751 h 3503"/>
              <a:gd name="T6" fmla="*/ 722 w 11964"/>
              <a:gd name="T7" fmla="*/ 3503 h 3503"/>
              <a:gd name="T8" fmla="*/ 11068 w 11964"/>
              <a:gd name="T9" fmla="*/ 3503 h 3503"/>
              <a:gd name="T10" fmla="*/ 11964 w 11964"/>
              <a:gd name="T11" fmla="*/ 2607 h 3503"/>
              <a:gd name="T12" fmla="*/ 11964 w 11964"/>
              <a:gd name="T13" fmla="*/ 960 h 3503"/>
              <a:gd name="T14" fmla="*/ 11004 w 11964"/>
              <a:gd name="T15" fmla="*/ 0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64" h="3503">
                <a:moveTo>
                  <a:pt x="11004" y="0"/>
                </a:moveTo>
                <a:lnTo>
                  <a:pt x="722" y="0"/>
                </a:lnTo>
                <a:lnTo>
                  <a:pt x="0" y="1751"/>
                </a:lnTo>
                <a:lnTo>
                  <a:pt x="722" y="3503"/>
                </a:lnTo>
                <a:lnTo>
                  <a:pt x="11068" y="3503"/>
                </a:lnTo>
                <a:cubicBezTo>
                  <a:pt x="11563" y="3503"/>
                  <a:pt x="11964" y="3102"/>
                  <a:pt x="11964" y="2607"/>
                </a:cubicBezTo>
                <a:lnTo>
                  <a:pt x="11964" y="960"/>
                </a:lnTo>
                <a:cubicBezTo>
                  <a:pt x="11964" y="430"/>
                  <a:pt x="11534" y="0"/>
                  <a:pt x="11004" y="0"/>
                </a:cubicBezTo>
                <a:close/>
              </a:path>
            </a:pathLst>
          </a:custGeom>
          <a:solidFill>
            <a:srgbClr val="FF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3" name="Freeform 74">
            <a:extLst>
              <a:ext uri="{FF2B5EF4-FFF2-40B4-BE49-F238E27FC236}">
                <a16:creationId xmlns:a16="http://schemas.microsoft.com/office/drawing/2014/main" id="{4C5A6C8B-0E7D-45D7-89F6-297258F6BEE0}"/>
              </a:ext>
            </a:extLst>
          </p:cNvPr>
          <p:cNvSpPr>
            <a:spLocks/>
          </p:cNvSpPr>
          <p:nvPr/>
        </p:nvSpPr>
        <p:spPr bwMode="auto">
          <a:xfrm>
            <a:off x="12131675" y="9874250"/>
            <a:ext cx="9105900" cy="2665413"/>
          </a:xfrm>
          <a:custGeom>
            <a:avLst/>
            <a:gdLst>
              <a:gd name="T0" fmla="*/ 11004 w 11964"/>
              <a:gd name="T1" fmla="*/ 0 h 3502"/>
              <a:gd name="T2" fmla="*/ 722 w 11964"/>
              <a:gd name="T3" fmla="*/ 0 h 3502"/>
              <a:gd name="T4" fmla="*/ 0 w 11964"/>
              <a:gd name="T5" fmla="*/ 1751 h 3502"/>
              <a:gd name="T6" fmla="*/ 722 w 11964"/>
              <a:gd name="T7" fmla="*/ 3502 h 3502"/>
              <a:gd name="T8" fmla="*/ 11068 w 11964"/>
              <a:gd name="T9" fmla="*/ 3502 h 3502"/>
              <a:gd name="T10" fmla="*/ 11964 w 11964"/>
              <a:gd name="T11" fmla="*/ 2606 h 3502"/>
              <a:gd name="T12" fmla="*/ 11964 w 11964"/>
              <a:gd name="T13" fmla="*/ 960 h 3502"/>
              <a:gd name="T14" fmla="*/ 11004 w 11964"/>
              <a:gd name="T15" fmla="*/ 0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64" h="3502">
                <a:moveTo>
                  <a:pt x="11004" y="0"/>
                </a:moveTo>
                <a:lnTo>
                  <a:pt x="722" y="0"/>
                </a:lnTo>
                <a:lnTo>
                  <a:pt x="0" y="1751"/>
                </a:lnTo>
                <a:lnTo>
                  <a:pt x="722" y="3502"/>
                </a:lnTo>
                <a:lnTo>
                  <a:pt x="11068" y="3502"/>
                </a:lnTo>
                <a:cubicBezTo>
                  <a:pt x="11563" y="3502"/>
                  <a:pt x="11964" y="3101"/>
                  <a:pt x="11964" y="2606"/>
                </a:cubicBezTo>
                <a:lnTo>
                  <a:pt x="11964" y="960"/>
                </a:lnTo>
                <a:cubicBezTo>
                  <a:pt x="11964" y="430"/>
                  <a:pt x="11534" y="0"/>
                  <a:pt x="11004" y="0"/>
                </a:cubicBezTo>
                <a:close/>
              </a:path>
            </a:pathLst>
          </a:custGeom>
          <a:solidFill>
            <a:srgbClr val="FE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4" name="Freeform 75">
            <a:extLst>
              <a:ext uri="{FF2B5EF4-FFF2-40B4-BE49-F238E27FC236}">
                <a16:creationId xmlns:a16="http://schemas.microsoft.com/office/drawing/2014/main" id="{D839F4E5-BFCF-46EE-BB70-D928C9784C69}"/>
              </a:ext>
            </a:extLst>
          </p:cNvPr>
          <p:cNvSpPr>
            <a:spLocks/>
          </p:cNvSpPr>
          <p:nvPr/>
        </p:nvSpPr>
        <p:spPr bwMode="auto">
          <a:xfrm>
            <a:off x="19507200" y="10223500"/>
            <a:ext cx="1966913" cy="1966913"/>
          </a:xfrm>
          <a:custGeom>
            <a:avLst/>
            <a:gdLst>
              <a:gd name="T0" fmla="*/ 1189 w 2584"/>
              <a:gd name="T1" fmla="*/ 2512 h 2584"/>
              <a:gd name="T2" fmla="*/ 79 w 2584"/>
              <a:gd name="T3" fmla="*/ 1458 h 2584"/>
              <a:gd name="T4" fmla="*/ 72 w 2584"/>
              <a:gd name="T5" fmla="*/ 1189 h 2584"/>
              <a:gd name="T6" fmla="*/ 1126 w 2584"/>
              <a:gd name="T7" fmla="*/ 79 h 2584"/>
              <a:gd name="T8" fmla="*/ 1395 w 2584"/>
              <a:gd name="T9" fmla="*/ 73 h 2584"/>
              <a:gd name="T10" fmla="*/ 2504 w 2584"/>
              <a:gd name="T11" fmla="*/ 1126 h 2584"/>
              <a:gd name="T12" fmla="*/ 2511 w 2584"/>
              <a:gd name="T13" fmla="*/ 1395 h 2584"/>
              <a:gd name="T14" fmla="*/ 1458 w 2584"/>
              <a:gd name="T15" fmla="*/ 2505 h 2584"/>
              <a:gd name="T16" fmla="*/ 1189 w 2584"/>
              <a:gd name="T17" fmla="*/ 2512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4" h="2584">
                <a:moveTo>
                  <a:pt x="1189" y="2512"/>
                </a:moveTo>
                <a:lnTo>
                  <a:pt x="79" y="1458"/>
                </a:lnTo>
                <a:cubicBezTo>
                  <a:pt x="3" y="1386"/>
                  <a:pt x="0" y="1265"/>
                  <a:pt x="72" y="1189"/>
                </a:cubicBezTo>
                <a:lnTo>
                  <a:pt x="1126" y="79"/>
                </a:lnTo>
                <a:cubicBezTo>
                  <a:pt x="1198" y="3"/>
                  <a:pt x="1318" y="0"/>
                  <a:pt x="1395" y="73"/>
                </a:cubicBezTo>
                <a:lnTo>
                  <a:pt x="2504" y="1126"/>
                </a:lnTo>
                <a:cubicBezTo>
                  <a:pt x="2580" y="1198"/>
                  <a:pt x="2584" y="1319"/>
                  <a:pt x="2511" y="1395"/>
                </a:cubicBezTo>
                <a:lnTo>
                  <a:pt x="1458" y="2505"/>
                </a:lnTo>
                <a:cubicBezTo>
                  <a:pt x="1385" y="2581"/>
                  <a:pt x="1265" y="2584"/>
                  <a:pt x="1189" y="2512"/>
                </a:cubicBezTo>
                <a:close/>
              </a:path>
            </a:pathLst>
          </a:custGeom>
          <a:solidFill>
            <a:srgbClr val="FF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5" name="Freeform 76">
            <a:extLst>
              <a:ext uri="{FF2B5EF4-FFF2-40B4-BE49-F238E27FC236}">
                <a16:creationId xmlns:a16="http://schemas.microsoft.com/office/drawing/2014/main" id="{1EFB5423-3D39-447D-95EB-8C8A84AC8716}"/>
              </a:ext>
            </a:extLst>
          </p:cNvPr>
          <p:cNvSpPr>
            <a:spLocks/>
          </p:cNvSpPr>
          <p:nvPr/>
        </p:nvSpPr>
        <p:spPr bwMode="auto">
          <a:xfrm>
            <a:off x="19669125" y="10385425"/>
            <a:ext cx="1643063" cy="1643063"/>
          </a:xfrm>
          <a:custGeom>
            <a:avLst/>
            <a:gdLst>
              <a:gd name="T0" fmla="*/ 994 w 2159"/>
              <a:gd name="T1" fmla="*/ 2098 h 2159"/>
              <a:gd name="T2" fmla="*/ 66 w 2159"/>
              <a:gd name="T3" fmla="*/ 1218 h 2159"/>
              <a:gd name="T4" fmla="*/ 61 w 2159"/>
              <a:gd name="T5" fmla="*/ 993 h 2159"/>
              <a:gd name="T6" fmla="*/ 941 w 2159"/>
              <a:gd name="T7" fmla="*/ 66 h 2159"/>
              <a:gd name="T8" fmla="*/ 1166 w 2159"/>
              <a:gd name="T9" fmla="*/ 60 h 2159"/>
              <a:gd name="T10" fmla="*/ 2093 w 2159"/>
              <a:gd name="T11" fmla="*/ 940 h 2159"/>
              <a:gd name="T12" fmla="*/ 2099 w 2159"/>
              <a:gd name="T13" fmla="*/ 1165 h 2159"/>
              <a:gd name="T14" fmla="*/ 1218 w 2159"/>
              <a:gd name="T15" fmla="*/ 2092 h 2159"/>
              <a:gd name="T16" fmla="*/ 994 w 2159"/>
              <a:gd name="T17" fmla="*/ 2098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9" h="2159">
                <a:moveTo>
                  <a:pt x="994" y="2098"/>
                </a:moveTo>
                <a:lnTo>
                  <a:pt x="66" y="1218"/>
                </a:lnTo>
                <a:cubicBezTo>
                  <a:pt x="3" y="1157"/>
                  <a:pt x="0" y="1057"/>
                  <a:pt x="61" y="993"/>
                </a:cubicBezTo>
                <a:lnTo>
                  <a:pt x="941" y="66"/>
                </a:lnTo>
                <a:cubicBezTo>
                  <a:pt x="1001" y="2"/>
                  <a:pt x="1102" y="0"/>
                  <a:pt x="1166" y="60"/>
                </a:cubicBezTo>
                <a:lnTo>
                  <a:pt x="2093" y="940"/>
                </a:lnTo>
                <a:cubicBezTo>
                  <a:pt x="2157" y="1001"/>
                  <a:pt x="2159" y="1101"/>
                  <a:pt x="2099" y="1165"/>
                </a:cubicBezTo>
                <a:lnTo>
                  <a:pt x="1218" y="2092"/>
                </a:lnTo>
                <a:cubicBezTo>
                  <a:pt x="1158" y="2156"/>
                  <a:pt x="1057" y="2159"/>
                  <a:pt x="994" y="20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6" name="Freeform 77">
            <a:extLst>
              <a:ext uri="{FF2B5EF4-FFF2-40B4-BE49-F238E27FC236}">
                <a16:creationId xmlns:a16="http://schemas.microsoft.com/office/drawing/2014/main" id="{3F3EC66C-C4DC-48EA-9A15-2BE3A8A7FD6E}"/>
              </a:ext>
            </a:extLst>
          </p:cNvPr>
          <p:cNvSpPr>
            <a:spLocks/>
          </p:cNvSpPr>
          <p:nvPr/>
        </p:nvSpPr>
        <p:spPr bwMode="auto">
          <a:xfrm>
            <a:off x="19507200" y="7167563"/>
            <a:ext cx="1966913" cy="1966913"/>
          </a:xfrm>
          <a:custGeom>
            <a:avLst/>
            <a:gdLst>
              <a:gd name="T0" fmla="*/ 1189 w 2584"/>
              <a:gd name="T1" fmla="*/ 2511 h 2584"/>
              <a:gd name="T2" fmla="*/ 79 w 2584"/>
              <a:gd name="T3" fmla="*/ 1458 h 2584"/>
              <a:gd name="T4" fmla="*/ 72 w 2584"/>
              <a:gd name="T5" fmla="*/ 1189 h 2584"/>
              <a:gd name="T6" fmla="*/ 1126 w 2584"/>
              <a:gd name="T7" fmla="*/ 79 h 2584"/>
              <a:gd name="T8" fmla="*/ 1395 w 2584"/>
              <a:gd name="T9" fmla="*/ 72 h 2584"/>
              <a:gd name="T10" fmla="*/ 2504 w 2584"/>
              <a:gd name="T11" fmla="*/ 1126 h 2584"/>
              <a:gd name="T12" fmla="*/ 2511 w 2584"/>
              <a:gd name="T13" fmla="*/ 1395 h 2584"/>
              <a:gd name="T14" fmla="*/ 1458 w 2584"/>
              <a:gd name="T15" fmla="*/ 2504 h 2584"/>
              <a:gd name="T16" fmla="*/ 1189 w 2584"/>
              <a:gd name="T17" fmla="*/ 2511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4" h="2584">
                <a:moveTo>
                  <a:pt x="1189" y="2511"/>
                </a:moveTo>
                <a:lnTo>
                  <a:pt x="79" y="1458"/>
                </a:lnTo>
                <a:cubicBezTo>
                  <a:pt x="3" y="1386"/>
                  <a:pt x="0" y="1265"/>
                  <a:pt x="72" y="1189"/>
                </a:cubicBezTo>
                <a:lnTo>
                  <a:pt x="1126" y="79"/>
                </a:lnTo>
                <a:cubicBezTo>
                  <a:pt x="1198" y="3"/>
                  <a:pt x="1318" y="0"/>
                  <a:pt x="1395" y="72"/>
                </a:cubicBezTo>
                <a:lnTo>
                  <a:pt x="2504" y="1126"/>
                </a:lnTo>
                <a:cubicBezTo>
                  <a:pt x="2580" y="1198"/>
                  <a:pt x="2584" y="1319"/>
                  <a:pt x="2511" y="1395"/>
                </a:cubicBezTo>
                <a:lnTo>
                  <a:pt x="1458" y="2504"/>
                </a:lnTo>
                <a:cubicBezTo>
                  <a:pt x="1385" y="2581"/>
                  <a:pt x="1265" y="2584"/>
                  <a:pt x="1189" y="2511"/>
                </a:cubicBezTo>
                <a:close/>
              </a:path>
            </a:pathLst>
          </a:custGeom>
          <a:solidFill>
            <a:srgbClr val="570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7" name="Freeform 78">
            <a:extLst>
              <a:ext uri="{FF2B5EF4-FFF2-40B4-BE49-F238E27FC236}">
                <a16:creationId xmlns:a16="http://schemas.microsoft.com/office/drawing/2014/main" id="{A5A61696-07DF-4633-95A3-47BE5DE2658A}"/>
              </a:ext>
            </a:extLst>
          </p:cNvPr>
          <p:cNvSpPr>
            <a:spLocks/>
          </p:cNvSpPr>
          <p:nvPr/>
        </p:nvSpPr>
        <p:spPr bwMode="auto">
          <a:xfrm>
            <a:off x="19669125" y="7329488"/>
            <a:ext cx="1643063" cy="1643063"/>
          </a:xfrm>
          <a:custGeom>
            <a:avLst/>
            <a:gdLst>
              <a:gd name="T0" fmla="*/ 994 w 2159"/>
              <a:gd name="T1" fmla="*/ 2099 h 2159"/>
              <a:gd name="T2" fmla="*/ 66 w 2159"/>
              <a:gd name="T3" fmla="*/ 1219 h 2159"/>
              <a:gd name="T4" fmla="*/ 61 w 2159"/>
              <a:gd name="T5" fmla="*/ 994 h 2159"/>
              <a:gd name="T6" fmla="*/ 941 w 2159"/>
              <a:gd name="T7" fmla="*/ 67 h 2159"/>
              <a:gd name="T8" fmla="*/ 1166 w 2159"/>
              <a:gd name="T9" fmla="*/ 61 h 2159"/>
              <a:gd name="T10" fmla="*/ 2093 w 2159"/>
              <a:gd name="T11" fmla="*/ 941 h 2159"/>
              <a:gd name="T12" fmla="*/ 2099 w 2159"/>
              <a:gd name="T13" fmla="*/ 1166 h 2159"/>
              <a:gd name="T14" fmla="*/ 1218 w 2159"/>
              <a:gd name="T15" fmla="*/ 2093 h 2159"/>
              <a:gd name="T16" fmla="*/ 994 w 2159"/>
              <a:gd name="T17" fmla="*/ 209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9" h="2159">
                <a:moveTo>
                  <a:pt x="994" y="2099"/>
                </a:moveTo>
                <a:lnTo>
                  <a:pt x="66" y="1219"/>
                </a:lnTo>
                <a:cubicBezTo>
                  <a:pt x="3" y="1158"/>
                  <a:pt x="0" y="1058"/>
                  <a:pt x="61" y="994"/>
                </a:cubicBezTo>
                <a:lnTo>
                  <a:pt x="941" y="67"/>
                </a:lnTo>
                <a:cubicBezTo>
                  <a:pt x="1001" y="3"/>
                  <a:pt x="1102" y="0"/>
                  <a:pt x="1166" y="61"/>
                </a:cubicBezTo>
                <a:lnTo>
                  <a:pt x="2093" y="941"/>
                </a:lnTo>
                <a:cubicBezTo>
                  <a:pt x="2157" y="1002"/>
                  <a:pt x="2159" y="1102"/>
                  <a:pt x="2099" y="1166"/>
                </a:cubicBezTo>
                <a:lnTo>
                  <a:pt x="1218" y="2093"/>
                </a:lnTo>
                <a:cubicBezTo>
                  <a:pt x="1158" y="2157"/>
                  <a:pt x="1057" y="2159"/>
                  <a:pt x="994" y="2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8" name="Freeform 79">
            <a:extLst>
              <a:ext uri="{FF2B5EF4-FFF2-40B4-BE49-F238E27FC236}">
                <a16:creationId xmlns:a16="http://schemas.microsoft.com/office/drawing/2014/main" id="{3B495B51-1CB0-45BE-AE5A-99CCD5B73068}"/>
              </a:ext>
            </a:extLst>
          </p:cNvPr>
          <p:cNvSpPr>
            <a:spLocks/>
          </p:cNvSpPr>
          <p:nvPr/>
        </p:nvSpPr>
        <p:spPr bwMode="auto">
          <a:xfrm>
            <a:off x="19507200" y="4111625"/>
            <a:ext cx="1966913" cy="1966913"/>
          </a:xfrm>
          <a:custGeom>
            <a:avLst/>
            <a:gdLst>
              <a:gd name="T0" fmla="*/ 1189 w 2584"/>
              <a:gd name="T1" fmla="*/ 2511 h 2584"/>
              <a:gd name="T2" fmla="*/ 79 w 2584"/>
              <a:gd name="T3" fmla="*/ 1458 h 2584"/>
              <a:gd name="T4" fmla="*/ 72 w 2584"/>
              <a:gd name="T5" fmla="*/ 1189 h 2584"/>
              <a:gd name="T6" fmla="*/ 1126 w 2584"/>
              <a:gd name="T7" fmla="*/ 79 h 2584"/>
              <a:gd name="T8" fmla="*/ 1395 w 2584"/>
              <a:gd name="T9" fmla="*/ 72 h 2584"/>
              <a:gd name="T10" fmla="*/ 2504 w 2584"/>
              <a:gd name="T11" fmla="*/ 1126 h 2584"/>
              <a:gd name="T12" fmla="*/ 2511 w 2584"/>
              <a:gd name="T13" fmla="*/ 1395 h 2584"/>
              <a:gd name="T14" fmla="*/ 1458 w 2584"/>
              <a:gd name="T15" fmla="*/ 2504 h 2584"/>
              <a:gd name="T16" fmla="*/ 1189 w 2584"/>
              <a:gd name="T17" fmla="*/ 2511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4" h="2584">
                <a:moveTo>
                  <a:pt x="1189" y="2511"/>
                </a:moveTo>
                <a:lnTo>
                  <a:pt x="79" y="1458"/>
                </a:lnTo>
                <a:cubicBezTo>
                  <a:pt x="3" y="1385"/>
                  <a:pt x="0" y="1265"/>
                  <a:pt x="72" y="1189"/>
                </a:cubicBezTo>
                <a:lnTo>
                  <a:pt x="1126" y="79"/>
                </a:lnTo>
                <a:cubicBezTo>
                  <a:pt x="1198" y="3"/>
                  <a:pt x="1318" y="0"/>
                  <a:pt x="1395" y="72"/>
                </a:cubicBezTo>
                <a:lnTo>
                  <a:pt x="2504" y="1126"/>
                </a:lnTo>
                <a:cubicBezTo>
                  <a:pt x="2580" y="1198"/>
                  <a:pt x="2584" y="1318"/>
                  <a:pt x="2511" y="1395"/>
                </a:cubicBezTo>
                <a:lnTo>
                  <a:pt x="1458" y="2504"/>
                </a:lnTo>
                <a:cubicBezTo>
                  <a:pt x="1385" y="2580"/>
                  <a:pt x="1265" y="2584"/>
                  <a:pt x="1189" y="2511"/>
                </a:cubicBezTo>
                <a:close/>
              </a:path>
            </a:pathLst>
          </a:custGeom>
          <a:solidFill>
            <a:srgbClr val="FE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29" name="Freeform 80">
            <a:extLst>
              <a:ext uri="{FF2B5EF4-FFF2-40B4-BE49-F238E27FC236}">
                <a16:creationId xmlns:a16="http://schemas.microsoft.com/office/drawing/2014/main" id="{2339F9F2-4302-40AB-9914-D15C0F3552F5}"/>
              </a:ext>
            </a:extLst>
          </p:cNvPr>
          <p:cNvSpPr>
            <a:spLocks/>
          </p:cNvSpPr>
          <p:nvPr/>
        </p:nvSpPr>
        <p:spPr bwMode="auto">
          <a:xfrm>
            <a:off x="19669125" y="4273550"/>
            <a:ext cx="1643063" cy="1643063"/>
          </a:xfrm>
          <a:custGeom>
            <a:avLst/>
            <a:gdLst>
              <a:gd name="T0" fmla="*/ 994 w 2159"/>
              <a:gd name="T1" fmla="*/ 2099 h 2159"/>
              <a:gd name="T2" fmla="*/ 66 w 2159"/>
              <a:gd name="T3" fmla="*/ 1218 h 2159"/>
              <a:gd name="T4" fmla="*/ 61 w 2159"/>
              <a:gd name="T5" fmla="*/ 994 h 2159"/>
              <a:gd name="T6" fmla="*/ 941 w 2159"/>
              <a:gd name="T7" fmla="*/ 66 h 2159"/>
              <a:gd name="T8" fmla="*/ 1166 w 2159"/>
              <a:gd name="T9" fmla="*/ 61 h 2159"/>
              <a:gd name="T10" fmla="*/ 2093 w 2159"/>
              <a:gd name="T11" fmla="*/ 941 h 2159"/>
              <a:gd name="T12" fmla="*/ 2099 w 2159"/>
              <a:gd name="T13" fmla="*/ 1166 h 2159"/>
              <a:gd name="T14" fmla="*/ 1218 w 2159"/>
              <a:gd name="T15" fmla="*/ 2093 h 2159"/>
              <a:gd name="T16" fmla="*/ 994 w 2159"/>
              <a:gd name="T17" fmla="*/ 209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9" h="2159">
                <a:moveTo>
                  <a:pt x="994" y="2099"/>
                </a:moveTo>
                <a:lnTo>
                  <a:pt x="66" y="1218"/>
                </a:lnTo>
                <a:cubicBezTo>
                  <a:pt x="3" y="1158"/>
                  <a:pt x="0" y="1057"/>
                  <a:pt x="61" y="994"/>
                </a:cubicBezTo>
                <a:lnTo>
                  <a:pt x="941" y="66"/>
                </a:lnTo>
                <a:cubicBezTo>
                  <a:pt x="1001" y="3"/>
                  <a:pt x="1102" y="0"/>
                  <a:pt x="1166" y="61"/>
                </a:cubicBezTo>
                <a:lnTo>
                  <a:pt x="2093" y="941"/>
                </a:lnTo>
                <a:cubicBezTo>
                  <a:pt x="2157" y="1001"/>
                  <a:pt x="2159" y="1102"/>
                  <a:pt x="2099" y="1166"/>
                </a:cubicBezTo>
                <a:lnTo>
                  <a:pt x="1218" y="2093"/>
                </a:lnTo>
                <a:cubicBezTo>
                  <a:pt x="1158" y="2157"/>
                  <a:pt x="1057" y="2159"/>
                  <a:pt x="994" y="2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BEDCB813-FA1D-4B35-B01F-9646E79BE7CB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C2AF5148-F2F9-4D37-81C3-CB69EA734AD6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F8365052-B86C-4A77-82F7-D2DFBA9E2B1D}"/>
              </a:ext>
            </a:extLst>
          </p:cNvPr>
          <p:cNvSpPr txBox="1"/>
          <p:nvPr/>
        </p:nvSpPr>
        <p:spPr>
          <a:xfrm>
            <a:off x="13263450" y="4819059"/>
            <a:ext cx="587793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74F5DE5C-275B-4F1C-A9D0-349698E08F88}"/>
              </a:ext>
            </a:extLst>
          </p:cNvPr>
          <p:cNvSpPr txBox="1"/>
          <p:nvPr/>
        </p:nvSpPr>
        <p:spPr>
          <a:xfrm>
            <a:off x="13263450" y="4210128"/>
            <a:ext cx="587793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A94F99F-B178-495A-AEAA-EA4CEDE51807}"/>
              </a:ext>
            </a:extLst>
          </p:cNvPr>
          <p:cNvSpPr txBox="1"/>
          <p:nvPr/>
        </p:nvSpPr>
        <p:spPr>
          <a:xfrm>
            <a:off x="13263450" y="7900780"/>
            <a:ext cx="587793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382DF29F-7E0A-441E-81A3-1905F371CF5C}"/>
              </a:ext>
            </a:extLst>
          </p:cNvPr>
          <p:cNvSpPr txBox="1"/>
          <p:nvPr/>
        </p:nvSpPr>
        <p:spPr>
          <a:xfrm>
            <a:off x="13263450" y="7291849"/>
            <a:ext cx="587793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EEBE3EEB-0952-4E4B-9422-3A2C5763958C}"/>
              </a:ext>
            </a:extLst>
          </p:cNvPr>
          <p:cNvSpPr txBox="1"/>
          <p:nvPr/>
        </p:nvSpPr>
        <p:spPr>
          <a:xfrm>
            <a:off x="13263450" y="10997600"/>
            <a:ext cx="587793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2D8E61E1-C424-4769-ABDF-7978A7C3140E}"/>
              </a:ext>
            </a:extLst>
          </p:cNvPr>
          <p:cNvSpPr txBox="1"/>
          <p:nvPr/>
        </p:nvSpPr>
        <p:spPr>
          <a:xfrm>
            <a:off x="13263450" y="10388669"/>
            <a:ext cx="587793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6A36697A-F992-4D45-9E9A-B37052CADDF6}"/>
              </a:ext>
            </a:extLst>
          </p:cNvPr>
          <p:cNvSpPr txBox="1"/>
          <p:nvPr/>
        </p:nvSpPr>
        <p:spPr>
          <a:xfrm>
            <a:off x="19773516" y="4347516"/>
            <a:ext cx="1459865" cy="1229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6000" b="1" spc="-150" dirty="0">
                <a:solidFill>
                  <a:srgbClr val="FECCCC"/>
                </a:solidFill>
                <a:latin typeface="Poppins" panose="00000500000000000000" pitchFamily="2" charset="0"/>
              </a:rPr>
              <a:t>01</a:t>
            </a:r>
            <a:endParaRPr lang="en-US" sz="6000" b="1" spc="-150" dirty="0">
              <a:solidFill>
                <a:srgbClr val="FECCCC"/>
              </a:solidFill>
              <a:latin typeface="Poppins" panose="00000500000000000000" pitchFamily="2" charset="0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B30C4074-987F-418B-A071-263AFE27CCA0}"/>
              </a:ext>
            </a:extLst>
          </p:cNvPr>
          <p:cNvSpPr txBox="1"/>
          <p:nvPr/>
        </p:nvSpPr>
        <p:spPr>
          <a:xfrm>
            <a:off x="19773516" y="7422090"/>
            <a:ext cx="1459865" cy="1229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6000" b="1" spc="-150" dirty="0">
                <a:solidFill>
                  <a:srgbClr val="57082B"/>
                </a:solidFill>
                <a:latin typeface="Poppins" panose="00000500000000000000" pitchFamily="2" charset="0"/>
              </a:rPr>
              <a:t>02</a:t>
            </a:r>
            <a:endParaRPr lang="en-US" sz="6000" b="1" spc="-150" dirty="0">
              <a:solidFill>
                <a:srgbClr val="57082B"/>
              </a:solidFill>
              <a:latin typeface="Poppins" panose="00000500000000000000" pitchFamily="2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229B90A7-B374-4457-8F4E-CB0685C6223C}"/>
              </a:ext>
            </a:extLst>
          </p:cNvPr>
          <p:cNvSpPr txBox="1"/>
          <p:nvPr/>
        </p:nvSpPr>
        <p:spPr>
          <a:xfrm>
            <a:off x="19773516" y="10505045"/>
            <a:ext cx="1459865" cy="1229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6000" b="1" spc="-150" dirty="0">
                <a:solidFill>
                  <a:srgbClr val="FF4142"/>
                </a:solidFill>
                <a:latin typeface="Poppins" panose="00000500000000000000" pitchFamily="2" charset="0"/>
              </a:rPr>
              <a:t>03</a:t>
            </a:r>
            <a:endParaRPr lang="en-US" sz="6000" b="1" spc="-150" dirty="0">
              <a:solidFill>
                <a:srgbClr val="FF4142"/>
              </a:solidFill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9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5">
            <a:extLst>
              <a:ext uri="{FF2B5EF4-FFF2-40B4-BE49-F238E27FC236}">
                <a16:creationId xmlns:a16="http://schemas.microsoft.com/office/drawing/2014/main" id="{0226DFF9-6FAB-4F4B-94AB-AFEE3177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prstGeom prst="rect">
            <a:avLst/>
          </a:prstGeom>
          <a:gradFill>
            <a:gsLst>
              <a:gs pos="19000">
                <a:srgbClr val="65BAEA">
                  <a:alpha val="20000"/>
                </a:srgbClr>
              </a:gs>
              <a:gs pos="43000">
                <a:srgbClr val="C1E3F7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0C2B7D4-3AED-4E2E-A470-3165BEF46E66}"/>
              </a:ext>
            </a:extLst>
          </p:cNvPr>
          <p:cNvGrpSpPr/>
          <p:nvPr/>
        </p:nvGrpSpPr>
        <p:grpSpPr>
          <a:xfrm>
            <a:off x="10153650" y="4543425"/>
            <a:ext cx="12693650" cy="7158038"/>
            <a:chOff x="10153650" y="4543425"/>
            <a:chExt cx="12693650" cy="7158038"/>
          </a:xfrm>
        </p:grpSpPr>
        <p:sp>
          <p:nvSpPr>
            <p:cNvPr id="401" name="Oval 6">
              <a:extLst>
                <a:ext uri="{FF2B5EF4-FFF2-40B4-BE49-F238E27FC236}">
                  <a16:creationId xmlns:a16="http://schemas.microsoft.com/office/drawing/2014/main" id="{86D0D7CA-30CB-4030-9244-3F470FAB3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0838" y="4646613"/>
              <a:ext cx="2146300" cy="2144713"/>
            </a:xfrm>
            <a:prstGeom prst="ellipse">
              <a:avLst/>
            </a:prstGeom>
            <a:solidFill>
              <a:srgbClr val="3FA9D8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2" name="Rectangle 7">
              <a:extLst>
                <a:ext uri="{FF2B5EF4-FFF2-40B4-BE49-F238E27FC236}">
                  <a16:creationId xmlns:a16="http://schemas.microsoft.com/office/drawing/2014/main" id="{133232C2-45BA-4490-8BEF-1A927373D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288" y="5043488"/>
              <a:ext cx="3706813" cy="5424488"/>
            </a:xfrm>
            <a:prstGeom prst="rect">
              <a:avLst/>
            </a:prstGeom>
            <a:solidFill>
              <a:srgbClr val="FF8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3" name="Rectangle 8">
              <a:extLst>
                <a:ext uri="{FF2B5EF4-FFF2-40B4-BE49-F238E27FC236}">
                  <a16:creationId xmlns:a16="http://schemas.microsoft.com/office/drawing/2014/main" id="{E1A94B90-3CB1-470B-8E93-D62E334C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2088" y="5043488"/>
              <a:ext cx="3705225" cy="5424488"/>
            </a:xfrm>
            <a:prstGeom prst="rect">
              <a:avLst/>
            </a:prstGeom>
            <a:solidFill>
              <a:srgbClr val="FF8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4" name="Rectangle 9">
              <a:extLst>
                <a:ext uri="{FF2B5EF4-FFF2-40B4-BE49-F238E27FC236}">
                  <a16:creationId xmlns:a16="http://schemas.microsoft.com/office/drawing/2014/main" id="{9754F33D-A23D-44B3-B3A8-89FF5ABC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5613" y="5346700"/>
              <a:ext cx="3079750" cy="4818063"/>
            </a:xfrm>
            <a:prstGeom prst="rect">
              <a:avLst/>
            </a:prstGeom>
            <a:solidFill>
              <a:srgbClr val="DE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5" name="Rectangle 10">
              <a:extLst>
                <a:ext uri="{FF2B5EF4-FFF2-40B4-BE49-F238E27FC236}">
                  <a16:creationId xmlns:a16="http://schemas.microsoft.com/office/drawing/2014/main" id="{65EC4AD5-933C-4BC9-B741-49C2FA7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8950" y="5346700"/>
              <a:ext cx="3089275" cy="4818063"/>
            </a:xfrm>
            <a:prstGeom prst="rect">
              <a:avLst/>
            </a:prstGeom>
            <a:solidFill>
              <a:srgbClr val="DE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6" name="Rectangle 11">
              <a:extLst>
                <a:ext uri="{FF2B5EF4-FFF2-40B4-BE49-F238E27FC236}">
                  <a16:creationId xmlns:a16="http://schemas.microsoft.com/office/drawing/2014/main" id="{FF1806D8-2907-4F38-82ED-B262F1900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1788" y="5843588"/>
              <a:ext cx="663575" cy="4321175"/>
            </a:xfrm>
            <a:prstGeom prst="rect">
              <a:avLst/>
            </a:prstGeom>
            <a:solidFill>
              <a:srgbClr val="C1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7" name="Rectangle 12">
              <a:extLst>
                <a:ext uri="{FF2B5EF4-FFF2-40B4-BE49-F238E27FC236}">
                  <a16:creationId xmlns:a16="http://schemas.microsoft.com/office/drawing/2014/main" id="{A0F9C370-4688-4003-87AC-039648BE8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0" y="6462713"/>
              <a:ext cx="1284288" cy="3703638"/>
            </a:xfrm>
            <a:prstGeom prst="rect">
              <a:avLst/>
            </a:prstGeom>
            <a:solidFill>
              <a:srgbClr val="65B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8" name="Rectangle 14">
              <a:extLst>
                <a:ext uri="{FF2B5EF4-FFF2-40B4-BE49-F238E27FC236}">
                  <a16:creationId xmlns:a16="http://schemas.microsoft.com/office/drawing/2014/main" id="{43927118-1406-42CA-AF65-DB796A75A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0888" y="5684838"/>
              <a:ext cx="290513" cy="4479925"/>
            </a:xfrm>
            <a:prstGeom prst="rect">
              <a:avLst/>
            </a:prstGeom>
            <a:solidFill>
              <a:srgbClr val="C1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9" name="Rectangle 15">
              <a:extLst>
                <a:ext uri="{FF2B5EF4-FFF2-40B4-BE49-F238E27FC236}">
                  <a16:creationId xmlns:a16="http://schemas.microsoft.com/office/drawing/2014/main" id="{015C21FD-BB89-46A2-B467-6E77CC5E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1913" y="5684838"/>
              <a:ext cx="254000" cy="4479925"/>
            </a:xfrm>
            <a:prstGeom prst="rect">
              <a:avLst/>
            </a:prstGeom>
            <a:solidFill>
              <a:srgbClr val="C1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361B835-BEB7-4F02-8DFB-351198B5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5612" y="5684838"/>
              <a:ext cx="876300" cy="4479925"/>
            </a:xfrm>
            <a:custGeom>
              <a:avLst/>
              <a:gdLst>
                <a:gd name="connsiteX0" fmla="*/ 585787 w 876300"/>
                <a:gd name="connsiteY0" fmla="*/ 0 h 4479925"/>
                <a:gd name="connsiteX1" fmla="*/ 876300 w 876300"/>
                <a:gd name="connsiteY1" fmla="*/ 0 h 4479925"/>
                <a:gd name="connsiteX2" fmla="*/ 876300 w 876300"/>
                <a:gd name="connsiteY2" fmla="*/ 4479925 h 4479925"/>
                <a:gd name="connsiteX3" fmla="*/ 585787 w 876300"/>
                <a:gd name="connsiteY3" fmla="*/ 4479925 h 4479925"/>
                <a:gd name="connsiteX4" fmla="*/ 0 w 876300"/>
                <a:gd name="connsiteY4" fmla="*/ 0 h 4479925"/>
                <a:gd name="connsiteX5" fmla="*/ 295275 w 876300"/>
                <a:gd name="connsiteY5" fmla="*/ 0 h 4479925"/>
                <a:gd name="connsiteX6" fmla="*/ 295275 w 876300"/>
                <a:gd name="connsiteY6" fmla="*/ 4479925 h 4479925"/>
                <a:gd name="connsiteX7" fmla="*/ 0 w 876300"/>
                <a:gd name="connsiteY7" fmla="*/ 4479925 h 447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300" h="4479925">
                  <a:moveTo>
                    <a:pt x="585787" y="0"/>
                  </a:moveTo>
                  <a:lnTo>
                    <a:pt x="876300" y="0"/>
                  </a:lnTo>
                  <a:lnTo>
                    <a:pt x="876300" y="4479925"/>
                  </a:lnTo>
                  <a:lnTo>
                    <a:pt x="585787" y="4479925"/>
                  </a:lnTo>
                  <a:close/>
                  <a:moveTo>
                    <a:pt x="0" y="0"/>
                  </a:moveTo>
                  <a:lnTo>
                    <a:pt x="295275" y="0"/>
                  </a:lnTo>
                  <a:lnTo>
                    <a:pt x="295275" y="4479925"/>
                  </a:lnTo>
                  <a:lnTo>
                    <a:pt x="0" y="4479925"/>
                  </a:lnTo>
                  <a:close/>
                </a:path>
              </a:pathLst>
            </a:custGeom>
            <a:solidFill>
              <a:srgbClr val="65BAEA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80805AD-9300-4EC1-85D4-7E0CE9234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6413" y="6705600"/>
              <a:ext cx="857250" cy="2130425"/>
            </a:xfrm>
            <a:custGeom>
              <a:avLst/>
              <a:gdLst>
                <a:gd name="connsiteX0" fmla="*/ 0 w 857250"/>
                <a:gd name="connsiteY0" fmla="*/ 1793875 h 2130425"/>
                <a:gd name="connsiteX1" fmla="*/ 336550 w 857250"/>
                <a:gd name="connsiteY1" fmla="*/ 1793875 h 2130425"/>
                <a:gd name="connsiteX2" fmla="*/ 336550 w 857250"/>
                <a:gd name="connsiteY2" fmla="*/ 2130425 h 2130425"/>
                <a:gd name="connsiteX3" fmla="*/ 0 w 857250"/>
                <a:gd name="connsiteY3" fmla="*/ 2130425 h 2130425"/>
                <a:gd name="connsiteX4" fmla="*/ 519112 w 857250"/>
                <a:gd name="connsiteY4" fmla="*/ 1147763 h 2130425"/>
                <a:gd name="connsiteX5" fmla="*/ 857250 w 857250"/>
                <a:gd name="connsiteY5" fmla="*/ 1147763 h 2130425"/>
                <a:gd name="connsiteX6" fmla="*/ 857250 w 857250"/>
                <a:gd name="connsiteY6" fmla="*/ 1484313 h 2130425"/>
                <a:gd name="connsiteX7" fmla="*/ 519112 w 857250"/>
                <a:gd name="connsiteY7" fmla="*/ 1484313 h 2130425"/>
                <a:gd name="connsiteX8" fmla="*/ 0 w 857250"/>
                <a:gd name="connsiteY8" fmla="*/ 647700 h 2130425"/>
                <a:gd name="connsiteX9" fmla="*/ 336550 w 857250"/>
                <a:gd name="connsiteY9" fmla="*/ 647700 h 2130425"/>
                <a:gd name="connsiteX10" fmla="*/ 336550 w 857250"/>
                <a:gd name="connsiteY10" fmla="*/ 984250 h 2130425"/>
                <a:gd name="connsiteX11" fmla="*/ 0 w 857250"/>
                <a:gd name="connsiteY11" fmla="*/ 984250 h 2130425"/>
                <a:gd name="connsiteX12" fmla="*/ 519112 w 857250"/>
                <a:gd name="connsiteY12" fmla="*/ 0 h 2130425"/>
                <a:gd name="connsiteX13" fmla="*/ 857250 w 857250"/>
                <a:gd name="connsiteY13" fmla="*/ 0 h 2130425"/>
                <a:gd name="connsiteX14" fmla="*/ 857250 w 857250"/>
                <a:gd name="connsiteY14" fmla="*/ 336550 h 2130425"/>
                <a:gd name="connsiteX15" fmla="*/ 519112 w 857250"/>
                <a:gd name="connsiteY15" fmla="*/ 336550 h 213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7250" h="2130425">
                  <a:moveTo>
                    <a:pt x="0" y="1793875"/>
                  </a:moveTo>
                  <a:lnTo>
                    <a:pt x="336550" y="1793875"/>
                  </a:lnTo>
                  <a:lnTo>
                    <a:pt x="336550" y="2130425"/>
                  </a:lnTo>
                  <a:lnTo>
                    <a:pt x="0" y="2130425"/>
                  </a:lnTo>
                  <a:close/>
                  <a:moveTo>
                    <a:pt x="519112" y="1147763"/>
                  </a:moveTo>
                  <a:lnTo>
                    <a:pt x="857250" y="1147763"/>
                  </a:lnTo>
                  <a:lnTo>
                    <a:pt x="857250" y="1484313"/>
                  </a:lnTo>
                  <a:lnTo>
                    <a:pt x="519112" y="1484313"/>
                  </a:lnTo>
                  <a:close/>
                  <a:moveTo>
                    <a:pt x="0" y="647700"/>
                  </a:moveTo>
                  <a:lnTo>
                    <a:pt x="336550" y="647700"/>
                  </a:lnTo>
                  <a:lnTo>
                    <a:pt x="336550" y="984250"/>
                  </a:lnTo>
                  <a:lnTo>
                    <a:pt x="0" y="984250"/>
                  </a:lnTo>
                  <a:close/>
                  <a:moveTo>
                    <a:pt x="519112" y="0"/>
                  </a:moveTo>
                  <a:lnTo>
                    <a:pt x="857250" y="0"/>
                  </a:lnTo>
                  <a:lnTo>
                    <a:pt x="857250" y="336550"/>
                  </a:lnTo>
                  <a:lnTo>
                    <a:pt x="519112" y="336550"/>
                  </a:lnTo>
                  <a:close/>
                </a:path>
              </a:pathLst>
            </a:custGeom>
            <a:solidFill>
              <a:srgbClr val="DE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E35A046E-6482-4740-8D33-BF7A35471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5300" y="6262688"/>
              <a:ext cx="500064" cy="2241550"/>
            </a:xfrm>
            <a:custGeom>
              <a:avLst/>
              <a:gdLst>
                <a:gd name="connsiteX0" fmla="*/ 0 w 500064"/>
                <a:gd name="connsiteY0" fmla="*/ 1906587 h 2241550"/>
                <a:gd name="connsiteX1" fmla="*/ 336550 w 500064"/>
                <a:gd name="connsiteY1" fmla="*/ 1906587 h 2241550"/>
                <a:gd name="connsiteX2" fmla="*/ 336550 w 500064"/>
                <a:gd name="connsiteY2" fmla="*/ 2241550 h 2241550"/>
                <a:gd name="connsiteX3" fmla="*/ 0 w 500064"/>
                <a:gd name="connsiteY3" fmla="*/ 2241550 h 2241550"/>
                <a:gd name="connsiteX4" fmla="*/ 254000 w 500064"/>
                <a:gd name="connsiteY4" fmla="*/ 998537 h 2241550"/>
                <a:gd name="connsiteX5" fmla="*/ 500064 w 500064"/>
                <a:gd name="connsiteY5" fmla="*/ 998537 h 2241550"/>
                <a:gd name="connsiteX6" fmla="*/ 500064 w 500064"/>
                <a:gd name="connsiteY6" fmla="*/ 1335087 h 2241550"/>
                <a:gd name="connsiteX7" fmla="*/ 254000 w 500064"/>
                <a:gd name="connsiteY7" fmla="*/ 1335087 h 2241550"/>
                <a:gd name="connsiteX8" fmla="*/ 0 w 500064"/>
                <a:gd name="connsiteY8" fmla="*/ 0 h 2241550"/>
                <a:gd name="connsiteX9" fmla="*/ 336550 w 500064"/>
                <a:gd name="connsiteY9" fmla="*/ 0 h 2241550"/>
                <a:gd name="connsiteX10" fmla="*/ 336550 w 500064"/>
                <a:gd name="connsiteY10" fmla="*/ 336550 h 2241550"/>
                <a:gd name="connsiteX11" fmla="*/ 0 w 500064"/>
                <a:gd name="connsiteY11" fmla="*/ 336550 h 224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064" h="2241550">
                  <a:moveTo>
                    <a:pt x="0" y="1906587"/>
                  </a:moveTo>
                  <a:lnTo>
                    <a:pt x="336550" y="1906587"/>
                  </a:lnTo>
                  <a:lnTo>
                    <a:pt x="336550" y="2241550"/>
                  </a:lnTo>
                  <a:lnTo>
                    <a:pt x="0" y="2241550"/>
                  </a:lnTo>
                  <a:close/>
                  <a:moveTo>
                    <a:pt x="254000" y="998537"/>
                  </a:moveTo>
                  <a:lnTo>
                    <a:pt x="500064" y="998537"/>
                  </a:lnTo>
                  <a:lnTo>
                    <a:pt x="500064" y="1335087"/>
                  </a:lnTo>
                  <a:lnTo>
                    <a:pt x="254000" y="1335087"/>
                  </a:lnTo>
                  <a:close/>
                  <a:moveTo>
                    <a:pt x="0" y="0"/>
                  </a:moveTo>
                  <a:lnTo>
                    <a:pt x="336550" y="0"/>
                  </a:lnTo>
                  <a:lnTo>
                    <a:pt x="336550" y="336550"/>
                  </a:lnTo>
                  <a:lnTo>
                    <a:pt x="0" y="336550"/>
                  </a:lnTo>
                  <a:close/>
                </a:path>
              </a:pathLst>
            </a:custGeom>
            <a:solidFill>
              <a:srgbClr val="65B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3" name="Freeform 24">
              <a:extLst>
                <a:ext uri="{FF2B5EF4-FFF2-40B4-BE49-F238E27FC236}">
                  <a16:creationId xmlns:a16="http://schemas.microsoft.com/office/drawing/2014/main" id="{BE936A16-B037-4E32-AD46-568EE96D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4225" y="6011863"/>
              <a:ext cx="1519238" cy="4151313"/>
            </a:xfrm>
            <a:custGeom>
              <a:avLst/>
              <a:gdLst>
                <a:gd name="T0" fmla="*/ 0 w 1998"/>
                <a:gd name="T1" fmla="*/ 5456 h 5456"/>
                <a:gd name="T2" fmla="*/ 1998 w 1998"/>
                <a:gd name="T3" fmla="*/ 5456 h 5456"/>
                <a:gd name="T4" fmla="*/ 1998 w 1998"/>
                <a:gd name="T5" fmla="*/ 0 h 5456"/>
                <a:gd name="T6" fmla="*/ 1469 w 1998"/>
                <a:gd name="T7" fmla="*/ 0 h 5456"/>
                <a:gd name="T8" fmla="*/ 0 w 1998"/>
                <a:gd name="T9" fmla="*/ 1508 h 5456"/>
                <a:gd name="T10" fmla="*/ 0 w 1998"/>
                <a:gd name="T11" fmla="*/ 5456 h 5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8" h="5456">
                  <a:moveTo>
                    <a:pt x="0" y="5456"/>
                  </a:moveTo>
                  <a:lnTo>
                    <a:pt x="1998" y="5456"/>
                  </a:lnTo>
                  <a:lnTo>
                    <a:pt x="1998" y="0"/>
                  </a:lnTo>
                  <a:lnTo>
                    <a:pt x="1469" y="0"/>
                  </a:lnTo>
                  <a:lnTo>
                    <a:pt x="0" y="1508"/>
                  </a:lnTo>
                  <a:lnTo>
                    <a:pt x="0" y="5456"/>
                  </a:lnTo>
                  <a:close/>
                </a:path>
              </a:pathLst>
            </a:custGeom>
            <a:solidFill>
              <a:srgbClr val="65B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4" name="Freeform 25">
              <a:extLst>
                <a:ext uri="{FF2B5EF4-FFF2-40B4-BE49-F238E27FC236}">
                  <a16:creationId xmlns:a16="http://schemas.microsoft.com/office/drawing/2014/main" id="{0A921FCF-BF74-4A80-BEB4-79DFC345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8950" y="5707063"/>
              <a:ext cx="1565275" cy="4456113"/>
            </a:xfrm>
            <a:custGeom>
              <a:avLst/>
              <a:gdLst>
                <a:gd name="T0" fmla="*/ 1818 w 2056"/>
                <a:gd name="T1" fmla="*/ 607 h 5857"/>
                <a:gd name="T2" fmla="*/ 1818 w 2056"/>
                <a:gd name="T3" fmla="*/ 396 h 5857"/>
                <a:gd name="T4" fmla="*/ 1592 w 2056"/>
                <a:gd name="T5" fmla="*/ 396 h 5857"/>
                <a:gd name="T6" fmla="*/ 1592 w 2056"/>
                <a:gd name="T7" fmla="*/ 164 h 5857"/>
                <a:gd name="T8" fmla="*/ 1429 w 2056"/>
                <a:gd name="T9" fmla="*/ 164 h 5857"/>
                <a:gd name="T10" fmla="*/ 1429 w 2056"/>
                <a:gd name="T11" fmla="*/ 0 h 5857"/>
                <a:gd name="T12" fmla="*/ 635 w 2056"/>
                <a:gd name="T13" fmla="*/ 0 h 5857"/>
                <a:gd name="T14" fmla="*/ 635 w 2056"/>
                <a:gd name="T15" fmla="*/ 164 h 5857"/>
                <a:gd name="T16" fmla="*/ 472 w 2056"/>
                <a:gd name="T17" fmla="*/ 164 h 5857"/>
                <a:gd name="T18" fmla="*/ 472 w 2056"/>
                <a:gd name="T19" fmla="*/ 396 h 5857"/>
                <a:gd name="T20" fmla="*/ 246 w 2056"/>
                <a:gd name="T21" fmla="*/ 396 h 5857"/>
                <a:gd name="T22" fmla="*/ 246 w 2056"/>
                <a:gd name="T23" fmla="*/ 607 h 5857"/>
                <a:gd name="T24" fmla="*/ 0 w 2056"/>
                <a:gd name="T25" fmla="*/ 607 h 5857"/>
                <a:gd name="T26" fmla="*/ 0 w 2056"/>
                <a:gd name="T27" fmla="*/ 5857 h 5857"/>
                <a:gd name="T28" fmla="*/ 2056 w 2056"/>
                <a:gd name="T29" fmla="*/ 5857 h 5857"/>
                <a:gd name="T30" fmla="*/ 2056 w 2056"/>
                <a:gd name="T31" fmla="*/ 607 h 5857"/>
                <a:gd name="T32" fmla="*/ 1818 w 2056"/>
                <a:gd name="T33" fmla="*/ 607 h 5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56" h="5857">
                  <a:moveTo>
                    <a:pt x="1818" y="607"/>
                  </a:moveTo>
                  <a:lnTo>
                    <a:pt x="1818" y="396"/>
                  </a:lnTo>
                  <a:lnTo>
                    <a:pt x="1592" y="396"/>
                  </a:lnTo>
                  <a:lnTo>
                    <a:pt x="1592" y="164"/>
                  </a:lnTo>
                  <a:lnTo>
                    <a:pt x="1429" y="164"/>
                  </a:lnTo>
                  <a:lnTo>
                    <a:pt x="1429" y="0"/>
                  </a:lnTo>
                  <a:lnTo>
                    <a:pt x="635" y="0"/>
                  </a:lnTo>
                  <a:lnTo>
                    <a:pt x="635" y="164"/>
                  </a:lnTo>
                  <a:lnTo>
                    <a:pt x="472" y="164"/>
                  </a:lnTo>
                  <a:lnTo>
                    <a:pt x="472" y="396"/>
                  </a:lnTo>
                  <a:lnTo>
                    <a:pt x="246" y="396"/>
                  </a:lnTo>
                  <a:lnTo>
                    <a:pt x="246" y="607"/>
                  </a:lnTo>
                  <a:lnTo>
                    <a:pt x="0" y="607"/>
                  </a:lnTo>
                  <a:lnTo>
                    <a:pt x="0" y="5857"/>
                  </a:lnTo>
                  <a:lnTo>
                    <a:pt x="2056" y="5857"/>
                  </a:lnTo>
                  <a:lnTo>
                    <a:pt x="2056" y="607"/>
                  </a:lnTo>
                  <a:lnTo>
                    <a:pt x="1818" y="607"/>
                  </a:lnTo>
                  <a:close/>
                </a:path>
              </a:pathLst>
            </a:custGeom>
            <a:solidFill>
              <a:srgbClr val="C1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5" name="Oval 26">
              <a:extLst>
                <a:ext uri="{FF2B5EF4-FFF2-40B4-BE49-F238E27FC236}">
                  <a16:creationId xmlns:a16="http://schemas.microsoft.com/office/drawing/2014/main" id="{6DC7AFE7-789E-425C-9BEF-6952193C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2600" y="4543425"/>
              <a:ext cx="2146300" cy="2146300"/>
            </a:xfrm>
            <a:prstGeom prst="ellipse">
              <a:avLst/>
            </a:prstGeom>
            <a:solidFill>
              <a:srgbClr val="FF8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6" name="Oval 27">
              <a:extLst>
                <a:ext uri="{FF2B5EF4-FFF2-40B4-BE49-F238E27FC236}">
                  <a16:creationId xmlns:a16="http://schemas.microsoft.com/office/drawing/2014/main" id="{C4F5A73D-A733-4127-8D9C-8A988120C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275" y="4737100"/>
              <a:ext cx="1760538" cy="1760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7" name="Freeform 28">
              <a:extLst>
                <a:ext uri="{FF2B5EF4-FFF2-40B4-BE49-F238E27FC236}">
                  <a16:creationId xmlns:a16="http://schemas.microsoft.com/office/drawing/2014/main" id="{6732F416-C28B-471D-B644-898F68A5B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9225" y="4970463"/>
              <a:ext cx="452438" cy="795338"/>
            </a:xfrm>
            <a:custGeom>
              <a:avLst/>
              <a:gdLst>
                <a:gd name="T0" fmla="*/ 0 w 596"/>
                <a:gd name="T1" fmla="*/ 0 h 1045"/>
                <a:gd name="T2" fmla="*/ 70 w 596"/>
                <a:gd name="T3" fmla="*/ 1045 h 1045"/>
                <a:gd name="T4" fmla="*/ 596 w 596"/>
                <a:gd name="T5" fmla="*/ 773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6" h="1045">
                  <a:moveTo>
                    <a:pt x="0" y="0"/>
                  </a:moveTo>
                  <a:lnTo>
                    <a:pt x="70" y="1045"/>
                  </a:lnTo>
                  <a:lnTo>
                    <a:pt x="596" y="77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6612281-E1A1-4794-8128-7A02D4E3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5012" y="6629400"/>
              <a:ext cx="1060452" cy="2971800"/>
            </a:xfrm>
            <a:custGeom>
              <a:avLst/>
              <a:gdLst>
                <a:gd name="connsiteX0" fmla="*/ 0 w 1060452"/>
                <a:gd name="connsiteY0" fmla="*/ 2635250 h 2971800"/>
                <a:gd name="connsiteX1" fmla="*/ 336552 w 1060452"/>
                <a:gd name="connsiteY1" fmla="*/ 2635250 h 2971800"/>
                <a:gd name="connsiteX2" fmla="*/ 336552 w 1060452"/>
                <a:gd name="connsiteY2" fmla="*/ 2971800 h 2971800"/>
                <a:gd name="connsiteX3" fmla="*/ 0 w 1060452"/>
                <a:gd name="connsiteY3" fmla="*/ 2971800 h 2971800"/>
                <a:gd name="connsiteX4" fmla="*/ 723900 w 1060452"/>
                <a:gd name="connsiteY4" fmla="*/ 1933575 h 2971800"/>
                <a:gd name="connsiteX5" fmla="*/ 1060452 w 1060452"/>
                <a:gd name="connsiteY5" fmla="*/ 1933575 h 2971800"/>
                <a:gd name="connsiteX6" fmla="*/ 1060452 w 1060452"/>
                <a:gd name="connsiteY6" fmla="*/ 2270125 h 2971800"/>
                <a:gd name="connsiteX7" fmla="*/ 723900 w 1060452"/>
                <a:gd name="connsiteY7" fmla="*/ 2270125 h 2971800"/>
                <a:gd name="connsiteX8" fmla="*/ 0 w 1060452"/>
                <a:gd name="connsiteY8" fmla="*/ 1325563 h 2971800"/>
                <a:gd name="connsiteX9" fmla="*/ 336552 w 1060452"/>
                <a:gd name="connsiteY9" fmla="*/ 1325563 h 2971800"/>
                <a:gd name="connsiteX10" fmla="*/ 336552 w 1060452"/>
                <a:gd name="connsiteY10" fmla="*/ 1662113 h 2971800"/>
                <a:gd name="connsiteX11" fmla="*/ 0 w 1060452"/>
                <a:gd name="connsiteY11" fmla="*/ 1662113 h 2971800"/>
                <a:gd name="connsiteX12" fmla="*/ 723900 w 1060452"/>
                <a:gd name="connsiteY12" fmla="*/ 608013 h 2971800"/>
                <a:gd name="connsiteX13" fmla="*/ 1060452 w 1060452"/>
                <a:gd name="connsiteY13" fmla="*/ 608013 h 2971800"/>
                <a:gd name="connsiteX14" fmla="*/ 1060452 w 1060452"/>
                <a:gd name="connsiteY14" fmla="*/ 944563 h 2971800"/>
                <a:gd name="connsiteX15" fmla="*/ 723900 w 1060452"/>
                <a:gd name="connsiteY15" fmla="*/ 944563 h 2971800"/>
                <a:gd name="connsiteX16" fmla="*/ 0 w 1060452"/>
                <a:gd name="connsiteY16" fmla="*/ 0 h 2971800"/>
                <a:gd name="connsiteX17" fmla="*/ 336552 w 1060452"/>
                <a:gd name="connsiteY17" fmla="*/ 0 h 2971800"/>
                <a:gd name="connsiteX18" fmla="*/ 336552 w 1060452"/>
                <a:gd name="connsiteY18" fmla="*/ 336550 h 2971800"/>
                <a:gd name="connsiteX19" fmla="*/ 0 w 1060452"/>
                <a:gd name="connsiteY19" fmla="*/ 33655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60452" h="2971800">
                  <a:moveTo>
                    <a:pt x="0" y="2635250"/>
                  </a:moveTo>
                  <a:lnTo>
                    <a:pt x="336552" y="2635250"/>
                  </a:lnTo>
                  <a:lnTo>
                    <a:pt x="336552" y="2971800"/>
                  </a:lnTo>
                  <a:lnTo>
                    <a:pt x="0" y="2971800"/>
                  </a:lnTo>
                  <a:close/>
                  <a:moveTo>
                    <a:pt x="723900" y="1933575"/>
                  </a:moveTo>
                  <a:lnTo>
                    <a:pt x="1060452" y="1933575"/>
                  </a:lnTo>
                  <a:lnTo>
                    <a:pt x="1060452" y="2270125"/>
                  </a:lnTo>
                  <a:lnTo>
                    <a:pt x="723900" y="2270125"/>
                  </a:lnTo>
                  <a:close/>
                  <a:moveTo>
                    <a:pt x="0" y="1325563"/>
                  </a:moveTo>
                  <a:lnTo>
                    <a:pt x="336552" y="1325563"/>
                  </a:lnTo>
                  <a:lnTo>
                    <a:pt x="336552" y="1662113"/>
                  </a:lnTo>
                  <a:lnTo>
                    <a:pt x="0" y="1662113"/>
                  </a:lnTo>
                  <a:close/>
                  <a:moveTo>
                    <a:pt x="723900" y="608013"/>
                  </a:moveTo>
                  <a:lnTo>
                    <a:pt x="1060452" y="608013"/>
                  </a:lnTo>
                  <a:lnTo>
                    <a:pt x="1060452" y="944563"/>
                  </a:lnTo>
                  <a:lnTo>
                    <a:pt x="723900" y="944563"/>
                  </a:lnTo>
                  <a:close/>
                  <a:moveTo>
                    <a:pt x="0" y="0"/>
                  </a:moveTo>
                  <a:lnTo>
                    <a:pt x="336552" y="0"/>
                  </a:lnTo>
                  <a:lnTo>
                    <a:pt x="336552" y="336550"/>
                  </a:lnTo>
                  <a:lnTo>
                    <a:pt x="0" y="336550"/>
                  </a:lnTo>
                  <a:close/>
                </a:path>
              </a:pathLst>
            </a:custGeom>
            <a:solidFill>
              <a:srgbClr val="DE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3EBE5B58-E0C8-4275-9035-46B24A89F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7124" y="7237413"/>
              <a:ext cx="968376" cy="1487488"/>
            </a:xfrm>
            <a:custGeom>
              <a:avLst/>
              <a:gdLst>
                <a:gd name="connsiteX0" fmla="*/ 0 w 968376"/>
                <a:gd name="connsiteY0" fmla="*/ 1152525 h 1487488"/>
                <a:gd name="connsiteX1" fmla="*/ 336552 w 968376"/>
                <a:gd name="connsiteY1" fmla="*/ 1152525 h 1487488"/>
                <a:gd name="connsiteX2" fmla="*/ 336552 w 968376"/>
                <a:gd name="connsiteY2" fmla="*/ 1487488 h 1487488"/>
                <a:gd name="connsiteX3" fmla="*/ 0 w 968376"/>
                <a:gd name="connsiteY3" fmla="*/ 1487488 h 1487488"/>
                <a:gd name="connsiteX4" fmla="*/ 631826 w 968376"/>
                <a:gd name="connsiteY4" fmla="*/ 573087 h 1487488"/>
                <a:gd name="connsiteX5" fmla="*/ 968376 w 968376"/>
                <a:gd name="connsiteY5" fmla="*/ 573087 h 1487488"/>
                <a:gd name="connsiteX6" fmla="*/ 968376 w 968376"/>
                <a:gd name="connsiteY6" fmla="*/ 909637 h 1487488"/>
                <a:gd name="connsiteX7" fmla="*/ 631826 w 968376"/>
                <a:gd name="connsiteY7" fmla="*/ 909637 h 1487488"/>
                <a:gd name="connsiteX8" fmla="*/ 0 w 968376"/>
                <a:gd name="connsiteY8" fmla="*/ 0 h 1487488"/>
                <a:gd name="connsiteX9" fmla="*/ 336552 w 968376"/>
                <a:gd name="connsiteY9" fmla="*/ 0 h 1487488"/>
                <a:gd name="connsiteX10" fmla="*/ 336552 w 968376"/>
                <a:gd name="connsiteY10" fmla="*/ 336550 h 1487488"/>
                <a:gd name="connsiteX11" fmla="*/ 0 w 968376"/>
                <a:gd name="connsiteY11" fmla="*/ 336550 h 148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8376" h="1487488">
                  <a:moveTo>
                    <a:pt x="0" y="1152525"/>
                  </a:moveTo>
                  <a:lnTo>
                    <a:pt x="336552" y="1152525"/>
                  </a:lnTo>
                  <a:lnTo>
                    <a:pt x="336552" y="1487488"/>
                  </a:lnTo>
                  <a:lnTo>
                    <a:pt x="0" y="1487488"/>
                  </a:lnTo>
                  <a:close/>
                  <a:moveTo>
                    <a:pt x="631826" y="573087"/>
                  </a:moveTo>
                  <a:lnTo>
                    <a:pt x="968376" y="573087"/>
                  </a:lnTo>
                  <a:lnTo>
                    <a:pt x="968376" y="909637"/>
                  </a:lnTo>
                  <a:lnTo>
                    <a:pt x="631826" y="909637"/>
                  </a:lnTo>
                  <a:close/>
                  <a:moveTo>
                    <a:pt x="0" y="0"/>
                  </a:moveTo>
                  <a:lnTo>
                    <a:pt x="336552" y="0"/>
                  </a:lnTo>
                  <a:lnTo>
                    <a:pt x="336552" y="336550"/>
                  </a:lnTo>
                  <a:lnTo>
                    <a:pt x="0" y="336550"/>
                  </a:lnTo>
                  <a:close/>
                </a:path>
              </a:pathLst>
            </a:custGeom>
            <a:solidFill>
              <a:srgbClr val="DE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F6D8CE1-F39D-4693-8C8C-5A97A8A41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6499" y="5043488"/>
              <a:ext cx="4060824" cy="5424488"/>
            </a:xfrm>
            <a:custGeom>
              <a:avLst/>
              <a:gdLst>
                <a:gd name="connsiteX0" fmla="*/ 3911600 w 4060824"/>
                <a:gd name="connsiteY0" fmla="*/ 0 h 5424488"/>
                <a:gd name="connsiteX1" fmla="*/ 4060824 w 4060824"/>
                <a:gd name="connsiteY1" fmla="*/ 0 h 5424488"/>
                <a:gd name="connsiteX2" fmla="*/ 4060824 w 4060824"/>
                <a:gd name="connsiteY2" fmla="*/ 5424488 h 5424488"/>
                <a:gd name="connsiteX3" fmla="*/ 3911600 w 4060824"/>
                <a:gd name="connsiteY3" fmla="*/ 5424488 h 5424488"/>
                <a:gd name="connsiteX4" fmla="*/ 0 w 4060824"/>
                <a:gd name="connsiteY4" fmla="*/ 0 h 5424488"/>
                <a:gd name="connsiteX5" fmla="*/ 204788 w 4060824"/>
                <a:gd name="connsiteY5" fmla="*/ 0 h 5424488"/>
                <a:gd name="connsiteX6" fmla="*/ 204788 w 4060824"/>
                <a:gd name="connsiteY6" fmla="*/ 5424488 h 5424488"/>
                <a:gd name="connsiteX7" fmla="*/ 0 w 4060824"/>
                <a:gd name="connsiteY7" fmla="*/ 5424488 h 542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0824" h="5424488">
                  <a:moveTo>
                    <a:pt x="3911600" y="0"/>
                  </a:moveTo>
                  <a:lnTo>
                    <a:pt x="4060824" y="0"/>
                  </a:lnTo>
                  <a:lnTo>
                    <a:pt x="4060824" y="5424488"/>
                  </a:lnTo>
                  <a:lnTo>
                    <a:pt x="3911600" y="5424488"/>
                  </a:lnTo>
                  <a:close/>
                  <a:moveTo>
                    <a:pt x="0" y="0"/>
                  </a:moveTo>
                  <a:lnTo>
                    <a:pt x="204788" y="0"/>
                  </a:lnTo>
                  <a:lnTo>
                    <a:pt x="204788" y="5424488"/>
                  </a:lnTo>
                  <a:lnTo>
                    <a:pt x="0" y="5424488"/>
                  </a:lnTo>
                  <a:close/>
                </a:path>
              </a:pathLst>
            </a:custGeom>
            <a:solidFill>
              <a:srgbClr val="3FA9D8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1" name="Freeform 39">
              <a:extLst>
                <a:ext uri="{FF2B5EF4-FFF2-40B4-BE49-F238E27FC236}">
                  <a16:creationId xmlns:a16="http://schemas.microsoft.com/office/drawing/2014/main" id="{C328D814-00C3-474D-9BC0-1C273790F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4175" y="7769225"/>
              <a:ext cx="696913" cy="738188"/>
            </a:xfrm>
            <a:custGeom>
              <a:avLst/>
              <a:gdLst>
                <a:gd name="T0" fmla="*/ 916 w 916"/>
                <a:gd name="T1" fmla="*/ 857 h 970"/>
                <a:gd name="T2" fmla="*/ 846 w 916"/>
                <a:gd name="T3" fmla="*/ 643 h 970"/>
                <a:gd name="T4" fmla="*/ 876 w 916"/>
                <a:gd name="T5" fmla="*/ 584 h 970"/>
                <a:gd name="T6" fmla="*/ 877 w 916"/>
                <a:gd name="T7" fmla="*/ 456 h 970"/>
                <a:gd name="T8" fmla="*/ 863 w 916"/>
                <a:gd name="T9" fmla="*/ 427 h 970"/>
                <a:gd name="T10" fmla="*/ 868 w 916"/>
                <a:gd name="T11" fmla="*/ 417 h 970"/>
                <a:gd name="T12" fmla="*/ 859 w 916"/>
                <a:gd name="T13" fmla="*/ 231 h 970"/>
                <a:gd name="T14" fmla="*/ 864 w 916"/>
                <a:gd name="T15" fmla="*/ 213 h 970"/>
                <a:gd name="T16" fmla="*/ 771 w 916"/>
                <a:gd name="T17" fmla="*/ 74 h 970"/>
                <a:gd name="T18" fmla="*/ 253 w 916"/>
                <a:gd name="T19" fmla="*/ 0 h 970"/>
                <a:gd name="T20" fmla="*/ 278 w 916"/>
                <a:gd name="T21" fmla="*/ 564 h 970"/>
                <a:gd name="T22" fmla="*/ 354 w 916"/>
                <a:gd name="T23" fmla="*/ 817 h 970"/>
                <a:gd name="T24" fmla="*/ 418 w 916"/>
                <a:gd name="T25" fmla="*/ 970 h 970"/>
                <a:gd name="T26" fmla="*/ 916 w 916"/>
                <a:gd name="T27" fmla="*/ 857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6" h="970">
                  <a:moveTo>
                    <a:pt x="916" y="857"/>
                  </a:moveTo>
                  <a:lnTo>
                    <a:pt x="846" y="643"/>
                  </a:lnTo>
                  <a:lnTo>
                    <a:pt x="876" y="584"/>
                  </a:lnTo>
                  <a:cubicBezTo>
                    <a:pt x="896" y="544"/>
                    <a:pt x="896" y="497"/>
                    <a:pt x="877" y="456"/>
                  </a:cubicBezTo>
                  <a:lnTo>
                    <a:pt x="863" y="427"/>
                  </a:lnTo>
                  <a:lnTo>
                    <a:pt x="868" y="417"/>
                  </a:lnTo>
                  <a:cubicBezTo>
                    <a:pt x="902" y="359"/>
                    <a:pt x="898" y="286"/>
                    <a:pt x="859" y="231"/>
                  </a:cubicBezTo>
                  <a:lnTo>
                    <a:pt x="864" y="213"/>
                  </a:lnTo>
                  <a:cubicBezTo>
                    <a:pt x="880" y="148"/>
                    <a:pt x="837" y="84"/>
                    <a:pt x="771" y="74"/>
                  </a:cubicBezTo>
                  <a:lnTo>
                    <a:pt x="253" y="0"/>
                  </a:lnTo>
                  <a:cubicBezTo>
                    <a:pt x="253" y="0"/>
                    <a:pt x="0" y="470"/>
                    <a:pt x="278" y="564"/>
                  </a:cubicBezTo>
                  <a:cubicBezTo>
                    <a:pt x="278" y="564"/>
                    <a:pt x="228" y="728"/>
                    <a:pt x="354" y="817"/>
                  </a:cubicBezTo>
                  <a:lnTo>
                    <a:pt x="418" y="970"/>
                  </a:lnTo>
                  <a:lnTo>
                    <a:pt x="916" y="857"/>
                  </a:lnTo>
                  <a:close/>
                </a:path>
              </a:pathLst>
            </a:custGeom>
            <a:solidFill>
              <a:srgbClr val="82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2" name="Freeform 40">
              <a:extLst>
                <a:ext uri="{FF2B5EF4-FFF2-40B4-BE49-F238E27FC236}">
                  <a16:creationId xmlns:a16="http://schemas.microsoft.com/office/drawing/2014/main" id="{77316C20-C8F4-48A1-897D-5C12813C9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4175" y="7769225"/>
              <a:ext cx="696913" cy="738188"/>
            </a:xfrm>
            <a:custGeom>
              <a:avLst/>
              <a:gdLst>
                <a:gd name="T0" fmla="*/ 916 w 916"/>
                <a:gd name="T1" fmla="*/ 857 h 970"/>
                <a:gd name="T2" fmla="*/ 846 w 916"/>
                <a:gd name="T3" fmla="*/ 643 h 970"/>
                <a:gd name="T4" fmla="*/ 876 w 916"/>
                <a:gd name="T5" fmla="*/ 584 h 970"/>
                <a:gd name="T6" fmla="*/ 877 w 916"/>
                <a:gd name="T7" fmla="*/ 456 h 970"/>
                <a:gd name="T8" fmla="*/ 863 w 916"/>
                <a:gd name="T9" fmla="*/ 427 h 970"/>
                <a:gd name="T10" fmla="*/ 868 w 916"/>
                <a:gd name="T11" fmla="*/ 417 h 970"/>
                <a:gd name="T12" fmla="*/ 859 w 916"/>
                <a:gd name="T13" fmla="*/ 231 h 970"/>
                <a:gd name="T14" fmla="*/ 864 w 916"/>
                <a:gd name="T15" fmla="*/ 213 h 970"/>
                <a:gd name="T16" fmla="*/ 771 w 916"/>
                <a:gd name="T17" fmla="*/ 74 h 970"/>
                <a:gd name="T18" fmla="*/ 253 w 916"/>
                <a:gd name="T19" fmla="*/ 0 h 970"/>
                <a:gd name="T20" fmla="*/ 278 w 916"/>
                <a:gd name="T21" fmla="*/ 564 h 970"/>
                <a:gd name="T22" fmla="*/ 354 w 916"/>
                <a:gd name="T23" fmla="*/ 817 h 970"/>
                <a:gd name="T24" fmla="*/ 418 w 916"/>
                <a:gd name="T25" fmla="*/ 970 h 970"/>
                <a:gd name="T26" fmla="*/ 916 w 916"/>
                <a:gd name="T27" fmla="*/ 857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6" h="970">
                  <a:moveTo>
                    <a:pt x="916" y="857"/>
                  </a:moveTo>
                  <a:lnTo>
                    <a:pt x="846" y="643"/>
                  </a:lnTo>
                  <a:lnTo>
                    <a:pt x="876" y="584"/>
                  </a:lnTo>
                  <a:cubicBezTo>
                    <a:pt x="896" y="544"/>
                    <a:pt x="896" y="497"/>
                    <a:pt x="877" y="456"/>
                  </a:cubicBezTo>
                  <a:lnTo>
                    <a:pt x="863" y="427"/>
                  </a:lnTo>
                  <a:lnTo>
                    <a:pt x="868" y="417"/>
                  </a:lnTo>
                  <a:cubicBezTo>
                    <a:pt x="902" y="359"/>
                    <a:pt x="898" y="286"/>
                    <a:pt x="859" y="231"/>
                  </a:cubicBezTo>
                  <a:lnTo>
                    <a:pt x="864" y="213"/>
                  </a:lnTo>
                  <a:cubicBezTo>
                    <a:pt x="880" y="148"/>
                    <a:pt x="837" y="84"/>
                    <a:pt x="771" y="74"/>
                  </a:cubicBezTo>
                  <a:lnTo>
                    <a:pt x="253" y="0"/>
                  </a:lnTo>
                  <a:cubicBezTo>
                    <a:pt x="253" y="0"/>
                    <a:pt x="0" y="470"/>
                    <a:pt x="278" y="564"/>
                  </a:cubicBezTo>
                  <a:cubicBezTo>
                    <a:pt x="278" y="564"/>
                    <a:pt x="228" y="728"/>
                    <a:pt x="354" y="817"/>
                  </a:cubicBezTo>
                  <a:lnTo>
                    <a:pt x="418" y="970"/>
                  </a:lnTo>
                  <a:lnTo>
                    <a:pt x="916" y="857"/>
                  </a:lnTo>
                  <a:close/>
                </a:path>
              </a:pathLst>
            </a:custGeom>
            <a:solidFill>
              <a:srgbClr val="11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3" name="Freeform 41">
              <a:extLst>
                <a:ext uri="{FF2B5EF4-FFF2-40B4-BE49-F238E27FC236}">
                  <a16:creationId xmlns:a16="http://schemas.microsoft.com/office/drawing/2014/main" id="{46C2EDBE-7470-4A27-9EE1-F14F82BDE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3450" y="6965950"/>
              <a:ext cx="1254125" cy="2698750"/>
            </a:xfrm>
            <a:custGeom>
              <a:avLst/>
              <a:gdLst>
                <a:gd name="T0" fmla="*/ 1513 w 1648"/>
                <a:gd name="T1" fmla="*/ 297 h 3548"/>
                <a:gd name="T2" fmla="*/ 664 w 1648"/>
                <a:gd name="T3" fmla="*/ 459 h 3548"/>
                <a:gd name="T4" fmla="*/ 540 w 1648"/>
                <a:gd name="T5" fmla="*/ 3548 h 3548"/>
                <a:gd name="T6" fmla="*/ 1540 w 1648"/>
                <a:gd name="T7" fmla="*/ 3548 h 3548"/>
                <a:gd name="T8" fmla="*/ 1287 w 1648"/>
                <a:gd name="T9" fmla="*/ 640 h 3548"/>
                <a:gd name="T10" fmla="*/ 1513 w 1648"/>
                <a:gd name="T11" fmla="*/ 297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3548">
                  <a:moveTo>
                    <a:pt x="1513" y="297"/>
                  </a:moveTo>
                  <a:cubicBezTo>
                    <a:pt x="1513" y="297"/>
                    <a:pt x="1079" y="0"/>
                    <a:pt x="664" y="459"/>
                  </a:cubicBezTo>
                  <a:cubicBezTo>
                    <a:pt x="0" y="1192"/>
                    <a:pt x="540" y="3548"/>
                    <a:pt x="540" y="3548"/>
                  </a:cubicBezTo>
                  <a:lnTo>
                    <a:pt x="1540" y="3548"/>
                  </a:lnTo>
                  <a:cubicBezTo>
                    <a:pt x="1540" y="3548"/>
                    <a:pt x="837" y="731"/>
                    <a:pt x="1287" y="640"/>
                  </a:cubicBezTo>
                  <a:cubicBezTo>
                    <a:pt x="1648" y="566"/>
                    <a:pt x="1513" y="297"/>
                    <a:pt x="1513" y="297"/>
                  </a:cubicBezTo>
                  <a:close/>
                </a:path>
              </a:pathLst>
            </a:custGeom>
            <a:solidFill>
              <a:srgbClr val="091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4" name="Freeform 42">
              <a:extLst>
                <a:ext uri="{FF2B5EF4-FFF2-40B4-BE49-F238E27FC236}">
                  <a16:creationId xmlns:a16="http://schemas.microsoft.com/office/drawing/2014/main" id="{4A788442-DB69-4ED5-802A-628D0EE1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5838" y="8831263"/>
              <a:ext cx="2965450" cy="2003425"/>
            </a:xfrm>
            <a:custGeom>
              <a:avLst/>
              <a:gdLst>
                <a:gd name="T0" fmla="*/ 2691 w 3895"/>
                <a:gd name="T1" fmla="*/ 93 h 2633"/>
                <a:gd name="T2" fmla="*/ 2392 w 3895"/>
                <a:gd name="T3" fmla="*/ 0 h 2633"/>
                <a:gd name="T4" fmla="*/ 1722 w 3895"/>
                <a:gd name="T5" fmla="*/ 0 h 2633"/>
                <a:gd name="T6" fmla="*/ 968 w 3895"/>
                <a:gd name="T7" fmla="*/ 235 h 2633"/>
                <a:gd name="T8" fmla="*/ 560 w 3895"/>
                <a:gd name="T9" fmla="*/ 655 h 2633"/>
                <a:gd name="T10" fmla="*/ 0 w 3895"/>
                <a:gd name="T11" fmla="*/ 2633 h 2633"/>
                <a:gd name="T12" fmla="*/ 893 w 3895"/>
                <a:gd name="T13" fmla="*/ 2632 h 2633"/>
                <a:gd name="T14" fmla="*/ 3895 w 3895"/>
                <a:gd name="T15" fmla="*/ 2626 h 2633"/>
                <a:gd name="T16" fmla="*/ 3617 w 3895"/>
                <a:gd name="T17" fmla="*/ 1134 h 2633"/>
                <a:gd name="T18" fmla="*/ 2691 w 3895"/>
                <a:gd name="T19" fmla="*/ 93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5" h="2633">
                  <a:moveTo>
                    <a:pt x="2691" y="93"/>
                  </a:moveTo>
                  <a:lnTo>
                    <a:pt x="2392" y="0"/>
                  </a:lnTo>
                  <a:lnTo>
                    <a:pt x="1722" y="0"/>
                  </a:lnTo>
                  <a:lnTo>
                    <a:pt x="968" y="235"/>
                  </a:lnTo>
                  <a:cubicBezTo>
                    <a:pt x="770" y="297"/>
                    <a:pt x="616" y="455"/>
                    <a:pt x="560" y="655"/>
                  </a:cubicBezTo>
                  <a:lnTo>
                    <a:pt x="0" y="2633"/>
                  </a:lnTo>
                  <a:lnTo>
                    <a:pt x="893" y="2632"/>
                  </a:lnTo>
                  <a:lnTo>
                    <a:pt x="3895" y="2626"/>
                  </a:lnTo>
                  <a:lnTo>
                    <a:pt x="3617" y="1134"/>
                  </a:lnTo>
                  <a:cubicBezTo>
                    <a:pt x="3525" y="642"/>
                    <a:pt x="3169" y="242"/>
                    <a:pt x="2691" y="93"/>
                  </a:cubicBezTo>
                  <a:close/>
                </a:path>
              </a:pathLst>
            </a:custGeom>
            <a:solidFill>
              <a:srgbClr val="604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5" name="Freeform 43">
              <a:extLst>
                <a:ext uri="{FF2B5EF4-FFF2-40B4-BE49-F238E27FC236}">
                  <a16:creationId xmlns:a16="http://schemas.microsoft.com/office/drawing/2014/main" id="{9D887C2D-28E1-4B98-99FC-977463761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8688" y="8388350"/>
              <a:ext cx="723900" cy="1233488"/>
            </a:xfrm>
            <a:custGeom>
              <a:avLst/>
              <a:gdLst>
                <a:gd name="T0" fmla="*/ 463 w 953"/>
                <a:gd name="T1" fmla="*/ 1618 h 1621"/>
                <a:gd name="T2" fmla="*/ 0 w 953"/>
                <a:gd name="T3" fmla="*/ 625 h 1621"/>
                <a:gd name="T4" fmla="*/ 134 w 953"/>
                <a:gd name="T5" fmla="*/ 583 h 1621"/>
                <a:gd name="T6" fmla="*/ 134 w 953"/>
                <a:gd name="T7" fmla="*/ 0 h 1621"/>
                <a:gd name="T8" fmla="*/ 800 w 953"/>
                <a:gd name="T9" fmla="*/ 0 h 1621"/>
                <a:gd name="T10" fmla="*/ 800 w 953"/>
                <a:gd name="T11" fmla="*/ 583 h 1621"/>
                <a:gd name="T12" fmla="*/ 953 w 953"/>
                <a:gd name="T13" fmla="*/ 631 h 1621"/>
                <a:gd name="T14" fmla="*/ 463 w 953"/>
                <a:gd name="T15" fmla="*/ 161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621">
                  <a:moveTo>
                    <a:pt x="463" y="1618"/>
                  </a:moveTo>
                  <a:cubicBezTo>
                    <a:pt x="255" y="1614"/>
                    <a:pt x="0" y="625"/>
                    <a:pt x="0" y="625"/>
                  </a:cubicBezTo>
                  <a:lnTo>
                    <a:pt x="134" y="583"/>
                  </a:lnTo>
                  <a:lnTo>
                    <a:pt x="134" y="0"/>
                  </a:lnTo>
                  <a:lnTo>
                    <a:pt x="800" y="0"/>
                  </a:lnTo>
                  <a:lnTo>
                    <a:pt x="800" y="583"/>
                  </a:lnTo>
                  <a:lnTo>
                    <a:pt x="953" y="631"/>
                  </a:lnTo>
                  <a:cubicBezTo>
                    <a:pt x="953" y="631"/>
                    <a:pt x="672" y="1621"/>
                    <a:pt x="463" y="1618"/>
                  </a:cubicBezTo>
                  <a:close/>
                </a:path>
              </a:pathLst>
            </a:custGeom>
            <a:solidFill>
              <a:srgbClr val="82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6" name="Freeform 44">
              <a:extLst>
                <a:ext uri="{FF2B5EF4-FFF2-40B4-BE49-F238E27FC236}">
                  <a16:creationId xmlns:a16="http://schemas.microsoft.com/office/drawing/2014/main" id="{DB7B59A7-98E0-4385-99F4-1A2AE325E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1675" y="8416925"/>
              <a:ext cx="1049338" cy="2386013"/>
            </a:xfrm>
            <a:custGeom>
              <a:avLst/>
              <a:gdLst>
                <a:gd name="T0" fmla="*/ 932 w 1378"/>
                <a:gd name="T1" fmla="*/ 3073 h 3134"/>
                <a:gd name="T2" fmla="*/ 932 w 1378"/>
                <a:gd name="T3" fmla="*/ 3073 h 3134"/>
                <a:gd name="T4" fmla="*/ 341 w 1378"/>
                <a:gd name="T5" fmla="*/ 2666 h 3134"/>
                <a:gd name="T6" fmla="*/ 0 w 1378"/>
                <a:gd name="T7" fmla="*/ 119 h 3134"/>
                <a:gd name="T8" fmla="*/ 542 w 1378"/>
                <a:gd name="T9" fmla="*/ 0 h 3134"/>
                <a:gd name="T10" fmla="*/ 1299 w 1378"/>
                <a:gd name="T11" fmla="*/ 2456 h 3134"/>
                <a:gd name="T12" fmla="*/ 932 w 1378"/>
                <a:gd name="T13" fmla="*/ 3073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8" h="3134">
                  <a:moveTo>
                    <a:pt x="932" y="3073"/>
                  </a:moveTo>
                  <a:lnTo>
                    <a:pt x="932" y="3073"/>
                  </a:lnTo>
                  <a:cubicBezTo>
                    <a:pt x="654" y="3134"/>
                    <a:pt x="383" y="2947"/>
                    <a:pt x="341" y="2666"/>
                  </a:cubicBezTo>
                  <a:lnTo>
                    <a:pt x="0" y="119"/>
                  </a:lnTo>
                  <a:lnTo>
                    <a:pt x="542" y="0"/>
                  </a:lnTo>
                  <a:lnTo>
                    <a:pt x="1299" y="2456"/>
                  </a:lnTo>
                  <a:cubicBezTo>
                    <a:pt x="1378" y="2729"/>
                    <a:pt x="1210" y="3012"/>
                    <a:pt x="932" y="3073"/>
                  </a:cubicBezTo>
                  <a:close/>
                </a:path>
              </a:pathLst>
            </a:custGeom>
            <a:solidFill>
              <a:srgbClr val="7D6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7" name="Freeform 45">
              <a:extLst>
                <a:ext uri="{FF2B5EF4-FFF2-40B4-BE49-F238E27FC236}">
                  <a16:creationId xmlns:a16="http://schemas.microsoft.com/office/drawing/2014/main" id="{CFADDFEB-CC71-4FD8-8A3E-07720BC14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4338" y="7629525"/>
              <a:ext cx="457200" cy="881063"/>
            </a:xfrm>
            <a:custGeom>
              <a:avLst/>
              <a:gdLst>
                <a:gd name="T0" fmla="*/ 601 w 601"/>
                <a:gd name="T1" fmla="*/ 1074 h 1158"/>
                <a:gd name="T2" fmla="*/ 286 w 601"/>
                <a:gd name="T3" fmla="*/ 1158 h 1158"/>
                <a:gd name="T4" fmla="*/ 0 w 601"/>
                <a:gd name="T5" fmla="*/ 84 h 1158"/>
                <a:gd name="T6" fmla="*/ 315 w 601"/>
                <a:gd name="T7" fmla="*/ 0 h 1158"/>
                <a:gd name="T8" fmla="*/ 601 w 601"/>
                <a:gd name="T9" fmla="*/ 1074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158">
                  <a:moveTo>
                    <a:pt x="601" y="1074"/>
                  </a:moveTo>
                  <a:lnTo>
                    <a:pt x="286" y="1158"/>
                  </a:lnTo>
                  <a:lnTo>
                    <a:pt x="0" y="84"/>
                  </a:lnTo>
                  <a:lnTo>
                    <a:pt x="315" y="0"/>
                  </a:lnTo>
                  <a:lnTo>
                    <a:pt x="601" y="1074"/>
                  </a:lnTo>
                  <a:close/>
                </a:path>
              </a:pathLst>
            </a:custGeom>
            <a:solidFill>
              <a:srgbClr val="F9D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DC2A1865-E2A4-4A00-8843-20EB6A2D5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9494" y="7552916"/>
              <a:ext cx="545313" cy="1075570"/>
            </a:xfrm>
            <a:custGeom>
              <a:avLst/>
              <a:gdLst>
                <a:gd name="connsiteX0" fmla="*/ 416618 w 545313"/>
                <a:gd name="connsiteY0" fmla="*/ 742119 h 1075570"/>
                <a:gd name="connsiteX1" fmla="*/ 501094 w 545313"/>
                <a:gd name="connsiteY1" fmla="*/ 791480 h 1075570"/>
                <a:gd name="connsiteX2" fmla="*/ 542951 w 545313"/>
                <a:gd name="connsiteY2" fmla="*/ 947154 h 1075570"/>
                <a:gd name="connsiteX3" fmla="*/ 493483 w 545313"/>
                <a:gd name="connsiteY3" fmla="*/ 1031446 h 1075570"/>
                <a:gd name="connsiteX4" fmla="*/ 338232 w 545313"/>
                <a:gd name="connsiteY4" fmla="*/ 1073213 h 1075570"/>
                <a:gd name="connsiteX5" fmla="*/ 253757 w 545313"/>
                <a:gd name="connsiteY5" fmla="*/ 1023853 h 1075570"/>
                <a:gd name="connsiteX6" fmla="*/ 211899 w 545313"/>
                <a:gd name="connsiteY6" fmla="*/ 868178 h 1075570"/>
                <a:gd name="connsiteX7" fmla="*/ 261367 w 545313"/>
                <a:gd name="connsiteY7" fmla="*/ 783886 h 1075570"/>
                <a:gd name="connsiteX8" fmla="*/ 206772 w 545313"/>
                <a:gd name="connsiteY8" fmla="*/ 2365 h 1075570"/>
                <a:gd name="connsiteX9" fmla="*/ 291431 w 545313"/>
                <a:gd name="connsiteY9" fmla="*/ 51072 h 1075570"/>
                <a:gd name="connsiteX10" fmla="*/ 333379 w 545313"/>
                <a:gd name="connsiteY10" fmla="*/ 207845 h 1075570"/>
                <a:gd name="connsiteX11" fmla="*/ 284567 w 545313"/>
                <a:gd name="connsiteY11" fmla="*/ 292320 h 1075570"/>
                <a:gd name="connsiteX12" fmla="*/ 128215 w 545313"/>
                <a:gd name="connsiteY12" fmla="*/ 333416 h 1075570"/>
                <a:gd name="connsiteX13" fmla="*/ 43556 w 545313"/>
                <a:gd name="connsiteY13" fmla="*/ 284710 h 1075570"/>
                <a:gd name="connsiteX14" fmla="*/ 2371 w 545313"/>
                <a:gd name="connsiteY14" fmla="*/ 127936 h 1075570"/>
                <a:gd name="connsiteX15" fmla="*/ 51183 w 545313"/>
                <a:gd name="connsiteY15" fmla="*/ 43461 h 107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5313" h="1075570">
                  <a:moveTo>
                    <a:pt x="416618" y="742119"/>
                  </a:moveTo>
                  <a:cubicBezTo>
                    <a:pt x="453148" y="732247"/>
                    <a:pt x="491200" y="754270"/>
                    <a:pt x="501094" y="791480"/>
                  </a:cubicBezTo>
                  <a:lnTo>
                    <a:pt x="542951" y="947154"/>
                  </a:lnTo>
                  <a:cubicBezTo>
                    <a:pt x="552844" y="984364"/>
                    <a:pt x="530774" y="1021574"/>
                    <a:pt x="493483" y="1031446"/>
                  </a:cubicBezTo>
                  <a:lnTo>
                    <a:pt x="338232" y="1073213"/>
                  </a:lnTo>
                  <a:cubicBezTo>
                    <a:pt x="301702" y="1083085"/>
                    <a:pt x="263650" y="1061063"/>
                    <a:pt x="253757" y="1023853"/>
                  </a:cubicBezTo>
                  <a:lnTo>
                    <a:pt x="211899" y="868178"/>
                  </a:lnTo>
                  <a:cubicBezTo>
                    <a:pt x="202006" y="830968"/>
                    <a:pt x="224076" y="793758"/>
                    <a:pt x="261367" y="783886"/>
                  </a:cubicBezTo>
                  <a:close/>
                  <a:moveTo>
                    <a:pt x="206772" y="2365"/>
                  </a:moveTo>
                  <a:cubicBezTo>
                    <a:pt x="244144" y="-7528"/>
                    <a:pt x="281516" y="14542"/>
                    <a:pt x="291431" y="51072"/>
                  </a:cubicBezTo>
                  <a:lnTo>
                    <a:pt x="333379" y="207845"/>
                  </a:lnTo>
                  <a:cubicBezTo>
                    <a:pt x="343294" y="244375"/>
                    <a:pt x="321176" y="282427"/>
                    <a:pt x="284567" y="292320"/>
                  </a:cubicBezTo>
                  <a:lnTo>
                    <a:pt x="128215" y="333416"/>
                  </a:lnTo>
                  <a:cubicBezTo>
                    <a:pt x="91606" y="343310"/>
                    <a:pt x="53471" y="321240"/>
                    <a:pt x="43556" y="284710"/>
                  </a:cubicBezTo>
                  <a:lnTo>
                    <a:pt x="2371" y="127936"/>
                  </a:lnTo>
                  <a:cubicBezTo>
                    <a:pt x="-7544" y="91407"/>
                    <a:pt x="14574" y="53355"/>
                    <a:pt x="51183" y="43461"/>
                  </a:cubicBezTo>
                  <a:close/>
                </a:path>
              </a:pathLst>
            </a:cu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3D5F8216-0993-4CD8-9B7B-2D847078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1112" y="7582982"/>
              <a:ext cx="481545" cy="1014942"/>
            </a:xfrm>
            <a:custGeom>
              <a:avLst/>
              <a:gdLst>
                <a:gd name="connsiteX0" fmla="*/ 376636 w 481545"/>
                <a:gd name="connsiteY0" fmla="*/ 743878 h 1014942"/>
                <a:gd name="connsiteX1" fmla="*/ 445978 w 481545"/>
                <a:gd name="connsiteY1" fmla="*/ 783397 h 1014942"/>
                <a:gd name="connsiteX2" fmla="*/ 479506 w 481545"/>
                <a:gd name="connsiteY2" fmla="*/ 910312 h 1014942"/>
                <a:gd name="connsiteX3" fmla="*/ 439882 w 481545"/>
                <a:gd name="connsiteY3" fmla="*/ 979469 h 1014942"/>
                <a:gd name="connsiteX4" fmla="*/ 313390 w 481545"/>
                <a:gd name="connsiteY4" fmla="*/ 1012908 h 1014942"/>
                <a:gd name="connsiteX5" fmla="*/ 244048 w 481545"/>
                <a:gd name="connsiteY5" fmla="*/ 973390 h 1014942"/>
                <a:gd name="connsiteX6" fmla="*/ 210520 w 481545"/>
                <a:gd name="connsiteY6" fmla="*/ 846474 h 1014942"/>
                <a:gd name="connsiteX7" fmla="*/ 250144 w 481545"/>
                <a:gd name="connsiteY7" fmla="*/ 777317 h 1014942"/>
                <a:gd name="connsiteX8" fmla="*/ 168169 w 481545"/>
                <a:gd name="connsiteY8" fmla="*/ 1776 h 1014942"/>
                <a:gd name="connsiteX9" fmla="*/ 236550 w 481545"/>
                <a:gd name="connsiteY9" fmla="*/ 42162 h 1014942"/>
                <a:gd name="connsiteX10" fmla="*/ 270741 w 481545"/>
                <a:gd name="connsiteY10" fmla="*/ 169416 h 1014942"/>
                <a:gd name="connsiteX11" fmla="*/ 230472 w 481545"/>
                <a:gd name="connsiteY11" fmla="*/ 237996 h 1014942"/>
                <a:gd name="connsiteX12" fmla="*/ 104346 w 481545"/>
                <a:gd name="connsiteY12" fmla="*/ 272286 h 1014942"/>
                <a:gd name="connsiteX13" fmla="*/ 35965 w 481545"/>
                <a:gd name="connsiteY13" fmla="*/ 231900 h 1014942"/>
                <a:gd name="connsiteX14" fmla="*/ 1774 w 481545"/>
                <a:gd name="connsiteY14" fmla="*/ 104646 h 1014942"/>
                <a:gd name="connsiteX15" fmla="*/ 41283 w 481545"/>
                <a:gd name="connsiteY15" fmla="*/ 36066 h 101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1545" h="1014942">
                  <a:moveTo>
                    <a:pt x="376636" y="743878"/>
                  </a:moveTo>
                  <a:cubicBezTo>
                    <a:pt x="407116" y="735518"/>
                    <a:pt x="437596" y="753758"/>
                    <a:pt x="445978" y="783397"/>
                  </a:cubicBezTo>
                  <a:lnTo>
                    <a:pt x="479506" y="910312"/>
                  </a:lnTo>
                  <a:cubicBezTo>
                    <a:pt x="487888" y="940711"/>
                    <a:pt x="469600" y="971110"/>
                    <a:pt x="439882" y="979469"/>
                  </a:cubicBezTo>
                  <a:lnTo>
                    <a:pt x="313390" y="1012908"/>
                  </a:lnTo>
                  <a:cubicBezTo>
                    <a:pt x="282910" y="1021268"/>
                    <a:pt x="252430" y="1003029"/>
                    <a:pt x="244048" y="973390"/>
                  </a:cubicBezTo>
                  <a:lnTo>
                    <a:pt x="210520" y="846474"/>
                  </a:lnTo>
                  <a:cubicBezTo>
                    <a:pt x="202138" y="816075"/>
                    <a:pt x="220426" y="785676"/>
                    <a:pt x="250144" y="777317"/>
                  </a:cubicBezTo>
                  <a:close/>
                  <a:moveTo>
                    <a:pt x="168169" y="1776"/>
                  </a:moveTo>
                  <a:cubicBezTo>
                    <a:pt x="197801" y="-5844"/>
                    <a:pt x="228952" y="11682"/>
                    <a:pt x="236550" y="42162"/>
                  </a:cubicBezTo>
                  <a:lnTo>
                    <a:pt x="270741" y="169416"/>
                  </a:lnTo>
                  <a:cubicBezTo>
                    <a:pt x="278339" y="199134"/>
                    <a:pt x="260864" y="230376"/>
                    <a:pt x="230472" y="237996"/>
                  </a:cubicBezTo>
                  <a:lnTo>
                    <a:pt x="104346" y="272286"/>
                  </a:lnTo>
                  <a:cubicBezTo>
                    <a:pt x="74714" y="279906"/>
                    <a:pt x="43563" y="262380"/>
                    <a:pt x="35965" y="231900"/>
                  </a:cubicBezTo>
                  <a:lnTo>
                    <a:pt x="1774" y="104646"/>
                  </a:lnTo>
                  <a:cubicBezTo>
                    <a:pt x="-5824" y="74928"/>
                    <a:pt x="11651" y="43686"/>
                    <a:pt x="41283" y="36066"/>
                  </a:cubicBezTo>
                  <a:close/>
                </a:path>
              </a:pathLst>
            </a:custGeom>
            <a:solidFill>
              <a:srgbClr val="FF6D4A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0" name="Freeform 50">
              <a:extLst>
                <a:ext uri="{FF2B5EF4-FFF2-40B4-BE49-F238E27FC236}">
                  <a16:creationId xmlns:a16="http://schemas.microsoft.com/office/drawing/2014/main" id="{2B1BA920-56A5-4ED0-B190-4B0749675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4175" y="7769225"/>
              <a:ext cx="685800" cy="490538"/>
            </a:xfrm>
            <a:custGeom>
              <a:avLst/>
              <a:gdLst>
                <a:gd name="T0" fmla="*/ 876 w 902"/>
                <a:gd name="T1" fmla="*/ 584 h 643"/>
                <a:gd name="T2" fmla="*/ 877 w 902"/>
                <a:gd name="T3" fmla="*/ 456 h 643"/>
                <a:gd name="T4" fmla="*/ 863 w 902"/>
                <a:gd name="T5" fmla="*/ 427 h 643"/>
                <a:gd name="T6" fmla="*/ 868 w 902"/>
                <a:gd name="T7" fmla="*/ 417 h 643"/>
                <a:gd name="T8" fmla="*/ 859 w 902"/>
                <a:gd name="T9" fmla="*/ 231 h 643"/>
                <a:gd name="T10" fmla="*/ 864 w 902"/>
                <a:gd name="T11" fmla="*/ 213 h 643"/>
                <a:gd name="T12" fmla="*/ 771 w 902"/>
                <a:gd name="T13" fmla="*/ 74 h 643"/>
                <a:gd name="T14" fmla="*/ 253 w 902"/>
                <a:gd name="T15" fmla="*/ 0 h 643"/>
                <a:gd name="T16" fmla="*/ 278 w 902"/>
                <a:gd name="T17" fmla="*/ 564 h 643"/>
                <a:gd name="T18" fmla="*/ 846 w 902"/>
                <a:gd name="T19" fmla="*/ 643 h 643"/>
                <a:gd name="T20" fmla="*/ 876 w 902"/>
                <a:gd name="T21" fmla="*/ 58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2" h="643">
                  <a:moveTo>
                    <a:pt x="876" y="584"/>
                  </a:moveTo>
                  <a:cubicBezTo>
                    <a:pt x="896" y="544"/>
                    <a:pt x="896" y="497"/>
                    <a:pt x="877" y="456"/>
                  </a:cubicBezTo>
                  <a:lnTo>
                    <a:pt x="863" y="427"/>
                  </a:lnTo>
                  <a:lnTo>
                    <a:pt x="868" y="417"/>
                  </a:lnTo>
                  <a:cubicBezTo>
                    <a:pt x="902" y="359"/>
                    <a:pt x="898" y="286"/>
                    <a:pt x="859" y="231"/>
                  </a:cubicBezTo>
                  <a:lnTo>
                    <a:pt x="864" y="213"/>
                  </a:lnTo>
                  <a:cubicBezTo>
                    <a:pt x="880" y="148"/>
                    <a:pt x="837" y="84"/>
                    <a:pt x="771" y="74"/>
                  </a:cubicBezTo>
                  <a:lnTo>
                    <a:pt x="253" y="0"/>
                  </a:lnTo>
                  <a:cubicBezTo>
                    <a:pt x="253" y="0"/>
                    <a:pt x="0" y="470"/>
                    <a:pt x="278" y="564"/>
                  </a:cubicBezTo>
                  <a:lnTo>
                    <a:pt x="846" y="643"/>
                  </a:lnTo>
                  <a:lnTo>
                    <a:pt x="876" y="584"/>
                  </a:lnTo>
                  <a:close/>
                </a:path>
              </a:pathLst>
            </a:custGeom>
            <a:solidFill>
              <a:srgbClr val="82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1" name="Freeform 51">
              <a:extLst>
                <a:ext uri="{FF2B5EF4-FFF2-40B4-BE49-F238E27FC236}">
                  <a16:creationId xmlns:a16="http://schemas.microsoft.com/office/drawing/2014/main" id="{2DEAA724-0AC6-48D8-9175-99D09A156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3413" y="7118350"/>
              <a:ext cx="1350963" cy="1471613"/>
            </a:xfrm>
            <a:custGeom>
              <a:avLst/>
              <a:gdLst>
                <a:gd name="T0" fmla="*/ 1661 w 1776"/>
                <a:gd name="T1" fmla="*/ 815 h 1934"/>
                <a:gd name="T2" fmla="*/ 1078 w 1776"/>
                <a:gd name="T3" fmla="*/ 1907 h 1934"/>
                <a:gd name="T4" fmla="*/ 115 w 1776"/>
                <a:gd name="T5" fmla="*/ 1077 h 1934"/>
                <a:gd name="T6" fmla="*/ 739 w 1776"/>
                <a:gd name="T7" fmla="*/ 68 h 1934"/>
                <a:gd name="T8" fmla="*/ 1661 w 1776"/>
                <a:gd name="T9" fmla="*/ 815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6" h="1934">
                  <a:moveTo>
                    <a:pt x="1661" y="815"/>
                  </a:moveTo>
                  <a:cubicBezTo>
                    <a:pt x="1776" y="1497"/>
                    <a:pt x="1391" y="1886"/>
                    <a:pt x="1078" y="1907"/>
                  </a:cubicBezTo>
                  <a:cubicBezTo>
                    <a:pt x="672" y="1934"/>
                    <a:pt x="230" y="1758"/>
                    <a:pt x="115" y="1077"/>
                  </a:cubicBezTo>
                  <a:cubicBezTo>
                    <a:pt x="0" y="396"/>
                    <a:pt x="339" y="135"/>
                    <a:pt x="739" y="68"/>
                  </a:cubicBezTo>
                  <a:cubicBezTo>
                    <a:pt x="1139" y="0"/>
                    <a:pt x="1545" y="134"/>
                    <a:pt x="1661" y="815"/>
                  </a:cubicBezTo>
                  <a:close/>
                </a:path>
              </a:pathLst>
            </a:custGeom>
            <a:solidFill>
              <a:srgbClr val="93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2" name="Freeform 52">
              <a:extLst>
                <a:ext uri="{FF2B5EF4-FFF2-40B4-BE49-F238E27FC236}">
                  <a16:creationId xmlns:a16="http://schemas.microsoft.com/office/drawing/2014/main" id="{B566B7BE-150D-4167-AF6F-F4EF6FC2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2600" y="6797675"/>
              <a:ext cx="1457325" cy="1593850"/>
            </a:xfrm>
            <a:custGeom>
              <a:avLst/>
              <a:gdLst>
                <a:gd name="T0" fmla="*/ 1440 w 1915"/>
                <a:gd name="T1" fmla="*/ 453 h 2094"/>
                <a:gd name="T2" fmla="*/ 16 w 1915"/>
                <a:gd name="T3" fmla="*/ 1246 h 2094"/>
                <a:gd name="T4" fmla="*/ 579 w 1915"/>
                <a:gd name="T5" fmla="*/ 2087 h 2094"/>
                <a:gd name="T6" fmla="*/ 475 w 1915"/>
                <a:gd name="T7" fmla="*/ 1617 h 2094"/>
                <a:gd name="T8" fmla="*/ 1475 w 1915"/>
                <a:gd name="T9" fmla="*/ 777 h 2094"/>
                <a:gd name="T10" fmla="*/ 1845 w 1915"/>
                <a:gd name="T11" fmla="*/ 1158 h 2094"/>
                <a:gd name="T12" fmla="*/ 1701 w 1915"/>
                <a:gd name="T13" fmla="*/ 466 h 2094"/>
                <a:gd name="T14" fmla="*/ 1440 w 1915"/>
                <a:gd name="T15" fmla="*/ 453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5" h="2094">
                  <a:moveTo>
                    <a:pt x="1440" y="453"/>
                  </a:moveTo>
                  <a:cubicBezTo>
                    <a:pt x="552" y="0"/>
                    <a:pt x="0" y="660"/>
                    <a:pt x="16" y="1246"/>
                  </a:cubicBezTo>
                  <a:cubicBezTo>
                    <a:pt x="26" y="1601"/>
                    <a:pt x="204" y="2053"/>
                    <a:pt x="579" y="2087"/>
                  </a:cubicBezTo>
                  <a:cubicBezTo>
                    <a:pt x="662" y="2094"/>
                    <a:pt x="404" y="1638"/>
                    <a:pt x="475" y="1617"/>
                  </a:cubicBezTo>
                  <a:cubicBezTo>
                    <a:pt x="1431" y="1334"/>
                    <a:pt x="1475" y="777"/>
                    <a:pt x="1475" y="777"/>
                  </a:cubicBezTo>
                  <a:cubicBezTo>
                    <a:pt x="1475" y="777"/>
                    <a:pt x="1529" y="1018"/>
                    <a:pt x="1845" y="1158"/>
                  </a:cubicBezTo>
                  <a:cubicBezTo>
                    <a:pt x="1903" y="1183"/>
                    <a:pt x="1915" y="690"/>
                    <a:pt x="1701" y="466"/>
                  </a:cubicBezTo>
                  <a:cubicBezTo>
                    <a:pt x="1611" y="371"/>
                    <a:pt x="1440" y="453"/>
                    <a:pt x="1440" y="453"/>
                  </a:cubicBezTo>
                  <a:close/>
                </a:path>
              </a:pathLst>
            </a:custGeom>
            <a:solidFill>
              <a:srgbClr val="11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3" name="Freeform 53">
              <a:extLst>
                <a:ext uri="{FF2B5EF4-FFF2-40B4-BE49-F238E27FC236}">
                  <a16:creationId xmlns:a16="http://schemas.microsoft.com/office/drawing/2014/main" id="{88733F7D-09C4-468B-96AC-5538257C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2463" y="7912100"/>
              <a:ext cx="314325" cy="271463"/>
            </a:xfrm>
            <a:custGeom>
              <a:avLst/>
              <a:gdLst>
                <a:gd name="T0" fmla="*/ 371 w 415"/>
                <a:gd name="T1" fmla="*/ 289 h 358"/>
                <a:gd name="T2" fmla="*/ 128 w 415"/>
                <a:gd name="T3" fmla="*/ 298 h 358"/>
                <a:gd name="T4" fmla="*/ 44 w 415"/>
                <a:gd name="T5" fmla="*/ 70 h 358"/>
                <a:gd name="T6" fmla="*/ 287 w 415"/>
                <a:gd name="T7" fmla="*/ 61 h 358"/>
                <a:gd name="T8" fmla="*/ 371 w 415"/>
                <a:gd name="T9" fmla="*/ 28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58">
                  <a:moveTo>
                    <a:pt x="371" y="289"/>
                  </a:moveTo>
                  <a:cubicBezTo>
                    <a:pt x="327" y="354"/>
                    <a:pt x="218" y="358"/>
                    <a:pt x="128" y="298"/>
                  </a:cubicBezTo>
                  <a:cubicBezTo>
                    <a:pt x="38" y="238"/>
                    <a:pt x="0" y="136"/>
                    <a:pt x="44" y="70"/>
                  </a:cubicBezTo>
                  <a:cubicBezTo>
                    <a:pt x="88" y="4"/>
                    <a:pt x="197" y="0"/>
                    <a:pt x="287" y="61"/>
                  </a:cubicBezTo>
                  <a:cubicBezTo>
                    <a:pt x="377" y="121"/>
                    <a:pt x="415" y="223"/>
                    <a:pt x="371" y="289"/>
                  </a:cubicBezTo>
                  <a:close/>
                </a:path>
              </a:pathLst>
            </a:custGeom>
            <a:solidFill>
              <a:srgbClr val="93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4" name="Freeform 54">
              <a:extLst>
                <a:ext uri="{FF2B5EF4-FFF2-40B4-BE49-F238E27FC236}">
                  <a16:creationId xmlns:a16="http://schemas.microsoft.com/office/drawing/2014/main" id="{9C50ED07-30B2-4C3F-AD52-D9F1AF9D5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4475" y="7875588"/>
              <a:ext cx="106363" cy="274638"/>
            </a:xfrm>
            <a:custGeom>
              <a:avLst/>
              <a:gdLst>
                <a:gd name="T0" fmla="*/ 55 w 139"/>
                <a:gd name="T1" fmla="*/ 360 h 360"/>
                <a:gd name="T2" fmla="*/ 14 w 139"/>
                <a:gd name="T3" fmla="*/ 360 h 360"/>
                <a:gd name="T4" fmla="*/ 0 w 139"/>
                <a:gd name="T5" fmla="*/ 347 h 360"/>
                <a:gd name="T6" fmla="*/ 14 w 139"/>
                <a:gd name="T7" fmla="*/ 334 h 360"/>
                <a:gd name="T8" fmla="*/ 55 w 139"/>
                <a:gd name="T9" fmla="*/ 334 h 360"/>
                <a:gd name="T10" fmla="*/ 97 w 139"/>
                <a:gd name="T11" fmla="*/ 315 h 360"/>
                <a:gd name="T12" fmla="*/ 110 w 139"/>
                <a:gd name="T13" fmla="*/ 270 h 360"/>
                <a:gd name="T14" fmla="*/ 72 w 139"/>
                <a:gd name="T15" fmla="*/ 16 h 360"/>
                <a:gd name="T16" fmla="*/ 83 w 139"/>
                <a:gd name="T17" fmla="*/ 1 h 360"/>
                <a:gd name="T18" fmla="*/ 98 w 139"/>
                <a:gd name="T19" fmla="*/ 12 h 360"/>
                <a:gd name="T20" fmla="*/ 136 w 139"/>
                <a:gd name="T21" fmla="*/ 267 h 360"/>
                <a:gd name="T22" fmla="*/ 117 w 139"/>
                <a:gd name="T23" fmla="*/ 332 h 360"/>
                <a:gd name="T24" fmla="*/ 55 w 139"/>
                <a:gd name="T2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360">
                  <a:moveTo>
                    <a:pt x="55" y="360"/>
                  </a:moveTo>
                  <a:lnTo>
                    <a:pt x="14" y="360"/>
                  </a:lnTo>
                  <a:cubicBezTo>
                    <a:pt x="6" y="360"/>
                    <a:pt x="0" y="354"/>
                    <a:pt x="0" y="347"/>
                  </a:cubicBezTo>
                  <a:cubicBezTo>
                    <a:pt x="0" y="340"/>
                    <a:pt x="6" y="334"/>
                    <a:pt x="14" y="334"/>
                  </a:cubicBezTo>
                  <a:lnTo>
                    <a:pt x="55" y="334"/>
                  </a:lnTo>
                  <a:cubicBezTo>
                    <a:pt x="71" y="334"/>
                    <a:pt x="86" y="327"/>
                    <a:pt x="97" y="315"/>
                  </a:cubicBezTo>
                  <a:cubicBezTo>
                    <a:pt x="107" y="303"/>
                    <a:pt x="112" y="286"/>
                    <a:pt x="110" y="270"/>
                  </a:cubicBezTo>
                  <a:lnTo>
                    <a:pt x="72" y="16"/>
                  </a:lnTo>
                  <a:cubicBezTo>
                    <a:pt x="71" y="9"/>
                    <a:pt x="76" y="2"/>
                    <a:pt x="83" y="1"/>
                  </a:cubicBezTo>
                  <a:cubicBezTo>
                    <a:pt x="90" y="0"/>
                    <a:pt x="97" y="5"/>
                    <a:pt x="98" y="12"/>
                  </a:cubicBezTo>
                  <a:lnTo>
                    <a:pt x="136" y="267"/>
                  </a:lnTo>
                  <a:cubicBezTo>
                    <a:pt x="139" y="290"/>
                    <a:pt x="132" y="314"/>
                    <a:pt x="117" y="332"/>
                  </a:cubicBezTo>
                  <a:cubicBezTo>
                    <a:pt x="101" y="350"/>
                    <a:pt x="79" y="360"/>
                    <a:pt x="55" y="360"/>
                  </a:cubicBezTo>
                  <a:close/>
                </a:path>
              </a:pathLst>
            </a:custGeom>
            <a:solidFill>
              <a:srgbClr val="82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115A310A-0874-4854-9222-F308D348F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4696" y="8359982"/>
              <a:ext cx="204409" cy="209212"/>
            </a:xfrm>
            <a:custGeom>
              <a:avLst/>
              <a:gdLst>
                <a:gd name="connsiteX0" fmla="*/ 49232 w 204409"/>
                <a:gd name="connsiteY0" fmla="*/ 176653 h 209212"/>
                <a:gd name="connsiteX1" fmla="*/ 69806 w 204409"/>
                <a:gd name="connsiteY1" fmla="*/ 188576 h 209212"/>
                <a:gd name="connsiteX2" fmla="*/ 58376 w 204409"/>
                <a:gd name="connsiteY2" fmla="*/ 208696 h 209212"/>
                <a:gd name="connsiteX3" fmla="*/ 37040 w 204409"/>
                <a:gd name="connsiteY3" fmla="*/ 196773 h 209212"/>
                <a:gd name="connsiteX4" fmla="*/ 49232 w 204409"/>
                <a:gd name="connsiteY4" fmla="*/ 176653 h 209212"/>
                <a:gd name="connsiteX5" fmla="*/ 115907 w 204409"/>
                <a:gd name="connsiteY5" fmla="*/ 158416 h 209212"/>
                <a:gd name="connsiteX6" fmla="*/ 137243 w 204409"/>
                <a:gd name="connsiteY6" fmla="*/ 169846 h 209212"/>
                <a:gd name="connsiteX7" fmla="*/ 125051 w 204409"/>
                <a:gd name="connsiteY7" fmla="*/ 191182 h 209212"/>
                <a:gd name="connsiteX8" fmla="*/ 104477 w 204409"/>
                <a:gd name="connsiteY8" fmla="*/ 178990 h 209212"/>
                <a:gd name="connsiteX9" fmla="*/ 115907 w 204409"/>
                <a:gd name="connsiteY9" fmla="*/ 158416 h 209212"/>
                <a:gd name="connsiteX10" fmla="*/ 182877 w 204409"/>
                <a:gd name="connsiteY10" fmla="*/ 140192 h 209212"/>
                <a:gd name="connsiteX11" fmla="*/ 203871 w 204409"/>
                <a:gd name="connsiteY11" fmla="*/ 152384 h 209212"/>
                <a:gd name="connsiteX12" fmla="*/ 191431 w 204409"/>
                <a:gd name="connsiteY12" fmla="*/ 172958 h 209212"/>
                <a:gd name="connsiteX13" fmla="*/ 170437 w 204409"/>
                <a:gd name="connsiteY13" fmla="*/ 161528 h 209212"/>
                <a:gd name="connsiteX14" fmla="*/ 182877 w 204409"/>
                <a:gd name="connsiteY14" fmla="*/ 140192 h 209212"/>
                <a:gd name="connsiteX15" fmla="*/ 31450 w 204409"/>
                <a:gd name="connsiteY15" fmla="*/ 106803 h 209212"/>
                <a:gd name="connsiteX16" fmla="*/ 51570 w 204409"/>
                <a:gd name="connsiteY16" fmla="*/ 118726 h 209212"/>
                <a:gd name="connsiteX17" fmla="*/ 39647 w 204409"/>
                <a:gd name="connsiteY17" fmla="*/ 138846 h 209212"/>
                <a:gd name="connsiteX18" fmla="*/ 19527 w 204409"/>
                <a:gd name="connsiteY18" fmla="*/ 126923 h 209212"/>
                <a:gd name="connsiteX19" fmla="*/ 31450 w 204409"/>
                <a:gd name="connsiteY19" fmla="*/ 106803 h 209212"/>
                <a:gd name="connsiteX20" fmla="*/ 98445 w 204409"/>
                <a:gd name="connsiteY20" fmla="*/ 89341 h 209212"/>
                <a:gd name="connsiteX21" fmla="*/ 119019 w 204409"/>
                <a:gd name="connsiteY21" fmla="*/ 101264 h 209212"/>
                <a:gd name="connsiteX22" fmla="*/ 107589 w 204409"/>
                <a:gd name="connsiteY22" fmla="*/ 121384 h 209212"/>
                <a:gd name="connsiteX23" fmla="*/ 86253 w 204409"/>
                <a:gd name="connsiteY23" fmla="*/ 109461 h 209212"/>
                <a:gd name="connsiteX24" fmla="*/ 98445 w 204409"/>
                <a:gd name="connsiteY24" fmla="*/ 89341 h 209212"/>
                <a:gd name="connsiteX25" fmla="*/ 163532 w 204409"/>
                <a:gd name="connsiteY25" fmla="*/ 71104 h 209212"/>
                <a:gd name="connsiteX26" fmla="*/ 184868 w 204409"/>
                <a:gd name="connsiteY26" fmla="*/ 82534 h 209212"/>
                <a:gd name="connsiteX27" fmla="*/ 172676 w 204409"/>
                <a:gd name="connsiteY27" fmla="*/ 103870 h 209212"/>
                <a:gd name="connsiteX28" fmla="*/ 152102 w 204409"/>
                <a:gd name="connsiteY28" fmla="*/ 91678 h 209212"/>
                <a:gd name="connsiteX29" fmla="*/ 163532 w 204409"/>
                <a:gd name="connsiteY29" fmla="*/ 71104 h 209212"/>
                <a:gd name="connsiteX30" fmla="*/ 12720 w 204409"/>
                <a:gd name="connsiteY30" fmla="*/ 35417 h 209212"/>
                <a:gd name="connsiteX31" fmla="*/ 34056 w 204409"/>
                <a:gd name="connsiteY31" fmla="*/ 47609 h 209212"/>
                <a:gd name="connsiteX32" fmla="*/ 21864 w 204409"/>
                <a:gd name="connsiteY32" fmla="*/ 68945 h 209212"/>
                <a:gd name="connsiteX33" fmla="*/ 528 w 204409"/>
                <a:gd name="connsiteY33" fmla="*/ 56753 h 209212"/>
                <a:gd name="connsiteX34" fmla="*/ 12720 w 204409"/>
                <a:gd name="connsiteY34" fmla="*/ 35417 h 209212"/>
                <a:gd name="connsiteX35" fmla="*/ 79690 w 204409"/>
                <a:gd name="connsiteY35" fmla="*/ 18000 h 209212"/>
                <a:gd name="connsiteX36" fmla="*/ 100684 w 204409"/>
                <a:gd name="connsiteY36" fmla="*/ 30441 h 209212"/>
                <a:gd name="connsiteX37" fmla="*/ 88244 w 204409"/>
                <a:gd name="connsiteY37" fmla="*/ 51435 h 209212"/>
                <a:gd name="connsiteX38" fmla="*/ 67250 w 204409"/>
                <a:gd name="connsiteY38" fmla="*/ 38995 h 209212"/>
                <a:gd name="connsiteX39" fmla="*/ 79690 w 204409"/>
                <a:gd name="connsiteY39" fmla="*/ 18000 h 209212"/>
                <a:gd name="connsiteX40" fmla="*/ 145750 w 204409"/>
                <a:gd name="connsiteY40" fmla="*/ 538 h 209212"/>
                <a:gd name="connsiteX41" fmla="*/ 165870 w 204409"/>
                <a:gd name="connsiteY41" fmla="*/ 12979 h 209212"/>
                <a:gd name="connsiteX42" fmla="*/ 153947 w 204409"/>
                <a:gd name="connsiteY42" fmla="*/ 33973 h 209212"/>
                <a:gd name="connsiteX43" fmla="*/ 133827 w 204409"/>
                <a:gd name="connsiteY43" fmla="*/ 21532 h 209212"/>
                <a:gd name="connsiteX44" fmla="*/ 145750 w 204409"/>
                <a:gd name="connsiteY44" fmla="*/ 538 h 20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4409" h="209212">
                  <a:moveTo>
                    <a:pt x="49232" y="176653"/>
                  </a:moveTo>
                  <a:cubicBezTo>
                    <a:pt x="58376" y="174418"/>
                    <a:pt x="67520" y="179634"/>
                    <a:pt x="69806" y="188576"/>
                  </a:cubicBezTo>
                  <a:cubicBezTo>
                    <a:pt x="72854" y="197518"/>
                    <a:pt x="67520" y="206460"/>
                    <a:pt x="58376" y="208696"/>
                  </a:cubicBezTo>
                  <a:cubicBezTo>
                    <a:pt x="49232" y="210931"/>
                    <a:pt x="39326" y="205715"/>
                    <a:pt x="37040" y="196773"/>
                  </a:cubicBezTo>
                  <a:cubicBezTo>
                    <a:pt x="34754" y="187831"/>
                    <a:pt x="40088" y="178889"/>
                    <a:pt x="49232" y="176653"/>
                  </a:cubicBezTo>
                  <a:close/>
                  <a:moveTo>
                    <a:pt x="115907" y="158416"/>
                  </a:moveTo>
                  <a:cubicBezTo>
                    <a:pt x="125051" y="155368"/>
                    <a:pt x="134957" y="160702"/>
                    <a:pt x="137243" y="169846"/>
                  </a:cubicBezTo>
                  <a:cubicBezTo>
                    <a:pt x="139529" y="178990"/>
                    <a:pt x="134195" y="188134"/>
                    <a:pt x="125051" y="191182"/>
                  </a:cubicBezTo>
                  <a:cubicBezTo>
                    <a:pt x="115907" y="193468"/>
                    <a:pt x="106763" y="188134"/>
                    <a:pt x="104477" y="178990"/>
                  </a:cubicBezTo>
                  <a:cubicBezTo>
                    <a:pt x="101429" y="169846"/>
                    <a:pt x="107525" y="160702"/>
                    <a:pt x="115907" y="158416"/>
                  </a:cubicBezTo>
                  <a:close/>
                  <a:moveTo>
                    <a:pt x="182877" y="140192"/>
                  </a:moveTo>
                  <a:cubicBezTo>
                    <a:pt x="192208" y="137906"/>
                    <a:pt x="201539" y="143240"/>
                    <a:pt x="203871" y="152384"/>
                  </a:cubicBezTo>
                  <a:cubicBezTo>
                    <a:pt x="206204" y="161528"/>
                    <a:pt x="200761" y="170672"/>
                    <a:pt x="191431" y="172958"/>
                  </a:cubicBezTo>
                  <a:cubicBezTo>
                    <a:pt x="182100" y="176006"/>
                    <a:pt x="172769" y="169910"/>
                    <a:pt x="170437" y="161528"/>
                  </a:cubicBezTo>
                  <a:cubicBezTo>
                    <a:pt x="168104" y="152384"/>
                    <a:pt x="173547" y="142478"/>
                    <a:pt x="182877" y="140192"/>
                  </a:cubicBezTo>
                  <a:close/>
                  <a:moveTo>
                    <a:pt x="31450" y="106803"/>
                  </a:moveTo>
                  <a:cubicBezTo>
                    <a:pt x="40392" y="104568"/>
                    <a:pt x="49334" y="109784"/>
                    <a:pt x="51570" y="118726"/>
                  </a:cubicBezTo>
                  <a:cubicBezTo>
                    <a:pt x="53805" y="127668"/>
                    <a:pt x="48589" y="136610"/>
                    <a:pt x="39647" y="138846"/>
                  </a:cubicBezTo>
                  <a:cubicBezTo>
                    <a:pt x="30705" y="141081"/>
                    <a:pt x="21763" y="135865"/>
                    <a:pt x="19527" y="126923"/>
                  </a:cubicBezTo>
                  <a:cubicBezTo>
                    <a:pt x="17292" y="118726"/>
                    <a:pt x="22508" y="109039"/>
                    <a:pt x="31450" y="106803"/>
                  </a:cubicBezTo>
                  <a:close/>
                  <a:moveTo>
                    <a:pt x="98445" y="89341"/>
                  </a:moveTo>
                  <a:cubicBezTo>
                    <a:pt x="107589" y="87106"/>
                    <a:pt x="116733" y="92322"/>
                    <a:pt x="119019" y="101264"/>
                  </a:cubicBezTo>
                  <a:cubicBezTo>
                    <a:pt x="122067" y="110206"/>
                    <a:pt x="115971" y="119148"/>
                    <a:pt x="107589" y="121384"/>
                  </a:cubicBezTo>
                  <a:cubicBezTo>
                    <a:pt x="98445" y="123619"/>
                    <a:pt x="88539" y="118403"/>
                    <a:pt x="86253" y="109461"/>
                  </a:cubicBezTo>
                  <a:cubicBezTo>
                    <a:pt x="83967" y="100519"/>
                    <a:pt x="89301" y="91577"/>
                    <a:pt x="98445" y="89341"/>
                  </a:cubicBezTo>
                  <a:close/>
                  <a:moveTo>
                    <a:pt x="163532" y="71104"/>
                  </a:moveTo>
                  <a:cubicBezTo>
                    <a:pt x="172676" y="68056"/>
                    <a:pt x="182582" y="73390"/>
                    <a:pt x="184868" y="82534"/>
                  </a:cubicBezTo>
                  <a:cubicBezTo>
                    <a:pt x="187154" y="91678"/>
                    <a:pt x="181820" y="101584"/>
                    <a:pt x="172676" y="103870"/>
                  </a:cubicBezTo>
                  <a:cubicBezTo>
                    <a:pt x="163532" y="106156"/>
                    <a:pt x="154388" y="100822"/>
                    <a:pt x="152102" y="91678"/>
                  </a:cubicBezTo>
                  <a:cubicBezTo>
                    <a:pt x="149054" y="82534"/>
                    <a:pt x="155150" y="73390"/>
                    <a:pt x="163532" y="71104"/>
                  </a:cubicBezTo>
                  <a:close/>
                  <a:moveTo>
                    <a:pt x="12720" y="35417"/>
                  </a:moveTo>
                  <a:cubicBezTo>
                    <a:pt x="21864" y="33131"/>
                    <a:pt x="31008" y="38465"/>
                    <a:pt x="34056" y="47609"/>
                  </a:cubicBezTo>
                  <a:cubicBezTo>
                    <a:pt x="36342" y="56753"/>
                    <a:pt x="31008" y="65897"/>
                    <a:pt x="21864" y="68945"/>
                  </a:cubicBezTo>
                  <a:cubicBezTo>
                    <a:pt x="12720" y="71231"/>
                    <a:pt x="3576" y="65897"/>
                    <a:pt x="528" y="56753"/>
                  </a:cubicBezTo>
                  <a:cubicBezTo>
                    <a:pt x="-1758" y="47609"/>
                    <a:pt x="3576" y="38465"/>
                    <a:pt x="12720" y="35417"/>
                  </a:cubicBezTo>
                  <a:close/>
                  <a:moveTo>
                    <a:pt x="79690" y="18000"/>
                  </a:moveTo>
                  <a:cubicBezTo>
                    <a:pt x="89021" y="15668"/>
                    <a:pt x="98352" y="21111"/>
                    <a:pt x="100684" y="30441"/>
                  </a:cubicBezTo>
                  <a:cubicBezTo>
                    <a:pt x="103017" y="39772"/>
                    <a:pt x="97574" y="49103"/>
                    <a:pt x="88244" y="51435"/>
                  </a:cubicBezTo>
                  <a:cubicBezTo>
                    <a:pt x="78913" y="53768"/>
                    <a:pt x="69582" y="48325"/>
                    <a:pt x="67250" y="38995"/>
                  </a:cubicBezTo>
                  <a:cubicBezTo>
                    <a:pt x="64917" y="30441"/>
                    <a:pt x="70360" y="20333"/>
                    <a:pt x="79690" y="18000"/>
                  </a:cubicBezTo>
                  <a:close/>
                  <a:moveTo>
                    <a:pt x="145750" y="538"/>
                  </a:moveTo>
                  <a:cubicBezTo>
                    <a:pt x="154692" y="-1794"/>
                    <a:pt x="163634" y="3649"/>
                    <a:pt x="165870" y="12979"/>
                  </a:cubicBezTo>
                  <a:cubicBezTo>
                    <a:pt x="168105" y="22310"/>
                    <a:pt x="162889" y="31641"/>
                    <a:pt x="153947" y="33973"/>
                  </a:cubicBezTo>
                  <a:cubicBezTo>
                    <a:pt x="145750" y="36306"/>
                    <a:pt x="136063" y="30863"/>
                    <a:pt x="133827" y="21532"/>
                  </a:cubicBezTo>
                  <a:cubicBezTo>
                    <a:pt x="131592" y="12202"/>
                    <a:pt x="136808" y="2871"/>
                    <a:pt x="145750" y="538"/>
                  </a:cubicBezTo>
                  <a:close/>
                </a:path>
              </a:pathLst>
            </a:custGeom>
            <a:solidFill>
              <a:srgbClr val="F9D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6" name="Freeform 64">
              <a:extLst>
                <a:ext uri="{FF2B5EF4-FFF2-40B4-BE49-F238E27FC236}">
                  <a16:creationId xmlns:a16="http://schemas.microsoft.com/office/drawing/2014/main" id="{DD82C775-3450-46E1-814A-90057CE46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5400" y="8969375"/>
              <a:ext cx="379413" cy="1263650"/>
            </a:xfrm>
            <a:custGeom>
              <a:avLst/>
              <a:gdLst>
                <a:gd name="T0" fmla="*/ 498 w 498"/>
                <a:gd name="T1" fmla="*/ 1623 h 1659"/>
                <a:gd name="T2" fmla="*/ 194 w 498"/>
                <a:gd name="T3" fmla="*/ 1659 h 1659"/>
                <a:gd name="T4" fmla="*/ 0 w 498"/>
                <a:gd name="T5" fmla="*/ 36 h 1659"/>
                <a:gd name="T6" fmla="*/ 304 w 498"/>
                <a:gd name="T7" fmla="*/ 0 h 1659"/>
                <a:gd name="T8" fmla="*/ 498 w 498"/>
                <a:gd name="T9" fmla="*/ 1623 h 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1659">
                  <a:moveTo>
                    <a:pt x="498" y="1623"/>
                  </a:moveTo>
                  <a:lnTo>
                    <a:pt x="194" y="1659"/>
                  </a:lnTo>
                  <a:lnTo>
                    <a:pt x="0" y="36"/>
                  </a:lnTo>
                  <a:lnTo>
                    <a:pt x="304" y="0"/>
                  </a:lnTo>
                  <a:lnTo>
                    <a:pt x="498" y="1623"/>
                  </a:lnTo>
                  <a:close/>
                </a:path>
              </a:pathLst>
            </a:custGeom>
            <a:solidFill>
              <a:srgbClr val="F9D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7" name="Rectangle 68">
              <a:extLst>
                <a:ext uri="{FF2B5EF4-FFF2-40B4-BE49-F238E27FC236}">
                  <a16:creationId xmlns:a16="http://schemas.microsoft.com/office/drawing/2014/main" id="{FEAD14BF-EDD5-4C05-8513-5F209D5FF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6400" y="9612313"/>
              <a:ext cx="90488" cy="541338"/>
            </a:xfrm>
            <a:prstGeom prst="rect">
              <a:avLst/>
            </a:prstGeom>
            <a:solidFill>
              <a:srgbClr val="F9D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8" name="Freeform 69">
              <a:extLst>
                <a:ext uri="{FF2B5EF4-FFF2-40B4-BE49-F238E27FC236}">
                  <a16:creationId xmlns:a16="http://schemas.microsoft.com/office/drawing/2014/main" id="{667F5F6D-703E-45DF-BF2E-581DAFE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400" y="9421813"/>
              <a:ext cx="90488" cy="131763"/>
            </a:xfrm>
            <a:custGeom>
              <a:avLst/>
              <a:gdLst>
                <a:gd name="T0" fmla="*/ 59 w 119"/>
                <a:gd name="T1" fmla="*/ 0 h 173"/>
                <a:gd name="T2" fmla="*/ 59 w 119"/>
                <a:gd name="T3" fmla="*/ 0 h 173"/>
                <a:gd name="T4" fmla="*/ 0 w 119"/>
                <a:gd name="T5" fmla="*/ 60 h 173"/>
                <a:gd name="T6" fmla="*/ 0 w 119"/>
                <a:gd name="T7" fmla="*/ 173 h 173"/>
                <a:gd name="T8" fmla="*/ 119 w 119"/>
                <a:gd name="T9" fmla="*/ 173 h 173"/>
                <a:gd name="T10" fmla="*/ 119 w 119"/>
                <a:gd name="T11" fmla="*/ 60 h 173"/>
                <a:gd name="T12" fmla="*/ 59 w 119"/>
                <a:gd name="T1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73">
                  <a:moveTo>
                    <a:pt x="59" y="0"/>
                  </a:move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173"/>
                  </a:lnTo>
                  <a:lnTo>
                    <a:pt x="119" y="173"/>
                  </a:ln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close/>
                </a:path>
              </a:pathLst>
            </a:custGeom>
            <a:solidFill>
              <a:srgbClr val="7D6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9" name="Rectangle 70">
              <a:extLst>
                <a:ext uri="{FF2B5EF4-FFF2-40B4-BE49-F238E27FC236}">
                  <a16:creationId xmlns:a16="http://schemas.microsoft.com/office/drawing/2014/main" id="{FAD3C25A-F7D9-40F4-9692-DE3E2A19F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6400" y="9553575"/>
              <a:ext cx="90488" cy="58738"/>
            </a:xfrm>
            <a:prstGeom prst="rect">
              <a:avLst/>
            </a:prstGeom>
            <a:solidFill>
              <a:srgbClr val="11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0" name="Freeform 71">
              <a:extLst>
                <a:ext uri="{FF2B5EF4-FFF2-40B4-BE49-F238E27FC236}">
                  <a16:creationId xmlns:a16="http://schemas.microsoft.com/office/drawing/2014/main" id="{E1834DD5-19DD-4380-A5B9-B6DD94915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8400" y="9482138"/>
              <a:ext cx="109538" cy="214313"/>
            </a:xfrm>
            <a:custGeom>
              <a:avLst/>
              <a:gdLst>
                <a:gd name="T0" fmla="*/ 90 w 144"/>
                <a:gd name="T1" fmla="*/ 0 h 281"/>
                <a:gd name="T2" fmla="*/ 0 w 144"/>
                <a:gd name="T3" fmla="*/ 19 h 281"/>
                <a:gd name="T4" fmla="*/ 54 w 144"/>
                <a:gd name="T5" fmla="*/ 281 h 281"/>
                <a:gd name="T6" fmla="*/ 144 w 144"/>
                <a:gd name="T7" fmla="*/ 262 h 281"/>
                <a:gd name="T8" fmla="*/ 90 w 144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81">
                  <a:moveTo>
                    <a:pt x="90" y="0"/>
                  </a:moveTo>
                  <a:lnTo>
                    <a:pt x="0" y="19"/>
                  </a:lnTo>
                  <a:lnTo>
                    <a:pt x="54" y="281"/>
                  </a:lnTo>
                  <a:lnTo>
                    <a:pt x="144" y="2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F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1" name="Freeform 72">
              <a:extLst>
                <a:ext uri="{FF2B5EF4-FFF2-40B4-BE49-F238E27FC236}">
                  <a16:creationId xmlns:a16="http://schemas.microsoft.com/office/drawing/2014/main" id="{20F72F18-BA22-4653-95BC-2B207FE0E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9675" y="9682163"/>
              <a:ext cx="169863" cy="504825"/>
            </a:xfrm>
            <a:custGeom>
              <a:avLst/>
              <a:gdLst>
                <a:gd name="T0" fmla="*/ 0 w 224"/>
                <a:gd name="T1" fmla="*/ 19 h 664"/>
                <a:gd name="T2" fmla="*/ 134 w 224"/>
                <a:gd name="T3" fmla="*/ 664 h 664"/>
                <a:gd name="T4" fmla="*/ 224 w 224"/>
                <a:gd name="T5" fmla="*/ 645 h 664"/>
                <a:gd name="T6" fmla="*/ 90 w 224"/>
                <a:gd name="T7" fmla="*/ 0 h 664"/>
                <a:gd name="T8" fmla="*/ 0 w 224"/>
                <a:gd name="T9" fmla="*/ 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664">
                  <a:moveTo>
                    <a:pt x="0" y="19"/>
                  </a:moveTo>
                  <a:lnTo>
                    <a:pt x="134" y="664"/>
                  </a:lnTo>
                  <a:lnTo>
                    <a:pt x="224" y="645"/>
                  </a:lnTo>
                  <a:lnTo>
                    <a:pt x="9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65B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2" name="Freeform 73">
              <a:extLst>
                <a:ext uri="{FF2B5EF4-FFF2-40B4-BE49-F238E27FC236}">
                  <a16:creationId xmlns:a16="http://schemas.microsoft.com/office/drawing/2014/main" id="{87F45FBF-194F-412A-8F8A-A346EDE04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6663" y="9482138"/>
              <a:ext cx="93663" cy="187325"/>
            </a:xfrm>
            <a:custGeom>
              <a:avLst/>
              <a:gdLst>
                <a:gd name="T0" fmla="*/ 0 w 122"/>
                <a:gd name="T1" fmla="*/ 0 h 246"/>
                <a:gd name="T2" fmla="*/ 122 w 122"/>
                <a:gd name="T3" fmla="*/ 236 h 246"/>
                <a:gd name="T4" fmla="*/ 103 w 122"/>
                <a:gd name="T5" fmla="*/ 246 h 246"/>
                <a:gd name="T6" fmla="*/ 15 w 122"/>
                <a:gd name="T7" fmla="*/ 71 h 246"/>
                <a:gd name="T8" fmla="*/ 0 w 122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46">
                  <a:moveTo>
                    <a:pt x="0" y="0"/>
                  </a:moveTo>
                  <a:lnTo>
                    <a:pt x="122" y="236"/>
                  </a:lnTo>
                  <a:lnTo>
                    <a:pt x="103" y="246"/>
                  </a:lnTo>
                  <a:lnTo>
                    <a:pt x="15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3" name="Freeform 74">
              <a:extLst>
                <a:ext uri="{FF2B5EF4-FFF2-40B4-BE49-F238E27FC236}">
                  <a16:creationId xmlns:a16="http://schemas.microsoft.com/office/drawing/2014/main" id="{847BDF4E-9AA7-4517-A973-FC779388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9600" y="9510713"/>
              <a:ext cx="109538" cy="155575"/>
            </a:xfrm>
            <a:custGeom>
              <a:avLst/>
              <a:gdLst>
                <a:gd name="T0" fmla="*/ 145 w 145"/>
                <a:gd name="T1" fmla="*/ 167 h 204"/>
                <a:gd name="T2" fmla="*/ 124 w 145"/>
                <a:gd name="T3" fmla="*/ 11 h 204"/>
                <a:gd name="T4" fmla="*/ 107 w 145"/>
                <a:gd name="T5" fmla="*/ 11 h 204"/>
                <a:gd name="T6" fmla="*/ 84 w 145"/>
                <a:gd name="T7" fmla="*/ 0 h 204"/>
                <a:gd name="T8" fmla="*/ 0 w 145"/>
                <a:gd name="T9" fmla="*/ 133 h 204"/>
                <a:gd name="T10" fmla="*/ 63 w 145"/>
                <a:gd name="T11" fmla="*/ 204 h 204"/>
                <a:gd name="T12" fmla="*/ 145 w 145"/>
                <a:gd name="T13" fmla="*/ 16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4">
                  <a:moveTo>
                    <a:pt x="145" y="167"/>
                  </a:moveTo>
                  <a:lnTo>
                    <a:pt x="124" y="11"/>
                  </a:lnTo>
                  <a:cubicBezTo>
                    <a:pt x="119" y="12"/>
                    <a:pt x="113" y="12"/>
                    <a:pt x="107" y="11"/>
                  </a:cubicBezTo>
                  <a:cubicBezTo>
                    <a:pt x="98" y="9"/>
                    <a:pt x="90" y="5"/>
                    <a:pt x="84" y="0"/>
                  </a:cubicBezTo>
                  <a:lnTo>
                    <a:pt x="0" y="133"/>
                  </a:lnTo>
                  <a:lnTo>
                    <a:pt x="63" y="204"/>
                  </a:lnTo>
                  <a:lnTo>
                    <a:pt x="145" y="167"/>
                  </a:lnTo>
                  <a:close/>
                </a:path>
              </a:pathLst>
            </a:custGeom>
            <a:solidFill>
              <a:srgbClr val="F9D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4" name="Freeform 75">
              <a:extLst>
                <a:ext uri="{FF2B5EF4-FFF2-40B4-BE49-F238E27FC236}">
                  <a16:creationId xmlns:a16="http://schemas.microsoft.com/office/drawing/2014/main" id="{88D697F9-F0D4-47C3-8793-0BA15B98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3100" y="9472613"/>
              <a:ext cx="30163" cy="47625"/>
            </a:xfrm>
            <a:custGeom>
              <a:avLst/>
              <a:gdLst>
                <a:gd name="T0" fmla="*/ 40 w 40"/>
                <a:gd name="T1" fmla="*/ 62 h 63"/>
                <a:gd name="T2" fmla="*/ 32 w 40"/>
                <a:gd name="T3" fmla="*/ 0 h 63"/>
                <a:gd name="T4" fmla="*/ 0 w 40"/>
                <a:gd name="T5" fmla="*/ 51 h 63"/>
                <a:gd name="T6" fmla="*/ 23 w 40"/>
                <a:gd name="T7" fmla="*/ 62 h 63"/>
                <a:gd name="T8" fmla="*/ 40 w 40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3">
                  <a:moveTo>
                    <a:pt x="40" y="62"/>
                  </a:moveTo>
                  <a:lnTo>
                    <a:pt x="32" y="0"/>
                  </a:lnTo>
                  <a:lnTo>
                    <a:pt x="0" y="51"/>
                  </a:lnTo>
                  <a:cubicBezTo>
                    <a:pt x="6" y="56"/>
                    <a:pt x="14" y="60"/>
                    <a:pt x="23" y="62"/>
                  </a:cubicBezTo>
                  <a:cubicBezTo>
                    <a:pt x="29" y="63"/>
                    <a:pt x="35" y="63"/>
                    <a:pt x="40" y="62"/>
                  </a:cubicBezTo>
                  <a:close/>
                </a:path>
              </a:pathLst>
            </a:custGeom>
            <a:solidFill>
              <a:srgbClr val="11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5" name="Freeform 76">
              <a:extLst>
                <a:ext uri="{FF2B5EF4-FFF2-40B4-BE49-F238E27FC236}">
                  <a16:creationId xmlns:a16="http://schemas.microsoft.com/office/drawing/2014/main" id="{3DE07399-792D-4015-87FB-DE6636AF9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1650" y="9612313"/>
              <a:ext cx="155575" cy="525463"/>
            </a:xfrm>
            <a:custGeom>
              <a:avLst/>
              <a:gdLst>
                <a:gd name="T0" fmla="*/ 141 w 204"/>
                <a:gd name="T1" fmla="*/ 0 h 691"/>
                <a:gd name="T2" fmla="*/ 0 w 204"/>
                <a:gd name="T3" fmla="*/ 675 h 691"/>
                <a:gd name="T4" fmla="*/ 74 w 204"/>
                <a:gd name="T5" fmla="*/ 691 h 691"/>
                <a:gd name="T6" fmla="*/ 204 w 204"/>
                <a:gd name="T7" fmla="*/ 70 h 691"/>
                <a:gd name="T8" fmla="*/ 141 w 204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91">
                  <a:moveTo>
                    <a:pt x="141" y="0"/>
                  </a:moveTo>
                  <a:lnTo>
                    <a:pt x="0" y="675"/>
                  </a:lnTo>
                  <a:lnTo>
                    <a:pt x="74" y="691"/>
                  </a:lnTo>
                  <a:lnTo>
                    <a:pt x="204" y="7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6" name="Freeform 77">
              <a:extLst>
                <a:ext uri="{FF2B5EF4-FFF2-40B4-BE49-F238E27FC236}">
                  <a16:creationId xmlns:a16="http://schemas.microsoft.com/office/drawing/2014/main" id="{02BBB0CF-1739-49F6-B849-89E57E061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8800" y="9637713"/>
              <a:ext cx="160338" cy="511175"/>
            </a:xfrm>
            <a:custGeom>
              <a:avLst/>
              <a:gdLst>
                <a:gd name="T0" fmla="*/ 212 w 212"/>
                <a:gd name="T1" fmla="*/ 0 h 672"/>
                <a:gd name="T2" fmla="*/ 130 w 212"/>
                <a:gd name="T3" fmla="*/ 37 h 672"/>
                <a:gd name="T4" fmla="*/ 130 w 212"/>
                <a:gd name="T5" fmla="*/ 36 h 672"/>
                <a:gd name="T6" fmla="*/ 0 w 212"/>
                <a:gd name="T7" fmla="*/ 657 h 672"/>
                <a:gd name="T8" fmla="*/ 72 w 212"/>
                <a:gd name="T9" fmla="*/ 672 h 672"/>
                <a:gd name="T10" fmla="*/ 212 w 212"/>
                <a:gd name="T11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672">
                  <a:moveTo>
                    <a:pt x="212" y="0"/>
                  </a:moveTo>
                  <a:lnTo>
                    <a:pt x="130" y="37"/>
                  </a:lnTo>
                  <a:lnTo>
                    <a:pt x="130" y="36"/>
                  </a:lnTo>
                  <a:lnTo>
                    <a:pt x="0" y="657"/>
                  </a:lnTo>
                  <a:lnTo>
                    <a:pt x="72" y="67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6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7" name="Rectangle 78">
              <a:extLst>
                <a:ext uri="{FF2B5EF4-FFF2-40B4-BE49-F238E27FC236}">
                  <a16:creationId xmlns:a16="http://schemas.microsoft.com/office/drawing/2014/main" id="{9B604954-9B02-470A-BF1F-91E6E446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3650" y="10834688"/>
              <a:ext cx="12693650" cy="641350"/>
            </a:xfrm>
            <a:prstGeom prst="rect">
              <a:avLst/>
            </a:prstGeom>
            <a:solidFill>
              <a:srgbClr val="F9D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8" name="Freeform 79">
              <a:extLst>
                <a:ext uri="{FF2B5EF4-FFF2-40B4-BE49-F238E27FC236}">
                  <a16:creationId xmlns:a16="http://schemas.microsoft.com/office/drawing/2014/main" id="{ACECDEB0-C96A-4A55-8AA5-9578F283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8663" y="10661650"/>
              <a:ext cx="1924050" cy="173038"/>
            </a:xfrm>
            <a:custGeom>
              <a:avLst/>
              <a:gdLst>
                <a:gd name="T0" fmla="*/ 0 w 2528"/>
                <a:gd name="T1" fmla="*/ 0 h 227"/>
                <a:gd name="T2" fmla="*/ 181 w 2528"/>
                <a:gd name="T3" fmla="*/ 227 h 227"/>
                <a:gd name="T4" fmla="*/ 2348 w 2528"/>
                <a:gd name="T5" fmla="*/ 227 h 227"/>
                <a:gd name="T6" fmla="*/ 2528 w 2528"/>
                <a:gd name="T7" fmla="*/ 0 h 227"/>
                <a:gd name="T8" fmla="*/ 0 w 2528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8" h="227">
                  <a:moveTo>
                    <a:pt x="0" y="0"/>
                  </a:moveTo>
                  <a:lnTo>
                    <a:pt x="181" y="227"/>
                  </a:lnTo>
                  <a:lnTo>
                    <a:pt x="2348" y="227"/>
                  </a:lnTo>
                  <a:lnTo>
                    <a:pt x="2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C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9" name="Freeform 80">
              <a:extLst>
                <a:ext uri="{FF2B5EF4-FFF2-40B4-BE49-F238E27FC236}">
                  <a16:creationId xmlns:a16="http://schemas.microsoft.com/office/drawing/2014/main" id="{AB443250-1C46-467F-B7CA-89927C0A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4213" y="8859838"/>
              <a:ext cx="882650" cy="1971675"/>
            </a:xfrm>
            <a:custGeom>
              <a:avLst/>
              <a:gdLst>
                <a:gd name="T0" fmla="*/ 1160 w 1160"/>
                <a:gd name="T1" fmla="*/ 104 h 2590"/>
                <a:gd name="T2" fmla="*/ 860 w 1160"/>
                <a:gd name="T3" fmla="*/ 0 h 2590"/>
                <a:gd name="T4" fmla="*/ 0 w 1160"/>
                <a:gd name="T5" fmla="*/ 2486 h 2590"/>
                <a:gd name="T6" fmla="*/ 300 w 1160"/>
                <a:gd name="T7" fmla="*/ 2590 h 2590"/>
                <a:gd name="T8" fmla="*/ 1160 w 1160"/>
                <a:gd name="T9" fmla="*/ 104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0" h="2590">
                  <a:moveTo>
                    <a:pt x="1160" y="104"/>
                  </a:moveTo>
                  <a:lnTo>
                    <a:pt x="860" y="0"/>
                  </a:lnTo>
                  <a:lnTo>
                    <a:pt x="0" y="2486"/>
                  </a:lnTo>
                  <a:lnTo>
                    <a:pt x="300" y="2590"/>
                  </a:lnTo>
                  <a:lnTo>
                    <a:pt x="1160" y="104"/>
                  </a:lnTo>
                  <a:close/>
                </a:path>
              </a:pathLst>
            </a:custGeom>
            <a:solidFill>
              <a:srgbClr val="82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0" name="Freeform 81">
              <a:extLst>
                <a:ext uri="{FF2B5EF4-FFF2-40B4-BE49-F238E27FC236}">
                  <a16:creationId xmlns:a16="http://schemas.microsoft.com/office/drawing/2014/main" id="{D06C893A-E491-4ACE-9322-A6C3CB7CD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7588" y="10001250"/>
              <a:ext cx="1187450" cy="661988"/>
            </a:xfrm>
            <a:custGeom>
              <a:avLst/>
              <a:gdLst>
                <a:gd name="T0" fmla="*/ 273 w 1560"/>
                <a:gd name="T1" fmla="*/ 653 h 869"/>
                <a:gd name="T2" fmla="*/ 95 w 1560"/>
                <a:gd name="T3" fmla="*/ 457 h 869"/>
                <a:gd name="T4" fmla="*/ 243 w 1560"/>
                <a:gd name="T5" fmla="*/ 263 h 869"/>
                <a:gd name="T6" fmla="*/ 311 w 1560"/>
                <a:gd name="T7" fmla="*/ 649 h 869"/>
                <a:gd name="T8" fmla="*/ 273 w 1560"/>
                <a:gd name="T9" fmla="*/ 653 h 869"/>
                <a:gd name="T10" fmla="*/ 197 w 1560"/>
                <a:gd name="T11" fmla="*/ 0 h 869"/>
                <a:gd name="T12" fmla="*/ 225 w 1560"/>
                <a:gd name="T13" fmla="*/ 160 h 869"/>
                <a:gd name="T14" fmla="*/ 0 w 1560"/>
                <a:gd name="T15" fmla="*/ 457 h 869"/>
                <a:gd name="T16" fmla="*/ 273 w 1560"/>
                <a:gd name="T17" fmla="*/ 758 h 869"/>
                <a:gd name="T18" fmla="*/ 329 w 1560"/>
                <a:gd name="T19" fmla="*/ 752 h 869"/>
                <a:gd name="T20" fmla="*/ 349 w 1560"/>
                <a:gd name="T21" fmla="*/ 869 h 869"/>
                <a:gd name="T22" fmla="*/ 1408 w 1560"/>
                <a:gd name="T23" fmla="*/ 869 h 869"/>
                <a:gd name="T24" fmla="*/ 1560 w 1560"/>
                <a:gd name="T25" fmla="*/ 0 h 869"/>
                <a:gd name="T26" fmla="*/ 197 w 1560"/>
                <a:gd name="T27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0" h="869">
                  <a:moveTo>
                    <a:pt x="273" y="653"/>
                  </a:moveTo>
                  <a:cubicBezTo>
                    <a:pt x="175" y="653"/>
                    <a:pt x="95" y="565"/>
                    <a:pt x="95" y="457"/>
                  </a:cubicBezTo>
                  <a:cubicBezTo>
                    <a:pt x="95" y="360"/>
                    <a:pt x="159" y="279"/>
                    <a:pt x="243" y="263"/>
                  </a:cubicBezTo>
                  <a:lnTo>
                    <a:pt x="311" y="649"/>
                  </a:lnTo>
                  <a:cubicBezTo>
                    <a:pt x="299" y="652"/>
                    <a:pt x="286" y="653"/>
                    <a:pt x="273" y="653"/>
                  </a:cubicBezTo>
                  <a:close/>
                  <a:moveTo>
                    <a:pt x="197" y="0"/>
                  </a:moveTo>
                  <a:lnTo>
                    <a:pt x="225" y="160"/>
                  </a:lnTo>
                  <a:cubicBezTo>
                    <a:pt x="97" y="185"/>
                    <a:pt x="0" y="309"/>
                    <a:pt x="0" y="457"/>
                  </a:cubicBezTo>
                  <a:cubicBezTo>
                    <a:pt x="0" y="623"/>
                    <a:pt x="123" y="758"/>
                    <a:pt x="273" y="758"/>
                  </a:cubicBezTo>
                  <a:cubicBezTo>
                    <a:pt x="292" y="758"/>
                    <a:pt x="311" y="756"/>
                    <a:pt x="329" y="752"/>
                  </a:cubicBezTo>
                  <a:lnTo>
                    <a:pt x="349" y="869"/>
                  </a:lnTo>
                  <a:lnTo>
                    <a:pt x="1408" y="869"/>
                  </a:lnTo>
                  <a:lnTo>
                    <a:pt x="1560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32E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1" name="Freeform 82">
              <a:extLst>
                <a:ext uri="{FF2B5EF4-FFF2-40B4-BE49-F238E27FC236}">
                  <a16:creationId xmlns:a16="http://schemas.microsoft.com/office/drawing/2014/main" id="{A453606F-1BC6-4741-8DE2-4D1EB5EF5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9875" y="8602663"/>
              <a:ext cx="304800" cy="1281113"/>
            </a:xfrm>
            <a:custGeom>
              <a:avLst/>
              <a:gdLst>
                <a:gd name="T0" fmla="*/ 218 w 402"/>
                <a:gd name="T1" fmla="*/ 1683 h 1683"/>
                <a:gd name="T2" fmla="*/ 211 w 402"/>
                <a:gd name="T3" fmla="*/ 1680 h 1683"/>
                <a:gd name="T4" fmla="*/ 10 w 402"/>
                <a:gd name="T5" fmla="*/ 1355 h 1683"/>
                <a:gd name="T6" fmla="*/ 218 w 402"/>
                <a:gd name="T7" fmla="*/ 941 h 1683"/>
                <a:gd name="T8" fmla="*/ 373 w 402"/>
                <a:gd name="T9" fmla="*/ 696 h 1683"/>
                <a:gd name="T10" fmla="*/ 227 w 402"/>
                <a:gd name="T11" fmla="*/ 455 h 1683"/>
                <a:gd name="T12" fmla="*/ 0 w 402"/>
                <a:gd name="T13" fmla="*/ 13 h 1683"/>
                <a:gd name="T14" fmla="*/ 13 w 402"/>
                <a:gd name="T15" fmla="*/ 0 h 1683"/>
                <a:gd name="T16" fmla="*/ 26 w 402"/>
                <a:gd name="T17" fmla="*/ 13 h 1683"/>
                <a:gd name="T18" fmla="*/ 246 w 402"/>
                <a:gd name="T19" fmla="*/ 437 h 1683"/>
                <a:gd name="T20" fmla="*/ 399 w 402"/>
                <a:gd name="T21" fmla="*/ 696 h 1683"/>
                <a:gd name="T22" fmla="*/ 236 w 402"/>
                <a:gd name="T23" fmla="*/ 960 h 1683"/>
                <a:gd name="T24" fmla="*/ 36 w 402"/>
                <a:gd name="T25" fmla="*/ 1353 h 1683"/>
                <a:gd name="T26" fmla="*/ 226 w 402"/>
                <a:gd name="T27" fmla="*/ 1659 h 1683"/>
                <a:gd name="T28" fmla="*/ 229 w 402"/>
                <a:gd name="T29" fmla="*/ 1677 h 1683"/>
                <a:gd name="T30" fmla="*/ 218 w 402"/>
                <a:gd name="T31" fmla="*/ 168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1683">
                  <a:moveTo>
                    <a:pt x="218" y="1683"/>
                  </a:moveTo>
                  <a:cubicBezTo>
                    <a:pt x="216" y="1683"/>
                    <a:pt x="213" y="1682"/>
                    <a:pt x="211" y="1680"/>
                  </a:cubicBezTo>
                  <a:cubicBezTo>
                    <a:pt x="203" y="1675"/>
                    <a:pt x="26" y="1554"/>
                    <a:pt x="10" y="1355"/>
                  </a:cubicBezTo>
                  <a:cubicBezTo>
                    <a:pt x="0" y="1217"/>
                    <a:pt x="70" y="1078"/>
                    <a:pt x="218" y="941"/>
                  </a:cubicBezTo>
                  <a:cubicBezTo>
                    <a:pt x="320" y="847"/>
                    <a:pt x="371" y="767"/>
                    <a:pt x="373" y="696"/>
                  </a:cubicBezTo>
                  <a:cubicBezTo>
                    <a:pt x="375" y="608"/>
                    <a:pt x="306" y="537"/>
                    <a:pt x="227" y="455"/>
                  </a:cubicBezTo>
                  <a:cubicBezTo>
                    <a:pt x="120" y="345"/>
                    <a:pt x="0" y="2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9"/>
                    <a:pt x="143" y="330"/>
                    <a:pt x="246" y="437"/>
                  </a:cubicBezTo>
                  <a:cubicBezTo>
                    <a:pt x="329" y="523"/>
                    <a:pt x="402" y="598"/>
                    <a:pt x="399" y="696"/>
                  </a:cubicBezTo>
                  <a:cubicBezTo>
                    <a:pt x="397" y="776"/>
                    <a:pt x="345" y="860"/>
                    <a:pt x="236" y="960"/>
                  </a:cubicBezTo>
                  <a:cubicBezTo>
                    <a:pt x="94" y="1091"/>
                    <a:pt x="26" y="1223"/>
                    <a:pt x="36" y="1353"/>
                  </a:cubicBezTo>
                  <a:cubicBezTo>
                    <a:pt x="51" y="1539"/>
                    <a:pt x="224" y="1657"/>
                    <a:pt x="226" y="1659"/>
                  </a:cubicBezTo>
                  <a:cubicBezTo>
                    <a:pt x="232" y="1663"/>
                    <a:pt x="233" y="1671"/>
                    <a:pt x="229" y="1677"/>
                  </a:cubicBezTo>
                  <a:cubicBezTo>
                    <a:pt x="227" y="1680"/>
                    <a:pt x="222" y="1683"/>
                    <a:pt x="218" y="1683"/>
                  </a:cubicBezTo>
                  <a:close/>
                </a:path>
              </a:pathLst>
            </a:custGeom>
            <a:solidFill>
              <a:srgbClr val="C1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2" name="Freeform 83">
              <a:extLst>
                <a:ext uri="{FF2B5EF4-FFF2-40B4-BE49-F238E27FC236}">
                  <a16:creationId xmlns:a16="http://schemas.microsoft.com/office/drawing/2014/main" id="{08AC5BF1-0582-42C4-A163-A9F262583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9988" y="9988550"/>
              <a:ext cx="788988" cy="846138"/>
            </a:xfrm>
            <a:custGeom>
              <a:avLst/>
              <a:gdLst>
                <a:gd name="T0" fmla="*/ 0 w 1036"/>
                <a:gd name="T1" fmla="*/ 0 h 1112"/>
                <a:gd name="T2" fmla="*/ 206 w 1036"/>
                <a:gd name="T3" fmla="*/ 1112 h 1112"/>
                <a:gd name="T4" fmla="*/ 821 w 1036"/>
                <a:gd name="T5" fmla="*/ 1112 h 1112"/>
                <a:gd name="T6" fmla="*/ 834 w 1036"/>
                <a:gd name="T7" fmla="*/ 1095 h 1112"/>
                <a:gd name="T8" fmla="*/ 1036 w 1036"/>
                <a:gd name="T9" fmla="*/ 0 h 1112"/>
                <a:gd name="T10" fmla="*/ 0 w 1036"/>
                <a:gd name="T11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6" h="1112">
                  <a:moveTo>
                    <a:pt x="0" y="0"/>
                  </a:moveTo>
                  <a:lnTo>
                    <a:pt x="206" y="1112"/>
                  </a:lnTo>
                  <a:lnTo>
                    <a:pt x="821" y="1112"/>
                  </a:lnTo>
                  <a:lnTo>
                    <a:pt x="834" y="1095"/>
                  </a:lnTo>
                  <a:lnTo>
                    <a:pt x="1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E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3" name="Freeform 84">
              <a:extLst>
                <a:ext uri="{FF2B5EF4-FFF2-40B4-BE49-F238E27FC236}">
                  <a16:creationId xmlns:a16="http://schemas.microsoft.com/office/drawing/2014/main" id="{6D5485EF-3387-4C71-805C-0AC1FAA55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4250" y="9140825"/>
              <a:ext cx="1468438" cy="1690688"/>
            </a:xfrm>
            <a:custGeom>
              <a:avLst/>
              <a:gdLst>
                <a:gd name="T0" fmla="*/ 1685 w 1929"/>
                <a:gd name="T1" fmla="*/ 0 h 2223"/>
                <a:gd name="T2" fmla="*/ 1560 w 1929"/>
                <a:gd name="T3" fmla="*/ 150 h 2223"/>
                <a:gd name="T4" fmla="*/ 1611 w 1929"/>
                <a:gd name="T5" fmla="*/ 192 h 2223"/>
                <a:gd name="T6" fmla="*/ 1223 w 1929"/>
                <a:gd name="T7" fmla="*/ 657 h 2223"/>
                <a:gd name="T8" fmla="*/ 1172 w 1929"/>
                <a:gd name="T9" fmla="*/ 614 h 2223"/>
                <a:gd name="T10" fmla="*/ 459 w 1929"/>
                <a:gd name="T11" fmla="*/ 1469 h 2223"/>
                <a:gd name="T12" fmla="*/ 519 w 1929"/>
                <a:gd name="T13" fmla="*/ 1519 h 2223"/>
                <a:gd name="T14" fmla="*/ 132 w 1929"/>
                <a:gd name="T15" fmla="*/ 1983 h 2223"/>
                <a:gd name="T16" fmla="*/ 72 w 1929"/>
                <a:gd name="T17" fmla="*/ 1933 h 2223"/>
                <a:gd name="T18" fmla="*/ 0 w 1929"/>
                <a:gd name="T19" fmla="*/ 2020 h 2223"/>
                <a:gd name="T20" fmla="*/ 243 w 1929"/>
                <a:gd name="T21" fmla="*/ 2223 h 2223"/>
                <a:gd name="T22" fmla="*/ 1929 w 1929"/>
                <a:gd name="T23" fmla="*/ 203 h 2223"/>
                <a:gd name="T24" fmla="*/ 1685 w 1929"/>
                <a:gd name="T25" fmla="*/ 0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9" h="2223">
                  <a:moveTo>
                    <a:pt x="1685" y="0"/>
                  </a:moveTo>
                  <a:lnTo>
                    <a:pt x="1560" y="150"/>
                  </a:lnTo>
                  <a:lnTo>
                    <a:pt x="1611" y="192"/>
                  </a:lnTo>
                  <a:lnTo>
                    <a:pt x="1223" y="657"/>
                  </a:lnTo>
                  <a:lnTo>
                    <a:pt x="1172" y="614"/>
                  </a:lnTo>
                  <a:lnTo>
                    <a:pt x="459" y="1469"/>
                  </a:lnTo>
                  <a:lnTo>
                    <a:pt x="519" y="1519"/>
                  </a:lnTo>
                  <a:lnTo>
                    <a:pt x="132" y="1983"/>
                  </a:lnTo>
                  <a:lnTo>
                    <a:pt x="72" y="1933"/>
                  </a:lnTo>
                  <a:lnTo>
                    <a:pt x="0" y="2020"/>
                  </a:lnTo>
                  <a:lnTo>
                    <a:pt x="243" y="2223"/>
                  </a:lnTo>
                  <a:lnTo>
                    <a:pt x="1929" y="203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13BD3FB-E690-42BF-9AC0-B903DFD47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9811" y="9255125"/>
              <a:ext cx="1169988" cy="1393825"/>
            </a:xfrm>
            <a:custGeom>
              <a:avLst/>
              <a:gdLst>
                <a:gd name="connsiteX0" fmla="*/ 294126 w 1169988"/>
                <a:gd name="connsiteY0" fmla="*/ 1003300 h 1393825"/>
                <a:gd name="connsiteX1" fmla="*/ 339726 w 1169988"/>
                <a:gd name="connsiteY1" fmla="*/ 1041289 h 1393825"/>
                <a:gd name="connsiteX2" fmla="*/ 45602 w 1169988"/>
                <a:gd name="connsiteY2" fmla="*/ 1393825 h 1393825"/>
                <a:gd name="connsiteX3" fmla="*/ 0 w 1169988"/>
                <a:gd name="connsiteY3" fmla="*/ 1355836 h 1393825"/>
                <a:gd name="connsiteX4" fmla="*/ 1131258 w 1169988"/>
                <a:gd name="connsiteY4" fmla="*/ 0 h 1393825"/>
                <a:gd name="connsiteX5" fmla="*/ 1169988 w 1169988"/>
                <a:gd name="connsiteY5" fmla="*/ 31957 h 1393825"/>
                <a:gd name="connsiteX6" fmla="*/ 875342 w 1169988"/>
                <a:gd name="connsiteY6" fmla="*/ 385763 h 1393825"/>
                <a:gd name="connsiteX7" fmla="*/ 836612 w 1169988"/>
                <a:gd name="connsiteY7" fmla="*/ 353045 h 139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9988" h="1393825">
                  <a:moveTo>
                    <a:pt x="294126" y="1003300"/>
                  </a:moveTo>
                  <a:lnTo>
                    <a:pt x="339726" y="1041289"/>
                  </a:lnTo>
                  <a:lnTo>
                    <a:pt x="45602" y="1393825"/>
                  </a:lnTo>
                  <a:lnTo>
                    <a:pt x="0" y="1355836"/>
                  </a:lnTo>
                  <a:close/>
                  <a:moveTo>
                    <a:pt x="1131258" y="0"/>
                  </a:moveTo>
                  <a:lnTo>
                    <a:pt x="1169988" y="31957"/>
                  </a:lnTo>
                  <a:lnTo>
                    <a:pt x="875342" y="385763"/>
                  </a:lnTo>
                  <a:lnTo>
                    <a:pt x="836612" y="353045"/>
                  </a:lnTo>
                  <a:close/>
                </a:path>
              </a:pathLst>
            </a:custGeom>
            <a:solidFill>
              <a:srgbClr val="32E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5" name="Rectangle 87">
              <a:extLst>
                <a:ext uri="{FF2B5EF4-FFF2-40B4-BE49-F238E27FC236}">
                  <a16:creationId xmlns:a16="http://schemas.microsoft.com/office/drawing/2014/main" id="{1B411AFE-CE3F-4842-B196-07D883C6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5600" y="8475663"/>
              <a:ext cx="160338" cy="2357438"/>
            </a:xfrm>
            <a:prstGeom prst="rect">
              <a:avLst/>
            </a:prstGeom>
            <a:solidFill>
              <a:srgbClr val="FF6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6" name="Rectangle 88">
              <a:extLst>
                <a:ext uri="{FF2B5EF4-FFF2-40B4-BE49-F238E27FC236}">
                  <a16:creationId xmlns:a16="http://schemas.microsoft.com/office/drawing/2014/main" id="{535154B9-03C3-47AE-ADD5-6E4C63E84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2413" y="8797925"/>
              <a:ext cx="503238" cy="2035175"/>
            </a:xfrm>
            <a:prstGeom prst="rect">
              <a:avLst/>
            </a:prstGeom>
            <a:solidFill>
              <a:srgbClr val="11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7" name="Rectangle 89">
              <a:extLst>
                <a:ext uri="{FF2B5EF4-FFF2-40B4-BE49-F238E27FC236}">
                  <a16:creationId xmlns:a16="http://schemas.microsoft.com/office/drawing/2014/main" id="{7A936E55-5B16-44C7-9894-ECC808BA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5650" y="8670925"/>
              <a:ext cx="452438" cy="2162175"/>
            </a:xfrm>
            <a:prstGeom prst="rect">
              <a:avLst/>
            </a:prstGeom>
            <a:solidFill>
              <a:srgbClr val="604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8" name="Rectangle 90">
              <a:extLst>
                <a:ext uri="{FF2B5EF4-FFF2-40B4-BE49-F238E27FC236}">
                  <a16:creationId xmlns:a16="http://schemas.microsoft.com/office/drawing/2014/main" id="{596C1858-3ABB-4E3E-81CD-AFAD76F7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8088" y="8577263"/>
              <a:ext cx="417513" cy="2255838"/>
            </a:xfrm>
            <a:prstGeom prst="rect">
              <a:avLst/>
            </a:prstGeom>
            <a:solidFill>
              <a:srgbClr val="32E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9" name="Oval 91">
              <a:extLst>
                <a:ext uri="{FF2B5EF4-FFF2-40B4-BE49-F238E27FC236}">
                  <a16:creationId xmlns:a16="http://schemas.microsoft.com/office/drawing/2014/main" id="{EE418C70-47ED-438F-ADD1-C742AC44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7513" y="8910638"/>
              <a:ext cx="173038" cy="1778000"/>
            </a:xfrm>
            <a:prstGeom prst="ellipse">
              <a:avLst/>
            </a:pr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0" name="Freeform 92">
              <a:extLst>
                <a:ext uri="{FF2B5EF4-FFF2-40B4-BE49-F238E27FC236}">
                  <a16:creationId xmlns:a16="http://schemas.microsoft.com/office/drawing/2014/main" id="{7733755B-8946-4945-AA5F-C2EF8567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4350" y="9091613"/>
              <a:ext cx="298450" cy="1743075"/>
            </a:xfrm>
            <a:custGeom>
              <a:avLst/>
              <a:gdLst>
                <a:gd name="T0" fmla="*/ 392 w 392"/>
                <a:gd name="T1" fmla="*/ 734 h 2292"/>
                <a:gd name="T2" fmla="*/ 199 w 392"/>
                <a:gd name="T3" fmla="*/ 0 h 2292"/>
                <a:gd name="T4" fmla="*/ 0 w 392"/>
                <a:gd name="T5" fmla="*/ 0 h 2292"/>
                <a:gd name="T6" fmla="*/ 0 w 392"/>
                <a:gd name="T7" fmla="*/ 2292 h 2292"/>
                <a:gd name="T8" fmla="*/ 392 w 392"/>
                <a:gd name="T9" fmla="*/ 2292 h 2292"/>
                <a:gd name="T10" fmla="*/ 392 w 392"/>
                <a:gd name="T11" fmla="*/ 73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292">
                  <a:moveTo>
                    <a:pt x="392" y="734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0" y="2292"/>
                  </a:lnTo>
                  <a:lnTo>
                    <a:pt x="392" y="2292"/>
                  </a:lnTo>
                  <a:lnTo>
                    <a:pt x="392" y="734"/>
                  </a:lnTo>
                  <a:close/>
                </a:path>
              </a:pathLst>
            </a:custGeom>
            <a:solidFill>
              <a:srgbClr val="11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1" name="Rectangle 93">
              <a:extLst>
                <a:ext uri="{FF2B5EF4-FFF2-40B4-BE49-F238E27FC236}">
                  <a16:creationId xmlns:a16="http://schemas.microsoft.com/office/drawing/2014/main" id="{80B406A2-8426-4337-B2E3-9BCFFCF0C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1200" y="10701338"/>
              <a:ext cx="3429000" cy="133350"/>
            </a:xfrm>
            <a:prstGeom prst="rect">
              <a:avLst/>
            </a:prstGeom>
            <a:solidFill>
              <a:srgbClr val="091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84EE0D38-A0EC-410E-81CF-CE1B4EF1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4937" y="9066213"/>
              <a:ext cx="234950" cy="838200"/>
            </a:xfrm>
            <a:custGeom>
              <a:avLst/>
              <a:gdLst>
                <a:gd name="connsiteX0" fmla="*/ 233432 w 234950"/>
                <a:gd name="connsiteY0" fmla="*/ 809625 h 838200"/>
                <a:gd name="connsiteX1" fmla="*/ 234950 w 234950"/>
                <a:gd name="connsiteY1" fmla="*/ 821209 h 838200"/>
                <a:gd name="connsiteX2" fmla="*/ 98354 w 234950"/>
                <a:gd name="connsiteY2" fmla="*/ 838200 h 838200"/>
                <a:gd name="connsiteX3" fmla="*/ 96838 w 234950"/>
                <a:gd name="connsiteY3" fmla="*/ 825843 h 838200"/>
                <a:gd name="connsiteX4" fmla="*/ 214374 w 234950"/>
                <a:gd name="connsiteY4" fmla="*/ 647700 h 838200"/>
                <a:gd name="connsiteX5" fmla="*/ 215900 w 234950"/>
                <a:gd name="connsiteY5" fmla="*/ 659284 h 838200"/>
                <a:gd name="connsiteX6" fmla="*/ 79314 w 234950"/>
                <a:gd name="connsiteY6" fmla="*/ 676275 h 838200"/>
                <a:gd name="connsiteX7" fmla="*/ 77786 w 234950"/>
                <a:gd name="connsiteY7" fmla="*/ 663918 h 838200"/>
                <a:gd name="connsiteX8" fmla="*/ 195314 w 234950"/>
                <a:gd name="connsiteY8" fmla="*/ 485775 h 838200"/>
                <a:gd name="connsiteX9" fmla="*/ 196850 w 234950"/>
                <a:gd name="connsiteY9" fmla="*/ 498132 h 838200"/>
                <a:gd name="connsiteX10" fmla="*/ 58686 w 234950"/>
                <a:gd name="connsiteY10" fmla="*/ 514350 h 838200"/>
                <a:gd name="connsiteX11" fmla="*/ 57150 w 234950"/>
                <a:gd name="connsiteY11" fmla="*/ 502766 h 838200"/>
                <a:gd name="connsiteX12" fmla="*/ 175450 w 234950"/>
                <a:gd name="connsiteY12" fmla="*/ 323850 h 838200"/>
                <a:gd name="connsiteX13" fmla="*/ 176214 w 234950"/>
                <a:gd name="connsiteY13" fmla="*/ 336207 h 838200"/>
                <a:gd name="connsiteX14" fmla="*/ 39626 w 234950"/>
                <a:gd name="connsiteY14" fmla="*/ 352425 h 838200"/>
                <a:gd name="connsiteX15" fmla="*/ 38100 w 234950"/>
                <a:gd name="connsiteY15" fmla="*/ 340841 h 838200"/>
                <a:gd name="connsiteX16" fmla="*/ 155636 w 234950"/>
                <a:gd name="connsiteY16" fmla="*/ 161925 h 838200"/>
                <a:gd name="connsiteX17" fmla="*/ 157162 w 234950"/>
                <a:gd name="connsiteY17" fmla="*/ 174282 h 838200"/>
                <a:gd name="connsiteX18" fmla="*/ 19814 w 234950"/>
                <a:gd name="connsiteY18" fmla="*/ 190500 h 838200"/>
                <a:gd name="connsiteX19" fmla="*/ 19050 w 234950"/>
                <a:gd name="connsiteY19" fmla="*/ 178916 h 838200"/>
                <a:gd name="connsiteX20" fmla="*/ 136596 w 234950"/>
                <a:gd name="connsiteY20" fmla="*/ 0 h 838200"/>
                <a:gd name="connsiteX21" fmla="*/ 138114 w 234950"/>
                <a:gd name="connsiteY21" fmla="*/ 11245 h 838200"/>
                <a:gd name="connsiteX22" fmla="*/ 1518 w 234950"/>
                <a:gd name="connsiteY22" fmla="*/ 26988 h 838200"/>
                <a:gd name="connsiteX23" fmla="*/ 0 w 234950"/>
                <a:gd name="connsiteY23" fmla="*/ 15743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4950" h="838200">
                  <a:moveTo>
                    <a:pt x="233432" y="809625"/>
                  </a:moveTo>
                  <a:lnTo>
                    <a:pt x="234950" y="821209"/>
                  </a:lnTo>
                  <a:lnTo>
                    <a:pt x="98354" y="838200"/>
                  </a:lnTo>
                  <a:lnTo>
                    <a:pt x="96838" y="825843"/>
                  </a:lnTo>
                  <a:close/>
                  <a:moveTo>
                    <a:pt x="214374" y="647700"/>
                  </a:moveTo>
                  <a:lnTo>
                    <a:pt x="215900" y="659284"/>
                  </a:lnTo>
                  <a:lnTo>
                    <a:pt x="79314" y="676275"/>
                  </a:lnTo>
                  <a:lnTo>
                    <a:pt x="77786" y="663918"/>
                  </a:lnTo>
                  <a:close/>
                  <a:moveTo>
                    <a:pt x="195314" y="485775"/>
                  </a:moveTo>
                  <a:lnTo>
                    <a:pt x="196850" y="498132"/>
                  </a:lnTo>
                  <a:lnTo>
                    <a:pt x="58686" y="514350"/>
                  </a:lnTo>
                  <a:lnTo>
                    <a:pt x="57150" y="502766"/>
                  </a:lnTo>
                  <a:close/>
                  <a:moveTo>
                    <a:pt x="175450" y="323850"/>
                  </a:moveTo>
                  <a:lnTo>
                    <a:pt x="176214" y="336207"/>
                  </a:lnTo>
                  <a:lnTo>
                    <a:pt x="39626" y="352425"/>
                  </a:lnTo>
                  <a:lnTo>
                    <a:pt x="38100" y="340841"/>
                  </a:lnTo>
                  <a:close/>
                  <a:moveTo>
                    <a:pt x="155636" y="161925"/>
                  </a:moveTo>
                  <a:lnTo>
                    <a:pt x="157162" y="174282"/>
                  </a:lnTo>
                  <a:lnTo>
                    <a:pt x="19814" y="190500"/>
                  </a:lnTo>
                  <a:lnTo>
                    <a:pt x="19050" y="178916"/>
                  </a:lnTo>
                  <a:close/>
                  <a:moveTo>
                    <a:pt x="136596" y="0"/>
                  </a:moveTo>
                  <a:lnTo>
                    <a:pt x="138114" y="11245"/>
                  </a:lnTo>
                  <a:lnTo>
                    <a:pt x="1518" y="26988"/>
                  </a:lnTo>
                  <a:lnTo>
                    <a:pt x="0" y="15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3" name="Freeform 97">
              <a:extLst>
                <a:ext uri="{FF2B5EF4-FFF2-40B4-BE49-F238E27FC236}">
                  <a16:creationId xmlns:a16="http://schemas.microsoft.com/office/drawing/2014/main" id="{96E68D9F-6293-4546-9995-C01D65F8E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7375" y="9067800"/>
              <a:ext cx="3067050" cy="1766888"/>
            </a:xfrm>
            <a:custGeom>
              <a:avLst/>
              <a:gdLst>
                <a:gd name="T0" fmla="*/ 1028 w 4029"/>
                <a:gd name="T1" fmla="*/ 0 h 2321"/>
                <a:gd name="T2" fmla="*/ 0 w 4029"/>
                <a:gd name="T3" fmla="*/ 2321 h 2321"/>
                <a:gd name="T4" fmla="*/ 3001 w 4029"/>
                <a:gd name="T5" fmla="*/ 2321 h 2321"/>
                <a:gd name="T6" fmla="*/ 4029 w 4029"/>
                <a:gd name="T7" fmla="*/ 0 h 2321"/>
                <a:gd name="T8" fmla="*/ 1028 w 4029"/>
                <a:gd name="T9" fmla="*/ 0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9" h="2321">
                  <a:moveTo>
                    <a:pt x="1028" y="0"/>
                  </a:moveTo>
                  <a:lnTo>
                    <a:pt x="0" y="2321"/>
                  </a:lnTo>
                  <a:lnTo>
                    <a:pt x="3001" y="2321"/>
                  </a:lnTo>
                  <a:lnTo>
                    <a:pt x="4029" y="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11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4" name="Freeform 98">
              <a:extLst>
                <a:ext uri="{FF2B5EF4-FFF2-40B4-BE49-F238E27FC236}">
                  <a16:creationId xmlns:a16="http://schemas.microsoft.com/office/drawing/2014/main" id="{FF4D5DB0-F891-436A-87C1-138BD8350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8663" y="9621838"/>
              <a:ext cx="485775" cy="539750"/>
            </a:xfrm>
            <a:custGeom>
              <a:avLst/>
              <a:gdLst>
                <a:gd name="T0" fmla="*/ 548 w 637"/>
                <a:gd name="T1" fmla="*/ 355 h 710"/>
                <a:gd name="T2" fmla="*/ 157 w 637"/>
                <a:gd name="T3" fmla="*/ 710 h 710"/>
                <a:gd name="T4" fmla="*/ 89 w 637"/>
                <a:gd name="T5" fmla="*/ 355 h 710"/>
                <a:gd name="T6" fmla="*/ 479 w 637"/>
                <a:gd name="T7" fmla="*/ 0 h 710"/>
                <a:gd name="T8" fmla="*/ 548 w 637"/>
                <a:gd name="T9" fmla="*/ 35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10">
                  <a:moveTo>
                    <a:pt x="548" y="355"/>
                  </a:moveTo>
                  <a:cubicBezTo>
                    <a:pt x="459" y="551"/>
                    <a:pt x="284" y="710"/>
                    <a:pt x="157" y="710"/>
                  </a:cubicBezTo>
                  <a:cubicBezTo>
                    <a:pt x="30" y="710"/>
                    <a:pt x="0" y="551"/>
                    <a:pt x="89" y="355"/>
                  </a:cubicBezTo>
                  <a:cubicBezTo>
                    <a:pt x="178" y="159"/>
                    <a:pt x="353" y="0"/>
                    <a:pt x="479" y="0"/>
                  </a:cubicBezTo>
                  <a:cubicBezTo>
                    <a:pt x="606" y="0"/>
                    <a:pt x="637" y="159"/>
                    <a:pt x="548" y="355"/>
                  </a:cubicBezTo>
                  <a:close/>
                </a:path>
              </a:pathLst>
            </a:custGeom>
            <a:solidFill>
              <a:srgbClr val="091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5" name="Freeform 99">
              <a:extLst>
                <a:ext uri="{FF2B5EF4-FFF2-40B4-BE49-F238E27FC236}">
                  <a16:creationId xmlns:a16="http://schemas.microsoft.com/office/drawing/2014/main" id="{1B1EFB7D-E460-4495-8E3A-A3C52F02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8738" y="9988550"/>
              <a:ext cx="630238" cy="846138"/>
            </a:xfrm>
            <a:custGeom>
              <a:avLst/>
              <a:gdLst>
                <a:gd name="T0" fmla="*/ 663 w 828"/>
                <a:gd name="T1" fmla="*/ 0 h 1112"/>
                <a:gd name="T2" fmla="*/ 0 w 828"/>
                <a:gd name="T3" fmla="*/ 1112 h 1112"/>
                <a:gd name="T4" fmla="*/ 613 w 828"/>
                <a:gd name="T5" fmla="*/ 1112 h 1112"/>
                <a:gd name="T6" fmla="*/ 626 w 828"/>
                <a:gd name="T7" fmla="*/ 1095 h 1112"/>
                <a:gd name="T8" fmla="*/ 828 w 828"/>
                <a:gd name="T9" fmla="*/ 0 h 1112"/>
                <a:gd name="T10" fmla="*/ 663 w 828"/>
                <a:gd name="T11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8" h="1112">
                  <a:moveTo>
                    <a:pt x="663" y="0"/>
                  </a:moveTo>
                  <a:lnTo>
                    <a:pt x="0" y="1112"/>
                  </a:lnTo>
                  <a:lnTo>
                    <a:pt x="613" y="1112"/>
                  </a:lnTo>
                  <a:lnTo>
                    <a:pt x="626" y="1095"/>
                  </a:lnTo>
                  <a:lnTo>
                    <a:pt x="828" y="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09C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C734309-6EEE-4AAB-BDA0-6381F08F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0" y="8836024"/>
              <a:ext cx="304800" cy="1849438"/>
            </a:xfrm>
            <a:custGeom>
              <a:avLst/>
              <a:gdLst>
                <a:gd name="connsiteX0" fmla="*/ 0 w 304800"/>
                <a:gd name="connsiteY0" fmla="*/ 1793875 h 1849438"/>
                <a:gd name="connsiteX1" fmla="*/ 304800 w 304800"/>
                <a:gd name="connsiteY1" fmla="*/ 1793875 h 1849438"/>
                <a:gd name="connsiteX2" fmla="*/ 304800 w 304800"/>
                <a:gd name="connsiteY2" fmla="*/ 1849438 h 1849438"/>
                <a:gd name="connsiteX3" fmla="*/ 0 w 304800"/>
                <a:gd name="connsiteY3" fmla="*/ 1849438 h 1849438"/>
                <a:gd name="connsiteX4" fmla="*/ 0 w 304800"/>
                <a:gd name="connsiteY4" fmla="*/ 0 h 1849438"/>
                <a:gd name="connsiteX5" fmla="*/ 304800 w 304800"/>
                <a:gd name="connsiteY5" fmla="*/ 0 h 1849438"/>
                <a:gd name="connsiteX6" fmla="*/ 304800 w 304800"/>
                <a:gd name="connsiteY6" fmla="*/ 53975 h 1849438"/>
                <a:gd name="connsiteX7" fmla="*/ 0 w 304800"/>
                <a:gd name="connsiteY7" fmla="*/ 53975 h 18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1849438">
                  <a:moveTo>
                    <a:pt x="0" y="1793875"/>
                  </a:moveTo>
                  <a:lnTo>
                    <a:pt x="304800" y="1793875"/>
                  </a:lnTo>
                  <a:lnTo>
                    <a:pt x="304800" y="1849438"/>
                  </a:lnTo>
                  <a:lnTo>
                    <a:pt x="0" y="1849438"/>
                  </a:ln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53975"/>
                  </a:lnTo>
                  <a:lnTo>
                    <a:pt x="0" y="53975"/>
                  </a:lnTo>
                  <a:close/>
                </a:path>
              </a:pathLst>
            </a:custGeom>
            <a:solidFill>
              <a:srgbClr val="32E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7" name="Rectangle 102">
              <a:extLst>
                <a:ext uri="{FF2B5EF4-FFF2-40B4-BE49-F238E27FC236}">
                  <a16:creationId xmlns:a16="http://schemas.microsoft.com/office/drawing/2014/main" id="{FF0151FA-17E5-4563-9CE5-67E59D54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3650" y="11252200"/>
              <a:ext cx="12693650" cy="223838"/>
            </a:xfrm>
            <a:prstGeom prst="rect">
              <a:avLst/>
            </a:prstGeom>
            <a:solidFill>
              <a:srgbClr val="F4B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8" name="Rectangle 103">
              <a:extLst>
                <a:ext uri="{FF2B5EF4-FFF2-40B4-BE49-F238E27FC236}">
                  <a16:creationId xmlns:a16="http://schemas.microsoft.com/office/drawing/2014/main" id="{119C31E0-78AB-453E-80E8-576B9CE36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3650" y="11476038"/>
              <a:ext cx="12693650" cy="225425"/>
            </a:xfrm>
            <a:prstGeom prst="rect">
              <a:avLst/>
            </a:prstGeom>
            <a:solidFill>
              <a:srgbClr val="3FA9D8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469" name="Freeform 104">
            <a:extLst>
              <a:ext uri="{FF2B5EF4-FFF2-40B4-BE49-F238E27FC236}">
                <a16:creationId xmlns:a16="http://schemas.microsoft.com/office/drawing/2014/main" id="{FC5DDF51-8170-45C0-900B-EFED97DAFB3A}"/>
              </a:ext>
            </a:extLst>
          </p:cNvPr>
          <p:cNvSpPr>
            <a:spLocks/>
          </p:cNvSpPr>
          <p:nvPr/>
        </p:nvSpPr>
        <p:spPr bwMode="auto">
          <a:xfrm>
            <a:off x="1501775" y="3832225"/>
            <a:ext cx="7461250" cy="2401888"/>
          </a:xfrm>
          <a:custGeom>
            <a:avLst/>
            <a:gdLst>
              <a:gd name="T0" fmla="*/ 218 w 9804"/>
              <a:gd name="T1" fmla="*/ 0 h 3156"/>
              <a:gd name="T2" fmla="*/ 0 w 9804"/>
              <a:gd name="T3" fmla="*/ 216 h 3156"/>
              <a:gd name="T4" fmla="*/ 0 w 9804"/>
              <a:gd name="T5" fmla="*/ 2940 h 3156"/>
              <a:gd name="T6" fmla="*/ 218 w 9804"/>
              <a:gd name="T7" fmla="*/ 3156 h 3156"/>
              <a:gd name="T8" fmla="*/ 9804 w 9804"/>
              <a:gd name="T9" fmla="*/ 3156 h 3156"/>
              <a:gd name="T10" fmla="*/ 9804 w 9804"/>
              <a:gd name="T11" fmla="*/ 0 h 3156"/>
              <a:gd name="T12" fmla="*/ 218 w 9804"/>
              <a:gd name="T13" fmla="*/ 0 h 3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4" h="3156">
                <a:moveTo>
                  <a:pt x="218" y="0"/>
                </a:moveTo>
                <a:cubicBezTo>
                  <a:pt x="98" y="0"/>
                  <a:pt x="0" y="97"/>
                  <a:pt x="0" y="216"/>
                </a:cubicBezTo>
                <a:lnTo>
                  <a:pt x="0" y="2940"/>
                </a:lnTo>
                <a:cubicBezTo>
                  <a:pt x="0" y="3059"/>
                  <a:pt x="98" y="3156"/>
                  <a:pt x="218" y="3156"/>
                </a:cubicBezTo>
                <a:lnTo>
                  <a:pt x="9804" y="3156"/>
                </a:lnTo>
                <a:lnTo>
                  <a:pt x="9804" y="0"/>
                </a:lnTo>
                <a:lnTo>
                  <a:pt x="2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0" name="Freeform 105">
            <a:extLst>
              <a:ext uri="{FF2B5EF4-FFF2-40B4-BE49-F238E27FC236}">
                <a16:creationId xmlns:a16="http://schemas.microsoft.com/office/drawing/2014/main" id="{C35536DF-E063-4482-9A0E-CA9129422856}"/>
              </a:ext>
            </a:extLst>
          </p:cNvPr>
          <p:cNvSpPr>
            <a:spLocks/>
          </p:cNvSpPr>
          <p:nvPr/>
        </p:nvSpPr>
        <p:spPr bwMode="auto">
          <a:xfrm>
            <a:off x="8963025" y="3832225"/>
            <a:ext cx="457200" cy="2401888"/>
          </a:xfrm>
          <a:custGeom>
            <a:avLst/>
            <a:gdLst>
              <a:gd name="T0" fmla="*/ 601 w 601"/>
              <a:gd name="T1" fmla="*/ 2940 h 3156"/>
              <a:gd name="T2" fmla="*/ 601 w 601"/>
              <a:gd name="T3" fmla="*/ 216 h 3156"/>
              <a:gd name="T4" fmla="*/ 383 w 601"/>
              <a:gd name="T5" fmla="*/ 0 h 3156"/>
              <a:gd name="T6" fmla="*/ 0 w 601"/>
              <a:gd name="T7" fmla="*/ 0 h 3156"/>
              <a:gd name="T8" fmla="*/ 0 w 601"/>
              <a:gd name="T9" fmla="*/ 3156 h 3156"/>
              <a:gd name="T10" fmla="*/ 383 w 601"/>
              <a:gd name="T11" fmla="*/ 3156 h 3156"/>
              <a:gd name="T12" fmla="*/ 601 w 601"/>
              <a:gd name="T13" fmla="*/ 2940 h 3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3156">
                <a:moveTo>
                  <a:pt x="601" y="2940"/>
                </a:moveTo>
                <a:lnTo>
                  <a:pt x="601" y="216"/>
                </a:lnTo>
                <a:cubicBezTo>
                  <a:pt x="601" y="97"/>
                  <a:pt x="503" y="0"/>
                  <a:pt x="383" y="0"/>
                </a:cubicBezTo>
                <a:lnTo>
                  <a:pt x="0" y="0"/>
                </a:lnTo>
                <a:lnTo>
                  <a:pt x="0" y="3156"/>
                </a:lnTo>
                <a:lnTo>
                  <a:pt x="383" y="3156"/>
                </a:lnTo>
                <a:cubicBezTo>
                  <a:pt x="503" y="3156"/>
                  <a:pt x="601" y="3059"/>
                  <a:pt x="601" y="2940"/>
                </a:cubicBezTo>
                <a:close/>
              </a:path>
            </a:pathLst>
          </a:custGeom>
          <a:solidFill>
            <a:srgbClr val="32E0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1" name="Freeform: Shape 470">
            <a:extLst>
              <a:ext uri="{FF2B5EF4-FFF2-40B4-BE49-F238E27FC236}">
                <a16:creationId xmlns:a16="http://schemas.microsoft.com/office/drawing/2014/main" id="{D69F8B25-6BF5-4F1B-96A2-D6A471FB6A0A}"/>
              </a:ext>
            </a:extLst>
          </p:cNvPr>
          <p:cNvSpPr>
            <a:spLocks/>
          </p:cNvSpPr>
          <p:nvPr/>
        </p:nvSpPr>
        <p:spPr bwMode="auto">
          <a:xfrm>
            <a:off x="1847850" y="3638550"/>
            <a:ext cx="1901826" cy="1595438"/>
          </a:xfrm>
          <a:custGeom>
            <a:avLst/>
            <a:gdLst>
              <a:gd name="connsiteX0" fmla="*/ 172171 w 1901826"/>
              <a:gd name="connsiteY0" fmla="*/ 0 h 1595438"/>
              <a:gd name="connsiteX1" fmla="*/ 266571 w 1901826"/>
              <a:gd name="connsiteY1" fmla="*/ 0 h 1595438"/>
              <a:gd name="connsiteX2" fmla="*/ 1635374 w 1901826"/>
              <a:gd name="connsiteY2" fmla="*/ 0 h 1595438"/>
              <a:gd name="connsiteX3" fmla="*/ 1729774 w 1901826"/>
              <a:gd name="connsiteY3" fmla="*/ 0 h 1595438"/>
              <a:gd name="connsiteX4" fmla="*/ 1901826 w 1901826"/>
              <a:gd name="connsiteY4" fmla="*/ 172027 h 1595438"/>
              <a:gd name="connsiteX5" fmla="*/ 1901826 w 1901826"/>
              <a:gd name="connsiteY5" fmla="*/ 193340 h 1595438"/>
              <a:gd name="connsiteX6" fmla="*/ 1901826 w 1901826"/>
              <a:gd name="connsiteY6" fmla="*/ 1492679 h 1595438"/>
              <a:gd name="connsiteX7" fmla="*/ 1799052 w 1901826"/>
              <a:gd name="connsiteY7" fmla="*/ 1595438 h 1595438"/>
              <a:gd name="connsiteX8" fmla="*/ 1532600 w 1901826"/>
              <a:gd name="connsiteY8" fmla="*/ 1595438 h 1595438"/>
              <a:gd name="connsiteX9" fmla="*/ 369345 w 1901826"/>
              <a:gd name="connsiteY9" fmla="*/ 1595438 h 1595438"/>
              <a:gd name="connsiteX10" fmla="*/ 266571 w 1901826"/>
              <a:gd name="connsiteY10" fmla="*/ 1492679 h 1595438"/>
              <a:gd name="connsiteX11" fmla="*/ 266571 w 1901826"/>
              <a:gd name="connsiteY11" fmla="*/ 193675 h 1595438"/>
              <a:gd name="connsiteX12" fmla="*/ 265938 w 1901826"/>
              <a:gd name="connsiteY12" fmla="*/ 193675 h 1595438"/>
              <a:gd name="connsiteX13" fmla="*/ 265113 w 1901826"/>
              <a:gd name="connsiteY13" fmla="*/ 193675 h 1595438"/>
              <a:gd name="connsiteX14" fmla="*/ 762 w 1901826"/>
              <a:gd name="connsiteY14" fmla="*/ 193675 h 1595438"/>
              <a:gd name="connsiteX15" fmla="*/ 3 w 1901826"/>
              <a:gd name="connsiteY15" fmla="*/ 177777 h 1595438"/>
              <a:gd name="connsiteX16" fmla="*/ 0 w 1901826"/>
              <a:gd name="connsiteY16" fmla="*/ 177801 h 1595438"/>
              <a:gd name="connsiteX17" fmla="*/ 0 w 1901826"/>
              <a:gd name="connsiteY17" fmla="*/ 177719 h 1595438"/>
              <a:gd name="connsiteX18" fmla="*/ 0 w 1901826"/>
              <a:gd name="connsiteY18" fmla="*/ 172433 h 1595438"/>
              <a:gd name="connsiteX19" fmla="*/ 22225 w 1901826"/>
              <a:gd name="connsiteY19" fmla="*/ 87313 h 1595438"/>
              <a:gd name="connsiteX20" fmla="*/ 5652 w 1901826"/>
              <a:gd name="connsiteY20" fmla="*/ 129681 h 1595438"/>
              <a:gd name="connsiteX21" fmla="*/ 2800 w 1901826"/>
              <a:gd name="connsiteY21" fmla="*/ 153965 h 1595438"/>
              <a:gd name="connsiteX22" fmla="*/ 5620 w 1901826"/>
              <a:gd name="connsiteY22" fmla="*/ 130039 h 1595438"/>
              <a:gd name="connsiteX23" fmla="*/ 22098 w 1901826"/>
              <a:gd name="connsiteY23" fmla="*/ 88059 h 1595438"/>
              <a:gd name="connsiteX24" fmla="*/ 58674 w 1901826"/>
              <a:gd name="connsiteY24" fmla="*/ 43229 h 1595438"/>
              <a:gd name="connsiteX25" fmla="*/ 133350 w 1901826"/>
              <a:gd name="connsiteY25" fmla="*/ 15875 h 1595438"/>
              <a:gd name="connsiteX26" fmla="*/ 181796 w 1901826"/>
              <a:gd name="connsiteY26" fmla="*/ 27758 h 1595438"/>
              <a:gd name="connsiteX27" fmla="*/ 189793 w 1901826"/>
              <a:gd name="connsiteY27" fmla="*/ 32429 h 1595438"/>
              <a:gd name="connsiteX28" fmla="*/ 222093 w 1901826"/>
              <a:gd name="connsiteY28" fmla="*/ 58796 h 1595438"/>
              <a:gd name="connsiteX29" fmla="*/ 229678 w 1901826"/>
              <a:gd name="connsiteY29" fmla="*/ 67155 h 1595438"/>
              <a:gd name="connsiteX30" fmla="*/ 256094 w 1901826"/>
              <a:gd name="connsiteY30" fmla="*/ 114503 h 1595438"/>
              <a:gd name="connsiteX31" fmla="*/ 256032 w 1901826"/>
              <a:gd name="connsiteY31" fmla="*/ 114130 h 1595438"/>
              <a:gd name="connsiteX32" fmla="*/ 235989 w 1901826"/>
              <a:gd name="connsiteY32" fmla="*/ 74110 h 1595438"/>
              <a:gd name="connsiteX33" fmla="*/ 229678 w 1901826"/>
              <a:gd name="connsiteY33" fmla="*/ 67155 h 1595438"/>
              <a:gd name="connsiteX34" fmla="*/ 227457 w 1901826"/>
              <a:gd name="connsiteY34" fmla="*/ 63175 h 1595438"/>
              <a:gd name="connsiteX35" fmla="*/ 222093 w 1901826"/>
              <a:gd name="connsiteY35" fmla="*/ 58796 h 1595438"/>
              <a:gd name="connsiteX36" fmla="*/ 207615 w 1901826"/>
              <a:gd name="connsiteY36" fmla="*/ 42841 h 1595438"/>
              <a:gd name="connsiteX37" fmla="*/ 189793 w 1901826"/>
              <a:gd name="connsiteY37" fmla="*/ 32429 h 1595438"/>
              <a:gd name="connsiteX38" fmla="*/ 185047 w 1901826"/>
              <a:gd name="connsiteY38" fmla="*/ 28555 h 1595438"/>
              <a:gd name="connsiteX39" fmla="*/ 181796 w 1901826"/>
              <a:gd name="connsiteY39" fmla="*/ 27758 h 1595438"/>
              <a:gd name="connsiteX40" fmla="*/ 172778 w 1901826"/>
              <a:gd name="connsiteY40" fmla="*/ 22489 h 1595438"/>
              <a:gd name="connsiteX41" fmla="*/ 133345 w 1901826"/>
              <a:gd name="connsiteY41" fmla="*/ 15224 h 1595438"/>
              <a:gd name="connsiteX42" fmla="*/ 58738 w 1901826"/>
              <a:gd name="connsiteY42" fmla="*/ 42626 h 1595438"/>
              <a:gd name="connsiteX43" fmla="*/ 172171 w 1901826"/>
              <a:gd name="connsiteY43" fmla="*/ 0 h 15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01826" h="1595438">
                <a:moveTo>
                  <a:pt x="172171" y="0"/>
                </a:moveTo>
                <a:lnTo>
                  <a:pt x="266571" y="0"/>
                </a:lnTo>
                <a:lnTo>
                  <a:pt x="1635374" y="0"/>
                </a:lnTo>
                <a:lnTo>
                  <a:pt x="1729774" y="0"/>
                </a:lnTo>
                <a:cubicBezTo>
                  <a:pt x="1824174" y="0"/>
                  <a:pt x="1901826" y="76880"/>
                  <a:pt x="1901826" y="172027"/>
                </a:cubicBezTo>
                <a:lnTo>
                  <a:pt x="1901826" y="193340"/>
                </a:lnTo>
                <a:lnTo>
                  <a:pt x="1901826" y="1492679"/>
                </a:lnTo>
                <a:cubicBezTo>
                  <a:pt x="1901826" y="1549006"/>
                  <a:pt x="1855387" y="1595438"/>
                  <a:pt x="1799052" y="1595438"/>
                </a:cubicBezTo>
                <a:lnTo>
                  <a:pt x="1532600" y="1595438"/>
                </a:lnTo>
                <a:lnTo>
                  <a:pt x="369345" y="1595438"/>
                </a:lnTo>
                <a:cubicBezTo>
                  <a:pt x="313010" y="1595438"/>
                  <a:pt x="266571" y="1549006"/>
                  <a:pt x="266571" y="1492679"/>
                </a:cubicBezTo>
                <a:lnTo>
                  <a:pt x="266571" y="193675"/>
                </a:lnTo>
                <a:lnTo>
                  <a:pt x="265938" y="193675"/>
                </a:lnTo>
                <a:lnTo>
                  <a:pt x="265113" y="193675"/>
                </a:lnTo>
                <a:lnTo>
                  <a:pt x="762" y="193675"/>
                </a:lnTo>
                <a:lnTo>
                  <a:pt x="3" y="177777"/>
                </a:lnTo>
                <a:lnTo>
                  <a:pt x="0" y="177801"/>
                </a:lnTo>
                <a:lnTo>
                  <a:pt x="0" y="177719"/>
                </a:lnTo>
                <a:lnTo>
                  <a:pt x="0" y="172433"/>
                </a:lnTo>
                <a:cubicBezTo>
                  <a:pt x="0" y="140992"/>
                  <a:pt x="7664" y="112619"/>
                  <a:pt x="22225" y="87313"/>
                </a:cubicBezTo>
                <a:cubicBezTo>
                  <a:pt x="14944" y="100350"/>
                  <a:pt x="9388" y="114536"/>
                  <a:pt x="5652" y="129681"/>
                </a:cubicBezTo>
                <a:lnTo>
                  <a:pt x="2800" y="153965"/>
                </a:lnTo>
                <a:lnTo>
                  <a:pt x="5620" y="130039"/>
                </a:lnTo>
                <a:cubicBezTo>
                  <a:pt x="9335" y="115033"/>
                  <a:pt x="14859" y="100976"/>
                  <a:pt x="22098" y="88059"/>
                </a:cubicBezTo>
                <a:cubicBezTo>
                  <a:pt x="32004" y="70583"/>
                  <a:pt x="44196" y="55386"/>
                  <a:pt x="58674" y="43229"/>
                </a:cubicBezTo>
                <a:cubicBezTo>
                  <a:pt x="80010" y="25753"/>
                  <a:pt x="105918" y="15875"/>
                  <a:pt x="133350" y="15875"/>
                </a:cubicBezTo>
                <a:lnTo>
                  <a:pt x="181796" y="27758"/>
                </a:lnTo>
                <a:lnTo>
                  <a:pt x="189793" y="32429"/>
                </a:lnTo>
                <a:lnTo>
                  <a:pt x="222093" y="58796"/>
                </a:lnTo>
                <a:lnTo>
                  <a:pt x="229678" y="67155"/>
                </a:lnTo>
                <a:lnTo>
                  <a:pt x="256094" y="114503"/>
                </a:lnTo>
                <a:lnTo>
                  <a:pt x="256032" y="114130"/>
                </a:lnTo>
                <a:cubicBezTo>
                  <a:pt x="250947" y="99572"/>
                  <a:pt x="244162" y="86112"/>
                  <a:pt x="235989" y="74110"/>
                </a:cubicBezTo>
                <a:lnTo>
                  <a:pt x="229678" y="67155"/>
                </a:lnTo>
                <a:lnTo>
                  <a:pt x="227457" y="63175"/>
                </a:lnTo>
                <a:lnTo>
                  <a:pt x="222093" y="58796"/>
                </a:lnTo>
                <a:lnTo>
                  <a:pt x="207615" y="42841"/>
                </a:lnTo>
                <a:lnTo>
                  <a:pt x="189793" y="32429"/>
                </a:lnTo>
                <a:lnTo>
                  <a:pt x="185047" y="28555"/>
                </a:lnTo>
                <a:lnTo>
                  <a:pt x="181796" y="27758"/>
                </a:lnTo>
                <a:lnTo>
                  <a:pt x="172778" y="22489"/>
                </a:lnTo>
                <a:cubicBezTo>
                  <a:pt x="160296" y="17766"/>
                  <a:pt x="147048" y="15224"/>
                  <a:pt x="133345" y="15224"/>
                </a:cubicBezTo>
                <a:cubicBezTo>
                  <a:pt x="105938" y="15224"/>
                  <a:pt x="80054" y="25119"/>
                  <a:pt x="58738" y="42626"/>
                </a:cubicBezTo>
                <a:cubicBezTo>
                  <a:pt x="89190" y="15985"/>
                  <a:pt x="128777" y="0"/>
                  <a:pt x="172171" y="0"/>
                </a:cubicBezTo>
                <a:close/>
              </a:path>
            </a:pathLst>
          </a:custGeom>
          <a:solidFill>
            <a:srgbClr val="32E0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2" name="Freeform 112">
            <a:extLst>
              <a:ext uri="{FF2B5EF4-FFF2-40B4-BE49-F238E27FC236}">
                <a16:creationId xmlns:a16="http://schemas.microsoft.com/office/drawing/2014/main" id="{684255BA-EB95-4033-BB42-4EC6F895BE7E}"/>
              </a:ext>
            </a:extLst>
          </p:cNvPr>
          <p:cNvSpPr>
            <a:spLocks/>
          </p:cNvSpPr>
          <p:nvPr/>
        </p:nvSpPr>
        <p:spPr bwMode="auto">
          <a:xfrm>
            <a:off x="1847850" y="3654425"/>
            <a:ext cx="266700" cy="177800"/>
          </a:xfrm>
          <a:custGeom>
            <a:avLst/>
            <a:gdLst>
              <a:gd name="T0" fmla="*/ 175 w 350"/>
              <a:gd name="T1" fmla="*/ 0 h 234"/>
              <a:gd name="T2" fmla="*/ 77 w 350"/>
              <a:gd name="T3" fmla="*/ 36 h 234"/>
              <a:gd name="T4" fmla="*/ 29 w 350"/>
              <a:gd name="T5" fmla="*/ 95 h 234"/>
              <a:gd name="T6" fmla="*/ 0 w 350"/>
              <a:gd name="T7" fmla="*/ 213 h 234"/>
              <a:gd name="T8" fmla="*/ 1 w 350"/>
              <a:gd name="T9" fmla="*/ 234 h 234"/>
              <a:gd name="T10" fmla="*/ 349 w 350"/>
              <a:gd name="T11" fmla="*/ 234 h 234"/>
              <a:gd name="T12" fmla="*/ 350 w 350"/>
              <a:gd name="T13" fmla="*/ 213 h 234"/>
              <a:gd name="T14" fmla="*/ 175 w 350"/>
              <a:gd name="T15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" h="234">
                <a:moveTo>
                  <a:pt x="175" y="0"/>
                </a:moveTo>
                <a:cubicBezTo>
                  <a:pt x="139" y="0"/>
                  <a:pt x="105" y="13"/>
                  <a:pt x="77" y="36"/>
                </a:cubicBezTo>
                <a:cubicBezTo>
                  <a:pt x="58" y="52"/>
                  <a:pt x="42" y="72"/>
                  <a:pt x="29" y="95"/>
                </a:cubicBezTo>
                <a:cubicBezTo>
                  <a:pt x="10" y="129"/>
                  <a:pt x="0" y="169"/>
                  <a:pt x="0" y="213"/>
                </a:cubicBezTo>
                <a:cubicBezTo>
                  <a:pt x="0" y="220"/>
                  <a:pt x="0" y="227"/>
                  <a:pt x="1" y="234"/>
                </a:cubicBezTo>
                <a:lnTo>
                  <a:pt x="349" y="234"/>
                </a:lnTo>
                <a:cubicBezTo>
                  <a:pt x="349" y="227"/>
                  <a:pt x="350" y="220"/>
                  <a:pt x="350" y="213"/>
                </a:cubicBezTo>
                <a:cubicBezTo>
                  <a:pt x="350" y="95"/>
                  <a:pt x="271" y="0"/>
                  <a:pt x="175" y="0"/>
                </a:cubicBezTo>
                <a:close/>
              </a:path>
            </a:pathLst>
          </a:custGeom>
          <a:solidFill>
            <a:srgbClr val="383838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3" name="Freeform 197">
            <a:extLst>
              <a:ext uri="{FF2B5EF4-FFF2-40B4-BE49-F238E27FC236}">
                <a16:creationId xmlns:a16="http://schemas.microsoft.com/office/drawing/2014/main" id="{58B92251-6674-4B48-852F-E3945AC93B11}"/>
              </a:ext>
            </a:extLst>
          </p:cNvPr>
          <p:cNvSpPr>
            <a:spLocks/>
          </p:cNvSpPr>
          <p:nvPr/>
        </p:nvSpPr>
        <p:spPr bwMode="auto">
          <a:xfrm>
            <a:off x="1501775" y="7018338"/>
            <a:ext cx="7461250" cy="2401888"/>
          </a:xfrm>
          <a:custGeom>
            <a:avLst/>
            <a:gdLst>
              <a:gd name="T0" fmla="*/ 218 w 9804"/>
              <a:gd name="T1" fmla="*/ 0 h 3155"/>
              <a:gd name="T2" fmla="*/ 0 w 9804"/>
              <a:gd name="T3" fmla="*/ 216 h 3155"/>
              <a:gd name="T4" fmla="*/ 0 w 9804"/>
              <a:gd name="T5" fmla="*/ 2940 h 3155"/>
              <a:gd name="T6" fmla="*/ 218 w 9804"/>
              <a:gd name="T7" fmla="*/ 3155 h 3155"/>
              <a:gd name="T8" fmla="*/ 9804 w 9804"/>
              <a:gd name="T9" fmla="*/ 3155 h 3155"/>
              <a:gd name="T10" fmla="*/ 9804 w 9804"/>
              <a:gd name="T11" fmla="*/ 0 h 3155"/>
              <a:gd name="T12" fmla="*/ 218 w 9804"/>
              <a:gd name="T13" fmla="*/ 0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4" h="3155">
                <a:moveTo>
                  <a:pt x="218" y="0"/>
                </a:moveTo>
                <a:cubicBezTo>
                  <a:pt x="98" y="0"/>
                  <a:pt x="0" y="97"/>
                  <a:pt x="0" y="216"/>
                </a:cubicBezTo>
                <a:lnTo>
                  <a:pt x="0" y="2940"/>
                </a:lnTo>
                <a:cubicBezTo>
                  <a:pt x="0" y="3059"/>
                  <a:pt x="98" y="3155"/>
                  <a:pt x="218" y="3155"/>
                </a:cubicBezTo>
                <a:lnTo>
                  <a:pt x="9804" y="3155"/>
                </a:lnTo>
                <a:lnTo>
                  <a:pt x="9804" y="0"/>
                </a:lnTo>
                <a:lnTo>
                  <a:pt x="2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4" name="Freeform 198">
            <a:extLst>
              <a:ext uri="{FF2B5EF4-FFF2-40B4-BE49-F238E27FC236}">
                <a16:creationId xmlns:a16="http://schemas.microsoft.com/office/drawing/2014/main" id="{F8DE1C56-E0F9-4789-BAA9-85074CDE124D}"/>
              </a:ext>
            </a:extLst>
          </p:cNvPr>
          <p:cNvSpPr>
            <a:spLocks/>
          </p:cNvSpPr>
          <p:nvPr/>
        </p:nvSpPr>
        <p:spPr bwMode="auto">
          <a:xfrm>
            <a:off x="8963025" y="7018338"/>
            <a:ext cx="457200" cy="2401888"/>
          </a:xfrm>
          <a:custGeom>
            <a:avLst/>
            <a:gdLst>
              <a:gd name="T0" fmla="*/ 601 w 601"/>
              <a:gd name="T1" fmla="*/ 2940 h 3155"/>
              <a:gd name="T2" fmla="*/ 601 w 601"/>
              <a:gd name="T3" fmla="*/ 216 h 3155"/>
              <a:gd name="T4" fmla="*/ 383 w 601"/>
              <a:gd name="T5" fmla="*/ 0 h 3155"/>
              <a:gd name="T6" fmla="*/ 0 w 601"/>
              <a:gd name="T7" fmla="*/ 0 h 3155"/>
              <a:gd name="T8" fmla="*/ 0 w 601"/>
              <a:gd name="T9" fmla="*/ 3155 h 3155"/>
              <a:gd name="T10" fmla="*/ 383 w 601"/>
              <a:gd name="T11" fmla="*/ 3155 h 3155"/>
              <a:gd name="T12" fmla="*/ 601 w 601"/>
              <a:gd name="T13" fmla="*/ 2940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3155">
                <a:moveTo>
                  <a:pt x="601" y="2940"/>
                </a:moveTo>
                <a:lnTo>
                  <a:pt x="601" y="216"/>
                </a:lnTo>
                <a:cubicBezTo>
                  <a:pt x="601" y="97"/>
                  <a:pt x="503" y="0"/>
                  <a:pt x="383" y="0"/>
                </a:cubicBezTo>
                <a:lnTo>
                  <a:pt x="0" y="0"/>
                </a:lnTo>
                <a:lnTo>
                  <a:pt x="0" y="3155"/>
                </a:lnTo>
                <a:lnTo>
                  <a:pt x="383" y="3155"/>
                </a:lnTo>
                <a:cubicBezTo>
                  <a:pt x="503" y="3155"/>
                  <a:pt x="601" y="3058"/>
                  <a:pt x="601" y="2940"/>
                </a:cubicBezTo>
                <a:close/>
              </a:path>
            </a:pathLst>
          </a:custGeom>
          <a:solidFill>
            <a:srgbClr val="FF8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EF0B4F09-5075-4F41-81F9-9605668F1E0B}"/>
              </a:ext>
            </a:extLst>
          </p:cNvPr>
          <p:cNvSpPr>
            <a:spLocks/>
          </p:cNvSpPr>
          <p:nvPr/>
        </p:nvSpPr>
        <p:spPr bwMode="auto">
          <a:xfrm>
            <a:off x="1847850" y="6826250"/>
            <a:ext cx="1901826" cy="1593850"/>
          </a:xfrm>
          <a:custGeom>
            <a:avLst/>
            <a:gdLst>
              <a:gd name="connsiteX0" fmla="*/ 172171 w 1901826"/>
              <a:gd name="connsiteY0" fmla="*/ 0 h 1593850"/>
              <a:gd name="connsiteX1" fmla="*/ 266571 w 1901826"/>
              <a:gd name="connsiteY1" fmla="*/ 0 h 1593850"/>
              <a:gd name="connsiteX2" fmla="*/ 1635374 w 1901826"/>
              <a:gd name="connsiteY2" fmla="*/ 0 h 1593850"/>
              <a:gd name="connsiteX3" fmla="*/ 1729774 w 1901826"/>
              <a:gd name="connsiteY3" fmla="*/ 0 h 1593850"/>
              <a:gd name="connsiteX4" fmla="*/ 1901826 w 1901826"/>
              <a:gd name="connsiteY4" fmla="*/ 171856 h 1593850"/>
              <a:gd name="connsiteX5" fmla="*/ 1901826 w 1901826"/>
              <a:gd name="connsiteY5" fmla="*/ 193148 h 1593850"/>
              <a:gd name="connsiteX6" fmla="*/ 1901826 w 1901826"/>
              <a:gd name="connsiteY6" fmla="*/ 1491193 h 1593850"/>
              <a:gd name="connsiteX7" fmla="*/ 1799052 w 1901826"/>
              <a:gd name="connsiteY7" fmla="*/ 1593850 h 1593850"/>
              <a:gd name="connsiteX8" fmla="*/ 1532600 w 1901826"/>
              <a:gd name="connsiteY8" fmla="*/ 1593850 h 1593850"/>
              <a:gd name="connsiteX9" fmla="*/ 369345 w 1901826"/>
              <a:gd name="connsiteY9" fmla="*/ 1593850 h 1593850"/>
              <a:gd name="connsiteX10" fmla="*/ 266571 w 1901826"/>
              <a:gd name="connsiteY10" fmla="*/ 1491193 h 1593850"/>
              <a:gd name="connsiteX11" fmla="*/ 266571 w 1901826"/>
              <a:gd name="connsiteY11" fmla="*/ 193148 h 1593850"/>
              <a:gd name="connsiteX12" fmla="*/ 266571 w 1901826"/>
              <a:gd name="connsiteY12" fmla="*/ 178838 h 1593850"/>
              <a:gd name="connsiteX13" fmla="*/ 265938 w 1901826"/>
              <a:gd name="connsiteY13" fmla="*/ 192088 h 1593850"/>
              <a:gd name="connsiteX14" fmla="*/ 762 w 1901826"/>
              <a:gd name="connsiteY14" fmla="*/ 192088 h 1593850"/>
              <a:gd name="connsiteX15" fmla="*/ 0 w 1901826"/>
              <a:gd name="connsiteY15" fmla="*/ 176132 h 1593850"/>
              <a:gd name="connsiteX16" fmla="*/ 22098 w 1901826"/>
              <a:gd name="connsiteY16" fmla="*/ 86472 h 1593850"/>
              <a:gd name="connsiteX17" fmla="*/ 58674 w 1901826"/>
              <a:gd name="connsiteY17" fmla="*/ 41642 h 1593850"/>
              <a:gd name="connsiteX18" fmla="*/ 93726 w 1901826"/>
              <a:gd name="connsiteY18" fmla="*/ 21412 h 1593850"/>
              <a:gd name="connsiteX19" fmla="*/ 93904 w 1901826"/>
              <a:gd name="connsiteY19" fmla="*/ 21380 h 1593850"/>
              <a:gd name="connsiteX20" fmla="*/ 110601 w 1901826"/>
              <a:gd name="connsiteY20" fmla="*/ 11311 h 1593850"/>
              <a:gd name="connsiteX21" fmla="*/ 172171 w 1901826"/>
              <a:gd name="connsiteY21" fmla="*/ 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1826" h="1593850">
                <a:moveTo>
                  <a:pt x="172171" y="0"/>
                </a:moveTo>
                <a:lnTo>
                  <a:pt x="266571" y="0"/>
                </a:lnTo>
                <a:lnTo>
                  <a:pt x="1635374" y="0"/>
                </a:lnTo>
                <a:lnTo>
                  <a:pt x="1729774" y="0"/>
                </a:lnTo>
                <a:cubicBezTo>
                  <a:pt x="1824174" y="0"/>
                  <a:pt x="1901826" y="76803"/>
                  <a:pt x="1901826" y="171856"/>
                </a:cubicBezTo>
                <a:lnTo>
                  <a:pt x="1901826" y="193148"/>
                </a:lnTo>
                <a:lnTo>
                  <a:pt x="1901826" y="1491193"/>
                </a:lnTo>
                <a:cubicBezTo>
                  <a:pt x="1901826" y="1547464"/>
                  <a:pt x="1855387" y="1593850"/>
                  <a:pt x="1799052" y="1593850"/>
                </a:cubicBezTo>
                <a:lnTo>
                  <a:pt x="1532600" y="1593850"/>
                </a:lnTo>
                <a:lnTo>
                  <a:pt x="369345" y="1593850"/>
                </a:lnTo>
                <a:cubicBezTo>
                  <a:pt x="313010" y="1593850"/>
                  <a:pt x="266571" y="1547464"/>
                  <a:pt x="266571" y="1491193"/>
                </a:cubicBezTo>
                <a:lnTo>
                  <a:pt x="266571" y="193148"/>
                </a:lnTo>
                <a:lnTo>
                  <a:pt x="266571" y="178838"/>
                </a:lnTo>
                <a:lnTo>
                  <a:pt x="265938" y="192088"/>
                </a:lnTo>
                <a:lnTo>
                  <a:pt x="762" y="192088"/>
                </a:lnTo>
                <a:cubicBezTo>
                  <a:pt x="0" y="186769"/>
                  <a:pt x="0" y="181451"/>
                  <a:pt x="0" y="176132"/>
                </a:cubicBezTo>
                <a:cubicBezTo>
                  <a:pt x="0" y="142699"/>
                  <a:pt x="7620" y="112306"/>
                  <a:pt x="22098" y="86472"/>
                </a:cubicBezTo>
                <a:cubicBezTo>
                  <a:pt x="32004" y="68996"/>
                  <a:pt x="44196" y="53799"/>
                  <a:pt x="58674" y="41642"/>
                </a:cubicBezTo>
                <a:cubicBezTo>
                  <a:pt x="69342" y="32904"/>
                  <a:pt x="81153" y="26066"/>
                  <a:pt x="93726" y="21412"/>
                </a:cubicBezTo>
                <a:lnTo>
                  <a:pt x="93904" y="21380"/>
                </a:lnTo>
                <a:lnTo>
                  <a:pt x="110601" y="11311"/>
                </a:lnTo>
                <a:cubicBezTo>
                  <a:pt x="129729" y="3992"/>
                  <a:pt x="150474" y="0"/>
                  <a:pt x="172171" y="0"/>
                </a:cubicBezTo>
                <a:close/>
              </a:path>
            </a:pathLst>
          </a:custGeom>
          <a:solidFill>
            <a:srgbClr val="FF8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6" name="Freeform 206">
            <a:extLst>
              <a:ext uri="{FF2B5EF4-FFF2-40B4-BE49-F238E27FC236}">
                <a16:creationId xmlns:a16="http://schemas.microsoft.com/office/drawing/2014/main" id="{644B3C87-51C4-465A-B940-2E224CBCA1FD}"/>
              </a:ext>
            </a:extLst>
          </p:cNvPr>
          <p:cNvSpPr>
            <a:spLocks/>
          </p:cNvSpPr>
          <p:nvPr/>
        </p:nvSpPr>
        <p:spPr bwMode="auto">
          <a:xfrm>
            <a:off x="1847850" y="6840538"/>
            <a:ext cx="266700" cy="177800"/>
          </a:xfrm>
          <a:custGeom>
            <a:avLst/>
            <a:gdLst>
              <a:gd name="T0" fmla="*/ 175 w 350"/>
              <a:gd name="T1" fmla="*/ 0 h 234"/>
              <a:gd name="T2" fmla="*/ 77 w 350"/>
              <a:gd name="T3" fmla="*/ 36 h 234"/>
              <a:gd name="T4" fmla="*/ 29 w 350"/>
              <a:gd name="T5" fmla="*/ 95 h 234"/>
              <a:gd name="T6" fmla="*/ 0 w 350"/>
              <a:gd name="T7" fmla="*/ 213 h 234"/>
              <a:gd name="T8" fmla="*/ 1 w 350"/>
              <a:gd name="T9" fmla="*/ 234 h 234"/>
              <a:gd name="T10" fmla="*/ 349 w 350"/>
              <a:gd name="T11" fmla="*/ 234 h 234"/>
              <a:gd name="T12" fmla="*/ 350 w 350"/>
              <a:gd name="T13" fmla="*/ 213 h 234"/>
              <a:gd name="T14" fmla="*/ 175 w 350"/>
              <a:gd name="T15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" h="234">
                <a:moveTo>
                  <a:pt x="175" y="0"/>
                </a:moveTo>
                <a:cubicBezTo>
                  <a:pt x="139" y="0"/>
                  <a:pt x="105" y="13"/>
                  <a:pt x="77" y="36"/>
                </a:cubicBezTo>
                <a:cubicBezTo>
                  <a:pt x="58" y="52"/>
                  <a:pt x="42" y="72"/>
                  <a:pt x="29" y="95"/>
                </a:cubicBezTo>
                <a:cubicBezTo>
                  <a:pt x="10" y="129"/>
                  <a:pt x="0" y="169"/>
                  <a:pt x="0" y="213"/>
                </a:cubicBezTo>
                <a:cubicBezTo>
                  <a:pt x="0" y="220"/>
                  <a:pt x="0" y="227"/>
                  <a:pt x="1" y="234"/>
                </a:cubicBezTo>
                <a:lnTo>
                  <a:pt x="349" y="234"/>
                </a:lnTo>
                <a:cubicBezTo>
                  <a:pt x="349" y="227"/>
                  <a:pt x="350" y="220"/>
                  <a:pt x="350" y="213"/>
                </a:cubicBezTo>
                <a:cubicBezTo>
                  <a:pt x="350" y="95"/>
                  <a:pt x="271" y="0"/>
                  <a:pt x="175" y="0"/>
                </a:cubicBezTo>
                <a:close/>
              </a:path>
            </a:pathLst>
          </a:custGeom>
          <a:solidFill>
            <a:srgbClr val="383838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7" name="Freeform 278">
            <a:extLst>
              <a:ext uri="{FF2B5EF4-FFF2-40B4-BE49-F238E27FC236}">
                <a16:creationId xmlns:a16="http://schemas.microsoft.com/office/drawing/2014/main" id="{32B87900-475A-46D2-8085-C8AC1BB0B43D}"/>
              </a:ext>
            </a:extLst>
          </p:cNvPr>
          <p:cNvSpPr>
            <a:spLocks/>
          </p:cNvSpPr>
          <p:nvPr/>
        </p:nvSpPr>
        <p:spPr bwMode="auto">
          <a:xfrm>
            <a:off x="1501775" y="10206038"/>
            <a:ext cx="7461250" cy="2400300"/>
          </a:xfrm>
          <a:custGeom>
            <a:avLst/>
            <a:gdLst>
              <a:gd name="T0" fmla="*/ 218 w 9804"/>
              <a:gd name="T1" fmla="*/ 0 h 3155"/>
              <a:gd name="T2" fmla="*/ 0 w 9804"/>
              <a:gd name="T3" fmla="*/ 215 h 3155"/>
              <a:gd name="T4" fmla="*/ 0 w 9804"/>
              <a:gd name="T5" fmla="*/ 2940 h 3155"/>
              <a:gd name="T6" fmla="*/ 218 w 9804"/>
              <a:gd name="T7" fmla="*/ 3155 h 3155"/>
              <a:gd name="T8" fmla="*/ 9804 w 9804"/>
              <a:gd name="T9" fmla="*/ 3155 h 3155"/>
              <a:gd name="T10" fmla="*/ 9804 w 9804"/>
              <a:gd name="T11" fmla="*/ 0 h 3155"/>
              <a:gd name="T12" fmla="*/ 218 w 9804"/>
              <a:gd name="T13" fmla="*/ 0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4" h="3155">
                <a:moveTo>
                  <a:pt x="218" y="0"/>
                </a:moveTo>
                <a:cubicBezTo>
                  <a:pt x="98" y="0"/>
                  <a:pt x="0" y="97"/>
                  <a:pt x="0" y="215"/>
                </a:cubicBezTo>
                <a:lnTo>
                  <a:pt x="0" y="2940"/>
                </a:lnTo>
                <a:cubicBezTo>
                  <a:pt x="0" y="3058"/>
                  <a:pt x="98" y="3155"/>
                  <a:pt x="218" y="3155"/>
                </a:cubicBezTo>
                <a:lnTo>
                  <a:pt x="9804" y="3155"/>
                </a:lnTo>
                <a:lnTo>
                  <a:pt x="9804" y="0"/>
                </a:lnTo>
                <a:lnTo>
                  <a:pt x="2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8" name="Freeform 279">
            <a:extLst>
              <a:ext uri="{FF2B5EF4-FFF2-40B4-BE49-F238E27FC236}">
                <a16:creationId xmlns:a16="http://schemas.microsoft.com/office/drawing/2014/main" id="{2D53C9CC-2B51-4DED-8A52-7BCE8ED33E14}"/>
              </a:ext>
            </a:extLst>
          </p:cNvPr>
          <p:cNvSpPr>
            <a:spLocks/>
          </p:cNvSpPr>
          <p:nvPr/>
        </p:nvSpPr>
        <p:spPr bwMode="auto">
          <a:xfrm>
            <a:off x="8963025" y="10206038"/>
            <a:ext cx="457200" cy="2400300"/>
          </a:xfrm>
          <a:custGeom>
            <a:avLst/>
            <a:gdLst>
              <a:gd name="T0" fmla="*/ 601 w 601"/>
              <a:gd name="T1" fmla="*/ 2940 h 3155"/>
              <a:gd name="T2" fmla="*/ 601 w 601"/>
              <a:gd name="T3" fmla="*/ 215 h 3155"/>
              <a:gd name="T4" fmla="*/ 383 w 601"/>
              <a:gd name="T5" fmla="*/ 0 h 3155"/>
              <a:gd name="T6" fmla="*/ 0 w 601"/>
              <a:gd name="T7" fmla="*/ 0 h 3155"/>
              <a:gd name="T8" fmla="*/ 0 w 601"/>
              <a:gd name="T9" fmla="*/ 3155 h 3155"/>
              <a:gd name="T10" fmla="*/ 383 w 601"/>
              <a:gd name="T11" fmla="*/ 3155 h 3155"/>
              <a:gd name="T12" fmla="*/ 601 w 601"/>
              <a:gd name="T13" fmla="*/ 2940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3155">
                <a:moveTo>
                  <a:pt x="601" y="2940"/>
                </a:moveTo>
                <a:lnTo>
                  <a:pt x="601" y="215"/>
                </a:lnTo>
                <a:cubicBezTo>
                  <a:pt x="601" y="97"/>
                  <a:pt x="503" y="0"/>
                  <a:pt x="383" y="0"/>
                </a:cubicBezTo>
                <a:lnTo>
                  <a:pt x="0" y="0"/>
                </a:lnTo>
                <a:lnTo>
                  <a:pt x="0" y="3155"/>
                </a:lnTo>
                <a:lnTo>
                  <a:pt x="383" y="3155"/>
                </a:lnTo>
                <a:cubicBezTo>
                  <a:pt x="503" y="3155"/>
                  <a:pt x="601" y="3058"/>
                  <a:pt x="601" y="2940"/>
                </a:cubicBezTo>
                <a:close/>
              </a:path>
            </a:pathLst>
          </a:custGeom>
          <a:solidFill>
            <a:srgbClr val="604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CCE9EF3E-24AC-4ECE-B24D-3EDC43B445E0}"/>
              </a:ext>
            </a:extLst>
          </p:cNvPr>
          <p:cNvSpPr>
            <a:spLocks/>
          </p:cNvSpPr>
          <p:nvPr/>
        </p:nvSpPr>
        <p:spPr bwMode="auto">
          <a:xfrm>
            <a:off x="1847850" y="10012363"/>
            <a:ext cx="1901826" cy="1595438"/>
          </a:xfrm>
          <a:custGeom>
            <a:avLst/>
            <a:gdLst>
              <a:gd name="connsiteX0" fmla="*/ 172171 w 1901826"/>
              <a:gd name="connsiteY0" fmla="*/ 0 h 1595438"/>
              <a:gd name="connsiteX1" fmla="*/ 266571 w 1901826"/>
              <a:gd name="connsiteY1" fmla="*/ 0 h 1595438"/>
              <a:gd name="connsiteX2" fmla="*/ 1635374 w 1901826"/>
              <a:gd name="connsiteY2" fmla="*/ 0 h 1595438"/>
              <a:gd name="connsiteX3" fmla="*/ 1729774 w 1901826"/>
              <a:gd name="connsiteY3" fmla="*/ 0 h 1595438"/>
              <a:gd name="connsiteX4" fmla="*/ 1901826 w 1901826"/>
              <a:gd name="connsiteY4" fmla="*/ 171945 h 1595438"/>
              <a:gd name="connsiteX5" fmla="*/ 1901826 w 1901826"/>
              <a:gd name="connsiteY5" fmla="*/ 194009 h 1595438"/>
              <a:gd name="connsiteX6" fmla="*/ 1901826 w 1901826"/>
              <a:gd name="connsiteY6" fmla="*/ 1492727 h 1595438"/>
              <a:gd name="connsiteX7" fmla="*/ 1799052 w 1901826"/>
              <a:gd name="connsiteY7" fmla="*/ 1595438 h 1595438"/>
              <a:gd name="connsiteX8" fmla="*/ 1532600 w 1901826"/>
              <a:gd name="connsiteY8" fmla="*/ 1595438 h 1595438"/>
              <a:gd name="connsiteX9" fmla="*/ 369345 w 1901826"/>
              <a:gd name="connsiteY9" fmla="*/ 1595438 h 1595438"/>
              <a:gd name="connsiteX10" fmla="*/ 266571 w 1901826"/>
              <a:gd name="connsiteY10" fmla="*/ 1492727 h 1595438"/>
              <a:gd name="connsiteX11" fmla="*/ 266571 w 1901826"/>
              <a:gd name="connsiteY11" fmla="*/ 194009 h 1595438"/>
              <a:gd name="connsiteX12" fmla="*/ 266571 w 1901826"/>
              <a:gd name="connsiteY12" fmla="*/ 180364 h 1595438"/>
              <a:gd name="connsiteX13" fmla="*/ 265938 w 1901826"/>
              <a:gd name="connsiteY13" fmla="*/ 193675 h 1595438"/>
              <a:gd name="connsiteX14" fmla="*/ 762 w 1901826"/>
              <a:gd name="connsiteY14" fmla="*/ 193675 h 1595438"/>
              <a:gd name="connsiteX15" fmla="*/ 0 w 1901826"/>
              <a:gd name="connsiteY15" fmla="*/ 177645 h 1595438"/>
              <a:gd name="connsiteX16" fmla="*/ 22098 w 1901826"/>
              <a:gd name="connsiteY16" fmla="*/ 87569 h 1595438"/>
              <a:gd name="connsiteX17" fmla="*/ 58674 w 1901826"/>
              <a:gd name="connsiteY17" fmla="*/ 41768 h 1595438"/>
              <a:gd name="connsiteX18" fmla="*/ 92216 w 1901826"/>
              <a:gd name="connsiteY18" fmla="*/ 22593 h 1595438"/>
              <a:gd name="connsiteX19" fmla="*/ 110601 w 1901826"/>
              <a:gd name="connsiteY19" fmla="*/ 11603 h 1595438"/>
              <a:gd name="connsiteX20" fmla="*/ 172171 w 1901826"/>
              <a:gd name="connsiteY20" fmla="*/ 0 h 15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1826" h="1595438">
                <a:moveTo>
                  <a:pt x="172171" y="0"/>
                </a:moveTo>
                <a:lnTo>
                  <a:pt x="266571" y="0"/>
                </a:lnTo>
                <a:lnTo>
                  <a:pt x="1635374" y="0"/>
                </a:lnTo>
                <a:lnTo>
                  <a:pt x="1729774" y="0"/>
                </a:lnTo>
                <a:cubicBezTo>
                  <a:pt x="1824174" y="0"/>
                  <a:pt x="1901826" y="77604"/>
                  <a:pt x="1901826" y="171945"/>
                </a:cubicBezTo>
                <a:lnTo>
                  <a:pt x="1901826" y="194009"/>
                </a:lnTo>
                <a:lnTo>
                  <a:pt x="1901826" y="1492727"/>
                </a:lnTo>
                <a:cubicBezTo>
                  <a:pt x="1901826" y="1549028"/>
                  <a:pt x="1855387" y="1595438"/>
                  <a:pt x="1799052" y="1595438"/>
                </a:cubicBezTo>
                <a:lnTo>
                  <a:pt x="1532600" y="1595438"/>
                </a:lnTo>
                <a:lnTo>
                  <a:pt x="369345" y="1595438"/>
                </a:lnTo>
                <a:cubicBezTo>
                  <a:pt x="313010" y="1595438"/>
                  <a:pt x="266571" y="1549028"/>
                  <a:pt x="266571" y="1492727"/>
                </a:cubicBezTo>
                <a:lnTo>
                  <a:pt x="266571" y="194009"/>
                </a:lnTo>
                <a:lnTo>
                  <a:pt x="266571" y="180364"/>
                </a:lnTo>
                <a:lnTo>
                  <a:pt x="265938" y="193675"/>
                </a:lnTo>
                <a:lnTo>
                  <a:pt x="762" y="193675"/>
                </a:lnTo>
                <a:cubicBezTo>
                  <a:pt x="0" y="188332"/>
                  <a:pt x="0" y="182988"/>
                  <a:pt x="0" y="177645"/>
                </a:cubicBezTo>
                <a:cubicBezTo>
                  <a:pt x="0" y="144057"/>
                  <a:pt x="7620" y="113523"/>
                  <a:pt x="22098" y="87569"/>
                </a:cubicBezTo>
                <a:cubicBezTo>
                  <a:pt x="32004" y="70012"/>
                  <a:pt x="44196" y="54745"/>
                  <a:pt x="58674" y="41768"/>
                </a:cubicBezTo>
                <a:lnTo>
                  <a:pt x="92216" y="22593"/>
                </a:lnTo>
                <a:lnTo>
                  <a:pt x="110601" y="11603"/>
                </a:lnTo>
                <a:cubicBezTo>
                  <a:pt x="129729" y="4185"/>
                  <a:pt x="150474" y="0"/>
                  <a:pt x="172171" y="0"/>
                </a:cubicBezTo>
                <a:close/>
              </a:path>
            </a:pathLst>
          </a:custGeom>
          <a:solidFill>
            <a:srgbClr val="604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80" name="Freeform 286">
            <a:extLst>
              <a:ext uri="{FF2B5EF4-FFF2-40B4-BE49-F238E27FC236}">
                <a16:creationId xmlns:a16="http://schemas.microsoft.com/office/drawing/2014/main" id="{65EDAFA0-2FA0-465D-96DB-A97E0E758EA2}"/>
              </a:ext>
            </a:extLst>
          </p:cNvPr>
          <p:cNvSpPr>
            <a:spLocks/>
          </p:cNvSpPr>
          <p:nvPr/>
        </p:nvSpPr>
        <p:spPr bwMode="auto">
          <a:xfrm>
            <a:off x="1847850" y="10026650"/>
            <a:ext cx="266700" cy="179388"/>
          </a:xfrm>
          <a:custGeom>
            <a:avLst/>
            <a:gdLst>
              <a:gd name="T0" fmla="*/ 175 w 350"/>
              <a:gd name="T1" fmla="*/ 0 h 235"/>
              <a:gd name="T2" fmla="*/ 77 w 350"/>
              <a:gd name="T3" fmla="*/ 36 h 235"/>
              <a:gd name="T4" fmla="*/ 29 w 350"/>
              <a:gd name="T5" fmla="*/ 96 h 235"/>
              <a:gd name="T6" fmla="*/ 0 w 350"/>
              <a:gd name="T7" fmla="*/ 214 h 235"/>
              <a:gd name="T8" fmla="*/ 1 w 350"/>
              <a:gd name="T9" fmla="*/ 235 h 235"/>
              <a:gd name="T10" fmla="*/ 349 w 350"/>
              <a:gd name="T11" fmla="*/ 235 h 235"/>
              <a:gd name="T12" fmla="*/ 350 w 350"/>
              <a:gd name="T13" fmla="*/ 214 h 235"/>
              <a:gd name="T14" fmla="*/ 175 w 350"/>
              <a:gd name="T15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" h="235">
                <a:moveTo>
                  <a:pt x="175" y="0"/>
                </a:moveTo>
                <a:cubicBezTo>
                  <a:pt x="139" y="0"/>
                  <a:pt x="105" y="14"/>
                  <a:pt x="77" y="36"/>
                </a:cubicBezTo>
                <a:cubicBezTo>
                  <a:pt x="58" y="53"/>
                  <a:pt x="42" y="73"/>
                  <a:pt x="29" y="96"/>
                </a:cubicBezTo>
                <a:cubicBezTo>
                  <a:pt x="10" y="130"/>
                  <a:pt x="0" y="170"/>
                  <a:pt x="0" y="214"/>
                </a:cubicBezTo>
                <a:cubicBezTo>
                  <a:pt x="0" y="221"/>
                  <a:pt x="0" y="228"/>
                  <a:pt x="1" y="235"/>
                </a:cubicBezTo>
                <a:lnTo>
                  <a:pt x="349" y="235"/>
                </a:lnTo>
                <a:cubicBezTo>
                  <a:pt x="349" y="228"/>
                  <a:pt x="350" y="221"/>
                  <a:pt x="350" y="214"/>
                </a:cubicBezTo>
                <a:cubicBezTo>
                  <a:pt x="350" y="96"/>
                  <a:pt x="271" y="0"/>
                  <a:pt x="175" y="0"/>
                </a:cubicBezTo>
                <a:close/>
              </a:path>
            </a:pathLst>
          </a:custGeom>
          <a:solidFill>
            <a:srgbClr val="383838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81" name="Freeform 26">
            <a:extLst>
              <a:ext uri="{FF2B5EF4-FFF2-40B4-BE49-F238E27FC236}">
                <a16:creationId xmlns:a16="http://schemas.microsoft.com/office/drawing/2014/main" id="{6CF0920A-1EC3-4FB5-A4DD-9C72B721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676" y="10230480"/>
            <a:ext cx="889474" cy="1066835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82" name="Freeform 29">
            <a:extLst>
              <a:ext uri="{FF2B5EF4-FFF2-40B4-BE49-F238E27FC236}">
                <a16:creationId xmlns:a16="http://schemas.microsoft.com/office/drawing/2014/main" id="{676CC598-4994-439B-9552-770152110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069" y="3985056"/>
            <a:ext cx="1068635" cy="942692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83" name="Freeform 44">
            <a:extLst>
              <a:ext uri="{FF2B5EF4-FFF2-40B4-BE49-F238E27FC236}">
                <a16:creationId xmlns:a16="http://schemas.microsoft.com/office/drawing/2014/main" id="{10E16CB5-36E9-44A5-9F33-9E53713A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58" y="7205239"/>
            <a:ext cx="1067903" cy="843375"/>
          </a:xfrm>
          <a:custGeom>
            <a:avLst/>
            <a:gdLst>
              <a:gd name="connsiteX0" fmla="*/ 55130 w 547007"/>
              <a:gd name="connsiteY0" fmla="*/ 311747 h 431998"/>
              <a:gd name="connsiteX1" fmla="*/ 14792 w 547007"/>
              <a:gd name="connsiteY1" fmla="*/ 405230 h 431998"/>
              <a:gd name="connsiteX2" fmla="*/ 15615 w 547007"/>
              <a:gd name="connsiteY2" fmla="*/ 413878 h 431998"/>
              <a:gd name="connsiteX3" fmla="*/ 23024 w 547007"/>
              <a:gd name="connsiteY3" fmla="*/ 417996 h 431998"/>
              <a:gd name="connsiteX4" fmla="*/ 508316 w 547007"/>
              <a:gd name="connsiteY4" fmla="*/ 417996 h 431998"/>
              <a:gd name="connsiteX5" fmla="*/ 516136 w 547007"/>
              <a:gd name="connsiteY5" fmla="*/ 413878 h 431998"/>
              <a:gd name="connsiteX6" fmla="*/ 516548 w 547007"/>
              <a:gd name="connsiteY6" fmla="*/ 405230 h 431998"/>
              <a:gd name="connsiteX7" fmla="*/ 476622 w 547007"/>
              <a:gd name="connsiteY7" fmla="*/ 311747 h 431998"/>
              <a:gd name="connsiteX8" fmla="*/ 235041 w 547007"/>
              <a:gd name="connsiteY8" fmla="*/ 133305 h 431998"/>
              <a:gd name="connsiteX9" fmla="*/ 232169 w 547007"/>
              <a:gd name="connsiteY9" fmla="*/ 134127 h 431998"/>
              <a:gd name="connsiteX10" fmla="*/ 229298 w 547007"/>
              <a:gd name="connsiteY10" fmla="*/ 139061 h 431998"/>
              <a:gd name="connsiteX11" fmla="*/ 229298 w 547007"/>
              <a:gd name="connsiteY11" fmla="*/ 209772 h 431998"/>
              <a:gd name="connsiteX12" fmla="*/ 232169 w 547007"/>
              <a:gd name="connsiteY12" fmla="*/ 215117 h 431998"/>
              <a:gd name="connsiteX13" fmla="*/ 238323 w 547007"/>
              <a:gd name="connsiteY13" fmla="*/ 215117 h 431998"/>
              <a:gd name="connsiteX14" fmla="*/ 299040 w 547007"/>
              <a:gd name="connsiteY14" fmla="*/ 179761 h 431998"/>
              <a:gd name="connsiteX15" fmla="*/ 302322 w 547007"/>
              <a:gd name="connsiteY15" fmla="*/ 174417 h 431998"/>
              <a:gd name="connsiteX16" fmla="*/ 299040 w 547007"/>
              <a:gd name="connsiteY16" fmla="*/ 169072 h 431998"/>
              <a:gd name="connsiteX17" fmla="*/ 238323 w 547007"/>
              <a:gd name="connsiteY17" fmla="*/ 134127 h 431998"/>
              <a:gd name="connsiteX18" fmla="*/ 235041 w 547007"/>
              <a:gd name="connsiteY18" fmla="*/ 133305 h 431998"/>
              <a:gd name="connsiteX19" fmla="*/ 225195 w 547007"/>
              <a:gd name="connsiteY19" fmla="*/ 121794 h 431998"/>
              <a:gd name="connsiteX20" fmla="*/ 245297 w 547007"/>
              <a:gd name="connsiteY20" fmla="*/ 121794 h 431998"/>
              <a:gd name="connsiteX21" fmla="*/ 306425 w 547007"/>
              <a:gd name="connsiteY21" fmla="*/ 157150 h 431998"/>
              <a:gd name="connsiteX22" fmla="*/ 316271 w 547007"/>
              <a:gd name="connsiteY22" fmla="*/ 174417 h 431998"/>
              <a:gd name="connsiteX23" fmla="*/ 306425 w 547007"/>
              <a:gd name="connsiteY23" fmla="*/ 192506 h 431998"/>
              <a:gd name="connsiteX24" fmla="*/ 245297 w 547007"/>
              <a:gd name="connsiteY24" fmla="*/ 227450 h 431998"/>
              <a:gd name="connsiteX25" fmla="*/ 235041 w 547007"/>
              <a:gd name="connsiteY25" fmla="*/ 230328 h 431998"/>
              <a:gd name="connsiteX26" fmla="*/ 225195 w 547007"/>
              <a:gd name="connsiteY26" fmla="*/ 227450 h 431998"/>
              <a:gd name="connsiteX27" fmla="*/ 214939 w 547007"/>
              <a:gd name="connsiteY27" fmla="*/ 209772 h 431998"/>
              <a:gd name="connsiteX28" fmla="*/ 214939 w 547007"/>
              <a:gd name="connsiteY28" fmla="*/ 139061 h 431998"/>
              <a:gd name="connsiteX29" fmla="*/ 225195 w 547007"/>
              <a:gd name="connsiteY29" fmla="*/ 121794 h 431998"/>
              <a:gd name="connsiteX30" fmla="*/ 101231 w 547007"/>
              <a:gd name="connsiteY30" fmla="*/ 87718 h 431998"/>
              <a:gd name="connsiteX31" fmla="*/ 92175 w 547007"/>
              <a:gd name="connsiteY31" fmla="*/ 96366 h 431998"/>
              <a:gd name="connsiteX32" fmla="*/ 92175 w 547007"/>
              <a:gd name="connsiteY32" fmla="*/ 253681 h 431998"/>
              <a:gd name="connsiteX33" fmla="*/ 101231 w 547007"/>
              <a:gd name="connsiteY33" fmla="*/ 262741 h 431998"/>
              <a:gd name="connsiteX34" fmla="*/ 429698 w 547007"/>
              <a:gd name="connsiteY34" fmla="*/ 262741 h 431998"/>
              <a:gd name="connsiteX35" fmla="*/ 439576 w 547007"/>
              <a:gd name="connsiteY35" fmla="*/ 253269 h 431998"/>
              <a:gd name="connsiteX36" fmla="*/ 439576 w 547007"/>
              <a:gd name="connsiteY36" fmla="*/ 126429 h 431998"/>
              <a:gd name="connsiteX37" fmla="*/ 375776 w 547007"/>
              <a:gd name="connsiteY37" fmla="*/ 126429 h 431998"/>
              <a:gd name="connsiteX38" fmla="*/ 342024 w 547007"/>
              <a:gd name="connsiteY38" fmla="*/ 148667 h 431998"/>
              <a:gd name="connsiteX39" fmla="*/ 333792 w 547007"/>
              <a:gd name="connsiteY39" fmla="*/ 151549 h 431998"/>
              <a:gd name="connsiteX40" fmla="*/ 325148 w 547007"/>
              <a:gd name="connsiteY40" fmla="*/ 149079 h 431998"/>
              <a:gd name="connsiteX41" fmla="*/ 317739 w 547007"/>
              <a:gd name="connsiteY41" fmla="*/ 132194 h 431998"/>
              <a:gd name="connsiteX42" fmla="*/ 325560 w 547007"/>
              <a:gd name="connsiteY42" fmla="*/ 88541 h 431998"/>
              <a:gd name="connsiteX43" fmla="*/ 325560 w 547007"/>
              <a:gd name="connsiteY43" fmla="*/ 87718 h 431998"/>
              <a:gd name="connsiteX44" fmla="*/ 472728 w 547007"/>
              <a:gd name="connsiteY44" fmla="*/ 54504 h 431998"/>
              <a:gd name="connsiteX45" fmla="*/ 481610 w 547007"/>
              <a:gd name="connsiteY45" fmla="*/ 63194 h 431998"/>
              <a:gd name="connsiteX46" fmla="*/ 472728 w 547007"/>
              <a:gd name="connsiteY46" fmla="*/ 72278 h 431998"/>
              <a:gd name="connsiteX47" fmla="*/ 463845 w 547007"/>
              <a:gd name="connsiteY47" fmla="*/ 63194 h 431998"/>
              <a:gd name="connsiteX48" fmla="*/ 472728 w 547007"/>
              <a:gd name="connsiteY48" fmla="*/ 54504 h 431998"/>
              <a:gd name="connsiteX49" fmla="*/ 438207 w 547007"/>
              <a:gd name="connsiteY49" fmla="*/ 54504 h 431998"/>
              <a:gd name="connsiteX50" fmla="*/ 447089 w 547007"/>
              <a:gd name="connsiteY50" fmla="*/ 63194 h 431998"/>
              <a:gd name="connsiteX51" fmla="*/ 438207 w 547007"/>
              <a:gd name="connsiteY51" fmla="*/ 72278 h 431998"/>
              <a:gd name="connsiteX52" fmla="*/ 429324 w 547007"/>
              <a:gd name="connsiteY52" fmla="*/ 63194 h 431998"/>
              <a:gd name="connsiteX53" fmla="*/ 438207 w 547007"/>
              <a:gd name="connsiteY53" fmla="*/ 54504 h 431998"/>
              <a:gd name="connsiteX54" fmla="*/ 401870 w 547007"/>
              <a:gd name="connsiteY54" fmla="*/ 54504 h 431998"/>
              <a:gd name="connsiteX55" fmla="*/ 410752 w 547007"/>
              <a:gd name="connsiteY55" fmla="*/ 63194 h 431998"/>
              <a:gd name="connsiteX56" fmla="*/ 401870 w 547007"/>
              <a:gd name="connsiteY56" fmla="*/ 72278 h 431998"/>
              <a:gd name="connsiteX57" fmla="*/ 392987 w 547007"/>
              <a:gd name="connsiteY57" fmla="*/ 63194 h 431998"/>
              <a:gd name="connsiteX58" fmla="*/ 401870 w 547007"/>
              <a:gd name="connsiteY58" fmla="*/ 54504 h 431998"/>
              <a:gd name="connsiteX59" fmla="*/ 66655 w 547007"/>
              <a:gd name="connsiteY59" fmla="*/ 53125 h 431998"/>
              <a:gd name="connsiteX60" fmla="*/ 57600 w 547007"/>
              <a:gd name="connsiteY60" fmla="*/ 62185 h 431998"/>
              <a:gd name="connsiteX61" fmla="*/ 57600 w 547007"/>
              <a:gd name="connsiteY61" fmla="*/ 297333 h 431998"/>
              <a:gd name="connsiteX62" fmla="*/ 474152 w 547007"/>
              <a:gd name="connsiteY62" fmla="*/ 297333 h 431998"/>
              <a:gd name="connsiteX63" fmla="*/ 474152 w 547007"/>
              <a:gd name="connsiteY63" fmla="*/ 126429 h 431998"/>
              <a:gd name="connsiteX64" fmla="*/ 453983 w 547007"/>
              <a:gd name="connsiteY64" fmla="*/ 126429 h 431998"/>
              <a:gd name="connsiteX65" fmla="*/ 453983 w 547007"/>
              <a:gd name="connsiteY65" fmla="*/ 253269 h 431998"/>
              <a:gd name="connsiteX66" fmla="*/ 429698 w 547007"/>
              <a:gd name="connsiteY66" fmla="*/ 277154 h 431998"/>
              <a:gd name="connsiteX67" fmla="*/ 101231 w 547007"/>
              <a:gd name="connsiteY67" fmla="*/ 277154 h 431998"/>
              <a:gd name="connsiteX68" fmla="*/ 77769 w 547007"/>
              <a:gd name="connsiteY68" fmla="*/ 253681 h 431998"/>
              <a:gd name="connsiteX69" fmla="*/ 77769 w 547007"/>
              <a:gd name="connsiteY69" fmla="*/ 96366 h 431998"/>
              <a:gd name="connsiteX70" fmla="*/ 101231 w 547007"/>
              <a:gd name="connsiteY70" fmla="*/ 73304 h 431998"/>
              <a:gd name="connsiteX71" fmla="*/ 325560 w 547007"/>
              <a:gd name="connsiteY71" fmla="*/ 73304 h 431998"/>
              <a:gd name="connsiteX72" fmla="*/ 325148 w 547007"/>
              <a:gd name="connsiteY72" fmla="*/ 53125 h 431998"/>
              <a:gd name="connsiteX73" fmla="*/ 365074 w 547007"/>
              <a:gd name="connsiteY73" fmla="*/ 14002 h 431998"/>
              <a:gd name="connsiteX74" fmla="*/ 339554 w 547007"/>
              <a:gd name="connsiteY74" fmla="*/ 42829 h 431998"/>
              <a:gd name="connsiteX75" fmla="*/ 339554 w 547007"/>
              <a:gd name="connsiteY75" fmla="*/ 46124 h 431998"/>
              <a:gd name="connsiteX76" fmla="*/ 339554 w 547007"/>
              <a:gd name="connsiteY76" fmla="*/ 80305 h 431998"/>
              <a:gd name="connsiteX77" fmla="*/ 339554 w 547007"/>
              <a:gd name="connsiteY77" fmla="*/ 88953 h 431998"/>
              <a:gd name="connsiteX78" fmla="*/ 339554 w 547007"/>
              <a:gd name="connsiteY78" fmla="*/ 90188 h 431998"/>
              <a:gd name="connsiteX79" fmla="*/ 332145 w 547007"/>
              <a:gd name="connsiteY79" fmla="*/ 134665 h 431998"/>
              <a:gd name="connsiteX80" fmla="*/ 332969 w 547007"/>
              <a:gd name="connsiteY80" fmla="*/ 137136 h 431998"/>
              <a:gd name="connsiteX81" fmla="*/ 334203 w 547007"/>
              <a:gd name="connsiteY81" fmla="*/ 137136 h 431998"/>
              <a:gd name="connsiteX82" fmla="*/ 370014 w 547007"/>
              <a:gd name="connsiteY82" fmla="*/ 113250 h 431998"/>
              <a:gd name="connsiteX83" fmla="*/ 374130 w 547007"/>
              <a:gd name="connsiteY83" fmla="*/ 112015 h 431998"/>
              <a:gd name="connsiteX84" fmla="*/ 506669 w 547007"/>
              <a:gd name="connsiteY84" fmla="*/ 112015 h 431998"/>
              <a:gd name="connsiteX85" fmla="*/ 532189 w 547007"/>
              <a:gd name="connsiteY85" fmla="*/ 83188 h 431998"/>
              <a:gd name="connsiteX86" fmla="*/ 532189 w 547007"/>
              <a:gd name="connsiteY86" fmla="*/ 42829 h 431998"/>
              <a:gd name="connsiteX87" fmla="*/ 506669 w 547007"/>
              <a:gd name="connsiteY87" fmla="*/ 14002 h 431998"/>
              <a:gd name="connsiteX88" fmla="*/ 365074 w 547007"/>
              <a:gd name="connsiteY88" fmla="*/ 0 h 431998"/>
              <a:gd name="connsiteX89" fmla="*/ 506669 w 547007"/>
              <a:gd name="connsiteY89" fmla="*/ 0 h 431998"/>
              <a:gd name="connsiteX90" fmla="*/ 547007 w 547007"/>
              <a:gd name="connsiteY90" fmla="*/ 42829 h 431998"/>
              <a:gd name="connsiteX91" fmla="*/ 547007 w 547007"/>
              <a:gd name="connsiteY91" fmla="*/ 83188 h 431998"/>
              <a:gd name="connsiteX92" fmla="*/ 506669 w 547007"/>
              <a:gd name="connsiteY92" fmla="*/ 126429 h 431998"/>
              <a:gd name="connsiteX93" fmla="*/ 488147 w 547007"/>
              <a:gd name="connsiteY93" fmla="*/ 126429 h 431998"/>
              <a:gd name="connsiteX94" fmla="*/ 488147 w 547007"/>
              <a:gd name="connsiteY94" fmla="*/ 303099 h 431998"/>
              <a:gd name="connsiteX95" fmla="*/ 529720 w 547007"/>
              <a:gd name="connsiteY95" fmla="*/ 399876 h 431998"/>
              <a:gd name="connsiteX96" fmla="*/ 527662 w 547007"/>
              <a:gd name="connsiteY96" fmla="*/ 421703 h 431998"/>
              <a:gd name="connsiteX97" fmla="*/ 508316 w 547007"/>
              <a:gd name="connsiteY97" fmla="*/ 431998 h 431998"/>
              <a:gd name="connsiteX98" fmla="*/ 23024 w 547007"/>
              <a:gd name="connsiteY98" fmla="*/ 431998 h 431998"/>
              <a:gd name="connsiteX99" fmla="*/ 3678 w 547007"/>
              <a:gd name="connsiteY99" fmla="*/ 421703 h 431998"/>
              <a:gd name="connsiteX100" fmla="*/ 2032 w 547007"/>
              <a:gd name="connsiteY100" fmla="*/ 399876 h 431998"/>
              <a:gd name="connsiteX101" fmla="*/ 43193 w 547007"/>
              <a:gd name="connsiteY101" fmla="*/ 303099 h 431998"/>
              <a:gd name="connsiteX102" fmla="*/ 43193 w 547007"/>
              <a:gd name="connsiteY102" fmla="*/ 62185 h 431998"/>
              <a:gd name="connsiteX103" fmla="*/ 66655 w 547007"/>
              <a:gd name="connsiteY103" fmla="*/ 38711 h 431998"/>
              <a:gd name="connsiteX104" fmla="*/ 325560 w 547007"/>
              <a:gd name="connsiteY104" fmla="*/ 38711 h 431998"/>
              <a:gd name="connsiteX105" fmla="*/ 365074 w 547007"/>
              <a:gd name="connsiteY105" fmla="*/ 0 h 4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47007" h="431998">
                <a:moveTo>
                  <a:pt x="55130" y="311747"/>
                </a:moveTo>
                <a:lnTo>
                  <a:pt x="14792" y="405230"/>
                </a:lnTo>
                <a:cubicBezTo>
                  <a:pt x="13557" y="408113"/>
                  <a:pt x="13969" y="411407"/>
                  <a:pt x="15615" y="413878"/>
                </a:cubicBezTo>
                <a:cubicBezTo>
                  <a:pt x="17262" y="416349"/>
                  <a:pt x="20143" y="417996"/>
                  <a:pt x="23024" y="417996"/>
                </a:cubicBezTo>
                <a:lnTo>
                  <a:pt x="508316" y="417996"/>
                </a:lnTo>
                <a:cubicBezTo>
                  <a:pt x="511197" y="417996"/>
                  <a:pt x="514078" y="416349"/>
                  <a:pt x="516136" y="413878"/>
                </a:cubicBezTo>
                <a:cubicBezTo>
                  <a:pt x="517371" y="411407"/>
                  <a:pt x="517783" y="408113"/>
                  <a:pt x="516548" y="405230"/>
                </a:cubicBezTo>
                <a:lnTo>
                  <a:pt x="476622" y="311747"/>
                </a:lnTo>
                <a:close/>
                <a:moveTo>
                  <a:pt x="235041" y="133305"/>
                </a:moveTo>
                <a:cubicBezTo>
                  <a:pt x="233810" y="133305"/>
                  <a:pt x="232580" y="133716"/>
                  <a:pt x="232169" y="134127"/>
                </a:cubicBezTo>
                <a:cubicBezTo>
                  <a:pt x="231349" y="134539"/>
                  <a:pt x="229298" y="136183"/>
                  <a:pt x="229298" y="139061"/>
                </a:cubicBezTo>
                <a:lnTo>
                  <a:pt x="229298" y="209772"/>
                </a:lnTo>
                <a:cubicBezTo>
                  <a:pt x="229298" y="213061"/>
                  <a:pt x="231349" y="214706"/>
                  <a:pt x="232169" y="215117"/>
                </a:cubicBezTo>
                <a:cubicBezTo>
                  <a:pt x="232990" y="215939"/>
                  <a:pt x="235451" y="216761"/>
                  <a:pt x="238323" y="215117"/>
                </a:cubicBezTo>
                <a:lnTo>
                  <a:pt x="299040" y="179761"/>
                </a:lnTo>
                <a:cubicBezTo>
                  <a:pt x="301912" y="178117"/>
                  <a:pt x="302322" y="175650"/>
                  <a:pt x="302322" y="174417"/>
                </a:cubicBezTo>
                <a:cubicBezTo>
                  <a:pt x="302322" y="173594"/>
                  <a:pt x="301912" y="170717"/>
                  <a:pt x="299040" y="169072"/>
                </a:cubicBezTo>
                <a:lnTo>
                  <a:pt x="238323" y="134127"/>
                </a:lnTo>
                <a:cubicBezTo>
                  <a:pt x="237092" y="133305"/>
                  <a:pt x="235862" y="133305"/>
                  <a:pt x="235041" y="133305"/>
                </a:cubicBezTo>
                <a:close/>
                <a:moveTo>
                  <a:pt x="225195" y="121794"/>
                </a:moveTo>
                <a:cubicBezTo>
                  <a:pt x="231349" y="118094"/>
                  <a:pt x="239144" y="118094"/>
                  <a:pt x="245297" y="121794"/>
                </a:cubicBezTo>
                <a:lnTo>
                  <a:pt x="306425" y="157150"/>
                </a:lnTo>
                <a:cubicBezTo>
                  <a:pt x="312989" y="160439"/>
                  <a:pt x="316271" y="167017"/>
                  <a:pt x="316271" y="174417"/>
                </a:cubicBezTo>
                <a:cubicBezTo>
                  <a:pt x="316271" y="181817"/>
                  <a:pt x="312989" y="188394"/>
                  <a:pt x="306425" y="192506"/>
                </a:cubicBezTo>
                <a:lnTo>
                  <a:pt x="245297" y="227450"/>
                </a:lnTo>
                <a:cubicBezTo>
                  <a:pt x="242015" y="229506"/>
                  <a:pt x="238733" y="230328"/>
                  <a:pt x="235041" y="230328"/>
                </a:cubicBezTo>
                <a:cubicBezTo>
                  <a:pt x="231759" y="230328"/>
                  <a:pt x="228067" y="229506"/>
                  <a:pt x="225195" y="227450"/>
                </a:cubicBezTo>
                <a:cubicBezTo>
                  <a:pt x="218631" y="223750"/>
                  <a:pt x="214939" y="217172"/>
                  <a:pt x="214939" y="209772"/>
                </a:cubicBezTo>
                <a:lnTo>
                  <a:pt x="214939" y="139061"/>
                </a:lnTo>
                <a:cubicBezTo>
                  <a:pt x="214939" y="132072"/>
                  <a:pt x="218631" y="125083"/>
                  <a:pt x="225195" y="121794"/>
                </a:cubicBezTo>
                <a:close/>
                <a:moveTo>
                  <a:pt x="101231" y="87718"/>
                </a:moveTo>
                <a:cubicBezTo>
                  <a:pt x="95880" y="87718"/>
                  <a:pt x="92175" y="91424"/>
                  <a:pt x="92175" y="96366"/>
                </a:cubicBezTo>
                <a:lnTo>
                  <a:pt x="92175" y="253681"/>
                </a:lnTo>
                <a:cubicBezTo>
                  <a:pt x="92175" y="258622"/>
                  <a:pt x="96291" y="262741"/>
                  <a:pt x="101231" y="262741"/>
                </a:cubicBezTo>
                <a:lnTo>
                  <a:pt x="429698" y="262741"/>
                </a:lnTo>
                <a:cubicBezTo>
                  <a:pt x="435460" y="262741"/>
                  <a:pt x="439576" y="258622"/>
                  <a:pt x="439576" y="253269"/>
                </a:cubicBezTo>
                <a:lnTo>
                  <a:pt x="439576" y="126429"/>
                </a:lnTo>
                <a:lnTo>
                  <a:pt x="375776" y="126429"/>
                </a:lnTo>
                <a:lnTo>
                  <a:pt x="342024" y="148667"/>
                </a:lnTo>
                <a:cubicBezTo>
                  <a:pt x="339554" y="150726"/>
                  <a:pt x="336262" y="151549"/>
                  <a:pt x="333792" y="151549"/>
                </a:cubicBezTo>
                <a:cubicBezTo>
                  <a:pt x="330499" y="151549"/>
                  <a:pt x="327618" y="150726"/>
                  <a:pt x="325148" y="149079"/>
                </a:cubicBezTo>
                <a:cubicBezTo>
                  <a:pt x="319385" y="145372"/>
                  <a:pt x="316504" y="138783"/>
                  <a:pt x="317739" y="132194"/>
                </a:cubicBezTo>
                <a:lnTo>
                  <a:pt x="325560" y="88541"/>
                </a:lnTo>
                <a:lnTo>
                  <a:pt x="325560" y="87718"/>
                </a:lnTo>
                <a:close/>
                <a:moveTo>
                  <a:pt x="472728" y="54504"/>
                </a:moveTo>
                <a:cubicBezTo>
                  <a:pt x="477573" y="54504"/>
                  <a:pt x="481610" y="58454"/>
                  <a:pt x="481610" y="63194"/>
                </a:cubicBezTo>
                <a:cubicBezTo>
                  <a:pt x="481610" y="68328"/>
                  <a:pt x="477573" y="72278"/>
                  <a:pt x="472728" y="72278"/>
                </a:cubicBezTo>
                <a:cubicBezTo>
                  <a:pt x="467479" y="72278"/>
                  <a:pt x="463845" y="68328"/>
                  <a:pt x="463845" y="63194"/>
                </a:cubicBezTo>
                <a:cubicBezTo>
                  <a:pt x="463845" y="58454"/>
                  <a:pt x="467479" y="54504"/>
                  <a:pt x="472728" y="54504"/>
                </a:cubicBezTo>
                <a:close/>
                <a:moveTo>
                  <a:pt x="438207" y="54504"/>
                </a:moveTo>
                <a:cubicBezTo>
                  <a:pt x="443052" y="54504"/>
                  <a:pt x="447089" y="58454"/>
                  <a:pt x="447089" y="63194"/>
                </a:cubicBezTo>
                <a:cubicBezTo>
                  <a:pt x="447089" y="68328"/>
                  <a:pt x="443052" y="72278"/>
                  <a:pt x="438207" y="72278"/>
                </a:cubicBezTo>
                <a:cubicBezTo>
                  <a:pt x="433361" y="72278"/>
                  <a:pt x="429324" y="68328"/>
                  <a:pt x="429324" y="63194"/>
                </a:cubicBezTo>
                <a:cubicBezTo>
                  <a:pt x="429324" y="58454"/>
                  <a:pt x="433361" y="54504"/>
                  <a:pt x="438207" y="54504"/>
                </a:cubicBezTo>
                <a:close/>
                <a:moveTo>
                  <a:pt x="401870" y="54504"/>
                </a:moveTo>
                <a:cubicBezTo>
                  <a:pt x="406715" y="54504"/>
                  <a:pt x="410752" y="58454"/>
                  <a:pt x="410752" y="63194"/>
                </a:cubicBezTo>
                <a:cubicBezTo>
                  <a:pt x="410752" y="68328"/>
                  <a:pt x="406715" y="72278"/>
                  <a:pt x="401870" y="72278"/>
                </a:cubicBezTo>
                <a:cubicBezTo>
                  <a:pt x="397024" y="72278"/>
                  <a:pt x="392987" y="68328"/>
                  <a:pt x="392987" y="63194"/>
                </a:cubicBezTo>
                <a:cubicBezTo>
                  <a:pt x="392987" y="58454"/>
                  <a:pt x="397024" y="54504"/>
                  <a:pt x="401870" y="54504"/>
                </a:cubicBezTo>
                <a:close/>
                <a:moveTo>
                  <a:pt x="66655" y="53125"/>
                </a:moveTo>
                <a:cubicBezTo>
                  <a:pt x="61716" y="53125"/>
                  <a:pt x="57600" y="56831"/>
                  <a:pt x="57600" y="62185"/>
                </a:cubicBezTo>
                <a:lnTo>
                  <a:pt x="57600" y="297333"/>
                </a:lnTo>
                <a:lnTo>
                  <a:pt x="474152" y="297333"/>
                </a:lnTo>
                <a:lnTo>
                  <a:pt x="474152" y="126429"/>
                </a:lnTo>
                <a:lnTo>
                  <a:pt x="453983" y="126429"/>
                </a:lnTo>
                <a:lnTo>
                  <a:pt x="453983" y="253269"/>
                </a:lnTo>
                <a:cubicBezTo>
                  <a:pt x="453983" y="266447"/>
                  <a:pt x="443281" y="277154"/>
                  <a:pt x="429698" y="277154"/>
                </a:cubicBezTo>
                <a:lnTo>
                  <a:pt x="101231" y="277154"/>
                </a:lnTo>
                <a:cubicBezTo>
                  <a:pt x="88471" y="277154"/>
                  <a:pt x="77769" y="266447"/>
                  <a:pt x="77769" y="253681"/>
                </a:cubicBezTo>
                <a:lnTo>
                  <a:pt x="77769" y="96366"/>
                </a:lnTo>
                <a:cubicBezTo>
                  <a:pt x="77769" y="83599"/>
                  <a:pt x="88059" y="73304"/>
                  <a:pt x="101231" y="73304"/>
                </a:cubicBezTo>
                <a:lnTo>
                  <a:pt x="325560" y="73304"/>
                </a:lnTo>
                <a:lnTo>
                  <a:pt x="325148" y="53125"/>
                </a:lnTo>
                <a:close/>
                <a:moveTo>
                  <a:pt x="365074" y="14002"/>
                </a:moveTo>
                <a:cubicBezTo>
                  <a:pt x="351080" y="14002"/>
                  <a:pt x="339554" y="27180"/>
                  <a:pt x="339554" y="42829"/>
                </a:cubicBezTo>
                <a:lnTo>
                  <a:pt x="339554" y="46124"/>
                </a:lnTo>
                <a:lnTo>
                  <a:pt x="339554" y="80305"/>
                </a:lnTo>
                <a:lnTo>
                  <a:pt x="339554" y="88953"/>
                </a:lnTo>
                <a:cubicBezTo>
                  <a:pt x="339554" y="89365"/>
                  <a:pt x="339554" y="89777"/>
                  <a:pt x="339554" y="90188"/>
                </a:cubicBezTo>
                <a:lnTo>
                  <a:pt x="332145" y="134665"/>
                </a:lnTo>
                <a:cubicBezTo>
                  <a:pt x="331734" y="135900"/>
                  <a:pt x="332969" y="137136"/>
                  <a:pt x="332969" y="137136"/>
                </a:cubicBezTo>
                <a:cubicBezTo>
                  <a:pt x="333380" y="137548"/>
                  <a:pt x="333792" y="137136"/>
                  <a:pt x="334203" y="137136"/>
                </a:cubicBezTo>
                <a:lnTo>
                  <a:pt x="370014" y="113250"/>
                </a:lnTo>
                <a:cubicBezTo>
                  <a:pt x="371249" y="112427"/>
                  <a:pt x="372483" y="112015"/>
                  <a:pt x="374130" y="112015"/>
                </a:cubicBezTo>
                <a:lnTo>
                  <a:pt x="506669" y="112015"/>
                </a:lnTo>
                <a:cubicBezTo>
                  <a:pt x="520664" y="112015"/>
                  <a:pt x="532189" y="99248"/>
                  <a:pt x="532189" y="83188"/>
                </a:cubicBezTo>
                <a:lnTo>
                  <a:pt x="532189" y="42829"/>
                </a:lnTo>
                <a:cubicBezTo>
                  <a:pt x="532189" y="27180"/>
                  <a:pt x="520664" y="14002"/>
                  <a:pt x="506669" y="14002"/>
                </a:cubicBezTo>
                <a:close/>
                <a:moveTo>
                  <a:pt x="365074" y="0"/>
                </a:moveTo>
                <a:lnTo>
                  <a:pt x="506669" y="0"/>
                </a:lnTo>
                <a:cubicBezTo>
                  <a:pt x="528485" y="0"/>
                  <a:pt x="547007" y="19355"/>
                  <a:pt x="547007" y="42829"/>
                </a:cubicBezTo>
                <a:lnTo>
                  <a:pt x="547007" y="83188"/>
                </a:lnTo>
                <a:cubicBezTo>
                  <a:pt x="547007" y="107073"/>
                  <a:pt x="528485" y="126429"/>
                  <a:pt x="506669" y="126429"/>
                </a:cubicBezTo>
                <a:lnTo>
                  <a:pt x="488147" y="126429"/>
                </a:lnTo>
                <a:lnTo>
                  <a:pt x="488147" y="303099"/>
                </a:lnTo>
                <a:lnTo>
                  <a:pt x="529720" y="399876"/>
                </a:lnTo>
                <a:cubicBezTo>
                  <a:pt x="533013" y="406877"/>
                  <a:pt x="532189" y="415114"/>
                  <a:pt x="527662" y="421703"/>
                </a:cubicBezTo>
                <a:cubicBezTo>
                  <a:pt x="523546" y="428292"/>
                  <a:pt x="516136" y="431998"/>
                  <a:pt x="508316" y="431998"/>
                </a:cubicBezTo>
                <a:lnTo>
                  <a:pt x="23024" y="431998"/>
                </a:lnTo>
                <a:cubicBezTo>
                  <a:pt x="15203" y="431998"/>
                  <a:pt x="7794" y="428292"/>
                  <a:pt x="3678" y="421703"/>
                </a:cubicBezTo>
                <a:cubicBezTo>
                  <a:pt x="-438" y="415114"/>
                  <a:pt x="-1261" y="406877"/>
                  <a:pt x="2032" y="399876"/>
                </a:cubicBezTo>
                <a:lnTo>
                  <a:pt x="43193" y="303099"/>
                </a:lnTo>
                <a:lnTo>
                  <a:pt x="43193" y="62185"/>
                </a:lnTo>
                <a:cubicBezTo>
                  <a:pt x="43193" y="49418"/>
                  <a:pt x="53895" y="38711"/>
                  <a:pt x="66655" y="38711"/>
                </a:cubicBezTo>
                <a:lnTo>
                  <a:pt x="325560" y="38711"/>
                </a:lnTo>
                <a:cubicBezTo>
                  <a:pt x="327206" y="16885"/>
                  <a:pt x="344494" y="0"/>
                  <a:pt x="3650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5DDA3955-349C-405A-9E14-285C5453DA75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73475AE-E0A8-49E5-8F55-3536C2F92DD4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B0F4BF8-A129-4CFC-8D52-B882F4395235}"/>
              </a:ext>
            </a:extLst>
          </p:cNvPr>
          <p:cNvSpPr txBox="1"/>
          <p:nvPr/>
        </p:nvSpPr>
        <p:spPr>
          <a:xfrm>
            <a:off x="4256769" y="4580929"/>
            <a:ext cx="413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842FFBF-FCDD-45D6-B50D-C1E26A4371D5}"/>
              </a:ext>
            </a:extLst>
          </p:cNvPr>
          <p:cNvSpPr txBox="1"/>
          <p:nvPr/>
        </p:nvSpPr>
        <p:spPr>
          <a:xfrm>
            <a:off x="4256769" y="3971998"/>
            <a:ext cx="4137424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C30FA18A-4258-4A27-84AA-B795D1943A5B}"/>
              </a:ext>
            </a:extLst>
          </p:cNvPr>
          <p:cNvSpPr txBox="1"/>
          <p:nvPr/>
        </p:nvSpPr>
        <p:spPr>
          <a:xfrm>
            <a:off x="4256769" y="7786108"/>
            <a:ext cx="413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3F9601B-5835-46B0-B4F8-8A8236DED5BA}"/>
              </a:ext>
            </a:extLst>
          </p:cNvPr>
          <p:cNvSpPr txBox="1"/>
          <p:nvPr/>
        </p:nvSpPr>
        <p:spPr>
          <a:xfrm>
            <a:off x="4256769" y="7177177"/>
            <a:ext cx="4137424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0AD3257-83D0-46BD-A0AB-25ABF68AA027}"/>
              </a:ext>
            </a:extLst>
          </p:cNvPr>
          <p:cNvSpPr txBox="1"/>
          <p:nvPr/>
        </p:nvSpPr>
        <p:spPr>
          <a:xfrm>
            <a:off x="4256769" y="10977907"/>
            <a:ext cx="41374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90C3CA20-20FB-47C5-AC90-0AEF5B2CDA25}"/>
              </a:ext>
            </a:extLst>
          </p:cNvPr>
          <p:cNvSpPr txBox="1"/>
          <p:nvPr/>
        </p:nvSpPr>
        <p:spPr>
          <a:xfrm>
            <a:off x="4256769" y="10368976"/>
            <a:ext cx="4137424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219482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Freeform: Shape 467">
            <a:extLst>
              <a:ext uri="{FF2B5EF4-FFF2-40B4-BE49-F238E27FC236}">
                <a16:creationId xmlns:a16="http://schemas.microsoft.com/office/drawing/2014/main" id="{49437DD0-80CC-4411-A7AA-795AD7E8AD96}"/>
              </a:ext>
            </a:extLst>
          </p:cNvPr>
          <p:cNvSpPr>
            <a:spLocks/>
          </p:cNvSpPr>
          <p:nvPr/>
        </p:nvSpPr>
        <p:spPr bwMode="auto">
          <a:xfrm>
            <a:off x="1501775" y="9296399"/>
            <a:ext cx="8428038" cy="3321050"/>
          </a:xfrm>
          <a:custGeom>
            <a:avLst/>
            <a:gdLst>
              <a:gd name="connsiteX0" fmla="*/ 673100 w 8428038"/>
              <a:gd name="connsiteY0" fmla="*/ 879475 h 3321050"/>
              <a:gd name="connsiteX1" fmla="*/ 8428038 w 8428038"/>
              <a:gd name="connsiteY1" fmla="*/ 879475 h 3321050"/>
              <a:gd name="connsiteX2" fmla="*/ 8428038 w 8428038"/>
              <a:gd name="connsiteY2" fmla="*/ 2860675 h 3321050"/>
              <a:gd name="connsiteX3" fmla="*/ 7499350 w 8428038"/>
              <a:gd name="connsiteY3" fmla="*/ 3321050 h 3321050"/>
              <a:gd name="connsiteX4" fmla="*/ 7499350 w 8428038"/>
              <a:gd name="connsiteY4" fmla="*/ 2860675 h 3321050"/>
              <a:gd name="connsiteX5" fmla="*/ 6986498 w 8428038"/>
              <a:gd name="connsiteY5" fmla="*/ 2860675 h 3321050"/>
              <a:gd name="connsiteX6" fmla="*/ 6683576 w 8428038"/>
              <a:gd name="connsiteY6" fmla="*/ 2860675 h 3321050"/>
              <a:gd name="connsiteX7" fmla="*/ 673100 w 8428038"/>
              <a:gd name="connsiteY7" fmla="*/ 2860675 h 3321050"/>
              <a:gd name="connsiteX8" fmla="*/ 0 w 8428038"/>
              <a:gd name="connsiteY8" fmla="*/ 0 h 3321050"/>
              <a:gd name="connsiteX9" fmla="*/ 673100 w 8428038"/>
              <a:gd name="connsiteY9" fmla="*/ 877456 h 3321050"/>
              <a:gd name="connsiteX10" fmla="*/ 673100 w 8428038"/>
              <a:gd name="connsiteY10" fmla="*/ 2860675 h 3321050"/>
              <a:gd name="connsiteX11" fmla="*/ 0 w 8428038"/>
              <a:gd name="connsiteY11" fmla="*/ 2009093 h 332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28038" h="3321050">
                <a:moveTo>
                  <a:pt x="673100" y="879475"/>
                </a:moveTo>
                <a:lnTo>
                  <a:pt x="8428038" y="879475"/>
                </a:lnTo>
                <a:lnTo>
                  <a:pt x="8428038" y="2860675"/>
                </a:lnTo>
                <a:lnTo>
                  <a:pt x="7499350" y="3321050"/>
                </a:lnTo>
                <a:lnTo>
                  <a:pt x="7499350" y="2860675"/>
                </a:lnTo>
                <a:lnTo>
                  <a:pt x="6986498" y="2860675"/>
                </a:lnTo>
                <a:lnTo>
                  <a:pt x="6683576" y="2860675"/>
                </a:lnTo>
                <a:lnTo>
                  <a:pt x="673100" y="2860675"/>
                </a:lnTo>
                <a:close/>
                <a:moveTo>
                  <a:pt x="0" y="0"/>
                </a:moveTo>
                <a:lnTo>
                  <a:pt x="673100" y="877456"/>
                </a:lnTo>
                <a:lnTo>
                  <a:pt x="673100" y="2860675"/>
                </a:lnTo>
                <a:lnTo>
                  <a:pt x="0" y="2009093"/>
                </a:lnTo>
                <a:close/>
              </a:path>
            </a:pathLst>
          </a:custGeom>
          <a:solidFill>
            <a:srgbClr val="FF3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6481032C-5A8E-4C66-8CF6-97B4ABB92A68}"/>
              </a:ext>
            </a:extLst>
          </p:cNvPr>
          <p:cNvSpPr>
            <a:spLocks/>
          </p:cNvSpPr>
          <p:nvPr/>
        </p:nvSpPr>
        <p:spPr bwMode="auto">
          <a:xfrm>
            <a:off x="1501775" y="6461124"/>
            <a:ext cx="8428038" cy="3322638"/>
          </a:xfrm>
          <a:custGeom>
            <a:avLst/>
            <a:gdLst>
              <a:gd name="connsiteX0" fmla="*/ 0 w 8428038"/>
              <a:gd name="connsiteY0" fmla="*/ 0 h 3322638"/>
              <a:gd name="connsiteX1" fmla="*/ 673100 w 8428038"/>
              <a:gd name="connsiteY1" fmla="*/ 877456 h 3322638"/>
              <a:gd name="connsiteX2" fmla="*/ 673100 w 8428038"/>
              <a:gd name="connsiteY2" fmla="*/ 879475 h 3322638"/>
              <a:gd name="connsiteX3" fmla="*/ 8428038 w 8428038"/>
              <a:gd name="connsiteY3" fmla="*/ 879475 h 3322638"/>
              <a:gd name="connsiteX4" fmla="*/ 8428038 w 8428038"/>
              <a:gd name="connsiteY4" fmla="*/ 2860675 h 3322638"/>
              <a:gd name="connsiteX5" fmla="*/ 7499350 w 8428038"/>
              <a:gd name="connsiteY5" fmla="*/ 3322638 h 3322638"/>
              <a:gd name="connsiteX6" fmla="*/ 7499350 w 8428038"/>
              <a:gd name="connsiteY6" fmla="*/ 2860675 h 3322638"/>
              <a:gd name="connsiteX7" fmla="*/ 6986498 w 8428038"/>
              <a:gd name="connsiteY7" fmla="*/ 2860675 h 3322638"/>
              <a:gd name="connsiteX8" fmla="*/ 6683576 w 8428038"/>
              <a:gd name="connsiteY8" fmla="*/ 2860675 h 3322638"/>
              <a:gd name="connsiteX9" fmla="*/ 673100 w 8428038"/>
              <a:gd name="connsiteY9" fmla="*/ 2860675 h 3322638"/>
              <a:gd name="connsiteX10" fmla="*/ 673100 w 8428038"/>
              <a:gd name="connsiteY10" fmla="*/ 2860675 h 3322638"/>
              <a:gd name="connsiteX11" fmla="*/ 673100 w 8428038"/>
              <a:gd name="connsiteY11" fmla="*/ 2860675 h 3322638"/>
              <a:gd name="connsiteX12" fmla="*/ 0 w 8428038"/>
              <a:gd name="connsiteY12" fmla="*/ 2009093 h 332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8038" h="3322638">
                <a:moveTo>
                  <a:pt x="0" y="0"/>
                </a:moveTo>
                <a:lnTo>
                  <a:pt x="673100" y="877456"/>
                </a:lnTo>
                <a:lnTo>
                  <a:pt x="673100" y="879475"/>
                </a:lnTo>
                <a:lnTo>
                  <a:pt x="8428038" y="879475"/>
                </a:lnTo>
                <a:lnTo>
                  <a:pt x="8428038" y="2860675"/>
                </a:lnTo>
                <a:lnTo>
                  <a:pt x="7499350" y="3322638"/>
                </a:lnTo>
                <a:lnTo>
                  <a:pt x="7499350" y="2860675"/>
                </a:lnTo>
                <a:lnTo>
                  <a:pt x="6986498" y="2860675"/>
                </a:lnTo>
                <a:lnTo>
                  <a:pt x="6683576" y="2860675"/>
                </a:lnTo>
                <a:lnTo>
                  <a:pt x="673100" y="2860675"/>
                </a:lnTo>
                <a:lnTo>
                  <a:pt x="673100" y="2860675"/>
                </a:lnTo>
                <a:lnTo>
                  <a:pt x="673100" y="2860675"/>
                </a:lnTo>
                <a:lnTo>
                  <a:pt x="0" y="2009093"/>
                </a:lnTo>
                <a:close/>
              </a:path>
            </a:pathLst>
          </a:custGeom>
          <a:solidFill>
            <a:srgbClr val="4B6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944EB3FD-88B7-47D1-9F07-7F9C76B60742}"/>
              </a:ext>
            </a:extLst>
          </p:cNvPr>
          <p:cNvSpPr>
            <a:spLocks/>
          </p:cNvSpPr>
          <p:nvPr/>
        </p:nvSpPr>
        <p:spPr bwMode="auto">
          <a:xfrm>
            <a:off x="1501775" y="3627437"/>
            <a:ext cx="8428038" cy="3321050"/>
          </a:xfrm>
          <a:custGeom>
            <a:avLst/>
            <a:gdLst>
              <a:gd name="connsiteX0" fmla="*/ 673100 w 8428038"/>
              <a:gd name="connsiteY0" fmla="*/ 877887 h 3321050"/>
              <a:gd name="connsiteX1" fmla="*/ 8428038 w 8428038"/>
              <a:gd name="connsiteY1" fmla="*/ 877887 h 3321050"/>
              <a:gd name="connsiteX2" fmla="*/ 8428038 w 8428038"/>
              <a:gd name="connsiteY2" fmla="*/ 2860675 h 3321050"/>
              <a:gd name="connsiteX3" fmla="*/ 7499350 w 8428038"/>
              <a:gd name="connsiteY3" fmla="*/ 3321050 h 3321050"/>
              <a:gd name="connsiteX4" fmla="*/ 7499350 w 8428038"/>
              <a:gd name="connsiteY4" fmla="*/ 2860675 h 3321050"/>
              <a:gd name="connsiteX5" fmla="*/ 6986498 w 8428038"/>
              <a:gd name="connsiteY5" fmla="*/ 2860675 h 3321050"/>
              <a:gd name="connsiteX6" fmla="*/ 6683576 w 8428038"/>
              <a:gd name="connsiteY6" fmla="*/ 2860675 h 3321050"/>
              <a:gd name="connsiteX7" fmla="*/ 673100 w 8428038"/>
              <a:gd name="connsiteY7" fmla="*/ 2860675 h 3321050"/>
              <a:gd name="connsiteX8" fmla="*/ 0 w 8428038"/>
              <a:gd name="connsiteY8" fmla="*/ 0 h 3321050"/>
              <a:gd name="connsiteX9" fmla="*/ 673100 w 8428038"/>
              <a:gd name="connsiteY9" fmla="*/ 877456 h 3321050"/>
              <a:gd name="connsiteX10" fmla="*/ 673100 w 8428038"/>
              <a:gd name="connsiteY10" fmla="*/ 2860675 h 3321050"/>
              <a:gd name="connsiteX11" fmla="*/ 0 w 8428038"/>
              <a:gd name="connsiteY11" fmla="*/ 2009093 h 332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28038" h="3321050">
                <a:moveTo>
                  <a:pt x="673100" y="877887"/>
                </a:moveTo>
                <a:lnTo>
                  <a:pt x="8428038" y="877887"/>
                </a:lnTo>
                <a:lnTo>
                  <a:pt x="8428038" y="2860675"/>
                </a:lnTo>
                <a:lnTo>
                  <a:pt x="7499350" y="3321050"/>
                </a:lnTo>
                <a:lnTo>
                  <a:pt x="7499350" y="2860675"/>
                </a:lnTo>
                <a:lnTo>
                  <a:pt x="6986498" y="2860675"/>
                </a:lnTo>
                <a:lnTo>
                  <a:pt x="6683576" y="2860675"/>
                </a:lnTo>
                <a:lnTo>
                  <a:pt x="673100" y="2860675"/>
                </a:lnTo>
                <a:close/>
                <a:moveTo>
                  <a:pt x="0" y="0"/>
                </a:moveTo>
                <a:lnTo>
                  <a:pt x="673100" y="877456"/>
                </a:lnTo>
                <a:lnTo>
                  <a:pt x="673100" y="2860675"/>
                </a:lnTo>
                <a:lnTo>
                  <a:pt x="0" y="2009093"/>
                </a:lnTo>
                <a:close/>
              </a:path>
            </a:pathLst>
          </a:custGeom>
          <a:solidFill>
            <a:srgbClr val="32E0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B17BE6B-4FDB-4C25-B4CE-C3CDB20B3987}"/>
              </a:ext>
            </a:extLst>
          </p:cNvPr>
          <p:cNvGrpSpPr/>
          <p:nvPr/>
        </p:nvGrpSpPr>
        <p:grpSpPr>
          <a:xfrm>
            <a:off x="10426700" y="4887913"/>
            <a:ext cx="12973050" cy="6470650"/>
            <a:chOff x="10426700" y="4887913"/>
            <a:chExt cx="12973050" cy="6470650"/>
          </a:xfrm>
        </p:grpSpPr>
        <p:sp>
          <p:nvSpPr>
            <p:cNvPr id="472" name="Freeform 7">
              <a:extLst>
                <a:ext uri="{FF2B5EF4-FFF2-40B4-BE49-F238E27FC236}">
                  <a16:creationId xmlns:a16="http://schemas.microsoft.com/office/drawing/2014/main" id="{93CB0494-62A2-4838-A915-AC0DF238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6700" y="5149850"/>
              <a:ext cx="12973050" cy="5648325"/>
            </a:xfrm>
            <a:custGeom>
              <a:avLst/>
              <a:gdLst>
                <a:gd name="T0" fmla="*/ 706 w 17046"/>
                <a:gd name="T1" fmla="*/ 7423 h 7423"/>
                <a:gd name="T2" fmla="*/ 15875 w 17046"/>
                <a:gd name="T3" fmla="*/ 7423 h 7423"/>
                <a:gd name="T4" fmla="*/ 13962 w 17046"/>
                <a:gd name="T5" fmla="*/ 2786 h 7423"/>
                <a:gd name="T6" fmla="*/ 10806 w 17046"/>
                <a:gd name="T7" fmla="*/ 0 h 7423"/>
                <a:gd name="T8" fmla="*/ 5081 w 17046"/>
                <a:gd name="T9" fmla="*/ 2786 h 7423"/>
                <a:gd name="T10" fmla="*/ 706 w 17046"/>
                <a:gd name="T11" fmla="*/ 7423 h 7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6" h="7423">
                  <a:moveTo>
                    <a:pt x="706" y="7423"/>
                  </a:moveTo>
                  <a:lnTo>
                    <a:pt x="15875" y="7423"/>
                  </a:lnTo>
                  <a:cubicBezTo>
                    <a:pt x="15875" y="7423"/>
                    <a:pt x="17046" y="4112"/>
                    <a:pt x="13962" y="2786"/>
                  </a:cubicBezTo>
                  <a:cubicBezTo>
                    <a:pt x="10878" y="1459"/>
                    <a:pt x="15384" y="0"/>
                    <a:pt x="10806" y="0"/>
                  </a:cubicBezTo>
                  <a:cubicBezTo>
                    <a:pt x="7651" y="0"/>
                    <a:pt x="6163" y="2313"/>
                    <a:pt x="5081" y="2786"/>
                  </a:cubicBezTo>
                  <a:cubicBezTo>
                    <a:pt x="3658" y="3407"/>
                    <a:pt x="0" y="2845"/>
                    <a:pt x="706" y="7423"/>
                  </a:cubicBezTo>
                  <a:close/>
                </a:path>
              </a:pathLst>
            </a:custGeom>
            <a:gradFill>
              <a:gsLst>
                <a:gs pos="19000">
                  <a:srgbClr val="D2E6FF"/>
                </a:gs>
                <a:gs pos="81000">
                  <a:srgbClr val="E5F1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E5A837B5-17C6-47DA-8D61-D21691548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8475" y="10791825"/>
              <a:ext cx="12188825" cy="15875"/>
            </a:xfrm>
            <a:custGeom>
              <a:avLst/>
              <a:gdLst>
                <a:gd name="T0" fmla="*/ 16004 w 16015"/>
                <a:gd name="T1" fmla="*/ 21 h 21"/>
                <a:gd name="T2" fmla="*/ 11 w 16015"/>
                <a:gd name="T3" fmla="*/ 21 h 21"/>
                <a:gd name="T4" fmla="*/ 0 w 16015"/>
                <a:gd name="T5" fmla="*/ 11 h 21"/>
                <a:gd name="T6" fmla="*/ 11 w 16015"/>
                <a:gd name="T7" fmla="*/ 0 h 21"/>
                <a:gd name="T8" fmla="*/ 16004 w 16015"/>
                <a:gd name="T9" fmla="*/ 0 h 21"/>
                <a:gd name="T10" fmla="*/ 16015 w 16015"/>
                <a:gd name="T11" fmla="*/ 11 h 21"/>
                <a:gd name="T12" fmla="*/ 16004 w 16015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15" h="21">
                  <a:moveTo>
                    <a:pt x="16004" y="21"/>
                  </a:moveTo>
                  <a:lnTo>
                    <a:pt x="11" y="21"/>
                  </a:ln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lnTo>
                    <a:pt x="16004" y="0"/>
                  </a:lnTo>
                  <a:cubicBezTo>
                    <a:pt x="16010" y="0"/>
                    <a:pt x="16015" y="5"/>
                    <a:pt x="16015" y="11"/>
                  </a:cubicBezTo>
                  <a:cubicBezTo>
                    <a:pt x="16015" y="17"/>
                    <a:pt x="16010" y="21"/>
                    <a:pt x="16004" y="21"/>
                  </a:cubicBez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4" name="Rectangle 9">
              <a:extLst>
                <a:ext uri="{FF2B5EF4-FFF2-40B4-BE49-F238E27FC236}">
                  <a16:creationId xmlns:a16="http://schemas.microsoft.com/office/drawing/2014/main" id="{BD46E154-02B1-4A1A-8BBE-CCA429EBF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2913" y="9272588"/>
              <a:ext cx="2014538" cy="1535113"/>
            </a:xfrm>
            <a:prstGeom prst="rect">
              <a:avLst/>
            </a:prstGeom>
            <a:solidFill>
              <a:srgbClr val="8DC5FE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5" name="Rectangle 10">
              <a:extLst>
                <a:ext uri="{FF2B5EF4-FFF2-40B4-BE49-F238E27FC236}">
                  <a16:creationId xmlns:a16="http://schemas.microsoft.com/office/drawing/2014/main" id="{A612C1C5-D713-452A-96AE-CF07F7EF0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4413" y="8550275"/>
              <a:ext cx="1954213" cy="1384300"/>
            </a:xfrm>
            <a:prstGeom prst="rect">
              <a:avLst/>
            </a:prstGeom>
            <a:solidFill>
              <a:srgbClr val="8DC5FE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6" name="Freeform 11">
              <a:extLst>
                <a:ext uri="{FF2B5EF4-FFF2-40B4-BE49-F238E27FC236}">
                  <a16:creationId xmlns:a16="http://schemas.microsoft.com/office/drawing/2014/main" id="{A6109B47-39B2-40FC-988C-054A01F7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3913" y="7329488"/>
              <a:ext cx="1042988" cy="962025"/>
            </a:xfrm>
            <a:custGeom>
              <a:avLst/>
              <a:gdLst>
                <a:gd name="T0" fmla="*/ 1311 w 1370"/>
                <a:gd name="T1" fmla="*/ 0 h 1264"/>
                <a:gd name="T2" fmla="*/ 61 w 1370"/>
                <a:gd name="T3" fmla="*/ 0 h 1264"/>
                <a:gd name="T4" fmla="*/ 0 w 1370"/>
                <a:gd name="T5" fmla="*/ 61 h 1264"/>
                <a:gd name="T6" fmla="*/ 0 w 1370"/>
                <a:gd name="T7" fmla="*/ 985 h 1264"/>
                <a:gd name="T8" fmla="*/ 61 w 1370"/>
                <a:gd name="T9" fmla="*/ 1045 h 1264"/>
                <a:gd name="T10" fmla="*/ 154 w 1370"/>
                <a:gd name="T11" fmla="*/ 1045 h 1264"/>
                <a:gd name="T12" fmla="*/ 154 w 1370"/>
                <a:gd name="T13" fmla="*/ 1264 h 1264"/>
                <a:gd name="T14" fmla="*/ 440 w 1370"/>
                <a:gd name="T15" fmla="*/ 1045 h 1264"/>
                <a:gd name="T16" fmla="*/ 1311 w 1370"/>
                <a:gd name="T17" fmla="*/ 1045 h 1264"/>
                <a:gd name="T18" fmla="*/ 1370 w 1370"/>
                <a:gd name="T19" fmla="*/ 986 h 1264"/>
                <a:gd name="T20" fmla="*/ 1370 w 1370"/>
                <a:gd name="T21" fmla="*/ 60 h 1264"/>
                <a:gd name="T22" fmla="*/ 1311 w 1370"/>
                <a:gd name="T23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0" h="1264">
                  <a:moveTo>
                    <a:pt x="1311" y="0"/>
                  </a:move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85"/>
                  </a:lnTo>
                  <a:cubicBezTo>
                    <a:pt x="0" y="1018"/>
                    <a:pt x="27" y="1045"/>
                    <a:pt x="61" y="1045"/>
                  </a:cubicBezTo>
                  <a:lnTo>
                    <a:pt x="154" y="1045"/>
                  </a:lnTo>
                  <a:lnTo>
                    <a:pt x="154" y="1264"/>
                  </a:lnTo>
                  <a:lnTo>
                    <a:pt x="440" y="1045"/>
                  </a:lnTo>
                  <a:lnTo>
                    <a:pt x="1311" y="1045"/>
                  </a:lnTo>
                  <a:cubicBezTo>
                    <a:pt x="1344" y="1045"/>
                    <a:pt x="1370" y="1019"/>
                    <a:pt x="1370" y="986"/>
                  </a:cubicBezTo>
                  <a:lnTo>
                    <a:pt x="1370" y="60"/>
                  </a:lnTo>
                  <a:cubicBezTo>
                    <a:pt x="1370" y="27"/>
                    <a:pt x="1344" y="0"/>
                    <a:pt x="1311" y="0"/>
                  </a:cubicBezTo>
                  <a:close/>
                </a:path>
              </a:pathLst>
            </a:custGeom>
            <a:solidFill>
              <a:srgbClr val="8DC5FE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7" name="Rectangle 12">
              <a:extLst>
                <a:ext uri="{FF2B5EF4-FFF2-40B4-BE49-F238E27FC236}">
                  <a16:creationId xmlns:a16="http://schemas.microsoft.com/office/drawing/2014/main" id="{2B61D9C3-C59C-4575-8B64-C60857F0A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3475" y="8472488"/>
              <a:ext cx="2119313" cy="1352550"/>
            </a:xfrm>
            <a:prstGeom prst="rect">
              <a:avLst/>
            </a:prstGeom>
            <a:solidFill>
              <a:srgbClr val="4B6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Freeform 13">
              <a:extLst>
                <a:ext uri="{FF2B5EF4-FFF2-40B4-BE49-F238E27FC236}">
                  <a16:creationId xmlns:a16="http://schemas.microsoft.com/office/drawing/2014/main" id="{B068B707-8F2E-4ACC-95CC-D51544889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3450" y="7345363"/>
              <a:ext cx="866775" cy="731838"/>
            </a:xfrm>
            <a:custGeom>
              <a:avLst/>
              <a:gdLst>
                <a:gd name="T0" fmla="*/ 30 w 1137"/>
                <a:gd name="T1" fmla="*/ 0 h 962"/>
                <a:gd name="T2" fmla="*/ 1108 w 1137"/>
                <a:gd name="T3" fmla="*/ 0 h 962"/>
                <a:gd name="T4" fmla="*/ 1137 w 1137"/>
                <a:gd name="T5" fmla="*/ 26 h 962"/>
                <a:gd name="T6" fmla="*/ 1137 w 1137"/>
                <a:gd name="T7" fmla="*/ 809 h 962"/>
                <a:gd name="T8" fmla="*/ 1108 w 1137"/>
                <a:gd name="T9" fmla="*/ 836 h 962"/>
                <a:gd name="T10" fmla="*/ 233 w 1137"/>
                <a:gd name="T11" fmla="*/ 836 h 962"/>
                <a:gd name="T12" fmla="*/ 210 w 1137"/>
                <a:gd name="T13" fmla="*/ 846 h 962"/>
                <a:gd name="T14" fmla="*/ 110 w 1137"/>
                <a:gd name="T15" fmla="*/ 962 h 962"/>
                <a:gd name="T16" fmla="*/ 110 w 1137"/>
                <a:gd name="T17" fmla="*/ 862 h 962"/>
                <a:gd name="T18" fmla="*/ 80 w 1137"/>
                <a:gd name="T19" fmla="*/ 836 h 962"/>
                <a:gd name="T20" fmla="*/ 30 w 1137"/>
                <a:gd name="T21" fmla="*/ 836 h 962"/>
                <a:gd name="T22" fmla="*/ 0 w 1137"/>
                <a:gd name="T23" fmla="*/ 809 h 962"/>
                <a:gd name="T24" fmla="*/ 0 w 1137"/>
                <a:gd name="T25" fmla="*/ 26 h 962"/>
                <a:gd name="T26" fmla="*/ 30 w 1137"/>
                <a:gd name="T2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7" h="962">
                  <a:moveTo>
                    <a:pt x="30" y="0"/>
                  </a:moveTo>
                  <a:lnTo>
                    <a:pt x="1108" y="0"/>
                  </a:lnTo>
                  <a:cubicBezTo>
                    <a:pt x="1124" y="0"/>
                    <a:pt x="1137" y="11"/>
                    <a:pt x="1137" y="26"/>
                  </a:cubicBezTo>
                  <a:lnTo>
                    <a:pt x="1137" y="809"/>
                  </a:lnTo>
                  <a:cubicBezTo>
                    <a:pt x="1137" y="824"/>
                    <a:pt x="1124" y="836"/>
                    <a:pt x="1108" y="836"/>
                  </a:cubicBezTo>
                  <a:lnTo>
                    <a:pt x="233" y="836"/>
                  </a:lnTo>
                  <a:cubicBezTo>
                    <a:pt x="224" y="836"/>
                    <a:pt x="216" y="840"/>
                    <a:pt x="210" y="846"/>
                  </a:cubicBezTo>
                  <a:lnTo>
                    <a:pt x="110" y="962"/>
                  </a:lnTo>
                  <a:lnTo>
                    <a:pt x="110" y="862"/>
                  </a:lnTo>
                  <a:cubicBezTo>
                    <a:pt x="110" y="848"/>
                    <a:pt x="96" y="836"/>
                    <a:pt x="80" y="836"/>
                  </a:cubicBezTo>
                  <a:lnTo>
                    <a:pt x="30" y="836"/>
                  </a:lnTo>
                  <a:cubicBezTo>
                    <a:pt x="13" y="836"/>
                    <a:pt x="0" y="824"/>
                    <a:pt x="0" y="809"/>
                  </a:cubicBezTo>
                  <a:lnTo>
                    <a:pt x="0" y="26"/>
                  </a:lnTo>
                  <a:cubicBezTo>
                    <a:pt x="0" y="11"/>
                    <a:pt x="13" y="0"/>
                    <a:pt x="30" y="0"/>
                  </a:cubicBezTo>
                  <a:close/>
                </a:path>
              </a:pathLst>
            </a:custGeom>
            <a:solidFill>
              <a:srgbClr val="18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 14">
              <a:extLst>
                <a:ext uri="{FF2B5EF4-FFF2-40B4-BE49-F238E27FC236}">
                  <a16:creationId xmlns:a16="http://schemas.microsoft.com/office/drawing/2014/main" id="{F8904B1C-B00B-492D-9AB5-A0396ABD8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7400" y="5753100"/>
              <a:ext cx="1900238" cy="725488"/>
            </a:xfrm>
            <a:custGeom>
              <a:avLst/>
              <a:gdLst>
                <a:gd name="T0" fmla="*/ 1946 w 2497"/>
                <a:gd name="T1" fmla="*/ 667 h 953"/>
                <a:gd name="T2" fmla="*/ 1932 w 2497"/>
                <a:gd name="T3" fmla="*/ 662 h 953"/>
                <a:gd name="T4" fmla="*/ 331 w 2497"/>
                <a:gd name="T5" fmla="*/ 662 h 953"/>
                <a:gd name="T6" fmla="*/ 0 w 2497"/>
                <a:gd name="T7" fmla="*/ 331 h 953"/>
                <a:gd name="T8" fmla="*/ 331 w 2497"/>
                <a:gd name="T9" fmla="*/ 0 h 953"/>
                <a:gd name="T10" fmla="*/ 2166 w 2497"/>
                <a:gd name="T11" fmla="*/ 0 h 953"/>
                <a:gd name="T12" fmla="*/ 2497 w 2497"/>
                <a:gd name="T13" fmla="*/ 331 h 953"/>
                <a:gd name="T14" fmla="*/ 2299 w 2497"/>
                <a:gd name="T15" fmla="*/ 634 h 953"/>
                <a:gd name="T16" fmla="*/ 2286 w 2497"/>
                <a:gd name="T17" fmla="*/ 654 h 953"/>
                <a:gd name="T18" fmla="*/ 2286 w 2497"/>
                <a:gd name="T19" fmla="*/ 953 h 953"/>
                <a:gd name="T20" fmla="*/ 1946 w 2497"/>
                <a:gd name="T21" fmla="*/ 667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7" h="953">
                  <a:moveTo>
                    <a:pt x="1946" y="667"/>
                  </a:moveTo>
                  <a:cubicBezTo>
                    <a:pt x="1942" y="663"/>
                    <a:pt x="1937" y="662"/>
                    <a:pt x="1932" y="662"/>
                  </a:cubicBezTo>
                  <a:lnTo>
                    <a:pt x="331" y="662"/>
                  </a:lnTo>
                  <a:cubicBezTo>
                    <a:pt x="149" y="662"/>
                    <a:pt x="0" y="513"/>
                    <a:pt x="0" y="331"/>
                  </a:cubicBezTo>
                  <a:cubicBezTo>
                    <a:pt x="0" y="148"/>
                    <a:pt x="149" y="0"/>
                    <a:pt x="331" y="0"/>
                  </a:cubicBezTo>
                  <a:lnTo>
                    <a:pt x="2166" y="0"/>
                  </a:lnTo>
                  <a:cubicBezTo>
                    <a:pt x="2349" y="0"/>
                    <a:pt x="2497" y="148"/>
                    <a:pt x="2497" y="331"/>
                  </a:cubicBezTo>
                  <a:cubicBezTo>
                    <a:pt x="2497" y="462"/>
                    <a:pt x="2419" y="581"/>
                    <a:pt x="2299" y="634"/>
                  </a:cubicBezTo>
                  <a:cubicBezTo>
                    <a:pt x="2291" y="637"/>
                    <a:pt x="2286" y="645"/>
                    <a:pt x="2286" y="654"/>
                  </a:cubicBezTo>
                  <a:lnTo>
                    <a:pt x="2286" y="953"/>
                  </a:lnTo>
                  <a:lnTo>
                    <a:pt x="1946" y="667"/>
                  </a:lnTo>
                  <a:close/>
                </a:path>
              </a:pathLst>
            </a:custGeom>
            <a:solidFill>
              <a:srgbClr val="210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 15">
              <a:extLst>
                <a:ext uri="{FF2B5EF4-FFF2-40B4-BE49-F238E27FC236}">
                  <a16:creationId xmlns:a16="http://schemas.microsoft.com/office/drawing/2014/main" id="{89E78B13-13BA-4E8A-A379-F68A143605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01525" y="5737225"/>
              <a:ext cx="1933575" cy="776288"/>
            </a:xfrm>
            <a:custGeom>
              <a:avLst/>
              <a:gdLst>
                <a:gd name="T0" fmla="*/ 2187 w 2540"/>
                <a:gd name="T1" fmla="*/ 0 h 1022"/>
                <a:gd name="T2" fmla="*/ 352 w 2540"/>
                <a:gd name="T3" fmla="*/ 0 h 1022"/>
                <a:gd name="T4" fmla="*/ 0 w 2540"/>
                <a:gd name="T5" fmla="*/ 353 h 1022"/>
                <a:gd name="T6" fmla="*/ 352 w 2540"/>
                <a:gd name="T7" fmla="*/ 705 h 1022"/>
                <a:gd name="T8" fmla="*/ 1953 w 2540"/>
                <a:gd name="T9" fmla="*/ 705 h 1022"/>
                <a:gd name="T10" fmla="*/ 2329 w 2540"/>
                <a:gd name="T11" fmla="*/ 1022 h 1022"/>
                <a:gd name="T12" fmla="*/ 2329 w 2540"/>
                <a:gd name="T13" fmla="*/ 676 h 1022"/>
                <a:gd name="T14" fmla="*/ 2540 w 2540"/>
                <a:gd name="T15" fmla="*/ 353 h 1022"/>
                <a:gd name="T16" fmla="*/ 2187 w 2540"/>
                <a:gd name="T17" fmla="*/ 0 h 1022"/>
                <a:gd name="T18" fmla="*/ 2187 w 2540"/>
                <a:gd name="T19" fmla="*/ 43 h 1022"/>
                <a:gd name="T20" fmla="*/ 2497 w 2540"/>
                <a:gd name="T21" fmla="*/ 353 h 1022"/>
                <a:gd name="T22" fmla="*/ 2311 w 2540"/>
                <a:gd name="T23" fmla="*/ 636 h 1022"/>
                <a:gd name="T24" fmla="*/ 2285 w 2540"/>
                <a:gd name="T25" fmla="*/ 676 h 1022"/>
                <a:gd name="T26" fmla="*/ 2285 w 2540"/>
                <a:gd name="T27" fmla="*/ 929 h 1022"/>
                <a:gd name="T28" fmla="*/ 1981 w 2540"/>
                <a:gd name="T29" fmla="*/ 672 h 1022"/>
                <a:gd name="T30" fmla="*/ 1953 w 2540"/>
                <a:gd name="T31" fmla="*/ 662 h 1022"/>
                <a:gd name="T32" fmla="*/ 352 w 2540"/>
                <a:gd name="T33" fmla="*/ 662 h 1022"/>
                <a:gd name="T34" fmla="*/ 43 w 2540"/>
                <a:gd name="T35" fmla="*/ 353 h 1022"/>
                <a:gd name="T36" fmla="*/ 352 w 2540"/>
                <a:gd name="T37" fmla="*/ 43 h 1022"/>
                <a:gd name="T38" fmla="*/ 2187 w 2540"/>
                <a:gd name="T39" fmla="*/ 43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0" h="1022">
                  <a:moveTo>
                    <a:pt x="2187" y="0"/>
                  </a:moveTo>
                  <a:lnTo>
                    <a:pt x="352" y="0"/>
                  </a:lnTo>
                  <a:cubicBezTo>
                    <a:pt x="158" y="0"/>
                    <a:pt x="0" y="158"/>
                    <a:pt x="0" y="353"/>
                  </a:cubicBezTo>
                  <a:cubicBezTo>
                    <a:pt x="0" y="547"/>
                    <a:pt x="158" y="705"/>
                    <a:pt x="352" y="705"/>
                  </a:cubicBezTo>
                  <a:lnTo>
                    <a:pt x="1953" y="705"/>
                  </a:lnTo>
                  <a:lnTo>
                    <a:pt x="2329" y="1022"/>
                  </a:lnTo>
                  <a:lnTo>
                    <a:pt x="2329" y="676"/>
                  </a:lnTo>
                  <a:cubicBezTo>
                    <a:pt x="2453" y="621"/>
                    <a:pt x="2540" y="497"/>
                    <a:pt x="2540" y="353"/>
                  </a:cubicBezTo>
                  <a:cubicBezTo>
                    <a:pt x="2540" y="158"/>
                    <a:pt x="2382" y="0"/>
                    <a:pt x="2187" y="0"/>
                  </a:cubicBezTo>
                  <a:close/>
                  <a:moveTo>
                    <a:pt x="2187" y="43"/>
                  </a:moveTo>
                  <a:cubicBezTo>
                    <a:pt x="2358" y="43"/>
                    <a:pt x="2497" y="182"/>
                    <a:pt x="2497" y="353"/>
                  </a:cubicBezTo>
                  <a:cubicBezTo>
                    <a:pt x="2497" y="475"/>
                    <a:pt x="2424" y="587"/>
                    <a:pt x="2311" y="636"/>
                  </a:cubicBezTo>
                  <a:cubicBezTo>
                    <a:pt x="2296" y="643"/>
                    <a:pt x="2285" y="659"/>
                    <a:pt x="2285" y="676"/>
                  </a:cubicBezTo>
                  <a:lnTo>
                    <a:pt x="2285" y="929"/>
                  </a:lnTo>
                  <a:lnTo>
                    <a:pt x="1981" y="672"/>
                  </a:lnTo>
                  <a:cubicBezTo>
                    <a:pt x="1973" y="666"/>
                    <a:pt x="1963" y="662"/>
                    <a:pt x="1953" y="662"/>
                  </a:cubicBezTo>
                  <a:lnTo>
                    <a:pt x="352" y="662"/>
                  </a:lnTo>
                  <a:cubicBezTo>
                    <a:pt x="182" y="662"/>
                    <a:pt x="43" y="523"/>
                    <a:pt x="43" y="353"/>
                  </a:cubicBezTo>
                  <a:cubicBezTo>
                    <a:pt x="43" y="182"/>
                    <a:pt x="182" y="43"/>
                    <a:pt x="352" y="43"/>
                  </a:cubicBezTo>
                  <a:lnTo>
                    <a:pt x="2187" y="43"/>
                  </a:ln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Rectangle 16">
              <a:extLst>
                <a:ext uri="{FF2B5EF4-FFF2-40B4-BE49-F238E27FC236}">
                  <a16:creationId xmlns:a16="http://schemas.microsoft.com/office/drawing/2014/main" id="{ECBEE711-C9EF-431C-83E7-8D552878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1325" y="4975225"/>
              <a:ext cx="893763" cy="552450"/>
            </a:xfrm>
            <a:prstGeom prst="rect">
              <a:avLst/>
            </a:prstGeom>
            <a:solidFill>
              <a:srgbClr val="D2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 17">
              <a:extLst>
                <a:ext uri="{FF2B5EF4-FFF2-40B4-BE49-F238E27FC236}">
                  <a16:creationId xmlns:a16="http://schemas.microsoft.com/office/drawing/2014/main" id="{C69ED66C-FAC7-4088-832A-57C9F9026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1800" y="4965700"/>
              <a:ext cx="912813" cy="339725"/>
            </a:xfrm>
            <a:custGeom>
              <a:avLst/>
              <a:gdLst>
                <a:gd name="T0" fmla="*/ 600 w 1199"/>
                <a:gd name="T1" fmla="*/ 446 h 446"/>
                <a:gd name="T2" fmla="*/ 593 w 1199"/>
                <a:gd name="T3" fmla="*/ 444 h 446"/>
                <a:gd name="T4" fmla="*/ 6 w 1199"/>
                <a:gd name="T5" fmla="*/ 21 h 446"/>
                <a:gd name="T6" fmla="*/ 4 w 1199"/>
                <a:gd name="T7" fmla="*/ 6 h 446"/>
                <a:gd name="T8" fmla="*/ 19 w 1199"/>
                <a:gd name="T9" fmla="*/ 4 h 446"/>
                <a:gd name="T10" fmla="*/ 600 w 1199"/>
                <a:gd name="T11" fmla="*/ 422 h 446"/>
                <a:gd name="T12" fmla="*/ 1181 w 1199"/>
                <a:gd name="T13" fmla="*/ 4 h 446"/>
                <a:gd name="T14" fmla="*/ 1196 w 1199"/>
                <a:gd name="T15" fmla="*/ 6 h 446"/>
                <a:gd name="T16" fmla="*/ 1193 w 1199"/>
                <a:gd name="T17" fmla="*/ 21 h 446"/>
                <a:gd name="T18" fmla="*/ 606 w 1199"/>
                <a:gd name="T19" fmla="*/ 444 h 446"/>
                <a:gd name="T20" fmla="*/ 600 w 1199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9" h="446">
                  <a:moveTo>
                    <a:pt x="600" y="446"/>
                  </a:moveTo>
                  <a:cubicBezTo>
                    <a:pt x="598" y="446"/>
                    <a:pt x="595" y="445"/>
                    <a:pt x="593" y="444"/>
                  </a:cubicBezTo>
                  <a:lnTo>
                    <a:pt x="6" y="21"/>
                  </a:lnTo>
                  <a:cubicBezTo>
                    <a:pt x="1" y="18"/>
                    <a:pt x="0" y="11"/>
                    <a:pt x="4" y="6"/>
                  </a:cubicBezTo>
                  <a:cubicBezTo>
                    <a:pt x="7" y="1"/>
                    <a:pt x="14" y="0"/>
                    <a:pt x="19" y="4"/>
                  </a:cubicBezTo>
                  <a:lnTo>
                    <a:pt x="600" y="422"/>
                  </a:lnTo>
                  <a:lnTo>
                    <a:pt x="1181" y="4"/>
                  </a:lnTo>
                  <a:cubicBezTo>
                    <a:pt x="1185" y="0"/>
                    <a:pt x="1192" y="1"/>
                    <a:pt x="1196" y="6"/>
                  </a:cubicBezTo>
                  <a:cubicBezTo>
                    <a:pt x="1199" y="11"/>
                    <a:pt x="1198" y="18"/>
                    <a:pt x="1193" y="21"/>
                  </a:cubicBezTo>
                  <a:lnTo>
                    <a:pt x="606" y="444"/>
                  </a:lnTo>
                  <a:cubicBezTo>
                    <a:pt x="604" y="445"/>
                    <a:pt x="602" y="446"/>
                    <a:pt x="600" y="446"/>
                  </a:cubicBez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Oval 18">
              <a:extLst>
                <a:ext uri="{FF2B5EF4-FFF2-40B4-BE49-F238E27FC236}">
                  <a16:creationId xmlns:a16="http://schemas.microsoft.com/office/drawing/2014/main" id="{5FF25B3D-4C94-4F8D-B010-1DC8E8B1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9200" y="4887913"/>
              <a:ext cx="177800" cy="176213"/>
            </a:xfrm>
            <a:prstGeom prst="ellipse">
              <a:avLst/>
            </a:prstGeom>
            <a:solidFill>
              <a:srgbClr val="FF3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Freeform 19">
              <a:extLst>
                <a:ext uri="{FF2B5EF4-FFF2-40B4-BE49-F238E27FC236}">
                  <a16:creationId xmlns:a16="http://schemas.microsoft.com/office/drawing/2014/main" id="{A1399849-406B-4577-9B2D-988ED3FB3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5075" y="5481638"/>
              <a:ext cx="1843088" cy="719138"/>
            </a:xfrm>
            <a:custGeom>
              <a:avLst/>
              <a:gdLst>
                <a:gd name="T0" fmla="*/ 176 w 2422"/>
                <a:gd name="T1" fmla="*/ 601 h 945"/>
                <a:gd name="T2" fmla="*/ 165 w 2422"/>
                <a:gd name="T3" fmla="*/ 582 h 945"/>
                <a:gd name="T4" fmla="*/ 0 w 2422"/>
                <a:gd name="T5" fmla="*/ 309 h 945"/>
                <a:gd name="T6" fmla="*/ 309 w 2422"/>
                <a:gd name="T7" fmla="*/ 0 h 945"/>
                <a:gd name="T8" fmla="*/ 2114 w 2422"/>
                <a:gd name="T9" fmla="*/ 0 h 945"/>
                <a:gd name="T10" fmla="*/ 2422 w 2422"/>
                <a:gd name="T11" fmla="*/ 309 h 945"/>
                <a:gd name="T12" fmla="*/ 2114 w 2422"/>
                <a:gd name="T13" fmla="*/ 618 h 945"/>
                <a:gd name="T14" fmla="*/ 509 w 2422"/>
                <a:gd name="T15" fmla="*/ 618 h 945"/>
                <a:gd name="T16" fmla="*/ 494 w 2422"/>
                <a:gd name="T17" fmla="*/ 624 h 945"/>
                <a:gd name="T18" fmla="*/ 176 w 2422"/>
                <a:gd name="T19" fmla="*/ 945 h 945"/>
                <a:gd name="T20" fmla="*/ 176 w 2422"/>
                <a:gd name="T21" fmla="*/ 601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2" h="945">
                  <a:moveTo>
                    <a:pt x="176" y="601"/>
                  </a:moveTo>
                  <a:cubicBezTo>
                    <a:pt x="176" y="593"/>
                    <a:pt x="172" y="586"/>
                    <a:pt x="165" y="582"/>
                  </a:cubicBezTo>
                  <a:cubicBezTo>
                    <a:pt x="63" y="528"/>
                    <a:pt x="0" y="424"/>
                    <a:pt x="0" y="309"/>
                  </a:cubicBezTo>
                  <a:cubicBezTo>
                    <a:pt x="0" y="139"/>
                    <a:pt x="139" y="0"/>
                    <a:pt x="309" y="0"/>
                  </a:cubicBezTo>
                  <a:lnTo>
                    <a:pt x="2114" y="0"/>
                  </a:lnTo>
                  <a:cubicBezTo>
                    <a:pt x="2284" y="0"/>
                    <a:pt x="2422" y="139"/>
                    <a:pt x="2422" y="309"/>
                  </a:cubicBezTo>
                  <a:cubicBezTo>
                    <a:pt x="2422" y="479"/>
                    <a:pt x="2284" y="618"/>
                    <a:pt x="2114" y="618"/>
                  </a:cubicBezTo>
                  <a:lnTo>
                    <a:pt x="509" y="618"/>
                  </a:lnTo>
                  <a:cubicBezTo>
                    <a:pt x="504" y="618"/>
                    <a:pt x="498" y="620"/>
                    <a:pt x="494" y="624"/>
                  </a:cubicBezTo>
                  <a:lnTo>
                    <a:pt x="176" y="945"/>
                  </a:lnTo>
                  <a:lnTo>
                    <a:pt x="176" y="601"/>
                  </a:lnTo>
                  <a:close/>
                </a:path>
              </a:pathLst>
            </a:custGeom>
            <a:solidFill>
              <a:srgbClr val="210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 20">
              <a:extLst>
                <a:ext uri="{FF2B5EF4-FFF2-40B4-BE49-F238E27FC236}">
                  <a16:creationId xmlns:a16="http://schemas.microsoft.com/office/drawing/2014/main" id="{2D2287CA-6E3D-46F4-8744-3FE243826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99200" y="5465763"/>
              <a:ext cx="1876425" cy="776288"/>
            </a:xfrm>
            <a:custGeom>
              <a:avLst/>
              <a:gdLst>
                <a:gd name="T0" fmla="*/ 2135 w 2465"/>
                <a:gd name="T1" fmla="*/ 0 h 1019"/>
                <a:gd name="T2" fmla="*/ 330 w 2465"/>
                <a:gd name="T3" fmla="*/ 0 h 1019"/>
                <a:gd name="T4" fmla="*/ 0 w 2465"/>
                <a:gd name="T5" fmla="*/ 330 h 1019"/>
                <a:gd name="T6" fmla="*/ 176 w 2465"/>
                <a:gd name="T7" fmla="*/ 622 h 1019"/>
                <a:gd name="T8" fmla="*/ 176 w 2465"/>
                <a:gd name="T9" fmla="*/ 1019 h 1019"/>
                <a:gd name="T10" fmla="*/ 530 w 2465"/>
                <a:gd name="T11" fmla="*/ 660 h 1019"/>
                <a:gd name="T12" fmla="*/ 2135 w 2465"/>
                <a:gd name="T13" fmla="*/ 660 h 1019"/>
                <a:gd name="T14" fmla="*/ 2465 w 2465"/>
                <a:gd name="T15" fmla="*/ 330 h 1019"/>
                <a:gd name="T16" fmla="*/ 2135 w 2465"/>
                <a:gd name="T17" fmla="*/ 0 h 1019"/>
                <a:gd name="T18" fmla="*/ 2135 w 2465"/>
                <a:gd name="T19" fmla="*/ 43 h 1019"/>
                <a:gd name="T20" fmla="*/ 2422 w 2465"/>
                <a:gd name="T21" fmla="*/ 330 h 1019"/>
                <a:gd name="T22" fmla="*/ 2135 w 2465"/>
                <a:gd name="T23" fmla="*/ 617 h 1019"/>
                <a:gd name="T24" fmla="*/ 530 w 2465"/>
                <a:gd name="T25" fmla="*/ 617 h 1019"/>
                <a:gd name="T26" fmla="*/ 500 w 2465"/>
                <a:gd name="T27" fmla="*/ 630 h 1019"/>
                <a:gd name="T28" fmla="*/ 219 w 2465"/>
                <a:gd name="T29" fmla="*/ 914 h 1019"/>
                <a:gd name="T30" fmla="*/ 219 w 2465"/>
                <a:gd name="T31" fmla="*/ 622 h 1019"/>
                <a:gd name="T32" fmla="*/ 196 w 2465"/>
                <a:gd name="T33" fmla="*/ 584 h 1019"/>
                <a:gd name="T34" fmla="*/ 43 w 2465"/>
                <a:gd name="T35" fmla="*/ 330 h 1019"/>
                <a:gd name="T36" fmla="*/ 330 w 2465"/>
                <a:gd name="T37" fmla="*/ 43 h 1019"/>
                <a:gd name="T38" fmla="*/ 2135 w 2465"/>
                <a:gd name="T39" fmla="*/ 4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5" h="1019">
                  <a:moveTo>
                    <a:pt x="2135" y="0"/>
                  </a:moveTo>
                  <a:lnTo>
                    <a:pt x="330" y="0"/>
                  </a:lnTo>
                  <a:cubicBezTo>
                    <a:pt x="147" y="0"/>
                    <a:pt x="0" y="148"/>
                    <a:pt x="0" y="330"/>
                  </a:cubicBezTo>
                  <a:cubicBezTo>
                    <a:pt x="0" y="457"/>
                    <a:pt x="71" y="567"/>
                    <a:pt x="176" y="622"/>
                  </a:cubicBezTo>
                  <a:lnTo>
                    <a:pt x="176" y="1019"/>
                  </a:lnTo>
                  <a:lnTo>
                    <a:pt x="530" y="660"/>
                  </a:lnTo>
                  <a:lnTo>
                    <a:pt x="2135" y="660"/>
                  </a:lnTo>
                  <a:cubicBezTo>
                    <a:pt x="2317" y="660"/>
                    <a:pt x="2465" y="512"/>
                    <a:pt x="2465" y="330"/>
                  </a:cubicBezTo>
                  <a:cubicBezTo>
                    <a:pt x="2465" y="148"/>
                    <a:pt x="2317" y="0"/>
                    <a:pt x="2135" y="0"/>
                  </a:cubicBezTo>
                  <a:close/>
                  <a:moveTo>
                    <a:pt x="2135" y="43"/>
                  </a:moveTo>
                  <a:cubicBezTo>
                    <a:pt x="2293" y="43"/>
                    <a:pt x="2422" y="172"/>
                    <a:pt x="2422" y="330"/>
                  </a:cubicBezTo>
                  <a:cubicBezTo>
                    <a:pt x="2422" y="488"/>
                    <a:pt x="2293" y="617"/>
                    <a:pt x="2135" y="617"/>
                  </a:cubicBezTo>
                  <a:lnTo>
                    <a:pt x="530" y="617"/>
                  </a:lnTo>
                  <a:cubicBezTo>
                    <a:pt x="519" y="617"/>
                    <a:pt x="508" y="622"/>
                    <a:pt x="500" y="630"/>
                  </a:cubicBezTo>
                  <a:lnTo>
                    <a:pt x="219" y="914"/>
                  </a:lnTo>
                  <a:lnTo>
                    <a:pt x="219" y="622"/>
                  </a:lnTo>
                  <a:cubicBezTo>
                    <a:pt x="219" y="606"/>
                    <a:pt x="210" y="591"/>
                    <a:pt x="196" y="584"/>
                  </a:cubicBezTo>
                  <a:cubicBezTo>
                    <a:pt x="101" y="534"/>
                    <a:pt x="43" y="437"/>
                    <a:pt x="43" y="330"/>
                  </a:cubicBezTo>
                  <a:cubicBezTo>
                    <a:pt x="43" y="172"/>
                    <a:pt x="171" y="43"/>
                    <a:pt x="330" y="43"/>
                  </a:cubicBezTo>
                  <a:lnTo>
                    <a:pt x="2135" y="43"/>
                  </a:ln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 21">
              <a:extLst>
                <a:ext uri="{FF2B5EF4-FFF2-40B4-BE49-F238E27FC236}">
                  <a16:creationId xmlns:a16="http://schemas.microsoft.com/office/drawing/2014/main" id="{1E9FD5D4-BE1F-4BDB-891D-E2C70FDE8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1100" y="7250113"/>
              <a:ext cx="909638" cy="733425"/>
            </a:xfrm>
            <a:custGeom>
              <a:avLst/>
              <a:gdLst>
                <a:gd name="T0" fmla="*/ 1174 w 1195"/>
                <a:gd name="T1" fmla="*/ 0 h 962"/>
                <a:gd name="T2" fmla="*/ 22 w 1195"/>
                <a:gd name="T3" fmla="*/ 0 h 962"/>
                <a:gd name="T4" fmla="*/ 0 w 1195"/>
                <a:gd name="T5" fmla="*/ 20 h 962"/>
                <a:gd name="T6" fmla="*/ 0 w 1195"/>
                <a:gd name="T7" fmla="*/ 817 h 962"/>
                <a:gd name="T8" fmla="*/ 22 w 1195"/>
                <a:gd name="T9" fmla="*/ 837 h 962"/>
                <a:gd name="T10" fmla="*/ 910 w 1195"/>
                <a:gd name="T11" fmla="*/ 837 h 962"/>
                <a:gd name="T12" fmla="*/ 924 w 1195"/>
                <a:gd name="T13" fmla="*/ 841 h 962"/>
                <a:gd name="T14" fmla="*/ 1086 w 1195"/>
                <a:gd name="T15" fmla="*/ 962 h 962"/>
                <a:gd name="T16" fmla="*/ 1086 w 1195"/>
                <a:gd name="T17" fmla="*/ 856 h 962"/>
                <a:gd name="T18" fmla="*/ 1108 w 1195"/>
                <a:gd name="T19" fmla="*/ 837 h 962"/>
                <a:gd name="T20" fmla="*/ 1174 w 1195"/>
                <a:gd name="T21" fmla="*/ 837 h 962"/>
                <a:gd name="T22" fmla="*/ 1195 w 1195"/>
                <a:gd name="T23" fmla="*/ 817 h 962"/>
                <a:gd name="T24" fmla="*/ 1195 w 1195"/>
                <a:gd name="T25" fmla="*/ 20 h 962"/>
                <a:gd name="T26" fmla="*/ 1174 w 1195"/>
                <a:gd name="T2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5" h="962">
                  <a:moveTo>
                    <a:pt x="1174" y="0"/>
                  </a:moveTo>
                  <a:lnTo>
                    <a:pt x="22" y="0"/>
                  </a:lnTo>
                  <a:cubicBezTo>
                    <a:pt x="10" y="0"/>
                    <a:pt x="0" y="9"/>
                    <a:pt x="0" y="20"/>
                  </a:cubicBezTo>
                  <a:lnTo>
                    <a:pt x="0" y="817"/>
                  </a:lnTo>
                  <a:cubicBezTo>
                    <a:pt x="0" y="828"/>
                    <a:pt x="10" y="837"/>
                    <a:pt x="22" y="837"/>
                  </a:cubicBezTo>
                  <a:lnTo>
                    <a:pt x="910" y="837"/>
                  </a:lnTo>
                  <a:cubicBezTo>
                    <a:pt x="916" y="837"/>
                    <a:pt x="920" y="838"/>
                    <a:pt x="924" y="841"/>
                  </a:cubicBezTo>
                  <a:lnTo>
                    <a:pt x="1086" y="962"/>
                  </a:lnTo>
                  <a:lnTo>
                    <a:pt x="1086" y="856"/>
                  </a:lnTo>
                  <a:cubicBezTo>
                    <a:pt x="1086" y="845"/>
                    <a:pt x="1096" y="837"/>
                    <a:pt x="1108" y="837"/>
                  </a:cubicBezTo>
                  <a:lnTo>
                    <a:pt x="1174" y="837"/>
                  </a:lnTo>
                  <a:cubicBezTo>
                    <a:pt x="1186" y="837"/>
                    <a:pt x="1195" y="828"/>
                    <a:pt x="1195" y="817"/>
                  </a:cubicBezTo>
                  <a:lnTo>
                    <a:pt x="1195" y="20"/>
                  </a:lnTo>
                  <a:cubicBezTo>
                    <a:pt x="1195" y="9"/>
                    <a:pt x="1186" y="0"/>
                    <a:pt x="1174" y="0"/>
                  </a:cubicBez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Rectangle 22">
              <a:extLst>
                <a:ext uri="{FF2B5EF4-FFF2-40B4-BE49-F238E27FC236}">
                  <a16:creationId xmlns:a16="http://schemas.microsoft.com/office/drawing/2014/main" id="{930177FB-7488-4802-9CB2-44DEA48C2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963" y="8634413"/>
              <a:ext cx="692150" cy="420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Freeform 23">
              <a:extLst>
                <a:ext uri="{FF2B5EF4-FFF2-40B4-BE49-F238E27FC236}">
                  <a16:creationId xmlns:a16="http://schemas.microsoft.com/office/drawing/2014/main" id="{2E73ABE3-4D1A-46FC-93C3-F811E8165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3025" y="8624888"/>
              <a:ext cx="711200" cy="252413"/>
            </a:xfrm>
            <a:custGeom>
              <a:avLst/>
              <a:gdLst>
                <a:gd name="T0" fmla="*/ 479 w 935"/>
                <a:gd name="T1" fmla="*/ 331 h 331"/>
                <a:gd name="T2" fmla="*/ 473 w 935"/>
                <a:gd name="T3" fmla="*/ 330 h 331"/>
                <a:gd name="T4" fmla="*/ 6 w 935"/>
                <a:gd name="T5" fmla="*/ 21 h 331"/>
                <a:gd name="T6" fmla="*/ 3 w 935"/>
                <a:gd name="T7" fmla="*/ 6 h 331"/>
                <a:gd name="T8" fmla="*/ 18 w 935"/>
                <a:gd name="T9" fmla="*/ 3 h 331"/>
                <a:gd name="T10" fmla="*/ 478 w 935"/>
                <a:gd name="T11" fmla="*/ 308 h 331"/>
                <a:gd name="T12" fmla="*/ 916 w 935"/>
                <a:gd name="T13" fmla="*/ 3 h 331"/>
                <a:gd name="T14" fmla="*/ 931 w 935"/>
                <a:gd name="T15" fmla="*/ 6 h 331"/>
                <a:gd name="T16" fmla="*/ 928 w 935"/>
                <a:gd name="T17" fmla="*/ 21 h 331"/>
                <a:gd name="T18" fmla="*/ 485 w 935"/>
                <a:gd name="T19" fmla="*/ 329 h 331"/>
                <a:gd name="T20" fmla="*/ 479 w 935"/>
                <a:gd name="T21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5" h="331">
                  <a:moveTo>
                    <a:pt x="479" y="331"/>
                  </a:moveTo>
                  <a:cubicBezTo>
                    <a:pt x="476" y="331"/>
                    <a:pt x="474" y="331"/>
                    <a:pt x="473" y="330"/>
                  </a:cubicBezTo>
                  <a:lnTo>
                    <a:pt x="6" y="21"/>
                  </a:lnTo>
                  <a:cubicBezTo>
                    <a:pt x="1" y="18"/>
                    <a:pt x="0" y="11"/>
                    <a:pt x="3" y="6"/>
                  </a:cubicBezTo>
                  <a:cubicBezTo>
                    <a:pt x="7" y="1"/>
                    <a:pt x="13" y="0"/>
                    <a:pt x="18" y="3"/>
                  </a:cubicBezTo>
                  <a:lnTo>
                    <a:pt x="478" y="308"/>
                  </a:lnTo>
                  <a:lnTo>
                    <a:pt x="916" y="3"/>
                  </a:lnTo>
                  <a:cubicBezTo>
                    <a:pt x="921" y="0"/>
                    <a:pt x="928" y="1"/>
                    <a:pt x="931" y="6"/>
                  </a:cubicBezTo>
                  <a:cubicBezTo>
                    <a:pt x="935" y="11"/>
                    <a:pt x="933" y="18"/>
                    <a:pt x="928" y="21"/>
                  </a:cubicBezTo>
                  <a:lnTo>
                    <a:pt x="485" y="329"/>
                  </a:lnTo>
                  <a:cubicBezTo>
                    <a:pt x="483" y="331"/>
                    <a:pt x="481" y="331"/>
                    <a:pt x="479" y="331"/>
                  </a:cubicBezTo>
                  <a:close/>
                </a:path>
              </a:pathLst>
            </a:custGeom>
            <a:solidFill>
              <a:srgbClr val="18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7AB28FB6-F1C7-4D30-BF61-A2022650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2176" y="8648238"/>
              <a:ext cx="890588" cy="365125"/>
            </a:xfrm>
            <a:custGeom>
              <a:avLst/>
              <a:gdLst>
                <a:gd name="connsiteX0" fmla="*/ 8380 w 890588"/>
                <a:gd name="connsiteY0" fmla="*/ 349250 h 365125"/>
                <a:gd name="connsiteX1" fmla="*/ 882968 w 890588"/>
                <a:gd name="connsiteY1" fmla="*/ 349250 h 365125"/>
                <a:gd name="connsiteX2" fmla="*/ 890588 w 890588"/>
                <a:gd name="connsiteY2" fmla="*/ 357565 h 365125"/>
                <a:gd name="connsiteX3" fmla="*/ 882968 w 890588"/>
                <a:gd name="connsiteY3" fmla="*/ 365125 h 365125"/>
                <a:gd name="connsiteX4" fmla="*/ 8380 w 890588"/>
                <a:gd name="connsiteY4" fmla="*/ 365125 h 365125"/>
                <a:gd name="connsiteX5" fmla="*/ 0 w 890588"/>
                <a:gd name="connsiteY5" fmla="*/ 357565 h 365125"/>
                <a:gd name="connsiteX6" fmla="*/ 8380 w 890588"/>
                <a:gd name="connsiteY6" fmla="*/ 349250 h 365125"/>
                <a:gd name="connsiteX7" fmla="*/ 8380 w 890588"/>
                <a:gd name="connsiteY7" fmla="*/ 174625 h 365125"/>
                <a:gd name="connsiteX8" fmla="*/ 882968 w 890588"/>
                <a:gd name="connsiteY8" fmla="*/ 174625 h 365125"/>
                <a:gd name="connsiteX9" fmla="*/ 890588 w 890588"/>
                <a:gd name="connsiteY9" fmla="*/ 182185 h 365125"/>
                <a:gd name="connsiteX10" fmla="*/ 882968 w 890588"/>
                <a:gd name="connsiteY10" fmla="*/ 190500 h 365125"/>
                <a:gd name="connsiteX11" fmla="*/ 8380 w 890588"/>
                <a:gd name="connsiteY11" fmla="*/ 190500 h 365125"/>
                <a:gd name="connsiteX12" fmla="*/ 0 w 890588"/>
                <a:gd name="connsiteY12" fmla="*/ 182185 h 365125"/>
                <a:gd name="connsiteX13" fmla="*/ 8380 w 890588"/>
                <a:gd name="connsiteY13" fmla="*/ 174625 h 365125"/>
                <a:gd name="connsiteX14" fmla="*/ 8380 w 890588"/>
                <a:gd name="connsiteY14" fmla="*/ 0 h 365125"/>
                <a:gd name="connsiteX15" fmla="*/ 882968 w 890588"/>
                <a:gd name="connsiteY15" fmla="*/ 0 h 365125"/>
                <a:gd name="connsiteX16" fmla="*/ 890588 w 890588"/>
                <a:gd name="connsiteY16" fmla="*/ 7560 h 365125"/>
                <a:gd name="connsiteX17" fmla="*/ 882968 w 890588"/>
                <a:gd name="connsiteY17" fmla="*/ 15875 h 365125"/>
                <a:gd name="connsiteX18" fmla="*/ 8380 w 890588"/>
                <a:gd name="connsiteY18" fmla="*/ 15875 h 365125"/>
                <a:gd name="connsiteX19" fmla="*/ 0 w 890588"/>
                <a:gd name="connsiteY19" fmla="*/ 7560 h 365125"/>
                <a:gd name="connsiteX20" fmla="*/ 8380 w 890588"/>
                <a:gd name="connsiteY20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0588" h="365125">
                  <a:moveTo>
                    <a:pt x="8380" y="349250"/>
                  </a:moveTo>
                  <a:lnTo>
                    <a:pt x="882968" y="349250"/>
                  </a:lnTo>
                  <a:cubicBezTo>
                    <a:pt x="887540" y="349250"/>
                    <a:pt x="890588" y="353030"/>
                    <a:pt x="890588" y="357565"/>
                  </a:cubicBezTo>
                  <a:cubicBezTo>
                    <a:pt x="890588" y="362101"/>
                    <a:pt x="887540" y="365125"/>
                    <a:pt x="882968" y="365125"/>
                  </a:cubicBezTo>
                  <a:lnTo>
                    <a:pt x="8380" y="365125"/>
                  </a:lnTo>
                  <a:cubicBezTo>
                    <a:pt x="3808" y="365125"/>
                    <a:pt x="0" y="362101"/>
                    <a:pt x="0" y="357565"/>
                  </a:cubicBezTo>
                  <a:cubicBezTo>
                    <a:pt x="0" y="353030"/>
                    <a:pt x="3808" y="349250"/>
                    <a:pt x="8380" y="349250"/>
                  </a:cubicBezTo>
                  <a:close/>
                  <a:moveTo>
                    <a:pt x="8380" y="174625"/>
                  </a:moveTo>
                  <a:lnTo>
                    <a:pt x="882968" y="174625"/>
                  </a:lnTo>
                  <a:cubicBezTo>
                    <a:pt x="887540" y="174625"/>
                    <a:pt x="890588" y="178405"/>
                    <a:pt x="890588" y="182185"/>
                  </a:cubicBezTo>
                  <a:cubicBezTo>
                    <a:pt x="890588" y="186720"/>
                    <a:pt x="887540" y="190500"/>
                    <a:pt x="882968" y="190500"/>
                  </a:cubicBezTo>
                  <a:lnTo>
                    <a:pt x="8380" y="190500"/>
                  </a:lnTo>
                  <a:cubicBezTo>
                    <a:pt x="3808" y="190500"/>
                    <a:pt x="0" y="186720"/>
                    <a:pt x="0" y="182185"/>
                  </a:cubicBezTo>
                  <a:cubicBezTo>
                    <a:pt x="0" y="178405"/>
                    <a:pt x="3808" y="174625"/>
                    <a:pt x="8380" y="174625"/>
                  </a:cubicBezTo>
                  <a:close/>
                  <a:moveTo>
                    <a:pt x="8380" y="0"/>
                  </a:moveTo>
                  <a:lnTo>
                    <a:pt x="882968" y="0"/>
                  </a:lnTo>
                  <a:cubicBezTo>
                    <a:pt x="887540" y="0"/>
                    <a:pt x="890588" y="3024"/>
                    <a:pt x="890588" y="7560"/>
                  </a:cubicBezTo>
                  <a:cubicBezTo>
                    <a:pt x="890588" y="12095"/>
                    <a:pt x="887540" y="15875"/>
                    <a:pt x="882968" y="15875"/>
                  </a:cubicBezTo>
                  <a:lnTo>
                    <a:pt x="8380" y="15875"/>
                  </a:lnTo>
                  <a:cubicBezTo>
                    <a:pt x="3808" y="15875"/>
                    <a:pt x="0" y="12095"/>
                    <a:pt x="0" y="7560"/>
                  </a:cubicBezTo>
                  <a:cubicBezTo>
                    <a:pt x="0" y="3024"/>
                    <a:pt x="3808" y="0"/>
                    <a:pt x="8380" y="0"/>
                  </a:cubicBezTo>
                  <a:close/>
                </a:path>
              </a:pathLst>
            </a:custGeom>
            <a:solidFill>
              <a:srgbClr val="18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EC4605C-3B96-4846-8326-EF8AC8B35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76" y="9183688"/>
              <a:ext cx="1703388" cy="365125"/>
            </a:xfrm>
            <a:custGeom>
              <a:avLst/>
              <a:gdLst>
                <a:gd name="connsiteX0" fmla="*/ 7610 w 1703388"/>
                <a:gd name="connsiteY0" fmla="*/ 347662 h 365125"/>
                <a:gd name="connsiteX1" fmla="*/ 1695776 w 1703388"/>
                <a:gd name="connsiteY1" fmla="*/ 347662 h 365125"/>
                <a:gd name="connsiteX2" fmla="*/ 1703388 w 1703388"/>
                <a:gd name="connsiteY2" fmla="*/ 356394 h 365125"/>
                <a:gd name="connsiteX3" fmla="*/ 1695776 w 1703388"/>
                <a:gd name="connsiteY3" fmla="*/ 365125 h 365125"/>
                <a:gd name="connsiteX4" fmla="*/ 7610 w 1703388"/>
                <a:gd name="connsiteY4" fmla="*/ 365125 h 365125"/>
                <a:gd name="connsiteX5" fmla="*/ 0 w 1703388"/>
                <a:gd name="connsiteY5" fmla="*/ 356394 h 365125"/>
                <a:gd name="connsiteX6" fmla="*/ 7610 w 1703388"/>
                <a:gd name="connsiteY6" fmla="*/ 347662 h 365125"/>
                <a:gd name="connsiteX7" fmla="*/ 7610 w 1703388"/>
                <a:gd name="connsiteY7" fmla="*/ 173037 h 365125"/>
                <a:gd name="connsiteX8" fmla="*/ 1695776 w 1703388"/>
                <a:gd name="connsiteY8" fmla="*/ 173037 h 365125"/>
                <a:gd name="connsiteX9" fmla="*/ 1703388 w 1703388"/>
                <a:gd name="connsiteY9" fmla="*/ 181768 h 365125"/>
                <a:gd name="connsiteX10" fmla="*/ 1695776 w 1703388"/>
                <a:gd name="connsiteY10" fmla="*/ 190500 h 365125"/>
                <a:gd name="connsiteX11" fmla="*/ 7610 w 1703388"/>
                <a:gd name="connsiteY11" fmla="*/ 190500 h 365125"/>
                <a:gd name="connsiteX12" fmla="*/ 0 w 1703388"/>
                <a:gd name="connsiteY12" fmla="*/ 181768 h 365125"/>
                <a:gd name="connsiteX13" fmla="*/ 7610 w 1703388"/>
                <a:gd name="connsiteY13" fmla="*/ 173037 h 365125"/>
                <a:gd name="connsiteX14" fmla="*/ 7610 w 1703388"/>
                <a:gd name="connsiteY14" fmla="*/ 0 h 365125"/>
                <a:gd name="connsiteX15" fmla="*/ 1695776 w 1703388"/>
                <a:gd name="connsiteY15" fmla="*/ 0 h 365125"/>
                <a:gd name="connsiteX16" fmla="*/ 1703388 w 1703388"/>
                <a:gd name="connsiteY16" fmla="*/ 8315 h 365125"/>
                <a:gd name="connsiteX17" fmla="*/ 1695776 w 1703388"/>
                <a:gd name="connsiteY17" fmla="*/ 15875 h 365125"/>
                <a:gd name="connsiteX18" fmla="*/ 7610 w 1703388"/>
                <a:gd name="connsiteY18" fmla="*/ 15875 h 365125"/>
                <a:gd name="connsiteX19" fmla="*/ 0 w 1703388"/>
                <a:gd name="connsiteY19" fmla="*/ 8315 h 365125"/>
                <a:gd name="connsiteX20" fmla="*/ 7610 w 1703388"/>
                <a:gd name="connsiteY20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3388" h="365125">
                  <a:moveTo>
                    <a:pt x="7610" y="347662"/>
                  </a:moveTo>
                  <a:lnTo>
                    <a:pt x="1695776" y="347662"/>
                  </a:lnTo>
                  <a:cubicBezTo>
                    <a:pt x="1700342" y="347662"/>
                    <a:pt x="1703388" y="351631"/>
                    <a:pt x="1703388" y="356394"/>
                  </a:cubicBezTo>
                  <a:cubicBezTo>
                    <a:pt x="1703388" y="361156"/>
                    <a:pt x="1700342" y="365125"/>
                    <a:pt x="1695776" y="365125"/>
                  </a:cubicBezTo>
                  <a:lnTo>
                    <a:pt x="7610" y="365125"/>
                  </a:lnTo>
                  <a:cubicBezTo>
                    <a:pt x="3044" y="365125"/>
                    <a:pt x="0" y="361156"/>
                    <a:pt x="0" y="356394"/>
                  </a:cubicBezTo>
                  <a:cubicBezTo>
                    <a:pt x="0" y="351631"/>
                    <a:pt x="3044" y="347662"/>
                    <a:pt x="7610" y="347662"/>
                  </a:cubicBezTo>
                  <a:close/>
                  <a:moveTo>
                    <a:pt x="7610" y="173037"/>
                  </a:moveTo>
                  <a:lnTo>
                    <a:pt x="1695776" y="173037"/>
                  </a:lnTo>
                  <a:cubicBezTo>
                    <a:pt x="1700342" y="173037"/>
                    <a:pt x="1703388" y="177006"/>
                    <a:pt x="1703388" y="181768"/>
                  </a:cubicBezTo>
                  <a:cubicBezTo>
                    <a:pt x="1703388" y="186531"/>
                    <a:pt x="1700342" y="190500"/>
                    <a:pt x="1695776" y="190500"/>
                  </a:cubicBezTo>
                  <a:lnTo>
                    <a:pt x="7610" y="190500"/>
                  </a:lnTo>
                  <a:cubicBezTo>
                    <a:pt x="3044" y="190500"/>
                    <a:pt x="0" y="186531"/>
                    <a:pt x="0" y="181768"/>
                  </a:cubicBezTo>
                  <a:cubicBezTo>
                    <a:pt x="0" y="177006"/>
                    <a:pt x="3044" y="173037"/>
                    <a:pt x="7610" y="173037"/>
                  </a:cubicBezTo>
                  <a:close/>
                  <a:moveTo>
                    <a:pt x="7610" y="0"/>
                  </a:moveTo>
                  <a:lnTo>
                    <a:pt x="1695776" y="0"/>
                  </a:lnTo>
                  <a:cubicBezTo>
                    <a:pt x="1700342" y="0"/>
                    <a:pt x="1703388" y="3780"/>
                    <a:pt x="1703388" y="8315"/>
                  </a:cubicBezTo>
                  <a:cubicBezTo>
                    <a:pt x="1703388" y="12851"/>
                    <a:pt x="1700342" y="15875"/>
                    <a:pt x="1695776" y="15875"/>
                  </a:cubicBezTo>
                  <a:lnTo>
                    <a:pt x="7610" y="15875"/>
                  </a:lnTo>
                  <a:cubicBezTo>
                    <a:pt x="3044" y="15875"/>
                    <a:pt x="0" y="12851"/>
                    <a:pt x="0" y="8315"/>
                  </a:cubicBezTo>
                  <a:cubicBezTo>
                    <a:pt x="0" y="3780"/>
                    <a:pt x="3044" y="0"/>
                    <a:pt x="7610" y="0"/>
                  </a:cubicBez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0A0278BC-65AB-42B8-8CFA-AA2230318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3833" y="6365005"/>
              <a:ext cx="2344842" cy="2028885"/>
            </a:xfrm>
            <a:custGeom>
              <a:avLst/>
              <a:gdLst>
                <a:gd name="connsiteX0" fmla="*/ 910737 w 2344842"/>
                <a:gd name="connsiteY0" fmla="*/ 306660 h 2028885"/>
                <a:gd name="connsiteX1" fmla="*/ 885178 w 2344842"/>
                <a:gd name="connsiteY1" fmla="*/ 315818 h 2028885"/>
                <a:gd name="connsiteX2" fmla="*/ 882146 w 2344842"/>
                <a:gd name="connsiteY2" fmla="*/ 428945 h 2028885"/>
                <a:gd name="connsiteX3" fmla="*/ 989781 w 2344842"/>
                <a:gd name="connsiteY3" fmla="*/ 465388 h 2028885"/>
                <a:gd name="connsiteX4" fmla="*/ 992813 w 2344842"/>
                <a:gd name="connsiteY4" fmla="*/ 351502 h 2028885"/>
                <a:gd name="connsiteX5" fmla="*/ 910737 w 2344842"/>
                <a:gd name="connsiteY5" fmla="*/ 306660 h 2028885"/>
                <a:gd name="connsiteX6" fmla="*/ 1398038 w 2344842"/>
                <a:gd name="connsiteY6" fmla="*/ 26 h 2028885"/>
                <a:gd name="connsiteX7" fmla="*/ 1743119 w 2344842"/>
                <a:gd name="connsiteY7" fmla="*/ 245275 h 2028885"/>
                <a:gd name="connsiteX8" fmla="*/ 1788787 w 2344842"/>
                <a:gd name="connsiteY8" fmla="*/ 567775 h 2028885"/>
                <a:gd name="connsiteX9" fmla="*/ 2078019 w 2344842"/>
                <a:gd name="connsiteY9" fmla="*/ 779225 h 2028885"/>
                <a:gd name="connsiteX10" fmla="*/ 2004189 w 2344842"/>
                <a:gd name="connsiteY10" fmla="*/ 945039 h 2028885"/>
                <a:gd name="connsiteX11" fmla="*/ 2311688 w 2344842"/>
                <a:gd name="connsiteY11" fmla="*/ 1167138 h 2028885"/>
                <a:gd name="connsiteX12" fmla="*/ 1661677 w 2344842"/>
                <a:gd name="connsiteY12" fmla="*/ 1868424 h 2028885"/>
                <a:gd name="connsiteX13" fmla="*/ 877 w 2344842"/>
                <a:gd name="connsiteY13" fmla="*/ 1486596 h 2028885"/>
                <a:gd name="connsiteX14" fmla="*/ 286303 w 2344842"/>
                <a:gd name="connsiteY14" fmla="*/ 1002846 h 2028885"/>
                <a:gd name="connsiteX15" fmla="*/ 560312 w 2344842"/>
                <a:gd name="connsiteY15" fmla="*/ 639273 h 2028885"/>
                <a:gd name="connsiteX16" fmla="*/ 621203 w 2344842"/>
                <a:gd name="connsiteY16" fmla="*/ 449880 h 2028885"/>
                <a:gd name="connsiteX17" fmla="*/ 1398038 w 2344842"/>
                <a:gd name="connsiteY17" fmla="*/ 26 h 202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4842" h="2028885">
                  <a:moveTo>
                    <a:pt x="910737" y="306660"/>
                  </a:moveTo>
                  <a:cubicBezTo>
                    <a:pt x="901475" y="307514"/>
                    <a:pt x="892758" y="310504"/>
                    <a:pt x="885178" y="315818"/>
                  </a:cubicBezTo>
                  <a:cubicBezTo>
                    <a:pt x="854858" y="337077"/>
                    <a:pt x="853342" y="387946"/>
                    <a:pt x="882146" y="428945"/>
                  </a:cubicBezTo>
                  <a:cubicBezTo>
                    <a:pt x="910950" y="469944"/>
                    <a:pt x="959461" y="486647"/>
                    <a:pt x="989781" y="465388"/>
                  </a:cubicBezTo>
                  <a:cubicBezTo>
                    <a:pt x="1020101" y="444130"/>
                    <a:pt x="1021617" y="393261"/>
                    <a:pt x="992813" y="351502"/>
                  </a:cubicBezTo>
                  <a:cubicBezTo>
                    <a:pt x="971210" y="320753"/>
                    <a:pt x="938522" y="304097"/>
                    <a:pt x="910737" y="306660"/>
                  </a:cubicBezTo>
                  <a:close/>
                  <a:moveTo>
                    <a:pt x="1398038" y="26"/>
                  </a:moveTo>
                  <a:cubicBezTo>
                    <a:pt x="1531047" y="1581"/>
                    <a:pt x="1647787" y="73852"/>
                    <a:pt x="1743119" y="245275"/>
                  </a:cubicBezTo>
                  <a:cubicBezTo>
                    <a:pt x="1861095" y="456725"/>
                    <a:pt x="1875557" y="522138"/>
                    <a:pt x="1788787" y="567775"/>
                  </a:cubicBezTo>
                  <a:cubicBezTo>
                    <a:pt x="1722568" y="602763"/>
                    <a:pt x="1947865" y="649921"/>
                    <a:pt x="2078019" y="779225"/>
                  </a:cubicBezTo>
                  <a:cubicBezTo>
                    <a:pt x="2207412" y="909290"/>
                    <a:pt x="1943298" y="907008"/>
                    <a:pt x="2004189" y="945039"/>
                  </a:cubicBezTo>
                  <a:cubicBezTo>
                    <a:pt x="2089436" y="999043"/>
                    <a:pt x="2161744" y="999803"/>
                    <a:pt x="2311688" y="1167138"/>
                  </a:cubicBezTo>
                  <a:cubicBezTo>
                    <a:pt x="2428142" y="1296442"/>
                    <a:pt x="2243947" y="1631873"/>
                    <a:pt x="1661677" y="1868424"/>
                  </a:cubicBezTo>
                  <a:cubicBezTo>
                    <a:pt x="1079407" y="2104214"/>
                    <a:pt x="-35658" y="2156696"/>
                    <a:pt x="877" y="1486596"/>
                  </a:cubicBezTo>
                  <a:cubicBezTo>
                    <a:pt x="25233" y="1036313"/>
                    <a:pt x="395145" y="1142799"/>
                    <a:pt x="286303" y="1002846"/>
                  </a:cubicBezTo>
                  <a:cubicBezTo>
                    <a:pt x="129509" y="802044"/>
                    <a:pt x="653171" y="678824"/>
                    <a:pt x="560312" y="639273"/>
                  </a:cubicBezTo>
                  <a:cubicBezTo>
                    <a:pt x="454514" y="593636"/>
                    <a:pt x="621203" y="449880"/>
                    <a:pt x="621203" y="449880"/>
                  </a:cubicBezTo>
                  <a:cubicBezTo>
                    <a:pt x="909484" y="191271"/>
                    <a:pt x="1176357" y="-2566"/>
                    <a:pt x="1398038" y="26"/>
                  </a:cubicBezTo>
                  <a:close/>
                </a:path>
              </a:pathLst>
            </a:custGeom>
            <a:solidFill>
              <a:srgbClr val="18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 31">
              <a:extLst>
                <a:ext uri="{FF2B5EF4-FFF2-40B4-BE49-F238E27FC236}">
                  <a16:creationId xmlns:a16="http://schemas.microsoft.com/office/drawing/2014/main" id="{BBE82222-A72B-4DA3-99DB-98E5F97C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75" y="7370763"/>
              <a:ext cx="2376488" cy="2009775"/>
            </a:xfrm>
            <a:custGeom>
              <a:avLst/>
              <a:gdLst>
                <a:gd name="T0" fmla="*/ 3123 w 3123"/>
                <a:gd name="T1" fmla="*/ 1161 h 2640"/>
                <a:gd name="T2" fmla="*/ 2826 w 3123"/>
                <a:gd name="T3" fmla="*/ 518 h 2640"/>
                <a:gd name="T4" fmla="*/ 2169 w 3123"/>
                <a:gd name="T5" fmla="*/ 27 h 2640"/>
                <a:gd name="T6" fmla="*/ 2052 w 3123"/>
                <a:gd name="T7" fmla="*/ 9 h 2640"/>
                <a:gd name="T8" fmla="*/ 1584 w 3123"/>
                <a:gd name="T9" fmla="*/ 424 h 2640"/>
                <a:gd name="T10" fmla="*/ 1123 w 3123"/>
                <a:gd name="T11" fmla="*/ 0 h 2640"/>
                <a:gd name="T12" fmla="*/ 648 w 3123"/>
                <a:gd name="T13" fmla="*/ 86 h 2640"/>
                <a:gd name="T14" fmla="*/ 211 w 3123"/>
                <a:gd name="T15" fmla="*/ 524 h 2640"/>
                <a:gd name="T16" fmla="*/ 48 w 3123"/>
                <a:gd name="T17" fmla="*/ 1442 h 2640"/>
                <a:gd name="T18" fmla="*/ 458 w 3123"/>
                <a:gd name="T19" fmla="*/ 2012 h 2640"/>
                <a:gd name="T20" fmla="*/ 645 w 3123"/>
                <a:gd name="T21" fmla="*/ 2027 h 2640"/>
                <a:gd name="T22" fmla="*/ 495 w 3123"/>
                <a:gd name="T23" fmla="*/ 2466 h 2640"/>
                <a:gd name="T24" fmla="*/ 2643 w 3123"/>
                <a:gd name="T25" fmla="*/ 2442 h 2640"/>
                <a:gd name="T26" fmla="*/ 2586 w 3123"/>
                <a:gd name="T27" fmla="*/ 2335 h 2640"/>
                <a:gd name="T28" fmla="*/ 2499 w 3123"/>
                <a:gd name="T29" fmla="*/ 2181 h 2640"/>
                <a:gd name="T30" fmla="*/ 2447 w 3123"/>
                <a:gd name="T31" fmla="*/ 1582 h 2640"/>
                <a:gd name="T32" fmla="*/ 2524 w 3123"/>
                <a:gd name="T33" fmla="*/ 1681 h 2640"/>
                <a:gd name="T34" fmla="*/ 3123 w 3123"/>
                <a:gd name="T35" fmla="*/ 1161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3" h="2640">
                  <a:moveTo>
                    <a:pt x="3123" y="1161"/>
                  </a:moveTo>
                  <a:cubicBezTo>
                    <a:pt x="2987" y="873"/>
                    <a:pt x="2826" y="518"/>
                    <a:pt x="2826" y="518"/>
                  </a:cubicBezTo>
                  <a:cubicBezTo>
                    <a:pt x="2703" y="255"/>
                    <a:pt x="2456" y="71"/>
                    <a:pt x="2169" y="27"/>
                  </a:cubicBezTo>
                  <a:lnTo>
                    <a:pt x="2052" y="9"/>
                  </a:lnTo>
                  <a:cubicBezTo>
                    <a:pt x="1910" y="125"/>
                    <a:pt x="1805" y="425"/>
                    <a:pt x="1584" y="424"/>
                  </a:cubicBezTo>
                  <a:cubicBezTo>
                    <a:pt x="1360" y="423"/>
                    <a:pt x="1265" y="114"/>
                    <a:pt x="1123" y="0"/>
                  </a:cubicBezTo>
                  <a:lnTo>
                    <a:pt x="648" y="86"/>
                  </a:lnTo>
                  <a:cubicBezTo>
                    <a:pt x="425" y="127"/>
                    <a:pt x="251" y="301"/>
                    <a:pt x="211" y="524"/>
                  </a:cubicBezTo>
                  <a:lnTo>
                    <a:pt x="48" y="1442"/>
                  </a:lnTo>
                  <a:cubicBezTo>
                    <a:pt x="0" y="1714"/>
                    <a:pt x="185" y="1971"/>
                    <a:pt x="458" y="2012"/>
                  </a:cubicBezTo>
                  <a:lnTo>
                    <a:pt x="645" y="2027"/>
                  </a:lnTo>
                  <a:lnTo>
                    <a:pt x="495" y="2466"/>
                  </a:lnTo>
                  <a:cubicBezTo>
                    <a:pt x="799" y="2537"/>
                    <a:pt x="1508" y="2640"/>
                    <a:pt x="2643" y="2442"/>
                  </a:cubicBezTo>
                  <a:cubicBezTo>
                    <a:pt x="2610" y="2374"/>
                    <a:pt x="2586" y="2335"/>
                    <a:pt x="2586" y="2335"/>
                  </a:cubicBezTo>
                  <a:lnTo>
                    <a:pt x="2499" y="2181"/>
                  </a:lnTo>
                  <a:cubicBezTo>
                    <a:pt x="2424" y="1971"/>
                    <a:pt x="2438" y="1902"/>
                    <a:pt x="2447" y="1582"/>
                  </a:cubicBezTo>
                  <a:cubicBezTo>
                    <a:pt x="2447" y="1582"/>
                    <a:pt x="2475" y="1622"/>
                    <a:pt x="2524" y="1681"/>
                  </a:cubicBezTo>
                  <a:cubicBezTo>
                    <a:pt x="2643" y="1639"/>
                    <a:pt x="2943" y="1506"/>
                    <a:pt x="3123" y="1161"/>
                  </a:cubicBezTo>
                  <a:close/>
                </a:path>
              </a:pathLst>
            </a:custGeom>
            <a:solidFill>
              <a:srgbClr val="FF3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 32">
              <a:extLst>
                <a:ext uri="{FF2B5EF4-FFF2-40B4-BE49-F238E27FC236}">
                  <a16:creationId xmlns:a16="http://schemas.microsoft.com/office/drawing/2014/main" id="{0658F363-F8B8-4BA7-9DB1-88B614043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75" y="8575675"/>
              <a:ext cx="1671638" cy="530225"/>
            </a:xfrm>
            <a:custGeom>
              <a:avLst/>
              <a:gdLst>
                <a:gd name="T0" fmla="*/ 208 w 2197"/>
                <a:gd name="T1" fmla="*/ 430 h 698"/>
                <a:gd name="T2" fmla="*/ 395 w 2197"/>
                <a:gd name="T3" fmla="*/ 445 h 698"/>
                <a:gd name="T4" fmla="*/ 309 w 2197"/>
                <a:gd name="T5" fmla="*/ 698 h 698"/>
                <a:gd name="T6" fmla="*/ 2190 w 2197"/>
                <a:gd name="T7" fmla="*/ 203 h 698"/>
                <a:gd name="T8" fmla="*/ 2197 w 2197"/>
                <a:gd name="T9" fmla="*/ 0 h 698"/>
                <a:gd name="T10" fmla="*/ 0 w 2197"/>
                <a:gd name="T11" fmla="*/ 348 h 698"/>
                <a:gd name="T12" fmla="*/ 208 w 2197"/>
                <a:gd name="T13" fmla="*/ 43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7" h="698">
                  <a:moveTo>
                    <a:pt x="208" y="430"/>
                  </a:moveTo>
                  <a:lnTo>
                    <a:pt x="395" y="445"/>
                  </a:lnTo>
                  <a:lnTo>
                    <a:pt x="309" y="698"/>
                  </a:lnTo>
                  <a:lnTo>
                    <a:pt x="2190" y="203"/>
                  </a:lnTo>
                  <a:cubicBezTo>
                    <a:pt x="2192" y="147"/>
                    <a:pt x="2194" y="82"/>
                    <a:pt x="2197" y="0"/>
                  </a:cubicBezTo>
                  <a:lnTo>
                    <a:pt x="0" y="348"/>
                  </a:lnTo>
                  <a:cubicBezTo>
                    <a:pt x="60" y="389"/>
                    <a:pt x="130" y="418"/>
                    <a:pt x="208" y="430"/>
                  </a:cubicBezTo>
                  <a:close/>
                </a:path>
              </a:pathLst>
            </a:custGeom>
            <a:solidFill>
              <a:srgbClr val="EF0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Freeform 33">
              <a:extLst>
                <a:ext uri="{FF2B5EF4-FFF2-40B4-BE49-F238E27FC236}">
                  <a16:creationId xmlns:a16="http://schemas.microsoft.com/office/drawing/2014/main" id="{4B8D413F-2CFE-4668-8B66-6028C288C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5250" y="8197850"/>
              <a:ext cx="1506538" cy="868363"/>
            </a:xfrm>
            <a:custGeom>
              <a:avLst/>
              <a:gdLst>
                <a:gd name="T0" fmla="*/ 1757 w 1979"/>
                <a:gd name="T1" fmla="*/ 0 h 1142"/>
                <a:gd name="T2" fmla="*/ 786 w 1979"/>
                <a:gd name="T3" fmla="*/ 436 h 1142"/>
                <a:gd name="T4" fmla="*/ 599 w 1979"/>
                <a:gd name="T5" fmla="*/ 74 h 1142"/>
                <a:gd name="T6" fmla="*/ 0 w 1979"/>
                <a:gd name="T7" fmla="*/ 595 h 1142"/>
                <a:gd name="T8" fmla="*/ 601 w 1979"/>
                <a:gd name="T9" fmla="*/ 1067 h 1142"/>
                <a:gd name="T10" fmla="*/ 1979 w 1979"/>
                <a:gd name="T11" fmla="*/ 343 h 1142"/>
                <a:gd name="T12" fmla="*/ 1757 w 1979"/>
                <a:gd name="T13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9" h="1142">
                  <a:moveTo>
                    <a:pt x="1757" y="0"/>
                  </a:moveTo>
                  <a:cubicBezTo>
                    <a:pt x="1757" y="0"/>
                    <a:pt x="822" y="451"/>
                    <a:pt x="786" y="436"/>
                  </a:cubicBezTo>
                  <a:cubicBezTo>
                    <a:pt x="771" y="430"/>
                    <a:pt x="691" y="267"/>
                    <a:pt x="599" y="74"/>
                  </a:cubicBezTo>
                  <a:cubicBezTo>
                    <a:pt x="419" y="420"/>
                    <a:pt x="119" y="553"/>
                    <a:pt x="0" y="595"/>
                  </a:cubicBezTo>
                  <a:cubicBezTo>
                    <a:pt x="120" y="741"/>
                    <a:pt x="364" y="1005"/>
                    <a:pt x="601" y="1067"/>
                  </a:cubicBezTo>
                  <a:cubicBezTo>
                    <a:pt x="888" y="1142"/>
                    <a:pt x="1979" y="343"/>
                    <a:pt x="1979" y="34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EC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Freeform 34">
              <a:extLst>
                <a:ext uri="{FF2B5EF4-FFF2-40B4-BE49-F238E27FC236}">
                  <a16:creationId xmlns:a16="http://schemas.microsoft.com/office/drawing/2014/main" id="{453BBF25-4B40-448C-A635-07BA7201A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5250" y="8256588"/>
              <a:ext cx="455613" cy="541338"/>
            </a:xfrm>
            <a:custGeom>
              <a:avLst/>
              <a:gdLst>
                <a:gd name="T0" fmla="*/ 598 w 598"/>
                <a:gd name="T1" fmla="*/ 0 h 713"/>
                <a:gd name="T2" fmla="*/ 0 w 598"/>
                <a:gd name="T3" fmla="*/ 518 h 713"/>
                <a:gd name="T4" fmla="*/ 179 w 598"/>
                <a:gd name="T5" fmla="*/ 713 h 713"/>
                <a:gd name="T6" fmla="*/ 598 w 598"/>
                <a:gd name="T7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713">
                  <a:moveTo>
                    <a:pt x="598" y="0"/>
                  </a:moveTo>
                  <a:cubicBezTo>
                    <a:pt x="418" y="343"/>
                    <a:pt x="119" y="477"/>
                    <a:pt x="0" y="518"/>
                  </a:cubicBezTo>
                  <a:cubicBezTo>
                    <a:pt x="44" y="572"/>
                    <a:pt x="107" y="643"/>
                    <a:pt x="179" y="713"/>
                  </a:cubicBezTo>
                  <a:cubicBezTo>
                    <a:pt x="523" y="393"/>
                    <a:pt x="594" y="143"/>
                    <a:pt x="598" y="0"/>
                  </a:cubicBezTo>
                  <a:close/>
                </a:path>
              </a:pathLst>
            </a:custGeom>
            <a:solidFill>
              <a:srgbClr val="FFA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DB2B0C3-2214-4064-B632-D2457A3F5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5290" y="6161057"/>
              <a:ext cx="787222" cy="1532796"/>
            </a:xfrm>
            <a:custGeom>
              <a:avLst/>
              <a:gdLst>
                <a:gd name="connsiteX0" fmla="*/ 453342 w 787222"/>
                <a:gd name="connsiteY0" fmla="*/ 460 h 1532796"/>
                <a:gd name="connsiteX1" fmla="*/ 787222 w 787222"/>
                <a:gd name="connsiteY1" fmla="*/ 449304 h 1532796"/>
                <a:gd name="connsiteX2" fmla="*/ 607075 w 787222"/>
                <a:gd name="connsiteY2" fmla="*/ 965480 h 1532796"/>
                <a:gd name="connsiteX3" fmla="*/ 578304 w 787222"/>
                <a:gd name="connsiteY3" fmla="*/ 971152 h 1532796"/>
                <a:gd name="connsiteX4" fmla="*/ 592567 w 787222"/>
                <a:gd name="connsiteY4" fmla="*/ 1069744 h 1532796"/>
                <a:gd name="connsiteX5" fmla="*/ 709936 w 787222"/>
                <a:gd name="connsiteY5" fmla="*/ 1212689 h 1532796"/>
                <a:gd name="connsiteX6" fmla="*/ 741184 w 787222"/>
                <a:gd name="connsiteY6" fmla="*/ 1217251 h 1532796"/>
                <a:gd name="connsiteX7" fmla="*/ 384504 w 787222"/>
                <a:gd name="connsiteY7" fmla="*/ 1532795 h 1532796"/>
                <a:gd name="connsiteX8" fmla="*/ 33159 w 787222"/>
                <a:gd name="connsiteY8" fmla="*/ 1210408 h 1532796"/>
                <a:gd name="connsiteX9" fmla="*/ 48402 w 787222"/>
                <a:gd name="connsiteY9" fmla="*/ 1207367 h 1532796"/>
                <a:gd name="connsiteX10" fmla="*/ 178727 w 787222"/>
                <a:gd name="connsiteY10" fmla="*/ 1060620 h 1532796"/>
                <a:gd name="connsiteX11" fmla="*/ 207021 w 787222"/>
                <a:gd name="connsiteY11" fmla="*/ 864079 h 1532796"/>
                <a:gd name="connsiteX12" fmla="*/ 199986 w 787222"/>
                <a:gd name="connsiteY12" fmla="*/ 857733 h 1532796"/>
                <a:gd name="connsiteX13" fmla="*/ 107330 w 787222"/>
                <a:gd name="connsiteY13" fmla="*/ 698558 h 1532796"/>
                <a:gd name="connsiteX14" fmla="*/ 99648 w 787222"/>
                <a:gd name="connsiteY14" fmla="*/ 672037 h 1532796"/>
                <a:gd name="connsiteX15" fmla="*/ 73937 w 787222"/>
                <a:gd name="connsiteY15" fmla="*/ 674460 h 1532796"/>
                <a:gd name="connsiteX16" fmla="*/ 20688 w 787222"/>
                <a:gd name="connsiteY16" fmla="*/ 632892 h 1532796"/>
                <a:gd name="connsiteX17" fmla="*/ 23720 w 787222"/>
                <a:gd name="connsiteY17" fmla="*/ 519765 h 1532796"/>
                <a:gd name="connsiteX18" fmla="*/ 65824 w 787222"/>
                <a:gd name="connsiteY18" fmla="*/ 515504 h 1532796"/>
                <a:gd name="connsiteX19" fmla="*/ 61661 w 787222"/>
                <a:gd name="connsiteY19" fmla="*/ 488102 h 1532796"/>
                <a:gd name="connsiteX20" fmla="*/ 453342 w 787222"/>
                <a:gd name="connsiteY20" fmla="*/ 460 h 153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7222" h="1532796">
                  <a:moveTo>
                    <a:pt x="453342" y="460"/>
                  </a:moveTo>
                  <a:cubicBezTo>
                    <a:pt x="673901" y="10350"/>
                    <a:pt x="787222" y="201299"/>
                    <a:pt x="787222" y="449304"/>
                  </a:cubicBezTo>
                  <a:cubicBezTo>
                    <a:pt x="787222" y="666308"/>
                    <a:pt x="783728" y="900204"/>
                    <a:pt x="607075" y="965480"/>
                  </a:cubicBezTo>
                  <a:lnTo>
                    <a:pt x="578304" y="971152"/>
                  </a:lnTo>
                  <a:lnTo>
                    <a:pt x="592567" y="1069744"/>
                  </a:lnTo>
                  <a:cubicBezTo>
                    <a:pt x="601713" y="1135894"/>
                    <a:pt x="646679" y="1190639"/>
                    <a:pt x="709936" y="1212689"/>
                  </a:cubicBezTo>
                  <a:lnTo>
                    <a:pt x="741184" y="1217251"/>
                  </a:lnTo>
                  <a:cubicBezTo>
                    <a:pt x="632961" y="1305452"/>
                    <a:pt x="552936" y="1533555"/>
                    <a:pt x="384504" y="1532795"/>
                  </a:cubicBezTo>
                  <a:cubicBezTo>
                    <a:pt x="213785" y="1532035"/>
                    <a:pt x="141382" y="1297088"/>
                    <a:pt x="33159" y="1210408"/>
                  </a:cubicBezTo>
                  <a:lnTo>
                    <a:pt x="48402" y="1207367"/>
                  </a:lnTo>
                  <a:cubicBezTo>
                    <a:pt x="117756" y="1189119"/>
                    <a:pt x="168819" y="1131332"/>
                    <a:pt x="178727" y="1060620"/>
                  </a:cubicBezTo>
                  <a:lnTo>
                    <a:pt x="207021" y="864079"/>
                  </a:lnTo>
                  <a:lnTo>
                    <a:pt x="199986" y="857733"/>
                  </a:lnTo>
                  <a:cubicBezTo>
                    <a:pt x="161436" y="814323"/>
                    <a:pt x="130467" y="760714"/>
                    <a:pt x="107330" y="698558"/>
                  </a:cubicBezTo>
                  <a:lnTo>
                    <a:pt x="99648" y="672037"/>
                  </a:lnTo>
                  <a:lnTo>
                    <a:pt x="73937" y="674460"/>
                  </a:lnTo>
                  <a:cubicBezTo>
                    <a:pt x="54419" y="667817"/>
                    <a:pt x="35090" y="653391"/>
                    <a:pt x="20688" y="632892"/>
                  </a:cubicBezTo>
                  <a:cubicBezTo>
                    <a:pt x="-8116" y="591893"/>
                    <a:pt x="-6600" y="541024"/>
                    <a:pt x="23720" y="519765"/>
                  </a:cubicBezTo>
                  <a:lnTo>
                    <a:pt x="65824" y="515504"/>
                  </a:lnTo>
                  <a:lnTo>
                    <a:pt x="61661" y="488102"/>
                  </a:lnTo>
                  <a:cubicBezTo>
                    <a:pt x="23634" y="95554"/>
                    <a:pt x="269290" y="-7908"/>
                    <a:pt x="453342" y="460"/>
                  </a:cubicBezTo>
                  <a:close/>
                </a:path>
              </a:pathLst>
            </a:custGeom>
            <a:solidFill>
              <a:srgbClr val="FEC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7F989F28-E0B2-414D-AEDB-E1FA773E9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3550" y="7025642"/>
              <a:ext cx="411163" cy="260278"/>
            </a:xfrm>
            <a:custGeom>
              <a:avLst/>
              <a:gdLst>
                <a:gd name="connsiteX0" fmla="*/ 9321 w 411163"/>
                <a:gd name="connsiteY0" fmla="*/ 0 h 260278"/>
                <a:gd name="connsiteX1" fmla="*/ 65207 w 411163"/>
                <a:gd name="connsiteY1" fmla="*/ 50409 h 260278"/>
                <a:gd name="connsiteX2" fmla="*/ 322011 w 411163"/>
                <a:gd name="connsiteY2" fmla="*/ 118007 h 260278"/>
                <a:gd name="connsiteX3" fmla="*/ 380226 w 411163"/>
                <a:gd name="connsiteY3" fmla="*/ 106532 h 260278"/>
                <a:gd name="connsiteX4" fmla="*/ 394412 w 411163"/>
                <a:gd name="connsiteY4" fmla="*/ 204448 h 260278"/>
                <a:gd name="connsiteX5" fmla="*/ 411163 w 411163"/>
                <a:gd name="connsiteY5" fmla="*/ 259819 h 260278"/>
                <a:gd name="connsiteX6" fmla="*/ 0 w 411163"/>
                <a:gd name="connsiteY6" fmla="*/ 65641 h 26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163" h="260278">
                  <a:moveTo>
                    <a:pt x="9321" y="0"/>
                  </a:moveTo>
                  <a:lnTo>
                    <a:pt x="65207" y="50409"/>
                  </a:lnTo>
                  <a:cubicBezTo>
                    <a:pt x="134311" y="99607"/>
                    <a:pt x="220193" y="123998"/>
                    <a:pt x="322011" y="118007"/>
                  </a:cubicBezTo>
                  <a:lnTo>
                    <a:pt x="380226" y="106532"/>
                  </a:lnTo>
                  <a:lnTo>
                    <a:pt x="394412" y="204448"/>
                  </a:lnTo>
                  <a:cubicBezTo>
                    <a:pt x="396696" y="224169"/>
                    <a:pt x="402787" y="242373"/>
                    <a:pt x="411163" y="259819"/>
                  </a:cubicBezTo>
                  <a:cubicBezTo>
                    <a:pt x="180455" y="268921"/>
                    <a:pt x="54060" y="140733"/>
                    <a:pt x="0" y="65641"/>
                  </a:cubicBezTo>
                  <a:close/>
                </a:path>
              </a:pathLst>
            </a:custGeom>
            <a:solidFill>
              <a:srgbClr val="FFA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Freeform 37">
              <a:extLst>
                <a:ext uri="{FF2B5EF4-FFF2-40B4-BE49-F238E27FC236}">
                  <a16:creationId xmlns:a16="http://schemas.microsoft.com/office/drawing/2014/main" id="{E499EC5E-2A7E-40BC-8529-5E305CCDC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5625" y="9234488"/>
              <a:ext cx="2344738" cy="1568450"/>
            </a:xfrm>
            <a:custGeom>
              <a:avLst/>
              <a:gdLst>
                <a:gd name="T0" fmla="*/ 2855 w 3082"/>
                <a:gd name="T1" fmla="*/ 0 h 2061"/>
                <a:gd name="T2" fmla="*/ 624 w 3082"/>
                <a:gd name="T3" fmla="*/ 251 h 2061"/>
                <a:gd name="T4" fmla="*/ 0 w 3082"/>
                <a:gd name="T5" fmla="*/ 2061 h 2061"/>
                <a:gd name="T6" fmla="*/ 2851 w 3082"/>
                <a:gd name="T7" fmla="*/ 2050 h 2061"/>
                <a:gd name="T8" fmla="*/ 2984 w 3082"/>
                <a:gd name="T9" fmla="*/ 992 h 2061"/>
                <a:gd name="T10" fmla="*/ 2855 w 3082"/>
                <a:gd name="T11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2" h="2061">
                  <a:moveTo>
                    <a:pt x="2855" y="0"/>
                  </a:moveTo>
                  <a:cubicBezTo>
                    <a:pt x="2161" y="460"/>
                    <a:pt x="1073" y="331"/>
                    <a:pt x="624" y="251"/>
                  </a:cubicBezTo>
                  <a:lnTo>
                    <a:pt x="0" y="2061"/>
                  </a:lnTo>
                  <a:lnTo>
                    <a:pt x="2851" y="2050"/>
                  </a:lnTo>
                  <a:lnTo>
                    <a:pt x="2984" y="992"/>
                  </a:lnTo>
                  <a:cubicBezTo>
                    <a:pt x="3082" y="565"/>
                    <a:pt x="2942" y="183"/>
                    <a:pt x="2855" y="0"/>
                  </a:cubicBezTo>
                  <a:close/>
                </a:path>
              </a:pathLst>
            </a:custGeom>
            <a:solidFill>
              <a:srgbClr val="210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Freeform 38">
              <a:extLst>
                <a:ext uri="{FF2B5EF4-FFF2-40B4-BE49-F238E27FC236}">
                  <a16:creationId xmlns:a16="http://schemas.microsoft.com/office/drawing/2014/main" id="{2F2B11F7-5C8C-4645-80B2-CAF8C95AA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288" y="9229725"/>
              <a:ext cx="1697038" cy="354013"/>
            </a:xfrm>
            <a:custGeom>
              <a:avLst/>
              <a:gdLst>
                <a:gd name="T0" fmla="*/ 2231 w 2231"/>
                <a:gd name="T1" fmla="*/ 6 h 466"/>
                <a:gd name="T2" fmla="*/ 2228 w 2231"/>
                <a:gd name="T3" fmla="*/ 0 h 466"/>
                <a:gd name="T4" fmla="*/ 80 w 2231"/>
                <a:gd name="T5" fmla="*/ 24 h 466"/>
                <a:gd name="T6" fmla="*/ 68 w 2231"/>
                <a:gd name="T7" fmla="*/ 60 h 466"/>
                <a:gd name="T8" fmla="*/ 0 w 2231"/>
                <a:gd name="T9" fmla="*/ 257 h 466"/>
                <a:gd name="T10" fmla="*/ 2231 w 2231"/>
                <a:gd name="T11" fmla="*/ 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1" h="466">
                  <a:moveTo>
                    <a:pt x="2231" y="6"/>
                  </a:moveTo>
                  <a:cubicBezTo>
                    <a:pt x="2230" y="4"/>
                    <a:pt x="2229" y="2"/>
                    <a:pt x="2228" y="0"/>
                  </a:cubicBezTo>
                  <a:cubicBezTo>
                    <a:pt x="1093" y="198"/>
                    <a:pt x="384" y="95"/>
                    <a:pt x="80" y="24"/>
                  </a:cubicBezTo>
                  <a:lnTo>
                    <a:pt x="68" y="60"/>
                  </a:lnTo>
                  <a:lnTo>
                    <a:pt x="0" y="257"/>
                  </a:lnTo>
                  <a:cubicBezTo>
                    <a:pt x="449" y="337"/>
                    <a:pt x="1537" y="466"/>
                    <a:pt x="2231" y="6"/>
                  </a:cubicBezTo>
                  <a:close/>
                </a:path>
              </a:pathLst>
            </a:custGeom>
            <a:solidFill>
              <a:srgbClr val="100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247000BF-FDFC-4C4B-AB44-448DA815F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5400" y="6061116"/>
              <a:ext cx="1120775" cy="754022"/>
            </a:xfrm>
            <a:custGeom>
              <a:avLst/>
              <a:gdLst>
                <a:gd name="connsiteX0" fmla="*/ 636166 w 1120775"/>
                <a:gd name="connsiteY0" fmla="*/ 59 h 754022"/>
                <a:gd name="connsiteX1" fmla="*/ 897228 w 1120775"/>
                <a:gd name="connsiteY1" fmla="*/ 127027 h 754022"/>
                <a:gd name="connsiteX2" fmla="*/ 1120775 w 1120775"/>
                <a:gd name="connsiteY2" fmla="*/ 549087 h 754022"/>
                <a:gd name="connsiteX3" fmla="*/ 891145 w 1120775"/>
                <a:gd name="connsiteY3" fmla="*/ 255778 h 754022"/>
                <a:gd name="connsiteX4" fmla="*/ 408374 w 1120775"/>
                <a:gd name="connsiteY4" fmla="*/ 644674 h 754022"/>
                <a:gd name="connsiteX5" fmla="*/ 372289 w 1120775"/>
                <a:gd name="connsiteY5" fmla="*/ 657512 h 754022"/>
                <a:gd name="connsiteX6" fmla="*/ 371246 w 1120775"/>
                <a:gd name="connsiteY6" fmla="*/ 655390 h 754022"/>
                <a:gd name="connsiteX7" fmla="*/ 263611 w 1120775"/>
                <a:gd name="connsiteY7" fmla="*/ 619706 h 754022"/>
                <a:gd name="connsiteX8" fmla="*/ 244637 w 1120775"/>
                <a:gd name="connsiteY8" fmla="*/ 700850 h 754022"/>
                <a:gd name="connsiteX9" fmla="*/ 245517 w 1120775"/>
                <a:gd name="connsiteY9" fmla="*/ 702615 h 754022"/>
                <a:gd name="connsiteX10" fmla="*/ 221451 w 1120775"/>
                <a:gd name="connsiteY10" fmla="*/ 711178 h 754022"/>
                <a:gd name="connsiteX11" fmla="*/ 0 w 1120775"/>
                <a:gd name="connsiteY11" fmla="*/ 754022 h 754022"/>
                <a:gd name="connsiteX12" fmla="*/ 180206 w 1120775"/>
                <a:gd name="connsiteY12" fmla="*/ 568895 h 754022"/>
                <a:gd name="connsiteX13" fmla="*/ 207579 w 1120775"/>
                <a:gd name="connsiteY13" fmla="*/ 331962 h 754022"/>
                <a:gd name="connsiteX14" fmla="*/ 636166 w 1120775"/>
                <a:gd name="connsiteY14" fmla="*/ 59 h 75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0775" h="754022">
                  <a:moveTo>
                    <a:pt x="636166" y="59"/>
                  </a:moveTo>
                  <a:cubicBezTo>
                    <a:pt x="728419" y="1710"/>
                    <a:pt x="820954" y="38701"/>
                    <a:pt x="897228" y="127027"/>
                  </a:cubicBezTo>
                  <a:cubicBezTo>
                    <a:pt x="897228" y="127027"/>
                    <a:pt x="1120775" y="63033"/>
                    <a:pt x="1120775" y="549087"/>
                  </a:cubicBezTo>
                  <a:cubicBezTo>
                    <a:pt x="1120775" y="549087"/>
                    <a:pt x="929924" y="443953"/>
                    <a:pt x="891145" y="255778"/>
                  </a:cubicBezTo>
                  <a:cubicBezTo>
                    <a:pt x="891145" y="255778"/>
                    <a:pt x="748719" y="494044"/>
                    <a:pt x="408374" y="644674"/>
                  </a:cubicBezTo>
                  <a:lnTo>
                    <a:pt x="372289" y="657512"/>
                  </a:lnTo>
                  <a:lnTo>
                    <a:pt x="371246" y="655390"/>
                  </a:lnTo>
                  <a:cubicBezTo>
                    <a:pt x="342442" y="614391"/>
                    <a:pt x="293931" y="598447"/>
                    <a:pt x="263611" y="619706"/>
                  </a:cubicBezTo>
                  <a:cubicBezTo>
                    <a:pt x="240871" y="635650"/>
                    <a:pt x="234333" y="668250"/>
                    <a:pt x="244637" y="700850"/>
                  </a:cubicBezTo>
                  <a:lnTo>
                    <a:pt x="245517" y="702615"/>
                  </a:lnTo>
                  <a:lnTo>
                    <a:pt x="221451" y="711178"/>
                  </a:lnTo>
                  <a:cubicBezTo>
                    <a:pt x="153474" y="729905"/>
                    <a:pt x="79743" y="744690"/>
                    <a:pt x="0" y="754022"/>
                  </a:cubicBezTo>
                  <a:cubicBezTo>
                    <a:pt x="0" y="754022"/>
                    <a:pt x="82119" y="582608"/>
                    <a:pt x="180206" y="568895"/>
                  </a:cubicBezTo>
                  <a:cubicBezTo>
                    <a:pt x="180206" y="568895"/>
                    <a:pt x="188570" y="464523"/>
                    <a:pt x="207579" y="331962"/>
                  </a:cubicBezTo>
                  <a:cubicBezTo>
                    <a:pt x="231626" y="163833"/>
                    <a:pt x="433211" y="-3575"/>
                    <a:pt x="636166" y="59"/>
                  </a:cubicBezTo>
                  <a:close/>
                </a:path>
              </a:pathLst>
            </a:custGeom>
            <a:solidFill>
              <a:srgbClr val="210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 42">
              <a:extLst>
                <a:ext uri="{FF2B5EF4-FFF2-40B4-BE49-F238E27FC236}">
                  <a16:creationId xmlns:a16="http://schemas.microsoft.com/office/drawing/2014/main" id="{A15307CA-F169-46E7-8F6D-E190C93C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9788" y="6688138"/>
              <a:ext cx="73025" cy="149225"/>
            </a:xfrm>
            <a:custGeom>
              <a:avLst/>
              <a:gdLst>
                <a:gd name="T0" fmla="*/ 12 w 95"/>
                <a:gd name="T1" fmla="*/ 197 h 197"/>
                <a:gd name="T2" fmla="*/ 0 w 95"/>
                <a:gd name="T3" fmla="*/ 185 h 197"/>
                <a:gd name="T4" fmla="*/ 11 w 95"/>
                <a:gd name="T5" fmla="*/ 173 h 197"/>
                <a:gd name="T6" fmla="*/ 45 w 95"/>
                <a:gd name="T7" fmla="*/ 172 h 197"/>
                <a:gd name="T8" fmla="*/ 61 w 95"/>
                <a:gd name="T9" fmla="*/ 163 h 197"/>
                <a:gd name="T10" fmla="*/ 70 w 95"/>
                <a:gd name="T11" fmla="*/ 134 h 197"/>
                <a:gd name="T12" fmla="*/ 55 w 95"/>
                <a:gd name="T13" fmla="*/ 14 h 197"/>
                <a:gd name="T14" fmla="*/ 65 w 95"/>
                <a:gd name="T15" fmla="*/ 1 h 197"/>
                <a:gd name="T16" fmla="*/ 78 w 95"/>
                <a:gd name="T17" fmla="*/ 11 h 197"/>
                <a:gd name="T18" fmla="*/ 93 w 95"/>
                <a:gd name="T19" fmla="*/ 131 h 197"/>
                <a:gd name="T20" fmla="*/ 79 w 95"/>
                <a:gd name="T21" fmla="*/ 179 h 197"/>
                <a:gd name="T22" fmla="*/ 46 w 95"/>
                <a:gd name="T23" fmla="*/ 195 h 197"/>
                <a:gd name="T24" fmla="*/ 12 w 9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97">
                  <a:moveTo>
                    <a:pt x="12" y="197"/>
                  </a:moveTo>
                  <a:cubicBezTo>
                    <a:pt x="5" y="197"/>
                    <a:pt x="0" y="192"/>
                    <a:pt x="0" y="185"/>
                  </a:cubicBezTo>
                  <a:cubicBezTo>
                    <a:pt x="0" y="179"/>
                    <a:pt x="5" y="173"/>
                    <a:pt x="11" y="173"/>
                  </a:cubicBezTo>
                  <a:lnTo>
                    <a:pt x="45" y="172"/>
                  </a:lnTo>
                  <a:cubicBezTo>
                    <a:pt x="53" y="172"/>
                    <a:pt x="58" y="167"/>
                    <a:pt x="61" y="163"/>
                  </a:cubicBezTo>
                  <a:cubicBezTo>
                    <a:pt x="68" y="156"/>
                    <a:pt x="71" y="145"/>
                    <a:pt x="70" y="134"/>
                  </a:cubicBezTo>
                  <a:lnTo>
                    <a:pt x="55" y="14"/>
                  </a:lnTo>
                  <a:cubicBezTo>
                    <a:pt x="54" y="7"/>
                    <a:pt x="59" y="2"/>
                    <a:pt x="65" y="1"/>
                  </a:cubicBezTo>
                  <a:cubicBezTo>
                    <a:pt x="71" y="0"/>
                    <a:pt x="77" y="5"/>
                    <a:pt x="78" y="11"/>
                  </a:cubicBezTo>
                  <a:lnTo>
                    <a:pt x="93" y="131"/>
                  </a:lnTo>
                  <a:cubicBezTo>
                    <a:pt x="95" y="149"/>
                    <a:pt x="90" y="166"/>
                    <a:pt x="79" y="179"/>
                  </a:cubicBezTo>
                  <a:cubicBezTo>
                    <a:pt x="70" y="189"/>
                    <a:pt x="59" y="195"/>
                    <a:pt x="46" y="195"/>
                  </a:cubicBezTo>
                  <a:lnTo>
                    <a:pt x="12" y="197"/>
                  </a:lnTo>
                  <a:close/>
                </a:path>
              </a:pathLst>
            </a:custGeom>
            <a:solidFill>
              <a:srgbClr val="FFA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Freeform 43">
              <a:extLst>
                <a:ext uri="{FF2B5EF4-FFF2-40B4-BE49-F238E27FC236}">
                  <a16:creationId xmlns:a16="http://schemas.microsoft.com/office/drawing/2014/main" id="{81F98F54-AACD-46F0-A05A-9EFDE49B1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1800" y="9623425"/>
              <a:ext cx="193675" cy="1128713"/>
            </a:xfrm>
            <a:custGeom>
              <a:avLst/>
              <a:gdLst>
                <a:gd name="T0" fmla="*/ 13 w 255"/>
                <a:gd name="T1" fmla="*/ 1483 h 1483"/>
                <a:gd name="T2" fmla="*/ 11 w 255"/>
                <a:gd name="T3" fmla="*/ 1483 h 1483"/>
                <a:gd name="T4" fmla="*/ 1 w 255"/>
                <a:gd name="T5" fmla="*/ 1470 h 1483"/>
                <a:gd name="T6" fmla="*/ 231 w 255"/>
                <a:gd name="T7" fmla="*/ 11 h 1483"/>
                <a:gd name="T8" fmla="*/ 245 w 255"/>
                <a:gd name="T9" fmla="*/ 2 h 1483"/>
                <a:gd name="T10" fmla="*/ 254 w 255"/>
                <a:gd name="T11" fmla="*/ 15 h 1483"/>
                <a:gd name="T12" fmla="*/ 24 w 255"/>
                <a:gd name="T13" fmla="*/ 1473 h 1483"/>
                <a:gd name="T14" fmla="*/ 13 w 255"/>
                <a:gd name="T15" fmla="*/ 14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1483">
                  <a:moveTo>
                    <a:pt x="13" y="1483"/>
                  </a:moveTo>
                  <a:cubicBezTo>
                    <a:pt x="12" y="1483"/>
                    <a:pt x="11" y="1483"/>
                    <a:pt x="11" y="1483"/>
                  </a:cubicBezTo>
                  <a:cubicBezTo>
                    <a:pt x="4" y="1482"/>
                    <a:pt x="0" y="1476"/>
                    <a:pt x="1" y="1470"/>
                  </a:cubicBezTo>
                  <a:lnTo>
                    <a:pt x="231" y="11"/>
                  </a:lnTo>
                  <a:cubicBezTo>
                    <a:pt x="232" y="5"/>
                    <a:pt x="238" y="0"/>
                    <a:pt x="245" y="2"/>
                  </a:cubicBezTo>
                  <a:cubicBezTo>
                    <a:pt x="251" y="3"/>
                    <a:pt x="255" y="9"/>
                    <a:pt x="254" y="15"/>
                  </a:cubicBezTo>
                  <a:lnTo>
                    <a:pt x="24" y="1473"/>
                  </a:lnTo>
                  <a:cubicBezTo>
                    <a:pt x="23" y="1479"/>
                    <a:pt x="18" y="1483"/>
                    <a:pt x="13" y="1483"/>
                  </a:cubicBezTo>
                  <a:close/>
                </a:path>
              </a:pathLst>
            </a:custGeom>
            <a:solidFill>
              <a:srgbClr val="4B6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Freeform 44">
              <a:extLst>
                <a:ext uri="{FF2B5EF4-FFF2-40B4-BE49-F238E27FC236}">
                  <a16:creationId xmlns:a16="http://schemas.microsoft.com/office/drawing/2014/main" id="{7ECDA571-EB29-4FD4-A56E-53B578139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513" y="8115300"/>
              <a:ext cx="420688" cy="590550"/>
            </a:xfrm>
            <a:custGeom>
              <a:avLst/>
              <a:gdLst>
                <a:gd name="T0" fmla="*/ 484 w 552"/>
                <a:gd name="T1" fmla="*/ 777 h 777"/>
                <a:gd name="T2" fmla="*/ 68 w 552"/>
                <a:gd name="T3" fmla="*/ 777 h 777"/>
                <a:gd name="T4" fmla="*/ 0 w 552"/>
                <a:gd name="T5" fmla="*/ 0 h 777"/>
                <a:gd name="T6" fmla="*/ 552 w 552"/>
                <a:gd name="T7" fmla="*/ 0 h 777"/>
                <a:gd name="T8" fmla="*/ 484 w 552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777">
                  <a:moveTo>
                    <a:pt x="484" y="777"/>
                  </a:moveTo>
                  <a:lnTo>
                    <a:pt x="68" y="777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484" y="777"/>
                  </a:lnTo>
                  <a:close/>
                </a:path>
              </a:pathLst>
            </a:custGeom>
            <a:solidFill>
              <a:srgbClr val="180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Freeform 45">
              <a:extLst>
                <a:ext uri="{FF2B5EF4-FFF2-40B4-BE49-F238E27FC236}">
                  <a16:creationId xmlns:a16="http://schemas.microsoft.com/office/drawing/2014/main" id="{8F836E03-1AC5-4E1C-821F-151BB53E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8563" y="8034338"/>
              <a:ext cx="390525" cy="63500"/>
            </a:xfrm>
            <a:custGeom>
              <a:avLst/>
              <a:gdLst>
                <a:gd name="T0" fmla="*/ 513 w 513"/>
                <a:gd name="T1" fmla="*/ 85 h 85"/>
                <a:gd name="T2" fmla="*/ 0 w 513"/>
                <a:gd name="T3" fmla="*/ 85 h 85"/>
                <a:gd name="T4" fmla="*/ 24 w 513"/>
                <a:gd name="T5" fmla="*/ 0 h 85"/>
                <a:gd name="T6" fmla="*/ 489 w 513"/>
                <a:gd name="T7" fmla="*/ 0 h 85"/>
                <a:gd name="T8" fmla="*/ 513 w 51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5">
                  <a:moveTo>
                    <a:pt x="513" y="85"/>
                  </a:moveTo>
                  <a:lnTo>
                    <a:pt x="0" y="85"/>
                  </a:lnTo>
                  <a:lnTo>
                    <a:pt x="24" y="0"/>
                  </a:lnTo>
                  <a:lnTo>
                    <a:pt x="489" y="0"/>
                  </a:lnTo>
                  <a:lnTo>
                    <a:pt x="513" y="85"/>
                  </a:ln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46">
              <a:extLst>
                <a:ext uri="{FF2B5EF4-FFF2-40B4-BE49-F238E27FC236}">
                  <a16:creationId xmlns:a16="http://schemas.microsoft.com/office/drawing/2014/main" id="{2A9FEBE7-2453-4C60-A85D-3F6FE835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75" y="8201025"/>
              <a:ext cx="2198688" cy="711200"/>
            </a:xfrm>
            <a:custGeom>
              <a:avLst/>
              <a:gdLst>
                <a:gd name="T0" fmla="*/ 2561 w 2890"/>
                <a:gd name="T1" fmla="*/ 528 h 934"/>
                <a:gd name="T2" fmla="*/ 2858 w 2890"/>
                <a:gd name="T3" fmla="*/ 406 h 934"/>
                <a:gd name="T4" fmla="*/ 2876 w 2890"/>
                <a:gd name="T5" fmla="*/ 347 h 934"/>
                <a:gd name="T6" fmla="*/ 2874 w 2890"/>
                <a:gd name="T7" fmla="*/ 339 h 934"/>
                <a:gd name="T8" fmla="*/ 2879 w 2890"/>
                <a:gd name="T9" fmla="*/ 325 h 934"/>
                <a:gd name="T10" fmla="*/ 2879 w 2890"/>
                <a:gd name="T11" fmla="*/ 232 h 934"/>
                <a:gd name="T12" fmla="*/ 2881 w 2890"/>
                <a:gd name="T13" fmla="*/ 215 h 934"/>
                <a:gd name="T14" fmla="*/ 2855 w 2890"/>
                <a:gd name="T15" fmla="*/ 157 h 934"/>
                <a:gd name="T16" fmla="*/ 2854 w 2890"/>
                <a:gd name="T17" fmla="*/ 146 h 934"/>
                <a:gd name="T18" fmla="*/ 2812 w 2890"/>
                <a:gd name="T19" fmla="*/ 96 h 934"/>
                <a:gd name="T20" fmla="*/ 2790 w 2890"/>
                <a:gd name="T21" fmla="*/ 90 h 934"/>
                <a:gd name="T22" fmla="*/ 2491 w 2890"/>
                <a:gd name="T23" fmla="*/ 170 h 934"/>
                <a:gd name="T24" fmla="*/ 2303 w 2890"/>
                <a:gd name="T25" fmla="*/ 111 h 934"/>
                <a:gd name="T26" fmla="*/ 2296 w 2890"/>
                <a:gd name="T27" fmla="*/ 44 h 934"/>
                <a:gd name="T28" fmla="*/ 2252 w 2890"/>
                <a:gd name="T29" fmla="*/ 65 h 934"/>
                <a:gd name="T30" fmla="*/ 2164 w 2890"/>
                <a:gd name="T31" fmla="*/ 162 h 934"/>
                <a:gd name="T32" fmla="*/ 2144 w 2890"/>
                <a:gd name="T33" fmla="*/ 216 h 934"/>
                <a:gd name="T34" fmla="*/ 746 w 2890"/>
                <a:gd name="T35" fmla="*/ 371 h 934"/>
                <a:gd name="T36" fmla="*/ 782 w 2890"/>
                <a:gd name="T37" fmla="*/ 135 h 934"/>
                <a:gd name="T38" fmla="*/ 95 w 2890"/>
                <a:gd name="T39" fmla="*/ 90 h 934"/>
                <a:gd name="T40" fmla="*/ 48 w 2890"/>
                <a:gd name="T41" fmla="*/ 351 h 934"/>
                <a:gd name="T42" fmla="*/ 458 w 2890"/>
                <a:gd name="T43" fmla="*/ 921 h 934"/>
                <a:gd name="T44" fmla="*/ 617 w 2890"/>
                <a:gd name="T45" fmla="*/ 934 h 934"/>
                <a:gd name="T46" fmla="*/ 2326 w 2890"/>
                <a:gd name="T47" fmla="*/ 501 h 934"/>
                <a:gd name="T48" fmla="*/ 2561 w 2890"/>
                <a:gd name="T49" fmla="*/ 528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90" h="934">
                  <a:moveTo>
                    <a:pt x="2561" y="528"/>
                  </a:moveTo>
                  <a:cubicBezTo>
                    <a:pt x="2639" y="516"/>
                    <a:pt x="2858" y="406"/>
                    <a:pt x="2858" y="406"/>
                  </a:cubicBezTo>
                  <a:cubicBezTo>
                    <a:pt x="2875" y="392"/>
                    <a:pt x="2883" y="369"/>
                    <a:pt x="2876" y="347"/>
                  </a:cubicBezTo>
                  <a:lnTo>
                    <a:pt x="2874" y="339"/>
                  </a:lnTo>
                  <a:lnTo>
                    <a:pt x="2879" y="325"/>
                  </a:lnTo>
                  <a:cubicBezTo>
                    <a:pt x="2890" y="295"/>
                    <a:pt x="2890" y="262"/>
                    <a:pt x="2879" y="232"/>
                  </a:cubicBezTo>
                  <a:lnTo>
                    <a:pt x="2881" y="215"/>
                  </a:lnTo>
                  <a:cubicBezTo>
                    <a:pt x="2883" y="192"/>
                    <a:pt x="2873" y="170"/>
                    <a:pt x="2855" y="157"/>
                  </a:cubicBezTo>
                  <a:lnTo>
                    <a:pt x="2854" y="146"/>
                  </a:lnTo>
                  <a:cubicBezTo>
                    <a:pt x="2852" y="122"/>
                    <a:pt x="2835" y="102"/>
                    <a:pt x="2812" y="96"/>
                  </a:cubicBezTo>
                  <a:lnTo>
                    <a:pt x="2790" y="90"/>
                  </a:lnTo>
                  <a:lnTo>
                    <a:pt x="2491" y="170"/>
                  </a:lnTo>
                  <a:lnTo>
                    <a:pt x="2303" y="111"/>
                  </a:lnTo>
                  <a:lnTo>
                    <a:pt x="2296" y="44"/>
                  </a:lnTo>
                  <a:lnTo>
                    <a:pt x="2252" y="65"/>
                  </a:lnTo>
                  <a:cubicBezTo>
                    <a:pt x="2211" y="85"/>
                    <a:pt x="2180" y="120"/>
                    <a:pt x="2164" y="162"/>
                  </a:cubicBezTo>
                  <a:lnTo>
                    <a:pt x="2144" y="216"/>
                  </a:lnTo>
                  <a:lnTo>
                    <a:pt x="746" y="371"/>
                  </a:lnTo>
                  <a:lnTo>
                    <a:pt x="782" y="135"/>
                  </a:lnTo>
                  <a:cubicBezTo>
                    <a:pt x="633" y="0"/>
                    <a:pt x="241" y="61"/>
                    <a:pt x="95" y="90"/>
                  </a:cubicBezTo>
                  <a:lnTo>
                    <a:pt x="48" y="351"/>
                  </a:lnTo>
                  <a:cubicBezTo>
                    <a:pt x="0" y="623"/>
                    <a:pt x="185" y="880"/>
                    <a:pt x="458" y="921"/>
                  </a:cubicBezTo>
                  <a:lnTo>
                    <a:pt x="617" y="934"/>
                  </a:lnTo>
                  <a:cubicBezTo>
                    <a:pt x="1319" y="782"/>
                    <a:pt x="2326" y="501"/>
                    <a:pt x="2326" y="501"/>
                  </a:cubicBezTo>
                  <a:cubicBezTo>
                    <a:pt x="2326" y="501"/>
                    <a:pt x="2434" y="548"/>
                    <a:pt x="2561" y="528"/>
                  </a:cubicBezTo>
                  <a:close/>
                </a:path>
              </a:pathLst>
            </a:custGeom>
            <a:solidFill>
              <a:srgbClr val="FEC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Freeform 47">
              <a:extLst>
                <a:ext uri="{FF2B5EF4-FFF2-40B4-BE49-F238E27FC236}">
                  <a16:creationId xmlns:a16="http://schemas.microsoft.com/office/drawing/2014/main" id="{9B7964C4-07BC-43D6-9A7C-538A70179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7834313"/>
              <a:ext cx="93663" cy="465138"/>
            </a:xfrm>
            <a:custGeom>
              <a:avLst/>
              <a:gdLst>
                <a:gd name="T0" fmla="*/ 13 w 123"/>
                <a:gd name="T1" fmla="*/ 612 h 612"/>
                <a:gd name="T2" fmla="*/ 11 w 123"/>
                <a:gd name="T3" fmla="*/ 611 h 612"/>
                <a:gd name="T4" fmla="*/ 1 w 123"/>
                <a:gd name="T5" fmla="*/ 598 h 612"/>
                <a:gd name="T6" fmla="*/ 99 w 123"/>
                <a:gd name="T7" fmla="*/ 10 h 612"/>
                <a:gd name="T8" fmla="*/ 112 w 123"/>
                <a:gd name="T9" fmla="*/ 1 h 612"/>
                <a:gd name="T10" fmla="*/ 122 w 123"/>
                <a:gd name="T11" fmla="*/ 14 h 612"/>
                <a:gd name="T12" fmla="*/ 24 w 123"/>
                <a:gd name="T13" fmla="*/ 602 h 612"/>
                <a:gd name="T14" fmla="*/ 13 w 123"/>
                <a:gd name="T15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612">
                  <a:moveTo>
                    <a:pt x="13" y="612"/>
                  </a:moveTo>
                  <a:cubicBezTo>
                    <a:pt x="12" y="612"/>
                    <a:pt x="11" y="612"/>
                    <a:pt x="11" y="611"/>
                  </a:cubicBezTo>
                  <a:cubicBezTo>
                    <a:pt x="4" y="610"/>
                    <a:pt x="0" y="604"/>
                    <a:pt x="1" y="598"/>
                  </a:cubicBezTo>
                  <a:lnTo>
                    <a:pt x="99" y="10"/>
                  </a:lnTo>
                  <a:cubicBezTo>
                    <a:pt x="100" y="4"/>
                    <a:pt x="106" y="0"/>
                    <a:pt x="112" y="1"/>
                  </a:cubicBezTo>
                  <a:cubicBezTo>
                    <a:pt x="119" y="2"/>
                    <a:pt x="123" y="8"/>
                    <a:pt x="122" y="14"/>
                  </a:cubicBezTo>
                  <a:lnTo>
                    <a:pt x="24" y="602"/>
                  </a:lnTo>
                  <a:cubicBezTo>
                    <a:pt x="23" y="608"/>
                    <a:pt x="18" y="612"/>
                    <a:pt x="13" y="612"/>
                  </a:cubicBezTo>
                  <a:close/>
                </a:path>
              </a:pathLst>
            </a:custGeom>
            <a:solidFill>
              <a:srgbClr val="EF0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Freeform 48">
              <a:extLst>
                <a:ext uri="{FF2B5EF4-FFF2-40B4-BE49-F238E27FC236}">
                  <a16:creationId xmlns:a16="http://schemas.microsoft.com/office/drawing/2014/main" id="{9DD33634-63BE-4229-B86A-54233EC7D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5538" y="8074025"/>
              <a:ext cx="536575" cy="79375"/>
            </a:xfrm>
            <a:custGeom>
              <a:avLst/>
              <a:gdLst>
                <a:gd name="T0" fmla="*/ 705 w 705"/>
                <a:gd name="T1" fmla="*/ 105 h 105"/>
                <a:gd name="T2" fmla="*/ 0 w 705"/>
                <a:gd name="T3" fmla="*/ 105 h 105"/>
                <a:gd name="T4" fmla="*/ 36 w 705"/>
                <a:gd name="T5" fmla="*/ 0 h 105"/>
                <a:gd name="T6" fmla="*/ 669 w 705"/>
                <a:gd name="T7" fmla="*/ 0 h 105"/>
                <a:gd name="T8" fmla="*/ 705 w 705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05">
                  <a:moveTo>
                    <a:pt x="705" y="105"/>
                  </a:moveTo>
                  <a:lnTo>
                    <a:pt x="0" y="105"/>
                  </a:lnTo>
                  <a:lnTo>
                    <a:pt x="36" y="0"/>
                  </a:lnTo>
                  <a:lnTo>
                    <a:pt x="669" y="0"/>
                  </a:lnTo>
                  <a:lnTo>
                    <a:pt x="705" y="105"/>
                  </a:lnTo>
                  <a:close/>
                </a:path>
              </a:pathLst>
            </a:custGeom>
            <a:solidFill>
              <a:srgbClr val="D2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Freeform 49">
              <a:extLst>
                <a:ext uri="{FF2B5EF4-FFF2-40B4-BE49-F238E27FC236}">
                  <a16:creationId xmlns:a16="http://schemas.microsoft.com/office/drawing/2014/main" id="{F713C60A-9F8A-458F-A08F-E46983A60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5175" y="8201025"/>
              <a:ext cx="544513" cy="187325"/>
            </a:xfrm>
            <a:custGeom>
              <a:avLst/>
              <a:gdLst>
                <a:gd name="T0" fmla="*/ 713 w 715"/>
                <a:gd name="T1" fmla="*/ 148 h 246"/>
                <a:gd name="T2" fmla="*/ 715 w 715"/>
                <a:gd name="T3" fmla="*/ 135 h 246"/>
                <a:gd name="T4" fmla="*/ 28 w 715"/>
                <a:gd name="T5" fmla="*/ 90 h 246"/>
                <a:gd name="T6" fmla="*/ 0 w 715"/>
                <a:gd name="T7" fmla="*/ 246 h 246"/>
                <a:gd name="T8" fmla="*/ 713 w 715"/>
                <a:gd name="T9" fmla="*/ 14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246">
                  <a:moveTo>
                    <a:pt x="713" y="148"/>
                  </a:moveTo>
                  <a:lnTo>
                    <a:pt x="715" y="135"/>
                  </a:lnTo>
                  <a:cubicBezTo>
                    <a:pt x="566" y="0"/>
                    <a:pt x="174" y="61"/>
                    <a:pt x="28" y="90"/>
                  </a:cubicBezTo>
                  <a:lnTo>
                    <a:pt x="0" y="246"/>
                  </a:lnTo>
                  <a:cubicBezTo>
                    <a:pt x="136" y="198"/>
                    <a:pt x="444" y="106"/>
                    <a:pt x="713" y="148"/>
                  </a:cubicBezTo>
                  <a:close/>
                </a:path>
              </a:pathLst>
            </a:custGeom>
            <a:solidFill>
              <a:srgbClr val="FFA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 50">
              <a:extLst>
                <a:ext uri="{FF2B5EF4-FFF2-40B4-BE49-F238E27FC236}">
                  <a16:creationId xmlns:a16="http://schemas.microsoft.com/office/drawing/2014/main" id="{8BE2644A-60E4-44F4-BF62-915F2DD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3838" y="7416800"/>
              <a:ext cx="869950" cy="357188"/>
            </a:xfrm>
            <a:custGeom>
              <a:avLst/>
              <a:gdLst>
                <a:gd name="T0" fmla="*/ 567 w 1142"/>
                <a:gd name="T1" fmla="*/ 469 h 469"/>
                <a:gd name="T2" fmla="*/ 128 w 1142"/>
                <a:gd name="T3" fmla="*/ 153 h 469"/>
                <a:gd name="T4" fmla="*/ 11 w 1142"/>
                <a:gd name="T5" fmla="*/ 28 h 469"/>
                <a:gd name="T6" fmla="*/ 0 w 1142"/>
                <a:gd name="T7" fmla="*/ 16 h 469"/>
                <a:gd name="T8" fmla="*/ 11 w 1142"/>
                <a:gd name="T9" fmla="*/ 4 h 469"/>
                <a:gd name="T10" fmla="*/ 148 w 1142"/>
                <a:gd name="T11" fmla="*/ 139 h 469"/>
                <a:gd name="T12" fmla="*/ 570 w 1142"/>
                <a:gd name="T13" fmla="*/ 445 h 469"/>
                <a:gd name="T14" fmla="*/ 943 w 1142"/>
                <a:gd name="T15" fmla="*/ 170 h 469"/>
                <a:gd name="T16" fmla="*/ 1131 w 1142"/>
                <a:gd name="T17" fmla="*/ 0 h 469"/>
                <a:gd name="T18" fmla="*/ 1142 w 1142"/>
                <a:gd name="T19" fmla="*/ 12 h 469"/>
                <a:gd name="T20" fmla="*/ 1131 w 1142"/>
                <a:gd name="T21" fmla="*/ 24 h 469"/>
                <a:gd name="T22" fmla="*/ 963 w 1142"/>
                <a:gd name="T23" fmla="*/ 183 h 469"/>
                <a:gd name="T24" fmla="*/ 570 w 1142"/>
                <a:gd name="T25" fmla="*/ 469 h 469"/>
                <a:gd name="T26" fmla="*/ 567 w 1142"/>
                <a:gd name="T27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2" h="469">
                  <a:moveTo>
                    <a:pt x="567" y="469"/>
                  </a:moveTo>
                  <a:cubicBezTo>
                    <a:pt x="342" y="469"/>
                    <a:pt x="218" y="286"/>
                    <a:pt x="128" y="153"/>
                  </a:cubicBezTo>
                  <a:cubicBezTo>
                    <a:pt x="83" y="85"/>
                    <a:pt x="44" y="28"/>
                    <a:pt x="11" y="28"/>
                  </a:cubicBezTo>
                  <a:cubicBezTo>
                    <a:pt x="5" y="28"/>
                    <a:pt x="0" y="22"/>
                    <a:pt x="0" y="16"/>
                  </a:cubicBezTo>
                  <a:cubicBezTo>
                    <a:pt x="0" y="9"/>
                    <a:pt x="5" y="4"/>
                    <a:pt x="11" y="4"/>
                  </a:cubicBezTo>
                  <a:cubicBezTo>
                    <a:pt x="56" y="4"/>
                    <a:pt x="95" y="61"/>
                    <a:pt x="148" y="139"/>
                  </a:cubicBezTo>
                  <a:cubicBezTo>
                    <a:pt x="235" y="269"/>
                    <a:pt x="355" y="447"/>
                    <a:pt x="570" y="445"/>
                  </a:cubicBezTo>
                  <a:cubicBezTo>
                    <a:pt x="761" y="444"/>
                    <a:pt x="858" y="298"/>
                    <a:pt x="943" y="170"/>
                  </a:cubicBezTo>
                  <a:cubicBezTo>
                    <a:pt x="1004" y="79"/>
                    <a:pt x="1056" y="0"/>
                    <a:pt x="1131" y="0"/>
                  </a:cubicBezTo>
                  <a:cubicBezTo>
                    <a:pt x="1137" y="0"/>
                    <a:pt x="1142" y="6"/>
                    <a:pt x="1142" y="12"/>
                  </a:cubicBezTo>
                  <a:cubicBezTo>
                    <a:pt x="1142" y="19"/>
                    <a:pt x="1137" y="24"/>
                    <a:pt x="1131" y="24"/>
                  </a:cubicBezTo>
                  <a:cubicBezTo>
                    <a:pt x="1069" y="24"/>
                    <a:pt x="1020" y="98"/>
                    <a:pt x="963" y="183"/>
                  </a:cubicBezTo>
                  <a:cubicBezTo>
                    <a:pt x="878" y="309"/>
                    <a:pt x="773" y="467"/>
                    <a:pt x="570" y="469"/>
                  </a:cubicBezTo>
                  <a:cubicBezTo>
                    <a:pt x="569" y="469"/>
                    <a:pt x="568" y="469"/>
                    <a:pt x="567" y="469"/>
                  </a:cubicBezTo>
                  <a:close/>
                </a:path>
              </a:pathLst>
            </a:custGeom>
            <a:solidFill>
              <a:srgbClr val="EF0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0" name="Freeform 51">
              <a:extLst>
                <a:ext uri="{FF2B5EF4-FFF2-40B4-BE49-F238E27FC236}">
                  <a16:creationId xmlns:a16="http://schemas.microsoft.com/office/drawing/2014/main" id="{3EE489B0-B94E-45A4-A2D8-0893A318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1988" y="9423400"/>
              <a:ext cx="2311400" cy="1600200"/>
            </a:xfrm>
            <a:custGeom>
              <a:avLst/>
              <a:gdLst>
                <a:gd name="T0" fmla="*/ 2953 w 3036"/>
                <a:gd name="T1" fmla="*/ 2103 h 2103"/>
                <a:gd name="T2" fmla="*/ 83 w 3036"/>
                <a:gd name="T3" fmla="*/ 2103 h 2103"/>
                <a:gd name="T4" fmla="*/ 0 w 3036"/>
                <a:gd name="T5" fmla="*/ 2020 h 2103"/>
                <a:gd name="T6" fmla="*/ 0 w 3036"/>
                <a:gd name="T7" fmla="*/ 83 h 2103"/>
                <a:gd name="T8" fmla="*/ 83 w 3036"/>
                <a:gd name="T9" fmla="*/ 0 h 2103"/>
                <a:gd name="T10" fmla="*/ 2953 w 3036"/>
                <a:gd name="T11" fmla="*/ 0 h 2103"/>
                <a:gd name="T12" fmla="*/ 3036 w 3036"/>
                <a:gd name="T13" fmla="*/ 83 h 2103"/>
                <a:gd name="T14" fmla="*/ 3036 w 3036"/>
                <a:gd name="T15" fmla="*/ 2020 h 2103"/>
                <a:gd name="T16" fmla="*/ 2953 w 3036"/>
                <a:gd name="T17" fmla="*/ 2103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6" h="2103">
                  <a:moveTo>
                    <a:pt x="2953" y="2103"/>
                  </a:moveTo>
                  <a:lnTo>
                    <a:pt x="83" y="2103"/>
                  </a:lnTo>
                  <a:cubicBezTo>
                    <a:pt x="37" y="2103"/>
                    <a:pt x="0" y="2066"/>
                    <a:pt x="0" y="2020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2953" y="0"/>
                  </a:lnTo>
                  <a:cubicBezTo>
                    <a:pt x="2999" y="0"/>
                    <a:pt x="3036" y="37"/>
                    <a:pt x="3036" y="83"/>
                  </a:cubicBezTo>
                  <a:lnTo>
                    <a:pt x="3036" y="2020"/>
                  </a:lnTo>
                  <a:cubicBezTo>
                    <a:pt x="3036" y="2066"/>
                    <a:pt x="2999" y="2103"/>
                    <a:pt x="2953" y="2103"/>
                  </a:cubicBez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1" name="Freeform 52">
              <a:extLst>
                <a:ext uri="{FF2B5EF4-FFF2-40B4-BE49-F238E27FC236}">
                  <a16:creationId xmlns:a16="http://schemas.microsoft.com/office/drawing/2014/main" id="{EF11A599-1C00-4F2F-B243-671F2A17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1988" y="9451975"/>
              <a:ext cx="2311400" cy="1571625"/>
            </a:xfrm>
            <a:custGeom>
              <a:avLst/>
              <a:gdLst>
                <a:gd name="T0" fmla="*/ 14 w 3036"/>
                <a:gd name="T1" fmla="*/ 0 h 2064"/>
                <a:gd name="T2" fmla="*/ 0 w 3036"/>
                <a:gd name="T3" fmla="*/ 46 h 2064"/>
                <a:gd name="T4" fmla="*/ 0 w 3036"/>
                <a:gd name="T5" fmla="*/ 1979 h 2064"/>
                <a:gd name="T6" fmla="*/ 86 w 3036"/>
                <a:gd name="T7" fmla="*/ 2064 h 2064"/>
                <a:gd name="T8" fmla="*/ 2950 w 3036"/>
                <a:gd name="T9" fmla="*/ 2064 h 2064"/>
                <a:gd name="T10" fmla="*/ 3036 w 3036"/>
                <a:gd name="T11" fmla="*/ 1979 h 2064"/>
                <a:gd name="T12" fmla="*/ 3036 w 3036"/>
                <a:gd name="T13" fmla="*/ 1969 h 2064"/>
                <a:gd name="T14" fmla="*/ 14 w 3036"/>
                <a:gd name="T15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6" h="2064">
                  <a:moveTo>
                    <a:pt x="14" y="0"/>
                  </a:moveTo>
                  <a:cubicBezTo>
                    <a:pt x="5" y="13"/>
                    <a:pt x="0" y="29"/>
                    <a:pt x="0" y="46"/>
                  </a:cubicBezTo>
                  <a:lnTo>
                    <a:pt x="0" y="1979"/>
                  </a:lnTo>
                  <a:cubicBezTo>
                    <a:pt x="0" y="2026"/>
                    <a:pt x="38" y="2064"/>
                    <a:pt x="86" y="2064"/>
                  </a:cubicBezTo>
                  <a:lnTo>
                    <a:pt x="2950" y="2064"/>
                  </a:lnTo>
                  <a:cubicBezTo>
                    <a:pt x="2998" y="2064"/>
                    <a:pt x="3036" y="2026"/>
                    <a:pt x="3036" y="1979"/>
                  </a:cubicBezTo>
                  <a:lnTo>
                    <a:pt x="3036" y="1969"/>
                  </a:lnTo>
                  <a:cubicBezTo>
                    <a:pt x="1421" y="1743"/>
                    <a:pt x="292" y="370"/>
                    <a:pt x="14" y="0"/>
                  </a:cubicBezTo>
                  <a:close/>
                </a:path>
              </a:pathLst>
            </a:custGeom>
            <a:solidFill>
              <a:srgbClr val="4B69F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2" name="Freeform 53">
              <a:extLst>
                <a:ext uri="{FF2B5EF4-FFF2-40B4-BE49-F238E27FC236}">
                  <a16:creationId xmlns:a16="http://schemas.microsoft.com/office/drawing/2014/main" id="{C2E34505-F1F5-47F7-A0B2-96D766399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75" y="10326688"/>
              <a:ext cx="1390650" cy="1031875"/>
            </a:xfrm>
            <a:custGeom>
              <a:avLst/>
              <a:gdLst>
                <a:gd name="T0" fmla="*/ 1772 w 1827"/>
                <a:gd name="T1" fmla="*/ 1245 h 1355"/>
                <a:gd name="T2" fmla="*/ 1083 w 1827"/>
                <a:gd name="T3" fmla="*/ 1245 h 1355"/>
                <a:gd name="T4" fmla="*/ 889 w 1827"/>
                <a:gd name="T5" fmla="*/ 981 h 1355"/>
                <a:gd name="T6" fmla="*/ 1174 w 1827"/>
                <a:gd name="T7" fmla="*/ 68 h 1355"/>
                <a:gd name="T8" fmla="*/ 1124 w 1827"/>
                <a:gd name="T9" fmla="*/ 0 h 1355"/>
                <a:gd name="T10" fmla="*/ 668 w 1827"/>
                <a:gd name="T11" fmla="*/ 0 h 1355"/>
                <a:gd name="T12" fmla="*/ 623 w 1827"/>
                <a:gd name="T13" fmla="*/ 26 h 1355"/>
                <a:gd name="T14" fmla="*/ 119 w 1827"/>
                <a:gd name="T15" fmla="*/ 895 h 1355"/>
                <a:gd name="T16" fmla="*/ 383 w 1827"/>
                <a:gd name="T17" fmla="*/ 1355 h 1355"/>
                <a:gd name="T18" fmla="*/ 772 w 1827"/>
                <a:gd name="T19" fmla="*/ 1355 h 1355"/>
                <a:gd name="T20" fmla="*/ 772 w 1827"/>
                <a:gd name="T21" fmla="*/ 1355 h 1355"/>
                <a:gd name="T22" fmla="*/ 1772 w 1827"/>
                <a:gd name="T23" fmla="*/ 1355 h 1355"/>
                <a:gd name="T24" fmla="*/ 1827 w 1827"/>
                <a:gd name="T25" fmla="*/ 1300 h 1355"/>
                <a:gd name="T26" fmla="*/ 1772 w 1827"/>
                <a:gd name="T27" fmla="*/ 124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7" h="1355">
                  <a:moveTo>
                    <a:pt x="1772" y="1245"/>
                  </a:moveTo>
                  <a:lnTo>
                    <a:pt x="1083" y="1245"/>
                  </a:lnTo>
                  <a:cubicBezTo>
                    <a:pt x="946" y="1245"/>
                    <a:pt x="848" y="1112"/>
                    <a:pt x="889" y="981"/>
                  </a:cubicBezTo>
                  <a:lnTo>
                    <a:pt x="1174" y="68"/>
                  </a:lnTo>
                  <a:cubicBezTo>
                    <a:pt x="1185" y="34"/>
                    <a:pt x="1160" y="0"/>
                    <a:pt x="1124" y="0"/>
                  </a:cubicBezTo>
                  <a:lnTo>
                    <a:pt x="668" y="0"/>
                  </a:lnTo>
                  <a:cubicBezTo>
                    <a:pt x="649" y="0"/>
                    <a:pt x="632" y="10"/>
                    <a:pt x="623" y="26"/>
                  </a:cubicBezTo>
                  <a:lnTo>
                    <a:pt x="119" y="895"/>
                  </a:lnTo>
                  <a:cubicBezTo>
                    <a:pt x="0" y="1099"/>
                    <a:pt x="147" y="1355"/>
                    <a:pt x="383" y="1355"/>
                  </a:cubicBezTo>
                  <a:lnTo>
                    <a:pt x="772" y="1355"/>
                  </a:lnTo>
                  <a:lnTo>
                    <a:pt x="772" y="1355"/>
                  </a:lnTo>
                  <a:lnTo>
                    <a:pt x="1772" y="1355"/>
                  </a:lnTo>
                  <a:cubicBezTo>
                    <a:pt x="1803" y="1355"/>
                    <a:pt x="1827" y="1330"/>
                    <a:pt x="1827" y="1300"/>
                  </a:cubicBezTo>
                  <a:cubicBezTo>
                    <a:pt x="1827" y="1270"/>
                    <a:pt x="1803" y="1245"/>
                    <a:pt x="1772" y="1245"/>
                  </a:cubicBezTo>
                  <a:close/>
                </a:path>
              </a:pathLst>
            </a:custGeom>
            <a:solidFill>
              <a:srgbClr val="4B6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3" name="Freeform 54">
              <a:extLst>
                <a:ext uri="{FF2B5EF4-FFF2-40B4-BE49-F238E27FC236}">
                  <a16:creationId xmlns:a16="http://schemas.microsoft.com/office/drawing/2014/main" id="{0681B51B-F3E5-47B5-8E65-395963D1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00" y="9842500"/>
              <a:ext cx="333375" cy="368300"/>
            </a:xfrm>
            <a:custGeom>
              <a:avLst/>
              <a:gdLst>
                <a:gd name="T0" fmla="*/ 383 w 439"/>
                <a:gd name="T1" fmla="*/ 389 h 485"/>
                <a:gd name="T2" fmla="*/ 190 w 439"/>
                <a:gd name="T3" fmla="*/ 248 h 485"/>
                <a:gd name="T4" fmla="*/ 383 w 439"/>
                <a:gd name="T5" fmla="*/ 96 h 485"/>
                <a:gd name="T6" fmla="*/ 439 w 439"/>
                <a:gd name="T7" fmla="*/ 102 h 485"/>
                <a:gd name="T8" fmla="*/ 242 w 439"/>
                <a:gd name="T9" fmla="*/ 0 h 485"/>
                <a:gd name="T10" fmla="*/ 0 w 439"/>
                <a:gd name="T11" fmla="*/ 243 h 485"/>
                <a:gd name="T12" fmla="*/ 242 w 439"/>
                <a:gd name="T13" fmla="*/ 485 h 485"/>
                <a:gd name="T14" fmla="*/ 439 w 439"/>
                <a:gd name="T15" fmla="*/ 383 h 485"/>
                <a:gd name="T16" fmla="*/ 383 w 439"/>
                <a:gd name="T17" fmla="*/ 38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" h="485">
                  <a:moveTo>
                    <a:pt x="383" y="389"/>
                  </a:moveTo>
                  <a:cubicBezTo>
                    <a:pt x="272" y="389"/>
                    <a:pt x="190" y="329"/>
                    <a:pt x="190" y="248"/>
                  </a:cubicBezTo>
                  <a:cubicBezTo>
                    <a:pt x="190" y="167"/>
                    <a:pt x="272" y="96"/>
                    <a:pt x="383" y="96"/>
                  </a:cubicBezTo>
                  <a:cubicBezTo>
                    <a:pt x="402" y="96"/>
                    <a:pt x="421" y="98"/>
                    <a:pt x="439" y="102"/>
                  </a:cubicBezTo>
                  <a:cubicBezTo>
                    <a:pt x="395" y="40"/>
                    <a:pt x="324" y="0"/>
                    <a:pt x="242" y="0"/>
                  </a:cubicBezTo>
                  <a:cubicBezTo>
                    <a:pt x="108" y="0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24" y="485"/>
                    <a:pt x="395" y="445"/>
                    <a:pt x="439" y="383"/>
                  </a:cubicBezTo>
                  <a:cubicBezTo>
                    <a:pt x="421" y="387"/>
                    <a:pt x="402" y="389"/>
                    <a:pt x="383" y="3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4" name="Freeform 55">
              <a:extLst>
                <a:ext uri="{FF2B5EF4-FFF2-40B4-BE49-F238E27FC236}">
                  <a16:creationId xmlns:a16="http://schemas.microsoft.com/office/drawing/2014/main" id="{9E0D1420-073B-43ED-9E97-66318AAC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2600" y="10328275"/>
              <a:ext cx="796925" cy="992188"/>
            </a:xfrm>
            <a:custGeom>
              <a:avLst/>
              <a:gdLst>
                <a:gd name="T0" fmla="*/ 260 w 1048"/>
                <a:gd name="T1" fmla="*/ 1300 h 1304"/>
                <a:gd name="T2" fmla="*/ 1024 w 1048"/>
                <a:gd name="T3" fmla="*/ 1300 h 1304"/>
                <a:gd name="T4" fmla="*/ 1048 w 1048"/>
                <a:gd name="T5" fmla="*/ 1304 h 1304"/>
                <a:gd name="T6" fmla="*/ 1048 w 1048"/>
                <a:gd name="T7" fmla="*/ 1298 h 1304"/>
                <a:gd name="T8" fmla="*/ 993 w 1048"/>
                <a:gd name="T9" fmla="*/ 1243 h 1304"/>
                <a:gd name="T10" fmla="*/ 304 w 1048"/>
                <a:gd name="T11" fmla="*/ 1243 h 1304"/>
                <a:gd name="T12" fmla="*/ 110 w 1048"/>
                <a:gd name="T13" fmla="*/ 979 h 1304"/>
                <a:gd name="T14" fmla="*/ 395 w 1048"/>
                <a:gd name="T15" fmla="*/ 66 h 1304"/>
                <a:gd name="T16" fmla="*/ 360 w 1048"/>
                <a:gd name="T17" fmla="*/ 0 h 1304"/>
                <a:gd name="T18" fmla="*/ 45 w 1048"/>
                <a:gd name="T19" fmla="*/ 1007 h 1304"/>
                <a:gd name="T20" fmla="*/ 260 w 1048"/>
                <a:gd name="T21" fmla="*/ 1300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8" h="1304">
                  <a:moveTo>
                    <a:pt x="260" y="1300"/>
                  </a:moveTo>
                  <a:lnTo>
                    <a:pt x="1024" y="1300"/>
                  </a:lnTo>
                  <a:cubicBezTo>
                    <a:pt x="1032" y="1300"/>
                    <a:pt x="1040" y="1301"/>
                    <a:pt x="1048" y="1304"/>
                  </a:cubicBezTo>
                  <a:cubicBezTo>
                    <a:pt x="1048" y="1302"/>
                    <a:pt x="1048" y="1300"/>
                    <a:pt x="1048" y="1298"/>
                  </a:cubicBezTo>
                  <a:cubicBezTo>
                    <a:pt x="1048" y="1268"/>
                    <a:pt x="1024" y="1243"/>
                    <a:pt x="993" y="1243"/>
                  </a:cubicBezTo>
                  <a:lnTo>
                    <a:pt x="304" y="1243"/>
                  </a:lnTo>
                  <a:cubicBezTo>
                    <a:pt x="167" y="1243"/>
                    <a:pt x="69" y="1110"/>
                    <a:pt x="110" y="979"/>
                  </a:cubicBezTo>
                  <a:lnTo>
                    <a:pt x="395" y="66"/>
                  </a:lnTo>
                  <a:cubicBezTo>
                    <a:pt x="404" y="37"/>
                    <a:pt x="387" y="8"/>
                    <a:pt x="360" y="0"/>
                  </a:cubicBezTo>
                  <a:lnTo>
                    <a:pt x="45" y="1007"/>
                  </a:lnTo>
                  <a:cubicBezTo>
                    <a:pt x="0" y="1152"/>
                    <a:pt x="108" y="1300"/>
                    <a:pt x="260" y="1300"/>
                  </a:cubicBezTo>
                  <a:close/>
                </a:path>
              </a:pathLst>
            </a:custGeom>
            <a:solidFill>
              <a:srgbClr val="1B4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4ECFDB3A-FF95-4427-A7D0-F74D41E6E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2646" y="5803535"/>
              <a:ext cx="821566" cy="1588404"/>
            </a:xfrm>
            <a:custGeom>
              <a:avLst/>
              <a:gdLst>
                <a:gd name="connsiteX0" fmla="*/ 458938 w 821566"/>
                <a:gd name="connsiteY0" fmla="*/ 171 h 1588404"/>
                <a:gd name="connsiteX1" fmla="*/ 794578 w 821566"/>
                <a:gd name="connsiteY1" fmla="*/ 390727 h 1588404"/>
                <a:gd name="connsiteX2" fmla="*/ 791126 w 821566"/>
                <a:gd name="connsiteY2" fmla="*/ 484127 h 1588404"/>
                <a:gd name="connsiteX3" fmla="*/ 798878 w 821566"/>
                <a:gd name="connsiteY3" fmla="*/ 491564 h 1588404"/>
                <a:gd name="connsiteX4" fmla="*/ 791792 w 821566"/>
                <a:gd name="connsiteY4" fmla="*/ 609961 h 1588404"/>
                <a:gd name="connsiteX5" fmla="*/ 778002 w 821566"/>
                <a:gd name="connsiteY5" fmla="*/ 629685 h 1588404"/>
                <a:gd name="connsiteX6" fmla="*/ 769522 w 821566"/>
                <a:gd name="connsiteY6" fmla="*/ 691053 h 1588404"/>
                <a:gd name="connsiteX7" fmla="*/ 685990 w 821566"/>
                <a:gd name="connsiteY7" fmla="*/ 894803 h 1588404"/>
                <a:gd name="connsiteX8" fmla="*/ 677450 w 821566"/>
                <a:gd name="connsiteY8" fmla="*/ 903768 h 1588404"/>
                <a:gd name="connsiteX9" fmla="*/ 756042 w 821566"/>
                <a:gd name="connsiteY9" fmla="*/ 1174845 h 1588404"/>
                <a:gd name="connsiteX10" fmla="*/ 821566 w 821566"/>
                <a:gd name="connsiteY10" fmla="*/ 1268601 h 1588404"/>
                <a:gd name="connsiteX11" fmla="*/ 576990 w 821566"/>
                <a:gd name="connsiteY11" fmla="*/ 1580357 h 1588404"/>
                <a:gd name="connsiteX12" fmla="*/ 224218 w 821566"/>
                <a:gd name="connsiteY12" fmla="*/ 1317384 h 1588404"/>
                <a:gd name="connsiteX13" fmla="*/ 213554 w 821566"/>
                <a:gd name="connsiteY13" fmla="*/ 1280034 h 1588404"/>
                <a:gd name="connsiteX14" fmla="*/ 285934 w 821566"/>
                <a:gd name="connsiteY14" fmla="*/ 1121488 h 1588404"/>
                <a:gd name="connsiteX15" fmla="*/ 277654 w 821566"/>
                <a:gd name="connsiteY15" fmla="*/ 1013228 h 1588404"/>
                <a:gd name="connsiteX16" fmla="*/ 253702 w 821566"/>
                <a:gd name="connsiteY16" fmla="*/ 1007979 h 1588404"/>
                <a:gd name="connsiteX17" fmla="*/ 2 w 821566"/>
                <a:gd name="connsiteY17" fmla="*/ 519389 h 1588404"/>
                <a:gd name="connsiteX18" fmla="*/ 458938 w 821566"/>
                <a:gd name="connsiteY18" fmla="*/ 171 h 15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21566" h="1588404">
                  <a:moveTo>
                    <a:pt x="458938" y="171"/>
                  </a:moveTo>
                  <a:cubicBezTo>
                    <a:pt x="650734" y="3977"/>
                    <a:pt x="794578" y="103710"/>
                    <a:pt x="794578" y="390727"/>
                  </a:cubicBezTo>
                  <a:lnTo>
                    <a:pt x="791126" y="484127"/>
                  </a:lnTo>
                  <a:lnTo>
                    <a:pt x="798878" y="491564"/>
                  </a:lnTo>
                  <a:cubicBezTo>
                    <a:pt x="815840" y="520344"/>
                    <a:pt x="814122" y="566648"/>
                    <a:pt x="791792" y="609961"/>
                  </a:cubicBezTo>
                  <a:lnTo>
                    <a:pt x="778002" y="629685"/>
                  </a:lnTo>
                  <a:lnTo>
                    <a:pt x="769522" y="691053"/>
                  </a:lnTo>
                  <a:cubicBezTo>
                    <a:pt x="752120" y="774880"/>
                    <a:pt x="724974" y="842611"/>
                    <a:pt x="685990" y="894803"/>
                  </a:cubicBezTo>
                  <a:lnTo>
                    <a:pt x="677450" y="903768"/>
                  </a:lnTo>
                  <a:lnTo>
                    <a:pt x="756042" y="1174845"/>
                  </a:lnTo>
                  <a:cubicBezTo>
                    <a:pt x="767470" y="1212957"/>
                    <a:pt x="790326" y="1245733"/>
                    <a:pt x="821566" y="1268601"/>
                  </a:cubicBezTo>
                  <a:cubicBezTo>
                    <a:pt x="778138" y="1367692"/>
                    <a:pt x="738518" y="1543007"/>
                    <a:pt x="576990" y="1580357"/>
                  </a:cubicBezTo>
                  <a:cubicBezTo>
                    <a:pt x="366698" y="1629140"/>
                    <a:pt x="250126" y="1445440"/>
                    <a:pt x="224218" y="1317384"/>
                  </a:cubicBezTo>
                  <a:cubicBezTo>
                    <a:pt x="221934" y="1303664"/>
                    <a:pt x="218126" y="1291468"/>
                    <a:pt x="213554" y="1280034"/>
                  </a:cubicBezTo>
                  <a:cubicBezTo>
                    <a:pt x="261554" y="1244209"/>
                    <a:pt x="290506" y="1185517"/>
                    <a:pt x="285934" y="1121488"/>
                  </a:cubicBezTo>
                  <a:lnTo>
                    <a:pt x="277654" y="1013228"/>
                  </a:lnTo>
                  <a:lnTo>
                    <a:pt x="253702" y="1007979"/>
                  </a:lnTo>
                  <a:cubicBezTo>
                    <a:pt x="119338" y="961965"/>
                    <a:pt x="954" y="829151"/>
                    <a:pt x="2" y="519389"/>
                  </a:cubicBezTo>
                  <a:cubicBezTo>
                    <a:pt x="-758" y="80109"/>
                    <a:pt x="213106" y="-4397"/>
                    <a:pt x="458938" y="171"/>
                  </a:cubicBezTo>
                  <a:close/>
                </a:path>
              </a:pathLst>
            </a:custGeom>
            <a:solidFill>
              <a:srgbClr val="FEC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26431B53-C2F3-4DD1-BB05-77651D30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9922" y="6708295"/>
              <a:ext cx="420466" cy="258901"/>
            </a:xfrm>
            <a:custGeom>
              <a:avLst/>
              <a:gdLst>
                <a:gd name="connsiteX0" fmla="*/ 399230 w 420466"/>
                <a:gd name="connsiteY0" fmla="*/ 0 h 258901"/>
                <a:gd name="connsiteX1" fmla="*/ 420466 w 420466"/>
                <a:gd name="connsiteY1" fmla="*/ 73758 h 258901"/>
                <a:gd name="connsiteX2" fmla="*/ 6784 w 420466"/>
                <a:gd name="connsiteY2" fmla="*/ 254792 h 258901"/>
                <a:gd name="connsiteX3" fmla="*/ 8304 w 420466"/>
                <a:gd name="connsiteY3" fmla="*/ 217363 h 258901"/>
                <a:gd name="connsiteX4" fmla="*/ 0 w 420466"/>
                <a:gd name="connsiteY4" fmla="*/ 108385 h 258901"/>
                <a:gd name="connsiteX5" fmla="*/ 58154 w 420466"/>
                <a:gd name="connsiteY5" fmla="*/ 121132 h 258901"/>
                <a:gd name="connsiteX6" fmla="*/ 213630 w 420466"/>
                <a:gd name="connsiteY6" fmla="*/ 111770 h 258901"/>
                <a:gd name="connsiteX7" fmla="*/ 356120 w 420466"/>
                <a:gd name="connsiteY7" fmla="*/ 45250 h 25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6" h="258901">
                  <a:moveTo>
                    <a:pt x="399230" y="0"/>
                  </a:moveTo>
                  <a:lnTo>
                    <a:pt x="420466" y="73758"/>
                  </a:lnTo>
                  <a:cubicBezTo>
                    <a:pt x="339858" y="159310"/>
                    <a:pt x="187770" y="283055"/>
                    <a:pt x="6784" y="254792"/>
                  </a:cubicBezTo>
                  <a:cubicBezTo>
                    <a:pt x="8304" y="242571"/>
                    <a:pt x="9064" y="230349"/>
                    <a:pt x="8304" y="217363"/>
                  </a:cubicBezTo>
                  <a:lnTo>
                    <a:pt x="0" y="108385"/>
                  </a:lnTo>
                  <a:lnTo>
                    <a:pt x="58154" y="121132"/>
                  </a:lnTo>
                  <a:cubicBezTo>
                    <a:pt x="112834" y="127092"/>
                    <a:pt x="166824" y="122048"/>
                    <a:pt x="213630" y="111770"/>
                  </a:cubicBezTo>
                  <a:cubicBezTo>
                    <a:pt x="269950" y="99209"/>
                    <a:pt x="317090" y="77130"/>
                    <a:pt x="356120" y="45250"/>
                  </a:cubicBezTo>
                  <a:close/>
                </a:path>
              </a:pathLst>
            </a:custGeom>
            <a:solidFill>
              <a:srgbClr val="FFA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7" name="Freeform 58">
              <a:extLst>
                <a:ext uri="{FF2B5EF4-FFF2-40B4-BE49-F238E27FC236}">
                  <a16:creationId xmlns:a16="http://schemas.microsoft.com/office/drawing/2014/main" id="{A252D075-A5C2-4C9D-94A5-C4B9CF908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0" y="7072313"/>
              <a:ext cx="2784475" cy="3032125"/>
            </a:xfrm>
            <a:custGeom>
              <a:avLst/>
              <a:gdLst>
                <a:gd name="T0" fmla="*/ 3568 w 3659"/>
                <a:gd name="T1" fmla="*/ 1850 h 3985"/>
                <a:gd name="T2" fmla="*/ 3093 w 3659"/>
                <a:gd name="T3" fmla="*/ 586 h 3985"/>
                <a:gd name="T4" fmla="*/ 2511 w 3659"/>
                <a:gd name="T5" fmla="*/ 115 h 3985"/>
                <a:gd name="T6" fmla="*/ 2040 w 3659"/>
                <a:gd name="T7" fmla="*/ 44 h 3985"/>
                <a:gd name="T8" fmla="*/ 1941 w 3659"/>
                <a:gd name="T9" fmla="*/ 0 h 3985"/>
                <a:gd name="T10" fmla="*/ 1620 w 3659"/>
                <a:gd name="T11" fmla="*/ 409 h 3985"/>
                <a:gd name="T12" fmla="*/ 1157 w 3659"/>
                <a:gd name="T13" fmla="*/ 64 h 3985"/>
                <a:gd name="T14" fmla="*/ 1143 w 3659"/>
                <a:gd name="T15" fmla="*/ 15 h 3985"/>
                <a:gd name="T16" fmla="*/ 1046 w 3659"/>
                <a:gd name="T17" fmla="*/ 57 h 3985"/>
                <a:gd name="T18" fmla="*/ 703 w 3659"/>
                <a:gd name="T19" fmla="*/ 124 h 3985"/>
                <a:gd name="T20" fmla="*/ 212 w 3659"/>
                <a:gd name="T21" fmla="*/ 646 h 3985"/>
                <a:gd name="T22" fmla="*/ 0 w 3659"/>
                <a:gd name="T23" fmla="*/ 2268 h 3985"/>
                <a:gd name="T24" fmla="*/ 538 w 3659"/>
                <a:gd name="T25" fmla="*/ 2296 h 3985"/>
                <a:gd name="T26" fmla="*/ 793 w 3659"/>
                <a:gd name="T27" fmla="*/ 3505 h 3985"/>
                <a:gd name="T28" fmla="*/ 793 w 3659"/>
                <a:gd name="T29" fmla="*/ 3507 h 3985"/>
                <a:gd name="T30" fmla="*/ 3227 w 3659"/>
                <a:gd name="T31" fmla="*/ 3069 h 3985"/>
                <a:gd name="T32" fmla="*/ 3160 w 3659"/>
                <a:gd name="T33" fmla="*/ 2395 h 3985"/>
                <a:gd name="T34" fmla="*/ 3247 w 3659"/>
                <a:gd name="T35" fmla="*/ 2384 h 3985"/>
                <a:gd name="T36" fmla="*/ 3568 w 3659"/>
                <a:gd name="T37" fmla="*/ 185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59" h="3985">
                  <a:moveTo>
                    <a:pt x="3568" y="1850"/>
                  </a:moveTo>
                  <a:lnTo>
                    <a:pt x="3093" y="586"/>
                  </a:lnTo>
                  <a:cubicBezTo>
                    <a:pt x="2999" y="335"/>
                    <a:pt x="2776" y="155"/>
                    <a:pt x="2511" y="115"/>
                  </a:cubicBezTo>
                  <a:lnTo>
                    <a:pt x="2040" y="44"/>
                  </a:lnTo>
                  <a:cubicBezTo>
                    <a:pt x="2003" y="37"/>
                    <a:pt x="1970" y="22"/>
                    <a:pt x="1941" y="0"/>
                  </a:cubicBezTo>
                  <a:cubicBezTo>
                    <a:pt x="1884" y="130"/>
                    <a:pt x="1832" y="360"/>
                    <a:pt x="1620" y="409"/>
                  </a:cubicBezTo>
                  <a:cubicBezTo>
                    <a:pt x="1344" y="473"/>
                    <a:pt x="1191" y="232"/>
                    <a:pt x="1157" y="64"/>
                  </a:cubicBezTo>
                  <a:cubicBezTo>
                    <a:pt x="1154" y="46"/>
                    <a:pt x="1149" y="30"/>
                    <a:pt x="1143" y="15"/>
                  </a:cubicBezTo>
                  <a:cubicBezTo>
                    <a:pt x="1115" y="36"/>
                    <a:pt x="1082" y="51"/>
                    <a:pt x="1046" y="57"/>
                  </a:cubicBezTo>
                  <a:lnTo>
                    <a:pt x="703" y="124"/>
                  </a:lnTo>
                  <a:cubicBezTo>
                    <a:pt x="444" y="174"/>
                    <a:pt x="246" y="384"/>
                    <a:pt x="212" y="646"/>
                  </a:cubicBezTo>
                  <a:lnTo>
                    <a:pt x="0" y="2268"/>
                  </a:lnTo>
                  <a:lnTo>
                    <a:pt x="538" y="2296"/>
                  </a:lnTo>
                  <a:lnTo>
                    <a:pt x="793" y="3505"/>
                  </a:lnTo>
                  <a:lnTo>
                    <a:pt x="793" y="3507"/>
                  </a:lnTo>
                  <a:cubicBezTo>
                    <a:pt x="1184" y="3706"/>
                    <a:pt x="2052" y="3985"/>
                    <a:pt x="3227" y="3069"/>
                  </a:cubicBezTo>
                  <a:lnTo>
                    <a:pt x="3160" y="2395"/>
                  </a:lnTo>
                  <a:lnTo>
                    <a:pt x="3247" y="2384"/>
                  </a:lnTo>
                  <a:cubicBezTo>
                    <a:pt x="3502" y="2351"/>
                    <a:pt x="3659" y="2090"/>
                    <a:pt x="3568" y="1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8" name="Freeform 59">
              <a:extLst>
                <a:ext uri="{FF2B5EF4-FFF2-40B4-BE49-F238E27FC236}">
                  <a16:creationId xmlns:a16="http://schemas.microsoft.com/office/drawing/2014/main" id="{77CB9BE2-468B-4E30-8B83-3B68D2C8E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0" y="9407525"/>
              <a:ext cx="2062163" cy="1390650"/>
            </a:xfrm>
            <a:custGeom>
              <a:avLst/>
              <a:gdLst>
                <a:gd name="T0" fmla="*/ 2434 w 2709"/>
                <a:gd name="T1" fmla="*/ 0 h 1828"/>
                <a:gd name="T2" fmla="*/ 0 w 2709"/>
                <a:gd name="T3" fmla="*/ 438 h 1828"/>
                <a:gd name="T4" fmla="*/ 159 w 2709"/>
                <a:gd name="T5" fmla="*/ 1828 h 1828"/>
                <a:gd name="T6" fmla="*/ 2709 w 2709"/>
                <a:gd name="T7" fmla="*/ 1828 h 1828"/>
                <a:gd name="T8" fmla="*/ 2434 w 2709"/>
                <a:gd name="T9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9" h="1828">
                  <a:moveTo>
                    <a:pt x="2434" y="0"/>
                  </a:moveTo>
                  <a:cubicBezTo>
                    <a:pt x="1259" y="916"/>
                    <a:pt x="391" y="637"/>
                    <a:pt x="0" y="438"/>
                  </a:cubicBezTo>
                  <a:lnTo>
                    <a:pt x="159" y="1828"/>
                  </a:lnTo>
                  <a:lnTo>
                    <a:pt x="2709" y="1828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rgbClr val="4B6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9" name="Freeform 60">
              <a:extLst>
                <a:ext uri="{FF2B5EF4-FFF2-40B4-BE49-F238E27FC236}">
                  <a16:creationId xmlns:a16="http://schemas.microsoft.com/office/drawing/2014/main" id="{02D9189F-E2C6-4802-B78F-77848F2CE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2900" y="7958138"/>
              <a:ext cx="1647825" cy="1023938"/>
            </a:xfrm>
            <a:custGeom>
              <a:avLst/>
              <a:gdLst>
                <a:gd name="T0" fmla="*/ 1753 w 2165"/>
                <a:gd name="T1" fmla="*/ 1220 h 1347"/>
                <a:gd name="T2" fmla="*/ 2074 w 2165"/>
                <a:gd name="T3" fmla="*/ 686 h 1347"/>
                <a:gd name="T4" fmla="*/ 1816 w 2165"/>
                <a:gd name="T5" fmla="*/ 0 h 1347"/>
                <a:gd name="T6" fmla="*/ 1157 w 2165"/>
                <a:gd name="T7" fmla="*/ 240 h 1347"/>
                <a:gd name="T8" fmla="*/ 1345 w 2165"/>
                <a:gd name="T9" fmla="*/ 700 h 1347"/>
                <a:gd name="T10" fmla="*/ 0 w 2165"/>
                <a:gd name="T11" fmla="*/ 1050 h 1347"/>
                <a:gd name="T12" fmla="*/ 64 w 2165"/>
                <a:gd name="T13" fmla="*/ 1347 h 1347"/>
                <a:gd name="T14" fmla="*/ 1666 w 2165"/>
                <a:gd name="T15" fmla="*/ 1232 h 1347"/>
                <a:gd name="T16" fmla="*/ 1666 w 2165"/>
                <a:gd name="T17" fmla="*/ 1231 h 1347"/>
                <a:gd name="T18" fmla="*/ 1753 w 2165"/>
                <a:gd name="T19" fmla="*/ 122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5" h="1347">
                  <a:moveTo>
                    <a:pt x="1753" y="1220"/>
                  </a:moveTo>
                  <a:cubicBezTo>
                    <a:pt x="2008" y="1187"/>
                    <a:pt x="2165" y="926"/>
                    <a:pt x="2074" y="686"/>
                  </a:cubicBezTo>
                  <a:lnTo>
                    <a:pt x="1816" y="0"/>
                  </a:lnTo>
                  <a:cubicBezTo>
                    <a:pt x="1577" y="232"/>
                    <a:pt x="1157" y="240"/>
                    <a:pt x="1157" y="240"/>
                  </a:cubicBezTo>
                  <a:lnTo>
                    <a:pt x="1345" y="700"/>
                  </a:lnTo>
                  <a:lnTo>
                    <a:pt x="0" y="1050"/>
                  </a:lnTo>
                  <a:lnTo>
                    <a:pt x="64" y="1347"/>
                  </a:lnTo>
                  <a:cubicBezTo>
                    <a:pt x="64" y="1347"/>
                    <a:pt x="1048" y="1269"/>
                    <a:pt x="1666" y="1232"/>
                  </a:cubicBezTo>
                  <a:lnTo>
                    <a:pt x="1666" y="1231"/>
                  </a:lnTo>
                  <a:lnTo>
                    <a:pt x="1753" y="1220"/>
                  </a:lnTo>
                  <a:close/>
                </a:path>
              </a:pathLst>
            </a:custGeom>
            <a:solidFill>
              <a:srgbClr val="FEC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0" name="Freeform 62">
              <a:extLst>
                <a:ext uri="{FF2B5EF4-FFF2-40B4-BE49-F238E27FC236}">
                  <a16:creationId xmlns:a16="http://schemas.microsoft.com/office/drawing/2014/main" id="{30A8FE2E-0ECB-4A97-9504-256CB7F0A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1838" y="10266363"/>
              <a:ext cx="130175" cy="531813"/>
            </a:xfrm>
            <a:custGeom>
              <a:avLst/>
              <a:gdLst>
                <a:gd name="T0" fmla="*/ 158 w 170"/>
                <a:gd name="T1" fmla="*/ 698 h 698"/>
                <a:gd name="T2" fmla="*/ 148 w 170"/>
                <a:gd name="T3" fmla="*/ 690 h 698"/>
                <a:gd name="T4" fmla="*/ 1 w 170"/>
                <a:gd name="T5" fmla="*/ 14 h 698"/>
                <a:gd name="T6" fmla="*/ 10 w 170"/>
                <a:gd name="T7" fmla="*/ 2 h 698"/>
                <a:gd name="T8" fmla="*/ 23 w 170"/>
                <a:gd name="T9" fmla="*/ 10 h 698"/>
                <a:gd name="T10" fmla="*/ 169 w 170"/>
                <a:gd name="T11" fmla="*/ 685 h 698"/>
                <a:gd name="T12" fmla="*/ 161 w 170"/>
                <a:gd name="T13" fmla="*/ 698 h 698"/>
                <a:gd name="T14" fmla="*/ 158 w 170"/>
                <a:gd name="T1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698">
                  <a:moveTo>
                    <a:pt x="158" y="698"/>
                  </a:moveTo>
                  <a:cubicBezTo>
                    <a:pt x="153" y="698"/>
                    <a:pt x="149" y="695"/>
                    <a:pt x="148" y="690"/>
                  </a:cubicBezTo>
                  <a:lnTo>
                    <a:pt x="1" y="14"/>
                  </a:lnTo>
                  <a:cubicBezTo>
                    <a:pt x="0" y="9"/>
                    <a:pt x="4" y="3"/>
                    <a:pt x="10" y="2"/>
                  </a:cubicBezTo>
                  <a:cubicBezTo>
                    <a:pt x="16" y="0"/>
                    <a:pt x="21" y="4"/>
                    <a:pt x="23" y="10"/>
                  </a:cubicBezTo>
                  <a:lnTo>
                    <a:pt x="169" y="685"/>
                  </a:lnTo>
                  <a:cubicBezTo>
                    <a:pt x="170" y="691"/>
                    <a:pt x="167" y="697"/>
                    <a:pt x="161" y="698"/>
                  </a:cubicBezTo>
                  <a:cubicBezTo>
                    <a:pt x="160" y="698"/>
                    <a:pt x="159" y="698"/>
                    <a:pt x="158" y="698"/>
                  </a:cubicBezTo>
                  <a:close/>
                </a:path>
              </a:pathLst>
            </a:custGeom>
            <a:solidFill>
              <a:srgbClr val="210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066D2A6-F9B5-4A2D-82CA-1BA3AD0E8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4723" y="7566687"/>
              <a:ext cx="1519876" cy="567662"/>
            </a:xfrm>
            <a:custGeom>
              <a:avLst/>
              <a:gdLst>
                <a:gd name="connsiteX0" fmla="*/ 1305490 w 1519876"/>
                <a:gd name="connsiteY0" fmla="*/ 106392 h 567662"/>
                <a:gd name="connsiteX1" fmla="*/ 1316904 w 1519876"/>
                <a:gd name="connsiteY1" fmla="*/ 110192 h 567662"/>
                <a:gd name="connsiteX2" fmla="*/ 1519306 w 1519876"/>
                <a:gd name="connsiteY2" fmla="*/ 556263 h 567662"/>
                <a:gd name="connsiteX3" fmla="*/ 1514740 w 1519876"/>
                <a:gd name="connsiteY3" fmla="*/ 566902 h 567662"/>
                <a:gd name="connsiteX4" fmla="*/ 1511696 w 1519876"/>
                <a:gd name="connsiteY4" fmla="*/ 567662 h 567662"/>
                <a:gd name="connsiteX5" fmla="*/ 1504088 w 1519876"/>
                <a:gd name="connsiteY5" fmla="*/ 563103 h 567662"/>
                <a:gd name="connsiteX6" fmla="*/ 1301686 w 1519876"/>
                <a:gd name="connsiteY6" fmla="*/ 117031 h 567662"/>
                <a:gd name="connsiteX7" fmla="*/ 1305490 w 1519876"/>
                <a:gd name="connsiteY7" fmla="*/ 106392 h 567662"/>
                <a:gd name="connsiteX8" fmla="*/ 26574 w 1519876"/>
                <a:gd name="connsiteY8" fmla="*/ 98 h 567662"/>
                <a:gd name="connsiteX9" fmla="*/ 34166 w 1519876"/>
                <a:gd name="connsiteY9" fmla="*/ 8462 h 567662"/>
                <a:gd name="connsiteX10" fmla="*/ 16704 w 1519876"/>
                <a:gd name="connsiteY10" fmla="*/ 497386 h 567662"/>
                <a:gd name="connsiteX11" fmla="*/ 8352 w 1519876"/>
                <a:gd name="connsiteY11" fmla="*/ 505750 h 567662"/>
                <a:gd name="connsiteX12" fmla="*/ 7594 w 1519876"/>
                <a:gd name="connsiteY12" fmla="*/ 505750 h 567662"/>
                <a:gd name="connsiteX13" fmla="*/ 0 w 1519876"/>
                <a:gd name="connsiteY13" fmla="*/ 497386 h 567662"/>
                <a:gd name="connsiteX14" fmla="*/ 18222 w 1519876"/>
                <a:gd name="connsiteY14" fmla="*/ 7701 h 567662"/>
                <a:gd name="connsiteX15" fmla="*/ 26574 w 1519876"/>
                <a:gd name="connsiteY15" fmla="*/ 98 h 56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19876" h="567662">
                  <a:moveTo>
                    <a:pt x="1305490" y="106392"/>
                  </a:moveTo>
                  <a:cubicBezTo>
                    <a:pt x="1310056" y="104112"/>
                    <a:pt x="1314622" y="106392"/>
                    <a:pt x="1316904" y="110192"/>
                  </a:cubicBezTo>
                  <a:lnTo>
                    <a:pt x="1519306" y="556263"/>
                  </a:lnTo>
                  <a:cubicBezTo>
                    <a:pt x="1520828" y="560063"/>
                    <a:pt x="1519306" y="565382"/>
                    <a:pt x="1514740" y="566902"/>
                  </a:cubicBezTo>
                  <a:cubicBezTo>
                    <a:pt x="1513978" y="567662"/>
                    <a:pt x="1512458" y="567662"/>
                    <a:pt x="1511696" y="567662"/>
                  </a:cubicBezTo>
                  <a:cubicBezTo>
                    <a:pt x="1508652" y="567662"/>
                    <a:pt x="1505608" y="566142"/>
                    <a:pt x="1504088" y="563103"/>
                  </a:cubicBezTo>
                  <a:lnTo>
                    <a:pt x="1301686" y="117031"/>
                  </a:lnTo>
                  <a:cubicBezTo>
                    <a:pt x="1300164" y="112471"/>
                    <a:pt x="1301686" y="107912"/>
                    <a:pt x="1305490" y="106392"/>
                  </a:cubicBezTo>
                  <a:close/>
                  <a:moveTo>
                    <a:pt x="26574" y="98"/>
                  </a:moveTo>
                  <a:cubicBezTo>
                    <a:pt x="31130" y="98"/>
                    <a:pt x="34926" y="3900"/>
                    <a:pt x="34166" y="8462"/>
                  </a:cubicBezTo>
                  <a:lnTo>
                    <a:pt x="16704" y="497386"/>
                  </a:lnTo>
                  <a:cubicBezTo>
                    <a:pt x="15946" y="501948"/>
                    <a:pt x="12908" y="505750"/>
                    <a:pt x="8352" y="505750"/>
                  </a:cubicBezTo>
                  <a:cubicBezTo>
                    <a:pt x="8352" y="505750"/>
                    <a:pt x="8352" y="505750"/>
                    <a:pt x="7594" y="505750"/>
                  </a:cubicBezTo>
                  <a:cubicBezTo>
                    <a:pt x="3038" y="505750"/>
                    <a:pt x="0" y="501948"/>
                    <a:pt x="0" y="497386"/>
                  </a:cubicBezTo>
                  <a:lnTo>
                    <a:pt x="18222" y="7701"/>
                  </a:lnTo>
                  <a:cubicBezTo>
                    <a:pt x="18222" y="3139"/>
                    <a:pt x="22018" y="-663"/>
                    <a:pt x="26574" y="98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E749D32C-C779-4100-9990-3BD2AD0D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4357" y="5632629"/>
              <a:ext cx="1095344" cy="988364"/>
            </a:xfrm>
            <a:custGeom>
              <a:avLst/>
              <a:gdLst>
                <a:gd name="connsiteX0" fmla="*/ 503297 w 1095344"/>
                <a:gd name="connsiteY0" fmla="*/ 538 h 988364"/>
                <a:gd name="connsiteX1" fmla="*/ 853737 w 1095344"/>
                <a:gd name="connsiteY1" fmla="*/ 137050 h 988364"/>
                <a:gd name="connsiteX2" fmla="*/ 843079 w 1095344"/>
                <a:gd name="connsiteY2" fmla="*/ 988267 h 988364"/>
                <a:gd name="connsiteX3" fmla="*/ 839461 w 1095344"/>
                <a:gd name="connsiteY3" fmla="*/ 880627 h 988364"/>
                <a:gd name="connsiteX4" fmla="*/ 846649 w 1095344"/>
                <a:gd name="connsiteY4" fmla="*/ 846033 h 988364"/>
                <a:gd name="connsiteX5" fmla="*/ 851295 w 1095344"/>
                <a:gd name="connsiteY5" fmla="*/ 844506 h 988364"/>
                <a:gd name="connsiteX6" fmla="*/ 910081 w 1095344"/>
                <a:gd name="connsiteY6" fmla="*/ 780867 h 988364"/>
                <a:gd name="connsiteX7" fmla="*/ 894049 w 1095344"/>
                <a:gd name="connsiteY7" fmla="*/ 640291 h 988364"/>
                <a:gd name="connsiteX8" fmla="*/ 796887 w 1095344"/>
                <a:gd name="connsiteY8" fmla="*/ 671173 h 988364"/>
                <a:gd name="connsiteX9" fmla="*/ 785713 w 1095344"/>
                <a:gd name="connsiteY9" fmla="*/ 687297 h 988364"/>
                <a:gd name="connsiteX10" fmla="*/ 780335 w 1095344"/>
                <a:gd name="connsiteY10" fmla="*/ 674414 h 988364"/>
                <a:gd name="connsiteX11" fmla="*/ 774553 w 1095344"/>
                <a:gd name="connsiteY11" fmla="*/ 430940 h 988364"/>
                <a:gd name="connsiteX12" fmla="*/ 271277 w 1095344"/>
                <a:gd name="connsiteY12" fmla="*/ 459872 h 988364"/>
                <a:gd name="connsiteX13" fmla="*/ 265185 w 1095344"/>
                <a:gd name="connsiteY13" fmla="*/ 39594 h 988364"/>
                <a:gd name="connsiteX14" fmla="*/ 503297 w 1095344"/>
                <a:gd name="connsiteY14" fmla="*/ 538 h 98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5344" h="988364">
                  <a:moveTo>
                    <a:pt x="503297" y="538"/>
                  </a:moveTo>
                  <a:cubicBezTo>
                    <a:pt x="717545" y="9852"/>
                    <a:pt x="853737" y="137050"/>
                    <a:pt x="853737" y="137050"/>
                  </a:cubicBezTo>
                  <a:cubicBezTo>
                    <a:pt x="1311331" y="179687"/>
                    <a:pt x="1008299" y="974562"/>
                    <a:pt x="843079" y="988267"/>
                  </a:cubicBezTo>
                  <a:cubicBezTo>
                    <a:pt x="809957" y="990932"/>
                    <a:pt x="825757" y="938587"/>
                    <a:pt x="839461" y="880627"/>
                  </a:cubicBezTo>
                  <a:lnTo>
                    <a:pt x="846649" y="846033"/>
                  </a:lnTo>
                  <a:lnTo>
                    <a:pt x="851295" y="844506"/>
                  </a:lnTo>
                  <a:cubicBezTo>
                    <a:pt x="873817" y="831968"/>
                    <a:pt x="895195" y="809742"/>
                    <a:pt x="910081" y="780867"/>
                  </a:cubicBezTo>
                  <a:cubicBezTo>
                    <a:pt x="939855" y="723117"/>
                    <a:pt x="932985" y="660048"/>
                    <a:pt x="894049" y="640291"/>
                  </a:cubicBezTo>
                  <a:cubicBezTo>
                    <a:pt x="865419" y="625473"/>
                    <a:pt x="826913" y="638866"/>
                    <a:pt x="796887" y="671173"/>
                  </a:cubicBezTo>
                  <a:lnTo>
                    <a:pt x="785713" y="687297"/>
                  </a:lnTo>
                  <a:lnTo>
                    <a:pt x="780335" y="674414"/>
                  </a:lnTo>
                  <a:cubicBezTo>
                    <a:pt x="754851" y="582121"/>
                    <a:pt x="774553" y="430940"/>
                    <a:pt x="774553" y="430940"/>
                  </a:cubicBezTo>
                  <a:cubicBezTo>
                    <a:pt x="774553" y="430940"/>
                    <a:pt x="650447" y="461395"/>
                    <a:pt x="271277" y="459872"/>
                  </a:cubicBezTo>
                  <a:cubicBezTo>
                    <a:pt x="-107893" y="458350"/>
                    <a:pt x="-70587" y="164459"/>
                    <a:pt x="265185" y="39594"/>
                  </a:cubicBezTo>
                  <a:cubicBezTo>
                    <a:pt x="351793" y="7426"/>
                    <a:pt x="431881" y="-2567"/>
                    <a:pt x="503297" y="538"/>
                  </a:cubicBezTo>
                  <a:close/>
                </a:path>
              </a:pathLst>
            </a:custGeom>
            <a:solidFill>
              <a:srgbClr val="1B4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3" name="Freeform 67">
              <a:extLst>
                <a:ext uri="{FF2B5EF4-FFF2-40B4-BE49-F238E27FC236}">
                  <a16:creationId xmlns:a16="http://schemas.microsoft.com/office/drawing/2014/main" id="{0B7F8993-F268-4162-B248-ABC89D589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3813" y="6302375"/>
              <a:ext cx="82550" cy="206375"/>
            </a:xfrm>
            <a:custGeom>
              <a:avLst/>
              <a:gdLst>
                <a:gd name="T0" fmla="*/ 96 w 108"/>
                <a:gd name="T1" fmla="*/ 271 h 271"/>
                <a:gd name="T2" fmla="*/ 96 w 108"/>
                <a:gd name="T3" fmla="*/ 271 h 271"/>
                <a:gd name="T4" fmla="*/ 52 w 108"/>
                <a:gd name="T5" fmla="*/ 270 h 271"/>
                <a:gd name="T6" fmla="*/ 13 w 108"/>
                <a:gd name="T7" fmla="*/ 251 h 271"/>
                <a:gd name="T8" fmla="*/ 3 w 108"/>
                <a:gd name="T9" fmla="*/ 209 h 271"/>
                <a:gd name="T10" fmla="*/ 43 w 108"/>
                <a:gd name="T11" fmla="*/ 11 h 271"/>
                <a:gd name="T12" fmla="*/ 57 w 108"/>
                <a:gd name="T13" fmla="*/ 2 h 271"/>
                <a:gd name="T14" fmla="*/ 66 w 108"/>
                <a:gd name="T15" fmla="*/ 15 h 271"/>
                <a:gd name="T16" fmla="*/ 26 w 108"/>
                <a:gd name="T17" fmla="*/ 214 h 271"/>
                <a:gd name="T18" fmla="*/ 32 w 108"/>
                <a:gd name="T19" fmla="*/ 236 h 271"/>
                <a:gd name="T20" fmla="*/ 52 w 108"/>
                <a:gd name="T21" fmla="*/ 246 h 271"/>
                <a:gd name="T22" fmla="*/ 96 w 108"/>
                <a:gd name="T23" fmla="*/ 247 h 271"/>
                <a:gd name="T24" fmla="*/ 108 w 108"/>
                <a:gd name="T25" fmla="*/ 259 h 271"/>
                <a:gd name="T26" fmla="*/ 96 w 108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71">
                  <a:moveTo>
                    <a:pt x="96" y="271"/>
                  </a:moveTo>
                  <a:cubicBezTo>
                    <a:pt x="96" y="271"/>
                    <a:pt x="96" y="271"/>
                    <a:pt x="96" y="271"/>
                  </a:cubicBezTo>
                  <a:lnTo>
                    <a:pt x="52" y="270"/>
                  </a:lnTo>
                  <a:cubicBezTo>
                    <a:pt x="37" y="269"/>
                    <a:pt x="23" y="263"/>
                    <a:pt x="13" y="251"/>
                  </a:cubicBezTo>
                  <a:cubicBezTo>
                    <a:pt x="4" y="239"/>
                    <a:pt x="0" y="224"/>
                    <a:pt x="3" y="209"/>
                  </a:cubicBezTo>
                  <a:lnTo>
                    <a:pt x="43" y="11"/>
                  </a:lnTo>
                  <a:cubicBezTo>
                    <a:pt x="44" y="4"/>
                    <a:pt x="50" y="0"/>
                    <a:pt x="57" y="2"/>
                  </a:cubicBezTo>
                  <a:cubicBezTo>
                    <a:pt x="63" y="3"/>
                    <a:pt x="67" y="9"/>
                    <a:pt x="66" y="15"/>
                  </a:cubicBezTo>
                  <a:lnTo>
                    <a:pt x="26" y="214"/>
                  </a:lnTo>
                  <a:cubicBezTo>
                    <a:pt x="25" y="222"/>
                    <a:pt x="27" y="230"/>
                    <a:pt x="32" y="236"/>
                  </a:cubicBezTo>
                  <a:cubicBezTo>
                    <a:pt x="37" y="243"/>
                    <a:pt x="44" y="246"/>
                    <a:pt x="52" y="246"/>
                  </a:cubicBezTo>
                  <a:lnTo>
                    <a:pt x="96" y="247"/>
                  </a:lnTo>
                  <a:cubicBezTo>
                    <a:pt x="103" y="248"/>
                    <a:pt x="108" y="253"/>
                    <a:pt x="108" y="259"/>
                  </a:cubicBezTo>
                  <a:cubicBezTo>
                    <a:pt x="108" y="266"/>
                    <a:pt x="103" y="271"/>
                    <a:pt x="96" y="271"/>
                  </a:cubicBezTo>
                  <a:close/>
                </a:path>
              </a:pathLst>
            </a:custGeom>
            <a:solidFill>
              <a:srgbClr val="FFA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4" name="Freeform 69">
              <a:extLst>
                <a:ext uri="{FF2B5EF4-FFF2-40B4-BE49-F238E27FC236}">
                  <a16:creationId xmlns:a16="http://schemas.microsoft.com/office/drawing/2014/main" id="{099875F6-E044-4DCF-9FBB-23641552B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5763" y="7446963"/>
              <a:ext cx="1735138" cy="1028700"/>
            </a:xfrm>
            <a:custGeom>
              <a:avLst/>
              <a:gdLst>
                <a:gd name="T0" fmla="*/ 17 w 2280"/>
                <a:gd name="T1" fmla="*/ 1351 h 1351"/>
                <a:gd name="T2" fmla="*/ 0 w 2280"/>
                <a:gd name="T3" fmla="*/ 1338 h 1351"/>
                <a:gd name="T4" fmla="*/ 716 w 2280"/>
                <a:gd name="T5" fmla="*/ 436 h 1351"/>
                <a:gd name="T6" fmla="*/ 1205 w 2280"/>
                <a:gd name="T7" fmla="*/ 1058 h 1351"/>
                <a:gd name="T8" fmla="*/ 1691 w 2280"/>
                <a:gd name="T9" fmla="*/ 0 h 1351"/>
                <a:gd name="T10" fmla="*/ 2280 w 2280"/>
                <a:gd name="T11" fmla="*/ 992 h 1351"/>
                <a:gd name="T12" fmla="*/ 2262 w 2280"/>
                <a:gd name="T13" fmla="*/ 1003 h 1351"/>
                <a:gd name="T14" fmla="*/ 1694 w 2280"/>
                <a:gd name="T15" fmla="*/ 47 h 1351"/>
                <a:gd name="T16" fmla="*/ 1210 w 2280"/>
                <a:gd name="T17" fmla="*/ 1099 h 1351"/>
                <a:gd name="T18" fmla="*/ 715 w 2280"/>
                <a:gd name="T19" fmla="*/ 471 h 1351"/>
                <a:gd name="T20" fmla="*/ 17 w 2280"/>
                <a:gd name="T21" fmla="*/ 1351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0" h="1351">
                  <a:moveTo>
                    <a:pt x="17" y="1351"/>
                  </a:moveTo>
                  <a:lnTo>
                    <a:pt x="0" y="1338"/>
                  </a:lnTo>
                  <a:lnTo>
                    <a:pt x="716" y="436"/>
                  </a:lnTo>
                  <a:lnTo>
                    <a:pt x="1205" y="1058"/>
                  </a:lnTo>
                  <a:lnTo>
                    <a:pt x="1691" y="0"/>
                  </a:lnTo>
                  <a:lnTo>
                    <a:pt x="2280" y="992"/>
                  </a:lnTo>
                  <a:lnTo>
                    <a:pt x="2262" y="1003"/>
                  </a:lnTo>
                  <a:lnTo>
                    <a:pt x="1694" y="47"/>
                  </a:lnTo>
                  <a:lnTo>
                    <a:pt x="1210" y="1099"/>
                  </a:lnTo>
                  <a:lnTo>
                    <a:pt x="715" y="471"/>
                  </a:lnTo>
                  <a:lnTo>
                    <a:pt x="17" y="1351"/>
                  </a:lnTo>
                  <a:close/>
                </a:path>
              </a:pathLst>
            </a:custGeom>
            <a:solidFill>
              <a:srgbClr val="100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37255071-1887-427A-BCA1-A8A1DF41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025" y="7412037"/>
              <a:ext cx="1401763" cy="1123950"/>
            </a:xfrm>
            <a:custGeom>
              <a:avLst/>
              <a:gdLst>
                <a:gd name="connsiteX0" fmla="*/ 53975 w 1401763"/>
                <a:gd name="connsiteY0" fmla="*/ 1016000 h 1123950"/>
                <a:gd name="connsiteX1" fmla="*/ 107950 w 1401763"/>
                <a:gd name="connsiteY1" fmla="*/ 1069975 h 1123950"/>
                <a:gd name="connsiteX2" fmla="*/ 53975 w 1401763"/>
                <a:gd name="connsiteY2" fmla="*/ 1123950 h 1123950"/>
                <a:gd name="connsiteX3" fmla="*/ 0 w 1401763"/>
                <a:gd name="connsiteY3" fmla="*/ 1069975 h 1123950"/>
                <a:gd name="connsiteX4" fmla="*/ 53975 w 1401763"/>
                <a:gd name="connsiteY4" fmla="*/ 1016000 h 1123950"/>
                <a:gd name="connsiteX5" fmla="*/ 604045 w 1401763"/>
                <a:gd name="connsiteY5" fmla="*/ 327025 h 1123950"/>
                <a:gd name="connsiteX6" fmla="*/ 657227 w 1401763"/>
                <a:gd name="connsiteY6" fmla="*/ 380207 h 1123950"/>
                <a:gd name="connsiteX7" fmla="*/ 604045 w 1401763"/>
                <a:gd name="connsiteY7" fmla="*/ 433389 h 1123950"/>
                <a:gd name="connsiteX8" fmla="*/ 550863 w 1401763"/>
                <a:gd name="connsiteY8" fmla="*/ 380207 h 1123950"/>
                <a:gd name="connsiteX9" fmla="*/ 604045 w 1401763"/>
                <a:gd name="connsiteY9" fmla="*/ 327025 h 1123950"/>
                <a:gd name="connsiteX10" fmla="*/ 1347787 w 1401763"/>
                <a:gd name="connsiteY10" fmla="*/ 0 h 1123950"/>
                <a:gd name="connsiteX11" fmla="*/ 1401763 w 1401763"/>
                <a:gd name="connsiteY11" fmla="*/ 53182 h 1123950"/>
                <a:gd name="connsiteX12" fmla="*/ 1347787 w 1401763"/>
                <a:gd name="connsiteY12" fmla="*/ 106364 h 1123950"/>
                <a:gd name="connsiteX13" fmla="*/ 1293813 w 1401763"/>
                <a:gd name="connsiteY13" fmla="*/ 53182 h 1123950"/>
                <a:gd name="connsiteX14" fmla="*/ 1347787 w 1401763"/>
                <a:gd name="connsiteY1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1763" h="1123950">
                  <a:moveTo>
                    <a:pt x="53975" y="1016000"/>
                  </a:moveTo>
                  <a:cubicBezTo>
                    <a:pt x="83785" y="1016000"/>
                    <a:pt x="107950" y="1040165"/>
                    <a:pt x="107950" y="1069975"/>
                  </a:cubicBezTo>
                  <a:cubicBezTo>
                    <a:pt x="107950" y="1099785"/>
                    <a:pt x="83785" y="1123950"/>
                    <a:pt x="53975" y="1123950"/>
                  </a:cubicBezTo>
                  <a:cubicBezTo>
                    <a:pt x="24165" y="1123950"/>
                    <a:pt x="0" y="1099785"/>
                    <a:pt x="0" y="1069975"/>
                  </a:cubicBezTo>
                  <a:cubicBezTo>
                    <a:pt x="0" y="1040165"/>
                    <a:pt x="24165" y="1016000"/>
                    <a:pt x="53975" y="1016000"/>
                  </a:cubicBezTo>
                  <a:close/>
                  <a:moveTo>
                    <a:pt x="604045" y="327025"/>
                  </a:moveTo>
                  <a:cubicBezTo>
                    <a:pt x="633417" y="327025"/>
                    <a:pt x="657227" y="350835"/>
                    <a:pt x="657227" y="380207"/>
                  </a:cubicBezTo>
                  <a:cubicBezTo>
                    <a:pt x="657227" y="409579"/>
                    <a:pt x="633417" y="433389"/>
                    <a:pt x="604045" y="433389"/>
                  </a:cubicBezTo>
                  <a:cubicBezTo>
                    <a:pt x="574673" y="433389"/>
                    <a:pt x="550863" y="409579"/>
                    <a:pt x="550863" y="380207"/>
                  </a:cubicBezTo>
                  <a:cubicBezTo>
                    <a:pt x="550863" y="350835"/>
                    <a:pt x="574673" y="327025"/>
                    <a:pt x="604045" y="327025"/>
                  </a:cubicBezTo>
                  <a:close/>
                  <a:moveTo>
                    <a:pt x="1347787" y="0"/>
                  </a:moveTo>
                  <a:cubicBezTo>
                    <a:pt x="1377599" y="0"/>
                    <a:pt x="1401763" y="23810"/>
                    <a:pt x="1401763" y="53182"/>
                  </a:cubicBezTo>
                  <a:cubicBezTo>
                    <a:pt x="1401763" y="82554"/>
                    <a:pt x="1377599" y="106364"/>
                    <a:pt x="1347787" y="106364"/>
                  </a:cubicBezTo>
                  <a:cubicBezTo>
                    <a:pt x="1317979" y="106364"/>
                    <a:pt x="1293813" y="82554"/>
                    <a:pt x="1293813" y="53182"/>
                  </a:cubicBezTo>
                  <a:cubicBezTo>
                    <a:pt x="1293813" y="23810"/>
                    <a:pt x="1317979" y="0"/>
                    <a:pt x="1347787" y="0"/>
                  </a:cubicBezTo>
                  <a:close/>
                </a:path>
              </a:pathLst>
            </a:custGeom>
            <a:solidFill>
              <a:srgbClr val="1B4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6" name="Freeform 73">
              <a:extLst>
                <a:ext uri="{FF2B5EF4-FFF2-40B4-BE49-F238E27FC236}">
                  <a16:creationId xmlns:a16="http://schemas.microsoft.com/office/drawing/2014/main" id="{26C514DA-A2E7-4FC9-A114-C95260CBA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9913" y="7972425"/>
              <a:ext cx="2622550" cy="1549400"/>
            </a:xfrm>
            <a:custGeom>
              <a:avLst/>
              <a:gdLst>
                <a:gd name="T0" fmla="*/ 3448 w 3448"/>
                <a:gd name="T1" fmla="*/ 2036 h 2036"/>
                <a:gd name="T2" fmla="*/ 597 w 3448"/>
                <a:gd name="T3" fmla="*/ 2036 h 2036"/>
                <a:gd name="T4" fmla="*/ 0 w 3448"/>
                <a:gd name="T5" fmla="*/ 0 h 2036"/>
                <a:gd name="T6" fmla="*/ 2851 w 3448"/>
                <a:gd name="T7" fmla="*/ 0 h 2036"/>
                <a:gd name="T8" fmla="*/ 3448 w 3448"/>
                <a:gd name="T9" fmla="*/ 2036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8" h="2036">
                  <a:moveTo>
                    <a:pt x="3448" y="2036"/>
                  </a:moveTo>
                  <a:lnTo>
                    <a:pt x="597" y="2036"/>
                  </a:lnTo>
                  <a:lnTo>
                    <a:pt x="0" y="0"/>
                  </a:lnTo>
                  <a:lnTo>
                    <a:pt x="2851" y="0"/>
                  </a:lnTo>
                  <a:lnTo>
                    <a:pt x="3448" y="2036"/>
                  </a:lnTo>
                  <a:close/>
                </a:path>
              </a:pathLst>
            </a:custGeom>
            <a:solidFill>
              <a:srgbClr val="1B4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7" name="Freeform 74">
              <a:extLst>
                <a:ext uri="{FF2B5EF4-FFF2-40B4-BE49-F238E27FC236}">
                  <a16:creationId xmlns:a16="http://schemas.microsoft.com/office/drawing/2014/main" id="{9CF31FE3-0879-411A-B528-AF50B421E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30563" y="8026400"/>
              <a:ext cx="2381250" cy="1443038"/>
            </a:xfrm>
            <a:custGeom>
              <a:avLst/>
              <a:gdLst>
                <a:gd name="T0" fmla="*/ 150 w 3128"/>
                <a:gd name="T1" fmla="*/ 10 h 1896"/>
                <a:gd name="T2" fmla="*/ 44 w 3128"/>
                <a:gd name="T3" fmla="*/ 63 h 1896"/>
                <a:gd name="T4" fmla="*/ 23 w 3128"/>
                <a:gd name="T5" fmla="*/ 179 h 1896"/>
                <a:gd name="T6" fmla="*/ 497 w 3128"/>
                <a:gd name="T7" fmla="*/ 1791 h 1896"/>
                <a:gd name="T8" fmla="*/ 623 w 3128"/>
                <a:gd name="T9" fmla="*/ 1885 h 1896"/>
                <a:gd name="T10" fmla="*/ 2979 w 3128"/>
                <a:gd name="T11" fmla="*/ 1885 h 1896"/>
                <a:gd name="T12" fmla="*/ 3084 w 3128"/>
                <a:gd name="T13" fmla="*/ 1833 h 1896"/>
                <a:gd name="T14" fmla="*/ 3105 w 3128"/>
                <a:gd name="T15" fmla="*/ 1717 h 1896"/>
                <a:gd name="T16" fmla="*/ 2632 w 3128"/>
                <a:gd name="T17" fmla="*/ 105 h 1896"/>
                <a:gd name="T18" fmla="*/ 2506 w 3128"/>
                <a:gd name="T19" fmla="*/ 10 h 1896"/>
                <a:gd name="T20" fmla="*/ 150 w 3128"/>
                <a:gd name="T21" fmla="*/ 10 h 1896"/>
                <a:gd name="T22" fmla="*/ 2979 w 3128"/>
                <a:gd name="T23" fmla="*/ 1896 h 1896"/>
                <a:gd name="T24" fmla="*/ 623 w 3128"/>
                <a:gd name="T25" fmla="*/ 1896 h 1896"/>
                <a:gd name="T26" fmla="*/ 486 w 3128"/>
                <a:gd name="T27" fmla="*/ 1794 h 1896"/>
                <a:gd name="T28" fmla="*/ 13 w 3128"/>
                <a:gd name="T29" fmla="*/ 182 h 1896"/>
                <a:gd name="T30" fmla="*/ 36 w 3128"/>
                <a:gd name="T31" fmla="*/ 57 h 1896"/>
                <a:gd name="T32" fmla="*/ 150 w 3128"/>
                <a:gd name="T33" fmla="*/ 0 h 1896"/>
                <a:gd name="T34" fmla="*/ 2506 w 3128"/>
                <a:gd name="T35" fmla="*/ 0 h 1896"/>
                <a:gd name="T36" fmla="*/ 2642 w 3128"/>
                <a:gd name="T37" fmla="*/ 102 h 1896"/>
                <a:gd name="T38" fmla="*/ 3115 w 3128"/>
                <a:gd name="T39" fmla="*/ 1714 h 1896"/>
                <a:gd name="T40" fmla="*/ 3093 w 3128"/>
                <a:gd name="T41" fmla="*/ 1839 h 1896"/>
                <a:gd name="T42" fmla="*/ 2979 w 3128"/>
                <a:gd name="T43" fmla="*/ 1896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28" h="1896">
                  <a:moveTo>
                    <a:pt x="150" y="10"/>
                  </a:moveTo>
                  <a:cubicBezTo>
                    <a:pt x="108" y="10"/>
                    <a:pt x="69" y="30"/>
                    <a:pt x="44" y="63"/>
                  </a:cubicBezTo>
                  <a:cubicBezTo>
                    <a:pt x="19" y="97"/>
                    <a:pt x="12" y="139"/>
                    <a:pt x="23" y="179"/>
                  </a:cubicBezTo>
                  <a:lnTo>
                    <a:pt x="497" y="1791"/>
                  </a:lnTo>
                  <a:cubicBezTo>
                    <a:pt x="513" y="1847"/>
                    <a:pt x="565" y="1885"/>
                    <a:pt x="623" y="1885"/>
                  </a:cubicBezTo>
                  <a:lnTo>
                    <a:pt x="2979" y="1885"/>
                  </a:lnTo>
                  <a:cubicBezTo>
                    <a:pt x="3021" y="1885"/>
                    <a:pt x="3059" y="1866"/>
                    <a:pt x="3084" y="1833"/>
                  </a:cubicBezTo>
                  <a:cubicBezTo>
                    <a:pt x="3109" y="1799"/>
                    <a:pt x="3117" y="1757"/>
                    <a:pt x="3105" y="1717"/>
                  </a:cubicBezTo>
                  <a:lnTo>
                    <a:pt x="2632" y="105"/>
                  </a:lnTo>
                  <a:cubicBezTo>
                    <a:pt x="2615" y="49"/>
                    <a:pt x="2564" y="10"/>
                    <a:pt x="2506" y="10"/>
                  </a:cubicBezTo>
                  <a:lnTo>
                    <a:pt x="150" y="10"/>
                  </a:lnTo>
                  <a:close/>
                  <a:moveTo>
                    <a:pt x="2979" y="1896"/>
                  </a:moveTo>
                  <a:lnTo>
                    <a:pt x="623" y="1896"/>
                  </a:lnTo>
                  <a:cubicBezTo>
                    <a:pt x="560" y="1896"/>
                    <a:pt x="504" y="1854"/>
                    <a:pt x="486" y="1794"/>
                  </a:cubicBezTo>
                  <a:lnTo>
                    <a:pt x="13" y="182"/>
                  </a:lnTo>
                  <a:cubicBezTo>
                    <a:pt x="0" y="139"/>
                    <a:pt x="8" y="93"/>
                    <a:pt x="36" y="57"/>
                  </a:cubicBezTo>
                  <a:cubicBezTo>
                    <a:pt x="63" y="20"/>
                    <a:pt x="104" y="0"/>
                    <a:pt x="150" y="0"/>
                  </a:cubicBezTo>
                  <a:lnTo>
                    <a:pt x="2506" y="0"/>
                  </a:lnTo>
                  <a:cubicBezTo>
                    <a:pt x="2568" y="0"/>
                    <a:pt x="2624" y="42"/>
                    <a:pt x="2642" y="102"/>
                  </a:cubicBezTo>
                  <a:lnTo>
                    <a:pt x="3115" y="1714"/>
                  </a:lnTo>
                  <a:cubicBezTo>
                    <a:pt x="3128" y="1757"/>
                    <a:pt x="3120" y="1803"/>
                    <a:pt x="3093" y="1839"/>
                  </a:cubicBezTo>
                  <a:cubicBezTo>
                    <a:pt x="3066" y="1875"/>
                    <a:pt x="3024" y="1896"/>
                    <a:pt x="2979" y="1896"/>
                  </a:cubicBezTo>
                  <a:close/>
                </a:path>
              </a:pathLst>
            </a:custGeom>
            <a:solidFill>
              <a:srgbClr val="8DC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8" name="Freeform 75">
              <a:extLst>
                <a:ext uri="{FF2B5EF4-FFF2-40B4-BE49-F238E27FC236}">
                  <a16:creationId xmlns:a16="http://schemas.microsoft.com/office/drawing/2014/main" id="{DA254572-277C-4A0B-85F4-2CE294194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0038" y="8493125"/>
              <a:ext cx="466725" cy="430213"/>
            </a:xfrm>
            <a:custGeom>
              <a:avLst/>
              <a:gdLst>
                <a:gd name="T0" fmla="*/ 549 w 613"/>
                <a:gd name="T1" fmla="*/ 453 h 564"/>
                <a:gd name="T2" fmla="*/ 272 w 613"/>
                <a:gd name="T3" fmla="*/ 288 h 564"/>
                <a:gd name="T4" fmla="*/ 440 w 613"/>
                <a:gd name="T5" fmla="*/ 111 h 564"/>
                <a:gd name="T6" fmla="*/ 508 w 613"/>
                <a:gd name="T7" fmla="*/ 119 h 564"/>
                <a:gd name="T8" fmla="*/ 241 w 613"/>
                <a:gd name="T9" fmla="*/ 0 h 564"/>
                <a:gd name="T10" fmla="*/ 49 w 613"/>
                <a:gd name="T11" fmla="*/ 282 h 564"/>
                <a:gd name="T12" fmla="*/ 421 w 613"/>
                <a:gd name="T13" fmla="*/ 564 h 564"/>
                <a:gd name="T14" fmla="*/ 613 w 613"/>
                <a:gd name="T15" fmla="*/ 446 h 564"/>
                <a:gd name="T16" fmla="*/ 549 w 613"/>
                <a:gd name="T17" fmla="*/ 45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3" h="564">
                  <a:moveTo>
                    <a:pt x="549" y="453"/>
                  </a:moveTo>
                  <a:cubicBezTo>
                    <a:pt x="420" y="453"/>
                    <a:pt x="302" y="382"/>
                    <a:pt x="272" y="288"/>
                  </a:cubicBezTo>
                  <a:cubicBezTo>
                    <a:pt x="242" y="194"/>
                    <a:pt x="311" y="111"/>
                    <a:pt x="440" y="111"/>
                  </a:cubicBezTo>
                  <a:cubicBezTo>
                    <a:pt x="463" y="111"/>
                    <a:pt x="486" y="114"/>
                    <a:pt x="508" y="119"/>
                  </a:cubicBezTo>
                  <a:cubicBezTo>
                    <a:pt x="434" y="47"/>
                    <a:pt x="336" y="0"/>
                    <a:pt x="241" y="0"/>
                  </a:cubicBezTo>
                  <a:cubicBezTo>
                    <a:pt x="86" y="0"/>
                    <a:pt x="0" y="126"/>
                    <a:pt x="49" y="282"/>
                  </a:cubicBezTo>
                  <a:cubicBezTo>
                    <a:pt x="99" y="438"/>
                    <a:pt x="266" y="564"/>
                    <a:pt x="421" y="564"/>
                  </a:cubicBezTo>
                  <a:cubicBezTo>
                    <a:pt x="516" y="564"/>
                    <a:pt x="585" y="517"/>
                    <a:pt x="613" y="446"/>
                  </a:cubicBezTo>
                  <a:cubicBezTo>
                    <a:pt x="593" y="450"/>
                    <a:pt x="572" y="453"/>
                    <a:pt x="549" y="453"/>
                  </a:cubicBezTo>
                  <a:close/>
                </a:path>
              </a:pathLst>
            </a:custGeom>
            <a:solidFill>
              <a:srgbClr val="D2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0ED026D1-299E-4356-9746-21804DD8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2900" y="7958137"/>
              <a:ext cx="1382712" cy="1023938"/>
            </a:xfrm>
            <a:custGeom>
              <a:avLst/>
              <a:gdLst>
                <a:gd name="connsiteX0" fmla="*/ 247354 w 1382712"/>
                <a:gd name="connsiteY0" fmla="*/ 733425 h 1023938"/>
                <a:gd name="connsiteX1" fmla="*/ 425450 w 1382712"/>
                <a:gd name="connsiteY1" fmla="*/ 995039 h 1023938"/>
                <a:gd name="connsiteX2" fmla="*/ 48710 w 1382712"/>
                <a:gd name="connsiteY2" fmla="*/ 1023938 h 1023938"/>
                <a:gd name="connsiteX3" fmla="*/ 0 w 1382712"/>
                <a:gd name="connsiteY3" fmla="*/ 798068 h 1023938"/>
                <a:gd name="connsiteX4" fmla="*/ 1382712 w 1382712"/>
                <a:gd name="connsiteY4" fmla="*/ 0 h 1023938"/>
                <a:gd name="connsiteX5" fmla="*/ 932826 w 1382712"/>
                <a:gd name="connsiteY5" fmla="*/ 309563 h 1023938"/>
                <a:gd name="connsiteX6" fmla="*/ 881064 w 1382712"/>
                <a:gd name="connsiteY6" fmla="*/ 182544 h 1023938"/>
                <a:gd name="connsiteX7" fmla="*/ 1382712 w 1382712"/>
                <a:gd name="connsiteY7" fmla="*/ 0 h 102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2712" h="1023938">
                  <a:moveTo>
                    <a:pt x="247354" y="733425"/>
                  </a:moveTo>
                  <a:lnTo>
                    <a:pt x="425450" y="995039"/>
                  </a:lnTo>
                  <a:cubicBezTo>
                    <a:pt x="207778" y="1011009"/>
                    <a:pt x="48710" y="1023938"/>
                    <a:pt x="48710" y="1023938"/>
                  </a:cubicBezTo>
                  <a:lnTo>
                    <a:pt x="0" y="798068"/>
                  </a:lnTo>
                  <a:close/>
                  <a:moveTo>
                    <a:pt x="1382712" y="0"/>
                  </a:moveTo>
                  <a:cubicBezTo>
                    <a:pt x="1334756" y="89751"/>
                    <a:pt x="1215242" y="235785"/>
                    <a:pt x="932826" y="309563"/>
                  </a:cubicBezTo>
                  <a:lnTo>
                    <a:pt x="881064" y="182544"/>
                  </a:lnTo>
                  <a:cubicBezTo>
                    <a:pt x="881064" y="182544"/>
                    <a:pt x="1200780" y="176459"/>
                    <a:pt x="1382712" y="0"/>
                  </a:cubicBezTo>
                  <a:close/>
                </a:path>
              </a:pathLst>
            </a:custGeom>
            <a:solidFill>
              <a:srgbClr val="FFA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0" name="Freeform 77">
              <a:extLst>
                <a:ext uri="{FF2B5EF4-FFF2-40B4-BE49-F238E27FC236}">
                  <a16:creationId xmlns:a16="http://schemas.microsoft.com/office/drawing/2014/main" id="{99B79F71-EDC2-4641-98D1-CA0FCC135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0" y="9407525"/>
              <a:ext cx="1852613" cy="696913"/>
            </a:xfrm>
            <a:custGeom>
              <a:avLst/>
              <a:gdLst>
                <a:gd name="T0" fmla="*/ 2434 w 2434"/>
                <a:gd name="T1" fmla="*/ 0 h 916"/>
                <a:gd name="T2" fmla="*/ 2434 w 2434"/>
                <a:gd name="T3" fmla="*/ 0 h 916"/>
                <a:gd name="T4" fmla="*/ 0 w 2434"/>
                <a:gd name="T5" fmla="*/ 438 h 916"/>
                <a:gd name="T6" fmla="*/ 52 w 2434"/>
                <a:gd name="T7" fmla="*/ 895 h 916"/>
                <a:gd name="T8" fmla="*/ 2434 w 2434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4" h="916">
                  <a:moveTo>
                    <a:pt x="2434" y="0"/>
                  </a:moveTo>
                  <a:lnTo>
                    <a:pt x="2434" y="0"/>
                  </a:lnTo>
                  <a:cubicBezTo>
                    <a:pt x="1259" y="916"/>
                    <a:pt x="391" y="637"/>
                    <a:pt x="0" y="438"/>
                  </a:cubicBezTo>
                  <a:lnTo>
                    <a:pt x="52" y="895"/>
                  </a:lnTo>
                  <a:cubicBezTo>
                    <a:pt x="1662" y="875"/>
                    <a:pt x="2249" y="277"/>
                    <a:pt x="2434" y="0"/>
                  </a:cubicBezTo>
                  <a:close/>
                </a:path>
              </a:pathLst>
            </a:custGeom>
            <a:solidFill>
              <a:srgbClr val="1B4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1" name="Freeform 78">
              <a:extLst>
                <a:ext uri="{FF2B5EF4-FFF2-40B4-BE49-F238E27FC236}">
                  <a16:creationId xmlns:a16="http://schemas.microsoft.com/office/drawing/2014/main" id="{F669B86F-C100-4F98-ABB3-91FDF12D8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6150" y="8415338"/>
              <a:ext cx="2246313" cy="1106488"/>
            </a:xfrm>
            <a:custGeom>
              <a:avLst/>
              <a:gdLst>
                <a:gd name="T0" fmla="*/ 0 w 2953"/>
                <a:gd name="T1" fmla="*/ 1106 h 1454"/>
                <a:gd name="T2" fmla="*/ 102 w 2953"/>
                <a:gd name="T3" fmla="*/ 1454 h 1454"/>
                <a:gd name="T4" fmla="*/ 2953 w 2953"/>
                <a:gd name="T5" fmla="*/ 1454 h 1454"/>
                <a:gd name="T6" fmla="*/ 2527 w 2953"/>
                <a:gd name="T7" fmla="*/ 0 h 1454"/>
                <a:gd name="T8" fmla="*/ 0 w 2953"/>
                <a:gd name="T9" fmla="*/ 1106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3" h="1454">
                  <a:moveTo>
                    <a:pt x="0" y="1106"/>
                  </a:moveTo>
                  <a:lnTo>
                    <a:pt x="102" y="1454"/>
                  </a:lnTo>
                  <a:lnTo>
                    <a:pt x="2953" y="1454"/>
                  </a:lnTo>
                  <a:lnTo>
                    <a:pt x="2527" y="0"/>
                  </a:lnTo>
                  <a:lnTo>
                    <a:pt x="0" y="1106"/>
                  </a:lnTo>
                  <a:close/>
                </a:path>
              </a:pathLst>
            </a:custGeom>
            <a:solidFill>
              <a:srgbClr val="21006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2" name="Freeform 79">
              <a:extLst>
                <a:ext uri="{FF2B5EF4-FFF2-40B4-BE49-F238E27FC236}">
                  <a16:creationId xmlns:a16="http://schemas.microsoft.com/office/drawing/2014/main" id="{A835D577-CB15-4F26-BF67-2C1C493C9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0950" y="8655050"/>
              <a:ext cx="582613" cy="412750"/>
            </a:xfrm>
            <a:custGeom>
              <a:avLst/>
              <a:gdLst>
                <a:gd name="T0" fmla="*/ 603 w 767"/>
                <a:gd name="T1" fmla="*/ 22 h 542"/>
                <a:gd name="T2" fmla="*/ 104 w 767"/>
                <a:gd name="T3" fmla="*/ 82 h 542"/>
                <a:gd name="T4" fmla="*/ 204 w 767"/>
                <a:gd name="T5" fmla="*/ 143 h 542"/>
                <a:gd name="T6" fmla="*/ 11 w 767"/>
                <a:gd name="T7" fmla="*/ 211 h 542"/>
                <a:gd name="T8" fmla="*/ 117 w 767"/>
                <a:gd name="T9" fmla="*/ 275 h 542"/>
                <a:gd name="T10" fmla="*/ 29 w 767"/>
                <a:gd name="T11" fmla="*/ 354 h 542"/>
                <a:gd name="T12" fmla="*/ 180 w 767"/>
                <a:gd name="T13" fmla="*/ 402 h 542"/>
                <a:gd name="T14" fmla="*/ 124 w 767"/>
                <a:gd name="T15" fmla="*/ 478 h 542"/>
                <a:gd name="T16" fmla="*/ 667 w 767"/>
                <a:gd name="T17" fmla="*/ 511 h 542"/>
                <a:gd name="T18" fmla="*/ 692 w 767"/>
                <a:gd name="T19" fmla="*/ 395 h 542"/>
                <a:gd name="T20" fmla="*/ 689 w 767"/>
                <a:gd name="T21" fmla="*/ 266 h 542"/>
                <a:gd name="T22" fmla="*/ 685 w 767"/>
                <a:gd name="T23" fmla="*/ 142 h 542"/>
                <a:gd name="T24" fmla="*/ 603 w 767"/>
                <a:gd name="T25" fmla="*/ 2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7" h="542">
                  <a:moveTo>
                    <a:pt x="603" y="22"/>
                  </a:moveTo>
                  <a:cubicBezTo>
                    <a:pt x="478" y="8"/>
                    <a:pt x="84" y="0"/>
                    <a:pt x="104" y="82"/>
                  </a:cubicBezTo>
                  <a:cubicBezTo>
                    <a:pt x="120" y="146"/>
                    <a:pt x="204" y="143"/>
                    <a:pt x="204" y="143"/>
                  </a:cubicBezTo>
                  <a:cubicBezTo>
                    <a:pt x="204" y="143"/>
                    <a:pt x="0" y="148"/>
                    <a:pt x="11" y="211"/>
                  </a:cubicBezTo>
                  <a:cubicBezTo>
                    <a:pt x="20" y="264"/>
                    <a:pt x="117" y="275"/>
                    <a:pt x="117" y="275"/>
                  </a:cubicBezTo>
                  <a:cubicBezTo>
                    <a:pt x="117" y="275"/>
                    <a:pt x="11" y="303"/>
                    <a:pt x="29" y="354"/>
                  </a:cubicBezTo>
                  <a:cubicBezTo>
                    <a:pt x="48" y="408"/>
                    <a:pt x="180" y="402"/>
                    <a:pt x="180" y="402"/>
                  </a:cubicBezTo>
                  <a:cubicBezTo>
                    <a:pt x="180" y="402"/>
                    <a:pt x="67" y="423"/>
                    <a:pt x="124" y="478"/>
                  </a:cubicBezTo>
                  <a:cubicBezTo>
                    <a:pt x="187" y="538"/>
                    <a:pt x="535" y="542"/>
                    <a:pt x="667" y="511"/>
                  </a:cubicBezTo>
                  <a:cubicBezTo>
                    <a:pt x="696" y="504"/>
                    <a:pt x="758" y="468"/>
                    <a:pt x="692" y="395"/>
                  </a:cubicBezTo>
                  <a:cubicBezTo>
                    <a:pt x="692" y="395"/>
                    <a:pt x="767" y="346"/>
                    <a:pt x="689" y="266"/>
                  </a:cubicBezTo>
                  <a:cubicBezTo>
                    <a:pt x="689" y="266"/>
                    <a:pt x="757" y="202"/>
                    <a:pt x="685" y="142"/>
                  </a:cubicBezTo>
                  <a:cubicBezTo>
                    <a:pt x="685" y="142"/>
                    <a:pt x="746" y="39"/>
                    <a:pt x="603" y="22"/>
                  </a:cubicBezTo>
                  <a:close/>
                </a:path>
              </a:pathLst>
            </a:custGeom>
            <a:solidFill>
              <a:srgbClr val="FEC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533" name="Freeform 82">
            <a:extLst>
              <a:ext uri="{FF2B5EF4-FFF2-40B4-BE49-F238E27FC236}">
                <a16:creationId xmlns:a16="http://schemas.microsoft.com/office/drawing/2014/main" id="{960A1DB9-DAFD-44E1-B57A-8AA935528467}"/>
              </a:ext>
            </a:extLst>
          </p:cNvPr>
          <p:cNvSpPr>
            <a:spLocks/>
          </p:cNvSpPr>
          <p:nvPr/>
        </p:nvSpPr>
        <p:spPr bwMode="auto">
          <a:xfrm>
            <a:off x="1501775" y="3627438"/>
            <a:ext cx="673100" cy="2860675"/>
          </a:xfrm>
          <a:custGeom>
            <a:avLst/>
            <a:gdLst>
              <a:gd name="T0" fmla="*/ 884 w 884"/>
              <a:gd name="T1" fmla="*/ 3759 h 3759"/>
              <a:gd name="T2" fmla="*/ 884 w 884"/>
              <a:gd name="T3" fmla="*/ 1153 h 3759"/>
              <a:gd name="T4" fmla="*/ 0 w 884"/>
              <a:gd name="T5" fmla="*/ 0 h 3759"/>
              <a:gd name="T6" fmla="*/ 0 w 884"/>
              <a:gd name="T7" fmla="*/ 2640 h 3759"/>
              <a:gd name="T8" fmla="*/ 884 w 884"/>
              <a:gd name="T9" fmla="*/ 3759 h 3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3759">
                <a:moveTo>
                  <a:pt x="884" y="3759"/>
                </a:moveTo>
                <a:lnTo>
                  <a:pt x="884" y="1153"/>
                </a:lnTo>
                <a:lnTo>
                  <a:pt x="0" y="0"/>
                </a:lnTo>
                <a:lnTo>
                  <a:pt x="0" y="2640"/>
                </a:lnTo>
                <a:lnTo>
                  <a:pt x="884" y="375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4" name="Freeform 84">
            <a:extLst>
              <a:ext uri="{FF2B5EF4-FFF2-40B4-BE49-F238E27FC236}">
                <a16:creationId xmlns:a16="http://schemas.microsoft.com/office/drawing/2014/main" id="{F4298BB9-12D4-47BB-AB11-C4823DFAC5E4}"/>
              </a:ext>
            </a:extLst>
          </p:cNvPr>
          <p:cNvSpPr>
            <a:spLocks/>
          </p:cNvSpPr>
          <p:nvPr/>
        </p:nvSpPr>
        <p:spPr bwMode="auto">
          <a:xfrm>
            <a:off x="9001125" y="6488113"/>
            <a:ext cx="928688" cy="460375"/>
          </a:xfrm>
          <a:custGeom>
            <a:avLst/>
            <a:gdLst>
              <a:gd name="T0" fmla="*/ 0 w 1220"/>
              <a:gd name="T1" fmla="*/ 0 h 606"/>
              <a:gd name="T2" fmla="*/ 0 w 1220"/>
              <a:gd name="T3" fmla="*/ 606 h 606"/>
              <a:gd name="T4" fmla="*/ 1220 w 1220"/>
              <a:gd name="T5" fmla="*/ 0 h 606"/>
              <a:gd name="T6" fmla="*/ 0 w 1220"/>
              <a:gd name="T7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0" h="606">
                <a:moveTo>
                  <a:pt x="0" y="0"/>
                </a:moveTo>
                <a:lnTo>
                  <a:pt x="0" y="606"/>
                </a:lnTo>
                <a:lnTo>
                  <a:pt x="1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5" name="Freeform 87">
            <a:extLst>
              <a:ext uri="{FF2B5EF4-FFF2-40B4-BE49-F238E27FC236}">
                <a16:creationId xmlns:a16="http://schemas.microsoft.com/office/drawing/2014/main" id="{FDF1F66A-7254-4163-BA34-EC23CB9DD6BA}"/>
              </a:ext>
            </a:extLst>
          </p:cNvPr>
          <p:cNvSpPr>
            <a:spLocks/>
          </p:cNvSpPr>
          <p:nvPr/>
        </p:nvSpPr>
        <p:spPr bwMode="auto">
          <a:xfrm>
            <a:off x="1501775" y="6461125"/>
            <a:ext cx="673100" cy="2860675"/>
          </a:xfrm>
          <a:custGeom>
            <a:avLst/>
            <a:gdLst>
              <a:gd name="T0" fmla="*/ 884 w 884"/>
              <a:gd name="T1" fmla="*/ 3759 h 3759"/>
              <a:gd name="T2" fmla="*/ 884 w 884"/>
              <a:gd name="T3" fmla="*/ 1153 h 3759"/>
              <a:gd name="T4" fmla="*/ 0 w 884"/>
              <a:gd name="T5" fmla="*/ 0 h 3759"/>
              <a:gd name="T6" fmla="*/ 0 w 884"/>
              <a:gd name="T7" fmla="*/ 2640 h 3759"/>
              <a:gd name="T8" fmla="*/ 884 w 884"/>
              <a:gd name="T9" fmla="*/ 3759 h 3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3759">
                <a:moveTo>
                  <a:pt x="884" y="3759"/>
                </a:moveTo>
                <a:lnTo>
                  <a:pt x="884" y="1153"/>
                </a:lnTo>
                <a:lnTo>
                  <a:pt x="0" y="0"/>
                </a:lnTo>
                <a:lnTo>
                  <a:pt x="0" y="2640"/>
                </a:lnTo>
                <a:lnTo>
                  <a:pt x="884" y="375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6" name="Freeform 89">
            <a:extLst>
              <a:ext uri="{FF2B5EF4-FFF2-40B4-BE49-F238E27FC236}">
                <a16:creationId xmlns:a16="http://schemas.microsoft.com/office/drawing/2014/main" id="{6F886870-E3B5-445E-90DF-6665DD8C1222}"/>
              </a:ext>
            </a:extLst>
          </p:cNvPr>
          <p:cNvSpPr>
            <a:spLocks/>
          </p:cNvSpPr>
          <p:nvPr/>
        </p:nvSpPr>
        <p:spPr bwMode="auto">
          <a:xfrm>
            <a:off x="9001125" y="9321800"/>
            <a:ext cx="928688" cy="461963"/>
          </a:xfrm>
          <a:custGeom>
            <a:avLst/>
            <a:gdLst>
              <a:gd name="T0" fmla="*/ 0 w 1220"/>
              <a:gd name="T1" fmla="*/ 0 h 606"/>
              <a:gd name="T2" fmla="*/ 0 w 1220"/>
              <a:gd name="T3" fmla="*/ 606 h 606"/>
              <a:gd name="T4" fmla="*/ 1220 w 1220"/>
              <a:gd name="T5" fmla="*/ 0 h 606"/>
              <a:gd name="T6" fmla="*/ 0 w 1220"/>
              <a:gd name="T7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0" h="606">
                <a:moveTo>
                  <a:pt x="0" y="0"/>
                </a:moveTo>
                <a:lnTo>
                  <a:pt x="0" y="606"/>
                </a:lnTo>
                <a:lnTo>
                  <a:pt x="1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7" name="Freeform 91">
            <a:extLst>
              <a:ext uri="{FF2B5EF4-FFF2-40B4-BE49-F238E27FC236}">
                <a16:creationId xmlns:a16="http://schemas.microsoft.com/office/drawing/2014/main" id="{CD155BE2-2C7A-4AC4-B84F-8E0D4958842E}"/>
              </a:ext>
            </a:extLst>
          </p:cNvPr>
          <p:cNvSpPr>
            <a:spLocks/>
          </p:cNvSpPr>
          <p:nvPr/>
        </p:nvSpPr>
        <p:spPr bwMode="auto">
          <a:xfrm>
            <a:off x="1501775" y="9296400"/>
            <a:ext cx="673100" cy="2860675"/>
          </a:xfrm>
          <a:custGeom>
            <a:avLst/>
            <a:gdLst>
              <a:gd name="T0" fmla="*/ 884 w 884"/>
              <a:gd name="T1" fmla="*/ 3759 h 3759"/>
              <a:gd name="T2" fmla="*/ 884 w 884"/>
              <a:gd name="T3" fmla="*/ 1153 h 3759"/>
              <a:gd name="T4" fmla="*/ 0 w 884"/>
              <a:gd name="T5" fmla="*/ 0 h 3759"/>
              <a:gd name="T6" fmla="*/ 0 w 884"/>
              <a:gd name="T7" fmla="*/ 2640 h 3759"/>
              <a:gd name="T8" fmla="*/ 884 w 884"/>
              <a:gd name="T9" fmla="*/ 3759 h 3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3759">
                <a:moveTo>
                  <a:pt x="884" y="3759"/>
                </a:moveTo>
                <a:lnTo>
                  <a:pt x="884" y="1153"/>
                </a:lnTo>
                <a:lnTo>
                  <a:pt x="0" y="0"/>
                </a:lnTo>
                <a:lnTo>
                  <a:pt x="0" y="2640"/>
                </a:lnTo>
                <a:lnTo>
                  <a:pt x="884" y="375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38" name="Freeform 93">
            <a:extLst>
              <a:ext uri="{FF2B5EF4-FFF2-40B4-BE49-F238E27FC236}">
                <a16:creationId xmlns:a16="http://schemas.microsoft.com/office/drawing/2014/main" id="{F427FF7A-D1E0-4451-AD43-42EA4138535F}"/>
              </a:ext>
            </a:extLst>
          </p:cNvPr>
          <p:cNvSpPr>
            <a:spLocks/>
          </p:cNvSpPr>
          <p:nvPr/>
        </p:nvSpPr>
        <p:spPr bwMode="auto">
          <a:xfrm>
            <a:off x="9001125" y="12157075"/>
            <a:ext cx="928688" cy="460375"/>
          </a:xfrm>
          <a:custGeom>
            <a:avLst/>
            <a:gdLst>
              <a:gd name="T0" fmla="*/ 0 w 1220"/>
              <a:gd name="T1" fmla="*/ 0 h 606"/>
              <a:gd name="T2" fmla="*/ 0 w 1220"/>
              <a:gd name="T3" fmla="*/ 606 h 606"/>
              <a:gd name="T4" fmla="*/ 1220 w 1220"/>
              <a:gd name="T5" fmla="*/ 0 h 606"/>
              <a:gd name="T6" fmla="*/ 0 w 1220"/>
              <a:gd name="T7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0" h="606">
                <a:moveTo>
                  <a:pt x="0" y="0"/>
                </a:moveTo>
                <a:lnTo>
                  <a:pt x="0" y="606"/>
                </a:lnTo>
                <a:lnTo>
                  <a:pt x="1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57" name="Freeform 5">
            <a:extLst>
              <a:ext uri="{FF2B5EF4-FFF2-40B4-BE49-F238E27FC236}">
                <a16:creationId xmlns:a16="http://schemas.microsoft.com/office/drawing/2014/main" id="{ABEFDDBC-49A3-48B0-8FAF-4664A56B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10" y="10655212"/>
            <a:ext cx="986337" cy="927188"/>
          </a:xfrm>
          <a:custGeom>
            <a:avLst/>
            <a:gdLst>
              <a:gd name="connsiteX0" fmla="*/ 409952 w 484684"/>
              <a:gd name="connsiteY0" fmla="*/ 378942 h 455618"/>
              <a:gd name="connsiteX1" fmla="*/ 409952 w 484684"/>
              <a:gd name="connsiteY1" fmla="*/ 399939 h 455618"/>
              <a:gd name="connsiteX2" fmla="*/ 425470 w 484684"/>
              <a:gd name="connsiteY2" fmla="*/ 415584 h 455618"/>
              <a:gd name="connsiteX3" fmla="*/ 440988 w 484684"/>
              <a:gd name="connsiteY3" fmla="*/ 399939 h 455618"/>
              <a:gd name="connsiteX4" fmla="*/ 440988 w 484684"/>
              <a:gd name="connsiteY4" fmla="*/ 378942 h 455618"/>
              <a:gd name="connsiteX5" fmla="*/ 158174 w 484684"/>
              <a:gd name="connsiteY5" fmla="*/ 363370 h 455618"/>
              <a:gd name="connsiteX6" fmla="*/ 264736 w 484684"/>
              <a:gd name="connsiteY6" fmla="*/ 363370 h 455618"/>
              <a:gd name="connsiteX7" fmla="*/ 272113 w 484684"/>
              <a:gd name="connsiteY7" fmla="*/ 370234 h 455618"/>
              <a:gd name="connsiteX8" fmla="*/ 264736 w 484684"/>
              <a:gd name="connsiteY8" fmla="*/ 377501 h 455618"/>
              <a:gd name="connsiteX9" fmla="*/ 158174 w 484684"/>
              <a:gd name="connsiteY9" fmla="*/ 377501 h 455618"/>
              <a:gd name="connsiteX10" fmla="*/ 150797 w 484684"/>
              <a:gd name="connsiteY10" fmla="*/ 370234 h 455618"/>
              <a:gd name="connsiteX11" fmla="*/ 158174 w 484684"/>
              <a:gd name="connsiteY11" fmla="*/ 363370 h 455618"/>
              <a:gd name="connsiteX12" fmla="*/ 129472 w 484684"/>
              <a:gd name="connsiteY12" fmla="*/ 363370 h 455618"/>
              <a:gd name="connsiteX13" fmla="*/ 137648 w 484684"/>
              <a:gd name="connsiteY13" fmla="*/ 371116 h 455618"/>
              <a:gd name="connsiteX14" fmla="*/ 129472 w 484684"/>
              <a:gd name="connsiteY14" fmla="*/ 379292 h 455618"/>
              <a:gd name="connsiteX15" fmla="*/ 121727 w 484684"/>
              <a:gd name="connsiteY15" fmla="*/ 371116 h 455618"/>
              <a:gd name="connsiteX16" fmla="*/ 129472 w 484684"/>
              <a:gd name="connsiteY16" fmla="*/ 363370 h 455618"/>
              <a:gd name="connsiteX17" fmla="*/ 158174 w 484684"/>
              <a:gd name="connsiteY17" fmla="*/ 319765 h 455618"/>
              <a:gd name="connsiteX18" fmla="*/ 264736 w 484684"/>
              <a:gd name="connsiteY18" fmla="*/ 319765 h 455618"/>
              <a:gd name="connsiteX19" fmla="*/ 272113 w 484684"/>
              <a:gd name="connsiteY19" fmla="*/ 326628 h 455618"/>
              <a:gd name="connsiteX20" fmla="*/ 264736 w 484684"/>
              <a:gd name="connsiteY20" fmla="*/ 333895 h 455618"/>
              <a:gd name="connsiteX21" fmla="*/ 158174 w 484684"/>
              <a:gd name="connsiteY21" fmla="*/ 333895 h 455618"/>
              <a:gd name="connsiteX22" fmla="*/ 150797 w 484684"/>
              <a:gd name="connsiteY22" fmla="*/ 326628 h 455618"/>
              <a:gd name="connsiteX23" fmla="*/ 158174 w 484684"/>
              <a:gd name="connsiteY23" fmla="*/ 319765 h 455618"/>
              <a:gd name="connsiteX24" fmla="*/ 129472 w 484684"/>
              <a:gd name="connsiteY24" fmla="*/ 317950 h 455618"/>
              <a:gd name="connsiteX25" fmla="*/ 137648 w 484684"/>
              <a:gd name="connsiteY25" fmla="*/ 326125 h 455618"/>
              <a:gd name="connsiteX26" fmla="*/ 129472 w 484684"/>
              <a:gd name="connsiteY26" fmla="*/ 333870 h 455618"/>
              <a:gd name="connsiteX27" fmla="*/ 121727 w 484684"/>
              <a:gd name="connsiteY27" fmla="*/ 326125 h 455618"/>
              <a:gd name="connsiteX28" fmla="*/ 129472 w 484684"/>
              <a:gd name="connsiteY28" fmla="*/ 317950 h 455618"/>
              <a:gd name="connsiteX29" fmla="*/ 158174 w 484684"/>
              <a:gd name="connsiteY29" fmla="*/ 274344 h 455618"/>
              <a:gd name="connsiteX30" fmla="*/ 264736 w 484684"/>
              <a:gd name="connsiteY30" fmla="*/ 274344 h 455618"/>
              <a:gd name="connsiteX31" fmla="*/ 272113 w 484684"/>
              <a:gd name="connsiteY31" fmla="*/ 281611 h 455618"/>
              <a:gd name="connsiteX32" fmla="*/ 264736 w 484684"/>
              <a:gd name="connsiteY32" fmla="*/ 288474 h 455618"/>
              <a:gd name="connsiteX33" fmla="*/ 158174 w 484684"/>
              <a:gd name="connsiteY33" fmla="*/ 288474 h 455618"/>
              <a:gd name="connsiteX34" fmla="*/ 150797 w 484684"/>
              <a:gd name="connsiteY34" fmla="*/ 281611 h 455618"/>
              <a:gd name="connsiteX35" fmla="*/ 158174 w 484684"/>
              <a:gd name="connsiteY35" fmla="*/ 274344 h 455618"/>
              <a:gd name="connsiteX36" fmla="*/ 129472 w 484684"/>
              <a:gd name="connsiteY36" fmla="*/ 272527 h 455618"/>
              <a:gd name="connsiteX37" fmla="*/ 137648 w 484684"/>
              <a:gd name="connsiteY37" fmla="*/ 281133 h 455618"/>
              <a:gd name="connsiteX38" fmla="*/ 129472 w 484684"/>
              <a:gd name="connsiteY38" fmla="*/ 288448 h 455618"/>
              <a:gd name="connsiteX39" fmla="*/ 121727 w 484684"/>
              <a:gd name="connsiteY39" fmla="*/ 281133 h 455618"/>
              <a:gd name="connsiteX40" fmla="*/ 129472 w 484684"/>
              <a:gd name="connsiteY40" fmla="*/ 272527 h 455618"/>
              <a:gd name="connsiteX41" fmla="*/ 309956 w 484684"/>
              <a:gd name="connsiteY41" fmla="*/ 239702 h 455618"/>
              <a:gd name="connsiteX42" fmla="*/ 303064 w 484684"/>
              <a:gd name="connsiteY42" fmla="*/ 246703 h 455618"/>
              <a:gd name="connsiteX43" fmla="*/ 303064 w 484684"/>
              <a:gd name="connsiteY43" fmla="*/ 358307 h 455618"/>
              <a:gd name="connsiteX44" fmla="*/ 309956 w 484684"/>
              <a:gd name="connsiteY44" fmla="*/ 365308 h 455618"/>
              <a:gd name="connsiteX45" fmla="*/ 316847 w 484684"/>
              <a:gd name="connsiteY45" fmla="*/ 365308 h 455618"/>
              <a:gd name="connsiteX46" fmla="*/ 323334 w 484684"/>
              <a:gd name="connsiteY46" fmla="*/ 358307 h 455618"/>
              <a:gd name="connsiteX47" fmla="*/ 323334 w 484684"/>
              <a:gd name="connsiteY47" fmla="*/ 246703 h 455618"/>
              <a:gd name="connsiteX48" fmla="*/ 316847 w 484684"/>
              <a:gd name="connsiteY48" fmla="*/ 239702 h 455618"/>
              <a:gd name="connsiteX49" fmla="*/ 161832 w 484684"/>
              <a:gd name="connsiteY49" fmla="*/ 228922 h 455618"/>
              <a:gd name="connsiteX50" fmla="*/ 268343 w 484684"/>
              <a:gd name="connsiteY50" fmla="*/ 228922 h 455618"/>
              <a:gd name="connsiteX51" fmla="*/ 275745 w 484684"/>
              <a:gd name="connsiteY51" fmla="*/ 235785 h 455618"/>
              <a:gd name="connsiteX52" fmla="*/ 268343 w 484684"/>
              <a:gd name="connsiteY52" fmla="*/ 243052 h 455618"/>
              <a:gd name="connsiteX53" fmla="*/ 161832 w 484684"/>
              <a:gd name="connsiteY53" fmla="*/ 243052 h 455618"/>
              <a:gd name="connsiteX54" fmla="*/ 154430 w 484684"/>
              <a:gd name="connsiteY54" fmla="*/ 235785 h 455618"/>
              <a:gd name="connsiteX55" fmla="*/ 161832 w 484684"/>
              <a:gd name="connsiteY55" fmla="*/ 228922 h 455618"/>
              <a:gd name="connsiteX56" fmla="*/ 129472 w 484684"/>
              <a:gd name="connsiteY56" fmla="*/ 227107 h 455618"/>
              <a:gd name="connsiteX57" fmla="*/ 137648 w 484684"/>
              <a:gd name="connsiteY57" fmla="*/ 234852 h 455618"/>
              <a:gd name="connsiteX58" fmla="*/ 129472 w 484684"/>
              <a:gd name="connsiteY58" fmla="*/ 243027 h 455618"/>
              <a:gd name="connsiteX59" fmla="*/ 121727 w 484684"/>
              <a:gd name="connsiteY59" fmla="*/ 234852 h 455618"/>
              <a:gd name="connsiteX60" fmla="*/ 129472 w 484684"/>
              <a:gd name="connsiteY60" fmla="*/ 227107 h 455618"/>
              <a:gd name="connsiteX61" fmla="*/ 309956 w 484684"/>
              <a:gd name="connsiteY61" fmla="*/ 225289 h 455618"/>
              <a:gd name="connsiteX62" fmla="*/ 316847 w 484684"/>
              <a:gd name="connsiteY62" fmla="*/ 225289 h 455618"/>
              <a:gd name="connsiteX63" fmla="*/ 337523 w 484684"/>
              <a:gd name="connsiteY63" fmla="*/ 246703 h 455618"/>
              <a:gd name="connsiteX64" fmla="*/ 337523 w 484684"/>
              <a:gd name="connsiteY64" fmla="*/ 358307 h 455618"/>
              <a:gd name="connsiteX65" fmla="*/ 316847 w 484684"/>
              <a:gd name="connsiteY65" fmla="*/ 379310 h 455618"/>
              <a:gd name="connsiteX66" fmla="*/ 309956 w 484684"/>
              <a:gd name="connsiteY66" fmla="*/ 379310 h 455618"/>
              <a:gd name="connsiteX67" fmla="*/ 288875 w 484684"/>
              <a:gd name="connsiteY67" fmla="*/ 358307 h 455618"/>
              <a:gd name="connsiteX68" fmla="*/ 288875 w 484684"/>
              <a:gd name="connsiteY68" fmla="*/ 246703 h 455618"/>
              <a:gd name="connsiteX69" fmla="*/ 309956 w 484684"/>
              <a:gd name="connsiteY69" fmla="*/ 225289 h 455618"/>
              <a:gd name="connsiteX70" fmla="*/ 91325 w 484684"/>
              <a:gd name="connsiteY70" fmla="*/ 176234 h 455618"/>
              <a:gd name="connsiteX71" fmla="*/ 97684 w 484684"/>
              <a:gd name="connsiteY71" fmla="*/ 182373 h 455618"/>
              <a:gd name="connsiteX72" fmla="*/ 91325 w 484684"/>
              <a:gd name="connsiteY72" fmla="*/ 188513 h 455618"/>
              <a:gd name="connsiteX73" fmla="*/ 85390 w 484684"/>
              <a:gd name="connsiteY73" fmla="*/ 182373 h 455618"/>
              <a:gd name="connsiteX74" fmla="*/ 91325 w 484684"/>
              <a:gd name="connsiteY74" fmla="*/ 176234 h 455618"/>
              <a:gd name="connsiteX75" fmla="*/ 409952 w 484684"/>
              <a:gd name="connsiteY75" fmla="*/ 145502 h 455618"/>
              <a:gd name="connsiteX76" fmla="*/ 409952 w 484684"/>
              <a:gd name="connsiteY76" fmla="*/ 364532 h 455618"/>
              <a:gd name="connsiteX77" fmla="*/ 440988 w 484684"/>
              <a:gd name="connsiteY77" fmla="*/ 364532 h 455618"/>
              <a:gd name="connsiteX78" fmla="*/ 440988 w 484684"/>
              <a:gd name="connsiteY78" fmla="*/ 145502 h 455618"/>
              <a:gd name="connsiteX79" fmla="*/ 151706 w 484684"/>
              <a:gd name="connsiteY79" fmla="*/ 114462 h 455618"/>
              <a:gd name="connsiteX80" fmla="*/ 157641 w 484684"/>
              <a:gd name="connsiteY80" fmla="*/ 120601 h 455618"/>
              <a:gd name="connsiteX81" fmla="*/ 151706 w 484684"/>
              <a:gd name="connsiteY81" fmla="*/ 126741 h 455618"/>
              <a:gd name="connsiteX82" fmla="*/ 145346 w 484684"/>
              <a:gd name="connsiteY82" fmla="*/ 120601 h 455618"/>
              <a:gd name="connsiteX83" fmla="*/ 151706 w 484684"/>
              <a:gd name="connsiteY83" fmla="*/ 114462 h 455618"/>
              <a:gd name="connsiteX84" fmla="*/ 29977 w 484684"/>
              <a:gd name="connsiteY84" fmla="*/ 114462 h 455618"/>
              <a:gd name="connsiteX85" fmla="*/ 35912 w 484684"/>
              <a:gd name="connsiteY85" fmla="*/ 120601 h 455618"/>
              <a:gd name="connsiteX86" fmla="*/ 29977 w 484684"/>
              <a:gd name="connsiteY86" fmla="*/ 126741 h 455618"/>
              <a:gd name="connsiteX87" fmla="*/ 23618 w 484684"/>
              <a:gd name="connsiteY87" fmla="*/ 120601 h 455618"/>
              <a:gd name="connsiteX88" fmla="*/ 29977 w 484684"/>
              <a:gd name="connsiteY88" fmla="*/ 114462 h 455618"/>
              <a:gd name="connsiteX89" fmla="*/ 416486 w 484684"/>
              <a:gd name="connsiteY89" fmla="*/ 99803 h 455618"/>
              <a:gd name="connsiteX90" fmla="*/ 409952 w 484684"/>
              <a:gd name="connsiteY90" fmla="*/ 106390 h 455618"/>
              <a:gd name="connsiteX91" fmla="*/ 409952 w 484684"/>
              <a:gd name="connsiteY91" fmla="*/ 131092 h 455618"/>
              <a:gd name="connsiteX92" fmla="*/ 440988 w 484684"/>
              <a:gd name="connsiteY92" fmla="*/ 131092 h 455618"/>
              <a:gd name="connsiteX93" fmla="*/ 440988 w 484684"/>
              <a:gd name="connsiteY93" fmla="*/ 105978 h 455618"/>
              <a:gd name="connsiteX94" fmla="*/ 434862 w 484684"/>
              <a:gd name="connsiteY94" fmla="*/ 99803 h 455618"/>
              <a:gd name="connsiteX95" fmla="*/ 178545 w 484684"/>
              <a:gd name="connsiteY95" fmla="*/ 97396 h 455618"/>
              <a:gd name="connsiteX96" fmla="*/ 181836 w 484684"/>
              <a:gd name="connsiteY96" fmla="*/ 119269 h 455618"/>
              <a:gd name="connsiteX97" fmla="*/ 306900 w 484684"/>
              <a:gd name="connsiteY97" fmla="*/ 119269 h 455618"/>
              <a:gd name="connsiteX98" fmla="*/ 333641 w 484684"/>
              <a:gd name="connsiteY98" fmla="*/ 146094 h 455618"/>
              <a:gd name="connsiteX99" fmla="*/ 333641 w 484684"/>
              <a:gd name="connsiteY99" fmla="*/ 194380 h 455618"/>
              <a:gd name="connsiteX100" fmla="*/ 317596 w 484684"/>
              <a:gd name="connsiteY100" fmla="*/ 210475 h 455618"/>
              <a:gd name="connsiteX101" fmla="*/ 171140 w 484684"/>
              <a:gd name="connsiteY101" fmla="*/ 210475 h 455618"/>
              <a:gd name="connsiteX102" fmla="*/ 164558 w 484684"/>
              <a:gd name="connsiteY102" fmla="*/ 203047 h 455618"/>
              <a:gd name="connsiteX103" fmla="*/ 171140 w 484684"/>
              <a:gd name="connsiteY103" fmla="*/ 196031 h 455618"/>
              <a:gd name="connsiteX104" fmla="*/ 317596 w 484684"/>
              <a:gd name="connsiteY104" fmla="*/ 196031 h 455618"/>
              <a:gd name="connsiteX105" fmla="*/ 319653 w 484684"/>
              <a:gd name="connsiteY105" fmla="*/ 194380 h 455618"/>
              <a:gd name="connsiteX106" fmla="*/ 319653 w 484684"/>
              <a:gd name="connsiteY106" fmla="*/ 146094 h 455618"/>
              <a:gd name="connsiteX107" fmla="*/ 306900 w 484684"/>
              <a:gd name="connsiteY107" fmla="*/ 133714 h 455618"/>
              <a:gd name="connsiteX108" fmla="*/ 180602 w 484684"/>
              <a:gd name="connsiteY108" fmla="*/ 133714 h 455618"/>
              <a:gd name="connsiteX109" fmla="*/ 90507 w 484684"/>
              <a:gd name="connsiteY109" fmla="*/ 210475 h 455618"/>
              <a:gd name="connsiteX110" fmla="*/ 90507 w 484684"/>
              <a:gd name="connsiteY110" fmla="*/ 438284 h 455618"/>
              <a:gd name="connsiteX111" fmla="*/ 93387 w 484684"/>
              <a:gd name="connsiteY111" fmla="*/ 441586 h 455618"/>
              <a:gd name="connsiteX112" fmla="*/ 362027 w 484684"/>
              <a:gd name="connsiteY112" fmla="*/ 441586 h 455618"/>
              <a:gd name="connsiteX113" fmla="*/ 364907 w 484684"/>
              <a:gd name="connsiteY113" fmla="*/ 438284 h 455618"/>
              <a:gd name="connsiteX114" fmla="*/ 364907 w 484684"/>
              <a:gd name="connsiteY114" fmla="*/ 109777 h 455618"/>
              <a:gd name="connsiteX115" fmla="*/ 352565 w 484684"/>
              <a:gd name="connsiteY115" fmla="*/ 97396 h 455618"/>
              <a:gd name="connsiteX116" fmla="*/ 416486 w 484684"/>
              <a:gd name="connsiteY116" fmla="*/ 85393 h 455618"/>
              <a:gd name="connsiteX117" fmla="*/ 434862 w 484684"/>
              <a:gd name="connsiteY117" fmla="*/ 85393 h 455618"/>
              <a:gd name="connsiteX118" fmla="*/ 455281 w 484684"/>
              <a:gd name="connsiteY118" fmla="*/ 105978 h 455618"/>
              <a:gd name="connsiteX119" fmla="*/ 455281 w 484684"/>
              <a:gd name="connsiteY119" fmla="*/ 133563 h 455618"/>
              <a:gd name="connsiteX120" fmla="*/ 458956 w 484684"/>
              <a:gd name="connsiteY120" fmla="*/ 133563 h 455618"/>
              <a:gd name="connsiteX121" fmla="*/ 484684 w 484684"/>
              <a:gd name="connsiteY121" fmla="*/ 157030 h 455618"/>
              <a:gd name="connsiteX122" fmla="*/ 484684 w 484684"/>
              <a:gd name="connsiteY122" fmla="*/ 218375 h 455618"/>
              <a:gd name="connsiteX123" fmla="*/ 477333 w 484684"/>
              <a:gd name="connsiteY123" fmla="*/ 225374 h 455618"/>
              <a:gd name="connsiteX124" fmla="*/ 470391 w 484684"/>
              <a:gd name="connsiteY124" fmla="*/ 218375 h 455618"/>
              <a:gd name="connsiteX125" fmla="*/ 470391 w 484684"/>
              <a:gd name="connsiteY125" fmla="*/ 157030 h 455618"/>
              <a:gd name="connsiteX126" fmla="*/ 458956 w 484684"/>
              <a:gd name="connsiteY126" fmla="*/ 147561 h 455618"/>
              <a:gd name="connsiteX127" fmla="*/ 455281 w 484684"/>
              <a:gd name="connsiteY127" fmla="*/ 147561 h 455618"/>
              <a:gd name="connsiteX128" fmla="*/ 455281 w 484684"/>
              <a:gd name="connsiteY128" fmla="*/ 371531 h 455618"/>
              <a:gd name="connsiteX129" fmla="*/ 455281 w 484684"/>
              <a:gd name="connsiteY129" fmla="*/ 399939 h 455618"/>
              <a:gd name="connsiteX130" fmla="*/ 434862 w 484684"/>
              <a:gd name="connsiteY130" fmla="*/ 428347 h 455618"/>
              <a:gd name="connsiteX131" fmla="*/ 434862 w 484684"/>
              <a:gd name="connsiteY131" fmla="*/ 440698 h 455618"/>
              <a:gd name="connsiteX132" fmla="*/ 425470 w 484684"/>
              <a:gd name="connsiteY132" fmla="*/ 450168 h 455618"/>
              <a:gd name="connsiteX133" fmla="*/ 416486 w 484684"/>
              <a:gd name="connsiteY133" fmla="*/ 440698 h 455618"/>
              <a:gd name="connsiteX134" fmla="*/ 416486 w 484684"/>
              <a:gd name="connsiteY134" fmla="*/ 428347 h 455618"/>
              <a:gd name="connsiteX135" fmla="*/ 396067 w 484684"/>
              <a:gd name="connsiteY135" fmla="*/ 399939 h 455618"/>
              <a:gd name="connsiteX136" fmla="*/ 396067 w 484684"/>
              <a:gd name="connsiteY136" fmla="*/ 371531 h 455618"/>
              <a:gd name="connsiteX137" fmla="*/ 396067 w 484684"/>
              <a:gd name="connsiteY137" fmla="*/ 138503 h 455618"/>
              <a:gd name="connsiteX138" fmla="*/ 396067 w 484684"/>
              <a:gd name="connsiteY138" fmla="*/ 106390 h 455618"/>
              <a:gd name="connsiteX139" fmla="*/ 416486 w 484684"/>
              <a:gd name="connsiteY139" fmla="*/ 85393 h 455618"/>
              <a:gd name="connsiteX140" fmla="*/ 48315 w 484684"/>
              <a:gd name="connsiteY140" fmla="*/ 77336 h 455618"/>
              <a:gd name="connsiteX141" fmla="*/ 58652 w 484684"/>
              <a:gd name="connsiteY141" fmla="*/ 77742 h 455618"/>
              <a:gd name="connsiteX142" fmla="*/ 87596 w 484684"/>
              <a:gd name="connsiteY142" fmla="*/ 107003 h 455618"/>
              <a:gd name="connsiteX143" fmla="*/ 89663 w 484684"/>
              <a:gd name="connsiteY143" fmla="*/ 106596 h 455618"/>
              <a:gd name="connsiteX144" fmla="*/ 104962 w 484684"/>
              <a:gd name="connsiteY144" fmla="*/ 121227 h 455618"/>
              <a:gd name="connsiteX145" fmla="*/ 89663 w 484684"/>
              <a:gd name="connsiteY145" fmla="*/ 135857 h 455618"/>
              <a:gd name="connsiteX146" fmla="*/ 76432 w 484684"/>
              <a:gd name="connsiteY146" fmla="*/ 126917 h 455618"/>
              <a:gd name="connsiteX147" fmla="*/ 53277 w 484684"/>
              <a:gd name="connsiteY147" fmla="*/ 127323 h 455618"/>
              <a:gd name="connsiteX148" fmla="*/ 46248 w 484684"/>
              <a:gd name="connsiteY148" fmla="*/ 120414 h 455618"/>
              <a:gd name="connsiteX149" fmla="*/ 53277 w 484684"/>
              <a:gd name="connsiteY149" fmla="*/ 113099 h 455618"/>
              <a:gd name="connsiteX150" fmla="*/ 73537 w 484684"/>
              <a:gd name="connsiteY150" fmla="*/ 113099 h 455618"/>
              <a:gd name="connsiteX151" fmla="*/ 48315 w 484684"/>
              <a:gd name="connsiteY151" fmla="*/ 87496 h 455618"/>
              <a:gd name="connsiteX152" fmla="*/ 48315 w 484684"/>
              <a:gd name="connsiteY152" fmla="*/ 77336 h 455618"/>
              <a:gd name="connsiteX153" fmla="*/ 91325 w 484684"/>
              <a:gd name="connsiteY153" fmla="*/ 54506 h 455618"/>
              <a:gd name="connsiteX154" fmla="*/ 97684 w 484684"/>
              <a:gd name="connsiteY154" fmla="*/ 60646 h 455618"/>
              <a:gd name="connsiteX155" fmla="*/ 91325 w 484684"/>
              <a:gd name="connsiteY155" fmla="*/ 66786 h 455618"/>
              <a:gd name="connsiteX156" fmla="*/ 85390 w 484684"/>
              <a:gd name="connsiteY156" fmla="*/ 60646 h 455618"/>
              <a:gd name="connsiteX157" fmla="*/ 91325 w 484684"/>
              <a:gd name="connsiteY157" fmla="*/ 54506 h 455618"/>
              <a:gd name="connsiteX158" fmla="*/ 90507 w 484684"/>
              <a:gd name="connsiteY158" fmla="*/ 43746 h 455618"/>
              <a:gd name="connsiteX159" fmla="*/ 14399 w 484684"/>
              <a:gd name="connsiteY159" fmla="*/ 120095 h 455618"/>
              <a:gd name="connsiteX160" fmla="*/ 90507 w 484684"/>
              <a:gd name="connsiteY160" fmla="*/ 196031 h 455618"/>
              <a:gd name="connsiteX161" fmla="*/ 167438 w 484684"/>
              <a:gd name="connsiteY161" fmla="*/ 120095 h 455618"/>
              <a:gd name="connsiteX162" fmla="*/ 90507 w 484684"/>
              <a:gd name="connsiteY162" fmla="*/ 43746 h 455618"/>
              <a:gd name="connsiteX163" fmla="*/ 67880 w 484684"/>
              <a:gd name="connsiteY163" fmla="*/ 0 h 455618"/>
              <a:gd name="connsiteX164" fmla="*/ 115190 w 484684"/>
              <a:gd name="connsiteY164" fmla="*/ 0 h 455618"/>
              <a:gd name="connsiteX165" fmla="*/ 122184 w 484684"/>
              <a:gd name="connsiteY165" fmla="*/ 7016 h 455618"/>
              <a:gd name="connsiteX166" fmla="*/ 115190 w 484684"/>
              <a:gd name="connsiteY166" fmla="*/ 14031 h 455618"/>
              <a:gd name="connsiteX167" fmla="*/ 97500 w 484684"/>
              <a:gd name="connsiteY167" fmla="*/ 14031 h 455618"/>
              <a:gd name="connsiteX168" fmla="*/ 97912 w 484684"/>
              <a:gd name="connsiteY168" fmla="*/ 15682 h 455618"/>
              <a:gd name="connsiteX169" fmla="*/ 97912 w 484684"/>
              <a:gd name="connsiteY169" fmla="*/ 29714 h 455618"/>
              <a:gd name="connsiteX170" fmla="*/ 141520 w 484684"/>
              <a:gd name="connsiteY170" fmla="*/ 44984 h 455618"/>
              <a:gd name="connsiteX171" fmla="*/ 149336 w 484684"/>
              <a:gd name="connsiteY171" fmla="*/ 37555 h 455618"/>
              <a:gd name="connsiteX172" fmla="*/ 159621 w 484684"/>
              <a:gd name="connsiteY172" fmla="*/ 37968 h 455618"/>
              <a:gd name="connsiteX173" fmla="*/ 159621 w 484684"/>
              <a:gd name="connsiteY173" fmla="*/ 47460 h 455618"/>
              <a:gd name="connsiteX174" fmla="*/ 153039 w 484684"/>
              <a:gd name="connsiteY174" fmla="*/ 54476 h 455618"/>
              <a:gd name="connsiteX175" fmla="*/ 158798 w 484684"/>
              <a:gd name="connsiteY175" fmla="*/ 60253 h 455618"/>
              <a:gd name="connsiteX176" fmla="*/ 161267 w 484684"/>
              <a:gd name="connsiteY176" fmla="*/ 57365 h 455618"/>
              <a:gd name="connsiteX177" fmla="*/ 171140 w 484684"/>
              <a:gd name="connsiteY177" fmla="*/ 57777 h 455618"/>
              <a:gd name="connsiteX178" fmla="*/ 171140 w 484684"/>
              <a:gd name="connsiteY178" fmla="*/ 67682 h 455618"/>
              <a:gd name="connsiteX179" fmla="*/ 167438 w 484684"/>
              <a:gd name="connsiteY179" fmla="*/ 71809 h 455618"/>
              <a:gd name="connsiteX180" fmla="*/ 173608 w 484684"/>
              <a:gd name="connsiteY180" fmla="*/ 82952 h 455618"/>
              <a:gd name="connsiteX181" fmla="*/ 352565 w 484684"/>
              <a:gd name="connsiteY181" fmla="*/ 82952 h 455618"/>
              <a:gd name="connsiteX182" fmla="*/ 379306 w 484684"/>
              <a:gd name="connsiteY182" fmla="*/ 109777 h 455618"/>
              <a:gd name="connsiteX183" fmla="*/ 379306 w 484684"/>
              <a:gd name="connsiteY183" fmla="*/ 438284 h 455618"/>
              <a:gd name="connsiteX184" fmla="*/ 362027 w 484684"/>
              <a:gd name="connsiteY184" fmla="*/ 455618 h 455618"/>
              <a:gd name="connsiteX185" fmla="*/ 93387 w 484684"/>
              <a:gd name="connsiteY185" fmla="*/ 455618 h 455618"/>
              <a:gd name="connsiteX186" fmla="*/ 76108 w 484684"/>
              <a:gd name="connsiteY186" fmla="*/ 438284 h 455618"/>
              <a:gd name="connsiteX187" fmla="*/ 76108 w 484684"/>
              <a:gd name="connsiteY187" fmla="*/ 209237 h 455618"/>
              <a:gd name="connsiteX188" fmla="*/ 0 w 484684"/>
              <a:gd name="connsiteY188" fmla="*/ 120095 h 455618"/>
              <a:gd name="connsiteX189" fmla="*/ 83924 w 484684"/>
              <a:gd name="connsiteY189" fmla="*/ 29714 h 455618"/>
              <a:gd name="connsiteX190" fmla="*/ 83924 w 484684"/>
              <a:gd name="connsiteY190" fmla="*/ 15682 h 455618"/>
              <a:gd name="connsiteX191" fmla="*/ 83924 w 484684"/>
              <a:gd name="connsiteY191" fmla="*/ 14031 h 455618"/>
              <a:gd name="connsiteX192" fmla="*/ 67880 w 484684"/>
              <a:gd name="connsiteY192" fmla="*/ 14031 h 455618"/>
              <a:gd name="connsiteX193" fmla="*/ 60886 w 484684"/>
              <a:gd name="connsiteY193" fmla="*/ 7016 h 455618"/>
              <a:gd name="connsiteX194" fmla="*/ 67880 w 484684"/>
              <a:gd name="connsiteY194" fmla="*/ 0 h 4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484684" h="455618">
                <a:moveTo>
                  <a:pt x="409952" y="378942"/>
                </a:moveTo>
                <a:lnTo>
                  <a:pt x="409952" y="399939"/>
                </a:lnTo>
                <a:cubicBezTo>
                  <a:pt x="409952" y="408585"/>
                  <a:pt x="416894" y="415584"/>
                  <a:pt x="425470" y="415584"/>
                </a:cubicBezTo>
                <a:cubicBezTo>
                  <a:pt x="434046" y="415584"/>
                  <a:pt x="440988" y="408585"/>
                  <a:pt x="440988" y="399939"/>
                </a:cubicBezTo>
                <a:lnTo>
                  <a:pt x="440988" y="378942"/>
                </a:lnTo>
                <a:close/>
                <a:moveTo>
                  <a:pt x="158174" y="363370"/>
                </a:moveTo>
                <a:lnTo>
                  <a:pt x="264736" y="363370"/>
                </a:lnTo>
                <a:cubicBezTo>
                  <a:pt x="268834" y="363370"/>
                  <a:pt x="272113" y="366600"/>
                  <a:pt x="272113" y="370234"/>
                </a:cubicBezTo>
                <a:cubicBezTo>
                  <a:pt x="272113" y="374271"/>
                  <a:pt x="268834" y="377501"/>
                  <a:pt x="264736" y="377501"/>
                </a:cubicBezTo>
                <a:lnTo>
                  <a:pt x="158174" y="377501"/>
                </a:lnTo>
                <a:cubicBezTo>
                  <a:pt x="154076" y="377501"/>
                  <a:pt x="150797" y="374271"/>
                  <a:pt x="150797" y="370234"/>
                </a:cubicBezTo>
                <a:cubicBezTo>
                  <a:pt x="150797" y="366600"/>
                  <a:pt x="154076" y="363370"/>
                  <a:pt x="158174" y="363370"/>
                </a:cubicBezTo>
                <a:close/>
                <a:moveTo>
                  <a:pt x="129472" y="363370"/>
                </a:moveTo>
                <a:cubicBezTo>
                  <a:pt x="134205" y="363370"/>
                  <a:pt x="137648" y="366813"/>
                  <a:pt x="137648" y="371116"/>
                </a:cubicBezTo>
                <a:cubicBezTo>
                  <a:pt x="137648" y="375849"/>
                  <a:pt x="134205" y="379292"/>
                  <a:pt x="129472" y="379292"/>
                </a:cubicBezTo>
                <a:cubicBezTo>
                  <a:pt x="125169" y="379292"/>
                  <a:pt x="121727" y="375849"/>
                  <a:pt x="121727" y="371116"/>
                </a:cubicBezTo>
                <a:cubicBezTo>
                  <a:pt x="121727" y="366813"/>
                  <a:pt x="125169" y="363370"/>
                  <a:pt x="129472" y="363370"/>
                </a:cubicBezTo>
                <a:close/>
                <a:moveTo>
                  <a:pt x="158174" y="319765"/>
                </a:moveTo>
                <a:lnTo>
                  <a:pt x="264736" y="319765"/>
                </a:lnTo>
                <a:cubicBezTo>
                  <a:pt x="268834" y="319765"/>
                  <a:pt x="272113" y="322995"/>
                  <a:pt x="272113" y="326628"/>
                </a:cubicBezTo>
                <a:cubicBezTo>
                  <a:pt x="272113" y="330665"/>
                  <a:pt x="268834" y="333895"/>
                  <a:pt x="264736" y="333895"/>
                </a:cubicBezTo>
                <a:lnTo>
                  <a:pt x="158174" y="333895"/>
                </a:lnTo>
                <a:cubicBezTo>
                  <a:pt x="154076" y="333895"/>
                  <a:pt x="150797" y="330665"/>
                  <a:pt x="150797" y="326628"/>
                </a:cubicBezTo>
                <a:cubicBezTo>
                  <a:pt x="150797" y="322995"/>
                  <a:pt x="154076" y="319765"/>
                  <a:pt x="158174" y="319765"/>
                </a:cubicBezTo>
                <a:close/>
                <a:moveTo>
                  <a:pt x="129472" y="317950"/>
                </a:moveTo>
                <a:cubicBezTo>
                  <a:pt x="134205" y="317950"/>
                  <a:pt x="137648" y="321822"/>
                  <a:pt x="137648" y="326125"/>
                </a:cubicBezTo>
                <a:cubicBezTo>
                  <a:pt x="137648" y="330428"/>
                  <a:pt x="134205" y="333870"/>
                  <a:pt x="129472" y="333870"/>
                </a:cubicBezTo>
                <a:cubicBezTo>
                  <a:pt x="125169" y="333870"/>
                  <a:pt x="121727" y="330428"/>
                  <a:pt x="121727" y="326125"/>
                </a:cubicBezTo>
                <a:cubicBezTo>
                  <a:pt x="121727" y="321822"/>
                  <a:pt x="125169" y="317950"/>
                  <a:pt x="129472" y="317950"/>
                </a:cubicBezTo>
                <a:close/>
                <a:moveTo>
                  <a:pt x="158174" y="274344"/>
                </a:moveTo>
                <a:lnTo>
                  <a:pt x="264736" y="274344"/>
                </a:lnTo>
                <a:cubicBezTo>
                  <a:pt x="268834" y="274344"/>
                  <a:pt x="272113" y="277574"/>
                  <a:pt x="272113" y="281611"/>
                </a:cubicBezTo>
                <a:cubicBezTo>
                  <a:pt x="272113" y="285244"/>
                  <a:pt x="268834" y="288474"/>
                  <a:pt x="264736" y="288474"/>
                </a:cubicBezTo>
                <a:lnTo>
                  <a:pt x="158174" y="288474"/>
                </a:lnTo>
                <a:cubicBezTo>
                  <a:pt x="154076" y="288474"/>
                  <a:pt x="150797" y="285244"/>
                  <a:pt x="150797" y="281611"/>
                </a:cubicBezTo>
                <a:cubicBezTo>
                  <a:pt x="150797" y="277574"/>
                  <a:pt x="154076" y="274344"/>
                  <a:pt x="158174" y="274344"/>
                </a:cubicBezTo>
                <a:close/>
                <a:moveTo>
                  <a:pt x="129472" y="272527"/>
                </a:moveTo>
                <a:cubicBezTo>
                  <a:pt x="134205" y="272527"/>
                  <a:pt x="137648" y="276400"/>
                  <a:pt x="137648" y="281133"/>
                </a:cubicBezTo>
                <a:cubicBezTo>
                  <a:pt x="137648" y="285436"/>
                  <a:pt x="134205" y="288448"/>
                  <a:pt x="129472" y="288448"/>
                </a:cubicBezTo>
                <a:cubicBezTo>
                  <a:pt x="125169" y="288448"/>
                  <a:pt x="121727" y="285436"/>
                  <a:pt x="121727" y="281133"/>
                </a:cubicBezTo>
                <a:cubicBezTo>
                  <a:pt x="121727" y="276400"/>
                  <a:pt x="125169" y="272527"/>
                  <a:pt x="129472" y="272527"/>
                </a:cubicBezTo>
                <a:close/>
                <a:moveTo>
                  <a:pt x="309956" y="239702"/>
                </a:moveTo>
                <a:cubicBezTo>
                  <a:pt x="306307" y="239702"/>
                  <a:pt x="303064" y="242585"/>
                  <a:pt x="303064" y="246703"/>
                </a:cubicBezTo>
                <a:lnTo>
                  <a:pt x="303064" y="358307"/>
                </a:lnTo>
                <a:cubicBezTo>
                  <a:pt x="303064" y="362013"/>
                  <a:pt x="306307" y="365308"/>
                  <a:pt x="309956" y="365308"/>
                </a:cubicBezTo>
                <a:lnTo>
                  <a:pt x="316847" y="365308"/>
                </a:lnTo>
                <a:cubicBezTo>
                  <a:pt x="320496" y="365308"/>
                  <a:pt x="323334" y="362013"/>
                  <a:pt x="323334" y="358307"/>
                </a:cubicBezTo>
                <a:lnTo>
                  <a:pt x="323334" y="246703"/>
                </a:lnTo>
                <a:cubicBezTo>
                  <a:pt x="323334" y="242585"/>
                  <a:pt x="320496" y="239702"/>
                  <a:pt x="316847" y="239702"/>
                </a:cubicBezTo>
                <a:close/>
                <a:moveTo>
                  <a:pt x="161832" y="228922"/>
                </a:moveTo>
                <a:lnTo>
                  <a:pt x="268343" y="228922"/>
                </a:lnTo>
                <a:cubicBezTo>
                  <a:pt x="272455" y="228922"/>
                  <a:pt x="275745" y="232152"/>
                  <a:pt x="275745" y="235785"/>
                </a:cubicBezTo>
                <a:cubicBezTo>
                  <a:pt x="275745" y="239822"/>
                  <a:pt x="272455" y="243052"/>
                  <a:pt x="268343" y="243052"/>
                </a:cubicBezTo>
                <a:lnTo>
                  <a:pt x="161832" y="243052"/>
                </a:lnTo>
                <a:cubicBezTo>
                  <a:pt x="158131" y="243052"/>
                  <a:pt x="154430" y="239822"/>
                  <a:pt x="154430" y="235785"/>
                </a:cubicBezTo>
                <a:cubicBezTo>
                  <a:pt x="154430" y="232152"/>
                  <a:pt x="158131" y="228922"/>
                  <a:pt x="161832" y="228922"/>
                </a:cubicBezTo>
                <a:close/>
                <a:moveTo>
                  <a:pt x="129472" y="227107"/>
                </a:moveTo>
                <a:cubicBezTo>
                  <a:pt x="134205" y="227107"/>
                  <a:pt x="137648" y="230549"/>
                  <a:pt x="137648" y="234852"/>
                </a:cubicBezTo>
                <a:cubicBezTo>
                  <a:pt x="137648" y="239585"/>
                  <a:pt x="134205" y="243027"/>
                  <a:pt x="129472" y="243027"/>
                </a:cubicBezTo>
                <a:cubicBezTo>
                  <a:pt x="125169" y="243027"/>
                  <a:pt x="121727" y="239585"/>
                  <a:pt x="121727" y="234852"/>
                </a:cubicBezTo>
                <a:cubicBezTo>
                  <a:pt x="121727" y="230549"/>
                  <a:pt x="125169" y="227107"/>
                  <a:pt x="129472" y="227107"/>
                </a:cubicBezTo>
                <a:close/>
                <a:moveTo>
                  <a:pt x="309956" y="225289"/>
                </a:moveTo>
                <a:lnTo>
                  <a:pt x="316847" y="225289"/>
                </a:lnTo>
                <a:cubicBezTo>
                  <a:pt x="328199" y="225289"/>
                  <a:pt x="337523" y="234761"/>
                  <a:pt x="337523" y="246703"/>
                </a:cubicBezTo>
                <a:lnTo>
                  <a:pt x="337523" y="358307"/>
                </a:lnTo>
                <a:cubicBezTo>
                  <a:pt x="337523" y="369839"/>
                  <a:pt x="328199" y="379310"/>
                  <a:pt x="316847" y="379310"/>
                </a:cubicBezTo>
                <a:lnTo>
                  <a:pt x="309956" y="379310"/>
                </a:lnTo>
                <a:cubicBezTo>
                  <a:pt x="298199" y="379310"/>
                  <a:pt x="288875" y="369839"/>
                  <a:pt x="288875" y="358307"/>
                </a:cubicBezTo>
                <a:lnTo>
                  <a:pt x="288875" y="246703"/>
                </a:lnTo>
                <a:cubicBezTo>
                  <a:pt x="288875" y="234761"/>
                  <a:pt x="298199" y="225289"/>
                  <a:pt x="309956" y="225289"/>
                </a:cubicBezTo>
                <a:close/>
                <a:moveTo>
                  <a:pt x="91325" y="176234"/>
                </a:moveTo>
                <a:cubicBezTo>
                  <a:pt x="95140" y="176234"/>
                  <a:pt x="97684" y="178865"/>
                  <a:pt x="97684" y="182373"/>
                </a:cubicBezTo>
                <a:cubicBezTo>
                  <a:pt x="97684" y="185882"/>
                  <a:pt x="95140" y="188513"/>
                  <a:pt x="91325" y="188513"/>
                </a:cubicBezTo>
                <a:cubicBezTo>
                  <a:pt x="88358" y="188513"/>
                  <a:pt x="85390" y="185882"/>
                  <a:pt x="85390" y="182373"/>
                </a:cubicBezTo>
                <a:cubicBezTo>
                  <a:pt x="85390" y="178865"/>
                  <a:pt x="88358" y="176234"/>
                  <a:pt x="91325" y="176234"/>
                </a:cubicBezTo>
                <a:close/>
                <a:moveTo>
                  <a:pt x="409952" y="145502"/>
                </a:moveTo>
                <a:lnTo>
                  <a:pt x="409952" y="364532"/>
                </a:lnTo>
                <a:lnTo>
                  <a:pt x="440988" y="364532"/>
                </a:lnTo>
                <a:lnTo>
                  <a:pt x="440988" y="145502"/>
                </a:lnTo>
                <a:close/>
                <a:moveTo>
                  <a:pt x="151706" y="114462"/>
                </a:moveTo>
                <a:cubicBezTo>
                  <a:pt x="154673" y="114462"/>
                  <a:pt x="157641" y="117093"/>
                  <a:pt x="157641" y="120601"/>
                </a:cubicBezTo>
                <a:cubicBezTo>
                  <a:pt x="157641" y="124110"/>
                  <a:pt x="154673" y="126741"/>
                  <a:pt x="151706" y="126741"/>
                </a:cubicBezTo>
                <a:cubicBezTo>
                  <a:pt x="148314" y="126741"/>
                  <a:pt x="145346" y="124110"/>
                  <a:pt x="145346" y="120601"/>
                </a:cubicBezTo>
                <a:cubicBezTo>
                  <a:pt x="145346" y="117093"/>
                  <a:pt x="148314" y="114462"/>
                  <a:pt x="151706" y="114462"/>
                </a:cubicBezTo>
                <a:close/>
                <a:moveTo>
                  <a:pt x="29977" y="114462"/>
                </a:moveTo>
                <a:cubicBezTo>
                  <a:pt x="32945" y="114462"/>
                  <a:pt x="35912" y="117093"/>
                  <a:pt x="35912" y="120601"/>
                </a:cubicBezTo>
                <a:cubicBezTo>
                  <a:pt x="35912" y="124110"/>
                  <a:pt x="32945" y="126741"/>
                  <a:pt x="29977" y="126741"/>
                </a:cubicBezTo>
                <a:cubicBezTo>
                  <a:pt x="26586" y="126741"/>
                  <a:pt x="23618" y="124110"/>
                  <a:pt x="23618" y="120601"/>
                </a:cubicBezTo>
                <a:cubicBezTo>
                  <a:pt x="23618" y="117093"/>
                  <a:pt x="26586" y="114462"/>
                  <a:pt x="29977" y="114462"/>
                </a:cubicBezTo>
                <a:close/>
                <a:moveTo>
                  <a:pt x="416486" y="99803"/>
                </a:moveTo>
                <a:cubicBezTo>
                  <a:pt x="413219" y="99803"/>
                  <a:pt x="409952" y="102685"/>
                  <a:pt x="409952" y="106390"/>
                </a:cubicBezTo>
                <a:lnTo>
                  <a:pt x="409952" y="131092"/>
                </a:lnTo>
                <a:lnTo>
                  <a:pt x="440988" y="131092"/>
                </a:lnTo>
                <a:lnTo>
                  <a:pt x="440988" y="105978"/>
                </a:lnTo>
                <a:cubicBezTo>
                  <a:pt x="440988" y="102685"/>
                  <a:pt x="438538" y="99803"/>
                  <a:pt x="434862" y="99803"/>
                </a:cubicBezTo>
                <a:close/>
                <a:moveTo>
                  <a:pt x="178545" y="97396"/>
                </a:moveTo>
                <a:cubicBezTo>
                  <a:pt x="180602" y="104412"/>
                  <a:pt x="181425" y="111428"/>
                  <a:pt x="181836" y="119269"/>
                </a:cubicBezTo>
                <a:lnTo>
                  <a:pt x="306900" y="119269"/>
                </a:lnTo>
                <a:cubicBezTo>
                  <a:pt x="321710" y="119269"/>
                  <a:pt x="333641" y="131237"/>
                  <a:pt x="333641" y="146094"/>
                </a:cubicBezTo>
                <a:lnTo>
                  <a:pt x="333641" y="194380"/>
                </a:lnTo>
                <a:cubicBezTo>
                  <a:pt x="333641" y="203047"/>
                  <a:pt x="326647" y="210475"/>
                  <a:pt x="317596" y="210475"/>
                </a:cubicBezTo>
                <a:lnTo>
                  <a:pt x="171140" y="210475"/>
                </a:lnTo>
                <a:cubicBezTo>
                  <a:pt x="167438" y="210475"/>
                  <a:pt x="164558" y="207174"/>
                  <a:pt x="164558" y="203047"/>
                </a:cubicBezTo>
                <a:cubicBezTo>
                  <a:pt x="164558" y="198920"/>
                  <a:pt x="167438" y="196031"/>
                  <a:pt x="171140" y="196031"/>
                </a:cubicBezTo>
                <a:lnTo>
                  <a:pt x="317596" y="196031"/>
                </a:lnTo>
                <a:cubicBezTo>
                  <a:pt x="318831" y="196031"/>
                  <a:pt x="319653" y="195205"/>
                  <a:pt x="319653" y="194380"/>
                </a:cubicBezTo>
                <a:lnTo>
                  <a:pt x="319653" y="146094"/>
                </a:lnTo>
                <a:cubicBezTo>
                  <a:pt x="319653" y="139079"/>
                  <a:pt x="313894" y="133714"/>
                  <a:pt x="306900" y="133714"/>
                </a:cubicBezTo>
                <a:lnTo>
                  <a:pt x="180602" y="133714"/>
                </a:lnTo>
                <a:cubicBezTo>
                  <a:pt x="173608" y="177047"/>
                  <a:pt x="136172" y="210475"/>
                  <a:pt x="90507" y="210475"/>
                </a:cubicBezTo>
                <a:lnTo>
                  <a:pt x="90507" y="438284"/>
                </a:lnTo>
                <a:cubicBezTo>
                  <a:pt x="90507" y="439935"/>
                  <a:pt x="91741" y="441586"/>
                  <a:pt x="93387" y="441586"/>
                </a:cubicBezTo>
                <a:lnTo>
                  <a:pt x="362027" y="441586"/>
                </a:lnTo>
                <a:cubicBezTo>
                  <a:pt x="363673" y="441586"/>
                  <a:pt x="364907" y="440348"/>
                  <a:pt x="364907" y="438284"/>
                </a:cubicBezTo>
                <a:lnTo>
                  <a:pt x="364907" y="109777"/>
                </a:lnTo>
                <a:cubicBezTo>
                  <a:pt x="364907" y="102761"/>
                  <a:pt x="359147" y="97396"/>
                  <a:pt x="352565" y="97396"/>
                </a:cubicBezTo>
                <a:close/>
                <a:moveTo>
                  <a:pt x="416486" y="85393"/>
                </a:moveTo>
                <a:lnTo>
                  <a:pt x="434862" y="85393"/>
                </a:lnTo>
                <a:cubicBezTo>
                  <a:pt x="446297" y="85393"/>
                  <a:pt x="455281" y="94450"/>
                  <a:pt x="455281" y="105978"/>
                </a:cubicBezTo>
                <a:lnTo>
                  <a:pt x="455281" y="133563"/>
                </a:lnTo>
                <a:lnTo>
                  <a:pt x="458956" y="133563"/>
                </a:lnTo>
                <a:cubicBezTo>
                  <a:pt x="473249" y="133563"/>
                  <a:pt x="484684" y="144267"/>
                  <a:pt x="484684" y="157030"/>
                </a:cubicBezTo>
                <a:lnTo>
                  <a:pt x="484684" y="218375"/>
                </a:lnTo>
                <a:cubicBezTo>
                  <a:pt x="484684" y="222492"/>
                  <a:pt x="481417" y="225374"/>
                  <a:pt x="477333" y="225374"/>
                </a:cubicBezTo>
                <a:cubicBezTo>
                  <a:pt x="473658" y="225374"/>
                  <a:pt x="470391" y="222492"/>
                  <a:pt x="470391" y="218375"/>
                </a:cubicBezTo>
                <a:lnTo>
                  <a:pt x="470391" y="157030"/>
                </a:lnTo>
                <a:cubicBezTo>
                  <a:pt x="470391" y="152090"/>
                  <a:pt x="465082" y="147561"/>
                  <a:pt x="458956" y="147561"/>
                </a:cubicBezTo>
                <a:lnTo>
                  <a:pt x="455281" y="147561"/>
                </a:lnTo>
                <a:lnTo>
                  <a:pt x="455281" y="371531"/>
                </a:lnTo>
                <a:lnTo>
                  <a:pt x="455281" y="399939"/>
                </a:lnTo>
                <a:cubicBezTo>
                  <a:pt x="455281" y="413114"/>
                  <a:pt x="446705" y="424230"/>
                  <a:pt x="434862" y="428347"/>
                </a:cubicBezTo>
                <a:lnTo>
                  <a:pt x="434862" y="440698"/>
                </a:lnTo>
                <a:cubicBezTo>
                  <a:pt x="434862" y="446050"/>
                  <a:pt x="430370" y="450168"/>
                  <a:pt x="425470" y="450168"/>
                </a:cubicBezTo>
                <a:cubicBezTo>
                  <a:pt x="420161" y="450168"/>
                  <a:pt x="416486" y="446050"/>
                  <a:pt x="416486" y="440698"/>
                </a:cubicBezTo>
                <a:lnTo>
                  <a:pt x="416486" y="428347"/>
                </a:lnTo>
                <a:cubicBezTo>
                  <a:pt x="404234" y="424230"/>
                  <a:pt x="396067" y="413114"/>
                  <a:pt x="396067" y="399939"/>
                </a:cubicBezTo>
                <a:lnTo>
                  <a:pt x="396067" y="371531"/>
                </a:lnTo>
                <a:lnTo>
                  <a:pt x="396067" y="138503"/>
                </a:lnTo>
                <a:lnTo>
                  <a:pt x="396067" y="106390"/>
                </a:lnTo>
                <a:cubicBezTo>
                  <a:pt x="396067" y="94862"/>
                  <a:pt x="405051" y="85393"/>
                  <a:pt x="416486" y="85393"/>
                </a:cubicBezTo>
                <a:close/>
                <a:moveTo>
                  <a:pt x="48315" y="77336"/>
                </a:moveTo>
                <a:cubicBezTo>
                  <a:pt x="51210" y="74491"/>
                  <a:pt x="55758" y="74897"/>
                  <a:pt x="58652" y="77742"/>
                </a:cubicBezTo>
                <a:lnTo>
                  <a:pt x="87596" y="107003"/>
                </a:lnTo>
                <a:cubicBezTo>
                  <a:pt x="88009" y="106596"/>
                  <a:pt x="88836" y="106596"/>
                  <a:pt x="89663" y="106596"/>
                </a:cubicBezTo>
                <a:cubicBezTo>
                  <a:pt x="97932" y="106596"/>
                  <a:pt x="104962" y="113099"/>
                  <a:pt x="104962" y="121227"/>
                </a:cubicBezTo>
                <a:cubicBezTo>
                  <a:pt x="104962" y="129355"/>
                  <a:pt x="97932" y="135857"/>
                  <a:pt x="89663" y="135857"/>
                </a:cubicBezTo>
                <a:cubicBezTo>
                  <a:pt x="83874" y="135857"/>
                  <a:pt x="78499" y="132606"/>
                  <a:pt x="76432" y="126917"/>
                </a:cubicBezTo>
                <a:lnTo>
                  <a:pt x="53277" y="127323"/>
                </a:lnTo>
                <a:cubicBezTo>
                  <a:pt x="49142" y="127323"/>
                  <a:pt x="46248" y="124478"/>
                  <a:pt x="46248" y="120414"/>
                </a:cubicBezTo>
                <a:cubicBezTo>
                  <a:pt x="46248" y="116756"/>
                  <a:pt x="49142" y="113099"/>
                  <a:pt x="53277" y="113099"/>
                </a:cubicBezTo>
                <a:lnTo>
                  <a:pt x="73537" y="113099"/>
                </a:lnTo>
                <a:lnTo>
                  <a:pt x="48315" y="87496"/>
                </a:lnTo>
                <a:cubicBezTo>
                  <a:pt x="45421" y="84651"/>
                  <a:pt x="45834" y="80180"/>
                  <a:pt x="48315" y="77336"/>
                </a:cubicBezTo>
                <a:close/>
                <a:moveTo>
                  <a:pt x="91325" y="54506"/>
                </a:moveTo>
                <a:cubicBezTo>
                  <a:pt x="95140" y="54506"/>
                  <a:pt x="97684" y="57137"/>
                  <a:pt x="97684" y="60646"/>
                </a:cubicBezTo>
                <a:cubicBezTo>
                  <a:pt x="97684" y="64155"/>
                  <a:pt x="95140" y="66786"/>
                  <a:pt x="91325" y="66786"/>
                </a:cubicBezTo>
                <a:cubicBezTo>
                  <a:pt x="88358" y="66786"/>
                  <a:pt x="85390" y="64155"/>
                  <a:pt x="85390" y="60646"/>
                </a:cubicBezTo>
                <a:cubicBezTo>
                  <a:pt x="85390" y="57137"/>
                  <a:pt x="88358" y="54506"/>
                  <a:pt x="91325" y="54506"/>
                </a:cubicBezTo>
                <a:close/>
                <a:moveTo>
                  <a:pt x="90507" y="43746"/>
                </a:moveTo>
                <a:cubicBezTo>
                  <a:pt x="48545" y="43746"/>
                  <a:pt x="14399" y="77587"/>
                  <a:pt x="14399" y="120095"/>
                </a:cubicBezTo>
                <a:cubicBezTo>
                  <a:pt x="14399" y="162190"/>
                  <a:pt x="48545" y="196031"/>
                  <a:pt x="90507" y="196031"/>
                </a:cubicBezTo>
                <a:cubicBezTo>
                  <a:pt x="132880" y="196031"/>
                  <a:pt x="167438" y="162190"/>
                  <a:pt x="167438" y="120095"/>
                </a:cubicBezTo>
                <a:cubicBezTo>
                  <a:pt x="167438" y="77587"/>
                  <a:pt x="132880" y="43746"/>
                  <a:pt x="90507" y="43746"/>
                </a:cubicBezTo>
                <a:close/>
                <a:moveTo>
                  <a:pt x="67880" y="0"/>
                </a:moveTo>
                <a:lnTo>
                  <a:pt x="115190" y="0"/>
                </a:lnTo>
                <a:cubicBezTo>
                  <a:pt x="119304" y="0"/>
                  <a:pt x="122184" y="2889"/>
                  <a:pt x="122184" y="7016"/>
                </a:cubicBezTo>
                <a:cubicBezTo>
                  <a:pt x="122184" y="10730"/>
                  <a:pt x="119304" y="14031"/>
                  <a:pt x="115190" y="14031"/>
                </a:cubicBezTo>
                <a:lnTo>
                  <a:pt x="97500" y="14031"/>
                </a:lnTo>
                <a:cubicBezTo>
                  <a:pt x="97912" y="14444"/>
                  <a:pt x="97912" y="15270"/>
                  <a:pt x="97912" y="15682"/>
                </a:cubicBezTo>
                <a:lnTo>
                  <a:pt x="97912" y="29714"/>
                </a:lnTo>
                <a:cubicBezTo>
                  <a:pt x="113956" y="30952"/>
                  <a:pt x="129178" y="36730"/>
                  <a:pt x="141520" y="44984"/>
                </a:cubicBezTo>
                <a:lnTo>
                  <a:pt x="149336" y="37555"/>
                </a:lnTo>
                <a:cubicBezTo>
                  <a:pt x="152627" y="35079"/>
                  <a:pt x="157153" y="35079"/>
                  <a:pt x="159621" y="37968"/>
                </a:cubicBezTo>
                <a:cubicBezTo>
                  <a:pt x="162501" y="40857"/>
                  <a:pt x="162089" y="44984"/>
                  <a:pt x="159621" y="47460"/>
                </a:cubicBezTo>
                <a:lnTo>
                  <a:pt x="153039" y="54476"/>
                </a:lnTo>
                <a:cubicBezTo>
                  <a:pt x="155096" y="56127"/>
                  <a:pt x="156741" y="58190"/>
                  <a:pt x="158798" y="60253"/>
                </a:cubicBezTo>
                <a:lnTo>
                  <a:pt x="161267" y="57365"/>
                </a:lnTo>
                <a:cubicBezTo>
                  <a:pt x="164146" y="54476"/>
                  <a:pt x="168672" y="54888"/>
                  <a:pt x="171140" y="57777"/>
                </a:cubicBezTo>
                <a:cubicBezTo>
                  <a:pt x="174020" y="60253"/>
                  <a:pt x="174020" y="64793"/>
                  <a:pt x="171140" y="67682"/>
                </a:cubicBezTo>
                <a:lnTo>
                  <a:pt x="167438" y="71809"/>
                </a:lnTo>
                <a:cubicBezTo>
                  <a:pt x="169906" y="75111"/>
                  <a:pt x="171551" y="78825"/>
                  <a:pt x="173608" y="82952"/>
                </a:cubicBezTo>
                <a:lnTo>
                  <a:pt x="352565" y="82952"/>
                </a:lnTo>
                <a:cubicBezTo>
                  <a:pt x="367375" y="82952"/>
                  <a:pt x="379306" y="94920"/>
                  <a:pt x="379306" y="109777"/>
                </a:cubicBezTo>
                <a:lnTo>
                  <a:pt x="379306" y="438284"/>
                </a:lnTo>
                <a:cubicBezTo>
                  <a:pt x="379306" y="447776"/>
                  <a:pt x="371489" y="455618"/>
                  <a:pt x="362027" y="455618"/>
                </a:cubicBezTo>
                <a:lnTo>
                  <a:pt x="93387" y="455618"/>
                </a:lnTo>
                <a:cubicBezTo>
                  <a:pt x="83924" y="455618"/>
                  <a:pt x="76108" y="447776"/>
                  <a:pt x="76108" y="438284"/>
                </a:cubicBezTo>
                <a:lnTo>
                  <a:pt x="76108" y="209237"/>
                </a:lnTo>
                <a:cubicBezTo>
                  <a:pt x="32912" y="202221"/>
                  <a:pt x="0" y="164666"/>
                  <a:pt x="0" y="120095"/>
                </a:cubicBezTo>
                <a:cubicBezTo>
                  <a:pt x="0" y="72222"/>
                  <a:pt x="37025" y="33841"/>
                  <a:pt x="83924" y="29714"/>
                </a:cubicBezTo>
                <a:lnTo>
                  <a:pt x="83924" y="15682"/>
                </a:lnTo>
                <a:cubicBezTo>
                  <a:pt x="83924" y="15270"/>
                  <a:pt x="83924" y="14444"/>
                  <a:pt x="83924" y="14031"/>
                </a:cubicBezTo>
                <a:lnTo>
                  <a:pt x="67880" y="14031"/>
                </a:lnTo>
                <a:cubicBezTo>
                  <a:pt x="64178" y="14031"/>
                  <a:pt x="60886" y="10730"/>
                  <a:pt x="60886" y="7016"/>
                </a:cubicBezTo>
                <a:cubicBezTo>
                  <a:pt x="60886" y="2889"/>
                  <a:pt x="64178" y="0"/>
                  <a:pt x="678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58" name="Freeform 23">
            <a:extLst>
              <a:ext uri="{FF2B5EF4-FFF2-40B4-BE49-F238E27FC236}">
                <a16:creationId xmlns:a16="http://schemas.microsoft.com/office/drawing/2014/main" id="{302A73DD-B1A6-46D7-A078-13B20FBD0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070" y="7772400"/>
            <a:ext cx="908431" cy="1085160"/>
          </a:xfrm>
          <a:custGeom>
            <a:avLst/>
            <a:gdLst>
              <a:gd name="connsiteX0" fmla="*/ 154514 w 448339"/>
              <a:gd name="connsiteY0" fmla="*/ 490550 h 535560"/>
              <a:gd name="connsiteX1" fmla="*/ 208848 w 448339"/>
              <a:gd name="connsiteY1" fmla="*/ 490550 h 535560"/>
              <a:gd name="connsiteX2" fmla="*/ 215793 w 448339"/>
              <a:gd name="connsiteY2" fmla="*/ 497817 h 535560"/>
              <a:gd name="connsiteX3" fmla="*/ 208848 w 448339"/>
              <a:gd name="connsiteY3" fmla="*/ 504681 h 535560"/>
              <a:gd name="connsiteX4" fmla="*/ 154514 w 448339"/>
              <a:gd name="connsiteY4" fmla="*/ 504681 h 535560"/>
              <a:gd name="connsiteX5" fmla="*/ 147161 w 448339"/>
              <a:gd name="connsiteY5" fmla="*/ 497817 h 535560"/>
              <a:gd name="connsiteX6" fmla="*/ 154514 w 448339"/>
              <a:gd name="connsiteY6" fmla="*/ 490550 h 535560"/>
              <a:gd name="connsiteX7" fmla="*/ 403726 w 448339"/>
              <a:gd name="connsiteY7" fmla="*/ 404530 h 535560"/>
              <a:gd name="connsiteX8" fmla="*/ 395281 w 448339"/>
              <a:gd name="connsiteY8" fmla="*/ 406593 h 535560"/>
              <a:gd name="connsiteX9" fmla="*/ 404815 w 448339"/>
              <a:gd name="connsiteY9" fmla="*/ 437962 h 535560"/>
              <a:gd name="connsiteX10" fmla="*/ 414348 w 448339"/>
              <a:gd name="connsiteY10" fmla="*/ 408657 h 535560"/>
              <a:gd name="connsiteX11" fmla="*/ 403726 w 448339"/>
              <a:gd name="connsiteY11" fmla="*/ 404530 h 535560"/>
              <a:gd name="connsiteX12" fmla="*/ 112484 w 448339"/>
              <a:gd name="connsiteY12" fmla="*/ 230026 h 535560"/>
              <a:gd name="connsiteX13" fmla="*/ 112484 w 448339"/>
              <a:gd name="connsiteY13" fmla="*/ 290026 h 535560"/>
              <a:gd name="connsiteX14" fmla="*/ 237752 w 448339"/>
              <a:gd name="connsiteY14" fmla="*/ 290026 h 535560"/>
              <a:gd name="connsiteX15" fmla="*/ 237752 w 448339"/>
              <a:gd name="connsiteY15" fmla="*/ 232492 h 535560"/>
              <a:gd name="connsiteX16" fmla="*/ 179431 w 448339"/>
              <a:gd name="connsiteY16" fmla="*/ 278519 h 535560"/>
              <a:gd name="connsiteX17" fmla="*/ 174913 w 448339"/>
              <a:gd name="connsiteY17" fmla="*/ 279752 h 535560"/>
              <a:gd name="connsiteX18" fmla="*/ 170395 w 448339"/>
              <a:gd name="connsiteY18" fmla="*/ 278519 h 535560"/>
              <a:gd name="connsiteX19" fmla="*/ 117823 w 448339"/>
              <a:gd name="connsiteY19" fmla="*/ 215643 h 535560"/>
              <a:gd name="connsiteX20" fmla="*/ 175324 w 448339"/>
              <a:gd name="connsiteY20" fmla="*/ 263725 h 535560"/>
              <a:gd name="connsiteX21" fmla="*/ 235288 w 448339"/>
              <a:gd name="connsiteY21" fmla="*/ 215643 h 535560"/>
              <a:gd name="connsiteX22" fmla="*/ 105502 w 448339"/>
              <a:gd name="connsiteY22" fmla="*/ 201670 h 535560"/>
              <a:gd name="connsiteX23" fmla="*/ 244734 w 448339"/>
              <a:gd name="connsiteY23" fmla="*/ 201670 h 535560"/>
              <a:gd name="connsiteX24" fmla="*/ 252127 w 448339"/>
              <a:gd name="connsiteY24" fmla="*/ 208657 h 535560"/>
              <a:gd name="connsiteX25" fmla="*/ 252127 w 448339"/>
              <a:gd name="connsiteY25" fmla="*/ 297423 h 535560"/>
              <a:gd name="connsiteX26" fmla="*/ 244734 w 448339"/>
              <a:gd name="connsiteY26" fmla="*/ 304820 h 535560"/>
              <a:gd name="connsiteX27" fmla="*/ 105502 w 448339"/>
              <a:gd name="connsiteY27" fmla="*/ 304820 h 535560"/>
              <a:gd name="connsiteX28" fmla="*/ 98109 w 448339"/>
              <a:gd name="connsiteY28" fmla="*/ 297423 h 535560"/>
              <a:gd name="connsiteX29" fmla="*/ 98109 w 448339"/>
              <a:gd name="connsiteY29" fmla="*/ 208657 h 535560"/>
              <a:gd name="connsiteX30" fmla="*/ 105502 w 448339"/>
              <a:gd name="connsiteY30" fmla="*/ 201670 h 535560"/>
              <a:gd name="connsiteX31" fmla="*/ 394452 w 448339"/>
              <a:gd name="connsiteY31" fmla="*/ 139547 h 535560"/>
              <a:gd name="connsiteX32" fmla="*/ 394452 w 448339"/>
              <a:gd name="connsiteY32" fmla="*/ 140373 h 535560"/>
              <a:gd name="connsiteX33" fmla="*/ 394452 w 448339"/>
              <a:gd name="connsiteY33" fmla="*/ 391322 h 535560"/>
              <a:gd name="connsiteX34" fmla="*/ 416006 w 448339"/>
              <a:gd name="connsiteY34" fmla="*/ 392560 h 535560"/>
              <a:gd name="connsiteX35" fmla="*/ 416006 w 448339"/>
              <a:gd name="connsiteY35" fmla="*/ 139547 h 535560"/>
              <a:gd name="connsiteX36" fmla="*/ 405644 w 448339"/>
              <a:gd name="connsiteY36" fmla="*/ 104876 h 535560"/>
              <a:gd name="connsiteX37" fmla="*/ 393208 w 448339"/>
              <a:gd name="connsiteY37" fmla="*/ 123450 h 535560"/>
              <a:gd name="connsiteX38" fmla="*/ 393208 w 448339"/>
              <a:gd name="connsiteY38" fmla="*/ 125101 h 535560"/>
              <a:gd name="connsiteX39" fmla="*/ 417665 w 448339"/>
              <a:gd name="connsiteY39" fmla="*/ 125101 h 535560"/>
              <a:gd name="connsiteX40" fmla="*/ 417665 w 448339"/>
              <a:gd name="connsiteY40" fmla="*/ 123450 h 535560"/>
              <a:gd name="connsiteX41" fmla="*/ 405644 w 448339"/>
              <a:gd name="connsiteY41" fmla="*/ 104876 h 535560"/>
              <a:gd name="connsiteX42" fmla="*/ 405644 w 448339"/>
              <a:gd name="connsiteY42" fmla="*/ 90843 h 535560"/>
              <a:gd name="connsiteX43" fmla="*/ 432173 w 448339"/>
              <a:gd name="connsiteY43" fmla="*/ 123450 h 535560"/>
              <a:gd name="connsiteX44" fmla="*/ 431758 w 448339"/>
              <a:gd name="connsiteY44" fmla="*/ 125101 h 535560"/>
              <a:gd name="connsiteX45" fmla="*/ 440877 w 448339"/>
              <a:gd name="connsiteY45" fmla="*/ 125101 h 535560"/>
              <a:gd name="connsiteX46" fmla="*/ 448339 w 448339"/>
              <a:gd name="connsiteY46" fmla="*/ 132118 h 535560"/>
              <a:gd name="connsiteX47" fmla="*/ 440877 w 448339"/>
              <a:gd name="connsiteY47" fmla="*/ 139547 h 535560"/>
              <a:gd name="connsiteX48" fmla="*/ 430514 w 448339"/>
              <a:gd name="connsiteY48" fmla="*/ 139547 h 535560"/>
              <a:gd name="connsiteX49" fmla="*/ 430514 w 448339"/>
              <a:gd name="connsiteY49" fmla="*/ 403704 h 535560"/>
              <a:gd name="connsiteX50" fmla="*/ 430514 w 448339"/>
              <a:gd name="connsiteY50" fmla="*/ 404117 h 535560"/>
              <a:gd name="connsiteX51" fmla="*/ 430100 w 448339"/>
              <a:gd name="connsiteY51" fmla="*/ 406593 h 535560"/>
              <a:gd name="connsiteX52" fmla="*/ 411861 w 448339"/>
              <a:gd name="connsiteY52" fmla="*/ 462314 h 535560"/>
              <a:gd name="connsiteX53" fmla="*/ 414348 w 448339"/>
              <a:gd name="connsiteY53" fmla="*/ 469743 h 535560"/>
              <a:gd name="connsiteX54" fmla="*/ 403986 w 448339"/>
              <a:gd name="connsiteY54" fmla="*/ 478824 h 535560"/>
              <a:gd name="connsiteX55" fmla="*/ 394452 w 448339"/>
              <a:gd name="connsiteY55" fmla="*/ 468505 h 535560"/>
              <a:gd name="connsiteX56" fmla="*/ 396939 w 448339"/>
              <a:gd name="connsiteY56" fmla="*/ 463139 h 535560"/>
              <a:gd name="connsiteX57" fmla="*/ 381187 w 448339"/>
              <a:gd name="connsiteY57" fmla="*/ 409895 h 535560"/>
              <a:gd name="connsiteX58" fmla="*/ 380358 w 448339"/>
              <a:gd name="connsiteY58" fmla="*/ 406593 h 535560"/>
              <a:gd name="connsiteX59" fmla="*/ 380358 w 448339"/>
              <a:gd name="connsiteY59" fmla="*/ 140373 h 535560"/>
              <a:gd name="connsiteX60" fmla="*/ 380773 w 448339"/>
              <a:gd name="connsiteY60" fmla="*/ 139547 h 535560"/>
              <a:gd name="connsiteX61" fmla="*/ 370824 w 448339"/>
              <a:gd name="connsiteY61" fmla="*/ 139547 h 535560"/>
              <a:gd name="connsiteX62" fmla="*/ 363363 w 448339"/>
              <a:gd name="connsiteY62" fmla="*/ 132118 h 535560"/>
              <a:gd name="connsiteX63" fmla="*/ 370824 w 448339"/>
              <a:gd name="connsiteY63" fmla="*/ 125101 h 535560"/>
              <a:gd name="connsiteX64" fmla="*/ 379115 w 448339"/>
              <a:gd name="connsiteY64" fmla="*/ 125101 h 535560"/>
              <a:gd name="connsiteX65" fmla="*/ 379115 w 448339"/>
              <a:gd name="connsiteY65" fmla="*/ 123450 h 535560"/>
              <a:gd name="connsiteX66" fmla="*/ 405644 w 448339"/>
              <a:gd name="connsiteY66" fmla="*/ 90843 h 535560"/>
              <a:gd name="connsiteX67" fmla="*/ 72123 w 448339"/>
              <a:gd name="connsiteY67" fmla="*/ 76214 h 535560"/>
              <a:gd name="connsiteX68" fmla="*/ 59798 w 448339"/>
              <a:gd name="connsiteY68" fmla="*/ 88592 h 535560"/>
              <a:gd name="connsiteX69" fmla="*/ 59798 w 448339"/>
              <a:gd name="connsiteY69" fmla="*/ 438882 h 535560"/>
              <a:gd name="connsiteX70" fmla="*/ 82393 w 448339"/>
              <a:gd name="connsiteY70" fmla="*/ 461575 h 535560"/>
              <a:gd name="connsiteX71" fmla="*/ 266436 w 448339"/>
              <a:gd name="connsiteY71" fmla="*/ 461575 h 535560"/>
              <a:gd name="connsiteX72" fmla="*/ 288620 w 448339"/>
              <a:gd name="connsiteY72" fmla="*/ 438882 h 535560"/>
              <a:gd name="connsiteX73" fmla="*/ 288620 w 448339"/>
              <a:gd name="connsiteY73" fmla="*/ 88592 h 535560"/>
              <a:gd name="connsiteX74" fmla="*/ 276296 w 448339"/>
              <a:gd name="connsiteY74" fmla="*/ 76214 h 535560"/>
              <a:gd name="connsiteX75" fmla="*/ 72123 w 448339"/>
              <a:gd name="connsiteY75" fmla="*/ 61773 h 535560"/>
              <a:gd name="connsiteX76" fmla="*/ 276296 w 448339"/>
              <a:gd name="connsiteY76" fmla="*/ 61773 h 535560"/>
              <a:gd name="connsiteX77" fmla="*/ 302998 w 448339"/>
              <a:gd name="connsiteY77" fmla="*/ 88592 h 535560"/>
              <a:gd name="connsiteX78" fmla="*/ 302998 w 448339"/>
              <a:gd name="connsiteY78" fmla="*/ 438882 h 535560"/>
              <a:gd name="connsiteX79" fmla="*/ 266436 w 448339"/>
              <a:gd name="connsiteY79" fmla="*/ 475603 h 535560"/>
              <a:gd name="connsiteX80" fmla="*/ 82393 w 448339"/>
              <a:gd name="connsiteY80" fmla="*/ 475603 h 535560"/>
              <a:gd name="connsiteX81" fmla="*/ 45420 w 448339"/>
              <a:gd name="connsiteY81" fmla="*/ 438882 h 535560"/>
              <a:gd name="connsiteX82" fmla="*/ 45420 w 448339"/>
              <a:gd name="connsiteY82" fmla="*/ 88592 h 535560"/>
              <a:gd name="connsiteX83" fmla="*/ 72123 w 448339"/>
              <a:gd name="connsiteY83" fmla="*/ 61773 h 535560"/>
              <a:gd name="connsiteX84" fmla="*/ 250331 w 448339"/>
              <a:gd name="connsiteY84" fmla="*/ 36338 h 535560"/>
              <a:gd name="connsiteX85" fmla="*/ 255782 w 448339"/>
              <a:gd name="connsiteY85" fmla="*/ 41399 h 535560"/>
              <a:gd name="connsiteX86" fmla="*/ 250331 w 448339"/>
              <a:gd name="connsiteY86" fmla="*/ 46850 h 535560"/>
              <a:gd name="connsiteX87" fmla="*/ 245270 w 448339"/>
              <a:gd name="connsiteY87" fmla="*/ 41399 h 535560"/>
              <a:gd name="connsiteX88" fmla="*/ 250331 w 448339"/>
              <a:gd name="connsiteY88" fmla="*/ 36338 h 535560"/>
              <a:gd name="connsiteX89" fmla="*/ 219634 w 448339"/>
              <a:gd name="connsiteY89" fmla="*/ 36338 h 535560"/>
              <a:gd name="connsiteX90" fmla="*/ 224882 w 448339"/>
              <a:gd name="connsiteY90" fmla="*/ 41399 h 535560"/>
              <a:gd name="connsiteX91" fmla="*/ 219634 w 448339"/>
              <a:gd name="connsiteY91" fmla="*/ 46850 h 535560"/>
              <a:gd name="connsiteX92" fmla="*/ 214385 w 448339"/>
              <a:gd name="connsiteY92" fmla="*/ 41399 h 535560"/>
              <a:gd name="connsiteX93" fmla="*/ 219634 w 448339"/>
              <a:gd name="connsiteY93" fmla="*/ 36338 h 535560"/>
              <a:gd name="connsiteX94" fmla="*/ 188949 w 448339"/>
              <a:gd name="connsiteY94" fmla="*/ 36338 h 535560"/>
              <a:gd name="connsiteX95" fmla="*/ 194010 w 448339"/>
              <a:gd name="connsiteY95" fmla="*/ 41399 h 535560"/>
              <a:gd name="connsiteX96" fmla="*/ 188949 w 448339"/>
              <a:gd name="connsiteY96" fmla="*/ 46850 h 535560"/>
              <a:gd name="connsiteX97" fmla="*/ 183498 w 448339"/>
              <a:gd name="connsiteY97" fmla="*/ 41399 h 535560"/>
              <a:gd name="connsiteX98" fmla="*/ 188949 w 448339"/>
              <a:gd name="connsiteY98" fmla="*/ 36338 h 535560"/>
              <a:gd name="connsiteX99" fmla="*/ 144163 w 448339"/>
              <a:gd name="connsiteY99" fmla="*/ 34953 h 535560"/>
              <a:gd name="connsiteX100" fmla="*/ 152192 w 448339"/>
              <a:gd name="connsiteY100" fmla="*/ 44037 h 535560"/>
              <a:gd name="connsiteX101" fmla="*/ 142896 w 448339"/>
              <a:gd name="connsiteY101" fmla="*/ 51824 h 535560"/>
              <a:gd name="connsiteX102" fmla="*/ 134868 w 448339"/>
              <a:gd name="connsiteY102" fmla="*/ 42739 h 535560"/>
              <a:gd name="connsiteX103" fmla="*/ 144163 w 448339"/>
              <a:gd name="connsiteY103" fmla="*/ 34953 h 535560"/>
              <a:gd name="connsiteX104" fmla="*/ 37997 w 448339"/>
              <a:gd name="connsiteY104" fmla="*/ 14397 h 535560"/>
              <a:gd name="connsiteX105" fmla="*/ 14455 w 448339"/>
              <a:gd name="connsiteY105" fmla="*/ 38254 h 535560"/>
              <a:gd name="connsiteX106" fmla="*/ 14455 w 448339"/>
              <a:gd name="connsiteY106" fmla="*/ 497717 h 535560"/>
              <a:gd name="connsiteX107" fmla="*/ 37997 w 448339"/>
              <a:gd name="connsiteY107" fmla="*/ 521574 h 535560"/>
              <a:gd name="connsiteX108" fmla="*/ 311823 w 448339"/>
              <a:gd name="connsiteY108" fmla="*/ 521574 h 535560"/>
              <a:gd name="connsiteX109" fmla="*/ 335778 w 448339"/>
              <a:gd name="connsiteY109" fmla="*/ 497717 h 535560"/>
              <a:gd name="connsiteX110" fmla="*/ 335778 w 448339"/>
              <a:gd name="connsiteY110" fmla="*/ 38254 h 535560"/>
              <a:gd name="connsiteX111" fmla="*/ 311823 w 448339"/>
              <a:gd name="connsiteY111" fmla="*/ 14397 h 535560"/>
              <a:gd name="connsiteX112" fmla="*/ 37997 w 448339"/>
              <a:gd name="connsiteY112" fmla="*/ 0 h 535560"/>
              <a:gd name="connsiteX113" fmla="*/ 311823 w 448339"/>
              <a:gd name="connsiteY113" fmla="*/ 0 h 535560"/>
              <a:gd name="connsiteX114" fmla="*/ 350233 w 448339"/>
              <a:gd name="connsiteY114" fmla="*/ 38254 h 535560"/>
              <a:gd name="connsiteX115" fmla="*/ 350233 w 448339"/>
              <a:gd name="connsiteY115" fmla="*/ 497717 h 535560"/>
              <a:gd name="connsiteX116" fmla="*/ 311823 w 448339"/>
              <a:gd name="connsiteY116" fmla="*/ 535560 h 535560"/>
              <a:gd name="connsiteX117" fmla="*/ 37997 w 448339"/>
              <a:gd name="connsiteY117" fmla="*/ 535560 h 535560"/>
              <a:gd name="connsiteX118" fmla="*/ 0 w 448339"/>
              <a:gd name="connsiteY118" fmla="*/ 497717 h 535560"/>
              <a:gd name="connsiteX119" fmla="*/ 0 w 448339"/>
              <a:gd name="connsiteY119" fmla="*/ 38254 h 535560"/>
              <a:gd name="connsiteX120" fmla="*/ 37997 w 448339"/>
              <a:gd name="connsiteY120" fmla="*/ 0 h 5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48339" h="535560">
                <a:moveTo>
                  <a:pt x="154514" y="490550"/>
                </a:moveTo>
                <a:lnTo>
                  <a:pt x="208848" y="490550"/>
                </a:lnTo>
                <a:cubicBezTo>
                  <a:pt x="212933" y="490550"/>
                  <a:pt x="215793" y="493780"/>
                  <a:pt x="215793" y="497817"/>
                </a:cubicBezTo>
                <a:cubicBezTo>
                  <a:pt x="215793" y="501854"/>
                  <a:pt x="212933" y="504681"/>
                  <a:pt x="208848" y="504681"/>
                </a:cubicBezTo>
                <a:lnTo>
                  <a:pt x="154514" y="504681"/>
                </a:lnTo>
                <a:cubicBezTo>
                  <a:pt x="150429" y="504681"/>
                  <a:pt x="147161" y="501854"/>
                  <a:pt x="147161" y="497817"/>
                </a:cubicBezTo>
                <a:cubicBezTo>
                  <a:pt x="147161" y="493780"/>
                  <a:pt x="150429" y="490550"/>
                  <a:pt x="154514" y="490550"/>
                </a:cubicBezTo>
                <a:close/>
                <a:moveTo>
                  <a:pt x="403726" y="404530"/>
                </a:moveTo>
                <a:cubicBezTo>
                  <a:pt x="400358" y="404530"/>
                  <a:pt x="397353" y="405562"/>
                  <a:pt x="395281" y="406593"/>
                </a:cubicBezTo>
                <a:lnTo>
                  <a:pt x="404815" y="437962"/>
                </a:lnTo>
                <a:lnTo>
                  <a:pt x="414348" y="408657"/>
                </a:lnTo>
                <a:cubicBezTo>
                  <a:pt x="410825" y="405562"/>
                  <a:pt x="407094" y="404530"/>
                  <a:pt x="403726" y="404530"/>
                </a:cubicBezTo>
                <a:close/>
                <a:moveTo>
                  <a:pt x="112484" y="230026"/>
                </a:moveTo>
                <a:lnTo>
                  <a:pt x="112484" y="290026"/>
                </a:lnTo>
                <a:lnTo>
                  <a:pt x="237752" y="290026"/>
                </a:lnTo>
                <a:lnTo>
                  <a:pt x="237752" y="232492"/>
                </a:lnTo>
                <a:lnTo>
                  <a:pt x="179431" y="278519"/>
                </a:lnTo>
                <a:cubicBezTo>
                  <a:pt x="178199" y="279341"/>
                  <a:pt x="176556" y="279752"/>
                  <a:pt x="174913" y="279752"/>
                </a:cubicBezTo>
                <a:cubicBezTo>
                  <a:pt x="173681" y="279752"/>
                  <a:pt x="171627" y="279341"/>
                  <a:pt x="170395" y="278519"/>
                </a:cubicBezTo>
                <a:close/>
                <a:moveTo>
                  <a:pt x="117823" y="215643"/>
                </a:moveTo>
                <a:lnTo>
                  <a:pt x="175324" y="263725"/>
                </a:lnTo>
                <a:lnTo>
                  <a:pt x="235288" y="215643"/>
                </a:lnTo>
                <a:close/>
                <a:moveTo>
                  <a:pt x="105502" y="201670"/>
                </a:moveTo>
                <a:lnTo>
                  <a:pt x="244734" y="201670"/>
                </a:lnTo>
                <a:cubicBezTo>
                  <a:pt x="248842" y="201670"/>
                  <a:pt x="252127" y="204958"/>
                  <a:pt x="252127" y="208657"/>
                </a:cubicBezTo>
                <a:lnTo>
                  <a:pt x="252127" y="297423"/>
                </a:lnTo>
                <a:cubicBezTo>
                  <a:pt x="252127" y="301533"/>
                  <a:pt x="248842" y="304820"/>
                  <a:pt x="244734" y="304820"/>
                </a:cubicBezTo>
                <a:lnTo>
                  <a:pt x="105502" y="304820"/>
                </a:lnTo>
                <a:cubicBezTo>
                  <a:pt x="101395" y="304820"/>
                  <a:pt x="98109" y="301533"/>
                  <a:pt x="98109" y="297423"/>
                </a:cubicBezTo>
                <a:lnTo>
                  <a:pt x="98109" y="208657"/>
                </a:lnTo>
                <a:cubicBezTo>
                  <a:pt x="98109" y="204958"/>
                  <a:pt x="101395" y="201670"/>
                  <a:pt x="105502" y="201670"/>
                </a:cubicBezTo>
                <a:close/>
                <a:moveTo>
                  <a:pt x="394452" y="139547"/>
                </a:moveTo>
                <a:cubicBezTo>
                  <a:pt x="394452" y="139547"/>
                  <a:pt x="394452" y="139960"/>
                  <a:pt x="394452" y="140373"/>
                </a:cubicBezTo>
                <a:lnTo>
                  <a:pt x="394452" y="391322"/>
                </a:lnTo>
                <a:cubicBezTo>
                  <a:pt x="401084" y="389671"/>
                  <a:pt x="408545" y="389258"/>
                  <a:pt x="416006" y="392560"/>
                </a:cubicBezTo>
                <a:lnTo>
                  <a:pt x="416006" y="139547"/>
                </a:lnTo>
                <a:close/>
                <a:moveTo>
                  <a:pt x="405644" y="104876"/>
                </a:moveTo>
                <a:cubicBezTo>
                  <a:pt x="399011" y="104876"/>
                  <a:pt x="393208" y="113544"/>
                  <a:pt x="393208" y="123450"/>
                </a:cubicBezTo>
                <a:cubicBezTo>
                  <a:pt x="393208" y="124275"/>
                  <a:pt x="393208" y="124688"/>
                  <a:pt x="393208" y="125101"/>
                </a:cubicBezTo>
                <a:lnTo>
                  <a:pt x="417665" y="125101"/>
                </a:lnTo>
                <a:cubicBezTo>
                  <a:pt x="417665" y="124688"/>
                  <a:pt x="417665" y="124275"/>
                  <a:pt x="417665" y="123450"/>
                </a:cubicBezTo>
                <a:cubicBezTo>
                  <a:pt x="417665" y="113544"/>
                  <a:pt x="411861" y="104876"/>
                  <a:pt x="405644" y="104876"/>
                </a:cubicBezTo>
                <a:close/>
                <a:moveTo>
                  <a:pt x="405644" y="90843"/>
                </a:moveTo>
                <a:cubicBezTo>
                  <a:pt x="420152" y="90843"/>
                  <a:pt x="432173" y="105289"/>
                  <a:pt x="432173" y="123450"/>
                </a:cubicBezTo>
                <a:cubicBezTo>
                  <a:pt x="432173" y="124275"/>
                  <a:pt x="432173" y="124688"/>
                  <a:pt x="431758" y="125101"/>
                </a:cubicBezTo>
                <a:lnTo>
                  <a:pt x="440877" y="125101"/>
                </a:lnTo>
                <a:cubicBezTo>
                  <a:pt x="445022" y="125101"/>
                  <a:pt x="448339" y="128403"/>
                  <a:pt x="448339" y="132118"/>
                </a:cubicBezTo>
                <a:cubicBezTo>
                  <a:pt x="448339" y="136245"/>
                  <a:pt x="445022" y="139547"/>
                  <a:pt x="440877" y="139547"/>
                </a:cubicBezTo>
                <a:lnTo>
                  <a:pt x="430514" y="139547"/>
                </a:lnTo>
                <a:lnTo>
                  <a:pt x="430514" y="403704"/>
                </a:lnTo>
                <a:cubicBezTo>
                  <a:pt x="430514" y="404117"/>
                  <a:pt x="430514" y="404117"/>
                  <a:pt x="430514" y="404117"/>
                </a:cubicBezTo>
                <a:cubicBezTo>
                  <a:pt x="430514" y="404942"/>
                  <a:pt x="430514" y="405768"/>
                  <a:pt x="430100" y="406593"/>
                </a:cubicBezTo>
                <a:lnTo>
                  <a:pt x="411861" y="462314"/>
                </a:lnTo>
                <a:cubicBezTo>
                  <a:pt x="413519" y="464378"/>
                  <a:pt x="414763" y="466854"/>
                  <a:pt x="414348" y="469743"/>
                </a:cubicBezTo>
                <a:cubicBezTo>
                  <a:pt x="414348" y="475109"/>
                  <a:pt x="409789" y="479236"/>
                  <a:pt x="403986" y="478824"/>
                </a:cubicBezTo>
                <a:cubicBezTo>
                  <a:pt x="398597" y="478411"/>
                  <a:pt x="394452" y="473871"/>
                  <a:pt x="394452" y="468505"/>
                </a:cubicBezTo>
                <a:cubicBezTo>
                  <a:pt x="394866" y="466441"/>
                  <a:pt x="395695" y="464378"/>
                  <a:pt x="396939" y="463139"/>
                </a:cubicBezTo>
                <a:lnTo>
                  <a:pt x="381187" y="409895"/>
                </a:lnTo>
                <a:cubicBezTo>
                  <a:pt x="380773" y="408657"/>
                  <a:pt x="380358" y="407419"/>
                  <a:pt x="380358" y="406593"/>
                </a:cubicBezTo>
                <a:lnTo>
                  <a:pt x="380358" y="140373"/>
                </a:lnTo>
                <a:cubicBezTo>
                  <a:pt x="380358" y="139960"/>
                  <a:pt x="380773" y="139547"/>
                  <a:pt x="380773" y="139547"/>
                </a:cubicBezTo>
                <a:lnTo>
                  <a:pt x="370824" y="139547"/>
                </a:lnTo>
                <a:cubicBezTo>
                  <a:pt x="366679" y="139547"/>
                  <a:pt x="363363" y="136245"/>
                  <a:pt x="363363" y="132118"/>
                </a:cubicBezTo>
                <a:cubicBezTo>
                  <a:pt x="363363" y="128403"/>
                  <a:pt x="366679" y="125101"/>
                  <a:pt x="370824" y="125101"/>
                </a:cubicBezTo>
                <a:lnTo>
                  <a:pt x="379115" y="125101"/>
                </a:lnTo>
                <a:cubicBezTo>
                  <a:pt x="379115" y="124688"/>
                  <a:pt x="379115" y="124275"/>
                  <a:pt x="379115" y="123450"/>
                </a:cubicBezTo>
                <a:cubicBezTo>
                  <a:pt x="379115" y="105289"/>
                  <a:pt x="391136" y="90843"/>
                  <a:pt x="405644" y="90843"/>
                </a:cubicBezTo>
                <a:close/>
                <a:moveTo>
                  <a:pt x="72123" y="76214"/>
                </a:moveTo>
                <a:cubicBezTo>
                  <a:pt x="65550" y="76214"/>
                  <a:pt x="59798" y="81578"/>
                  <a:pt x="59798" y="88592"/>
                </a:cubicBezTo>
                <a:lnTo>
                  <a:pt x="59798" y="438882"/>
                </a:lnTo>
                <a:cubicBezTo>
                  <a:pt x="59798" y="451260"/>
                  <a:pt x="69658" y="461575"/>
                  <a:pt x="82393" y="461575"/>
                </a:cubicBezTo>
                <a:lnTo>
                  <a:pt x="266436" y="461575"/>
                </a:lnTo>
                <a:cubicBezTo>
                  <a:pt x="278760" y="461575"/>
                  <a:pt x="288620" y="451260"/>
                  <a:pt x="288620" y="438882"/>
                </a:cubicBezTo>
                <a:lnTo>
                  <a:pt x="288620" y="88592"/>
                </a:lnTo>
                <a:cubicBezTo>
                  <a:pt x="288620" y="81578"/>
                  <a:pt x="283279" y="76214"/>
                  <a:pt x="276296" y="76214"/>
                </a:cubicBezTo>
                <a:close/>
                <a:moveTo>
                  <a:pt x="72123" y="61773"/>
                </a:moveTo>
                <a:lnTo>
                  <a:pt x="276296" y="61773"/>
                </a:lnTo>
                <a:cubicBezTo>
                  <a:pt x="291085" y="61773"/>
                  <a:pt x="302998" y="73738"/>
                  <a:pt x="302998" y="88592"/>
                </a:cubicBezTo>
                <a:lnTo>
                  <a:pt x="302998" y="438882"/>
                </a:lnTo>
                <a:cubicBezTo>
                  <a:pt x="302998" y="459099"/>
                  <a:pt x="286566" y="475603"/>
                  <a:pt x="266436" y="475603"/>
                </a:cubicBezTo>
                <a:lnTo>
                  <a:pt x="82393" y="475603"/>
                </a:lnTo>
                <a:cubicBezTo>
                  <a:pt x="61852" y="475603"/>
                  <a:pt x="45420" y="459099"/>
                  <a:pt x="45420" y="438882"/>
                </a:cubicBezTo>
                <a:lnTo>
                  <a:pt x="45420" y="88592"/>
                </a:lnTo>
                <a:cubicBezTo>
                  <a:pt x="45420" y="73738"/>
                  <a:pt x="57334" y="61773"/>
                  <a:pt x="72123" y="61773"/>
                </a:cubicBezTo>
                <a:close/>
                <a:moveTo>
                  <a:pt x="250331" y="36338"/>
                </a:moveTo>
                <a:cubicBezTo>
                  <a:pt x="253446" y="36338"/>
                  <a:pt x="255782" y="38674"/>
                  <a:pt x="255782" y="41399"/>
                </a:cubicBezTo>
                <a:cubicBezTo>
                  <a:pt x="255782" y="44514"/>
                  <a:pt x="253446" y="46850"/>
                  <a:pt x="250331" y="46850"/>
                </a:cubicBezTo>
                <a:cubicBezTo>
                  <a:pt x="247606" y="46850"/>
                  <a:pt x="245270" y="44514"/>
                  <a:pt x="245270" y="41399"/>
                </a:cubicBezTo>
                <a:cubicBezTo>
                  <a:pt x="245270" y="38674"/>
                  <a:pt x="247606" y="36338"/>
                  <a:pt x="250331" y="36338"/>
                </a:cubicBezTo>
                <a:close/>
                <a:moveTo>
                  <a:pt x="219634" y="36338"/>
                </a:moveTo>
                <a:cubicBezTo>
                  <a:pt x="222460" y="36338"/>
                  <a:pt x="224882" y="38674"/>
                  <a:pt x="224882" y="41399"/>
                </a:cubicBezTo>
                <a:cubicBezTo>
                  <a:pt x="224882" y="44514"/>
                  <a:pt x="222460" y="46850"/>
                  <a:pt x="219634" y="46850"/>
                </a:cubicBezTo>
                <a:cubicBezTo>
                  <a:pt x="216404" y="46850"/>
                  <a:pt x="214385" y="44514"/>
                  <a:pt x="214385" y="41399"/>
                </a:cubicBezTo>
                <a:cubicBezTo>
                  <a:pt x="214385" y="38674"/>
                  <a:pt x="216404" y="36338"/>
                  <a:pt x="219634" y="36338"/>
                </a:cubicBezTo>
                <a:close/>
                <a:moveTo>
                  <a:pt x="188949" y="36338"/>
                </a:moveTo>
                <a:cubicBezTo>
                  <a:pt x="191674" y="36338"/>
                  <a:pt x="194010" y="38674"/>
                  <a:pt x="194010" y="41399"/>
                </a:cubicBezTo>
                <a:cubicBezTo>
                  <a:pt x="194010" y="44514"/>
                  <a:pt x="191674" y="46850"/>
                  <a:pt x="188949" y="46850"/>
                </a:cubicBezTo>
                <a:cubicBezTo>
                  <a:pt x="186223" y="46850"/>
                  <a:pt x="183498" y="44514"/>
                  <a:pt x="183498" y="41399"/>
                </a:cubicBezTo>
                <a:cubicBezTo>
                  <a:pt x="183498" y="38674"/>
                  <a:pt x="186223" y="36338"/>
                  <a:pt x="188949" y="36338"/>
                </a:cubicBezTo>
                <a:close/>
                <a:moveTo>
                  <a:pt x="144163" y="34953"/>
                </a:moveTo>
                <a:cubicBezTo>
                  <a:pt x="148811" y="34953"/>
                  <a:pt x="152192" y="39279"/>
                  <a:pt x="152192" y="44037"/>
                </a:cubicBezTo>
                <a:cubicBezTo>
                  <a:pt x="151769" y="48796"/>
                  <a:pt x="147544" y="52257"/>
                  <a:pt x="142896" y="51824"/>
                </a:cubicBezTo>
                <a:cubicBezTo>
                  <a:pt x="138248" y="51824"/>
                  <a:pt x="134445" y="47498"/>
                  <a:pt x="134868" y="42739"/>
                </a:cubicBezTo>
                <a:cubicBezTo>
                  <a:pt x="135290" y="37981"/>
                  <a:pt x="139515" y="34520"/>
                  <a:pt x="144163" y="34953"/>
                </a:cubicBezTo>
                <a:close/>
                <a:moveTo>
                  <a:pt x="37997" y="14397"/>
                </a:moveTo>
                <a:cubicBezTo>
                  <a:pt x="24781" y="14397"/>
                  <a:pt x="14455" y="25092"/>
                  <a:pt x="14455" y="38254"/>
                </a:cubicBezTo>
                <a:lnTo>
                  <a:pt x="14455" y="497717"/>
                </a:lnTo>
                <a:cubicBezTo>
                  <a:pt x="14455" y="510468"/>
                  <a:pt x="24781" y="521574"/>
                  <a:pt x="37997" y="521574"/>
                </a:cubicBezTo>
                <a:lnTo>
                  <a:pt x="311823" y="521574"/>
                </a:lnTo>
                <a:cubicBezTo>
                  <a:pt x="325039" y="521574"/>
                  <a:pt x="335778" y="510468"/>
                  <a:pt x="335778" y="497717"/>
                </a:cubicBezTo>
                <a:lnTo>
                  <a:pt x="335778" y="38254"/>
                </a:lnTo>
                <a:cubicBezTo>
                  <a:pt x="335778" y="25092"/>
                  <a:pt x="325039" y="14397"/>
                  <a:pt x="311823" y="14397"/>
                </a:cubicBezTo>
                <a:close/>
                <a:moveTo>
                  <a:pt x="37997" y="0"/>
                </a:moveTo>
                <a:lnTo>
                  <a:pt x="311823" y="0"/>
                </a:lnTo>
                <a:cubicBezTo>
                  <a:pt x="332887" y="0"/>
                  <a:pt x="350233" y="17276"/>
                  <a:pt x="350233" y="38254"/>
                </a:cubicBezTo>
                <a:lnTo>
                  <a:pt x="350233" y="497717"/>
                </a:lnTo>
                <a:cubicBezTo>
                  <a:pt x="350233" y="518284"/>
                  <a:pt x="332887" y="535560"/>
                  <a:pt x="311823" y="535560"/>
                </a:cubicBezTo>
                <a:lnTo>
                  <a:pt x="37997" y="535560"/>
                </a:lnTo>
                <a:cubicBezTo>
                  <a:pt x="16933" y="535560"/>
                  <a:pt x="0" y="518284"/>
                  <a:pt x="0" y="497717"/>
                </a:cubicBezTo>
                <a:lnTo>
                  <a:pt x="0" y="38254"/>
                </a:lnTo>
                <a:cubicBezTo>
                  <a:pt x="0" y="17276"/>
                  <a:pt x="16933" y="0"/>
                  <a:pt x="379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59" name="Freeform 29">
            <a:extLst>
              <a:ext uri="{FF2B5EF4-FFF2-40B4-BE49-F238E27FC236}">
                <a16:creationId xmlns:a16="http://schemas.microsoft.com/office/drawing/2014/main" id="{CD354FA9-BD98-4067-B29C-8715BAD9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850" y="5034280"/>
            <a:ext cx="1099909" cy="970280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127D682-B496-460D-AC23-245AAFBA377D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1D9D2C87-258B-4D3B-B127-B5082A4D2874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EC2CB70-8FB7-46D9-B43E-589A5E8798D6}"/>
              </a:ext>
            </a:extLst>
          </p:cNvPr>
          <p:cNvSpPr txBox="1"/>
          <p:nvPr/>
        </p:nvSpPr>
        <p:spPr>
          <a:xfrm>
            <a:off x="3893737" y="5296023"/>
            <a:ext cx="5766838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768ABC0E-3428-489D-8091-ABFFAD05080B}"/>
              </a:ext>
            </a:extLst>
          </p:cNvPr>
          <p:cNvSpPr txBox="1"/>
          <p:nvPr/>
        </p:nvSpPr>
        <p:spPr>
          <a:xfrm>
            <a:off x="3893737" y="4687092"/>
            <a:ext cx="5766838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6CAB1138-118D-48E5-9341-A00F1D2EC0F3}"/>
              </a:ext>
            </a:extLst>
          </p:cNvPr>
          <p:cNvSpPr txBox="1"/>
          <p:nvPr/>
        </p:nvSpPr>
        <p:spPr>
          <a:xfrm>
            <a:off x="3893737" y="8138662"/>
            <a:ext cx="5766838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078170C-4DCF-490E-8DC1-6B45C06A8A4E}"/>
              </a:ext>
            </a:extLst>
          </p:cNvPr>
          <p:cNvSpPr txBox="1"/>
          <p:nvPr/>
        </p:nvSpPr>
        <p:spPr>
          <a:xfrm>
            <a:off x="3893737" y="7529731"/>
            <a:ext cx="5766838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C42B1607-516F-4092-ABD5-D6DB3373CB88}"/>
              </a:ext>
            </a:extLst>
          </p:cNvPr>
          <p:cNvSpPr txBox="1"/>
          <p:nvPr/>
        </p:nvSpPr>
        <p:spPr>
          <a:xfrm>
            <a:off x="3893737" y="10976079"/>
            <a:ext cx="5766838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5F9EC18-CE11-46C8-BE08-3B3F4C973532}"/>
              </a:ext>
            </a:extLst>
          </p:cNvPr>
          <p:cNvSpPr txBox="1"/>
          <p:nvPr/>
        </p:nvSpPr>
        <p:spPr>
          <a:xfrm>
            <a:off x="3893737" y="10367148"/>
            <a:ext cx="5766838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414785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5">
            <a:extLst>
              <a:ext uri="{FF2B5EF4-FFF2-40B4-BE49-F238E27FC236}">
                <a16:creationId xmlns:a16="http://schemas.microsoft.com/office/drawing/2014/main" id="{FFABEABF-3599-49E7-8161-7700DE32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prstGeom prst="rect">
            <a:avLst/>
          </a:prstGeom>
          <a:gradFill>
            <a:gsLst>
              <a:gs pos="78000">
                <a:srgbClr val="F7EDDD"/>
              </a:gs>
              <a:gs pos="30000">
                <a:srgbClr val="EEDECF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1C930D6-D459-438B-87C4-E396FF3706CD}"/>
              </a:ext>
            </a:extLst>
          </p:cNvPr>
          <p:cNvGrpSpPr/>
          <p:nvPr/>
        </p:nvGrpSpPr>
        <p:grpSpPr>
          <a:xfrm>
            <a:off x="13900150" y="3290888"/>
            <a:ext cx="8947150" cy="9788525"/>
            <a:chOff x="13900150" y="3290888"/>
            <a:chExt cx="8947150" cy="9788525"/>
          </a:xfrm>
        </p:grpSpPr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825738DA-5E3B-40A4-9B4C-39228481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9425" y="5407025"/>
              <a:ext cx="1727200" cy="3100388"/>
            </a:xfrm>
            <a:custGeom>
              <a:avLst/>
              <a:gdLst>
                <a:gd name="T0" fmla="*/ 2129 w 2268"/>
                <a:gd name="T1" fmla="*/ 0 h 4074"/>
                <a:gd name="T2" fmla="*/ 2129 w 2268"/>
                <a:gd name="T3" fmla="*/ 3923 h 4074"/>
                <a:gd name="T4" fmla="*/ 0 w 2268"/>
                <a:gd name="T5" fmla="*/ 3923 h 4074"/>
                <a:gd name="T6" fmla="*/ 0 w 2268"/>
                <a:gd name="T7" fmla="*/ 4074 h 4074"/>
                <a:gd name="T8" fmla="*/ 2268 w 2268"/>
                <a:gd name="T9" fmla="*/ 4074 h 4074"/>
                <a:gd name="T10" fmla="*/ 2268 w 2268"/>
                <a:gd name="T11" fmla="*/ 0 h 4074"/>
                <a:gd name="T12" fmla="*/ 2129 w 2268"/>
                <a:gd name="T13" fmla="*/ 0 h 4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8" h="4074">
                  <a:moveTo>
                    <a:pt x="2129" y="0"/>
                  </a:moveTo>
                  <a:lnTo>
                    <a:pt x="2129" y="3923"/>
                  </a:lnTo>
                  <a:lnTo>
                    <a:pt x="0" y="3923"/>
                  </a:lnTo>
                  <a:lnTo>
                    <a:pt x="0" y="4074"/>
                  </a:lnTo>
                  <a:lnTo>
                    <a:pt x="2268" y="4074"/>
                  </a:lnTo>
                  <a:lnTo>
                    <a:pt x="2268" y="0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8" name="Freeform 8">
              <a:extLst>
                <a:ext uri="{FF2B5EF4-FFF2-40B4-BE49-F238E27FC236}">
                  <a16:creationId xmlns:a16="http://schemas.microsoft.com/office/drawing/2014/main" id="{EFCFD796-EBDC-4289-8EC8-28F8B39B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750" y="7264400"/>
              <a:ext cx="2508250" cy="1936750"/>
            </a:xfrm>
            <a:custGeom>
              <a:avLst/>
              <a:gdLst>
                <a:gd name="T0" fmla="*/ 3296 w 3296"/>
                <a:gd name="T1" fmla="*/ 2227 h 2544"/>
                <a:gd name="T2" fmla="*/ 3296 w 3296"/>
                <a:gd name="T3" fmla="*/ 0 h 2544"/>
                <a:gd name="T4" fmla="*/ 0 w 3296"/>
                <a:gd name="T5" fmla="*/ 0 h 2544"/>
                <a:gd name="T6" fmla="*/ 0 w 3296"/>
                <a:gd name="T7" fmla="*/ 2227 h 2544"/>
                <a:gd name="T8" fmla="*/ 1981 w 3296"/>
                <a:gd name="T9" fmla="*/ 2227 h 2544"/>
                <a:gd name="T10" fmla="*/ 1981 w 3296"/>
                <a:gd name="T11" fmla="*/ 2385 h 2544"/>
                <a:gd name="T12" fmla="*/ 1981 w 3296"/>
                <a:gd name="T13" fmla="*/ 2544 h 2544"/>
                <a:gd name="T14" fmla="*/ 2139 w 3296"/>
                <a:gd name="T15" fmla="*/ 2544 h 2544"/>
                <a:gd name="T16" fmla="*/ 3197 w 3296"/>
                <a:gd name="T17" fmla="*/ 2544 h 2544"/>
                <a:gd name="T18" fmla="*/ 3197 w 3296"/>
                <a:gd name="T19" fmla="*/ 2423 h 2544"/>
                <a:gd name="T20" fmla="*/ 2139 w 3296"/>
                <a:gd name="T21" fmla="*/ 2423 h 2544"/>
                <a:gd name="T22" fmla="*/ 2139 w 3296"/>
                <a:gd name="T23" fmla="*/ 2227 h 2544"/>
                <a:gd name="T24" fmla="*/ 3296 w 3296"/>
                <a:gd name="T25" fmla="*/ 2227 h 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96" h="2544">
                  <a:moveTo>
                    <a:pt x="3296" y="2227"/>
                  </a:moveTo>
                  <a:lnTo>
                    <a:pt x="3296" y="0"/>
                  </a:lnTo>
                  <a:lnTo>
                    <a:pt x="0" y="0"/>
                  </a:lnTo>
                  <a:lnTo>
                    <a:pt x="0" y="2227"/>
                  </a:lnTo>
                  <a:lnTo>
                    <a:pt x="1981" y="2227"/>
                  </a:lnTo>
                  <a:lnTo>
                    <a:pt x="1981" y="2385"/>
                  </a:lnTo>
                  <a:lnTo>
                    <a:pt x="1981" y="2544"/>
                  </a:lnTo>
                  <a:lnTo>
                    <a:pt x="2139" y="2544"/>
                  </a:lnTo>
                  <a:lnTo>
                    <a:pt x="3197" y="2544"/>
                  </a:lnTo>
                  <a:lnTo>
                    <a:pt x="3197" y="2423"/>
                  </a:lnTo>
                  <a:lnTo>
                    <a:pt x="2139" y="2423"/>
                  </a:lnTo>
                  <a:lnTo>
                    <a:pt x="2139" y="2227"/>
                  </a:lnTo>
                  <a:lnTo>
                    <a:pt x="3296" y="2227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B9FB2143-6EE5-4093-BC44-FD7AC28F9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8363" y="9201150"/>
              <a:ext cx="6632575" cy="3878263"/>
            </a:xfrm>
            <a:custGeom>
              <a:avLst/>
              <a:gdLst>
                <a:gd name="connsiteX0" fmla="*/ 5410201 w 6632575"/>
                <a:gd name="connsiteY0" fmla="*/ 3551238 h 3878263"/>
                <a:gd name="connsiteX1" fmla="*/ 5581649 w 6632575"/>
                <a:gd name="connsiteY1" fmla="*/ 3551238 h 3878263"/>
                <a:gd name="connsiteX2" fmla="*/ 5581649 w 6632575"/>
                <a:gd name="connsiteY2" fmla="*/ 3878263 h 3878263"/>
                <a:gd name="connsiteX3" fmla="*/ 5410201 w 6632575"/>
                <a:gd name="connsiteY3" fmla="*/ 3878263 h 3878263"/>
                <a:gd name="connsiteX4" fmla="*/ 3462337 w 6632575"/>
                <a:gd name="connsiteY4" fmla="*/ 3551238 h 3878263"/>
                <a:gd name="connsiteX5" fmla="*/ 3633787 w 6632575"/>
                <a:gd name="connsiteY5" fmla="*/ 3551238 h 3878263"/>
                <a:gd name="connsiteX6" fmla="*/ 3633787 w 6632575"/>
                <a:gd name="connsiteY6" fmla="*/ 3878263 h 3878263"/>
                <a:gd name="connsiteX7" fmla="*/ 3462337 w 6632575"/>
                <a:gd name="connsiteY7" fmla="*/ 3878263 h 3878263"/>
                <a:gd name="connsiteX8" fmla="*/ 0 w 6632575"/>
                <a:gd name="connsiteY8" fmla="*/ 3551238 h 3878263"/>
                <a:gd name="connsiteX9" fmla="*/ 190500 w 6632575"/>
                <a:gd name="connsiteY9" fmla="*/ 3551238 h 3878263"/>
                <a:gd name="connsiteX10" fmla="*/ 190500 w 6632575"/>
                <a:gd name="connsiteY10" fmla="*/ 3878263 h 3878263"/>
                <a:gd name="connsiteX11" fmla="*/ 0 w 6632575"/>
                <a:gd name="connsiteY11" fmla="*/ 3878263 h 3878263"/>
                <a:gd name="connsiteX12" fmla="*/ 6292849 w 6632575"/>
                <a:gd name="connsiteY12" fmla="*/ 0 h 3878263"/>
                <a:gd name="connsiteX13" fmla="*/ 6461951 w 6632575"/>
                <a:gd name="connsiteY13" fmla="*/ 0 h 3878263"/>
                <a:gd name="connsiteX14" fmla="*/ 6464235 w 6632575"/>
                <a:gd name="connsiteY14" fmla="*/ 0 h 3878263"/>
                <a:gd name="connsiteX15" fmla="*/ 6632575 w 6632575"/>
                <a:gd name="connsiteY15" fmla="*/ 0 h 3878263"/>
                <a:gd name="connsiteX16" fmla="*/ 6632575 w 6632575"/>
                <a:gd name="connsiteY16" fmla="*/ 344684 h 3878263"/>
                <a:gd name="connsiteX17" fmla="*/ 6464235 w 6632575"/>
                <a:gd name="connsiteY17" fmla="*/ 344684 h 3878263"/>
                <a:gd name="connsiteX18" fmla="*/ 6464235 w 6632575"/>
                <a:gd name="connsiteY18" fmla="*/ 3878263 h 3878263"/>
                <a:gd name="connsiteX19" fmla="*/ 6292849 w 6632575"/>
                <a:gd name="connsiteY19" fmla="*/ 3878263 h 387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32575" h="3878263">
                  <a:moveTo>
                    <a:pt x="5410201" y="3551238"/>
                  </a:moveTo>
                  <a:lnTo>
                    <a:pt x="5581649" y="3551238"/>
                  </a:lnTo>
                  <a:lnTo>
                    <a:pt x="5581649" y="3878263"/>
                  </a:lnTo>
                  <a:lnTo>
                    <a:pt x="5410201" y="3878263"/>
                  </a:lnTo>
                  <a:close/>
                  <a:moveTo>
                    <a:pt x="3462337" y="3551238"/>
                  </a:moveTo>
                  <a:lnTo>
                    <a:pt x="3633787" y="3551238"/>
                  </a:lnTo>
                  <a:lnTo>
                    <a:pt x="3633787" y="3878263"/>
                  </a:lnTo>
                  <a:lnTo>
                    <a:pt x="3462337" y="3878263"/>
                  </a:lnTo>
                  <a:close/>
                  <a:moveTo>
                    <a:pt x="0" y="3551238"/>
                  </a:moveTo>
                  <a:lnTo>
                    <a:pt x="190500" y="3551238"/>
                  </a:lnTo>
                  <a:lnTo>
                    <a:pt x="190500" y="3878263"/>
                  </a:lnTo>
                  <a:lnTo>
                    <a:pt x="0" y="3878263"/>
                  </a:lnTo>
                  <a:close/>
                  <a:moveTo>
                    <a:pt x="6292849" y="0"/>
                  </a:moveTo>
                  <a:lnTo>
                    <a:pt x="6461951" y="0"/>
                  </a:lnTo>
                  <a:lnTo>
                    <a:pt x="6464235" y="0"/>
                  </a:lnTo>
                  <a:lnTo>
                    <a:pt x="6632575" y="0"/>
                  </a:lnTo>
                  <a:lnTo>
                    <a:pt x="6632575" y="344684"/>
                  </a:lnTo>
                  <a:lnTo>
                    <a:pt x="6464235" y="344684"/>
                  </a:lnTo>
                  <a:lnTo>
                    <a:pt x="6464235" y="3878263"/>
                  </a:lnTo>
                  <a:lnTo>
                    <a:pt x="6292849" y="3878263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0" name="Freeform 12">
              <a:extLst>
                <a:ext uri="{FF2B5EF4-FFF2-40B4-BE49-F238E27FC236}">
                  <a16:creationId xmlns:a16="http://schemas.microsoft.com/office/drawing/2014/main" id="{DFBA0BEA-C10F-4683-B245-A7365E25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0150" y="4881563"/>
              <a:ext cx="8943975" cy="395288"/>
            </a:xfrm>
            <a:custGeom>
              <a:avLst/>
              <a:gdLst>
                <a:gd name="T0" fmla="*/ 11752 w 11752"/>
                <a:gd name="T1" fmla="*/ 2 h 518"/>
                <a:gd name="T2" fmla="*/ 8513 w 11752"/>
                <a:gd name="T3" fmla="*/ 2 h 518"/>
                <a:gd name="T4" fmla="*/ 8513 w 11752"/>
                <a:gd name="T5" fmla="*/ 0 h 518"/>
                <a:gd name="T6" fmla="*/ 8299 w 11752"/>
                <a:gd name="T7" fmla="*/ 0 h 518"/>
                <a:gd name="T8" fmla="*/ 8299 w 11752"/>
                <a:gd name="T9" fmla="*/ 2 h 518"/>
                <a:gd name="T10" fmla="*/ 2863 w 11752"/>
                <a:gd name="T11" fmla="*/ 2 h 518"/>
                <a:gd name="T12" fmla="*/ 2649 w 11752"/>
                <a:gd name="T13" fmla="*/ 2 h 518"/>
                <a:gd name="T14" fmla="*/ 0 w 11752"/>
                <a:gd name="T15" fmla="*/ 2 h 518"/>
                <a:gd name="T16" fmla="*/ 0 w 11752"/>
                <a:gd name="T17" fmla="*/ 240 h 518"/>
                <a:gd name="T18" fmla="*/ 2649 w 11752"/>
                <a:gd name="T19" fmla="*/ 240 h 518"/>
                <a:gd name="T20" fmla="*/ 2649 w 11752"/>
                <a:gd name="T21" fmla="*/ 518 h 518"/>
                <a:gd name="T22" fmla="*/ 2863 w 11752"/>
                <a:gd name="T23" fmla="*/ 518 h 518"/>
                <a:gd name="T24" fmla="*/ 2863 w 11752"/>
                <a:gd name="T25" fmla="*/ 240 h 518"/>
                <a:gd name="T26" fmla="*/ 8299 w 11752"/>
                <a:gd name="T27" fmla="*/ 240 h 518"/>
                <a:gd name="T28" fmla="*/ 8299 w 11752"/>
                <a:gd name="T29" fmla="*/ 518 h 518"/>
                <a:gd name="T30" fmla="*/ 8513 w 11752"/>
                <a:gd name="T31" fmla="*/ 518 h 518"/>
                <a:gd name="T32" fmla="*/ 8513 w 11752"/>
                <a:gd name="T33" fmla="*/ 240 h 518"/>
                <a:gd name="T34" fmla="*/ 11752 w 11752"/>
                <a:gd name="T35" fmla="*/ 240 h 518"/>
                <a:gd name="T36" fmla="*/ 11752 w 11752"/>
                <a:gd name="T37" fmla="*/ 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52" h="518">
                  <a:moveTo>
                    <a:pt x="11752" y="2"/>
                  </a:moveTo>
                  <a:lnTo>
                    <a:pt x="8513" y="2"/>
                  </a:lnTo>
                  <a:lnTo>
                    <a:pt x="8513" y="0"/>
                  </a:lnTo>
                  <a:lnTo>
                    <a:pt x="8299" y="0"/>
                  </a:lnTo>
                  <a:lnTo>
                    <a:pt x="8299" y="2"/>
                  </a:lnTo>
                  <a:lnTo>
                    <a:pt x="2863" y="2"/>
                  </a:lnTo>
                  <a:lnTo>
                    <a:pt x="2649" y="2"/>
                  </a:lnTo>
                  <a:lnTo>
                    <a:pt x="0" y="2"/>
                  </a:lnTo>
                  <a:lnTo>
                    <a:pt x="0" y="240"/>
                  </a:lnTo>
                  <a:lnTo>
                    <a:pt x="2649" y="240"/>
                  </a:lnTo>
                  <a:lnTo>
                    <a:pt x="2649" y="518"/>
                  </a:lnTo>
                  <a:lnTo>
                    <a:pt x="2863" y="518"/>
                  </a:lnTo>
                  <a:lnTo>
                    <a:pt x="2863" y="240"/>
                  </a:lnTo>
                  <a:lnTo>
                    <a:pt x="8299" y="240"/>
                  </a:lnTo>
                  <a:lnTo>
                    <a:pt x="8299" y="518"/>
                  </a:lnTo>
                  <a:lnTo>
                    <a:pt x="8513" y="518"/>
                  </a:lnTo>
                  <a:lnTo>
                    <a:pt x="8513" y="240"/>
                  </a:lnTo>
                  <a:lnTo>
                    <a:pt x="11752" y="240"/>
                  </a:lnTo>
                  <a:lnTo>
                    <a:pt x="11752" y="2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1" name="Freeform 13">
              <a:extLst>
                <a:ext uri="{FF2B5EF4-FFF2-40B4-BE49-F238E27FC236}">
                  <a16:creationId xmlns:a16="http://schemas.microsoft.com/office/drawing/2014/main" id="{05F06FA2-533F-4EAF-927B-176701B1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63" y="3441700"/>
              <a:ext cx="676275" cy="1198563"/>
            </a:xfrm>
            <a:custGeom>
              <a:avLst/>
              <a:gdLst>
                <a:gd name="T0" fmla="*/ 578 w 888"/>
                <a:gd name="T1" fmla="*/ 1575 h 1575"/>
                <a:gd name="T2" fmla="*/ 0 w 888"/>
                <a:gd name="T3" fmla="*/ 1575 h 1575"/>
                <a:gd name="T4" fmla="*/ 96 w 888"/>
                <a:gd name="T5" fmla="*/ 0 h 1575"/>
                <a:gd name="T6" fmla="*/ 768 w 888"/>
                <a:gd name="T7" fmla="*/ 879 h 1575"/>
                <a:gd name="T8" fmla="*/ 578 w 888"/>
                <a:gd name="T9" fmla="*/ 1575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1575">
                  <a:moveTo>
                    <a:pt x="578" y="1575"/>
                  </a:moveTo>
                  <a:lnTo>
                    <a:pt x="0" y="1575"/>
                  </a:lnTo>
                  <a:lnTo>
                    <a:pt x="96" y="0"/>
                  </a:lnTo>
                  <a:cubicBezTo>
                    <a:pt x="555" y="0"/>
                    <a:pt x="888" y="436"/>
                    <a:pt x="768" y="879"/>
                  </a:cubicBezTo>
                  <a:lnTo>
                    <a:pt x="578" y="1575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2" name="Freeform 14">
              <a:extLst>
                <a:ext uri="{FF2B5EF4-FFF2-40B4-BE49-F238E27FC236}">
                  <a16:creationId xmlns:a16="http://schemas.microsoft.com/office/drawing/2014/main" id="{B43581D1-2921-4031-B4D5-A38C2F386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0350" y="3290888"/>
              <a:ext cx="1357313" cy="1384300"/>
            </a:xfrm>
            <a:custGeom>
              <a:avLst/>
              <a:gdLst>
                <a:gd name="T0" fmla="*/ 1784 w 1784"/>
                <a:gd name="T1" fmla="*/ 0 h 1820"/>
                <a:gd name="T2" fmla="*/ 1064 w 1784"/>
                <a:gd name="T3" fmla="*/ 0 h 1820"/>
                <a:gd name="T4" fmla="*/ 0 w 1784"/>
                <a:gd name="T5" fmla="*/ 1820 h 1820"/>
                <a:gd name="T6" fmla="*/ 701 w 1784"/>
                <a:gd name="T7" fmla="*/ 1803 h 1820"/>
                <a:gd name="T8" fmla="*/ 1784 w 1784"/>
                <a:gd name="T9" fmla="*/ 0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4" h="1820">
                  <a:moveTo>
                    <a:pt x="1784" y="0"/>
                  </a:moveTo>
                  <a:lnTo>
                    <a:pt x="1064" y="0"/>
                  </a:lnTo>
                  <a:lnTo>
                    <a:pt x="0" y="1820"/>
                  </a:lnTo>
                  <a:lnTo>
                    <a:pt x="701" y="1803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3" name="Freeform 15">
              <a:extLst>
                <a:ext uri="{FF2B5EF4-FFF2-40B4-BE49-F238E27FC236}">
                  <a16:creationId xmlns:a16="http://schemas.microsoft.com/office/drawing/2014/main" id="{271178FE-92B6-419F-B83A-BA0636DC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7275" y="4037013"/>
              <a:ext cx="930275" cy="603250"/>
            </a:xfrm>
            <a:custGeom>
              <a:avLst/>
              <a:gdLst>
                <a:gd name="T0" fmla="*/ 1223 w 1223"/>
                <a:gd name="T1" fmla="*/ 169 h 794"/>
                <a:gd name="T2" fmla="*/ 1223 w 1223"/>
                <a:gd name="T3" fmla="*/ 0 h 794"/>
                <a:gd name="T4" fmla="*/ 795 w 1223"/>
                <a:gd name="T5" fmla="*/ 0 h 794"/>
                <a:gd name="T6" fmla="*/ 0 w 1223"/>
                <a:gd name="T7" fmla="*/ 0 h 794"/>
                <a:gd name="T8" fmla="*/ 0 w 1223"/>
                <a:gd name="T9" fmla="*/ 169 h 794"/>
                <a:gd name="T10" fmla="*/ 0 w 1223"/>
                <a:gd name="T11" fmla="*/ 475 h 794"/>
                <a:gd name="T12" fmla="*/ 0 w 1223"/>
                <a:gd name="T13" fmla="*/ 596 h 794"/>
                <a:gd name="T14" fmla="*/ 0 w 1223"/>
                <a:gd name="T15" fmla="*/ 794 h 794"/>
                <a:gd name="T16" fmla="*/ 1148 w 1223"/>
                <a:gd name="T17" fmla="*/ 794 h 794"/>
                <a:gd name="T18" fmla="*/ 1148 w 1223"/>
                <a:gd name="T19" fmla="*/ 475 h 794"/>
                <a:gd name="T20" fmla="*/ 795 w 1223"/>
                <a:gd name="T21" fmla="*/ 475 h 794"/>
                <a:gd name="T22" fmla="*/ 795 w 1223"/>
                <a:gd name="T23" fmla="*/ 169 h 794"/>
                <a:gd name="T24" fmla="*/ 1223 w 1223"/>
                <a:gd name="T25" fmla="*/ 169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3" h="794">
                  <a:moveTo>
                    <a:pt x="1223" y="169"/>
                  </a:moveTo>
                  <a:lnTo>
                    <a:pt x="1223" y="0"/>
                  </a:lnTo>
                  <a:lnTo>
                    <a:pt x="795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475"/>
                  </a:lnTo>
                  <a:lnTo>
                    <a:pt x="0" y="596"/>
                  </a:lnTo>
                  <a:lnTo>
                    <a:pt x="0" y="794"/>
                  </a:lnTo>
                  <a:lnTo>
                    <a:pt x="1148" y="794"/>
                  </a:lnTo>
                  <a:lnTo>
                    <a:pt x="1148" y="475"/>
                  </a:lnTo>
                  <a:lnTo>
                    <a:pt x="795" y="475"/>
                  </a:lnTo>
                  <a:lnTo>
                    <a:pt x="795" y="169"/>
                  </a:lnTo>
                  <a:lnTo>
                    <a:pt x="1223" y="169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4" name="Freeform 16">
              <a:extLst>
                <a:ext uri="{FF2B5EF4-FFF2-40B4-BE49-F238E27FC236}">
                  <a16:creationId xmlns:a16="http://schemas.microsoft.com/office/drawing/2014/main" id="{EC4A0B92-AA84-44DF-9651-55367B7DD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3938" y="3548063"/>
              <a:ext cx="1223963" cy="1092200"/>
            </a:xfrm>
            <a:custGeom>
              <a:avLst/>
              <a:gdLst>
                <a:gd name="T0" fmla="*/ 1608 w 1608"/>
                <a:gd name="T1" fmla="*/ 0 h 1436"/>
                <a:gd name="T2" fmla="*/ 364 w 1608"/>
                <a:gd name="T3" fmla="*/ 0 h 1436"/>
                <a:gd name="T4" fmla="*/ 0 w 1608"/>
                <a:gd name="T5" fmla="*/ 1436 h 1436"/>
                <a:gd name="T6" fmla="*/ 1244 w 1608"/>
                <a:gd name="T7" fmla="*/ 1436 h 1436"/>
                <a:gd name="T8" fmla="*/ 1608 w 1608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8" h="1436">
                  <a:moveTo>
                    <a:pt x="1608" y="0"/>
                  </a:moveTo>
                  <a:lnTo>
                    <a:pt x="364" y="0"/>
                  </a:lnTo>
                  <a:lnTo>
                    <a:pt x="0" y="1436"/>
                  </a:lnTo>
                  <a:lnTo>
                    <a:pt x="1244" y="143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5" name="Rectangle 17">
              <a:extLst>
                <a:ext uri="{FF2B5EF4-FFF2-40B4-BE49-F238E27FC236}">
                  <a16:creationId xmlns:a16="http://schemas.microsoft.com/office/drawing/2014/main" id="{775198C9-9421-40F3-81B7-598D86B90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6850" y="9201150"/>
              <a:ext cx="7135813" cy="344488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6" name="Freeform 18">
              <a:extLst>
                <a:ext uri="{FF2B5EF4-FFF2-40B4-BE49-F238E27FC236}">
                  <a16:creationId xmlns:a16="http://schemas.microsoft.com/office/drawing/2014/main" id="{97C91E53-C81E-44F7-80E3-808E53CB6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6713" y="9545638"/>
              <a:ext cx="6796088" cy="3532188"/>
            </a:xfrm>
            <a:custGeom>
              <a:avLst/>
              <a:gdLst>
                <a:gd name="T0" fmla="*/ 0 w 8929"/>
                <a:gd name="T1" fmla="*/ 0 h 4643"/>
                <a:gd name="T2" fmla="*/ 0 w 8929"/>
                <a:gd name="T3" fmla="*/ 4643 h 4643"/>
                <a:gd name="T4" fmla="*/ 659 w 8929"/>
                <a:gd name="T5" fmla="*/ 4643 h 4643"/>
                <a:gd name="T6" fmla="*/ 659 w 8929"/>
                <a:gd name="T7" fmla="*/ 4215 h 4643"/>
                <a:gd name="T8" fmla="*/ 8270 w 8929"/>
                <a:gd name="T9" fmla="*/ 4215 h 4643"/>
                <a:gd name="T10" fmla="*/ 8270 w 8929"/>
                <a:gd name="T11" fmla="*/ 4643 h 4643"/>
                <a:gd name="T12" fmla="*/ 8929 w 8929"/>
                <a:gd name="T13" fmla="*/ 4643 h 4643"/>
                <a:gd name="T14" fmla="*/ 8929 w 8929"/>
                <a:gd name="T15" fmla="*/ 0 h 4643"/>
                <a:gd name="T16" fmla="*/ 0 w 8929"/>
                <a:gd name="T17" fmla="*/ 0 h 4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29" h="4643">
                  <a:moveTo>
                    <a:pt x="0" y="0"/>
                  </a:moveTo>
                  <a:lnTo>
                    <a:pt x="0" y="4643"/>
                  </a:lnTo>
                  <a:lnTo>
                    <a:pt x="659" y="4643"/>
                  </a:lnTo>
                  <a:lnTo>
                    <a:pt x="659" y="4215"/>
                  </a:lnTo>
                  <a:lnTo>
                    <a:pt x="8270" y="4215"/>
                  </a:lnTo>
                  <a:lnTo>
                    <a:pt x="8270" y="4643"/>
                  </a:lnTo>
                  <a:lnTo>
                    <a:pt x="8929" y="4643"/>
                  </a:lnTo>
                  <a:lnTo>
                    <a:pt x="8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7" name="Freeform 19">
              <a:extLst>
                <a:ext uri="{FF2B5EF4-FFF2-40B4-BE49-F238E27FC236}">
                  <a16:creationId xmlns:a16="http://schemas.microsoft.com/office/drawing/2014/main" id="{605424A5-7519-4D5A-802F-5E401CA94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6025" y="9545638"/>
              <a:ext cx="4676775" cy="3532188"/>
            </a:xfrm>
            <a:custGeom>
              <a:avLst/>
              <a:gdLst>
                <a:gd name="T0" fmla="*/ 4214 w 6146"/>
                <a:gd name="T1" fmla="*/ 0 h 4643"/>
                <a:gd name="T2" fmla="*/ 0 w 6146"/>
                <a:gd name="T3" fmla="*/ 4215 h 4643"/>
                <a:gd name="T4" fmla="*/ 5487 w 6146"/>
                <a:gd name="T5" fmla="*/ 4215 h 4643"/>
                <a:gd name="T6" fmla="*/ 5487 w 6146"/>
                <a:gd name="T7" fmla="*/ 4643 h 4643"/>
                <a:gd name="T8" fmla="*/ 6146 w 6146"/>
                <a:gd name="T9" fmla="*/ 4643 h 4643"/>
                <a:gd name="T10" fmla="*/ 6146 w 6146"/>
                <a:gd name="T11" fmla="*/ 0 h 4643"/>
                <a:gd name="T12" fmla="*/ 4214 w 6146"/>
                <a:gd name="T13" fmla="*/ 0 h 4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6" h="4643">
                  <a:moveTo>
                    <a:pt x="4214" y="0"/>
                  </a:moveTo>
                  <a:lnTo>
                    <a:pt x="0" y="4215"/>
                  </a:lnTo>
                  <a:lnTo>
                    <a:pt x="5487" y="4215"/>
                  </a:lnTo>
                  <a:lnTo>
                    <a:pt x="5487" y="4643"/>
                  </a:lnTo>
                  <a:lnTo>
                    <a:pt x="6146" y="4643"/>
                  </a:lnTo>
                  <a:lnTo>
                    <a:pt x="6146" y="0"/>
                  </a:lnTo>
                  <a:lnTo>
                    <a:pt x="4214" y="0"/>
                  </a:lnTo>
                  <a:close/>
                </a:path>
              </a:pathLst>
            </a:custGeom>
            <a:solidFill>
              <a:srgbClr val="604A6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8" name="Freeform 20">
              <a:extLst>
                <a:ext uri="{FF2B5EF4-FFF2-40B4-BE49-F238E27FC236}">
                  <a16:creationId xmlns:a16="http://schemas.microsoft.com/office/drawing/2014/main" id="{B90C4805-1D49-406F-9986-D4D27F9D4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4363" y="9201150"/>
              <a:ext cx="1638300" cy="344488"/>
            </a:xfrm>
            <a:custGeom>
              <a:avLst/>
              <a:gdLst>
                <a:gd name="T0" fmla="*/ 2153 w 2153"/>
                <a:gd name="T1" fmla="*/ 0 h 452"/>
                <a:gd name="T2" fmla="*/ 439 w 2153"/>
                <a:gd name="T3" fmla="*/ 0 h 452"/>
                <a:gd name="T4" fmla="*/ 0 w 2153"/>
                <a:gd name="T5" fmla="*/ 452 h 452"/>
                <a:gd name="T6" fmla="*/ 2153 w 2153"/>
                <a:gd name="T7" fmla="*/ 452 h 452"/>
                <a:gd name="T8" fmla="*/ 2153 w 2153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3" h="452">
                  <a:moveTo>
                    <a:pt x="2153" y="0"/>
                  </a:moveTo>
                  <a:lnTo>
                    <a:pt x="439" y="0"/>
                  </a:lnTo>
                  <a:lnTo>
                    <a:pt x="0" y="452"/>
                  </a:lnTo>
                  <a:lnTo>
                    <a:pt x="2153" y="452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9" name="Freeform 21">
              <a:extLst>
                <a:ext uri="{FF2B5EF4-FFF2-40B4-BE49-F238E27FC236}">
                  <a16:creationId xmlns:a16="http://schemas.microsoft.com/office/drawing/2014/main" id="{B9DA4698-C42B-43D2-B284-8D973B442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6350" y="7927975"/>
              <a:ext cx="377825" cy="1270000"/>
            </a:xfrm>
            <a:custGeom>
              <a:avLst/>
              <a:gdLst>
                <a:gd name="T0" fmla="*/ 0 w 496"/>
                <a:gd name="T1" fmla="*/ 0 h 1670"/>
                <a:gd name="T2" fmla="*/ 0 w 496"/>
                <a:gd name="T3" fmla="*/ 0 h 1670"/>
                <a:gd name="T4" fmla="*/ 1 w 496"/>
                <a:gd name="T5" fmla="*/ 1668 h 1670"/>
                <a:gd name="T6" fmla="*/ 496 w 496"/>
                <a:gd name="T7" fmla="*/ 1670 h 1670"/>
                <a:gd name="T8" fmla="*/ 310 w 496"/>
                <a:gd name="T9" fmla="*/ 565 h 1670"/>
                <a:gd name="T10" fmla="*/ 0 w 496"/>
                <a:gd name="T11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6" h="1670">
                  <a:moveTo>
                    <a:pt x="0" y="0"/>
                  </a:moveTo>
                  <a:lnTo>
                    <a:pt x="0" y="0"/>
                  </a:lnTo>
                  <a:lnTo>
                    <a:pt x="1" y="1668"/>
                  </a:lnTo>
                  <a:lnTo>
                    <a:pt x="496" y="1670"/>
                  </a:lnTo>
                  <a:lnTo>
                    <a:pt x="310" y="565"/>
                  </a:lnTo>
                  <a:cubicBezTo>
                    <a:pt x="286" y="314"/>
                    <a:pt x="228" y="0"/>
                    <a:pt x="0" y="0"/>
                  </a:cubicBezTo>
                  <a:close/>
                </a:path>
              </a:pathLst>
            </a:custGeom>
            <a:solidFill>
              <a:srgbClr val="7E8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0" name="Freeform 22">
              <a:extLst>
                <a:ext uri="{FF2B5EF4-FFF2-40B4-BE49-F238E27FC236}">
                  <a16:creationId xmlns:a16="http://schemas.microsoft.com/office/drawing/2014/main" id="{3AB8C2B1-9F89-4843-9EE0-0B752F0C8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6950" y="8018463"/>
              <a:ext cx="379413" cy="1182688"/>
            </a:xfrm>
            <a:custGeom>
              <a:avLst/>
              <a:gdLst>
                <a:gd name="T0" fmla="*/ 332 w 498"/>
                <a:gd name="T1" fmla="*/ 275 h 1554"/>
                <a:gd name="T2" fmla="*/ 498 w 498"/>
                <a:gd name="T3" fmla="*/ 0 h 1554"/>
                <a:gd name="T4" fmla="*/ 498 w 498"/>
                <a:gd name="T5" fmla="*/ 1554 h 1554"/>
                <a:gd name="T6" fmla="*/ 0 w 498"/>
                <a:gd name="T7" fmla="*/ 1554 h 1554"/>
                <a:gd name="T8" fmla="*/ 0 w 498"/>
                <a:gd name="T9" fmla="*/ 1473 h 1554"/>
                <a:gd name="T10" fmla="*/ 332 w 498"/>
                <a:gd name="T11" fmla="*/ 275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54">
                  <a:moveTo>
                    <a:pt x="332" y="275"/>
                  </a:moveTo>
                  <a:lnTo>
                    <a:pt x="498" y="0"/>
                  </a:lnTo>
                  <a:lnTo>
                    <a:pt x="498" y="1554"/>
                  </a:lnTo>
                  <a:lnTo>
                    <a:pt x="0" y="1554"/>
                  </a:lnTo>
                  <a:lnTo>
                    <a:pt x="0" y="1473"/>
                  </a:lnTo>
                  <a:cubicBezTo>
                    <a:pt x="0" y="1051"/>
                    <a:pt x="115" y="637"/>
                    <a:pt x="332" y="275"/>
                  </a:cubicBezTo>
                  <a:close/>
                </a:path>
              </a:pathLst>
            </a:custGeom>
            <a:solidFill>
              <a:srgbClr val="7E8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1" name="Freeform 23">
              <a:extLst>
                <a:ext uri="{FF2B5EF4-FFF2-40B4-BE49-F238E27FC236}">
                  <a16:creationId xmlns:a16="http://schemas.microsoft.com/office/drawing/2014/main" id="{5C4A6497-F9EC-4DCB-88AD-D24C9BE9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850" y="7850188"/>
              <a:ext cx="1339850" cy="1350963"/>
            </a:xfrm>
            <a:custGeom>
              <a:avLst/>
              <a:gdLst>
                <a:gd name="T0" fmla="*/ 1483 w 1760"/>
                <a:gd name="T1" fmla="*/ 68 h 1776"/>
                <a:gd name="T2" fmla="*/ 1078 w 1760"/>
                <a:gd name="T3" fmla="*/ 0 h 1776"/>
                <a:gd name="T4" fmla="*/ 683 w 1760"/>
                <a:gd name="T5" fmla="*/ 0 h 1776"/>
                <a:gd name="T6" fmla="*/ 278 w 1760"/>
                <a:gd name="T7" fmla="*/ 68 h 1776"/>
                <a:gd name="T8" fmla="*/ 5 w 1760"/>
                <a:gd name="T9" fmla="*/ 400 h 1776"/>
                <a:gd name="T10" fmla="*/ 48 w 1760"/>
                <a:gd name="T11" fmla="*/ 1776 h 1776"/>
                <a:gd name="T12" fmla="*/ 1714 w 1760"/>
                <a:gd name="T13" fmla="*/ 1776 h 1776"/>
                <a:gd name="T14" fmla="*/ 1755 w 1760"/>
                <a:gd name="T15" fmla="*/ 400 h 1776"/>
                <a:gd name="T16" fmla="*/ 1483 w 1760"/>
                <a:gd name="T17" fmla="*/ 68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0" h="1776">
                  <a:moveTo>
                    <a:pt x="1483" y="68"/>
                  </a:moveTo>
                  <a:lnTo>
                    <a:pt x="1078" y="0"/>
                  </a:lnTo>
                  <a:lnTo>
                    <a:pt x="683" y="0"/>
                  </a:lnTo>
                  <a:lnTo>
                    <a:pt x="278" y="68"/>
                  </a:lnTo>
                  <a:cubicBezTo>
                    <a:pt x="117" y="95"/>
                    <a:pt x="0" y="237"/>
                    <a:pt x="5" y="400"/>
                  </a:cubicBezTo>
                  <a:lnTo>
                    <a:pt x="48" y="1776"/>
                  </a:lnTo>
                  <a:lnTo>
                    <a:pt x="1714" y="1776"/>
                  </a:lnTo>
                  <a:lnTo>
                    <a:pt x="1755" y="400"/>
                  </a:lnTo>
                  <a:cubicBezTo>
                    <a:pt x="1760" y="237"/>
                    <a:pt x="1644" y="95"/>
                    <a:pt x="1483" y="68"/>
                  </a:cubicBezTo>
                  <a:close/>
                </a:path>
              </a:pathLst>
            </a:custGeom>
            <a:gradFill>
              <a:gsLst>
                <a:gs pos="79000">
                  <a:srgbClr val="ABACC4"/>
                </a:gs>
                <a:gs pos="24000">
                  <a:srgbClr val="7E81A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2" name="Freeform 24">
              <a:extLst>
                <a:ext uri="{FF2B5EF4-FFF2-40B4-BE49-F238E27FC236}">
                  <a16:creationId xmlns:a16="http://schemas.microsoft.com/office/drawing/2014/main" id="{3E84504F-667D-40E3-9658-CFC880770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0550" y="7532688"/>
              <a:ext cx="300038" cy="460375"/>
            </a:xfrm>
            <a:custGeom>
              <a:avLst/>
              <a:gdLst>
                <a:gd name="T0" fmla="*/ 0 w 395"/>
                <a:gd name="T1" fmla="*/ 0 h 605"/>
                <a:gd name="T2" fmla="*/ 0 w 395"/>
                <a:gd name="T3" fmla="*/ 417 h 605"/>
                <a:gd name="T4" fmla="*/ 205 w 395"/>
                <a:gd name="T5" fmla="*/ 605 h 605"/>
                <a:gd name="T6" fmla="*/ 395 w 395"/>
                <a:gd name="T7" fmla="*/ 417 h 605"/>
                <a:gd name="T8" fmla="*/ 395 w 395"/>
                <a:gd name="T9" fmla="*/ 0 h 605"/>
                <a:gd name="T10" fmla="*/ 0 w 395"/>
                <a:gd name="T11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605">
                  <a:moveTo>
                    <a:pt x="0" y="0"/>
                  </a:moveTo>
                  <a:lnTo>
                    <a:pt x="0" y="417"/>
                  </a:lnTo>
                  <a:cubicBezTo>
                    <a:pt x="0" y="417"/>
                    <a:pt x="38" y="605"/>
                    <a:pt x="205" y="605"/>
                  </a:cubicBezTo>
                  <a:cubicBezTo>
                    <a:pt x="372" y="605"/>
                    <a:pt x="395" y="417"/>
                    <a:pt x="395" y="417"/>
                  </a:cubicBezTo>
                  <a:lnTo>
                    <a:pt x="395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F7FA2"/>
                </a:gs>
                <a:gs pos="42000">
                  <a:srgbClr val="FFA5C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3" name="Freeform 25">
              <a:extLst>
                <a:ext uri="{FF2B5EF4-FFF2-40B4-BE49-F238E27FC236}">
                  <a16:creationId xmlns:a16="http://schemas.microsoft.com/office/drawing/2014/main" id="{CA427D47-366D-46CA-9814-C36533DC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1038" y="7532688"/>
              <a:ext cx="209550" cy="246063"/>
            </a:xfrm>
            <a:custGeom>
              <a:avLst/>
              <a:gdLst>
                <a:gd name="T0" fmla="*/ 0 w 276"/>
                <a:gd name="T1" fmla="*/ 0 h 324"/>
                <a:gd name="T2" fmla="*/ 276 w 276"/>
                <a:gd name="T3" fmla="*/ 324 h 324"/>
                <a:gd name="T4" fmla="*/ 276 w 276"/>
                <a:gd name="T5" fmla="*/ 0 h 324"/>
                <a:gd name="T6" fmla="*/ 0 w 276"/>
                <a:gd name="T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324">
                  <a:moveTo>
                    <a:pt x="0" y="0"/>
                  </a:moveTo>
                  <a:cubicBezTo>
                    <a:pt x="13" y="101"/>
                    <a:pt x="65" y="310"/>
                    <a:pt x="276" y="324"/>
                  </a:cubicBez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4" name="Freeform 26">
              <a:extLst>
                <a:ext uri="{FF2B5EF4-FFF2-40B4-BE49-F238E27FC236}">
                  <a16:creationId xmlns:a16="http://schemas.microsoft.com/office/drawing/2014/main" id="{B5066D1B-2336-4176-838D-AAC3B0487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7338" y="7212013"/>
              <a:ext cx="334963" cy="528638"/>
            </a:xfrm>
            <a:custGeom>
              <a:avLst/>
              <a:gdLst>
                <a:gd name="T0" fmla="*/ 0 w 441"/>
                <a:gd name="T1" fmla="*/ 584 h 695"/>
                <a:gd name="T2" fmla="*/ 112 w 441"/>
                <a:gd name="T3" fmla="*/ 395 h 695"/>
                <a:gd name="T4" fmla="*/ 73 w 441"/>
                <a:gd name="T5" fmla="*/ 307 h 695"/>
                <a:gd name="T6" fmla="*/ 105 w 441"/>
                <a:gd name="T7" fmla="*/ 72 h 695"/>
                <a:gd name="T8" fmla="*/ 136 w 441"/>
                <a:gd name="T9" fmla="*/ 35 h 695"/>
                <a:gd name="T10" fmla="*/ 244 w 441"/>
                <a:gd name="T11" fmla="*/ 37 h 695"/>
                <a:gd name="T12" fmla="*/ 339 w 441"/>
                <a:gd name="T13" fmla="*/ 164 h 695"/>
                <a:gd name="T14" fmla="*/ 339 w 441"/>
                <a:gd name="T15" fmla="*/ 247 h 695"/>
                <a:gd name="T16" fmla="*/ 411 w 441"/>
                <a:gd name="T17" fmla="*/ 480 h 695"/>
                <a:gd name="T18" fmla="*/ 295 w 441"/>
                <a:gd name="T19" fmla="*/ 556 h 695"/>
                <a:gd name="T20" fmla="*/ 215 w 441"/>
                <a:gd name="T21" fmla="*/ 695 h 695"/>
                <a:gd name="T22" fmla="*/ 0 w 441"/>
                <a:gd name="T23" fmla="*/ 58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1" h="695">
                  <a:moveTo>
                    <a:pt x="0" y="584"/>
                  </a:moveTo>
                  <a:lnTo>
                    <a:pt x="112" y="395"/>
                  </a:lnTo>
                  <a:lnTo>
                    <a:pt x="73" y="307"/>
                  </a:lnTo>
                  <a:cubicBezTo>
                    <a:pt x="38" y="229"/>
                    <a:pt x="51" y="138"/>
                    <a:pt x="105" y="72"/>
                  </a:cubicBezTo>
                  <a:lnTo>
                    <a:pt x="136" y="35"/>
                  </a:lnTo>
                  <a:cubicBezTo>
                    <a:pt x="164" y="0"/>
                    <a:pt x="217" y="1"/>
                    <a:pt x="244" y="37"/>
                  </a:cubicBezTo>
                  <a:lnTo>
                    <a:pt x="339" y="164"/>
                  </a:lnTo>
                  <a:cubicBezTo>
                    <a:pt x="358" y="189"/>
                    <a:pt x="358" y="223"/>
                    <a:pt x="339" y="247"/>
                  </a:cubicBezTo>
                  <a:cubicBezTo>
                    <a:pt x="339" y="247"/>
                    <a:pt x="441" y="376"/>
                    <a:pt x="411" y="480"/>
                  </a:cubicBezTo>
                  <a:cubicBezTo>
                    <a:pt x="385" y="573"/>
                    <a:pt x="295" y="556"/>
                    <a:pt x="295" y="556"/>
                  </a:cubicBezTo>
                  <a:lnTo>
                    <a:pt x="215" y="695"/>
                  </a:lnTo>
                  <a:lnTo>
                    <a:pt x="0" y="584"/>
                  </a:ln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5" name="Freeform 27">
              <a:extLst>
                <a:ext uri="{FF2B5EF4-FFF2-40B4-BE49-F238E27FC236}">
                  <a16:creationId xmlns:a16="http://schemas.microsoft.com/office/drawing/2014/main" id="{FB17F106-F154-498A-9EBF-B9AAB600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6400" y="6872288"/>
              <a:ext cx="731838" cy="784225"/>
            </a:xfrm>
            <a:custGeom>
              <a:avLst/>
              <a:gdLst>
                <a:gd name="T0" fmla="*/ 86 w 963"/>
                <a:gd name="T1" fmla="*/ 634 h 1029"/>
                <a:gd name="T2" fmla="*/ 482 w 963"/>
                <a:gd name="T3" fmla="*/ 1029 h 1029"/>
                <a:gd name="T4" fmla="*/ 877 w 963"/>
                <a:gd name="T5" fmla="*/ 634 h 1029"/>
                <a:gd name="T6" fmla="*/ 482 w 963"/>
                <a:gd name="T7" fmla="*/ 0 h 1029"/>
                <a:gd name="T8" fmla="*/ 86 w 963"/>
                <a:gd name="T9" fmla="*/ 634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3" h="1029">
                  <a:moveTo>
                    <a:pt x="86" y="634"/>
                  </a:moveTo>
                  <a:cubicBezTo>
                    <a:pt x="86" y="852"/>
                    <a:pt x="263" y="1029"/>
                    <a:pt x="482" y="1029"/>
                  </a:cubicBezTo>
                  <a:cubicBezTo>
                    <a:pt x="700" y="1029"/>
                    <a:pt x="877" y="852"/>
                    <a:pt x="877" y="634"/>
                  </a:cubicBezTo>
                  <a:cubicBezTo>
                    <a:pt x="877" y="415"/>
                    <a:pt x="963" y="0"/>
                    <a:pt x="482" y="0"/>
                  </a:cubicBezTo>
                  <a:cubicBezTo>
                    <a:pt x="0" y="0"/>
                    <a:pt x="86" y="415"/>
                    <a:pt x="86" y="634"/>
                  </a:cubicBezTo>
                  <a:close/>
                </a:path>
              </a:pathLst>
            </a:custGeom>
            <a:gradFill>
              <a:gsLst>
                <a:gs pos="85000">
                  <a:srgbClr val="EF7FA2"/>
                </a:gs>
                <a:gs pos="42000">
                  <a:srgbClr val="FFA5C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6" name="Freeform 28">
              <a:extLst>
                <a:ext uri="{FF2B5EF4-FFF2-40B4-BE49-F238E27FC236}">
                  <a16:creationId xmlns:a16="http://schemas.microsoft.com/office/drawing/2014/main" id="{90178BA0-4267-41A8-B73C-69F8B6BAF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5888" y="6530975"/>
              <a:ext cx="1201738" cy="895350"/>
            </a:xfrm>
            <a:custGeom>
              <a:avLst/>
              <a:gdLst>
                <a:gd name="T0" fmla="*/ 486 w 1579"/>
                <a:gd name="T1" fmla="*/ 964 h 1176"/>
                <a:gd name="T2" fmla="*/ 570 w 1579"/>
                <a:gd name="T3" fmla="*/ 1044 h 1176"/>
                <a:gd name="T4" fmla="*/ 623 w 1579"/>
                <a:gd name="T5" fmla="*/ 695 h 1176"/>
                <a:gd name="T6" fmla="*/ 872 w 1579"/>
                <a:gd name="T7" fmla="*/ 651 h 1176"/>
                <a:gd name="T8" fmla="*/ 1191 w 1579"/>
                <a:gd name="T9" fmla="*/ 669 h 1176"/>
                <a:gd name="T10" fmla="*/ 1428 w 1579"/>
                <a:gd name="T11" fmla="*/ 563 h 1176"/>
                <a:gd name="T12" fmla="*/ 983 w 1579"/>
                <a:gd name="T13" fmla="*/ 173 h 1176"/>
                <a:gd name="T14" fmla="*/ 592 w 1579"/>
                <a:gd name="T15" fmla="*/ 183 h 1176"/>
                <a:gd name="T16" fmla="*/ 232 w 1579"/>
                <a:gd name="T17" fmla="*/ 434 h 1176"/>
                <a:gd name="T18" fmla="*/ 215 w 1579"/>
                <a:gd name="T19" fmla="*/ 784 h 1176"/>
                <a:gd name="T20" fmla="*/ 319 w 1579"/>
                <a:gd name="T21" fmla="*/ 981 h 1176"/>
                <a:gd name="T22" fmla="*/ 486 w 1579"/>
                <a:gd name="T23" fmla="*/ 964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9" h="1176">
                  <a:moveTo>
                    <a:pt x="486" y="964"/>
                  </a:moveTo>
                  <a:cubicBezTo>
                    <a:pt x="486" y="964"/>
                    <a:pt x="460" y="1044"/>
                    <a:pt x="570" y="1044"/>
                  </a:cubicBezTo>
                  <a:cubicBezTo>
                    <a:pt x="679" y="1044"/>
                    <a:pt x="623" y="695"/>
                    <a:pt x="623" y="695"/>
                  </a:cubicBezTo>
                  <a:cubicBezTo>
                    <a:pt x="623" y="695"/>
                    <a:pt x="802" y="804"/>
                    <a:pt x="872" y="651"/>
                  </a:cubicBezTo>
                  <a:cubicBezTo>
                    <a:pt x="872" y="651"/>
                    <a:pt x="1004" y="756"/>
                    <a:pt x="1191" y="669"/>
                  </a:cubicBezTo>
                  <a:cubicBezTo>
                    <a:pt x="1191" y="669"/>
                    <a:pt x="1334" y="743"/>
                    <a:pt x="1428" y="563"/>
                  </a:cubicBezTo>
                  <a:cubicBezTo>
                    <a:pt x="1579" y="277"/>
                    <a:pt x="1106" y="4"/>
                    <a:pt x="983" y="173"/>
                  </a:cubicBezTo>
                  <a:cubicBezTo>
                    <a:pt x="983" y="173"/>
                    <a:pt x="720" y="0"/>
                    <a:pt x="592" y="183"/>
                  </a:cubicBezTo>
                  <a:cubicBezTo>
                    <a:pt x="592" y="183"/>
                    <a:pt x="206" y="115"/>
                    <a:pt x="232" y="434"/>
                  </a:cubicBezTo>
                  <a:cubicBezTo>
                    <a:pt x="232" y="434"/>
                    <a:pt x="0" y="577"/>
                    <a:pt x="215" y="784"/>
                  </a:cubicBezTo>
                  <a:cubicBezTo>
                    <a:pt x="215" y="784"/>
                    <a:pt x="200" y="964"/>
                    <a:pt x="319" y="981"/>
                  </a:cubicBezTo>
                  <a:cubicBezTo>
                    <a:pt x="319" y="981"/>
                    <a:pt x="433" y="1176"/>
                    <a:pt x="486" y="964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7" name="Freeform 29">
              <a:extLst>
                <a:ext uri="{FF2B5EF4-FFF2-40B4-BE49-F238E27FC236}">
                  <a16:creationId xmlns:a16="http://schemas.microsoft.com/office/drawing/2014/main" id="{FFE4C86A-C417-45F8-B168-D34EDF0EE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2800" y="7208838"/>
              <a:ext cx="77788" cy="169863"/>
            </a:xfrm>
            <a:custGeom>
              <a:avLst/>
              <a:gdLst>
                <a:gd name="T0" fmla="*/ 44 w 103"/>
                <a:gd name="T1" fmla="*/ 224 h 224"/>
                <a:gd name="T2" fmla="*/ 7 w 103"/>
                <a:gd name="T3" fmla="*/ 220 h 224"/>
                <a:gd name="T4" fmla="*/ 1 w 103"/>
                <a:gd name="T5" fmla="*/ 210 h 224"/>
                <a:gd name="T6" fmla="*/ 11 w 103"/>
                <a:gd name="T7" fmla="*/ 204 h 224"/>
                <a:gd name="T8" fmla="*/ 82 w 103"/>
                <a:gd name="T9" fmla="*/ 190 h 224"/>
                <a:gd name="T10" fmla="*/ 72 w 103"/>
                <a:gd name="T11" fmla="*/ 127 h 224"/>
                <a:gd name="T12" fmla="*/ 51 w 103"/>
                <a:gd name="T13" fmla="*/ 8 h 224"/>
                <a:gd name="T14" fmla="*/ 59 w 103"/>
                <a:gd name="T15" fmla="*/ 0 h 224"/>
                <a:gd name="T16" fmla="*/ 67 w 103"/>
                <a:gd name="T17" fmla="*/ 8 h 224"/>
                <a:gd name="T18" fmla="*/ 87 w 103"/>
                <a:gd name="T19" fmla="*/ 123 h 224"/>
                <a:gd name="T20" fmla="*/ 98 w 103"/>
                <a:gd name="T21" fmla="*/ 194 h 224"/>
                <a:gd name="T22" fmla="*/ 44 w 103"/>
                <a:gd name="T2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224">
                  <a:moveTo>
                    <a:pt x="44" y="224"/>
                  </a:moveTo>
                  <a:cubicBezTo>
                    <a:pt x="25" y="224"/>
                    <a:pt x="9" y="220"/>
                    <a:pt x="7" y="220"/>
                  </a:cubicBezTo>
                  <a:cubicBezTo>
                    <a:pt x="3" y="219"/>
                    <a:pt x="0" y="214"/>
                    <a:pt x="1" y="210"/>
                  </a:cubicBezTo>
                  <a:cubicBezTo>
                    <a:pt x="2" y="206"/>
                    <a:pt x="7" y="203"/>
                    <a:pt x="11" y="204"/>
                  </a:cubicBezTo>
                  <a:cubicBezTo>
                    <a:pt x="12" y="204"/>
                    <a:pt x="75" y="219"/>
                    <a:pt x="82" y="190"/>
                  </a:cubicBezTo>
                  <a:cubicBezTo>
                    <a:pt x="86" y="174"/>
                    <a:pt x="80" y="153"/>
                    <a:pt x="72" y="127"/>
                  </a:cubicBezTo>
                  <a:cubicBezTo>
                    <a:pt x="62" y="96"/>
                    <a:pt x="51" y="57"/>
                    <a:pt x="51" y="8"/>
                  </a:cubicBezTo>
                  <a:cubicBezTo>
                    <a:pt x="51" y="4"/>
                    <a:pt x="54" y="0"/>
                    <a:pt x="59" y="0"/>
                  </a:cubicBezTo>
                  <a:cubicBezTo>
                    <a:pt x="63" y="0"/>
                    <a:pt x="67" y="4"/>
                    <a:pt x="67" y="8"/>
                  </a:cubicBezTo>
                  <a:cubicBezTo>
                    <a:pt x="67" y="55"/>
                    <a:pt x="78" y="92"/>
                    <a:pt x="87" y="123"/>
                  </a:cubicBezTo>
                  <a:cubicBezTo>
                    <a:pt x="96" y="151"/>
                    <a:pt x="103" y="174"/>
                    <a:pt x="98" y="194"/>
                  </a:cubicBezTo>
                  <a:cubicBezTo>
                    <a:pt x="92" y="218"/>
                    <a:pt x="66" y="224"/>
                    <a:pt x="44" y="224"/>
                  </a:cubicBez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Oval 30">
              <a:extLst>
                <a:ext uri="{FF2B5EF4-FFF2-40B4-BE49-F238E27FC236}">
                  <a16:creationId xmlns:a16="http://schemas.microsoft.com/office/drawing/2014/main" id="{A6460B93-1CFC-484C-8FE9-3080E5AE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7988" y="7196138"/>
              <a:ext cx="136525" cy="190500"/>
            </a:xfrm>
            <a:prstGeom prst="ellipse">
              <a:avLst/>
            </a:pr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 31">
              <a:extLst>
                <a:ext uri="{FF2B5EF4-FFF2-40B4-BE49-F238E27FC236}">
                  <a16:creationId xmlns:a16="http://schemas.microsoft.com/office/drawing/2014/main" id="{E9DA841B-8FA0-4586-BCA0-61EC1F8B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2313" y="7637463"/>
              <a:ext cx="1044575" cy="1597025"/>
            </a:xfrm>
            <a:custGeom>
              <a:avLst/>
              <a:gdLst>
                <a:gd name="T0" fmla="*/ 602 w 1373"/>
                <a:gd name="T1" fmla="*/ 1903 h 2098"/>
                <a:gd name="T2" fmla="*/ 195 w 1373"/>
                <a:gd name="T3" fmla="*/ 2017 h 2098"/>
                <a:gd name="T4" fmla="*/ 81 w 1373"/>
                <a:gd name="T5" fmla="*/ 1610 h 2098"/>
                <a:gd name="T6" fmla="*/ 935 w 1373"/>
                <a:gd name="T7" fmla="*/ 88 h 2098"/>
                <a:gd name="T8" fmla="*/ 1116 w 1373"/>
                <a:gd name="T9" fmla="*/ 34 h 2098"/>
                <a:gd name="T10" fmla="*/ 1281 w 1373"/>
                <a:gd name="T11" fmla="*/ 119 h 2098"/>
                <a:gd name="T12" fmla="*/ 1343 w 1373"/>
                <a:gd name="T13" fmla="*/ 297 h 2098"/>
                <a:gd name="T14" fmla="*/ 602 w 1373"/>
                <a:gd name="T15" fmla="*/ 1903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3" h="2098">
                  <a:moveTo>
                    <a:pt x="602" y="1903"/>
                  </a:moveTo>
                  <a:cubicBezTo>
                    <a:pt x="521" y="2047"/>
                    <a:pt x="339" y="2098"/>
                    <a:pt x="195" y="2017"/>
                  </a:cubicBezTo>
                  <a:cubicBezTo>
                    <a:pt x="51" y="1936"/>
                    <a:pt x="0" y="1754"/>
                    <a:pt x="81" y="1610"/>
                  </a:cubicBezTo>
                  <a:cubicBezTo>
                    <a:pt x="148" y="1490"/>
                    <a:pt x="738" y="440"/>
                    <a:pt x="935" y="88"/>
                  </a:cubicBezTo>
                  <a:cubicBezTo>
                    <a:pt x="971" y="24"/>
                    <a:pt x="1051" y="0"/>
                    <a:pt x="1116" y="34"/>
                  </a:cubicBezTo>
                  <a:lnTo>
                    <a:pt x="1281" y="119"/>
                  </a:lnTo>
                  <a:cubicBezTo>
                    <a:pt x="1346" y="153"/>
                    <a:pt x="1373" y="231"/>
                    <a:pt x="1343" y="297"/>
                  </a:cubicBezTo>
                  <a:cubicBezTo>
                    <a:pt x="1172" y="672"/>
                    <a:pt x="649" y="1819"/>
                    <a:pt x="602" y="1903"/>
                  </a:cubicBezTo>
                  <a:close/>
                </a:path>
              </a:pathLst>
            </a:custGeom>
            <a:solidFill>
              <a:srgbClr val="ABA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 32">
              <a:extLst>
                <a:ext uri="{FF2B5EF4-FFF2-40B4-BE49-F238E27FC236}">
                  <a16:creationId xmlns:a16="http://schemas.microsoft.com/office/drawing/2014/main" id="{C94F3869-9C28-4EB2-AA59-6684C1E5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713" y="8934450"/>
              <a:ext cx="533400" cy="285750"/>
            </a:xfrm>
            <a:custGeom>
              <a:avLst/>
              <a:gdLst>
                <a:gd name="T0" fmla="*/ 622 w 701"/>
                <a:gd name="T1" fmla="*/ 0 h 375"/>
                <a:gd name="T2" fmla="*/ 350 w 701"/>
                <a:gd name="T3" fmla="*/ 61 h 375"/>
                <a:gd name="T4" fmla="*/ 300 w 701"/>
                <a:gd name="T5" fmla="*/ 48 h 375"/>
                <a:gd name="T6" fmla="*/ 238 w 701"/>
                <a:gd name="T7" fmla="*/ 91 h 375"/>
                <a:gd name="T8" fmla="*/ 227 w 701"/>
                <a:gd name="T9" fmla="*/ 82 h 375"/>
                <a:gd name="T10" fmla="*/ 135 w 701"/>
                <a:gd name="T11" fmla="*/ 84 h 375"/>
                <a:gd name="T12" fmla="*/ 116 w 701"/>
                <a:gd name="T13" fmla="*/ 99 h 375"/>
                <a:gd name="T14" fmla="*/ 114 w 701"/>
                <a:gd name="T15" fmla="*/ 99 h 375"/>
                <a:gd name="T16" fmla="*/ 0 w 701"/>
                <a:gd name="T17" fmla="*/ 164 h 375"/>
                <a:gd name="T18" fmla="*/ 32 w 701"/>
                <a:gd name="T19" fmla="*/ 351 h 375"/>
                <a:gd name="T20" fmla="*/ 348 w 701"/>
                <a:gd name="T21" fmla="*/ 351 h 375"/>
                <a:gd name="T22" fmla="*/ 345 w 701"/>
                <a:gd name="T23" fmla="*/ 327 h 375"/>
                <a:gd name="T24" fmla="*/ 359 w 701"/>
                <a:gd name="T25" fmla="*/ 316 h 375"/>
                <a:gd name="T26" fmla="*/ 701 w 701"/>
                <a:gd name="T27" fmla="*/ 319 h 375"/>
                <a:gd name="T28" fmla="*/ 622 w 701"/>
                <a:gd name="T2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1" h="375">
                  <a:moveTo>
                    <a:pt x="622" y="0"/>
                  </a:moveTo>
                  <a:lnTo>
                    <a:pt x="350" y="61"/>
                  </a:lnTo>
                  <a:cubicBezTo>
                    <a:pt x="337" y="53"/>
                    <a:pt x="326" y="46"/>
                    <a:pt x="300" y="48"/>
                  </a:cubicBezTo>
                  <a:cubicBezTo>
                    <a:pt x="274" y="49"/>
                    <a:pt x="250" y="66"/>
                    <a:pt x="238" y="91"/>
                  </a:cubicBezTo>
                  <a:lnTo>
                    <a:pt x="227" y="82"/>
                  </a:lnTo>
                  <a:cubicBezTo>
                    <a:pt x="199" y="62"/>
                    <a:pt x="161" y="62"/>
                    <a:pt x="135" y="84"/>
                  </a:cubicBezTo>
                  <a:lnTo>
                    <a:pt x="116" y="99"/>
                  </a:lnTo>
                  <a:lnTo>
                    <a:pt x="114" y="99"/>
                  </a:lnTo>
                  <a:cubicBezTo>
                    <a:pt x="77" y="81"/>
                    <a:pt x="4" y="87"/>
                    <a:pt x="0" y="164"/>
                  </a:cubicBezTo>
                  <a:lnTo>
                    <a:pt x="32" y="351"/>
                  </a:lnTo>
                  <a:lnTo>
                    <a:pt x="348" y="351"/>
                  </a:lnTo>
                  <a:lnTo>
                    <a:pt x="345" y="327"/>
                  </a:lnTo>
                  <a:cubicBezTo>
                    <a:pt x="344" y="319"/>
                    <a:pt x="352" y="313"/>
                    <a:pt x="359" y="316"/>
                  </a:cubicBezTo>
                  <a:cubicBezTo>
                    <a:pt x="407" y="333"/>
                    <a:pt x="556" y="375"/>
                    <a:pt x="701" y="319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Freeform 33">
              <a:extLst>
                <a:ext uri="{FF2B5EF4-FFF2-40B4-BE49-F238E27FC236}">
                  <a16:creationId xmlns:a16="http://schemas.microsoft.com/office/drawing/2014/main" id="{E6C9B0A5-6156-4D00-922F-DA4786DED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8438" y="8732838"/>
              <a:ext cx="1674813" cy="469900"/>
            </a:xfrm>
            <a:custGeom>
              <a:avLst/>
              <a:gdLst>
                <a:gd name="T0" fmla="*/ 1913 w 2201"/>
                <a:gd name="T1" fmla="*/ 608 h 616"/>
                <a:gd name="T2" fmla="*/ 2189 w 2201"/>
                <a:gd name="T3" fmla="*/ 289 h 616"/>
                <a:gd name="T4" fmla="*/ 1869 w 2201"/>
                <a:gd name="T5" fmla="*/ 13 h 616"/>
                <a:gd name="T6" fmla="*/ 129 w 2201"/>
                <a:gd name="T7" fmla="*/ 138 h 616"/>
                <a:gd name="T8" fmla="*/ 3 w 2201"/>
                <a:gd name="T9" fmla="*/ 279 h 616"/>
                <a:gd name="T10" fmla="*/ 10 w 2201"/>
                <a:gd name="T11" fmla="*/ 465 h 616"/>
                <a:gd name="T12" fmla="*/ 144 w 2201"/>
                <a:gd name="T13" fmla="*/ 596 h 616"/>
                <a:gd name="T14" fmla="*/ 1913 w 2201"/>
                <a:gd name="T15" fmla="*/ 608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1" h="616">
                  <a:moveTo>
                    <a:pt x="1913" y="608"/>
                  </a:moveTo>
                  <a:cubicBezTo>
                    <a:pt x="2078" y="596"/>
                    <a:pt x="2201" y="453"/>
                    <a:pt x="2189" y="289"/>
                  </a:cubicBezTo>
                  <a:cubicBezTo>
                    <a:pt x="2177" y="124"/>
                    <a:pt x="2034" y="0"/>
                    <a:pt x="1869" y="13"/>
                  </a:cubicBezTo>
                  <a:cubicBezTo>
                    <a:pt x="1733" y="23"/>
                    <a:pt x="532" y="109"/>
                    <a:pt x="129" y="138"/>
                  </a:cubicBezTo>
                  <a:cubicBezTo>
                    <a:pt x="56" y="144"/>
                    <a:pt x="0" y="206"/>
                    <a:pt x="3" y="279"/>
                  </a:cubicBezTo>
                  <a:lnTo>
                    <a:pt x="10" y="465"/>
                  </a:lnTo>
                  <a:cubicBezTo>
                    <a:pt x="13" y="537"/>
                    <a:pt x="72" y="595"/>
                    <a:pt x="144" y="596"/>
                  </a:cubicBezTo>
                  <a:cubicBezTo>
                    <a:pt x="556" y="601"/>
                    <a:pt x="1817" y="616"/>
                    <a:pt x="1913" y="608"/>
                  </a:cubicBezTo>
                  <a:close/>
                </a:path>
              </a:pathLst>
            </a:custGeom>
            <a:gradFill>
              <a:gsLst>
                <a:gs pos="91000">
                  <a:srgbClr val="7E81A6"/>
                </a:gs>
                <a:gs pos="18000">
                  <a:srgbClr val="ABACC4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06C3D07-14A0-4462-A481-372ADD98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9550" y="7264400"/>
              <a:ext cx="2362200" cy="1936751"/>
            </a:xfrm>
            <a:custGeom>
              <a:avLst/>
              <a:gdLst>
                <a:gd name="connsiteX0" fmla="*/ 0 w 2362200"/>
                <a:gd name="connsiteY0" fmla="*/ 0 h 1936751"/>
                <a:gd name="connsiteX1" fmla="*/ 2362200 w 2362200"/>
                <a:gd name="connsiteY1" fmla="*/ 0 h 1936751"/>
                <a:gd name="connsiteX2" fmla="*/ 2362200 w 2362200"/>
                <a:gd name="connsiteY2" fmla="*/ 1592263 h 1936751"/>
                <a:gd name="connsiteX3" fmla="*/ 1457326 w 2362200"/>
                <a:gd name="connsiteY3" fmla="*/ 1592263 h 1936751"/>
                <a:gd name="connsiteX4" fmla="*/ 1457326 w 2362200"/>
                <a:gd name="connsiteY4" fmla="*/ 1844675 h 1936751"/>
                <a:gd name="connsiteX5" fmla="*/ 2293938 w 2362200"/>
                <a:gd name="connsiteY5" fmla="*/ 1844675 h 1936751"/>
                <a:gd name="connsiteX6" fmla="*/ 2293938 w 2362200"/>
                <a:gd name="connsiteY6" fmla="*/ 1936750 h 1936751"/>
                <a:gd name="connsiteX7" fmla="*/ 1457326 w 2362200"/>
                <a:gd name="connsiteY7" fmla="*/ 1936750 h 1936751"/>
                <a:gd name="connsiteX8" fmla="*/ 1457326 w 2362200"/>
                <a:gd name="connsiteY8" fmla="*/ 1936751 h 1936751"/>
                <a:gd name="connsiteX9" fmla="*/ 885826 w 2362200"/>
                <a:gd name="connsiteY9" fmla="*/ 1936751 h 1936751"/>
                <a:gd name="connsiteX10" fmla="*/ 885826 w 2362200"/>
                <a:gd name="connsiteY10" fmla="*/ 1936750 h 1936751"/>
                <a:gd name="connsiteX11" fmla="*/ 47626 w 2362200"/>
                <a:gd name="connsiteY11" fmla="*/ 1936750 h 1936751"/>
                <a:gd name="connsiteX12" fmla="*/ 47626 w 2362200"/>
                <a:gd name="connsiteY12" fmla="*/ 1844675 h 1936751"/>
                <a:gd name="connsiteX13" fmla="*/ 885826 w 2362200"/>
                <a:gd name="connsiteY13" fmla="*/ 1844675 h 1936751"/>
                <a:gd name="connsiteX14" fmla="*/ 885826 w 2362200"/>
                <a:gd name="connsiteY14" fmla="*/ 1592263 h 1936751"/>
                <a:gd name="connsiteX15" fmla="*/ 0 w 2362200"/>
                <a:gd name="connsiteY15" fmla="*/ 1592263 h 193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2200" h="1936751">
                  <a:moveTo>
                    <a:pt x="0" y="0"/>
                  </a:moveTo>
                  <a:lnTo>
                    <a:pt x="2362200" y="0"/>
                  </a:lnTo>
                  <a:lnTo>
                    <a:pt x="2362200" y="1592263"/>
                  </a:lnTo>
                  <a:lnTo>
                    <a:pt x="1457326" y="1592263"/>
                  </a:lnTo>
                  <a:lnTo>
                    <a:pt x="1457326" y="1844675"/>
                  </a:lnTo>
                  <a:lnTo>
                    <a:pt x="2293938" y="1844675"/>
                  </a:lnTo>
                  <a:lnTo>
                    <a:pt x="2293938" y="1936750"/>
                  </a:lnTo>
                  <a:lnTo>
                    <a:pt x="1457326" y="1936750"/>
                  </a:lnTo>
                  <a:lnTo>
                    <a:pt x="1457326" y="1936751"/>
                  </a:lnTo>
                  <a:lnTo>
                    <a:pt x="885826" y="1936751"/>
                  </a:lnTo>
                  <a:lnTo>
                    <a:pt x="885826" y="1936750"/>
                  </a:lnTo>
                  <a:lnTo>
                    <a:pt x="47626" y="1936750"/>
                  </a:lnTo>
                  <a:lnTo>
                    <a:pt x="47626" y="1844675"/>
                  </a:lnTo>
                  <a:lnTo>
                    <a:pt x="885826" y="1844675"/>
                  </a:lnTo>
                  <a:lnTo>
                    <a:pt x="885826" y="1592263"/>
                  </a:lnTo>
                  <a:lnTo>
                    <a:pt x="0" y="1592263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Rectangle 37">
              <a:extLst>
                <a:ext uri="{FF2B5EF4-FFF2-40B4-BE49-F238E27FC236}">
                  <a16:creationId xmlns:a16="http://schemas.microsoft.com/office/drawing/2014/main" id="{19AD481D-3998-465E-948D-6F6E638C7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9550" y="7264400"/>
              <a:ext cx="66675" cy="1592263"/>
            </a:xfrm>
            <a:prstGeom prst="rect">
              <a:avLst/>
            </a:pr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3461F69A-30DD-4824-B330-979CDA36D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5312" y="7593013"/>
              <a:ext cx="1071564" cy="1516063"/>
            </a:xfrm>
            <a:custGeom>
              <a:avLst/>
              <a:gdLst>
                <a:gd name="connsiteX0" fmla="*/ 546100 w 1071564"/>
                <a:gd name="connsiteY0" fmla="*/ 1263650 h 1516063"/>
                <a:gd name="connsiteX1" fmla="*/ 1071564 w 1071564"/>
                <a:gd name="connsiteY1" fmla="*/ 1263650 h 1516063"/>
                <a:gd name="connsiteX2" fmla="*/ 546100 w 1071564"/>
                <a:gd name="connsiteY2" fmla="*/ 1516063 h 1516063"/>
                <a:gd name="connsiteX3" fmla="*/ 0 w 1071564"/>
                <a:gd name="connsiteY3" fmla="*/ 0 h 1516063"/>
                <a:gd name="connsiteX4" fmla="*/ 160340 w 1071564"/>
                <a:gd name="connsiteY4" fmla="*/ 0 h 1516063"/>
                <a:gd name="connsiteX5" fmla="*/ 160340 w 1071564"/>
                <a:gd name="connsiteY5" fmla="*/ 935038 h 1516063"/>
                <a:gd name="connsiteX6" fmla="*/ 0 w 1071564"/>
                <a:gd name="connsiteY6" fmla="*/ 935038 h 15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1564" h="1516063">
                  <a:moveTo>
                    <a:pt x="546100" y="1263650"/>
                  </a:moveTo>
                  <a:lnTo>
                    <a:pt x="1071564" y="1263650"/>
                  </a:lnTo>
                  <a:lnTo>
                    <a:pt x="546100" y="1516063"/>
                  </a:lnTo>
                  <a:close/>
                  <a:moveTo>
                    <a:pt x="0" y="0"/>
                  </a:moveTo>
                  <a:lnTo>
                    <a:pt x="160340" y="0"/>
                  </a:lnTo>
                  <a:lnTo>
                    <a:pt x="160340" y="935038"/>
                  </a:lnTo>
                  <a:lnTo>
                    <a:pt x="0" y="935038"/>
                  </a:lnTo>
                  <a:close/>
                </a:path>
              </a:pathLst>
            </a:custGeom>
            <a:solidFill>
              <a:srgbClr val="604A6E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Rectangle 39">
              <a:extLst>
                <a:ext uri="{FF2B5EF4-FFF2-40B4-BE49-F238E27FC236}">
                  <a16:creationId xmlns:a16="http://schemas.microsoft.com/office/drawing/2014/main" id="{81713D2D-9C62-4CF7-B672-BE510FC46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5650" y="7593013"/>
              <a:ext cx="1417638" cy="93503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4C99D06E-3EBB-4D23-BC56-BC747D1A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7064" y="7667625"/>
              <a:ext cx="98424" cy="781050"/>
            </a:xfrm>
            <a:custGeom>
              <a:avLst/>
              <a:gdLst>
                <a:gd name="connsiteX0" fmla="*/ 12206 w 98424"/>
                <a:gd name="connsiteY0" fmla="*/ 755650 h 781050"/>
                <a:gd name="connsiteX1" fmla="*/ 86216 w 98424"/>
                <a:gd name="connsiteY1" fmla="*/ 755650 h 781050"/>
                <a:gd name="connsiteX2" fmla="*/ 98424 w 98424"/>
                <a:gd name="connsiteY2" fmla="*/ 767603 h 781050"/>
                <a:gd name="connsiteX3" fmla="*/ 98424 w 98424"/>
                <a:gd name="connsiteY3" fmla="*/ 768350 h 781050"/>
                <a:gd name="connsiteX4" fmla="*/ 86216 w 98424"/>
                <a:gd name="connsiteY4" fmla="*/ 781050 h 781050"/>
                <a:gd name="connsiteX5" fmla="*/ 12206 w 98424"/>
                <a:gd name="connsiteY5" fmla="*/ 781050 h 781050"/>
                <a:gd name="connsiteX6" fmla="*/ 0 w 98424"/>
                <a:gd name="connsiteY6" fmla="*/ 768350 h 781050"/>
                <a:gd name="connsiteX7" fmla="*/ 0 w 98424"/>
                <a:gd name="connsiteY7" fmla="*/ 767603 h 781050"/>
                <a:gd name="connsiteX8" fmla="*/ 12206 w 98424"/>
                <a:gd name="connsiteY8" fmla="*/ 755650 h 781050"/>
                <a:gd name="connsiteX9" fmla="*/ 12206 w 98424"/>
                <a:gd name="connsiteY9" fmla="*/ 688975 h 781050"/>
                <a:gd name="connsiteX10" fmla="*/ 86216 w 98424"/>
                <a:gd name="connsiteY10" fmla="*/ 688975 h 781050"/>
                <a:gd name="connsiteX11" fmla="*/ 98424 w 98424"/>
                <a:gd name="connsiteY11" fmla="*/ 701675 h 781050"/>
                <a:gd name="connsiteX12" fmla="*/ 86216 w 98424"/>
                <a:gd name="connsiteY12" fmla="*/ 714375 h 781050"/>
                <a:gd name="connsiteX13" fmla="*/ 12206 w 98424"/>
                <a:gd name="connsiteY13" fmla="*/ 714375 h 781050"/>
                <a:gd name="connsiteX14" fmla="*/ 0 w 98424"/>
                <a:gd name="connsiteY14" fmla="*/ 701675 h 781050"/>
                <a:gd name="connsiteX15" fmla="*/ 12206 w 98424"/>
                <a:gd name="connsiteY15" fmla="*/ 688975 h 781050"/>
                <a:gd name="connsiteX16" fmla="*/ 12206 w 98424"/>
                <a:gd name="connsiteY16" fmla="*/ 620713 h 781050"/>
                <a:gd name="connsiteX17" fmla="*/ 86216 w 98424"/>
                <a:gd name="connsiteY17" fmla="*/ 620713 h 781050"/>
                <a:gd name="connsiteX18" fmla="*/ 98424 w 98424"/>
                <a:gd name="connsiteY18" fmla="*/ 633413 h 781050"/>
                <a:gd name="connsiteX19" fmla="*/ 98424 w 98424"/>
                <a:gd name="connsiteY19" fmla="*/ 634160 h 781050"/>
                <a:gd name="connsiteX20" fmla="*/ 86216 w 98424"/>
                <a:gd name="connsiteY20" fmla="*/ 646113 h 781050"/>
                <a:gd name="connsiteX21" fmla="*/ 12206 w 98424"/>
                <a:gd name="connsiteY21" fmla="*/ 646113 h 781050"/>
                <a:gd name="connsiteX22" fmla="*/ 0 w 98424"/>
                <a:gd name="connsiteY22" fmla="*/ 634160 h 781050"/>
                <a:gd name="connsiteX23" fmla="*/ 0 w 98424"/>
                <a:gd name="connsiteY23" fmla="*/ 633413 h 781050"/>
                <a:gd name="connsiteX24" fmla="*/ 12206 w 98424"/>
                <a:gd name="connsiteY24" fmla="*/ 620713 h 781050"/>
                <a:gd name="connsiteX25" fmla="*/ 12206 w 98424"/>
                <a:gd name="connsiteY25" fmla="*/ 134938 h 781050"/>
                <a:gd name="connsiteX26" fmla="*/ 86216 w 98424"/>
                <a:gd name="connsiteY26" fmla="*/ 134938 h 781050"/>
                <a:gd name="connsiteX27" fmla="*/ 98424 w 98424"/>
                <a:gd name="connsiteY27" fmla="*/ 146891 h 781050"/>
                <a:gd name="connsiteX28" fmla="*/ 98424 w 98424"/>
                <a:gd name="connsiteY28" fmla="*/ 147638 h 781050"/>
                <a:gd name="connsiteX29" fmla="*/ 86216 w 98424"/>
                <a:gd name="connsiteY29" fmla="*/ 160338 h 781050"/>
                <a:gd name="connsiteX30" fmla="*/ 12206 w 98424"/>
                <a:gd name="connsiteY30" fmla="*/ 160338 h 781050"/>
                <a:gd name="connsiteX31" fmla="*/ 0 w 98424"/>
                <a:gd name="connsiteY31" fmla="*/ 147638 h 781050"/>
                <a:gd name="connsiteX32" fmla="*/ 0 w 98424"/>
                <a:gd name="connsiteY32" fmla="*/ 146891 h 781050"/>
                <a:gd name="connsiteX33" fmla="*/ 12206 w 98424"/>
                <a:gd name="connsiteY33" fmla="*/ 134938 h 781050"/>
                <a:gd name="connsiteX34" fmla="*/ 12206 w 98424"/>
                <a:gd name="connsiteY34" fmla="*/ 66675 h 781050"/>
                <a:gd name="connsiteX35" fmla="*/ 86216 w 98424"/>
                <a:gd name="connsiteY35" fmla="*/ 66675 h 781050"/>
                <a:gd name="connsiteX36" fmla="*/ 98424 w 98424"/>
                <a:gd name="connsiteY36" fmla="*/ 80169 h 781050"/>
                <a:gd name="connsiteX37" fmla="*/ 86216 w 98424"/>
                <a:gd name="connsiteY37" fmla="*/ 93663 h 781050"/>
                <a:gd name="connsiteX38" fmla="*/ 12206 w 98424"/>
                <a:gd name="connsiteY38" fmla="*/ 93663 h 781050"/>
                <a:gd name="connsiteX39" fmla="*/ 0 w 98424"/>
                <a:gd name="connsiteY39" fmla="*/ 80169 h 781050"/>
                <a:gd name="connsiteX40" fmla="*/ 12206 w 98424"/>
                <a:gd name="connsiteY40" fmla="*/ 66675 h 781050"/>
                <a:gd name="connsiteX41" fmla="*/ 12206 w 98424"/>
                <a:gd name="connsiteY41" fmla="*/ 0 h 781050"/>
                <a:gd name="connsiteX42" fmla="*/ 86216 w 98424"/>
                <a:gd name="connsiteY42" fmla="*/ 0 h 781050"/>
                <a:gd name="connsiteX43" fmla="*/ 98424 w 98424"/>
                <a:gd name="connsiteY43" fmla="*/ 12700 h 781050"/>
                <a:gd name="connsiteX44" fmla="*/ 98424 w 98424"/>
                <a:gd name="connsiteY44" fmla="*/ 13447 h 781050"/>
                <a:gd name="connsiteX45" fmla="*/ 86216 w 98424"/>
                <a:gd name="connsiteY45" fmla="*/ 25400 h 781050"/>
                <a:gd name="connsiteX46" fmla="*/ 12206 w 98424"/>
                <a:gd name="connsiteY46" fmla="*/ 25400 h 781050"/>
                <a:gd name="connsiteX47" fmla="*/ 0 w 98424"/>
                <a:gd name="connsiteY47" fmla="*/ 13447 h 781050"/>
                <a:gd name="connsiteX48" fmla="*/ 0 w 98424"/>
                <a:gd name="connsiteY48" fmla="*/ 12700 h 781050"/>
                <a:gd name="connsiteX49" fmla="*/ 12206 w 98424"/>
                <a:gd name="connsiteY49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8424" h="781050">
                  <a:moveTo>
                    <a:pt x="12206" y="755650"/>
                  </a:moveTo>
                  <a:lnTo>
                    <a:pt x="86216" y="755650"/>
                  </a:lnTo>
                  <a:cubicBezTo>
                    <a:pt x="93084" y="755650"/>
                    <a:pt x="98424" y="760879"/>
                    <a:pt x="98424" y="767603"/>
                  </a:cubicBezTo>
                  <a:lnTo>
                    <a:pt x="98424" y="768350"/>
                  </a:lnTo>
                  <a:cubicBezTo>
                    <a:pt x="98424" y="775074"/>
                    <a:pt x="93084" y="781050"/>
                    <a:pt x="86216" y="781050"/>
                  </a:cubicBezTo>
                  <a:lnTo>
                    <a:pt x="12206" y="781050"/>
                  </a:lnTo>
                  <a:cubicBezTo>
                    <a:pt x="5340" y="781050"/>
                    <a:pt x="0" y="775074"/>
                    <a:pt x="0" y="768350"/>
                  </a:cubicBezTo>
                  <a:lnTo>
                    <a:pt x="0" y="767603"/>
                  </a:lnTo>
                  <a:cubicBezTo>
                    <a:pt x="0" y="760879"/>
                    <a:pt x="5340" y="755650"/>
                    <a:pt x="12206" y="755650"/>
                  </a:cubicBezTo>
                  <a:close/>
                  <a:moveTo>
                    <a:pt x="12206" y="688975"/>
                  </a:moveTo>
                  <a:lnTo>
                    <a:pt x="86216" y="688975"/>
                  </a:lnTo>
                  <a:cubicBezTo>
                    <a:pt x="93084" y="688975"/>
                    <a:pt x="98424" y="694205"/>
                    <a:pt x="98424" y="701675"/>
                  </a:cubicBezTo>
                  <a:cubicBezTo>
                    <a:pt x="98424" y="708399"/>
                    <a:pt x="93084" y="714375"/>
                    <a:pt x="86216" y="714375"/>
                  </a:cubicBezTo>
                  <a:lnTo>
                    <a:pt x="12206" y="714375"/>
                  </a:lnTo>
                  <a:cubicBezTo>
                    <a:pt x="5340" y="714375"/>
                    <a:pt x="0" y="708399"/>
                    <a:pt x="0" y="701675"/>
                  </a:cubicBezTo>
                  <a:cubicBezTo>
                    <a:pt x="0" y="694205"/>
                    <a:pt x="5340" y="688975"/>
                    <a:pt x="12206" y="688975"/>
                  </a:cubicBezTo>
                  <a:close/>
                  <a:moveTo>
                    <a:pt x="12206" y="620713"/>
                  </a:moveTo>
                  <a:lnTo>
                    <a:pt x="86216" y="620713"/>
                  </a:lnTo>
                  <a:cubicBezTo>
                    <a:pt x="93084" y="620713"/>
                    <a:pt x="98424" y="626690"/>
                    <a:pt x="98424" y="633413"/>
                  </a:cubicBezTo>
                  <a:lnTo>
                    <a:pt x="98424" y="634160"/>
                  </a:lnTo>
                  <a:cubicBezTo>
                    <a:pt x="98424" y="640884"/>
                    <a:pt x="93084" y="646113"/>
                    <a:pt x="86216" y="646113"/>
                  </a:cubicBezTo>
                  <a:lnTo>
                    <a:pt x="12206" y="646113"/>
                  </a:lnTo>
                  <a:cubicBezTo>
                    <a:pt x="5340" y="646113"/>
                    <a:pt x="0" y="640884"/>
                    <a:pt x="0" y="634160"/>
                  </a:cubicBezTo>
                  <a:lnTo>
                    <a:pt x="0" y="633413"/>
                  </a:lnTo>
                  <a:cubicBezTo>
                    <a:pt x="0" y="626690"/>
                    <a:pt x="5340" y="620713"/>
                    <a:pt x="12206" y="620713"/>
                  </a:cubicBezTo>
                  <a:close/>
                  <a:moveTo>
                    <a:pt x="12206" y="134938"/>
                  </a:moveTo>
                  <a:lnTo>
                    <a:pt x="86216" y="134938"/>
                  </a:lnTo>
                  <a:cubicBezTo>
                    <a:pt x="93084" y="134938"/>
                    <a:pt x="98424" y="140168"/>
                    <a:pt x="98424" y="146891"/>
                  </a:cubicBezTo>
                  <a:lnTo>
                    <a:pt x="98424" y="147638"/>
                  </a:lnTo>
                  <a:cubicBezTo>
                    <a:pt x="98424" y="154362"/>
                    <a:pt x="93084" y="160338"/>
                    <a:pt x="86216" y="160338"/>
                  </a:cubicBezTo>
                  <a:lnTo>
                    <a:pt x="12206" y="160338"/>
                  </a:lnTo>
                  <a:cubicBezTo>
                    <a:pt x="5340" y="160338"/>
                    <a:pt x="0" y="154362"/>
                    <a:pt x="0" y="147638"/>
                  </a:cubicBezTo>
                  <a:lnTo>
                    <a:pt x="0" y="146891"/>
                  </a:lnTo>
                  <a:cubicBezTo>
                    <a:pt x="0" y="140168"/>
                    <a:pt x="5340" y="134938"/>
                    <a:pt x="12206" y="134938"/>
                  </a:cubicBezTo>
                  <a:close/>
                  <a:moveTo>
                    <a:pt x="12206" y="66675"/>
                  </a:moveTo>
                  <a:lnTo>
                    <a:pt x="86216" y="66675"/>
                  </a:lnTo>
                  <a:cubicBezTo>
                    <a:pt x="93084" y="66675"/>
                    <a:pt x="98424" y="72232"/>
                    <a:pt x="98424" y="80169"/>
                  </a:cubicBezTo>
                  <a:cubicBezTo>
                    <a:pt x="98424" y="87313"/>
                    <a:pt x="93084" y="93663"/>
                    <a:pt x="86216" y="93663"/>
                  </a:cubicBezTo>
                  <a:lnTo>
                    <a:pt x="12206" y="93663"/>
                  </a:lnTo>
                  <a:cubicBezTo>
                    <a:pt x="5340" y="93663"/>
                    <a:pt x="0" y="87313"/>
                    <a:pt x="0" y="80169"/>
                  </a:cubicBezTo>
                  <a:cubicBezTo>
                    <a:pt x="0" y="72232"/>
                    <a:pt x="5340" y="66675"/>
                    <a:pt x="12206" y="66675"/>
                  </a:cubicBezTo>
                  <a:close/>
                  <a:moveTo>
                    <a:pt x="12206" y="0"/>
                  </a:moveTo>
                  <a:lnTo>
                    <a:pt x="86216" y="0"/>
                  </a:lnTo>
                  <a:cubicBezTo>
                    <a:pt x="93084" y="0"/>
                    <a:pt x="98424" y="5977"/>
                    <a:pt x="98424" y="12700"/>
                  </a:cubicBezTo>
                  <a:lnTo>
                    <a:pt x="98424" y="13447"/>
                  </a:lnTo>
                  <a:cubicBezTo>
                    <a:pt x="98424" y="20171"/>
                    <a:pt x="93084" y="25400"/>
                    <a:pt x="86216" y="25400"/>
                  </a:cubicBezTo>
                  <a:lnTo>
                    <a:pt x="12206" y="25400"/>
                  </a:lnTo>
                  <a:cubicBezTo>
                    <a:pt x="5340" y="25400"/>
                    <a:pt x="0" y="20171"/>
                    <a:pt x="0" y="13447"/>
                  </a:cubicBezTo>
                  <a:lnTo>
                    <a:pt x="0" y="12700"/>
                  </a:lnTo>
                  <a:cubicBezTo>
                    <a:pt x="0" y="5977"/>
                    <a:pt x="5340" y="0"/>
                    <a:pt x="12206" y="0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381BE68-E750-40D6-95AD-49982B0B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2576" y="8634413"/>
              <a:ext cx="560388" cy="41275"/>
            </a:xfrm>
            <a:custGeom>
              <a:avLst/>
              <a:gdLst>
                <a:gd name="connsiteX0" fmla="*/ 411162 w 560388"/>
                <a:gd name="connsiteY0" fmla="*/ 0 h 41275"/>
                <a:gd name="connsiteX1" fmla="*/ 560388 w 560388"/>
                <a:gd name="connsiteY1" fmla="*/ 0 h 41275"/>
                <a:gd name="connsiteX2" fmla="*/ 560388 w 560388"/>
                <a:gd name="connsiteY2" fmla="*/ 41275 h 41275"/>
                <a:gd name="connsiteX3" fmla="*/ 411162 w 560388"/>
                <a:gd name="connsiteY3" fmla="*/ 41275 h 41275"/>
                <a:gd name="connsiteX4" fmla="*/ 206374 w 560388"/>
                <a:gd name="connsiteY4" fmla="*/ 0 h 41275"/>
                <a:gd name="connsiteX5" fmla="*/ 355600 w 560388"/>
                <a:gd name="connsiteY5" fmla="*/ 0 h 41275"/>
                <a:gd name="connsiteX6" fmla="*/ 355600 w 560388"/>
                <a:gd name="connsiteY6" fmla="*/ 41275 h 41275"/>
                <a:gd name="connsiteX7" fmla="*/ 206374 w 560388"/>
                <a:gd name="connsiteY7" fmla="*/ 41275 h 41275"/>
                <a:gd name="connsiteX8" fmla="*/ 0 w 560388"/>
                <a:gd name="connsiteY8" fmla="*/ 0 h 41275"/>
                <a:gd name="connsiteX9" fmla="*/ 147636 w 560388"/>
                <a:gd name="connsiteY9" fmla="*/ 0 h 41275"/>
                <a:gd name="connsiteX10" fmla="*/ 147636 w 560388"/>
                <a:gd name="connsiteY10" fmla="*/ 41275 h 41275"/>
                <a:gd name="connsiteX11" fmla="*/ 0 w 560388"/>
                <a:gd name="connsiteY11" fmla="*/ 41275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88" h="41275">
                  <a:moveTo>
                    <a:pt x="411162" y="0"/>
                  </a:moveTo>
                  <a:lnTo>
                    <a:pt x="560388" y="0"/>
                  </a:lnTo>
                  <a:lnTo>
                    <a:pt x="560388" y="41275"/>
                  </a:lnTo>
                  <a:lnTo>
                    <a:pt x="411162" y="41275"/>
                  </a:lnTo>
                  <a:close/>
                  <a:moveTo>
                    <a:pt x="206374" y="0"/>
                  </a:moveTo>
                  <a:lnTo>
                    <a:pt x="355600" y="0"/>
                  </a:lnTo>
                  <a:lnTo>
                    <a:pt x="355600" y="41275"/>
                  </a:lnTo>
                  <a:lnTo>
                    <a:pt x="206374" y="41275"/>
                  </a:lnTo>
                  <a:close/>
                  <a:moveTo>
                    <a:pt x="0" y="0"/>
                  </a:moveTo>
                  <a:lnTo>
                    <a:pt x="147636" y="0"/>
                  </a:lnTo>
                  <a:lnTo>
                    <a:pt x="147636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71A3FAC3-CA58-435B-B19B-C4CBD404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5375" y="8856663"/>
              <a:ext cx="45719" cy="252412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Freeform 50">
              <a:extLst>
                <a:ext uri="{FF2B5EF4-FFF2-40B4-BE49-F238E27FC236}">
                  <a16:creationId xmlns:a16="http://schemas.microsoft.com/office/drawing/2014/main" id="{D6D2FAA1-1FEF-4304-94FB-E4404761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3463" y="9109075"/>
              <a:ext cx="493713" cy="92075"/>
            </a:xfrm>
            <a:custGeom>
              <a:avLst/>
              <a:gdLst>
                <a:gd name="T0" fmla="*/ 0 w 649"/>
                <a:gd name="T1" fmla="*/ 122 h 122"/>
                <a:gd name="T2" fmla="*/ 649 w 649"/>
                <a:gd name="T3" fmla="*/ 122 h 122"/>
                <a:gd name="T4" fmla="*/ 649 w 649"/>
                <a:gd name="T5" fmla="*/ 0 h 122"/>
                <a:gd name="T6" fmla="*/ 0 w 649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122">
                  <a:moveTo>
                    <a:pt x="0" y="122"/>
                  </a:moveTo>
                  <a:lnTo>
                    <a:pt x="649" y="122"/>
                  </a:lnTo>
                  <a:lnTo>
                    <a:pt x="649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Freeform 52">
              <a:extLst>
                <a:ext uri="{FF2B5EF4-FFF2-40B4-BE49-F238E27FC236}">
                  <a16:creationId xmlns:a16="http://schemas.microsoft.com/office/drawing/2014/main" id="{C2FBF630-A8F1-440B-B63E-94490BED1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0988" y="3844925"/>
              <a:ext cx="696913" cy="795338"/>
            </a:xfrm>
            <a:custGeom>
              <a:avLst/>
              <a:gdLst>
                <a:gd name="T0" fmla="*/ 458 w 916"/>
                <a:gd name="T1" fmla="*/ 0 h 1046"/>
                <a:gd name="T2" fmla="*/ 0 w 916"/>
                <a:gd name="T3" fmla="*/ 0 h 1046"/>
                <a:gd name="T4" fmla="*/ 458 w 916"/>
                <a:gd name="T5" fmla="*/ 1046 h 1046"/>
                <a:gd name="T6" fmla="*/ 916 w 916"/>
                <a:gd name="T7" fmla="*/ 1046 h 1046"/>
                <a:gd name="T8" fmla="*/ 458 w 916"/>
                <a:gd name="T9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1046">
                  <a:moveTo>
                    <a:pt x="458" y="0"/>
                  </a:moveTo>
                  <a:lnTo>
                    <a:pt x="0" y="0"/>
                  </a:lnTo>
                  <a:lnTo>
                    <a:pt x="458" y="1046"/>
                  </a:lnTo>
                  <a:lnTo>
                    <a:pt x="916" y="104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 53">
              <a:extLst>
                <a:ext uri="{FF2B5EF4-FFF2-40B4-BE49-F238E27FC236}">
                  <a16:creationId xmlns:a16="http://schemas.microsoft.com/office/drawing/2014/main" id="{6D3178D5-48CC-4F97-8A95-436C72408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2638" y="3436938"/>
              <a:ext cx="300038" cy="792163"/>
            </a:xfrm>
            <a:custGeom>
              <a:avLst/>
              <a:gdLst>
                <a:gd name="T0" fmla="*/ 185 w 393"/>
                <a:gd name="T1" fmla="*/ 21 h 1041"/>
                <a:gd name="T2" fmla="*/ 24 w 393"/>
                <a:gd name="T3" fmla="*/ 634 h 1041"/>
                <a:gd name="T4" fmla="*/ 15 w 393"/>
                <a:gd name="T5" fmla="*/ 873 h 1041"/>
                <a:gd name="T6" fmla="*/ 47 w 393"/>
                <a:gd name="T7" fmla="*/ 1041 h 1041"/>
                <a:gd name="T8" fmla="*/ 345 w 393"/>
                <a:gd name="T9" fmla="*/ 1041 h 1041"/>
                <a:gd name="T10" fmla="*/ 378 w 393"/>
                <a:gd name="T11" fmla="*/ 869 h 1041"/>
                <a:gd name="T12" fmla="*/ 374 w 393"/>
                <a:gd name="T13" fmla="*/ 638 h 1041"/>
                <a:gd name="T14" fmla="*/ 226 w 393"/>
                <a:gd name="T15" fmla="*/ 22 h 1041"/>
                <a:gd name="T16" fmla="*/ 185 w 393"/>
                <a:gd name="T17" fmla="*/ 21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1041">
                  <a:moveTo>
                    <a:pt x="185" y="21"/>
                  </a:moveTo>
                  <a:lnTo>
                    <a:pt x="24" y="634"/>
                  </a:lnTo>
                  <a:cubicBezTo>
                    <a:pt x="3" y="712"/>
                    <a:pt x="0" y="794"/>
                    <a:pt x="15" y="873"/>
                  </a:cubicBezTo>
                  <a:lnTo>
                    <a:pt x="47" y="1041"/>
                  </a:lnTo>
                  <a:lnTo>
                    <a:pt x="345" y="1041"/>
                  </a:lnTo>
                  <a:lnTo>
                    <a:pt x="378" y="869"/>
                  </a:lnTo>
                  <a:cubicBezTo>
                    <a:pt x="393" y="792"/>
                    <a:pt x="392" y="713"/>
                    <a:pt x="374" y="638"/>
                  </a:cubicBezTo>
                  <a:lnTo>
                    <a:pt x="226" y="22"/>
                  </a:lnTo>
                  <a:cubicBezTo>
                    <a:pt x="220" y="1"/>
                    <a:pt x="191" y="0"/>
                    <a:pt x="185" y="21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961361E0-D9BC-4858-9205-E527FCD81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7700" y="3559363"/>
              <a:ext cx="579438" cy="669739"/>
            </a:xfrm>
            <a:custGeom>
              <a:avLst/>
              <a:gdLst>
                <a:gd name="connsiteX0" fmla="*/ 548615 w 579438"/>
                <a:gd name="connsiteY0" fmla="*/ 1129 h 669739"/>
                <a:gd name="connsiteX1" fmla="*/ 561172 w 579438"/>
                <a:gd name="connsiteY1" fmla="*/ 15565 h 669739"/>
                <a:gd name="connsiteX2" fmla="*/ 579438 w 579438"/>
                <a:gd name="connsiteY2" fmla="*/ 481313 h 669739"/>
                <a:gd name="connsiteX3" fmla="*/ 542146 w 579438"/>
                <a:gd name="connsiteY3" fmla="*/ 669739 h 669739"/>
                <a:gd name="connsiteX4" fmla="*/ 347312 w 579438"/>
                <a:gd name="connsiteY4" fmla="*/ 669739 h 669739"/>
                <a:gd name="connsiteX5" fmla="*/ 337418 w 579438"/>
                <a:gd name="connsiteY5" fmla="*/ 615035 h 669739"/>
                <a:gd name="connsiteX6" fmla="*/ 369383 w 579438"/>
                <a:gd name="connsiteY6" fmla="*/ 357468 h 669739"/>
                <a:gd name="connsiteX7" fmla="*/ 531491 w 579438"/>
                <a:gd name="connsiteY7" fmla="*/ 9487 h 669739"/>
                <a:gd name="connsiteX8" fmla="*/ 548615 w 579438"/>
                <a:gd name="connsiteY8" fmla="*/ 1129 h 669739"/>
                <a:gd name="connsiteX9" fmla="*/ 73677 w 579438"/>
                <a:gd name="connsiteY9" fmla="*/ 85 h 669739"/>
                <a:gd name="connsiteX10" fmla="*/ 90092 w 579438"/>
                <a:gd name="connsiteY10" fmla="*/ 10247 h 669739"/>
                <a:gd name="connsiteX11" fmla="*/ 225993 w 579438"/>
                <a:gd name="connsiteY11" fmla="*/ 368105 h 669739"/>
                <a:gd name="connsiteX12" fmla="*/ 245080 w 579438"/>
                <a:gd name="connsiteY12" fmla="*/ 599079 h 669739"/>
                <a:gd name="connsiteX13" fmla="*/ 231337 w 579438"/>
                <a:gd name="connsiteY13" fmla="*/ 669739 h 669739"/>
                <a:gd name="connsiteX14" fmla="*/ 35884 w 579438"/>
                <a:gd name="connsiteY14" fmla="*/ 669739 h 669739"/>
                <a:gd name="connsiteX15" fmla="*/ 0 w 579438"/>
                <a:gd name="connsiteY15" fmla="*/ 481313 h 669739"/>
                <a:gd name="connsiteX16" fmla="*/ 59552 w 579438"/>
                <a:gd name="connsiteY16" fmla="*/ 13286 h 669739"/>
                <a:gd name="connsiteX17" fmla="*/ 73677 w 579438"/>
                <a:gd name="connsiteY17" fmla="*/ 85 h 66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9438" h="669739">
                  <a:moveTo>
                    <a:pt x="548615" y="1129"/>
                  </a:moveTo>
                  <a:cubicBezTo>
                    <a:pt x="555084" y="2459"/>
                    <a:pt x="560792" y="7588"/>
                    <a:pt x="561172" y="15565"/>
                  </a:cubicBezTo>
                  <a:lnTo>
                    <a:pt x="579438" y="481313"/>
                  </a:lnTo>
                  <a:lnTo>
                    <a:pt x="542146" y="669739"/>
                  </a:lnTo>
                  <a:lnTo>
                    <a:pt x="347312" y="669739"/>
                  </a:lnTo>
                  <a:lnTo>
                    <a:pt x="337418" y="615035"/>
                  </a:lnTo>
                  <a:cubicBezTo>
                    <a:pt x="320675" y="527660"/>
                    <a:pt x="332091" y="438005"/>
                    <a:pt x="369383" y="357468"/>
                  </a:cubicBezTo>
                  <a:lnTo>
                    <a:pt x="531491" y="9487"/>
                  </a:lnTo>
                  <a:cubicBezTo>
                    <a:pt x="534916" y="2269"/>
                    <a:pt x="542146" y="-200"/>
                    <a:pt x="548615" y="1129"/>
                  </a:cubicBezTo>
                  <a:close/>
                  <a:moveTo>
                    <a:pt x="73677" y="85"/>
                  </a:moveTo>
                  <a:cubicBezTo>
                    <a:pt x="80357" y="-580"/>
                    <a:pt x="87420" y="2649"/>
                    <a:pt x="90092" y="10247"/>
                  </a:cubicBezTo>
                  <a:lnTo>
                    <a:pt x="225993" y="368105"/>
                  </a:lnTo>
                  <a:cubicBezTo>
                    <a:pt x="253479" y="441804"/>
                    <a:pt x="260350" y="522341"/>
                    <a:pt x="245080" y="599079"/>
                  </a:cubicBezTo>
                  <a:lnTo>
                    <a:pt x="231337" y="669739"/>
                  </a:lnTo>
                  <a:lnTo>
                    <a:pt x="35884" y="669739"/>
                  </a:lnTo>
                  <a:lnTo>
                    <a:pt x="0" y="481313"/>
                  </a:lnTo>
                  <a:lnTo>
                    <a:pt x="59552" y="13286"/>
                  </a:lnTo>
                  <a:cubicBezTo>
                    <a:pt x="60698" y="5308"/>
                    <a:pt x="66996" y="749"/>
                    <a:pt x="73677" y="85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02C66E5E-70A1-4ED6-9F49-CC1FF4803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095" y="3486952"/>
              <a:ext cx="991251" cy="742148"/>
            </a:xfrm>
            <a:custGeom>
              <a:avLst/>
              <a:gdLst>
                <a:gd name="connsiteX0" fmla="*/ 972663 w 991251"/>
                <a:gd name="connsiteY0" fmla="*/ 210 h 742148"/>
                <a:gd name="connsiteX1" fmla="*/ 990620 w 991251"/>
                <a:gd name="connsiteY1" fmla="*/ 19446 h 742148"/>
                <a:gd name="connsiteX2" fmla="*/ 860644 w 991251"/>
                <a:gd name="connsiteY2" fmla="*/ 523286 h 742148"/>
                <a:gd name="connsiteX3" fmla="*/ 817319 w 991251"/>
                <a:gd name="connsiteY3" fmla="*/ 742148 h 742148"/>
                <a:gd name="connsiteX4" fmla="*/ 591571 w 991251"/>
                <a:gd name="connsiteY4" fmla="*/ 742148 h 742148"/>
                <a:gd name="connsiteX5" fmla="*/ 689623 w 991251"/>
                <a:gd name="connsiteY5" fmla="*/ 348500 h 742148"/>
                <a:gd name="connsiteX6" fmla="*/ 963257 w 991251"/>
                <a:gd name="connsiteY6" fmla="*/ 5767 h 742148"/>
                <a:gd name="connsiteX7" fmla="*/ 972663 w 991251"/>
                <a:gd name="connsiteY7" fmla="*/ 210 h 742148"/>
                <a:gd name="connsiteX8" fmla="*/ 19188 w 991251"/>
                <a:gd name="connsiteY8" fmla="*/ 210 h 742148"/>
                <a:gd name="connsiteX9" fmla="*/ 28623 w 991251"/>
                <a:gd name="connsiteY9" fmla="*/ 5767 h 742148"/>
                <a:gd name="connsiteX10" fmla="*/ 302741 w 991251"/>
                <a:gd name="connsiteY10" fmla="*/ 348500 h 742148"/>
                <a:gd name="connsiteX11" fmla="*/ 400206 w 991251"/>
                <a:gd name="connsiteY11" fmla="*/ 742148 h 742148"/>
                <a:gd name="connsiteX12" fmla="*/ 174058 w 991251"/>
                <a:gd name="connsiteY12" fmla="*/ 742148 h 742148"/>
                <a:gd name="connsiteX13" fmla="*/ 131418 w 991251"/>
                <a:gd name="connsiteY13" fmla="*/ 523286 h 742148"/>
                <a:gd name="connsiteX14" fmla="*/ 450 w 991251"/>
                <a:gd name="connsiteY14" fmla="*/ 19446 h 742148"/>
                <a:gd name="connsiteX15" fmla="*/ 19188 w 991251"/>
                <a:gd name="connsiteY15" fmla="*/ 210 h 74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1251" h="742148">
                  <a:moveTo>
                    <a:pt x="972663" y="210"/>
                  </a:moveTo>
                  <a:cubicBezTo>
                    <a:pt x="982924" y="-1500"/>
                    <a:pt x="994041" y="7477"/>
                    <a:pt x="990620" y="19446"/>
                  </a:cubicBezTo>
                  <a:lnTo>
                    <a:pt x="860644" y="523286"/>
                  </a:lnTo>
                  <a:lnTo>
                    <a:pt x="817319" y="742148"/>
                  </a:lnTo>
                  <a:lnTo>
                    <a:pt x="591571" y="742148"/>
                  </a:lnTo>
                  <a:cubicBezTo>
                    <a:pt x="564968" y="603079"/>
                    <a:pt x="600692" y="459451"/>
                    <a:pt x="689623" y="348500"/>
                  </a:cubicBezTo>
                  <a:lnTo>
                    <a:pt x="963257" y="5767"/>
                  </a:lnTo>
                  <a:cubicBezTo>
                    <a:pt x="965917" y="2537"/>
                    <a:pt x="969243" y="780"/>
                    <a:pt x="972663" y="210"/>
                  </a:cubicBezTo>
                  <a:close/>
                  <a:moveTo>
                    <a:pt x="19188" y="210"/>
                  </a:moveTo>
                  <a:cubicBezTo>
                    <a:pt x="22627" y="780"/>
                    <a:pt x="25958" y="2537"/>
                    <a:pt x="28623" y="5767"/>
                  </a:cubicBezTo>
                  <a:lnTo>
                    <a:pt x="302741" y="348500"/>
                  </a:lnTo>
                  <a:cubicBezTo>
                    <a:pt x="391068" y="459451"/>
                    <a:pt x="426856" y="603079"/>
                    <a:pt x="400206" y="742148"/>
                  </a:cubicBezTo>
                  <a:lnTo>
                    <a:pt x="174058" y="742148"/>
                  </a:lnTo>
                  <a:lnTo>
                    <a:pt x="131418" y="523286"/>
                  </a:lnTo>
                  <a:lnTo>
                    <a:pt x="450" y="19446"/>
                  </a:lnTo>
                  <a:cubicBezTo>
                    <a:pt x="-2405" y="7477"/>
                    <a:pt x="8873" y="-1500"/>
                    <a:pt x="19188" y="210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C2FD5E7C-3E7D-4ED9-A0DA-BC2162B28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3826" y="3754752"/>
              <a:ext cx="1191924" cy="474349"/>
            </a:xfrm>
            <a:custGeom>
              <a:avLst/>
              <a:gdLst>
                <a:gd name="connsiteX0" fmla="*/ 1178493 w 1191924"/>
                <a:gd name="connsiteY0" fmla="*/ 246 h 474349"/>
                <a:gd name="connsiteX1" fmla="*/ 1188560 w 1191924"/>
                <a:gd name="connsiteY1" fmla="*/ 25252 h 474349"/>
                <a:gd name="connsiteX2" fmla="*/ 997394 w 1191924"/>
                <a:gd name="connsiteY2" fmla="*/ 270698 h 474349"/>
                <a:gd name="connsiteX3" fmla="*/ 918186 w 1191924"/>
                <a:gd name="connsiteY3" fmla="*/ 474349 h 474349"/>
                <a:gd name="connsiteX4" fmla="*/ 691223 w 1191924"/>
                <a:gd name="connsiteY4" fmla="*/ 474349 h 474349"/>
                <a:gd name="connsiteX5" fmla="*/ 724734 w 1191924"/>
                <a:gd name="connsiteY5" fmla="*/ 364924 h 474349"/>
                <a:gd name="connsiteX6" fmla="*/ 855733 w 1191924"/>
                <a:gd name="connsiteY6" fmla="*/ 194708 h 474349"/>
                <a:gd name="connsiteX7" fmla="*/ 1167235 w 1191924"/>
                <a:gd name="connsiteY7" fmla="*/ 2455 h 474349"/>
                <a:gd name="connsiteX8" fmla="*/ 1178493 w 1191924"/>
                <a:gd name="connsiteY8" fmla="*/ 246 h 474349"/>
                <a:gd name="connsiteX9" fmla="*/ 13099 w 1191924"/>
                <a:gd name="connsiteY9" fmla="*/ 246 h 474349"/>
                <a:gd name="connsiteX10" fmla="*/ 23899 w 1191924"/>
                <a:gd name="connsiteY10" fmla="*/ 2455 h 474349"/>
                <a:gd name="connsiteX11" fmla="*/ 334894 w 1191924"/>
                <a:gd name="connsiteY11" fmla="*/ 194708 h 474349"/>
                <a:gd name="connsiteX12" fmla="*/ 466440 w 1191924"/>
                <a:gd name="connsiteY12" fmla="*/ 364924 h 474349"/>
                <a:gd name="connsiteX13" fmla="*/ 499136 w 1191924"/>
                <a:gd name="connsiteY13" fmla="*/ 474349 h 474349"/>
                <a:gd name="connsiteX14" fmla="*/ 273303 w 1191924"/>
                <a:gd name="connsiteY14" fmla="*/ 474349 h 474349"/>
                <a:gd name="connsiteX15" fmla="*/ 194224 w 1191924"/>
                <a:gd name="connsiteY15" fmla="*/ 270698 h 474349"/>
                <a:gd name="connsiteX16" fmla="*/ 3368 w 1191924"/>
                <a:gd name="connsiteY16" fmla="*/ 25252 h 474349"/>
                <a:gd name="connsiteX17" fmla="*/ 13099 w 1191924"/>
                <a:gd name="connsiteY17" fmla="*/ 246 h 47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1924" h="474349">
                  <a:moveTo>
                    <a:pt x="1178493" y="246"/>
                  </a:moveTo>
                  <a:cubicBezTo>
                    <a:pt x="1189131" y="2170"/>
                    <a:pt x="1196557" y="14993"/>
                    <a:pt x="1188560" y="25252"/>
                  </a:cubicBezTo>
                  <a:lnTo>
                    <a:pt x="997394" y="270698"/>
                  </a:lnTo>
                  <a:lnTo>
                    <a:pt x="918186" y="474349"/>
                  </a:lnTo>
                  <a:lnTo>
                    <a:pt x="691223" y="474349"/>
                  </a:lnTo>
                  <a:lnTo>
                    <a:pt x="724734" y="364924"/>
                  </a:lnTo>
                  <a:cubicBezTo>
                    <a:pt x="746821" y="294254"/>
                    <a:pt x="793280" y="233463"/>
                    <a:pt x="855733" y="194708"/>
                  </a:cubicBezTo>
                  <a:lnTo>
                    <a:pt x="1167235" y="2455"/>
                  </a:lnTo>
                  <a:cubicBezTo>
                    <a:pt x="1171043" y="175"/>
                    <a:pt x="1174946" y="-395"/>
                    <a:pt x="1178493" y="246"/>
                  </a:cubicBezTo>
                  <a:close/>
                  <a:moveTo>
                    <a:pt x="13099" y="246"/>
                  </a:moveTo>
                  <a:cubicBezTo>
                    <a:pt x="16533" y="-395"/>
                    <a:pt x="20287" y="175"/>
                    <a:pt x="23899" y="2455"/>
                  </a:cubicBezTo>
                  <a:lnTo>
                    <a:pt x="334894" y="194708"/>
                  </a:lnTo>
                  <a:cubicBezTo>
                    <a:pt x="398005" y="233463"/>
                    <a:pt x="444389" y="294254"/>
                    <a:pt x="466440" y="364924"/>
                  </a:cubicBezTo>
                  <a:lnTo>
                    <a:pt x="499136" y="474349"/>
                  </a:lnTo>
                  <a:lnTo>
                    <a:pt x="273303" y="474349"/>
                  </a:lnTo>
                  <a:lnTo>
                    <a:pt x="194224" y="270698"/>
                  </a:lnTo>
                  <a:lnTo>
                    <a:pt x="3368" y="25252"/>
                  </a:lnTo>
                  <a:cubicBezTo>
                    <a:pt x="-4616" y="14993"/>
                    <a:pt x="2798" y="2170"/>
                    <a:pt x="13099" y="246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Rectangle 60">
              <a:extLst>
                <a:ext uri="{FF2B5EF4-FFF2-40B4-BE49-F238E27FC236}">
                  <a16:creationId xmlns:a16="http://schemas.microsoft.com/office/drawing/2014/main" id="{72123550-C82C-44F7-BFA7-626FADE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25" y="4640263"/>
              <a:ext cx="8943975" cy="241300"/>
            </a:xfrm>
            <a:prstGeom prst="rect">
              <a:avLst/>
            </a:prstGeom>
            <a:solidFill>
              <a:srgbClr val="EBA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Rectangle 61">
              <a:extLst>
                <a:ext uri="{FF2B5EF4-FFF2-40B4-BE49-F238E27FC236}">
                  <a16:creationId xmlns:a16="http://schemas.microsoft.com/office/drawing/2014/main" id="{D02D26E9-D68C-46CA-B098-FAA73EC8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775" y="4881563"/>
              <a:ext cx="317500" cy="395288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Rectangle 62">
              <a:extLst>
                <a:ext uri="{FF2B5EF4-FFF2-40B4-BE49-F238E27FC236}">
                  <a16:creationId xmlns:a16="http://schemas.microsoft.com/office/drawing/2014/main" id="{9ED30B91-F1A6-486B-9C96-0B4B5DB3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7725" y="4881563"/>
              <a:ext cx="317500" cy="395288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Freeform 63">
              <a:extLst>
                <a:ext uri="{FF2B5EF4-FFF2-40B4-BE49-F238E27FC236}">
                  <a16:creationId xmlns:a16="http://schemas.microsoft.com/office/drawing/2014/main" id="{48620198-0732-4D56-8711-44EDCDF0A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4363" y="4267200"/>
              <a:ext cx="650875" cy="373063"/>
            </a:xfrm>
            <a:custGeom>
              <a:avLst/>
              <a:gdLst>
                <a:gd name="T0" fmla="*/ 855 w 855"/>
                <a:gd name="T1" fmla="*/ 0 h 491"/>
                <a:gd name="T2" fmla="*/ 0 w 855"/>
                <a:gd name="T3" fmla="*/ 0 h 491"/>
                <a:gd name="T4" fmla="*/ 174 w 855"/>
                <a:gd name="T5" fmla="*/ 491 h 491"/>
                <a:gd name="T6" fmla="*/ 680 w 855"/>
                <a:gd name="T7" fmla="*/ 491 h 491"/>
                <a:gd name="T8" fmla="*/ 855 w 855"/>
                <a:gd name="T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91">
                  <a:moveTo>
                    <a:pt x="855" y="0"/>
                  </a:moveTo>
                  <a:lnTo>
                    <a:pt x="0" y="0"/>
                  </a:lnTo>
                  <a:lnTo>
                    <a:pt x="174" y="491"/>
                  </a:lnTo>
                  <a:lnTo>
                    <a:pt x="680" y="491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Rectangle 64">
              <a:extLst>
                <a:ext uri="{FF2B5EF4-FFF2-40B4-BE49-F238E27FC236}">
                  <a16:creationId xmlns:a16="http://schemas.microsoft.com/office/drawing/2014/main" id="{F454C457-B165-47E7-8641-805EAA1F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8163" y="4157663"/>
              <a:ext cx="803275" cy="109538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 65">
              <a:extLst>
                <a:ext uri="{FF2B5EF4-FFF2-40B4-BE49-F238E27FC236}">
                  <a16:creationId xmlns:a16="http://schemas.microsoft.com/office/drawing/2014/main" id="{C2BE5579-F6DF-4E06-A945-512E6DB89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5825" y="4267200"/>
              <a:ext cx="379413" cy="373063"/>
            </a:xfrm>
            <a:custGeom>
              <a:avLst/>
              <a:gdLst>
                <a:gd name="T0" fmla="*/ 499 w 499"/>
                <a:gd name="T1" fmla="*/ 0 h 491"/>
                <a:gd name="T2" fmla="*/ 0 w 499"/>
                <a:gd name="T3" fmla="*/ 0 h 491"/>
                <a:gd name="T4" fmla="*/ 174 w 499"/>
                <a:gd name="T5" fmla="*/ 491 h 491"/>
                <a:gd name="T6" fmla="*/ 324 w 499"/>
                <a:gd name="T7" fmla="*/ 491 h 491"/>
                <a:gd name="T8" fmla="*/ 499 w 499"/>
                <a:gd name="T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91">
                  <a:moveTo>
                    <a:pt x="499" y="0"/>
                  </a:moveTo>
                  <a:lnTo>
                    <a:pt x="0" y="0"/>
                  </a:lnTo>
                  <a:lnTo>
                    <a:pt x="174" y="491"/>
                  </a:lnTo>
                  <a:lnTo>
                    <a:pt x="324" y="49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604A6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 66">
              <a:extLst>
                <a:ext uri="{FF2B5EF4-FFF2-40B4-BE49-F238E27FC236}">
                  <a16:creationId xmlns:a16="http://schemas.microsoft.com/office/drawing/2014/main" id="{1DBAEEDF-AAFB-4E07-AD1A-7E25C583B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4938" y="3392488"/>
              <a:ext cx="823913" cy="1249363"/>
            </a:xfrm>
            <a:custGeom>
              <a:avLst/>
              <a:gdLst>
                <a:gd name="T0" fmla="*/ 888 w 1081"/>
                <a:gd name="T1" fmla="*/ 0 h 1643"/>
                <a:gd name="T2" fmla="*/ 1081 w 1081"/>
                <a:gd name="T3" fmla="*/ 112 h 1643"/>
                <a:gd name="T4" fmla="*/ 193 w 1081"/>
                <a:gd name="T5" fmla="*/ 1643 h 1643"/>
                <a:gd name="T6" fmla="*/ 0 w 1081"/>
                <a:gd name="T7" fmla="*/ 1531 h 1643"/>
                <a:gd name="T8" fmla="*/ 888 w 1081"/>
                <a:gd name="T9" fmla="*/ 0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1" h="1643">
                  <a:moveTo>
                    <a:pt x="888" y="0"/>
                  </a:moveTo>
                  <a:lnTo>
                    <a:pt x="1081" y="112"/>
                  </a:lnTo>
                  <a:lnTo>
                    <a:pt x="193" y="1643"/>
                  </a:lnTo>
                  <a:lnTo>
                    <a:pt x="0" y="1531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Freeform 67">
              <a:extLst>
                <a:ext uri="{FF2B5EF4-FFF2-40B4-BE49-F238E27FC236}">
                  <a16:creationId xmlns:a16="http://schemas.microsoft.com/office/drawing/2014/main" id="{FC3F6D77-7A91-4398-ABA3-073A8472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1313" y="3298825"/>
              <a:ext cx="879475" cy="1333500"/>
            </a:xfrm>
            <a:custGeom>
              <a:avLst/>
              <a:gdLst>
                <a:gd name="T0" fmla="*/ 1155 w 1155"/>
                <a:gd name="T1" fmla="*/ 121 h 1752"/>
                <a:gd name="T2" fmla="*/ 945 w 1155"/>
                <a:gd name="T3" fmla="*/ 0 h 1752"/>
                <a:gd name="T4" fmla="*/ 0 w 1155"/>
                <a:gd name="T5" fmla="*/ 1631 h 1752"/>
                <a:gd name="T6" fmla="*/ 209 w 1155"/>
                <a:gd name="T7" fmla="*/ 1752 h 1752"/>
                <a:gd name="T8" fmla="*/ 1155 w 1155"/>
                <a:gd name="T9" fmla="*/ 121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5" h="1752">
                  <a:moveTo>
                    <a:pt x="1155" y="121"/>
                  </a:moveTo>
                  <a:lnTo>
                    <a:pt x="945" y="0"/>
                  </a:lnTo>
                  <a:lnTo>
                    <a:pt x="0" y="1631"/>
                  </a:lnTo>
                  <a:lnTo>
                    <a:pt x="209" y="1752"/>
                  </a:lnTo>
                  <a:lnTo>
                    <a:pt x="1155" y="121"/>
                  </a:lnTo>
                  <a:close/>
                </a:path>
              </a:pathLst>
            </a:custGeom>
            <a:solidFill>
              <a:srgbClr val="7E81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Rectangle 68">
              <a:extLst>
                <a:ext uri="{FF2B5EF4-FFF2-40B4-BE49-F238E27FC236}">
                  <a16:creationId xmlns:a16="http://schemas.microsoft.com/office/drawing/2014/main" id="{17C0AE47-DC6C-43E3-8EF6-6555352B9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1525" y="4165600"/>
              <a:ext cx="2036763" cy="233363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Rectangle 69">
              <a:extLst>
                <a:ext uri="{FF2B5EF4-FFF2-40B4-BE49-F238E27FC236}">
                  <a16:creationId xmlns:a16="http://schemas.microsoft.com/office/drawing/2014/main" id="{CA361CD7-7B0C-4041-99A9-9B63C70B5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1400" y="4398963"/>
              <a:ext cx="2008188" cy="2413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70">
              <a:extLst>
                <a:ext uri="{FF2B5EF4-FFF2-40B4-BE49-F238E27FC236}">
                  <a16:creationId xmlns:a16="http://schemas.microsoft.com/office/drawing/2014/main" id="{C057A638-BE7E-4710-AD83-30CC761E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2813" y="3465513"/>
              <a:ext cx="1192213" cy="1174750"/>
            </a:xfrm>
            <a:custGeom>
              <a:avLst/>
              <a:gdLst>
                <a:gd name="T0" fmla="*/ 1567 w 1567"/>
                <a:gd name="T1" fmla="*/ 0 h 1545"/>
                <a:gd name="T2" fmla="*/ 376 w 1567"/>
                <a:gd name="T3" fmla="*/ 0 h 1545"/>
                <a:gd name="T4" fmla="*/ 0 w 1567"/>
                <a:gd name="T5" fmla="*/ 1545 h 1545"/>
                <a:gd name="T6" fmla="*/ 1191 w 1567"/>
                <a:gd name="T7" fmla="*/ 1545 h 1545"/>
                <a:gd name="T8" fmla="*/ 1567 w 1567"/>
                <a:gd name="T9" fmla="*/ 0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45">
                  <a:moveTo>
                    <a:pt x="1567" y="0"/>
                  </a:moveTo>
                  <a:lnTo>
                    <a:pt x="376" y="0"/>
                  </a:lnTo>
                  <a:lnTo>
                    <a:pt x="0" y="1545"/>
                  </a:lnTo>
                  <a:lnTo>
                    <a:pt x="1191" y="1545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Rectangle 71">
              <a:extLst>
                <a:ext uri="{FF2B5EF4-FFF2-40B4-BE49-F238E27FC236}">
                  <a16:creationId xmlns:a16="http://schemas.microsoft.com/office/drawing/2014/main" id="{B52FAC6A-C7B1-40E9-B59A-81211E809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4438" y="4037013"/>
              <a:ext cx="1912938" cy="128588"/>
            </a:xfrm>
            <a:prstGeom prst="rect">
              <a:avLst/>
            </a:pr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Freeform 72">
              <a:extLst>
                <a:ext uri="{FF2B5EF4-FFF2-40B4-BE49-F238E27FC236}">
                  <a16:creationId xmlns:a16="http://schemas.microsoft.com/office/drawing/2014/main" id="{F71848EB-8251-4436-A5EF-6F46B9ED2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4888" y="3536950"/>
              <a:ext cx="1022350" cy="1011238"/>
            </a:xfrm>
            <a:custGeom>
              <a:avLst/>
              <a:gdLst>
                <a:gd name="T0" fmla="*/ 1342 w 1342"/>
                <a:gd name="T1" fmla="*/ 0 h 1330"/>
                <a:gd name="T2" fmla="*/ 315 w 1342"/>
                <a:gd name="T3" fmla="*/ 0 h 1330"/>
                <a:gd name="T4" fmla="*/ 0 w 1342"/>
                <a:gd name="T5" fmla="*/ 1330 h 1330"/>
                <a:gd name="T6" fmla="*/ 1005 w 1342"/>
                <a:gd name="T7" fmla="*/ 1330 h 1330"/>
                <a:gd name="T8" fmla="*/ 1342 w 1342"/>
                <a:gd name="T9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2" h="1330">
                  <a:moveTo>
                    <a:pt x="1342" y="0"/>
                  </a:moveTo>
                  <a:lnTo>
                    <a:pt x="315" y="0"/>
                  </a:lnTo>
                  <a:lnTo>
                    <a:pt x="0" y="1330"/>
                  </a:lnTo>
                  <a:lnTo>
                    <a:pt x="1005" y="1330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Freeform 73">
              <a:extLst>
                <a:ext uri="{FF2B5EF4-FFF2-40B4-BE49-F238E27FC236}">
                  <a16:creationId xmlns:a16="http://schemas.microsoft.com/office/drawing/2014/main" id="{1EA9830D-B351-4129-95F3-A5F94D2B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2925" y="8807450"/>
              <a:ext cx="388938" cy="433388"/>
            </a:xfrm>
            <a:custGeom>
              <a:avLst/>
              <a:gdLst>
                <a:gd name="T0" fmla="*/ 149 w 512"/>
                <a:gd name="T1" fmla="*/ 457 h 570"/>
                <a:gd name="T2" fmla="*/ 328 w 512"/>
                <a:gd name="T3" fmla="*/ 500 h 570"/>
                <a:gd name="T4" fmla="*/ 415 w 512"/>
                <a:gd name="T5" fmla="*/ 265 h 570"/>
                <a:gd name="T6" fmla="*/ 265 w 512"/>
                <a:gd name="T7" fmla="*/ 134 h 570"/>
                <a:gd name="T8" fmla="*/ 50 w 512"/>
                <a:gd name="T9" fmla="*/ 189 h 570"/>
                <a:gd name="T10" fmla="*/ 5 w 512"/>
                <a:gd name="T11" fmla="*/ 295 h 570"/>
                <a:gd name="T12" fmla="*/ 149 w 512"/>
                <a:gd name="T13" fmla="*/ 45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70">
                  <a:moveTo>
                    <a:pt x="149" y="457"/>
                  </a:moveTo>
                  <a:cubicBezTo>
                    <a:pt x="149" y="457"/>
                    <a:pt x="198" y="570"/>
                    <a:pt x="328" y="500"/>
                  </a:cubicBezTo>
                  <a:cubicBezTo>
                    <a:pt x="422" y="450"/>
                    <a:pt x="512" y="343"/>
                    <a:pt x="415" y="265"/>
                  </a:cubicBezTo>
                  <a:cubicBezTo>
                    <a:pt x="318" y="187"/>
                    <a:pt x="311" y="269"/>
                    <a:pt x="265" y="134"/>
                  </a:cubicBezTo>
                  <a:cubicBezTo>
                    <a:pt x="219" y="0"/>
                    <a:pt x="41" y="109"/>
                    <a:pt x="50" y="189"/>
                  </a:cubicBezTo>
                  <a:cubicBezTo>
                    <a:pt x="56" y="238"/>
                    <a:pt x="7" y="243"/>
                    <a:pt x="5" y="295"/>
                  </a:cubicBezTo>
                  <a:cubicBezTo>
                    <a:pt x="0" y="400"/>
                    <a:pt x="77" y="476"/>
                    <a:pt x="149" y="457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128A4470-43A1-4161-BC78-AA885D4A1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0365" y="8890260"/>
              <a:ext cx="179448" cy="313034"/>
            </a:xfrm>
            <a:custGeom>
              <a:avLst/>
              <a:gdLst>
                <a:gd name="connsiteX0" fmla="*/ 158852 w 179448"/>
                <a:gd name="connsiteY0" fmla="*/ 202109 h 313034"/>
                <a:gd name="connsiteX1" fmla="*/ 161140 w 179448"/>
                <a:gd name="connsiteY1" fmla="*/ 203622 h 313034"/>
                <a:gd name="connsiteX2" fmla="*/ 162666 w 179448"/>
                <a:gd name="connsiteY2" fmla="*/ 209674 h 313034"/>
                <a:gd name="connsiteX3" fmla="*/ 148172 w 179448"/>
                <a:gd name="connsiteY3" fmla="*/ 257331 h 313034"/>
                <a:gd name="connsiteX4" fmla="*/ 171057 w 179448"/>
                <a:gd name="connsiteY4" fmla="*/ 245228 h 313034"/>
                <a:gd name="connsiteX5" fmla="*/ 177923 w 179448"/>
                <a:gd name="connsiteY5" fmla="*/ 246741 h 313034"/>
                <a:gd name="connsiteX6" fmla="*/ 178685 w 179448"/>
                <a:gd name="connsiteY6" fmla="*/ 247497 h 313034"/>
                <a:gd name="connsiteX7" fmla="*/ 176397 w 179448"/>
                <a:gd name="connsiteY7" fmla="*/ 255062 h 313034"/>
                <a:gd name="connsiteX8" fmla="*/ 144358 w 179448"/>
                <a:gd name="connsiteY8" fmla="*/ 272461 h 313034"/>
                <a:gd name="connsiteX9" fmla="*/ 132915 w 179448"/>
                <a:gd name="connsiteY9" fmla="*/ 308771 h 313034"/>
                <a:gd name="connsiteX10" fmla="*/ 126050 w 179448"/>
                <a:gd name="connsiteY10" fmla="*/ 312553 h 313034"/>
                <a:gd name="connsiteX11" fmla="*/ 122236 w 179448"/>
                <a:gd name="connsiteY11" fmla="*/ 305745 h 313034"/>
                <a:gd name="connsiteX12" fmla="*/ 151223 w 179448"/>
                <a:gd name="connsiteY12" fmla="*/ 205892 h 313034"/>
                <a:gd name="connsiteX13" fmla="*/ 158852 w 179448"/>
                <a:gd name="connsiteY13" fmla="*/ 202109 h 313034"/>
                <a:gd name="connsiteX14" fmla="*/ 93298 w 179448"/>
                <a:gd name="connsiteY14" fmla="*/ 67942 h 313034"/>
                <a:gd name="connsiteX15" fmla="*/ 95572 w 179448"/>
                <a:gd name="connsiteY15" fmla="*/ 68705 h 313034"/>
                <a:gd name="connsiteX16" fmla="*/ 97088 w 179448"/>
                <a:gd name="connsiteY16" fmla="*/ 74813 h 313034"/>
                <a:gd name="connsiteX17" fmla="*/ 111490 w 179448"/>
                <a:gd name="connsiteY17" fmla="*/ 117566 h 313034"/>
                <a:gd name="connsiteX18" fmla="*/ 125134 w 179448"/>
                <a:gd name="connsiteY18" fmla="*/ 138943 h 313034"/>
                <a:gd name="connsiteX19" fmla="*/ 119070 w 179448"/>
                <a:gd name="connsiteY19" fmla="*/ 158793 h 313034"/>
                <a:gd name="connsiteX20" fmla="*/ 161518 w 179448"/>
                <a:gd name="connsiteY20" fmla="*/ 150395 h 313034"/>
                <a:gd name="connsiteX21" fmla="*/ 168340 w 179448"/>
                <a:gd name="connsiteY21" fmla="*/ 154976 h 313034"/>
                <a:gd name="connsiteX22" fmla="*/ 163792 w 179448"/>
                <a:gd name="connsiteY22" fmla="*/ 161847 h 313034"/>
                <a:gd name="connsiteX23" fmla="*/ 106942 w 179448"/>
                <a:gd name="connsiteY23" fmla="*/ 173299 h 313034"/>
                <a:gd name="connsiteX24" fmla="*/ 87992 w 179448"/>
                <a:gd name="connsiteY24" fmla="*/ 184750 h 313034"/>
                <a:gd name="connsiteX25" fmla="*/ 48577 w 179448"/>
                <a:gd name="connsiteY25" fmla="*/ 258042 h 313034"/>
                <a:gd name="connsiteX26" fmla="*/ 45545 w 179448"/>
                <a:gd name="connsiteY26" fmla="*/ 264913 h 313034"/>
                <a:gd name="connsiteX27" fmla="*/ 38723 w 179448"/>
                <a:gd name="connsiteY27" fmla="*/ 262623 h 313034"/>
                <a:gd name="connsiteX28" fmla="*/ 82687 w 179448"/>
                <a:gd name="connsiteY28" fmla="*/ 174826 h 313034"/>
                <a:gd name="connsiteX29" fmla="*/ 90266 w 179448"/>
                <a:gd name="connsiteY29" fmla="*/ 171008 h 313034"/>
                <a:gd name="connsiteX30" fmla="*/ 88750 w 179448"/>
                <a:gd name="connsiteY30" fmla="*/ 171008 h 313034"/>
                <a:gd name="connsiteX31" fmla="*/ 2339 w 179448"/>
                <a:gd name="connsiteY31" fmla="*/ 132836 h 313034"/>
                <a:gd name="connsiteX32" fmla="*/ 5371 w 179448"/>
                <a:gd name="connsiteY32" fmla="*/ 125201 h 313034"/>
                <a:gd name="connsiteX33" fmla="*/ 12951 w 179448"/>
                <a:gd name="connsiteY33" fmla="*/ 128255 h 313034"/>
                <a:gd name="connsiteX34" fmla="*/ 88750 w 179448"/>
                <a:gd name="connsiteY34" fmla="*/ 159556 h 313034"/>
                <a:gd name="connsiteX35" fmla="*/ 103152 w 179448"/>
                <a:gd name="connsiteY35" fmla="*/ 160320 h 313034"/>
                <a:gd name="connsiteX36" fmla="*/ 114522 w 179448"/>
                <a:gd name="connsiteY36" fmla="*/ 139707 h 313034"/>
                <a:gd name="connsiteX37" fmla="*/ 105426 w 179448"/>
                <a:gd name="connsiteY37" fmla="*/ 126728 h 313034"/>
                <a:gd name="connsiteX38" fmla="*/ 86476 w 179448"/>
                <a:gd name="connsiteY38" fmla="*/ 70996 h 313034"/>
                <a:gd name="connsiteX39" fmla="*/ 93298 w 179448"/>
                <a:gd name="connsiteY39" fmla="*/ 67942 h 313034"/>
                <a:gd name="connsiteX40" fmla="*/ 3064 w 179448"/>
                <a:gd name="connsiteY40" fmla="*/ 499 h 313034"/>
                <a:gd name="connsiteX41" fmla="*/ 9955 w 179448"/>
                <a:gd name="connsiteY41" fmla="*/ 1258 h 313034"/>
                <a:gd name="connsiteX42" fmla="*/ 10721 w 179448"/>
                <a:gd name="connsiteY42" fmla="*/ 2777 h 313034"/>
                <a:gd name="connsiteX43" fmla="*/ 27567 w 179448"/>
                <a:gd name="connsiteY43" fmla="*/ 33906 h 313034"/>
                <a:gd name="connsiteX44" fmla="*/ 58963 w 179448"/>
                <a:gd name="connsiteY44" fmla="*/ 35424 h 313034"/>
                <a:gd name="connsiteX45" fmla="*/ 62792 w 179448"/>
                <a:gd name="connsiteY45" fmla="*/ 37702 h 313034"/>
                <a:gd name="connsiteX46" fmla="*/ 64323 w 179448"/>
                <a:gd name="connsiteY46" fmla="*/ 41498 h 313034"/>
                <a:gd name="connsiteX47" fmla="*/ 58197 w 179448"/>
                <a:gd name="connsiteY47" fmla="*/ 46813 h 313034"/>
                <a:gd name="connsiteX48" fmla="*/ 34459 w 179448"/>
                <a:gd name="connsiteY48" fmla="*/ 45294 h 313034"/>
                <a:gd name="connsiteX49" fmla="*/ 42882 w 179448"/>
                <a:gd name="connsiteY49" fmla="*/ 60479 h 313034"/>
                <a:gd name="connsiteX50" fmla="*/ 40585 w 179448"/>
                <a:gd name="connsiteY50" fmla="*/ 68072 h 313034"/>
                <a:gd name="connsiteX51" fmla="*/ 32928 w 179448"/>
                <a:gd name="connsiteY51" fmla="*/ 65794 h 313034"/>
                <a:gd name="connsiteX52" fmla="*/ 766 w 179448"/>
                <a:gd name="connsiteY52" fmla="*/ 8092 h 313034"/>
                <a:gd name="connsiteX53" fmla="*/ 3064 w 179448"/>
                <a:gd name="connsiteY53" fmla="*/ 499 h 31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9448" h="313034">
                  <a:moveTo>
                    <a:pt x="158852" y="202109"/>
                  </a:moveTo>
                  <a:cubicBezTo>
                    <a:pt x="159615" y="202866"/>
                    <a:pt x="160377" y="202866"/>
                    <a:pt x="161140" y="203622"/>
                  </a:cubicBezTo>
                  <a:cubicBezTo>
                    <a:pt x="162666" y="205135"/>
                    <a:pt x="163429" y="207405"/>
                    <a:pt x="162666" y="209674"/>
                  </a:cubicBezTo>
                  <a:lnTo>
                    <a:pt x="148172" y="257331"/>
                  </a:lnTo>
                  <a:lnTo>
                    <a:pt x="171057" y="245228"/>
                  </a:lnTo>
                  <a:cubicBezTo>
                    <a:pt x="173346" y="244471"/>
                    <a:pt x="176397" y="244471"/>
                    <a:pt x="177923" y="246741"/>
                  </a:cubicBezTo>
                  <a:cubicBezTo>
                    <a:pt x="178685" y="246741"/>
                    <a:pt x="178685" y="247497"/>
                    <a:pt x="178685" y="247497"/>
                  </a:cubicBezTo>
                  <a:cubicBezTo>
                    <a:pt x="180211" y="250523"/>
                    <a:pt x="179448" y="254305"/>
                    <a:pt x="176397" y="255062"/>
                  </a:cubicBezTo>
                  <a:lnTo>
                    <a:pt x="144358" y="272461"/>
                  </a:lnTo>
                  <a:lnTo>
                    <a:pt x="132915" y="308771"/>
                  </a:lnTo>
                  <a:cubicBezTo>
                    <a:pt x="132153" y="311797"/>
                    <a:pt x="129101" y="314066"/>
                    <a:pt x="126050" y="312553"/>
                  </a:cubicBezTo>
                  <a:cubicBezTo>
                    <a:pt x="122999" y="311797"/>
                    <a:pt x="121473" y="308771"/>
                    <a:pt x="122236" y="305745"/>
                  </a:cubicBezTo>
                  <a:lnTo>
                    <a:pt x="151223" y="205892"/>
                  </a:lnTo>
                  <a:cubicBezTo>
                    <a:pt x="152749" y="202866"/>
                    <a:pt x="155800" y="201353"/>
                    <a:pt x="158852" y="202109"/>
                  </a:cubicBezTo>
                  <a:close/>
                  <a:moveTo>
                    <a:pt x="93298" y="67942"/>
                  </a:moveTo>
                  <a:cubicBezTo>
                    <a:pt x="94056" y="67942"/>
                    <a:pt x="94814" y="68705"/>
                    <a:pt x="95572" y="68705"/>
                  </a:cubicBezTo>
                  <a:cubicBezTo>
                    <a:pt x="97088" y="70232"/>
                    <a:pt x="97846" y="72523"/>
                    <a:pt x="97088" y="74813"/>
                  </a:cubicBezTo>
                  <a:cubicBezTo>
                    <a:pt x="96330" y="76340"/>
                    <a:pt x="87992" y="101534"/>
                    <a:pt x="111490" y="117566"/>
                  </a:cubicBezTo>
                  <a:cubicBezTo>
                    <a:pt x="120586" y="122911"/>
                    <a:pt x="125134" y="130545"/>
                    <a:pt x="125134" y="138943"/>
                  </a:cubicBezTo>
                  <a:cubicBezTo>
                    <a:pt x="125892" y="146578"/>
                    <a:pt x="122860" y="153449"/>
                    <a:pt x="119070" y="158793"/>
                  </a:cubicBezTo>
                  <a:lnTo>
                    <a:pt x="161518" y="150395"/>
                  </a:lnTo>
                  <a:cubicBezTo>
                    <a:pt x="165308" y="150395"/>
                    <a:pt x="167582" y="151922"/>
                    <a:pt x="168340" y="154976"/>
                  </a:cubicBezTo>
                  <a:cubicBezTo>
                    <a:pt x="169098" y="158030"/>
                    <a:pt x="166824" y="161083"/>
                    <a:pt x="163792" y="161847"/>
                  </a:cubicBezTo>
                  <a:lnTo>
                    <a:pt x="106942" y="173299"/>
                  </a:lnTo>
                  <a:cubicBezTo>
                    <a:pt x="103910" y="176352"/>
                    <a:pt x="97846" y="179406"/>
                    <a:pt x="87992" y="184750"/>
                  </a:cubicBezTo>
                  <a:cubicBezTo>
                    <a:pt x="31143" y="216052"/>
                    <a:pt x="47819" y="255752"/>
                    <a:pt x="48577" y="258042"/>
                  </a:cubicBezTo>
                  <a:cubicBezTo>
                    <a:pt x="50093" y="260332"/>
                    <a:pt x="48577" y="264150"/>
                    <a:pt x="45545" y="264913"/>
                  </a:cubicBezTo>
                  <a:cubicBezTo>
                    <a:pt x="43271" y="266440"/>
                    <a:pt x="39481" y="265677"/>
                    <a:pt x="38723" y="262623"/>
                  </a:cubicBezTo>
                  <a:cubicBezTo>
                    <a:pt x="37965" y="261859"/>
                    <a:pt x="15983" y="211471"/>
                    <a:pt x="82687" y="174826"/>
                  </a:cubicBezTo>
                  <a:cubicBezTo>
                    <a:pt x="85718" y="173299"/>
                    <a:pt x="88750" y="171772"/>
                    <a:pt x="90266" y="171008"/>
                  </a:cubicBezTo>
                  <a:cubicBezTo>
                    <a:pt x="89508" y="171008"/>
                    <a:pt x="88750" y="171008"/>
                    <a:pt x="88750" y="171008"/>
                  </a:cubicBezTo>
                  <a:cubicBezTo>
                    <a:pt x="63737" y="170245"/>
                    <a:pt x="17499" y="170245"/>
                    <a:pt x="2339" y="132836"/>
                  </a:cubicBezTo>
                  <a:cubicBezTo>
                    <a:pt x="823" y="129782"/>
                    <a:pt x="2339" y="126728"/>
                    <a:pt x="5371" y="125201"/>
                  </a:cubicBezTo>
                  <a:cubicBezTo>
                    <a:pt x="8403" y="124438"/>
                    <a:pt x="11435" y="125964"/>
                    <a:pt x="12951" y="128255"/>
                  </a:cubicBezTo>
                  <a:cubicBezTo>
                    <a:pt x="25079" y="158793"/>
                    <a:pt x="66769" y="159556"/>
                    <a:pt x="88750" y="159556"/>
                  </a:cubicBezTo>
                  <a:cubicBezTo>
                    <a:pt x="95572" y="159556"/>
                    <a:pt x="100120" y="159556"/>
                    <a:pt x="103152" y="160320"/>
                  </a:cubicBezTo>
                  <a:cubicBezTo>
                    <a:pt x="108458" y="155739"/>
                    <a:pt x="114522" y="147341"/>
                    <a:pt x="114522" y="139707"/>
                  </a:cubicBezTo>
                  <a:cubicBezTo>
                    <a:pt x="113764" y="134362"/>
                    <a:pt x="110732" y="130545"/>
                    <a:pt x="105426" y="126728"/>
                  </a:cubicBezTo>
                  <a:cubicBezTo>
                    <a:pt x="80413" y="109932"/>
                    <a:pt x="81929" y="83211"/>
                    <a:pt x="86476" y="70996"/>
                  </a:cubicBezTo>
                  <a:cubicBezTo>
                    <a:pt x="87234" y="67942"/>
                    <a:pt x="90266" y="66415"/>
                    <a:pt x="93298" y="67942"/>
                  </a:cubicBezTo>
                  <a:close/>
                  <a:moveTo>
                    <a:pt x="3064" y="499"/>
                  </a:moveTo>
                  <a:cubicBezTo>
                    <a:pt x="5361" y="-260"/>
                    <a:pt x="7658" y="-260"/>
                    <a:pt x="9955" y="1258"/>
                  </a:cubicBezTo>
                  <a:cubicBezTo>
                    <a:pt x="9955" y="2018"/>
                    <a:pt x="9955" y="2777"/>
                    <a:pt x="10721" y="2777"/>
                  </a:cubicBezTo>
                  <a:lnTo>
                    <a:pt x="27567" y="33906"/>
                  </a:lnTo>
                  <a:lnTo>
                    <a:pt x="58963" y="35424"/>
                  </a:lnTo>
                  <a:cubicBezTo>
                    <a:pt x="60494" y="36183"/>
                    <a:pt x="62026" y="36183"/>
                    <a:pt x="62792" y="37702"/>
                  </a:cubicBezTo>
                  <a:cubicBezTo>
                    <a:pt x="64323" y="38461"/>
                    <a:pt x="64323" y="39980"/>
                    <a:pt x="64323" y="41498"/>
                  </a:cubicBezTo>
                  <a:cubicBezTo>
                    <a:pt x="64323" y="45294"/>
                    <a:pt x="61260" y="47572"/>
                    <a:pt x="58197" y="46813"/>
                  </a:cubicBezTo>
                  <a:lnTo>
                    <a:pt x="34459" y="45294"/>
                  </a:lnTo>
                  <a:lnTo>
                    <a:pt x="42882" y="60479"/>
                  </a:lnTo>
                  <a:cubicBezTo>
                    <a:pt x="44414" y="62757"/>
                    <a:pt x="43648" y="66553"/>
                    <a:pt x="40585" y="68072"/>
                  </a:cubicBezTo>
                  <a:cubicBezTo>
                    <a:pt x="38288" y="69590"/>
                    <a:pt x="34459" y="68831"/>
                    <a:pt x="32928" y="65794"/>
                  </a:cubicBezTo>
                  <a:lnTo>
                    <a:pt x="766" y="8092"/>
                  </a:lnTo>
                  <a:cubicBezTo>
                    <a:pt x="-765" y="5814"/>
                    <a:pt x="1" y="2018"/>
                    <a:pt x="3064" y="499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0" name="Freeform 77">
              <a:extLst>
                <a:ext uri="{FF2B5EF4-FFF2-40B4-BE49-F238E27FC236}">
                  <a16:creationId xmlns:a16="http://schemas.microsoft.com/office/drawing/2014/main" id="{35806BF7-A325-4005-9F02-2EDB2607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7313" y="8789988"/>
              <a:ext cx="328613" cy="309563"/>
            </a:xfrm>
            <a:custGeom>
              <a:avLst/>
              <a:gdLst>
                <a:gd name="T0" fmla="*/ 174 w 432"/>
                <a:gd name="T1" fmla="*/ 331 h 407"/>
                <a:gd name="T2" fmla="*/ 306 w 432"/>
                <a:gd name="T3" fmla="*/ 348 h 407"/>
                <a:gd name="T4" fmla="*/ 356 w 432"/>
                <a:gd name="T5" fmla="*/ 179 h 407"/>
                <a:gd name="T6" fmla="*/ 239 w 432"/>
                <a:gd name="T7" fmla="*/ 94 h 407"/>
                <a:gd name="T8" fmla="*/ 87 w 432"/>
                <a:gd name="T9" fmla="*/ 147 h 407"/>
                <a:gd name="T10" fmla="*/ 174 w 432"/>
                <a:gd name="T11" fmla="*/ 33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407">
                  <a:moveTo>
                    <a:pt x="174" y="331"/>
                  </a:moveTo>
                  <a:cubicBezTo>
                    <a:pt x="174" y="331"/>
                    <a:pt x="216" y="407"/>
                    <a:pt x="306" y="348"/>
                  </a:cubicBezTo>
                  <a:cubicBezTo>
                    <a:pt x="371" y="306"/>
                    <a:pt x="432" y="229"/>
                    <a:pt x="356" y="179"/>
                  </a:cubicBezTo>
                  <a:cubicBezTo>
                    <a:pt x="281" y="128"/>
                    <a:pt x="281" y="188"/>
                    <a:pt x="239" y="94"/>
                  </a:cubicBezTo>
                  <a:cubicBezTo>
                    <a:pt x="197" y="0"/>
                    <a:pt x="66" y="104"/>
                    <a:pt x="87" y="147"/>
                  </a:cubicBezTo>
                  <a:cubicBezTo>
                    <a:pt x="108" y="191"/>
                    <a:pt x="0" y="254"/>
                    <a:pt x="174" y="331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4AE7A356-4FF4-4B09-B175-AB5BEF6E5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1753" y="8855458"/>
              <a:ext cx="132488" cy="189386"/>
            </a:xfrm>
            <a:custGeom>
              <a:avLst/>
              <a:gdLst>
                <a:gd name="connsiteX0" fmla="*/ 72273 w 132488"/>
                <a:gd name="connsiteY0" fmla="*/ 43240 h 189386"/>
                <a:gd name="connsiteX1" fmla="*/ 73792 w 132488"/>
                <a:gd name="connsiteY1" fmla="*/ 44001 h 189386"/>
                <a:gd name="connsiteX2" fmla="*/ 75312 w 132488"/>
                <a:gd name="connsiteY2" fmla="*/ 47806 h 189386"/>
                <a:gd name="connsiteX3" fmla="*/ 88986 w 132488"/>
                <a:gd name="connsiteY3" fmla="*/ 77486 h 189386"/>
                <a:gd name="connsiteX4" fmla="*/ 100381 w 132488"/>
                <a:gd name="connsiteY4" fmla="*/ 92706 h 189386"/>
                <a:gd name="connsiteX5" fmla="*/ 96582 w 132488"/>
                <a:gd name="connsiteY5" fmla="*/ 107927 h 189386"/>
                <a:gd name="connsiteX6" fmla="*/ 127728 w 132488"/>
                <a:gd name="connsiteY6" fmla="*/ 98795 h 189386"/>
                <a:gd name="connsiteX7" fmla="*/ 132286 w 132488"/>
                <a:gd name="connsiteY7" fmla="*/ 101839 h 189386"/>
                <a:gd name="connsiteX8" fmla="*/ 130007 w 132488"/>
                <a:gd name="connsiteY8" fmla="*/ 106405 h 189386"/>
                <a:gd name="connsiteX9" fmla="*/ 88986 w 132488"/>
                <a:gd name="connsiteY9" fmla="*/ 118581 h 189386"/>
                <a:gd name="connsiteX10" fmla="*/ 76071 w 132488"/>
                <a:gd name="connsiteY10" fmla="*/ 128474 h 189386"/>
                <a:gd name="connsiteX11" fmla="*/ 51762 w 132488"/>
                <a:gd name="connsiteY11" fmla="*/ 183268 h 189386"/>
                <a:gd name="connsiteX12" fmla="*/ 50243 w 132488"/>
                <a:gd name="connsiteY12" fmla="*/ 188595 h 189386"/>
                <a:gd name="connsiteX13" fmla="*/ 44925 w 132488"/>
                <a:gd name="connsiteY13" fmla="*/ 187073 h 189386"/>
                <a:gd name="connsiteX14" fmla="*/ 71513 w 132488"/>
                <a:gd name="connsiteY14" fmla="*/ 121625 h 189386"/>
                <a:gd name="connsiteX15" fmla="*/ 76831 w 132488"/>
                <a:gd name="connsiteY15" fmla="*/ 117820 h 189386"/>
                <a:gd name="connsiteX16" fmla="*/ 75312 w 132488"/>
                <a:gd name="connsiteY16" fmla="*/ 117820 h 189386"/>
                <a:gd name="connsiteX17" fmla="*/ 9981 w 132488"/>
                <a:gd name="connsiteY17" fmla="*/ 95750 h 189386"/>
                <a:gd name="connsiteX18" fmla="*/ 12260 w 132488"/>
                <a:gd name="connsiteY18" fmla="*/ 90423 h 189386"/>
                <a:gd name="connsiteX19" fmla="*/ 17577 w 132488"/>
                <a:gd name="connsiteY19" fmla="*/ 91945 h 189386"/>
                <a:gd name="connsiteX20" fmla="*/ 74552 w 132488"/>
                <a:gd name="connsiteY20" fmla="*/ 109449 h 189386"/>
                <a:gd name="connsiteX21" fmla="*/ 85187 w 132488"/>
                <a:gd name="connsiteY21" fmla="*/ 109449 h 189386"/>
                <a:gd name="connsiteX22" fmla="*/ 92024 w 132488"/>
                <a:gd name="connsiteY22" fmla="*/ 93467 h 189386"/>
                <a:gd name="connsiteX23" fmla="*/ 85187 w 132488"/>
                <a:gd name="connsiteY23" fmla="*/ 85096 h 189386"/>
                <a:gd name="connsiteX24" fmla="*/ 67715 w 132488"/>
                <a:gd name="connsiteY24" fmla="*/ 46284 h 189386"/>
                <a:gd name="connsiteX25" fmla="*/ 72273 w 132488"/>
                <a:gd name="connsiteY25" fmla="*/ 43240 h 189386"/>
                <a:gd name="connsiteX26" fmla="*/ 1967 w 132488"/>
                <a:gd name="connsiteY26" fmla="*/ 1154 h 189386"/>
                <a:gd name="connsiteX27" fmla="*/ 6510 w 132488"/>
                <a:gd name="connsiteY27" fmla="*/ 1154 h 189386"/>
                <a:gd name="connsiteX28" fmla="*/ 7267 w 132488"/>
                <a:gd name="connsiteY28" fmla="*/ 1923 h 189386"/>
                <a:gd name="connsiteX29" fmla="*/ 21653 w 132488"/>
                <a:gd name="connsiteY29" fmla="*/ 23454 h 189386"/>
                <a:gd name="connsiteX30" fmla="*/ 44366 w 132488"/>
                <a:gd name="connsiteY30" fmla="*/ 22685 h 189386"/>
                <a:gd name="connsiteX31" fmla="*/ 47395 w 132488"/>
                <a:gd name="connsiteY31" fmla="*/ 23454 h 189386"/>
                <a:gd name="connsiteX32" fmla="*/ 48909 w 132488"/>
                <a:gd name="connsiteY32" fmla="*/ 27298 h 189386"/>
                <a:gd name="connsiteX33" fmla="*/ 44366 w 132488"/>
                <a:gd name="connsiteY33" fmla="*/ 31143 h 189386"/>
                <a:gd name="connsiteX34" fmla="*/ 27710 w 132488"/>
                <a:gd name="connsiteY34" fmla="*/ 31143 h 189386"/>
                <a:gd name="connsiteX35" fmla="*/ 34524 w 132488"/>
                <a:gd name="connsiteY35" fmla="*/ 41908 h 189386"/>
                <a:gd name="connsiteX36" fmla="*/ 33009 w 132488"/>
                <a:gd name="connsiteY36" fmla="*/ 48060 h 189386"/>
                <a:gd name="connsiteX37" fmla="*/ 27710 w 132488"/>
                <a:gd name="connsiteY37" fmla="*/ 46522 h 189386"/>
                <a:gd name="connsiteX38" fmla="*/ 453 w 132488"/>
                <a:gd name="connsiteY38" fmla="*/ 6537 h 189386"/>
                <a:gd name="connsiteX39" fmla="*/ 1967 w 132488"/>
                <a:gd name="connsiteY39" fmla="*/ 1154 h 1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2488" h="189386">
                  <a:moveTo>
                    <a:pt x="72273" y="43240"/>
                  </a:moveTo>
                  <a:cubicBezTo>
                    <a:pt x="73033" y="43240"/>
                    <a:pt x="73792" y="43240"/>
                    <a:pt x="73792" y="44001"/>
                  </a:cubicBezTo>
                  <a:cubicBezTo>
                    <a:pt x="75312" y="44762"/>
                    <a:pt x="76071" y="46284"/>
                    <a:pt x="75312" y="47806"/>
                  </a:cubicBezTo>
                  <a:cubicBezTo>
                    <a:pt x="75312" y="48567"/>
                    <a:pt x="70754" y="67593"/>
                    <a:pt x="88986" y="77486"/>
                  </a:cubicBezTo>
                  <a:cubicBezTo>
                    <a:pt x="95823" y="81291"/>
                    <a:pt x="99621" y="86618"/>
                    <a:pt x="100381" y="92706"/>
                  </a:cubicBezTo>
                  <a:cubicBezTo>
                    <a:pt x="101140" y="98034"/>
                    <a:pt x="98861" y="103361"/>
                    <a:pt x="96582" y="107927"/>
                  </a:cubicBezTo>
                  <a:lnTo>
                    <a:pt x="127728" y="98795"/>
                  </a:lnTo>
                  <a:cubicBezTo>
                    <a:pt x="129248" y="98034"/>
                    <a:pt x="131527" y="99556"/>
                    <a:pt x="132286" y="101839"/>
                  </a:cubicBezTo>
                  <a:cubicBezTo>
                    <a:pt x="133046" y="103361"/>
                    <a:pt x="131527" y="105644"/>
                    <a:pt x="130007" y="106405"/>
                  </a:cubicBezTo>
                  <a:lnTo>
                    <a:pt x="88986" y="118581"/>
                  </a:lnTo>
                  <a:cubicBezTo>
                    <a:pt x="86707" y="120864"/>
                    <a:pt x="82908" y="123908"/>
                    <a:pt x="76071" y="128474"/>
                  </a:cubicBezTo>
                  <a:cubicBezTo>
                    <a:pt x="36569" y="154349"/>
                    <a:pt x="51002" y="182507"/>
                    <a:pt x="51762" y="183268"/>
                  </a:cubicBezTo>
                  <a:cubicBezTo>
                    <a:pt x="53281" y="185551"/>
                    <a:pt x="52522" y="187834"/>
                    <a:pt x="50243" y="188595"/>
                  </a:cubicBezTo>
                  <a:cubicBezTo>
                    <a:pt x="48723" y="190117"/>
                    <a:pt x="45685" y="189356"/>
                    <a:pt x="44925" y="187073"/>
                  </a:cubicBezTo>
                  <a:cubicBezTo>
                    <a:pt x="44925" y="187073"/>
                    <a:pt x="25174" y="152066"/>
                    <a:pt x="71513" y="121625"/>
                  </a:cubicBezTo>
                  <a:cubicBezTo>
                    <a:pt x="73792" y="120103"/>
                    <a:pt x="75312" y="118581"/>
                    <a:pt x="76831" y="117820"/>
                  </a:cubicBezTo>
                  <a:cubicBezTo>
                    <a:pt x="76071" y="117820"/>
                    <a:pt x="76071" y="117820"/>
                    <a:pt x="75312" y="117820"/>
                  </a:cubicBezTo>
                  <a:cubicBezTo>
                    <a:pt x="57080" y="119342"/>
                    <a:pt x="23655" y="122386"/>
                    <a:pt x="9981" y="95750"/>
                  </a:cubicBezTo>
                  <a:cubicBezTo>
                    <a:pt x="9221" y="94228"/>
                    <a:pt x="9981" y="91945"/>
                    <a:pt x="12260" y="90423"/>
                  </a:cubicBezTo>
                  <a:cubicBezTo>
                    <a:pt x="13779" y="89662"/>
                    <a:pt x="16818" y="90423"/>
                    <a:pt x="17577" y="91945"/>
                  </a:cubicBezTo>
                  <a:cubicBezTo>
                    <a:pt x="28972" y="113254"/>
                    <a:pt x="58599" y="110971"/>
                    <a:pt x="74552" y="109449"/>
                  </a:cubicBezTo>
                  <a:cubicBezTo>
                    <a:pt x="79870" y="109449"/>
                    <a:pt x="82908" y="109449"/>
                    <a:pt x="85187" y="109449"/>
                  </a:cubicBezTo>
                  <a:cubicBezTo>
                    <a:pt x="88986" y="105644"/>
                    <a:pt x="92784" y="98795"/>
                    <a:pt x="92024" y="93467"/>
                  </a:cubicBezTo>
                  <a:cubicBezTo>
                    <a:pt x="91265" y="90423"/>
                    <a:pt x="88986" y="87379"/>
                    <a:pt x="85187" y="85096"/>
                  </a:cubicBezTo>
                  <a:cubicBezTo>
                    <a:pt x="66196" y="74442"/>
                    <a:pt x="65436" y="54655"/>
                    <a:pt x="67715" y="46284"/>
                  </a:cubicBezTo>
                  <a:cubicBezTo>
                    <a:pt x="67715" y="44001"/>
                    <a:pt x="69994" y="42479"/>
                    <a:pt x="72273" y="43240"/>
                  </a:cubicBezTo>
                  <a:close/>
                  <a:moveTo>
                    <a:pt x="1967" y="1154"/>
                  </a:moveTo>
                  <a:cubicBezTo>
                    <a:pt x="3482" y="-384"/>
                    <a:pt x="5753" y="-384"/>
                    <a:pt x="6510" y="1154"/>
                  </a:cubicBezTo>
                  <a:cubicBezTo>
                    <a:pt x="7267" y="1154"/>
                    <a:pt x="7267" y="1154"/>
                    <a:pt x="7267" y="1923"/>
                  </a:cubicBezTo>
                  <a:lnTo>
                    <a:pt x="21653" y="23454"/>
                  </a:lnTo>
                  <a:lnTo>
                    <a:pt x="44366" y="22685"/>
                  </a:lnTo>
                  <a:cubicBezTo>
                    <a:pt x="45881" y="22685"/>
                    <a:pt x="46638" y="23454"/>
                    <a:pt x="47395" y="23454"/>
                  </a:cubicBezTo>
                  <a:cubicBezTo>
                    <a:pt x="48152" y="24223"/>
                    <a:pt x="48909" y="25760"/>
                    <a:pt x="48909" y="27298"/>
                  </a:cubicBezTo>
                  <a:cubicBezTo>
                    <a:pt x="48909" y="29605"/>
                    <a:pt x="46638" y="31143"/>
                    <a:pt x="44366" y="31143"/>
                  </a:cubicBezTo>
                  <a:lnTo>
                    <a:pt x="27710" y="31143"/>
                  </a:lnTo>
                  <a:lnTo>
                    <a:pt x="34524" y="41908"/>
                  </a:lnTo>
                  <a:cubicBezTo>
                    <a:pt x="36038" y="43446"/>
                    <a:pt x="35281" y="46522"/>
                    <a:pt x="33009" y="48060"/>
                  </a:cubicBezTo>
                  <a:cubicBezTo>
                    <a:pt x="31495" y="48829"/>
                    <a:pt x="29224" y="48829"/>
                    <a:pt x="27710" y="46522"/>
                  </a:cubicBezTo>
                  <a:lnTo>
                    <a:pt x="453" y="6537"/>
                  </a:lnTo>
                  <a:cubicBezTo>
                    <a:pt x="-304" y="4999"/>
                    <a:pt x="-304" y="1923"/>
                    <a:pt x="1967" y="1154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2" name="Freeform 80">
              <a:extLst>
                <a:ext uri="{FF2B5EF4-FFF2-40B4-BE49-F238E27FC236}">
                  <a16:creationId xmlns:a16="http://schemas.microsoft.com/office/drawing/2014/main" id="{40EEBF35-2E75-484F-BADE-4EA0DC0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7813" y="8991600"/>
              <a:ext cx="39688" cy="82550"/>
            </a:xfrm>
            <a:custGeom>
              <a:avLst/>
              <a:gdLst>
                <a:gd name="T0" fmla="*/ 1 w 51"/>
                <a:gd name="T1" fmla="*/ 103 h 110"/>
                <a:gd name="T2" fmla="*/ 5 w 51"/>
                <a:gd name="T3" fmla="*/ 109 h 110"/>
                <a:gd name="T4" fmla="*/ 12 w 51"/>
                <a:gd name="T5" fmla="*/ 105 h 110"/>
                <a:gd name="T6" fmla="*/ 19 w 51"/>
                <a:gd name="T7" fmla="*/ 69 h 110"/>
                <a:gd name="T8" fmla="*/ 48 w 51"/>
                <a:gd name="T9" fmla="*/ 50 h 110"/>
                <a:gd name="T10" fmla="*/ 50 w 51"/>
                <a:gd name="T11" fmla="*/ 43 h 110"/>
                <a:gd name="T12" fmla="*/ 49 w 51"/>
                <a:gd name="T13" fmla="*/ 41 h 110"/>
                <a:gd name="T14" fmla="*/ 42 w 51"/>
                <a:gd name="T15" fmla="*/ 41 h 110"/>
                <a:gd name="T16" fmla="*/ 22 w 51"/>
                <a:gd name="T17" fmla="*/ 54 h 110"/>
                <a:gd name="T18" fmla="*/ 31 w 51"/>
                <a:gd name="T19" fmla="*/ 7 h 110"/>
                <a:gd name="T20" fmla="*/ 29 w 51"/>
                <a:gd name="T21" fmla="*/ 2 h 110"/>
                <a:gd name="T22" fmla="*/ 27 w 51"/>
                <a:gd name="T23" fmla="*/ 1 h 110"/>
                <a:gd name="T24" fmla="*/ 20 w 51"/>
                <a:gd name="T25" fmla="*/ 5 h 110"/>
                <a:gd name="T26" fmla="*/ 1 w 51"/>
                <a:gd name="T27" fmla="*/ 10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110">
                  <a:moveTo>
                    <a:pt x="1" y="103"/>
                  </a:moveTo>
                  <a:cubicBezTo>
                    <a:pt x="0" y="106"/>
                    <a:pt x="2" y="109"/>
                    <a:pt x="5" y="109"/>
                  </a:cubicBezTo>
                  <a:cubicBezTo>
                    <a:pt x="8" y="110"/>
                    <a:pt x="11" y="108"/>
                    <a:pt x="12" y="105"/>
                  </a:cubicBezTo>
                  <a:lnTo>
                    <a:pt x="19" y="69"/>
                  </a:lnTo>
                  <a:lnTo>
                    <a:pt x="48" y="50"/>
                  </a:lnTo>
                  <a:cubicBezTo>
                    <a:pt x="51" y="48"/>
                    <a:pt x="51" y="45"/>
                    <a:pt x="50" y="43"/>
                  </a:cubicBezTo>
                  <a:cubicBezTo>
                    <a:pt x="50" y="42"/>
                    <a:pt x="49" y="42"/>
                    <a:pt x="49" y="41"/>
                  </a:cubicBezTo>
                  <a:cubicBezTo>
                    <a:pt x="47" y="40"/>
                    <a:pt x="44" y="40"/>
                    <a:pt x="42" y="41"/>
                  </a:cubicBezTo>
                  <a:lnTo>
                    <a:pt x="22" y="54"/>
                  </a:lnTo>
                  <a:lnTo>
                    <a:pt x="31" y="7"/>
                  </a:lnTo>
                  <a:cubicBezTo>
                    <a:pt x="31" y="5"/>
                    <a:pt x="30" y="3"/>
                    <a:pt x="29" y="2"/>
                  </a:cubicBezTo>
                  <a:cubicBezTo>
                    <a:pt x="28" y="1"/>
                    <a:pt x="28" y="1"/>
                    <a:pt x="27" y="1"/>
                  </a:cubicBezTo>
                  <a:cubicBezTo>
                    <a:pt x="24" y="0"/>
                    <a:pt x="21" y="2"/>
                    <a:pt x="20" y="5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3" name="Rectangle 81">
              <a:extLst>
                <a:ext uri="{FF2B5EF4-FFF2-40B4-BE49-F238E27FC236}">
                  <a16:creationId xmlns:a16="http://schemas.microsoft.com/office/drawing/2014/main" id="{BCD177F3-DB37-446A-A2C3-CA7A15F7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7838" y="9007475"/>
              <a:ext cx="1111250" cy="193675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4" name="Rectangle 82">
              <a:extLst>
                <a:ext uri="{FF2B5EF4-FFF2-40B4-BE49-F238E27FC236}">
                  <a16:creationId xmlns:a16="http://schemas.microsoft.com/office/drawing/2014/main" id="{9EE455D8-DF03-4F4A-951D-E8330963D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7813" y="8824913"/>
              <a:ext cx="1195388" cy="182563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5" name="Rectangle 83">
              <a:extLst>
                <a:ext uri="{FF2B5EF4-FFF2-40B4-BE49-F238E27FC236}">
                  <a16:creationId xmlns:a16="http://schemas.microsoft.com/office/drawing/2014/main" id="{630657F1-593E-43DF-9056-9F9E38C8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2588" y="8650288"/>
              <a:ext cx="1162050" cy="174625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6" name="Rectangle 84">
              <a:extLst>
                <a:ext uri="{FF2B5EF4-FFF2-40B4-BE49-F238E27FC236}">
                  <a16:creationId xmlns:a16="http://schemas.microsoft.com/office/drawing/2014/main" id="{D07754BC-E7F2-4432-98E4-B2171AC4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113" y="8475663"/>
              <a:ext cx="1128713" cy="174625"/>
            </a:xfrm>
            <a:prstGeom prst="rect">
              <a:avLst/>
            </a:pr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7" name="Rectangle 85">
              <a:extLst>
                <a:ext uri="{FF2B5EF4-FFF2-40B4-BE49-F238E27FC236}">
                  <a16:creationId xmlns:a16="http://schemas.microsoft.com/office/drawing/2014/main" id="{A05C528A-EEAA-47B3-B49C-EBAF18463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5113" y="8323263"/>
              <a:ext cx="1127125" cy="15240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8" name="Rectangle 86">
              <a:extLst>
                <a:ext uri="{FF2B5EF4-FFF2-40B4-BE49-F238E27FC236}">
                  <a16:creationId xmlns:a16="http://schemas.microsoft.com/office/drawing/2014/main" id="{9090A44B-362C-4527-9CAB-FF234D9BB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8325" y="8707438"/>
              <a:ext cx="790575" cy="58738"/>
            </a:xfrm>
            <a:prstGeom prst="rect">
              <a:avLst/>
            </a:pr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9" name="Rectangle 87">
              <a:extLst>
                <a:ext uri="{FF2B5EF4-FFF2-40B4-BE49-F238E27FC236}">
                  <a16:creationId xmlns:a16="http://schemas.microsoft.com/office/drawing/2014/main" id="{A9068603-BA3A-4892-BFA7-0145C5BF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113" y="8475663"/>
              <a:ext cx="515938" cy="174625"/>
            </a:xfrm>
            <a:prstGeom prst="rect">
              <a:avLst/>
            </a:pr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0" name="Rectangle 88">
              <a:extLst>
                <a:ext uri="{FF2B5EF4-FFF2-40B4-BE49-F238E27FC236}">
                  <a16:creationId xmlns:a16="http://schemas.microsoft.com/office/drawing/2014/main" id="{33B21347-816D-4542-B101-17EF906A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6463" y="8824913"/>
              <a:ext cx="566738" cy="182563"/>
            </a:xfrm>
            <a:prstGeom prst="rect">
              <a:avLst/>
            </a:prstGeom>
            <a:solidFill>
              <a:srgbClr val="604A6E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1" name="Freeform 89">
              <a:extLst>
                <a:ext uri="{FF2B5EF4-FFF2-40B4-BE49-F238E27FC236}">
                  <a16:creationId xmlns:a16="http://schemas.microsoft.com/office/drawing/2014/main" id="{31C2D3A4-E728-4507-B790-383DAE613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7650" y="8893175"/>
              <a:ext cx="407988" cy="349250"/>
            </a:xfrm>
            <a:custGeom>
              <a:avLst/>
              <a:gdLst>
                <a:gd name="T0" fmla="*/ 213 w 537"/>
                <a:gd name="T1" fmla="*/ 54 h 459"/>
                <a:gd name="T2" fmla="*/ 42 w 537"/>
                <a:gd name="T3" fmla="*/ 157 h 459"/>
                <a:gd name="T4" fmla="*/ 94 w 537"/>
                <a:gd name="T5" fmla="*/ 405 h 459"/>
                <a:gd name="T6" fmla="*/ 353 w 537"/>
                <a:gd name="T7" fmla="*/ 405 h 459"/>
                <a:gd name="T8" fmla="*/ 484 w 537"/>
                <a:gd name="T9" fmla="*/ 187 h 459"/>
                <a:gd name="T10" fmla="*/ 432 w 537"/>
                <a:gd name="T11" fmla="*/ 68 h 459"/>
                <a:gd name="T12" fmla="*/ 213 w 537"/>
                <a:gd name="T13" fmla="*/ 54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459">
                  <a:moveTo>
                    <a:pt x="213" y="54"/>
                  </a:moveTo>
                  <a:cubicBezTo>
                    <a:pt x="213" y="54"/>
                    <a:pt x="93" y="5"/>
                    <a:pt x="42" y="157"/>
                  </a:cubicBezTo>
                  <a:cubicBezTo>
                    <a:pt x="6" y="266"/>
                    <a:pt x="0" y="368"/>
                    <a:pt x="94" y="405"/>
                  </a:cubicBezTo>
                  <a:cubicBezTo>
                    <a:pt x="223" y="456"/>
                    <a:pt x="239" y="363"/>
                    <a:pt x="353" y="405"/>
                  </a:cubicBezTo>
                  <a:cubicBezTo>
                    <a:pt x="498" y="459"/>
                    <a:pt x="537" y="236"/>
                    <a:pt x="484" y="187"/>
                  </a:cubicBezTo>
                  <a:cubicBezTo>
                    <a:pt x="445" y="151"/>
                    <a:pt x="456" y="97"/>
                    <a:pt x="432" y="68"/>
                  </a:cubicBezTo>
                  <a:cubicBezTo>
                    <a:pt x="374" y="0"/>
                    <a:pt x="248" y="1"/>
                    <a:pt x="213" y="54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952162BF-0A83-488C-B1F7-0E9B898B1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2373" y="8927082"/>
              <a:ext cx="332062" cy="194694"/>
            </a:xfrm>
            <a:custGeom>
              <a:avLst/>
              <a:gdLst>
                <a:gd name="connsiteX0" fmla="*/ 259987 w 332062"/>
                <a:gd name="connsiteY0" fmla="*/ 150996 h 194694"/>
                <a:gd name="connsiteX1" fmla="*/ 328087 w 332062"/>
                <a:gd name="connsiteY1" fmla="*/ 172091 h 194694"/>
                <a:gd name="connsiteX2" fmla="*/ 331870 w 332062"/>
                <a:gd name="connsiteY2" fmla="*/ 179625 h 194694"/>
                <a:gd name="connsiteX3" fmla="*/ 325817 w 332062"/>
                <a:gd name="connsiteY3" fmla="*/ 183392 h 194694"/>
                <a:gd name="connsiteX4" fmla="*/ 324304 w 332062"/>
                <a:gd name="connsiteY4" fmla="*/ 183392 h 194694"/>
                <a:gd name="connsiteX5" fmla="*/ 287984 w 332062"/>
                <a:gd name="connsiteY5" fmla="*/ 172091 h 194694"/>
                <a:gd name="connsiteX6" fmla="*/ 262257 w 332062"/>
                <a:gd name="connsiteY6" fmla="*/ 193186 h 194694"/>
                <a:gd name="connsiteX7" fmla="*/ 258474 w 332062"/>
                <a:gd name="connsiteY7" fmla="*/ 194693 h 194694"/>
                <a:gd name="connsiteX8" fmla="*/ 253934 w 332062"/>
                <a:gd name="connsiteY8" fmla="*/ 192433 h 194694"/>
                <a:gd name="connsiteX9" fmla="*/ 254691 w 332062"/>
                <a:gd name="connsiteY9" fmla="*/ 184146 h 194694"/>
                <a:gd name="connsiteX10" fmla="*/ 274364 w 332062"/>
                <a:gd name="connsiteY10" fmla="*/ 167571 h 194694"/>
                <a:gd name="connsiteX11" fmla="*/ 256204 w 332062"/>
                <a:gd name="connsiteY11" fmla="*/ 162297 h 194694"/>
                <a:gd name="connsiteX12" fmla="*/ 252421 w 332062"/>
                <a:gd name="connsiteY12" fmla="*/ 154763 h 194694"/>
                <a:gd name="connsiteX13" fmla="*/ 259987 w 332062"/>
                <a:gd name="connsiteY13" fmla="*/ 150996 h 194694"/>
                <a:gd name="connsiteX14" fmla="*/ 2992 w 332062"/>
                <a:gd name="connsiteY14" fmla="*/ 26365 h 194694"/>
                <a:gd name="connsiteX15" fmla="*/ 11221 w 332062"/>
                <a:gd name="connsiteY15" fmla="*/ 28667 h 194694"/>
                <a:gd name="connsiteX16" fmla="*/ 62843 w 332062"/>
                <a:gd name="connsiteY16" fmla="*/ 129926 h 194694"/>
                <a:gd name="connsiteX17" fmla="*/ 59850 w 332062"/>
                <a:gd name="connsiteY17" fmla="*/ 138364 h 194694"/>
                <a:gd name="connsiteX18" fmla="*/ 56858 w 332062"/>
                <a:gd name="connsiteY18" fmla="*/ 139131 h 194694"/>
                <a:gd name="connsiteX19" fmla="*/ 51621 w 332062"/>
                <a:gd name="connsiteY19" fmla="*/ 136063 h 194694"/>
                <a:gd name="connsiteX20" fmla="*/ 26932 w 332062"/>
                <a:gd name="connsiteY20" fmla="*/ 86967 h 194694"/>
                <a:gd name="connsiteX21" fmla="*/ 17954 w 332062"/>
                <a:gd name="connsiteY21" fmla="*/ 113816 h 194694"/>
                <a:gd name="connsiteX22" fmla="*/ 12717 w 332062"/>
                <a:gd name="connsiteY22" fmla="*/ 117652 h 194694"/>
                <a:gd name="connsiteX23" fmla="*/ 10473 w 332062"/>
                <a:gd name="connsiteY23" fmla="*/ 117652 h 194694"/>
                <a:gd name="connsiteX24" fmla="*/ 6732 w 332062"/>
                <a:gd name="connsiteY24" fmla="*/ 109981 h 194694"/>
                <a:gd name="connsiteX25" fmla="*/ 19451 w 332062"/>
                <a:gd name="connsiteY25" fmla="*/ 72392 h 194694"/>
                <a:gd name="connsiteX26" fmla="*/ 747 w 332062"/>
                <a:gd name="connsiteY26" fmla="*/ 34803 h 194694"/>
                <a:gd name="connsiteX27" fmla="*/ 2992 w 332062"/>
                <a:gd name="connsiteY27" fmla="*/ 26365 h 194694"/>
                <a:gd name="connsiteX28" fmla="*/ 109318 w 332062"/>
                <a:gd name="connsiteY28" fmla="*/ 194 h 194694"/>
                <a:gd name="connsiteX29" fmla="*/ 139823 w 332062"/>
                <a:gd name="connsiteY29" fmla="*/ 102402 h 194694"/>
                <a:gd name="connsiteX30" fmla="*/ 136773 w 332062"/>
                <a:gd name="connsiteY30" fmla="*/ 111555 h 194694"/>
                <a:gd name="connsiteX31" fmla="*/ 138298 w 332062"/>
                <a:gd name="connsiteY31" fmla="*/ 110029 h 194694"/>
                <a:gd name="connsiteX32" fmla="*/ 234388 w 332062"/>
                <a:gd name="connsiteY32" fmla="*/ 74943 h 194694"/>
                <a:gd name="connsiteX33" fmla="*/ 237439 w 332062"/>
                <a:gd name="connsiteY33" fmla="*/ 82570 h 194694"/>
                <a:gd name="connsiteX34" fmla="*/ 229813 w 332062"/>
                <a:gd name="connsiteY34" fmla="*/ 86384 h 194694"/>
                <a:gd name="connsiteX35" fmla="*/ 146687 w 332062"/>
                <a:gd name="connsiteY35" fmla="*/ 119182 h 194694"/>
                <a:gd name="connsiteX36" fmla="*/ 133722 w 332062"/>
                <a:gd name="connsiteY36" fmla="*/ 129098 h 194694"/>
                <a:gd name="connsiteX37" fmla="*/ 141348 w 332062"/>
                <a:gd name="connsiteY37" fmla="*/ 153506 h 194694"/>
                <a:gd name="connsiteX38" fmla="*/ 157363 w 332062"/>
                <a:gd name="connsiteY38" fmla="*/ 157319 h 194694"/>
                <a:gd name="connsiteX39" fmla="*/ 214560 w 332062"/>
                <a:gd name="connsiteY39" fmla="*/ 186304 h 194694"/>
                <a:gd name="connsiteX40" fmla="*/ 211510 w 332062"/>
                <a:gd name="connsiteY40" fmla="*/ 194694 h 194694"/>
                <a:gd name="connsiteX41" fmla="*/ 208459 w 332062"/>
                <a:gd name="connsiteY41" fmla="*/ 194694 h 194694"/>
                <a:gd name="connsiteX42" fmla="*/ 203121 w 332062"/>
                <a:gd name="connsiteY42" fmla="*/ 191643 h 194694"/>
                <a:gd name="connsiteX43" fmla="*/ 159651 w 332062"/>
                <a:gd name="connsiteY43" fmla="*/ 169523 h 194694"/>
                <a:gd name="connsiteX44" fmla="*/ 132959 w 332062"/>
                <a:gd name="connsiteY44" fmla="*/ 162659 h 194694"/>
                <a:gd name="connsiteX45" fmla="*/ 123045 w 332062"/>
                <a:gd name="connsiteY45" fmla="*/ 142065 h 194694"/>
                <a:gd name="connsiteX46" fmla="*/ 95591 w 332062"/>
                <a:gd name="connsiteY46" fmla="*/ 180965 h 194694"/>
                <a:gd name="connsiteX47" fmla="*/ 86439 w 332062"/>
                <a:gd name="connsiteY47" fmla="*/ 182490 h 194694"/>
                <a:gd name="connsiteX48" fmla="*/ 85677 w 332062"/>
                <a:gd name="connsiteY48" fmla="*/ 174100 h 194694"/>
                <a:gd name="connsiteX49" fmla="*/ 122283 w 332062"/>
                <a:gd name="connsiteY49" fmla="*/ 122233 h 194694"/>
                <a:gd name="connsiteX50" fmla="*/ 127621 w 332062"/>
                <a:gd name="connsiteY50" fmla="*/ 98588 h 194694"/>
                <a:gd name="connsiteX51" fmla="*/ 104742 w 332062"/>
                <a:gd name="connsiteY51" fmla="*/ 11635 h 194694"/>
                <a:gd name="connsiteX52" fmla="*/ 100929 w 332062"/>
                <a:gd name="connsiteY52" fmla="*/ 4007 h 194694"/>
                <a:gd name="connsiteX53" fmla="*/ 109318 w 332062"/>
                <a:gd name="connsiteY53" fmla="*/ 194 h 19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2062" h="194694">
                  <a:moveTo>
                    <a:pt x="259987" y="150996"/>
                  </a:moveTo>
                  <a:lnTo>
                    <a:pt x="328087" y="172091"/>
                  </a:lnTo>
                  <a:cubicBezTo>
                    <a:pt x="331114" y="172845"/>
                    <a:pt x="332627" y="175858"/>
                    <a:pt x="331870" y="179625"/>
                  </a:cubicBezTo>
                  <a:cubicBezTo>
                    <a:pt x="331114" y="181885"/>
                    <a:pt x="328844" y="183392"/>
                    <a:pt x="325817" y="183392"/>
                  </a:cubicBezTo>
                  <a:cubicBezTo>
                    <a:pt x="325817" y="183392"/>
                    <a:pt x="325060" y="183392"/>
                    <a:pt x="324304" y="183392"/>
                  </a:cubicBezTo>
                  <a:lnTo>
                    <a:pt x="287984" y="172091"/>
                  </a:lnTo>
                  <a:lnTo>
                    <a:pt x="262257" y="193186"/>
                  </a:lnTo>
                  <a:cubicBezTo>
                    <a:pt x="260744" y="194693"/>
                    <a:pt x="259987" y="194693"/>
                    <a:pt x="258474" y="194693"/>
                  </a:cubicBezTo>
                  <a:cubicBezTo>
                    <a:pt x="256961" y="194693"/>
                    <a:pt x="254691" y="193940"/>
                    <a:pt x="253934" y="192433"/>
                  </a:cubicBezTo>
                  <a:cubicBezTo>
                    <a:pt x="251664" y="190173"/>
                    <a:pt x="251664" y="186406"/>
                    <a:pt x="254691" y="184146"/>
                  </a:cubicBezTo>
                  <a:lnTo>
                    <a:pt x="274364" y="167571"/>
                  </a:lnTo>
                  <a:lnTo>
                    <a:pt x="256204" y="162297"/>
                  </a:lnTo>
                  <a:cubicBezTo>
                    <a:pt x="253177" y="161544"/>
                    <a:pt x="251664" y="157777"/>
                    <a:pt x="252421" y="154763"/>
                  </a:cubicBezTo>
                  <a:cubicBezTo>
                    <a:pt x="253934" y="151750"/>
                    <a:pt x="256961" y="150243"/>
                    <a:pt x="259987" y="150996"/>
                  </a:cubicBezTo>
                  <a:close/>
                  <a:moveTo>
                    <a:pt x="2992" y="26365"/>
                  </a:moveTo>
                  <a:cubicBezTo>
                    <a:pt x="5984" y="24831"/>
                    <a:pt x="9725" y="25598"/>
                    <a:pt x="11221" y="28667"/>
                  </a:cubicBezTo>
                  <a:lnTo>
                    <a:pt x="62843" y="129926"/>
                  </a:lnTo>
                  <a:cubicBezTo>
                    <a:pt x="64339" y="132994"/>
                    <a:pt x="62843" y="136830"/>
                    <a:pt x="59850" y="138364"/>
                  </a:cubicBezTo>
                  <a:cubicBezTo>
                    <a:pt x="59102" y="139131"/>
                    <a:pt x="58354" y="139131"/>
                    <a:pt x="56858" y="139131"/>
                  </a:cubicBezTo>
                  <a:cubicBezTo>
                    <a:pt x="55361" y="139131"/>
                    <a:pt x="53117" y="137597"/>
                    <a:pt x="51621" y="136063"/>
                  </a:cubicBezTo>
                  <a:lnTo>
                    <a:pt x="26932" y="86967"/>
                  </a:lnTo>
                  <a:lnTo>
                    <a:pt x="17954" y="113816"/>
                  </a:lnTo>
                  <a:cubicBezTo>
                    <a:pt x="17206" y="116118"/>
                    <a:pt x="14962" y="117652"/>
                    <a:pt x="12717" y="117652"/>
                  </a:cubicBezTo>
                  <a:cubicBezTo>
                    <a:pt x="11969" y="117652"/>
                    <a:pt x="11221" y="117652"/>
                    <a:pt x="10473" y="117652"/>
                  </a:cubicBezTo>
                  <a:cubicBezTo>
                    <a:pt x="7481" y="116118"/>
                    <a:pt x="5984" y="113049"/>
                    <a:pt x="6732" y="109981"/>
                  </a:cubicBezTo>
                  <a:lnTo>
                    <a:pt x="19451" y="72392"/>
                  </a:lnTo>
                  <a:lnTo>
                    <a:pt x="747" y="34803"/>
                  </a:lnTo>
                  <a:cubicBezTo>
                    <a:pt x="-749" y="31735"/>
                    <a:pt x="-1" y="27899"/>
                    <a:pt x="2992" y="26365"/>
                  </a:cubicBezTo>
                  <a:close/>
                  <a:moveTo>
                    <a:pt x="109318" y="194"/>
                  </a:moveTo>
                  <a:cubicBezTo>
                    <a:pt x="110081" y="956"/>
                    <a:pt x="164990" y="23839"/>
                    <a:pt x="139823" y="102402"/>
                  </a:cubicBezTo>
                  <a:cubicBezTo>
                    <a:pt x="138298" y="106215"/>
                    <a:pt x="137535" y="109266"/>
                    <a:pt x="136773" y="111555"/>
                  </a:cubicBezTo>
                  <a:cubicBezTo>
                    <a:pt x="137535" y="110792"/>
                    <a:pt x="137535" y="110792"/>
                    <a:pt x="138298" y="110029"/>
                  </a:cubicBezTo>
                  <a:cubicBezTo>
                    <a:pt x="158126" y="91723"/>
                    <a:pt x="193969" y="57400"/>
                    <a:pt x="234388" y="74943"/>
                  </a:cubicBezTo>
                  <a:cubicBezTo>
                    <a:pt x="237439" y="76468"/>
                    <a:pt x="238964" y="79519"/>
                    <a:pt x="237439" y="82570"/>
                  </a:cubicBezTo>
                  <a:cubicBezTo>
                    <a:pt x="235914" y="86384"/>
                    <a:pt x="232863" y="87147"/>
                    <a:pt x="229813" y="86384"/>
                  </a:cubicBezTo>
                  <a:cubicBezTo>
                    <a:pt x="197020" y="71892"/>
                    <a:pt x="164227" y="102402"/>
                    <a:pt x="146687" y="119182"/>
                  </a:cubicBezTo>
                  <a:cubicBezTo>
                    <a:pt x="141348" y="123759"/>
                    <a:pt x="137535" y="127572"/>
                    <a:pt x="133722" y="129098"/>
                  </a:cubicBezTo>
                  <a:cubicBezTo>
                    <a:pt x="133722" y="136725"/>
                    <a:pt x="135247" y="148166"/>
                    <a:pt x="141348" y="153506"/>
                  </a:cubicBezTo>
                  <a:cubicBezTo>
                    <a:pt x="145161" y="157319"/>
                    <a:pt x="150500" y="158845"/>
                    <a:pt x="157363" y="157319"/>
                  </a:cubicBezTo>
                  <a:cubicBezTo>
                    <a:pt x="189394" y="151980"/>
                    <a:pt x="208459" y="174100"/>
                    <a:pt x="214560" y="186304"/>
                  </a:cubicBezTo>
                  <a:cubicBezTo>
                    <a:pt x="215323" y="189355"/>
                    <a:pt x="214560" y="193168"/>
                    <a:pt x="211510" y="194694"/>
                  </a:cubicBezTo>
                  <a:cubicBezTo>
                    <a:pt x="209984" y="194694"/>
                    <a:pt x="209222" y="194694"/>
                    <a:pt x="208459" y="194694"/>
                  </a:cubicBezTo>
                  <a:cubicBezTo>
                    <a:pt x="206171" y="194694"/>
                    <a:pt x="203883" y="193931"/>
                    <a:pt x="203121" y="191643"/>
                  </a:cubicBezTo>
                  <a:cubicBezTo>
                    <a:pt x="202358" y="190118"/>
                    <a:pt x="190156" y="164184"/>
                    <a:pt x="159651" y="169523"/>
                  </a:cubicBezTo>
                  <a:cubicBezTo>
                    <a:pt x="148212" y="171049"/>
                    <a:pt x="139823" y="168761"/>
                    <a:pt x="132959" y="162659"/>
                  </a:cubicBezTo>
                  <a:cubicBezTo>
                    <a:pt x="126858" y="157319"/>
                    <a:pt x="123808" y="148929"/>
                    <a:pt x="123045" y="142065"/>
                  </a:cubicBezTo>
                  <a:lnTo>
                    <a:pt x="95591" y="180965"/>
                  </a:lnTo>
                  <a:cubicBezTo>
                    <a:pt x="93303" y="184016"/>
                    <a:pt x="89490" y="184016"/>
                    <a:pt x="86439" y="182490"/>
                  </a:cubicBezTo>
                  <a:cubicBezTo>
                    <a:pt x="84152" y="180202"/>
                    <a:pt x="83389" y="176388"/>
                    <a:pt x="85677" y="174100"/>
                  </a:cubicBezTo>
                  <a:lnTo>
                    <a:pt x="122283" y="122233"/>
                  </a:lnTo>
                  <a:cubicBezTo>
                    <a:pt x="122283" y="116894"/>
                    <a:pt x="123808" y="110029"/>
                    <a:pt x="127621" y="98588"/>
                  </a:cubicBezTo>
                  <a:cubicBezTo>
                    <a:pt x="149737" y="30704"/>
                    <a:pt x="106268" y="12398"/>
                    <a:pt x="104742" y="11635"/>
                  </a:cubicBezTo>
                  <a:cubicBezTo>
                    <a:pt x="101692" y="10872"/>
                    <a:pt x="100167" y="7058"/>
                    <a:pt x="100929" y="4007"/>
                  </a:cubicBezTo>
                  <a:cubicBezTo>
                    <a:pt x="102455" y="956"/>
                    <a:pt x="106268" y="-569"/>
                    <a:pt x="109318" y="194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3" name="Rectangle 93">
              <a:extLst>
                <a:ext uri="{FF2B5EF4-FFF2-40B4-BE49-F238E27FC236}">
                  <a16:creationId xmlns:a16="http://schemas.microsoft.com/office/drawing/2014/main" id="{96E71140-D55C-4377-83C5-0612A6EE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63" y="9007475"/>
              <a:ext cx="530225" cy="193675"/>
            </a:xfrm>
            <a:prstGeom prst="rect">
              <a:avLst/>
            </a:prstGeom>
            <a:solidFill>
              <a:srgbClr val="A8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4" name="Rectangle 94">
              <a:extLst>
                <a:ext uri="{FF2B5EF4-FFF2-40B4-BE49-F238E27FC236}">
                  <a16:creationId xmlns:a16="http://schemas.microsoft.com/office/drawing/2014/main" id="{911E8005-7F36-4B11-A729-6BB78C0EB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6300" y="8323263"/>
              <a:ext cx="515938" cy="152400"/>
            </a:xfrm>
            <a:prstGeom prst="rect">
              <a:avLst/>
            </a:prstGeom>
            <a:solidFill>
              <a:srgbClr val="604A6E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5" name="Rectangle 95">
              <a:extLst>
                <a:ext uri="{FF2B5EF4-FFF2-40B4-BE49-F238E27FC236}">
                  <a16:creationId xmlns:a16="http://schemas.microsoft.com/office/drawing/2014/main" id="{30470532-6602-4B6A-8C70-22A0991F9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7838" y="9040813"/>
              <a:ext cx="538163" cy="127000"/>
            </a:xfrm>
            <a:prstGeom prst="rect">
              <a:avLst/>
            </a:pr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6" name="Rectangle 96">
              <a:extLst>
                <a:ext uri="{FF2B5EF4-FFF2-40B4-BE49-F238E27FC236}">
                  <a16:creationId xmlns:a16="http://schemas.microsoft.com/office/drawing/2014/main" id="{426F5A52-6A29-4329-B178-55AFEC6D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7813" y="8861425"/>
              <a:ext cx="573088" cy="109538"/>
            </a:xfrm>
            <a:prstGeom prst="rect">
              <a:avLst/>
            </a:pr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7" name="Rectangle 97">
              <a:extLst>
                <a:ext uri="{FF2B5EF4-FFF2-40B4-BE49-F238E27FC236}">
                  <a16:creationId xmlns:a16="http://schemas.microsoft.com/office/drawing/2014/main" id="{A05C026D-4C3C-4679-BABB-A3AC709A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2638" y="8861425"/>
              <a:ext cx="68263" cy="109538"/>
            </a:xfrm>
            <a:prstGeom prst="rect">
              <a:avLst/>
            </a:pr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8" name="Rectangle 98">
              <a:extLst>
                <a:ext uri="{FF2B5EF4-FFF2-40B4-BE49-F238E27FC236}">
                  <a16:creationId xmlns:a16="http://schemas.microsoft.com/office/drawing/2014/main" id="{82E00F4B-F42B-4895-9B9E-C7057385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0275" y="9040813"/>
              <a:ext cx="85725" cy="127000"/>
            </a:xfrm>
            <a:prstGeom prst="rect">
              <a:avLst/>
            </a:pr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9" name="Rectangle 99">
              <a:extLst>
                <a:ext uri="{FF2B5EF4-FFF2-40B4-BE49-F238E27FC236}">
                  <a16:creationId xmlns:a16="http://schemas.microsoft.com/office/drawing/2014/main" id="{9494D369-FD86-43D2-98CE-57262150D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2338" y="8348663"/>
              <a:ext cx="469900" cy="101600"/>
            </a:xfrm>
            <a:prstGeom prst="rect">
              <a:avLst/>
            </a:pr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0" name="Rectangle 100">
              <a:extLst>
                <a:ext uri="{FF2B5EF4-FFF2-40B4-BE49-F238E27FC236}">
                  <a16:creationId xmlns:a16="http://schemas.microsoft.com/office/drawing/2014/main" id="{00EED81E-F5AA-4068-85CD-EFD0A72F3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2338" y="8348663"/>
              <a:ext cx="93663" cy="101600"/>
            </a:xfrm>
            <a:prstGeom prst="rect">
              <a:avLst/>
            </a:pr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1" name="Freeform 101">
              <a:extLst>
                <a:ext uri="{FF2B5EF4-FFF2-40B4-BE49-F238E27FC236}">
                  <a16:creationId xmlns:a16="http://schemas.microsoft.com/office/drawing/2014/main" id="{177FA61A-147B-4643-90CD-BDD3DE0BD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1075" y="11444288"/>
              <a:ext cx="981075" cy="350838"/>
            </a:xfrm>
            <a:custGeom>
              <a:avLst/>
              <a:gdLst>
                <a:gd name="T0" fmla="*/ 1063 w 1288"/>
                <a:gd name="T1" fmla="*/ 461 h 461"/>
                <a:gd name="T2" fmla="*/ 1288 w 1288"/>
                <a:gd name="T3" fmla="*/ 0 h 461"/>
                <a:gd name="T4" fmla="*/ 226 w 1288"/>
                <a:gd name="T5" fmla="*/ 0 h 461"/>
                <a:gd name="T6" fmla="*/ 0 w 1288"/>
                <a:gd name="T7" fmla="*/ 461 h 461"/>
                <a:gd name="T8" fmla="*/ 1063 w 1288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461">
                  <a:moveTo>
                    <a:pt x="1063" y="461"/>
                  </a:moveTo>
                  <a:lnTo>
                    <a:pt x="1288" y="0"/>
                  </a:lnTo>
                  <a:lnTo>
                    <a:pt x="226" y="0"/>
                  </a:lnTo>
                  <a:lnTo>
                    <a:pt x="0" y="461"/>
                  </a:lnTo>
                  <a:lnTo>
                    <a:pt x="1063" y="461"/>
                  </a:lnTo>
                  <a:close/>
                </a:path>
              </a:pathLst>
            </a:cu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2" name="Rectangle 102">
              <a:extLst>
                <a:ext uri="{FF2B5EF4-FFF2-40B4-BE49-F238E27FC236}">
                  <a16:creationId xmlns:a16="http://schemas.microsoft.com/office/drawing/2014/main" id="{E4FB4644-BA49-4FAB-A00D-0EB647DE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3038" y="11795125"/>
              <a:ext cx="808038" cy="12827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3" name="Rectangle 103">
              <a:extLst>
                <a:ext uri="{FF2B5EF4-FFF2-40B4-BE49-F238E27FC236}">
                  <a16:creationId xmlns:a16="http://schemas.microsoft.com/office/drawing/2014/main" id="{3BF307E1-01B5-4FBD-A657-69BF8AAF1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1075" y="11795125"/>
              <a:ext cx="809625" cy="1282700"/>
            </a:xfrm>
            <a:prstGeom prst="rect">
              <a:avLst/>
            </a:prstGeom>
            <a:solidFill>
              <a:srgbClr val="A8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4" name="Rectangle 104">
              <a:extLst>
                <a:ext uri="{FF2B5EF4-FFF2-40B4-BE49-F238E27FC236}">
                  <a16:creationId xmlns:a16="http://schemas.microsoft.com/office/drawing/2014/main" id="{68BBA70F-E841-45EA-B850-5EF3DC5A2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438" y="11498263"/>
              <a:ext cx="376238" cy="1579563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5" name="Rectangle 105">
              <a:extLst>
                <a:ext uri="{FF2B5EF4-FFF2-40B4-BE49-F238E27FC236}">
                  <a16:creationId xmlns:a16="http://schemas.microsoft.com/office/drawing/2014/main" id="{A939AB81-56FB-4685-A839-B23EB663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6675" y="11498263"/>
              <a:ext cx="1130300" cy="1579563"/>
            </a:xfrm>
            <a:prstGeom prst="rect">
              <a:avLst/>
            </a:prstGeom>
            <a:solidFill>
              <a:srgbClr val="A8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40BA797-E5A8-4EB2-9C33-C5DB9181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287" y="11006137"/>
              <a:ext cx="793750" cy="779462"/>
            </a:xfrm>
            <a:custGeom>
              <a:avLst/>
              <a:gdLst>
                <a:gd name="connsiteX0" fmla="*/ 539436 w 793750"/>
                <a:gd name="connsiteY0" fmla="*/ 23812 h 779462"/>
                <a:gd name="connsiteX1" fmla="*/ 569912 w 793750"/>
                <a:gd name="connsiteY1" fmla="*/ 46664 h 779462"/>
                <a:gd name="connsiteX2" fmla="*/ 30476 w 793750"/>
                <a:gd name="connsiteY2" fmla="*/ 779462 h 779462"/>
                <a:gd name="connsiteX3" fmla="*/ 0 w 793750"/>
                <a:gd name="connsiteY3" fmla="*/ 757371 h 779462"/>
                <a:gd name="connsiteX4" fmla="*/ 602400 w 793750"/>
                <a:gd name="connsiteY4" fmla="*/ 0 h 779462"/>
                <a:gd name="connsiteX5" fmla="*/ 793750 w 793750"/>
                <a:gd name="connsiteY5" fmla="*/ 138155 h 779462"/>
                <a:gd name="connsiteX6" fmla="*/ 770022 w 793750"/>
                <a:gd name="connsiteY6" fmla="*/ 169863 h 779462"/>
                <a:gd name="connsiteX7" fmla="*/ 579436 w 793750"/>
                <a:gd name="connsiteY7" fmla="*/ 30953 h 77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3750" h="779462">
                  <a:moveTo>
                    <a:pt x="539436" y="23812"/>
                  </a:moveTo>
                  <a:lnTo>
                    <a:pt x="569912" y="46664"/>
                  </a:lnTo>
                  <a:lnTo>
                    <a:pt x="30476" y="779462"/>
                  </a:lnTo>
                  <a:lnTo>
                    <a:pt x="0" y="757371"/>
                  </a:lnTo>
                  <a:close/>
                  <a:moveTo>
                    <a:pt x="602400" y="0"/>
                  </a:moveTo>
                  <a:lnTo>
                    <a:pt x="793750" y="138155"/>
                  </a:lnTo>
                  <a:lnTo>
                    <a:pt x="770022" y="169863"/>
                  </a:lnTo>
                  <a:lnTo>
                    <a:pt x="579436" y="30953"/>
                  </a:lnTo>
                  <a:close/>
                </a:path>
              </a:pathLst>
            </a:custGeom>
            <a:solidFill>
              <a:srgbClr val="EBA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7" name="Oval 108">
              <a:extLst>
                <a:ext uri="{FF2B5EF4-FFF2-40B4-BE49-F238E27FC236}">
                  <a16:creationId xmlns:a16="http://schemas.microsoft.com/office/drawing/2014/main" id="{E6DA3E64-971E-4D92-8B50-A05B32D4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5113" y="10953750"/>
              <a:ext cx="128588" cy="127000"/>
            </a:xfrm>
            <a:prstGeom prst="ellipse">
              <a:avLst/>
            </a:pr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8" name="Freeform 109">
              <a:extLst>
                <a:ext uri="{FF2B5EF4-FFF2-40B4-BE49-F238E27FC236}">
                  <a16:creationId xmlns:a16="http://schemas.microsoft.com/office/drawing/2014/main" id="{EC3B4D6D-871B-42C3-8E2E-EF577AD88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4813" y="11144250"/>
              <a:ext cx="339725" cy="198438"/>
            </a:xfrm>
            <a:custGeom>
              <a:avLst/>
              <a:gdLst>
                <a:gd name="T0" fmla="*/ 446 w 446"/>
                <a:gd name="T1" fmla="*/ 260 h 260"/>
                <a:gd name="T2" fmla="*/ 0 w 446"/>
                <a:gd name="T3" fmla="*/ 260 h 260"/>
                <a:gd name="T4" fmla="*/ 196 w 446"/>
                <a:gd name="T5" fmla="*/ 0 h 260"/>
                <a:gd name="T6" fmla="*/ 446 w 446"/>
                <a:gd name="T7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260">
                  <a:moveTo>
                    <a:pt x="446" y="260"/>
                  </a:moveTo>
                  <a:lnTo>
                    <a:pt x="0" y="260"/>
                  </a:lnTo>
                  <a:lnTo>
                    <a:pt x="196" y="0"/>
                  </a:lnTo>
                  <a:lnTo>
                    <a:pt x="446" y="260"/>
                  </a:ln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9" name="Freeform 110">
              <a:extLst>
                <a:ext uri="{FF2B5EF4-FFF2-40B4-BE49-F238E27FC236}">
                  <a16:creationId xmlns:a16="http://schemas.microsoft.com/office/drawing/2014/main" id="{0973C9AE-186B-4390-9E3F-7649BBAF0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0100" y="11118850"/>
              <a:ext cx="536575" cy="379413"/>
            </a:xfrm>
            <a:custGeom>
              <a:avLst/>
              <a:gdLst>
                <a:gd name="T0" fmla="*/ 210 w 704"/>
                <a:gd name="T1" fmla="*/ 498 h 498"/>
                <a:gd name="T2" fmla="*/ 0 w 704"/>
                <a:gd name="T3" fmla="*/ 0 h 498"/>
                <a:gd name="T4" fmla="*/ 494 w 704"/>
                <a:gd name="T5" fmla="*/ 0 h 498"/>
                <a:gd name="T6" fmla="*/ 704 w 704"/>
                <a:gd name="T7" fmla="*/ 498 h 498"/>
                <a:gd name="T8" fmla="*/ 210 w 704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498">
                  <a:moveTo>
                    <a:pt x="210" y="498"/>
                  </a:moveTo>
                  <a:lnTo>
                    <a:pt x="0" y="0"/>
                  </a:lnTo>
                  <a:lnTo>
                    <a:pt x="494" y="0"/>
                  </a:lnTo>
                  <a:lnTo>
                    <a:pt x="704" y="498"/>
                  </a:lnTo>
                  <a:lnTo>
                    <a:pt x="210" y="498"/>
                  </a:lnTo>
                  <a:close/>
                </a:path>
              </a:pathLst>
            </a:custGeom>
            <a:solidFill>
              <a:srgbClr val="A8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0" name="Freeform 111">
              <a:extLst>
                <a:ext uri="{FF2B5EF4-FFF2-40B4-BE49-F238E27FC236}">
                  <a16:creationId xmlns:a16="http://schemas.microsoft.com/office/drawing/2014/main" id="{4AD1C066-3C01-4E31-BDAA-0059071B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6675" y="11118850"/>
              <a:ext cx="1433513" cy="379413"/>
            </a:xfrm>
            <a:custGeom>
              <a:avLst/>
              <a:gdLst>
                <a:gd name="T0" fmla="*/ 1487 w 1884"/>
                <a:gd name="T1" fmla="*/ 498 h 498"/>
                <a:gd name="T2" fmla="*/ 0 w 1884"/>
                <a:gd name="T3" fmla="*/ 498 h 498"/>
                <a:gd name="T4" fmla="*/ 398 w 1884"/>
                <a:gd name="T5" fmla="*/ 0 h 498"/>
                <a:gd name="T6" fmla="*/ 1884 w 1884"/>
                <a:gd name="T7" fmla="*/ 0 h 498"/>
                <a:gd name="T8" fmla="*/ 1487 w 1884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498">
                  <a:moveTo>
                    <a:pt x="1487" y="498"/>
                  </a:moveTo>
                  <a:lnTo>
                    <a:pt x="0" y="498"/>
                  </a:lnTo>
                  <a:lnTo>
                    <a:pt x="398" y="0"/>
                  </a:lnTo>
                  <a:lnTo>
                    <a:pt x="1884" y="0"/>
                  </a:lnTo>
                  <a:lnTo>
                    <a:pt x="1487" y="498"/>
                  </a:lnTo>
                  <a:close/>
                </a:path>
              </a:pathLst>
            </a:cu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1" name="Freeform 112">
              <a:extLst>
                <a:ext uri="{FF2B5EF4-FFF2-40B4-BE49-F238E27FC236}">
                  <a16:creationId xmlns:a16="http://schemas.microsoft.com/office/drawing/2014/main" id="{3A19B9FD-C049-43FB-8E2B-80D0D9A5C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6750" y="11642725"/>
              <a:ext cx="950913" cy="152400"/>
            </a:xfrm>
            <a:custGeom>
              <a:avLst/>
              <a:gdLst>
                <a:gd name="T0" fmla="*/ 144 w 1250"/>
                <a:gd name="T1" fmla="*/ 56 h 200"/>
                <a:gd name="T2" fmla="*/ 1153 w 1250"/>
                <a:gd name="T3" fmla="*/ 56 h 200"/>
                <a:gd name="T4" fmla="*/ 1075 w 1250"/>
                <a:gd name="T5" fmla="*/ 200 h 200"/>
                <a:gd name="T6" fmla="*/ 1141 w 1250"/>
                <a:gd name="T7" fmla="*/ 200 h 200"/>
                <a:gd name="T8" fmla="*/ 1250 w 1250"/>
                <a:gd name="T9" fmla="*/ 0 h 200"/>
                <a:gd name="T10" fmla="*/ 109 w 1250"/>
                <a:gd name="T11" fmla="*/ 0 h 200"/>
                <a:gd name="T12" fmla="*/ 0 w 1250"/>
                <a:gd name="T13" fmla="*/ 200 h 200"/>
                <a:gd name="T14" fmla="*/ 66 w 1250"/>
                <a:gd name="T15" fmla="*/ 200 h 200"/>
                <a:gd name="T16" fmla="*/ 144 w 1250"/>
                <a:gd name="T17" fmla="*/ 5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0" h="200">
                  <a:moveTo>
                    <a:pt x="144" y="56"/>
                  </a:moveTo>
                  <a:lnTo>
                    <a:pt x="1153" y="56"/>
                  </a:lnTo>
                  <a:lnTo>
                    <a:pt x="1075" y="200"/>
                  </a:lnTo>
                  <a:lnTo>
                    <a:pt x="1141" y="200"/>
                  </a:lnTo>
                  <a:lnTo>
                    <a:pt x="1250" y="0"/>
                  </a:lnTo>
                  <a:lnTo>
                    <a:pt x="109" y="0"/>
                  </a:lnTo>
                  <a:lnTo>
                    <a:pt x="0" y="200"/>
                  </a:lnTo>
                  <a:lnTo>
                    <a:pt x="66" y="200"/>
                  </a:lnTo>
                  <a:lnTo>
                    <a:pt x="144" y="56"/>
                  </a:ln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2" name="Freeform 113">
              <a:extLst>
                <a:ext uri="{FF2B5EF4-FFF2-40B4-BE49-F238E27FC236}">
                  <a16:creationId xmlns:a16="http://schemas.microsoft.com/office/drawing/2014/main" id="{725EC1FF-B738-419D-97BB-A7B8F644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7550" y="11685588"/>
              <a:ext cx="827088" cy="109538"/>
            </a:xfrm>
            <a:custGeom>
              <a:avLst/>
              <a:gdLst>
                <a:gd name="T0" fmla="*/ 78 w 1087"/>
                <a:gd name="T1" fmla="*/ 0 h 144"/>
                <a:gd name="T2" fmla="*/ 0 w 1087"/>
                <a:gd name="T3" fmla="*/ 144 h 144"/>
                <a:gd name="T4" fmla="*/ 62 w 1087"/>
                <a:gd name="T5" fmla="*/ 144 h 144"/>
                <a:gd name="T6" fmla="*/ 109 w 1087"/>
                <a:gd name="T7" fmla="*/ 58 h 144"/>
                <a:gd name="T8" fmla="*/ 994 w 1087"/>
                <a:gd name="T9" fmla="*/ 58 h 144"/>
                <a:gd name="T10" fmla="*/ 947 w 1087"/>
                <a:gd name="T11" fmla="*/ 144 h 144"/>
                <a:gd name="T12" fmla="*/ 1009 w 1087"/>
                <a:gd name="T13" fmla="*/ 144 h 144"/>
                <a:gd name="T14" fmla="*/ 1087 w 1087"/>
                <a:gd name="T15" fmla="*/ 0 h 144"/>
                <a:gd name="T16" fmla="*/ 78 w 1087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7" h="144">
                  <a:moveTo>
                    <a:pt x="78" y="0"/>
                  </a:moveTo>
                  <a:lnTo>
                    <a:pt x="0" y="144"/>
                  </a:lnTo>
                  <a:lnTo>
                    <a:pt x="62" y="144"/>
                  </a:lnTo>
                  <a:lnTo>
                    <a:pt x="109" y="58"/>
                  </a:lnTo>
                  <a:lnTo>
                    <a:pt x="994" y="58"/>
                  </a:lnTo>
                  <a:lnTo>
                    <a:pt x="947" y="144"/>
                  </a:lnTo>
                  <a:lnTo>
                    <a:pt x="1009" y="144"/>
                  </a:lnTo>
                  <a:lnTo>
                    <a:pt x="1087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3" name="Freeform 114">
              <a:extLst>
                <a:ext uri="{FF2B5EF4-FFF2-40B4-BE49-F238E27FC236}">
                  <a16:creationId xmlns:a16="http://schemas.microsoft.com/office/drawing/2014/main" id="{FC336CD4-EDFF-4D04-ADBC-98BB77E57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3588" y="11728450"/>
              <a:ext cx="709613" cy="66675"/>
            </a:xfrm>
            <a:custGeom>
              <a:avLst/>
              <a:gdLst>
                <a:gd name="T0" fmla="*/ 932 w 932"/>
                <a:gd name="T1" fmla="*/ 0 h 86"/>
                <a:gd name="T2" fmla="*/ 47 w 932"/>
                <a:gd name="T3" fmla="*/ 0 h 86"/>
                <a:gd name="T4" fmla="*/ 0 w 932"/>
                <a:gd name="T5" fmla="*/ 86 h 86"/>
                <a:gd name="T6" fmla="*/ 885 w 932"/>
                <a:gd name="T7" fmla="*/ 86 h 86"/>
                <a:gd name="T8" fmla="*/ 932 w 932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2" h="86">
                  <a:moveTo>
                    <a:pt x="932" y="0"/>
                  </a:moveTo>
                  <a:lnTo>
                    <a:pt x="47" y="0"/>
                  </a:lnTo>
                  <a:lnTo>
                    <a:pt x="0" y="86"/>
                  </a:lnTo>
                  <a:lnTo>
                    <a:pt x="885" y="86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4" name="Freeform 115">
              <a:extLst>
                <a:ext uri="{FF2B5EF4-FFF2-40B4-BE49-F238E27FC236}">
                  <a16:creationId xmlns:a16="http://schemas.microsoft.com/office/drawing/2014/main" id="{458FC495-B951-4B43-99C1-402FA3451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1588" y="11444288"/>
              <a:ext cx="979488" cy="350838"/>
            </a:xfrm>
            <a:custGeom>
              <a:avLst/>
              <a:gdLst>
                <a:gd name="T0" fmla="*/ 226 w 1288"/>
                <a:gd name="T1" fmla="*/ 461 h 461"/>
                <a:gd name="T2" fmla="*/ 0 w 1288"/>
                <a:gd name="T3" fmla="*/ 0 h 461"/>
                <a:gd name="T4" fmla="*/ 1062 w 1288"/>
                <a:gd name="T5" fmla="*/ 0 h 461"/>
                <a:gd name="T6" fmla="*/ 1288 w 1288"/>
                <a:gd name="T7" fmla="*/ 461 h 461"/>
                <a:gd name="T8" fmla="*/ 226 w 1288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461">
                  <a:moveTo>
                    <a:pt x="226" y="461"/>
                  </a:moveTo>
                  <a:lnTo>
                    <a:pt x="0" y="0"/>
                  </a:lnTo>
                  <a:lnTo>
                    <a:pt x="1062" y="0"/>
                  </a:lnTo>
                  <a:lnTo>
                    <a:pt x="1288" y="461"/>
                  </a:lnTo>
                  <a:lnTo>
                    <a:pt x="226" y="461"/>
                  </a:lnTo>
                  <a:close/>
                </a:path>
              </a:pathLst>
            </a:custGeom>
            <a:solidFill>
              <a:srgbClr val="A8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5" name="Rectangle 116">
              <a:extLst>
                <a:ext uri="{FF2B5EF4-FFF2-40B4-BE49-F238E27FC236}">
                  <a16:creationId xmlns:a16="http://schemas.microsoft.com/office/drawing/2014/main" id="{736CE774-2B7B-4072-8199-CE6EE0F04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9425" y="7296150"/>
              <a:ext cx="1620838" cy="109696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6" name="Rectangle 117">
              <a:extLst>
                <a:ext uri="{FF2B5EF4-FFF2-40B4-BE49-F238E27FC236}">
                  <a16:creationId xmlns:a16="http://schemas.microsoft.com/office/drawing/2014/main" id="{366796BB-283C-4EB3-8411-EB4FEF32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9425" y="5407025"/>
              <a:ext cx="1620838" cy="76200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7" name="Rectangle 118">
              <a:extLst>
                <a:ext uri="{FF2B5EF4-FFF2-40B4-BE49-F238E27FC236}">
                  <a16:creationId xmlns:a16="http://schemas.microsoft.com/office/drawing/2014/main" id="{DA4F0932-4079-4B32-A0F0-D5D49FE2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9425" y="6169025"/>
              <a:ext cx="1620838" cy="1127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8" name="Freeform 119">
              <a:extLst>
                <a:ext uri="{FF2B5EF4-FFF2-40B4-BE49-F238E27FC236}">
                  <a16:creationId xmlns:a16="http://schemas.microsoft.com/office/drawing/2014/main" id="{82B667C0-0659-4B8A-8452-B84A2D1021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78800" y="6453188"/>
              <a:ext cx="1446213" cy="749300"/>
            </a:xfrm>
            <a:custGeom>
              <a:avLst/>
              <a:gdLst>
                <a:gd name="T0" fmla="*/ 1535 w 1900"/>
                <a:gd name="T1" fmla="*/ 96 h 985"/>
                <a:gd name="T2" fmla="*/ 1868 w 1900"/>
                <a:gd name="T3" fmla="*/ 340 h 985"/>
                <a:gd name="T4" fmla="*/ 1535 w 1900"/>
                <a:gd name="T5" fmla="*/ 340 h 985"/>
                <a:gd name="T6" fmla="*/ 1868 w 1900"/>
                <a:gd name="T7" fmla="*/ 646 h 985"/>
                <a:gd name="T8" fmla="*/ 1599 w 1900"/>
                <a:gd name="T9" fmla="*/ 509 h 985"/>
                <a:gd name="T10" fmla="*/ 1804 w 1900"/>
                <a:gd name="T11" fmla="*/ 953 h 985"/>
                <a:gd name="T12" fmla="*/ 1804 w 1900"/>
                <a:gd name="T13" fmla="*/ 742 h 985"/>
                <a:gd name="T14" fmla="*/ 1163 w 1900"/>
                <a:gd name="T15" fmla="*/ 806 h 985"/>
                <a:gd name="T16" fmla="*/ 1439 w 1900"/>
                <a:gd name="T17" fmla="*/ 953 h 985"/>
                <a:gd name="T18" fmla="*/ 856 w 1900"/>
                <a:gd name="T19" fmla="*/ 742 h 985"/>
                <a:gd name="T20" fmla="*/ 696 w 1900"/>
                <a:gd name="T21" fmla="*/ 953 h 985"/>
                <a:gd name="T22" fmla="*/ 696 w 1900"/>
                <a:gd name="T23" fmla="*/ 742 h 985"/>
                <a:gd name="T24" fmla="*/ 96 w 1900"/>
                <a:gd name="T25" fmla="*/ 953 h 985"/>
                <a:gd name="T26" fmla="*/ 388 w 1900"/>
                <a:gd name="T27" fmla="*/ 806 h 985"/>
                <a:gd name="T28" fmla="*/ 96 w 1900"/>
                <a:gd name="T29" fmla="*/ 509 h 985"/>
                <a:gd name="T30" fmla="*/ 96 w 1900"/>
                <a:gd name="T31" fmla="*/ 710 h 985"/>
                <a:gd name="T32" fmla="*/ 324 w 1900"/>
                <a:gd name="T33" fmla="*/ 276 h 985"/>
                <a:gd name="T34" fmla="*/ 32 w 1900"/>
                <a:gd name="T35" fmla="*/ 413 h 985"/>
                <a:gd name="T36" fmla="*/ 388 w 1900"/>
                <a:gd name="T37" fmla="*/ 96 h 985"/>
                <a:gd name="T38" fmla="*/ 484 w 1900"/>
                <a:gd name="T39" fmla="*/ 32 h 985"/>
                <a:gd name="T40" fmla="*/ 484 w 1900"/>
                <a:gd name="T41" fmla="*/ 244 h 985"/>
                <a:gd name="T42" fmla="*/ 1067 w 1900"/>
                <a:gd name="T43" fmla="*/ 32 h 985"/>
                <a:gd name="T44" fmla="*/ 792 w 1900"/>
                <a:gd name="T45" fmla="*/ 180 h 985"/>
                <a:gd name="T46" fmla="*/ 1227 w 1900"/>
                <a:gd name="T47" fmla="*/ 477 h 985"/>
                <a:gd name="T48" fmla="*/ 1503 w 1900"/>
                <a:gd name="T49" fmla="*/ 340 h 985"/>
                <a:gd name="T50" fmla="*/ 1067 w 1900"/>
                <a:gd name="T51" fmla="*/ 509 h 985"/>
                <a:gd name="T52" fmla="*/ 792 w 1900"/>
                <a:gd name="T53" fmla="*/ 646 h 985"/>
                <a:gd name="T54" fmla="*/ 776 w 1900"/>
                <a:gd name="T55" fmla="*/ 520 h 985"/>
                <a:gd name="T56" fmla="*/ 1174 w 1900"/>
                <a:gd name="T57" fmla="*/ 493 h 985"/>
                <a:gd name="T58" fmla="*/ 792 w 1900"/>
                <a:gd name="T59" fmla="*/ 413 h 985"/>
                <a:gd name="T60" fmla="*/ 1147 w 1900"/>
                <a:gd name="T61" fmla="*/ 233 h 985"/>
                <a:gd name="T62" fmla="*/ 776 w 1900"/>
                <a:gd name="T63" fmla="*/ 233 h 985"/>
                <a:gd name="T64" fmla="*/ 420 w 1900"/>
                <a:gd name="T65" fmla="*/ 340 h 985"/>
                <a:gd name="T66" fmla="*/ 696 w 1900"/>
                <a:gd name="T67" fmla="*/ 477 h 985"/>
                <a:gd name="T68" fmla="*/ 404 w 1900"/>
                <a:gd name="T69" fmla="*/ 233 h 985"/>
                <a:gd name="T70" fmla="*/ 404 w 1900"/>
                <a:gd name="T71" fmla="*/ 466 h 985"/>
                <a:gd name="T72" fmla="*/ 420 w 1900"/>
                <a:gd name="T73" fmla="*/ 573 h 985"/>
                <a:gd name="T74" fmla="*/ 696 w 1900"/>
                <a:gd name="T75" fmla="*/ 710 h 985"/>
                <a:gd name="T76" fmla="*/ 404 w 1900"/>
                <a:gd name="T77" fmla="*/ 699 h 985"/>
                <a:gd name="T78" fmla="*/ 776 w 1900"/>
                <a:gd name="T79" fmla="*/ 699 h 985"/>
                <a:gd name="T80" fmla="*/ 1147 w 1900"/>
                <a:gd name="T81" fmla="*/ 699 h 985"/>
                <a:gd name="T82" fmla="*/ 1227 w 1900"/>
                <a:gd name="T83" fmla="*/ 710 h 985"/>
                <a:gd name="T84" fmla="*/ 1503 w 1900"/>
                <a:gd name="T85" fmla="*/ 573 h 985"/>
                <a:gd name="T86" fmla="*/ 1519 w 1900"/>
                <a:gd name="T87" fmla="*/ 699 h 985"/>
                <a:gd name="T88" fmla="*/ 1519 w 1900"/>
                <a:gd name="T89" fmla="*/ 466 h 985"/>
                <a:gd name="T90" fmla="*/ 1519 w 1900"/>
                <a:gd name="T91" fmla="*/ 233 h 985"/>
                <a:gd name="T92" fmla="*/ 1503 w 1900"/>
                <a:gd name="T93" fmla="*/ 180 h 985"/>
                <a:gd name="T94" fmla="*/ 1227 w 1900"/>
                <a:gd name="T95" fmla="*/ 32 h 985"/>
                <a:gd name="T96" fmla="*/ 1519 w 1900"/>
                <a:gd name="T97" fmla="*/ 43 h 985"/>
                <a:gd name="T98" fmla="*/ 856 w 1900"/>
                <a:gd name="T99" fmla="*/ 0 h 985"/>
                <a:gd name="T100" fmla="*/ 324 w 1900"/>
                <a:gd name="T101" fmla="*/ 0 h 985"/>
                <a:gd name="T102" fmla="*/ 0 w 1900"/>
                <a:gd name="T103" fmla="*/ 340 h 985"/>
                <a:gd name="T104" fmla="*/ 43 w 1900"/>
                <a:gd name="T105" fmla="*/ 726 h 985"/>
                <a:gd name="T106" fmla="*/ 404 w 1900"/>
                <a:gd name="T107" fmla="*/ 942 h 985"/>
                <a:gd name="T108" fmla="*/ 1067 w 1900"/>
                <a:gd name="T109" fmla="*/ 985 h 985"/>
                <a:gd name="T110" fmla="*/ 1599 w 1900"/>
                <a:gd name="T111" fmla="*/ 985 h 985"/>
                <a:gd name="T112" fmla="*/ 1900 w 1900"/>
                <a:gd name="T113" fmla="*/ 646 h 985"/>
                <a:gd name="T114" fmla="*/ 1857 w 1900"/>
                <a:gd name="T115" fmla="*/ 26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00" h="985">
                  <a:moveTo>
                    <a:pt x="1868" y="180"/>
                  </a:moveTo>
                  <a:cubicBezTo>
                    <a:pt x="1868" y="215"/>
                    <a:pt x="1839" y="244"/>
                    <a:pt x="1804" y="244"/>
                  </a:cubicBezTo>
                  <a:lnTo>
                    <a:pt x="1599" y="244"/>
                  </a:lnTo>
                  <a:cubicBezTo>
                    <a:pt x="1564" y="244"/>
                    <a:pt x="1535" y="215"/>
                    <a:pt x="1535" y="180"/>
                  </a:cubicBezTo>
                  <a:lnTo>
                    <a:pt x="1535" y="96"/>
                  </a:lnTo>
                  <a:cubicBezTo>
                    <a:pt x="1535" y="61"/>
                    <a:pt x="1564" y="32"/>
                    <a:pt x="1599" y="32"/>
                  </a:cubicBezTo>
                  <a:lnTo>
                    <a:pt x="1804" y="32"/>
                  </a:lnTo>
                  <a:cubicBezTo>
                    <a:pt x="1839" y="32"/>
                    <a:pt x="1868" y="61"/>
                    <a:pt x="1868" y="96"/>
                  </a:cubicBezTo>
                  <a:lnTo>
                    <a:pt x="1868" y="180"/>
                  </a:lnTo>
                  <a:close/>
                  <a:moveTo>
                    <a:pt x="1868" y="340"/>
                  </a:moveTo>
                  <a:lnTo>
                    <a:pt x="1868" y="413"/>
                  </a:lnTo>
                  <a:cubicBezTo>
                    <a:pt x="1868" y="448"/>
                    <a:pt x="1839" y="477"/>
                    <a:pt x="1804" y="477"/>
                  </a:cubicBezTo>
                  <a:lnTo>
                    <a:pt x="1599" y="477"/>
                  </a:lnTo>
                  <a:cubicBezTo>
                    <a:pt x="1564" y="477"/>
                    <a:pt x="1535" y="448"/>
                    <a:pt x="1535" y="413"/>
                  </a:cubicBezTo>
                  <a:lnTo>
                    <a:pt x="1535" y="340"/>
                  </a:lnTo>
                  <a:cubicBezTo>
                    <a:pt x="1535" y="305"/>
                    <a:pt x="1564" y="276"/>
                    <a:pt x="1599" y="276"/>
                  </a:cubicBezTo>
                  <a:lnTo>
                    <a:pt x="1804" y="276"/>
                  </a:lnTo>
                  <a:cubicBezTo>
                    <a:pt x="1839" y="276"/>
                    <a:pt x="1868" y="305"/>
                    <a:pt x="1868" y="340"/>
                  </a:cubicBezTo>
                  <a:close/>
                  <a:moveTo>
                    <a:pt x="1868" y="573"/>
                  </a:moveTo>
                  <a:lnTo>
                    <a:pt x="1868" y="646"/>
                  </a:lnTo>
                  <a:cubicBezTo>
                    <a:pt x="1868" y="681"/>
                    <a:pt x="1839" y="710"/>
                    <a:pt x="1804" y="710"/>
                  </a:cubicBezTo>
                  <a:lnTo>
                    <a:pt x="1599" y="710"/>
                  </a:lnTo>
                  <a:cubicBezTo>
                    <a:pt x="1564" y="710"/>
                    <a:pt x="1535" y="681"/>
                    <a:pt x="1535" y="646"/>
                  </a:cubicBezTo>
                  <a:lnTo>
                    <a:pt x="1535" y="573"/>
                  </a:lnTo>
                  <a:cubicBezTo>
                    <a:pt x="1535" y="538"/>
                    <a:pt x="1564" y="509"/>
                    <a:pt x="1599" y="509"/>
                  </a:cubicBezTo>
                  <a:lnTo>
                    <a:pt x="1804" y="509"/>
                  </a:lnTo>
                  <a:cubicBezTo>
                    <a:pt x="1839" y="509"/>
                    <a:pt x="1868" y="538"/>
                    <a:pt x="1868" y="573"/>
                  </a:cubicBezTo>
                  <a:close/>
                  <a:moveTo>
                    <a:pt x="1868" y="806"/>
                  </a:moveTo>
                  <a:lnTo>
                    <a:pt x="1868" y="889"/>
                  </a:lnTo>
                  <a:cubicBezTo>
                    <a:pt x="1868" y="925"/>
                    <a:pt x="1839" y="953"/>
                    <a:pt x="1804" y="953"/>
                  </a:cubicBezTo>
                  <a:lnTo>
                    <a:pt x="1599" y="953"/>
                  </a:lnTo>
                  <a:cubicBezTo>
                    <a:pt x="1564" y="953"/>
                    <a:pt x="1535" y="925"/>
                    <a:pt x="1535" y="889"/>
                  </a:cubicBezTo>
                  <a:lnTo>
                    <a:pt x="1535" y="806"/>
                  </a:lnTo>
                  <a:cubicBezTo>
                    <a:pt x="1535" y="771"/>
                    <a:pt x="1564" y="742"/>
                    <a:pt x="1599" y="742"/>
                  </a:cubicBezTo>
                  <a:lnTo>
                    <a:pt x="1804" y="742"/>
                  </a:lnTo>
                  <a:cubicBezTo>
                    <a:pt x="1839" y="742"/>
                    <a:pt x="1868" y="771"/>
                    <a:pt x="1868" y="806"/>
                  </a:cubicBezTo>
                  <a:close/>
                  <a:moveTo>
                    <a:pt x="1439" y="953"/>
                  </a:moveTo>
                  <a:lnTo>
                    <a:pt x="1227" y="953"/>
                  </a:lnTo>
                  <a:cubicBezTo>
                    <a:pt x="1192" y="953"/>
                    <a:pt x="1163" y="925"/>
                    <a:pt x="1163" y="889"/>
                  </a:cubicBezTo>
                  <a:lnTo>
                    <a:pt x="1163" y="806"/>
                  </a:lnTo>
                  <a:cubicBezTo>
                    <a:pt x="1163" y="771"/>
                    <a:pt x="1192" y="742"/>
                    <a:pt x="1227" y="742"/>
                  </a:cubicBezTo>
                  <a:lnTo>
                    <a:pt x="1439" y="742"/>
                  </a:lnTo>
                  <a:cubicBezTo>
                    <a:pt x="1474" y="742"/>
                    <a:pt x="1503" y="771"/>
                    <a:pt x="1503" y="806"/>
                  </a:cubicBezTo>
                  <a:lnTo>
                    <a:pt x="1503" y="889"/>
                  </a:lnTo>
                  <a:cubicBezTo>
                    <a:pt x="1503" y="925"/>
                    <a:pt x="1474" y="953"/>
                    <a:pt x="1439" y="953"/>
                  </a:cubicBezTo>
                  <a:close/>
                  <a:moveTo>
                    <a:pt x="1067" y="953"/>
                  </a:moveTo>
                  <a:lnTo>
                    <a:pt x="856" y="953"/>
                  </a:lnTo>
                  <a:cubicBezTo>
                    <a:pt x="820" y="953"/>
                    <a:pt x="792" y="925"/>
                    <a:pt x="792" y="889"/>
                  </a:cubicBezTo>
                  <a:lnTo>
                    <a:pt x="792" y="806"/>
                  </a:lnTo>
                  <a:cubicBezTo>
                    <a:pt x="792" y="771"/>
                    <a:pt x="820" y="742"/>
                    <a:pt x="856" y="742"/>
                  </a:cubicBezTo>
                  <a:lnTo>
                    <a:pt x="1067" y="742"/>
                  </a:lnTo>
                  <a:cubicBezTo>
                    <a:pt x="1103" y="742"/>
                    <a:pt x="1131" y="771"/>
                    <a:pt x="1131" y="806"/>
                  </a:cubicBezTo>
                  <a:lnTo>
                    <a:pt x="1131" y="889"/>
                  </a:lnTo>
                  <a:cubicBezTo>
                    <a:pt x="1131" y="925"/>
                    <a:pt x="1103" y="953"/>
                    <a:pt x="1067" y="953"/>
                  </a:cubicBezTo>
                  <a:close/>
                  <a:moveTo>
                    <a:pt x="696" y="953"/>
                  </a:moveTo>
                  <a:lnTo>
                    <a:pt x="484" y="953"/>
                  </a:lnTo>
                  <a:cubicBezTo>
                    <a:pt x="449" y="953"/>
                    <a:pt x="420" y="925"/>
                    <a:pt x="420" y="889"/>
                  </a:cubicBezTo>
                  <a:lnTo>
                    <a:pt x="420" y="806"/>
                  </a:lnTo>
                  <a:cubicBezTo>
                    <a:pt x="420" y="771"/>
                    <a:pt x="449" y="742"/>
                    <a:pt x="484" y="742"/>
                  </a:cubicBezTo>
                  <a:lnTo>
                    <a:pt x="696" y="742"/>
                  </a:lnTo>
                  <a:cubicBezTo>
                    <a:pt x="731" y="742"/>
                    <a:pt x="760" y="771"/>
                    <a:pt x="760" y="806"/>
                  </a:cubicBezTo>
                  <a:lnTo>
                    <a:pt x="760" y="889"/>
                  </a:lnTo>
                  <a:cubicBezTo>
                    <a:pt x="760" y="925"/>
                    <a:pt x="731" y="953"/>
                    <a:pt x="696" y="953"/>
                  </a:cubicBezTo>
                  <a:close/>
                  <a:moveTo>
                    <a:pt x="324" y="953"/>
                  </a:moveTo>
                  <a:lnTo>
                    <a:pt x="96" y="953"/>
                  </a:lnTo>
                  <a:cubicBezTo>
                    <a:pt x="61" y="953"/>
                    <a:pt x="32" y="925"/>
                    <a:pt x="32" y="889"/>
                  </a:cubicBezTo>
                  <a:lnTo>
                    <a:pt x="32" y="806"/>
                  </a:lnTo>
                  <a:cubicBezTo>
                    <a:pt x="32" y="771"/>
                    <a:pt x="61" y="742"/>
                    <a:pt x="96" y="742"/>
                  </a:cubicBezTo>
                  <a:lnTo>
                    <a:pt x="324" y="742"/>
                  </a:lnTo>
                  <a:cubicBezTo>
                    <a:pt x="359" y="742"/>
                    <a:pt x="388" y="771"/>
                    <a:pt x="388" y="806"/>
                  </a:cubicBezTo>
                  <a:lnTo>
                    <a:pt x="388" y="889"/>
                  </a:lnTo>
                  <a:cubicBezTo>
                    <a:pt x="388" y="925"/>
                    <a:pt x="359" y="953"/>
                    <a:pt x="324" y="953"/>
                  </a:cubicBezTo>
                  <a:close/>
                  <a:moveTo>
                    <a:pt x="32" y="646"/>
                  </a:moveTo>
                  <a:lnTo>
                    <a:pt x="32" y="573"/>
                  </a:lnTo>
                  <a:cubicBezTo>
                    <a:pt x="32" y="538"/>
                    <a:pt x="61" y="509"/>
                    <a:pt x="96" y="509"/>
                  </a:cubicBezTo>
                  <a:lnTo>
                    <a:pt x="324" y="509"/>
                  </a:lnTo>
                  <a:cubicBezTo>
                    <a:pt x="359" y="509"/>
                    <a:pt x="388" y="538"/>
                    <a:pt x="388" y="573"/>
                  </a:cubicBezTo>
                  <a:lnTo>
                    <a:pt x="388" y="646"/>
                  </a:lnTo>
                  <a:cubicBezTo>
                    <a:pt x="388" y="681"/>
                    <a:pt x="359" y="710"/>
                    <a:pt x="324" y="710"/>
                  </a:cubicBezTo>
                  <a:lnTo>
                    <a:pt x="96" y="710"/>
                  </a:lnTo>
                  <a:cubicBezTo>
                    <a:pt x="61" y="710"/>
                    <a:pt x="32" y="681"/>
                    <a:pt x="32" y="646"/>
                  </a:cubicBezTo>
                  <a:close/>
                  <a:moveTo>
                    <a:pt x="32" y="413"/>
                  </a:moveTo>
                  <a:lnTo>
                    <a:pt x="32" y="340"/>
                  </a:lnTo>
                  <a:cubicBezTo>
                    <a:pt x="32" y="305"/>
                    <a:pt x="61" y="276"/>
                    <a:pt x="96" y="276"/>
                  </a:cubicBezTo>
                  <a:lnTo>
                    <a:pt x="324" y="276"/>
                  </a:lnTo>
                  <a:cubicBezTo>
                    <a:pt x="359" y="276"/>
                    <a:pt x="388" y="305"/>
                    <a:pt x="388" y="340"/>
                  </a:cubicBezTo>
                  <a:lnTo>
                    <a:pt x="388" y="413"/>
                  </a:lnTo>
                  <a:cubicBezTo>
                    <a:pt x="388" y="448"/>
                    <a:pt x="359" y="477"/>
                    <a:pt x="324" y="477"/>
                  </a:cubicBezTo>
                  <a:lnTo>
                    <a:pt x="96" y="477"/>
                  </a:lnTo>
                  <a:cubicBezTo>
                    <a:pt x="61" y="477"/>
                    <a:pt x="32" y="448"/>
                    <a:pt x="32" y="413"/>
                  </a:cubicBezTo>
                  <a:close/>
                  <a:moveTo>
                    <a:pt x="32" y="180"/>
                  </a:moveTo>
                  <a:lnTo>
                    <a:pt x="32" y="96"/>
                  </a:lnTo>
                  <a:cubicBezTo>
                    <a:pt x="32" y="61"/>
                    <a:pt x="61" y="32"/>
                    <a:pt x="96" y="32"/>
                  </a:cubicBezTo>
                  <a:lnTo>
                    <a:pt x="324" y="32"/>
                  </a:lnTo>
                  <a:cubicBezTo>
                    <a:pt x="359" y="32"/>
                    <a:pt x="388" y="61"/>
                    <a:pt x="388" y="96"/>
                  </a:cubicBezTo>
                  <a:lnTo>
                    <a:pt x="388" y="180"/>
                  </a:lnTo>
                  <a:cubicBezTo>
                    <a:pt x="388" y="215"/>
                    <a:pt x="359" y="244"/>
                    <a:pt x="324" y="244"/>
                  </a:cubicBezTo>
                  <a:lnTo>
                    <a:pt x="96" y="244"/>
                  </a:lnTo>
                  <a:cubicBezTo>
                    <a:pt x="61" y="244"/>
                    <a:pt x="32" y="215"/>
                    <a:pt x="32" y="180"/>
                  </a:cubicBezTo>
                  <a:close/>
                  <a:moveTo>
                    <a:pt x="484" y="32"/>
                  </a:moveTo>
                  <a:lnTo>
                    <a:pt x="696" y="32"/>
                  </a:lnTo>
                  <a:cubicBezTo>
                    <a:pt x="731" y="32"/>
                    <a:pt x="760" y="61"/>
                    <a:pt x="760" y="96"/>
                  </a:cubicBezTo>
                  <a:lnTo>
                    <a:pt x="760" y="180"/>
                  </a:lnTo>
                  <a:cubicBezTo>
                    <a:pt x="760" y="215"/>
                    <a:pt x="731" y="244"/>
                    <a:pt x="696" y="244"/>
                  </a:cubicBezTo>
                  <a:lnTo>
                    <a:pt x="484" y="244"/>
                  </a:lnTo>
                  <a:cubicBezTo>
                    <a:pt x="449" y="244"/>
                    <a:pt x="420" y="215"/>
                    <a:pt x="420" y="180"/>
                  </a:cubicBezTo>
                  <a:lnTo>
                    <a:pt x="420" y="96"/>
                  </a:lnTo>
                  <a:cubicBezTo>
                    <a:pt x="420" y="61"/>
                    <a:pt x="449" y="32"/>
                    <a:pt x="484" y="32"/>
                  </a:cubicBezTo>
                  <a:close/>
                  <a:moveTo>
                    <a:pt x="856" y="32"/>
                  </a:moveTo>
                  <a:lnTo>
                    <a:pt x="1067" y="32"/>
                  </a:lnTo>
                  <a:cubicBezTo>
                    <a:pt x="1103" y="32"/>
                    <a:pt x="1131" y="61"/>
                    <a:pt x="1131" y="96"/>
                  </a:cubicBezTo>
                  <a:lnTo>
                    <a:pt x="1131" y="180"/>
                  </a:lnTo>
                  <a:cubicBezTo>
                    <a:pt x="1131" y="215"/>
                    <a:pt x="1103" y="244"/>
                    <a:pt x="1067" y="244"/>
                  </a:cubicBezTo>
                  <a:lnTo>
                    <a:pt x="856" y="244"/>
                  </a:lnTo>
                  <a:cubicBezTo>
                    <a:pt x="820" y="244"/>
                    <a:pt x="792" y="215"/>
                    <a:pt x="792" y="180"/>
                  </a:cubicBezTo>
                  <a:lnTo>
                    <a:pt x="792" y="96"/>
                  </a:lnTo>
                  <a:cubicBezTo>
                    <a:pt x="792" y="61"/>
                    <a:pt x="820" y="32"/>
                    <a:pt x="856" y="32"/>
                  </a:cubicBezTo>
                  <a:close/>
                  <a:moveTo>
                    <a:pt x="1503" y="413"/>
                  </a:moveTo>
                  <a:cubicBezTo>
                    <a:pt x="1503" y="448"/>
                    <a:pt x="1474" y="477"/>
                    <a:pt x="1439" y="477"/>
                  </a:cubicBezTo>
                  <a:lnTo>
                    <a:pt x="1227" y="477"/>
                  </a:lnTo>
                  <a:cubicBezTo>
                    <a:pt x="1192" y="477"/>
                    <a:pt x="1163" y="448"/>
                    <a:pt x="1163" y="413"/>
                  </a:cubicBezTo>
                  <a:lnTo>
                    <a:pt x="1163" y="340"/>
                  </a:lnTo>
                  <a:cubicBezTo>
                    <a:pt x="1163" y="305"/>
                    <a:pt x="1192" y="276"/>
                    <a:pt x="1227" y="276"/>
                  </a:cubicBezTo>
                  <a:lnTo>
                    <a:pt x="1439" y="276"/>
                  </a:lnTo>
                  <a:cubicBezTo>
                    <a:pt x="1474" y="276"/>
                    <a:pt x="1503" y="305"/>
                    <a:pt x="1503" y="340"/>
                  </a:cubicBezTo>
                  <a:lnTo>
                    <a:pt x="1503" y="413"/>
                  </a:lnTo>
                  <a:close/>
                  <a:moveTo>
                    <a:pt x="792" y="646"/>
                  </a:moveTo>
                  <a:lnTo>
                    <a:pt x="792" y="573"/>
                  </a:lnTo>
                  <a:cubicBezTo>
                    <a:pt x="792" y="538"/>
                    <a:pt x="820" y="509"/>
                    <a:pt x="856" y="509"/>
                  </a:cubicBezTo>
                  <a:lnTo>
                    <a:pt x="1067" y="509"/>
                  </a:lnTo>
                  <a:cubicBezTo>
                    <a:pt x="1103" y="509"/>
                    <a:pt x="1131" y="538"/>
                    <a:pt x="1131" y="573"/>
                  </a:cubicBezTo>
                  <a:lnTo>
                    <a:pt x="1131" y="646"/>
                  </a:lnTo>
                  <a:cubicBezTo>
                    <a:pt x="1131" y="681"/>
                    <a:pt x="1103" y="710"/>
                    <a:pt x="1067" y="710"/>
                  </a:cubicBezTo>
                  <a:lnTo>
                    <a:pt x="856" y="710"/>
                  </a:lnTo>
                  <a:cubicBezTo>
                    <a:pt x="820" y="710"/>
                    <a:pt x="792" y="681"/>
                    <a:pt x="792" y="646"/>
                  </a:cubicBezTo>
                  <a:close/>
                  <a:moveTo>
                    <a:pt x="776" y="520"/>
                  </a:moveTo>
                  <a:cubicBezTo>
                    <a:pt x="769" y="509"/>
                    <a:pt x="759" y="500"/>
                    <a:pt x="749" y="493"/>
                  </a:cubicBezTo>
                  <a:cubicBezTo>
                    <a:pt x="759" y="486"/>
                    <a:pt x="769" y="477"/>
                    <a:pt x="776" y="466"/>
                  </a:cubicBezTo>
                  <a:cubicBezTo>
                    <a:pt x="783" y="477"/>
                    <a:pt x="792" y="486"/>
                    <a:pt x="803" y="493"/>
                  </a:cubicBezTo>
                  <a:cubicBezTo>
                    <a:pt x="792" y="500"/>
                    <a:pt x="783" y="509"/>
                    <a:pt x="776" y="520"/>
                  </a:cubicBezTo>
                  <a:close/>
                  <a:moveTo>
                    <a:pt x="1174" y="493"/>
                  </a:moveTo>
                  <a:cubicBezTo>
                    <a:pt x="1164" y="500"/>
                    <a:pt x="1154" y="509"/>
                    <a:pt x="1147" y="520"/>
                  </a:cubicBezTo>
                  <a:cubicBezTo>
                    <a:pt x="1140" y="509"/>
                    <a:pt x="1131" y="500"/>
                    <a:pt x="1120" y="493"/>
                  </a:cubicBezTo>
                  <a:cubicBezTo>
                    <a:pt x="1131" y="486"/>
                    <a:pt x="1140" y="477"/>
                    <a:pt x="1147" y="466"/>
                  </a:cubicBezTo>
                  <a:cubicBezTo>
                    <a:pt x="1154" y="477"/>
                    <a:pt x="1164" y="486"/>
                    <a:pt x="1174" y="493"/>
                  </a:cubicBezTo>
                  <a:close/>
                  <a:moveTo>
                    <a:pt x="1131" y="340"/>
                  </a:moveTo>
                  <a:lnTo>
                    <a:pt x="1131" y="413"/>
                  </a:lnTo>
                  <a:cubicBezTo>
                    <a:pt x="1131" y="448"/>
                    <a:pt x="1103" y="477"/>
                    <a:pt x="1067" y="477"/>
                  </a:cubicBezTo>
                  <a:lnTo>
                    <a:pt x="856" y="477"/>
                  </a:lnTo>
                  <a:cubicBezTo>
                    <a:pt x="820" y="477"/>
                    <a:pt x="792" y="448"/>
                    <a:pt x="792" y="413"/>
                  </a:cubicBezTo>
                  <a:lnTo>
                    <a:pt x="792" y="340"/>
                  </a:lnTo>
                  <a:cubicBezTo>
                    <a:pt x="792" y="305"/>
                    <a:pt x="820" y="276"/>
                    <a:pt x="856" y="276"/>
                  </a:cubicBezTo>
                  <a:lnTo>
                    <a:pt x="1067" y="276"/>
                  </a:lnTo>
                  <a:cubicBezTo>
                    <a:pt x="1103" y="276"/>
                    <a:pt x="1131" y="305"/>
                    <a:pt x="1131" y="340"/>
                  </a:cubicBezTo>
                  <a:close/>
                  <a:moveTo>
                    <a:pt x="1147" y="233"/>
                  </a:moveTo>
                  <a:cubicBezTo>
                    <a:pt x="1154" y="244"/>
                    <a:pt x="1164" y="253"/>
                    <a:pt x="1174" y="260"/>
                  </a:cubicBezTo>
                  <a:cubicBezTo>
                    <a:pt x="1164" y="267"/>
                    <a:pt x="1154" y="276"/>
                    <a:pt x="1147" y="287"/>
                  </a:cubicBezTo>
                  <a:cubicBezTo>
                    <a:pt x="1140" y="276"/>
                    <a:pt x="1131" y="267"/>
                    <a:pt x="1120" y="260"/>
                  </a:cubicBezTo>
                  <a:cubicBezTo>
                    <a:pt x="1131" y="253"/>
                    <a:pt x="1140" y="244"/>
                    <a:pt x="1147" y="233"/>
                  </a:cubicBezTo>
                  <a:close/>
                  <a:moveTo>
                    <a:pt x="776" y="233"/>
                  </a:moveTo>
                  <a:cubicBezTo>
                    <a:pt x="783" y="244"/>
                    <a:pt x="792" y="253"/>
                    <a:pt x="803" y="260"/>
                  </a:cubicBezTo>
                  <a:cubicBezTo>
                    <a:pt x="792" y="267"/>
                    <a:pt x="783" y="276"/>
                    <a:pt x="776" y="287"/>
                  </a:cubicBezTo>
                  <a:cubicBezTo>
                    <a:pt x="769" y="276"/>
                    <a:pt x="759" y="267"/>
                    <a:pt x="749" y="260"/>
                  </a:cubicBezTo>
                  <a:cubicBezTo>
                    <a:pt x="759" y="253"/>
                    <a:pt x="769" y="244"/>
                    <a:pt x="776" y="233"/>
                  </a:cubicBezTo>
                  <a:close/>
                  <a:moveTo>
                    <a:pt x="420" y="340"/>
                  </a:moveTo>
                  <a:cubicBezTo>
                    <a:pt x="420" y="305"/>
                    <a:pt x="449" y="276"/>
                    <a:pt x="484" y="276"/>
                  </a:cubicBezTo>
                  <a:lnTo>
                    <a:pt x="696" y="276"/>
                  </a:lnTo>
                  <a:cubicBezTo>
                    <a:pt x="731" y="276"/>
                    <a:pt x="760" y="305"/>
                    <a:pt x="760" y="340"/>
                  </a:cubicBezTo>
                  <a:lnTo>
                    <a:pt x="760" y="413"/>
                  </a:lnTo>
                  <a:cubicBezTo>
                    <a:pt x="760" y="448"/>
                    <a:pt x="731" y="477"/>
                    <a:pt x="696" y="477"/>
                  </a:cubicBezTo>
                  <a:lnTo>
                    <a:pt x="484" y="477"/>
                  </a:lnTo>
                  <a:cubicBezTo>
                    <a:pt x="449" y="477"/>
                    <a:pt x="420" y="448"/>
                    <a:pt x="420" y="413"/>
                  </a:cubicBezTo>
                  <a:lnTo>
                    <a:pt x="420" y="340"/>
                  </a:lnTo>
                  <a:close/>
                  <a:moveTo>
                    <a:pt x="377" y="260"/>
                  </a:moveTo>
                  <a:cubicBezTo>
                    <a:pt x="388" y="253"/>
                    <a:pt x="397" y="244"/>
                    <a:pt x="404" y="233"/>
                  </a:cubicBezTo>
                  <a:cubicBezTo>
                    <a:pt x="411" y="244"/>
                    <a:pt x="420" y="253"/>
                    <a:pt x="431" y="260"/>
                  </a:cubicBezTo>
                  <a:cubicBezTo>
                    <a:pt x="420" y="267"/>
                    <a:pt x="411" y="276"/>
                    <a:pt x="404" y="287"/>
                  </a:cubicBezTo>
                  <a:cubicBezTo>
                    <a:pt x="397" y="276"/>
                    <a:pt x="388" y="267"/>
                    <a:pt x="377" y="260"/>
                  </a:cubicBezTo>
                  <a:close/>
                  <a:moveTo>
                    <a:pt x="377" y="493"/>
                  </a:moveTo>
                  <a:cubicBezTo>
                    <a:pt x="388" y="486"/>
                    <a:pt x="397" y="477"/>
                    <a:pt x="404" y="466"/>
                  </a:cubicBezTo>
                  <a:cubicBezTo>
                    <a:pt x="411" y="477"/>
                    <a:pt x="420" y="486"/>
                    <a:pt x="431" y="493"/>
                  </a:cubicBezTo>
                  <a:cubicBezTo>
                    <a:pt x="420" y="500"/>
                    <a:pt x="411" y="509"/>
                    <a:pt x="404" y="520"/>
                  </a:cubicBezTo>
                  <a:cubicBezTo>
                    <a:pt x="397" y="509"/>
                    <a:pt x="388" y="500"/>
                    <a:pt x="377" y="493"/>
                  </a:cubicBezTo>
                  <a:close/>
                  <a:moveTo>
                    <a:pt x="420" y="646"/>
                  </a:moveTo>
                  <a:lnTo>
                    <a:pt x="420" y="573"/>
                  </a:lnTo>
                  <a:cubicBezTo>
                    <a:pt x="420" y="538"/>
                    <a:pt x="449" y="509"/>
                    <a:pt x="484" y="509"/>
                  </a:cubicBezTo>
                  <a:lnTo>
                    <a:pt x="696" y="509"/>
                  </a:lnTo>
                  <a:cubicBezTo>
                    <a:pt x="731" y="509"/>
                    <a:pt x="760" y="538"/>
                    <a:pt x="760" y="573"/>
                  </a:cubicBezTo>
                  <a:lnTo>
                    <a:pt x="760" y="646"/>
                  </a:lnTo>
                  <a:cubicBezTo>
                    <a:pt x="760" y="681"/>
                    <a:pt x="731" y="710"/>
                    <a:pt x="696" y="710"/>
                  </a:cubicBezTo>
                  <a:lnTo>
                    <a:pt x="484" y="710"/>
                  </a:lnTo>
                  <a:cubicBezTo>
                    <a:pt x="449" y="710"/>
                    <a:pt x="420" y="681"/>
                    <a:pt x="420" y="646"/>
                  </a:cubicBezTo>
                  <a:close/>
                  <a:moveTo>
                    <a:pt x="404" y="753"/>
                  </a:moveTo>
                  <a:cubicBezTo>
                    <a:pt x="397" y="742"/>
                    <a:pt x="388" y="733"/>
                    <a:pt x="377" y="726"/>
                  </a:cubicBezTo>
                  <a:cubicBezTo>
                    <a:pt x="388" y="719"/>
                    <a:pt x="397" y="710"/>
                    <a:pt x="404" y="699"/>
                  </a:cubicBezTo>
                  <a:cubicBezTo>
                    <a:pt x="411" y="710"/>
                    <a:pt x="420" y="719"/>
                    <a:pt x="431" y="726"/>
                  </a:cubicBezTo>
                  <a:cubicBezTo>
                    <a:pt x="420" y="733"/>
                    <a:pt x="411" y="742"/>
                    <a:pt x="404" y="753"/>
                  </a:cubicBezTo>
                  <a:close/>
                  <a:moveTo>
                    <a:pt x="776" y="753"/>
                  </a:moveTo>
                  <a:cubicBezTo>
                    <a:pt x="769" y="742"/>
                    <a:pt x="759" y="733"/>
                    <a:pt x="749" y="726"/>
                  </a:cubicBezTo>
                  <a:cubicBezTo>
                    <a:pt x="759" y="719"/>
                    <a:pt x="769" y="710"/>
                    <a:pt x="776" y="699"/>
                  </a:cubicBezTo>
                  <a:cubicBezTo>
                    <a:pt x="783" y="710"/>
                    <a:pt x="792" y="719"/>
                    <a:pt x="803" y="726"/>
                  </a:cubicBezTo>
                  <a:cubicBezTo>
                    <a:pt x="792" y="733"/>
                    <a:pt x="783" y="742"/>
                    <a:pt x="776" y="753"/>
                  </a:cubicBezTo>
                  <a:close/>
                  <a:moveTo>
                    <a:pt x="1147" y="753"/>
                  </a:moveTo>
                  <a:cubicBezTo>
                    <a:pt x="1140" y="742"/>
                    <a:pt x="1131" y="733"/>
                    <a:pt x="1120" y="726"/>
                  </a:cubicBezTo>
                  <a:cubicBezTo>
                    <a:pt x="1131" y="719"/>
                    <a:pt x="1140" y="710"/>
                    <a:pt x="1147" y="699"/>
                  </a:cubicBezTo>
                  <a:cubicBezTo>
                    <a:pt x="1154" y="710"/>
                    <a:pt x="1164" y="719"/>
                    <a:pt x="1174" y="726"/>
                  </a:cubicBezTo>
                  <a:cubicBezTo>
                    <a:pt x="1164" y="733"/>
                    <a:pt x="1154" y="742"/>
                    <a:pt x="1147" y="753"/>
                  </a:cubicBezTo>
                  <a:close/>
                  <a:moveTo>
                    <a:pt x="1503" y="646"/>
                  </a:moveTo>
                  <a:cubicBezTo>
                    <a:pt x="1503" y="681"/>
                    <a:pt x="1474" y="710"/>
                    <a:pt x="1439" y="710"/>
                  </a:cubicBezTo>
                  <a:lnTo>
                    <a:pt x="1227" y="710"/>
                  </a:lnTo>
                  <a:cubicBezTo>
                    <a:pt x="1192" y="710"/>
                    <a:pt x="1163" y="681"/>
                    <a:pt x="1163" y="646"/>
                  </a:cubicBezTo>
                  <a:lnTo>
                    <a:pt x="1163" y="573"/>
                  </a:lnTo>
                  <a:cubicBezTo>
                    <a:pt x="1163" y="538"/>
                    <a:pt x="1192" y="509"/>
                    <a:pt x="1227" y="509"/>
                  </a:cubicBezTo>
                  <a:lnTo>
                    <a:pt x="1439" y="509"/>
                  </a:lnTo>
                  <a:cubicBezTo>
                    <a:pt x="1474" y="509"/>
                    <a:pt x="1503" y="538"/>
                    <a:pt x="1503" y="573"/>
                  </a:cubicBezTo>
                  <a:lnTo>
                    <a:pt x="1503" y="646"/>
                  </a:lnTo>
                  <a:close/>
                  <a:moveTo>
                    <a:pt x="1546" y="726"/>
                  </a:moveTo>
                  <a:cubicBezTo>
                    <a:pt x="1535" y="733"/>
                    <a:pt x="1526" y="742"/>
                    <a:pt x="1519" y="753"/>
                  </a:cubicBezTo>
                  <a:cubicBezTo>
                    <a:pt x="1512" y="742"/>
                    <a:pt x="1503" y="733"/>
                    <a:pt x="1492" y="726"/>
                  </a:cubicBezTo>
                  <a:cubicBezTo>
                    <a:pt x="1503" y="719"/>
                    <a:pt x="1512" y="710"/>
                    <a:pt x="1519" y="699"/>
                  </a:cubicBezTo>
                  <a:cubicBezTo>
                    <a:pt x="1526" y="710"/>
                    <a:pt x="1535" y="719"/>
                    <a:pt x="1546" y="726"/>
                  </a:cubicBezTo>
                  <a:close/>
                  <a:moveTo>
                    <a:pt x="1546" y="493"/>
                  </a:moveTo>
                  <a:cubicBezTo>
                    <a:pt x="1535" y="500"/>
                    <a:pt x="1526" y="509"/>
                    <a:pt x="1519" y="520"/>
                  </a:cubicBezTo>
                  <a:cubicBezTo>
                    <a:pt x="1512" y="509"/>
                    <a:pt x="1503" y="500"/>
                    <a:pt x="1492" y="493"/>
                  </a:cubicBezTo>
                  <a:cubicBezTo>
                    <a:pt x="1503" y="486"/>
                    <a:pt x="1512" y="477"/>
                    <a:pt x="1519" y="466"/>
                  </a:cubicBezTo>
                  <a:cubicBezTo>
                    <a:pt x="1526" y="477"/>
                    <a:pt x="1535" y="486"/>
                    <a:pt x="1546" y="493"/>
                  </a:cubicBezTo>
                  <a:close/>
                  <a:moveTo>
                    <a:pt x="1546" y="260"/>
                  </a:moveTo>
                  <a:cubicBezTo>
                    <a:pt x="1535" y="267"/>
                    <a:pt x="1526" y="276"/>
                    <a:pt x="1519" y="287"/>
                  </a:cubicBezTo>
                  <a:cubicBezTo>
                    <a:pt x="1512" y="276"/>
                    <a:pt x="1503" y="267"/>
                    <a:pt x="1492" y="260"/>
                  </a:cubicBezTo>
                  <a:cubicBezTo>
                    <a:pt x="1503" y="253"/>
                    <a:pt x="1512" y="244"/>
                    <a:pt x="1519" y="233"/>
                  </a:cubicBezTo>
                  <a:cubicBezTo>
                    <a:pt x="1526" y="244"/>
                    <a:pt x="1535" y="253"/>
                    <a:pt x="1546" y="260"/>
                  </a:cubicBezTo>
                  <a:close/>
                  <a:moveTo>
                    <a:pt x="1227" y="32"/>
                  </a:moveTo>
                  <a:lnTo>
                    <a:pt x="1439" y="32"/>
                  </a:lnTo>
                  <a:cubicBezTo>
                    <a:pt x="1474" y="32"/>
                    <a:pt x="1503" y="61"/>
                    <a:pt x="1503" y="96"/>
                  </a:cubicBezTo>
                  <a:lnTo>
                    <a:pt x="1503" y="180"/>
                  </a:lnTo>
                  <a:cubicBezTo>
                    <a:pt x="1503" y="215"/>
                    <a:pt x="1474" y="244"/>
                    <a:pt x="1439" y="244"/>
                  </a:cubicBezTo>
                  <a:lnTo>
                    <a:pt x="1227" y="244"/>
                  </a:lnTo>
                  <a:cubicBezTo>
                    <a:pt x="1192" y="244"/>
                    <a:pt x="1163" y="215"/>
                    <a:pt x="1163" y="180"/>
                  </a:cubicBezTo>
                  <a:lnTo>
                    <a:pt x="1163" y="96"/>
                  </a:lnTo>
                  <a:cubicBezTo>
                    <a:pt x="1163" y="61"/>
                    <a:pt x="1192" y="32"/>
                    <a:pt x="1227" y="32"/>
                  </a:cubicBezTo>
                  <a:close/>
                  <a:moveTo>
                    <a:pt x="1900" y="180"/>
                  </a:moveTo>
                  <a:lnTo>
                    <a:pt x="1900" y="96"/>
                  </a:lnTo>
                  <a:cubicBezTo>
                    <a:pt x="1900" y="43"/>
                    <a:pt x="1857" y="0"/>
                    <a:pt x="1804" y="0"/>
                  </a:cubicBezTo>
                  <a:lnTo>
                    <a:pt x="1599" y="0"/>
                  </a:lnTo>
                  <a:cubicBezTo>
                    <a:pt x="1566" y="0"/>
                    <a:pt x="1536" y="17"/>
                    <a:pt x="1519" y="43"/>
                  </a:cubicBezTo>
                  <a:cubicBezTo>
                    <a:pt x="1502" y="17"/>
                    <a:pt x="1472" y="0"/>
                    <a:pt x="1439" y="0"/>
                  </a:cubicBezTo>
                  <a:lnTo>
                    <a:pt x="1227" y="0"/>
                  </a:lnTo>
                  <a:cubicBezTo>
                    <a:pt x="1194" y="0"/>
                    <a:pt x="1165" y="17"/>
                    <a:pt x="1147" y="43"/>
                  </a:cubicBezTo>
                  <a:cubicBezTo>
                    <a:pt x="1130" y="17"/>
                    <a:pt x="1101" y="0"/>
                    <a:pt x="1067" y="0"/>
                  </a:cubicBezTo>
                  <a:lnTo>
                    <a:pt x="856" y="0"/>
                  </a:lnTo>
                  <a:cubicBezTo>
                    <a:pt x="822" y="0"/>
                    <a:pt x="793" y="17"/>
                    <a:pt x="776" y="43"/>
                  </a:cubicBezTo>
                  <a:cubicBezTo>
                    <a:pt x="758" y="17"/>
                    <a:pt x="729" y="0"/>
                    <a:pt x="696" y="0"/>
                  </a:cubicBezTo>
                  <a:lnTo>
                    <a:pt x="484" y="0"/>
                  </a:lnTo>
                  <a:cubicBezTo>
                    <a:pt x="451" y="0"/>
                    <a:pt x="421" y="17"/>
                    <a:pt x="404" y="43"/>
                  </a:cubicBezTo>
                  <a:cubicBezTo>
                    <a:pt x="387" y="17"/>
                    <a:pt x="357" y="0"/>
                    <a:pt x="324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180"/>
                  </a:lnTo>
                  <a:cubicBezTo>
                    <a:pt x="0" y="213"/>
                    <a:pt x="18" y="243"/>
                    <a:pt x="43" y="260"/>
                  </a:cubicBezTo>
                  <a:cubicBezTo>
                    <a:pt x="18" y="277"/>
                    <a:pt x="0" y="307"/>
                    <a:pt x="0" y="340"/>
                  </a:cubicBezTo>
                  <a:lnTo>
                    <a:pt x="0" y="413"/>
                  </a:lnTo>
                  <a:cubicBezTo>
                    <a:pt x="0" y="446"/>
                    <a:pt x="18" y="476"/>
                    <a:pt x="43" y="493"/>
                  </a:cubicBezTo>
                  <a:cubicBezTo>
                    <a:pt x="18" y="510"/>
                    <a:pt x="0" y="539"/>
                    <a:pt x="0" y="573"/>
                  </a:cubicBezTo>
                  <a:lnTo>
                    <a:pt x="0" y="646"/>
                  </a:lnTo>
                  <a:cubicBezTo>
                    <a:pt x="0" y="679"/>
                    <a:pt x="18" y="709"/>
                    <a:pt x="43" y="726"/>
                  </a:cubicBezTo>
                  <a:cubicBezTo>
                    <a:pt x="18" y="743"/>
                    <a:pt x="0" y="772"/>
                    <a:pt x="0" y="806"/>
                  </a:cubicBezTo>
                  <a:lnTo>
                    <a:pt x="0" y="889"/>
                  </a:lnTo>
                  <a:cubicBezTo>
                    <a:pt x="0" y="942"/>
                    <a:pt x="43" y="985"/>
                    <a:pt x="96" y="985"/>
                  </a:cubicBezTo>
                  <a:lnTo>
                    <a:pt x="324" y="985"/>
                  </a:lnTo>
                  <a:cubicBezTo>
                    <a:pt x="357" y="985"/>
                    <a:pt x="387" y="968"/>
                    <a:pt x="404" y="942"/>
                  </a:cubicBezTo>
                  <a:cubicBezTo>
                    <a:pt x="421" y="968"/>
                    <a:pt x="451" y="985"/>
                    <a:pt x="484" y="985"/>
                  </a:cubicBezTo>
                  <a:lnTo>
                    <a:pt x="696" y="985"/>
                  </a:lnTo>
                  <a:cubicBezTo>
                    <a:pt x="729" y="985"/>
                    <a:pt x="758" y="968"/>
                    <a:pt x="776" y="942"/>
                  </a:cubicBezTo>
                  <a:cubicBezTo>
                    <a:pt x="793" y="968"/>
                    <a:pt x="822" y="985"/>
                    <a:pt x="856" y="985"/>
                  </a:cubicBezTo>
                  <a:lnTo>
                    <a:pt x="1067" y="985"/>
                  </a:lnTo>
                  <a:cubicBezTo>
                    <a:pt x="1101" y="985"/>
                    <a:pt x="1130" y="968"/>
                    <a:pt x="1147" y="942"/>
                  </a:cubicBezTo>
                  <a:cubicBezTo>
                    <a:pt x="1165" y="968"/>
                    <a:pt x="1194" y="985"/>
                    <a:pt x="1227" y="985"/>
                  </a:cubicBezTo>
                  <a:lnTo>
                    <a:pt x="1439" y="985"/>
                  </a:lnTo>
                  <a:cubicBezTo>
                    <a:pt x="1472" y="985"/>
                    <a:pt x="1502" y="968"/>
                    <a:pt x="1519" y="942"/>
                  </a:cubicBezTo>
                  <a:cubicBezTo>
                    <a:pt x="1536" y="968"/>
                    <a:pt x="1566" y="985"/>
                    <a:pt x="1599" y="985"/>
                  </a:cubicBezTo>
                  <a:lnTo>
                    <a:pt x="1804" y="985"/>
                  </a:lnTo>
                  <a:cubicBezTo>
                    <a:pt x="1857" y="985"/>
                    <a:pt x="1900" y="942"/>
                    <a:pt x="1900" y="889"/>
                  </a:cubicBezTo>
                  <a:lnTo>
                    <a:pt x="1900" y="806"/>
                  </a:lnTo>
                  <a:cubicBezTo>
                    <a:pt x="1900" y="772"/>
                    <a:pt x="1883" y="743"/>
                    <a:pt x="1857" y="726"/>
                  </a:cubicBezTo>
                  <a:cubicBezTo>
                    <a:pt x="1883" y="709"/>
                    <a:pt x="1900" y="679"/>
                    <a:pt x="1900" y="646"/>
                  </a:cubicBezTo>
                  <a:lnTo>
                    <a:pt x="1900" y="573"/>
                  </a:lnTo>
                  <a:cubicBezTo>
                    <a:pt x="1900" y="539"/>
                    <a:pt x="1883" y="510"/>
                    <a:pt x="1857" y="493"/>
                  </a:cubicBezTo>
                  <a:cubicBezTo>
                    <a:pt x="1883" y="476"/>
                    <a:pt x="1900" y="446"/>
                    <a:pt x="1900" y="413"/>
                  </a:cubicBezTo>
                  <a:lnTo>
                    <a:pt x="1900" y="340"/>
                  </a:lnTo>
                  <a:cubicBezTo>
                    <a:pt x="1900" y="307"/>
                    <a:pt x="1883" y="277"/>
                    <a:pt x="1857" y="260"/>
                  </a:cubicBezTo>
                  <a:cubicBezTo>
                    <a:pt x="1883" y="243"/>
                    <a:pt x="1900" y="213"/>
                    <a:pt x="1900" y="180"/>
                  </a:cubicBezTo>
                  <a:close/>
                </a:path>
              </a:pathLst>
            </a:custGeom>
            <a:solidFill>
              <a:srgbClr val="8AB6CE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9" name="Freeform 120">
              <a:extLst>
                <a:ext uri="{FF2B5EF4-FFF2-40B4-BE49-F238E27FC236}">
                  <a16:creationId xmlns:a16="http://schemas.microsoft.com/office/drawing/2014/main" id="{65E6B8C7-5CE0-44A3-B82E-C0C23DA05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78800" y="7529513"/>
              <a:ext cx="1446213" cy="749300"/>
            </a:xfrm>
            <a:custGeom>
              <a:avLst/>
              <a:gdLst>
                <a:gd name="T0" fmla="*/ 1535 w 1900"/>
                <a:gd name="T1" fmla="*/ 96 h 985"/>
                <a:gd name="T2" fmla="*/ 1868 w 1900"/>
                <a:gd name="T3" fmla="*/ 340 h 985"/>
                <a:gd name="T4" fmla="*/ 1535 w 1900"/>
                <a:gd name="T5" fmla="*/ 340 h 985"/>
                <a:gd name="T6" fmla="*/ 1868 w 1900"/>
                <a:gd name="T7" fmla="*/ 645 h 985"/>
                <a:gd name="T8" fmla="*/ 1599 w 1900"/>
                <a:gd name="T9" fmla="*/ 509 h 985"/>
                <a:gd name="T10" fmla="*/ 1804 w 1900"/>
                <a:gd name="T11" fmla="*/ 953 h 985"/>
                <a:gd name="T12" fmla="*/ 1804 w 1900"/>
                <a:gd name="T13" fmla="*/ 742 h 985"/>
                <a:gd name="T14" fmla="*/ 1163 w 1900"/>
                <a:gd name="T15" fmla="*/ 806 h 985"/>
                <a:gd name="T16" fmla="*/ 1439 w 1900"/>
                <a:gd name="T17" fmla="*/ 953 h 985"/>
                <a:gd name="T18" fmla="*/ 856 w 1900"/>
                <a:gd name="T19" fmla="*/ 742 h 985"/>
                <a:gd name="T20" fmla="*/ 696 w 1900"/>
                <a:gd name="T21" fmla="*/ 953 h 985"/>
                <a:gd name="T22" fmla="*/ 696 w 1900"/>
                <a:gd name="T23" fmla="*/ 742 h 985"/>
                <a:gd name="T24" fmla="*/ 96 w 1900"/>
                <a:gd name="T25" fmla="*/ 953 h 985"/>
                <a:gd name="T26" fmla="*/ 388 w 1900"/>
                <a:gd name="T27" fmla="*/ 806 h 985"/>
                <a:gd name="T28" fmla="*/ 96 w 1900"/>
                <a:gd name="T29" fmla="*/ 509 h 985"/>
                <a:gd name="T30" fmla="*/ 96 w 1900"/>
                <a:gd name="T31" fmla="*/ 709 h 985"/>
                <a:gd name="T32" fmla="*/ 324 w 1900"/>
                <a:gd name="T33" fmla="*/ 276 h 985"/>
                <a:gd name="T34" fmla="*/ 32 w 1900"/>
                <a:gd name="T35" fmla="*/ 413 h 985"/>
                <a:gd name="T36" fmla="*/ 388 w 1900"/>
                <a:gd name="T37" fmla="*/ 96 h 985"/>
                <a:gd name="T38" fmla="*/ 484 w 1900"/>
                <a:gd name="T39" fmla="*/ 32 h 985"/>
                <a:gd name="T40" fmla="*/ 484 w 1900"/>
                <a:gd name="T41" fmla="*/ 244 h 985"/>
                <a:gd name="T42" fmla="*/ 1067 w 1900"/>
                <a:gd name="T43" fmla="*/ 32 h 985"/>
                <a:gd name="T44" fmla="*/ 792 w 1900"/>
                <a:gd name="T45" fmla="*/ 180 h 985"/>
                <a:gd name="T46" fmla="*/ 1227 w 1900"/>
                <a:gd name="T47" fmla="*/ 476 h 985"/>
                <a:gd name="T48" fmla="*/ 1503 w 1900"/>
                <a:gd name="T49" fmla="*/ 340 h 985"/>
                <a:gd name="T50" fmla="*/ 1067 w 1900"/>
                <a:gd name="T51" fmla="*/ 509 h 985"/>
                <a:gd name="T52" fmla="*/ 792 w 1900"/>
                <a:gd name="T53" fmla="*/ 645 h 985"/>
                <a:gd name="T54" fmla="*/ 776 w 1900"/>
                <a:gd name="T55" fmla="*/ 519 h 985"/>
                <a:gd name="T56" fmla="*/ 1174 w 1900"/>
                <a:gd name="T57" fmla="*/ 493 h 985"/>
                <a:gd name="T58" fmla="*/ 792 w 1900"/>
                <a:gd name="T59" fmla="*/ 413 h 985"/>
                <a:gd name="T60" fmla="*/ 1147 w 1900"/>
                <a:gd name="T61" fmla="*/ 233 h 985"/>
                <a:gd name="T62" fmla="*/ 776 w 1900"/>
                <a:gd name="T63" fmla="*/ 233 h 985"/>
                <a:gd name="T64" fmla="*/ 420 w 1900"/>
                <a:gd name="T65" fmla="*/ 340 h 985"/>
                <a:gd name="T66" fmla="*/ 696 w 1900"/>
                <a:gd name="T67" fmla="*/ 476 h 985"/>
                <a:gd name="T68" fmla="*/ 404 w 1900"/>
                <a:gd name="T69" fmla="*/ 233 h 985"/>
                <a:gd name="T70" fmla="*/ 404 w 1900"/>
                <a:gd name="T71" fmla="*/ 466 h 985"/>
                <a:gd name="T72" fmla="*/ 420 w 1900"/>
                <a:gd name="T73" fmla="*/ 573 h 985"/>
                <a:gd name="T74" fmla="*/ 696 w 1900"/>
                <a:gd name="T75" fmla="*/ 709 h 985"/>
                <a:gd name="T76" fmla="*/ 404 w 1900"/>
                <a:gd name="T77" fmla="*/ 699 h 985"/>
                <a:gd name="T78" fmla="*/ 776 w 1900"/>
                <a:gd name="T79" fmla="*/ 699 h 985"/>
                <a:gd name="T80" fmla="*/ 1147 w 1900"/>
                <a:gd name="T81" fmla="*/ 699 h 985"/>
                <a:gd name="T82" fmla="*/ 1227 w 1900"/>
                <a:gd name="T83" fmla="*/ 709 h 985"/>
                <a:gd name="T84" fmla="*/ 1503 w 1900"/>
                <a:gd name="T85" fmla="*/ 573 h 985"/>
                <a:gd name="T86" fmla="*/ 1519 w 1900"/>
                <a:gd name="T87" fmla="*/ 699 h 985"/>
                <a:gd name="T88" fmla="*/ 1519 w 1900"/>
                <a:gd name="T89" fmla="*/ 466 h 985"/>
                <a:gd name="T90" fmla="*/ 1519 w 1900"/>
                <a:gd name="T91" fmla="*/ 233 h 985"/>
                <a:gd name="T92" fmla="*/ 1503 w 1900"/>
                <a:gd name="T93" fmla="*/ 180 h 985"/>
                <a:gd name="T94" fmla="*/ 1227 w 1900"/>
                <a:gd name="T95" fmla="*/ 32 h 985"/>
                <a:gd name="T96" fmla="*/ 1519 w 1900"/>
                <a:gd name="T97" fmla="*/ 43 h 985"/>
                <a:gd name="T98" fmla="*/ 856 w 1900"/>
                <a:gd name="T99" fmla="*/ 0 h 985"/>
                <a:gd name="T100" fmla="*/ 324 w 1900"/>
                <a:gd name="T101" fmla="*/ 0 h 985"/>
                <a:gd name="T102" fmla="*/ 0 w 1900"/>
                <a:gd name="T103" fmla="*/ 340 h 985"/>
                <a:gd name="T104" fmla="*/ 43 w 1900"/>
                <a:gd name="T105" fmla="*/ 725 h 985"/>
                <a:gd name="T106" fmla="*/ 404 w 1900"/>
                <a:gd name="T107" fmla="*/ 942 h 985"/>
                <a:gd name="T108" fmla="*/ 1067 w 1900"/>
                <a:gd name="T109" fmla="*/ 985 h 985"/>
                <a:gd name="T110" fmla="*/ 1599 w 1900"/>
                <a:gd name="T111" fmla="*/ 985 h 985"/>
                <a:gd name="T112" fmla="*/ 1900 w 1900"/>
                <a:gd name="T113" fmla="*/ 645 h 985"/>
                <a:gd name="T114" fmla="*/ 1857 w 1900"/>
                <a:gd name="T115" fmla="*/ 26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00" h="985">
                  <a:moveTo>
                    <a:pt x="1868" y="180"/>
                  </a:moveTo>
                  <a:cubicBezTo>
                    <a:pt x="1868" y="215"/>
                    <a:pt x="1839" y="244"/>
                    <a:pt x="1804" y="244"/>
                  </a:cubicBezTo>
                  <a:lnTo>
                    <a:pt x="1599" y="244"/>
                  </a:lnTo>
                  <a:cubicBezTo>
                    <a:pt x="1564" y="244"/>
                    <a:pt x="1535" y="215"/>
                    <a:pt x="1535" y="180"/>
                  </a:cubicBezTo>
                  <a:lnTo>
                    <a:pt x="1535" y="96"/>
                  </a:lnTo>
                  <a:cubicBezTo>
                    <a:pt x="1535" y="61"/>
                    <a:pt x="1564" y="32"/>
                    <a:pt x="1599" y="32"/>
                  </a:cubicBezTo>
                  <a:lnTo>
                    <a:pt x="1804" y="32"/>
                  </a:lnTo>
                  <a:cubicBezTo>
                    <a:pt x="1839" y="32"/>
                    <a:pt x="1868" y="61"/>
                    <a:pt x="1868" y="96"/>
                  </a:cubicBezTo>
                  <a:lnTo>
                    <a:pt x="1868" y="180"/>
                  </a:lnTo>
                  <a:close/>
                  <a:moveTo>
                    <a:pt x="1868" y="340"/>
                  </a:moveTo>
                  <a:lnTo>
                    <a:pt x="1868" y="413"/>
                  </a:lnTo>
                  <a:cubicBezTo>
                    <a:pt x="1868" y="448"/>
                    <a:pt x="1839" y="476"/>
                    <a:pt x="1804" y="476"/>
                  </a:cubicBezTo>
                  <a:lnTo>
                    <a:pt x="1599" y="476"/>
                  </a:lnTo>
                  <a:cubicBezTo>
                    <a:pt x="1564" y="476"/>
                    <a:pt x="1535" y="448"/>
                    <a:pt x="1535" y="413"/>
                  </a:cubicBezTo>
                  <a:lnTo>
                    <a:pt x="1535" y="340"/>
                  </a:lnTo>
                  <a:cubicBezTo>
                    <a:pt x="1535" y="304"/>
                    <a:pt x="1564" y="276"/>
                    <a:pt x="1599" y="276"/>
                  </a:cubicBezTo>
                  <a:lnTo>
                    <a:pt x="1804" y="276"/>
                  </a:lnTo>
                  <a:cubicBezTo>
                    <a:pt x="1839" y="276"/>
                    <a:pt x="1868" y="304"/>
                    <a:pt x="1868" y="340"/>
                  </a:cubicBezTo>
                  <a:close/>
                  <a:moveTo>
                    <a:pt x="1868" y="573"/>
                  </a:moveTo>
                  <a:lnTo>
                    <a:pt x="1868" y="645"/>
                  </a:lnTo>
                  <a:cubicBezTo>
                    <a:pt x="1868" y="681"/>
                    <a:pt x="1839" y="709"/>
                    <a:pt x="1804" y="709"/>
                  </a:cubicBezTo>
                  <a:lnTo>
                    <a:pt x="1599" y="709"/>
                  </a:lnTo>
                  <a:cubicBezTo>
                    <a:pt x="1564" y="709"/>
                    <a:pt x="1535" y="681"/>
                    <a:pt x="1535" y="645"/>
                  </a:cubicBezTo>
                  <a:lnTo>
                    <a:pt x="1535" y="573"/>
                  </a:lnTo>
                  <a:cubicBezTo>
                    <a:pt x="1535" y="537"/>
                    <a:pt x="1564" y="509"/>
                    <a:pt x="1599" y="509"/>
                  </a:cubicBezTo>
                  <a:lnTo>
                    <a:pt x="1804" y="509"/>
                  </a:lnTo>
                  <a:cubicBezTo>
                    <a:pt x="1839" y="509"/>
                    <a:pt x="1868" y="537"/>
                    <a:pt x="1868" y="573"/>
                  </a:cubicBezTo>
                  <a:close/>
                  <a:moveTo>
                    <a:pt x="1868" y="806"/>
                  </a:moveTo>
                  <a:lnTo>
                    <a:pt x="1868" y="889"/>
                  </a:lnTo>
                  <a:cubicBezTo>
                    <a:pt x="1868" y="924"/>
                    <a:pt x="1839" y="953"/>
                    <a:pt x="1804" y="953"/>
                  </a:cubicBezTo>
                  <a:lnTo>
                    <a:pt x="1599" y="953"/>
                  </a:lnTo>
                  <a:cubicBezTo>
                    <a:pt x="1564" y="953"/>
                    <a:pt x="1535" y="924"/>
                    <a:pt x="1535" y="889"/>
                  </a:cubicBezTo>
                  <a:lnTo>
                    <a:pt x="1535" y="806"/>
                  </a:lnTo>
                  <a:cubicBezTo>
                    <a:pt x="1535" y="770"/>
                    <a:pt x="1564" y="742"/>
                    <a:pt x="1599" y="742"/>
                  </a:cubicBezTo>
                  <a:lnTo>
                    <a:pt x="1804" y="742"/>
                  </a:lnTo>
                  <a:cubicBezTo>
                    <a:pt x="1839" y="742"/>
                    <a:pt x="1868" y="770"/>
                    <a:pt x="1868" y="806"/>
                  </a:cubicBezTo>
                  <a:close/>
                  <a:moveTo>
                    <a:pt x="1439" y="953"/>
                  </a:moveTo>
                  <a:lnTo>
                    <a:pt x="1227" y="953"/>
                  </a:lnTo>
                  <a:cubicBezTo>
                    <a:pt x="1192" y="953"/>
                    <a:pt x="1163" y="924"/>
                    <a:pt x="1163" y="889"/>
                  </a:cubicBezTo>
                  <a:lnTo>
                    <a:pt x="1163" y="806"/>
                  </a:lnTo>
                  <a:cubicBezTo>
                    <a:pt x="1163" y="770"/>
                    <a:pt x="1192" y="742"/>
                    <a:pt x="1227" y="742"/>
                  </a:cubicBezTo>
                  <a:lnTo>
                    <a:pt x="1439" y="742"/>
                  </a:lnTo>
                  <a:cubicBezTo>
                    <a:pt x="1474" y="742"/>
                    <a:pt x="1503" y="770"/>
                    <a:pt x="1503" y="806"/>
                  </a:cubicBezTo>
                  <a:lnTo>
                    <a:pt x="1503" y="889"/>
                  </a:lnTo>
                  <a:cubicBezTo>
                    <a:pt x="1503" y="924"/>
                    <a:pt x="1474" y="953"/>
                    <a:pt x="1439" y="953"/>
                  </a:cubicBezTo>
                  <a:close/>
                  <a:moveTo>
                    <a:pt x="1067" y="953"/>
                  </a:moveTo>
                  <a:lnTo>
                    <a:pt x="856" y="953"/>
                  </a:lnTo>
                  <a:cubicBezTo>
                    <a:pt x="820" y="953"/>
                    <a:pt x="792" y="924"/>
                    <a:pt x="792" y="889"/>
                  </a:cubicBezTo>
                  <a:lnTo>
                    <a:pt x="792" y="806"/>
                  </a:lnTo>
                  <a:cubicBezTo>
                    <a:pt x="792" y="770"/>
                    <a:pt x="820" y="742"/>
                    <a:pt x="856" y="742"/>
                  </a:cubicBezTo>
                  <a:lnTo>
                    <a:pt x="1067" y="742"/>
                  </a:lnTo>
                  <a:cubicBezTo>
                    <a:pt x="1103" y="742"/>
                    <a:pt x="1131" y="770"/>
                    <a:pt x="1131" y="806"/>
                  </a:cubicBezTo>
                  <a:lnTo>
                    <a:pt x="1131" y="889"/>
                  </a:lnTo>
                  <a:cubicBezTo>
                    <a:pt x="1131" y="924"/>
                    <a:pt x="1103" y="953"/>
                    <a:pt x="1067" y="953"/>
                  </a:cubicBezTo>
                  <a:close/>
                  <a:moveTo>
                    <a:pt x="696" y="953"/>
                  </a:moveTo>
                  <a:lnTo>
                    <a:pt x="484" y="953"/>
                  </a:lnTo>
                  <a:cubicBezTo>
                    <a:pt x="449" y="953"/>
                    <a:pt x="420" y="924"/>
                    <a:pt x="420" y="889"/>
                  </a:cubicBezTo>
                  <a:lnTo>
                    <a:pt x="420" y="806"/>
                  </a:lnTo>
                  <a:cubicBezTo>
                    <a:pt x="420" y="770"/>
                    <a:pt x="449" y="742"/>
                    <a:pt x="484" y="742"/>
                  </a:cubicBezTo>
                  <a:lnTo>
                    <a:pt x="696" y="742"/>
                  </a:lnTo>
                  <a:cubicBezTo>
                    <a:pt x="731" y="742"/>
                    <a:pt x="760" y="770"/>
                    <a:pt x="760" y="806"/>
                  </a:cubicBezTo>
                  <a:lnTo>
                    <a:pt x="760" y="889"/>
                  </a:lnTo>
                  <a:cubicBezTo>
                    <a:pt x="760" y="924"/>
                    <a:pt x="731" y="953"/>
                    <a:pt x="696" y="953"/>
                  </a:cubicBezTo>
                  <a:close/>
                  <a:moveTo>
                    <a:pt x="324" y="953"/>
                  </a:moveTo>
                  <a:lnTo>
                    <a:pt x="96" y="953"/>
                  </a:lnTo>
                  <a:cubicBezTo>
                    <a:pt x="61" y="953"/>
                    <a:pt x="32" y="924"/>
                    <a:pt x="32" y="889"/>
                  </a:cubicBezTo>
                  <a:lnTo>
                    <a:pt x="32" y="806"/>
                  </a:lnTo>
                  <a:cubicBezTo>
                    <a:pt x="32" y="770"/>
                    <a:pt x="61" y="742"/>
                    <a:pt x="96" y="742"/>
                  </a:cubicBezTo>
                  <a:lnTo>
                    <a:pt x="324" y="742"/>
                  </a:lnTo>
                  <a:cubicBezTo>
                    <a:pt x="359" y="742"/>
                    <a:pt x="388" y="770"/>
                    <a:pt x="388" y="806"/>
                  </a:cubicBezTo>
                  <a:lnTo>
                    <a:pt x="388" y="889"/>
                  </a:lnTo>
                  <a:cubicBezTo>
                    <a:pt x="388" y="924"/>
                    <a:pt x="359" y="953"/>
                    <a:pt x="324" y="953"/>
                  </a:cubicBezTo>
                  <a:close/>
                  <a:moveTo>
                    <a:pt x="32" y="645"/>
                  </a:moveTo>
                  <a:lnTo>
                    <a:pt x="32" y="573"/>
                  </a:lnTo>
                  <a:cubicBezTo>
                    <a:pt x="32" y="537"/>
                    <a:pt x="61" y="509"/>
                    <a:pt x="96" y="509"/>
                  </a:cubicBezTo>
                  <a:lnTo>
                    <a:pt x="324" y="509"/>
                  </a:lnTo>
                  <a:cubicBezTo>
                    <a:pt x="359" y="509"/>
                    <a:pt x="388" y="537"/>
                    <a:pt x="388" y="573"/>
                  </a:cubicBezTo>
                  <a:lnTo>
                    <a:pt x="388" y="645"/>
                  </a:lnTo>
                  <a:cubicBezTo>
                    <a:pt x="388" y="681"/>
                    <a:pt x="359" y="709"/>
                    <a:pt x="324" y="709"/>
                  </a:cubicBezTo>
                  <a:lnTo>
                    <a:pt x="96" y="709"/>
                  </a:lnTo>
                  <a:cubicBezTo>
                    <a:pt x="61" y="709"/>
                    <a:pt x="32" y="681"/>
                    <a:pt x="32" y="645"/>
                  </a:cubicBezTo>
                  <a:close/>
                  <a:moveTo>
                    <a:pt x="32" y="413"/>
                  </a:moveTo>
                  <a:lnTo>
                    <a:pt x="32" y="340"/>
                  </a:lnTo>
                  <a:cubicBezTo>
                    <a:pt x="32" y="304"/>
                    <a:pt x="61" y="276"/>
                    <a:pt x="96" y="276"/>
                  </a:cubicBezTo>
                  <a:lnTo>
                    <a:pt x="324" y="276"/>
                  </a:lnTo>
                  <a:cubicBezTo>
                    <a:pt x="359" y="276"/>
                    <a:pt x="388" y="304"/>
                    <a:pt x="388" y="340"/>
                  </a:cubicBezTo>
                  <a:lnTo>
                    <a:pt x="388" y="413"/>
                  </a:lnTo>
                  <a:cubicBezTo>
                    <a:pt x="388" y="448"/>
                    <a:pt x="359" y="476"/>
                    <a:pt x="324" y="476"/>
                  </a:cubicBezTo>
                  <a:lnTo>
                    <a:pt x="96" y="476"/>
                  </a:lnTo>
                  <a:cubicBezTo>
                    <a:pt x="61" y="476"/>
                    <a:pt x="32" y="448"/>
                    <a:pt x="32" y="413"/>
                  </a:cubicBezTo>
                  <a:close/>
                  <a:moveTo>
                    <a:pt x="32" y="180"/>
                  </a:moveTo>
                  <a:lnTo>
                    <a:pt x="32" y="96"/>
                  </a:lnTo>
                  <a:cubicBezTo>
                    <a:pt x="32" y="61"/>
                    <a:pt x="61" y="32"/>
                    <a:pt x="96" y="32"/>
                  </a:cubicBezTo>
                  <a:lnTo>
                    <a:pt x="324" y="32"/>
                  </a:lnTo>
                  <a:cubicBezTo>
                    <a:pt x="359" y="32"/>
                    <a:pt x="388" y="61"/>
                    <a:pt x="388" y="96"/>
                  </a:cubicBezTo>
                  <a:lnTo>
                    <a:pt x="388" y="180"/>
                  </a:lnTo>
                  <a:cubicBezTo>
                    <a:pt x="388" y="215"/>
                    <a:pt x="359" y="244"/>
                    <a:pt x="324" y="244"/>
                  </a:cubicBezTo>
                  <a:lnTo>
                    <a:pt x="96" y="244"/>
                  </a:lnTo>
                  <a:cubicBezTo>
                    <a:pt x="61" y="244"/>
                    <a:pt x="32" y="215"/>
                    <a:pt x="32" y="180"/>
                  </a:cubicBezTo>
                  <a:close/>
                  <a:moveTo>
                    <a:pt x="484" y="32"/>
                  </a:moveTo>
                  <a:lnTo>
                    <a:pt x="696" y="32"/>
                  </a:lnTo>
                  <a:cubicBezTo>
                    <a:pt x="731" y="32"/>
                    <a:pt x="760" y="61"/>
                    <a:pt x="760" y="96"/>
                  </a:cubicBezTo>
                  <a:lnTo>
                    <a:pt x="760" y="180"/>
                  </a:lnTo>
                  <a:cubicBezTo>
                    <a:pt x="760" y="215"/>
                    <a:pt x="731" y="244"/>
                    <a:pt x="696" y="244"/>
                  </a:cubicBezTo>
                  <a:lnTo>
                    <a:pt x="484" y="244"/>
                  </a:lnTo>
                  <a:cubicBezTo>
                    <a:pt x="449" y="244"/>
                    <a:pt x="420" y="215"/>
                    <a:pt x="420" y="180"/>
                  </a:cubicBezTo>
                  <a:lnTo>
                    <a:pt x="420" y="96"/>
                  </a:lnTo>
                  <a:cubicBezTo>
                    <a:pt x="420" y="61"/>
                    <a:pt x="449" y="32"/>
                    <a:pt x="484" y="32"/>
                  </a:cubicBezTo>
                  <a:close/>
                  <a:moveTo>
                    <a:pt x="856" y="32"/>
                  </a:moveTo>
                  <a:lnTo>
                    <a:pt x="1067" y="32"/>
                  </a:lnTo>
                  <a:cubicBezTo>
                    <a:pt x="1103" y="32"/>
                    <a:pt x="1131" y="61"/>
                    <a:pt x="1131" y="96"/>
                  </a:cubicBezTo>
                  <a:lnTo>
                    <a:pt x="1131" y="180"/>
                  </a:lnTo>
                  <a:cubicBezTo>
                    <a:pt x="1131" y="215"/>
                    <a:pt x="1103" y="244"/>
                    <a:pt x="1067" y="244"/>
                  </a:cubicBezTo>
                  <a:lnTo>
                    <a:pt x="856" y="244"/>
                  </a:lnTo>
                  <a:cubicBezTo>
                    <a:pt x="820" y="244"/>
                    <a:pt x="792" y="215"/>
                    <a:pt x="792" y="180"/>
                  </a:cubicBezTo>
                  <a:lnTo>
                    <a:pt x="792" y="96"/>
                  </a:lnTo>
                  <a:cubicBezTo>
                    <a:pt x="792" y="61"/>
                    <a:pt x="820" y="32"/>
                    <a:pt x="856" y="32"/>
                  </a:cubicBezTo>
                  <a:close/>
                  <a:moveTo>
                    <a:pt x="1503" y="413"/>
                  </a:moveTo>
                  <a:cubicBezTo>
                    <a:pt x="1503" y="448"/>
                    <a:pt x="1474" y="476"/>
                    <a:pt x="1439" y="476"/>
                  </a:cubicBezTo>
                  <a:lnTo>
                    <a:pt x="1227" y="476"/>
                  </a:lnTo>
                  <a:cubicBezTo>
                    <a:pt x="1192" y="476"/>
                    <a:pt x="1163" y="448"/>
                    <a:pt x="1163" y="413"/>
                  </a:cubicBezTo>
                  <a:lnTo>
                    <a:pt x="1163" y="340"/>
                  </a:lnTo>
                  <a:cubicBezTo>
                    <a:pt x="1163" y="304"/>
                    <a:pt x="1192" y="276"/>
                    <a:pt x="1227" y="276"/>
                  </a:cubicBezTo>
                  <a:lnTo>
                    <a:pt x="1439" y="276"/>
                  </a:lnTo>
                  <a:cubicBezTo>
                    <a:pt x="1474" y="276"/>
                    <a:pt x="1503" y="304"/>
                    <a:pt x="1503" y="340"/>
                  </a:cubicBezTo>
                  <a:lnTo>
                    <a:pt x="1503" y="413"/>
                  </a:lnTo>
                  <a:close/>
                  <a:moveTo>
                    <a:pt x="792" y="645"/>
                  </a:moveTo>
                  <a:lnTo>
                    <a:pt x="792" y="573"/>
                  </a:lnTo>
                  <a:cubicBezTo>
                    <a:pt x="792" y="537"/>
                    <a:pt x="820" y="509"/>
                    <a:pt x="856" y="509"/>
                  </a:cubicBezTo>
                  <a:lnTo>
                    <a:pt x="1067" y="509"/>
                  </a:lnTo>
                  <a:cubicBezTo>
                    <a:pt x="1103" y="509"/>
                    <a:pt x="1131" y="537"/>
                    <a:pt x="1131" y="573"/>
                  </a:cubicBezTo>
                  <a:lnTo>
                    <a:pt x="1131" y="645"/>
                  </a:lnTo>
                  <a:cubicBezTo>
                    <a:pt x="1131" y="681"/>
                    <a:pt x="1103" y="709"/>
                    <a:pt x="1067" y="709"/>
                  </a:cubicBezTo>
                  <a:lnTo>
                    <a:pt x="856" y="709"/>
                  </a:lnTo>
                  <a:cubicBezTo>
                    <a:pt x="820" y="709"/>
                    <a:pt x="792" y="681"/>
                    <a:pt x="792" y="645"/>
                  </a:cubicBezTo>
                  <a:close/>
                  <a:moveTo>
                    <a:pt x="776" y="519"/>
                  </a:moveTo>
                  <a:cubicBezTo>
                    <a:pt x="769" y="509"/>
                    <a:pt x="759" y="500"/>
                    <a:pt x="749" y="493"/>
                  </a:cubicBezTo>
                  <a:cubicBezTo>
                    <a:pt x="759" y="485"/>
                    <a:pt x="769" y="476"/>
                    <a:pt x="776" y="466"/>
                  </a:cubicBezTo>
                  <a:cubicBezTo>
                    <a:pt x="783" y="476"/>
                    <a:pt x="792" y="485"/>
                    <a:pt x="803" y="493"/>
                  </a:cubicBezTo>
                  <a:cubicBezTo>
                    <a:pt x="792" y="500"/>
                    <a:pt x="783" y="509"/>
                    <a:pt x="776" y="519"/>
                  </a:cubicBezTo>
                  <a:close/>
                  <a:moveTo>
                    <a:pt x="1174" y="493"/>
                  </a:moveTo>
                  <a:cubicBezTo>
                    <a:pt x="1164" y="500"/>
                    <a:pt x="1154" y="509"/>
                    <a:pt x="1147" y="519"/>
                  </a:cubicBezTo>
                  <a:cubicBezTo>
                    <a:pt x="1140" y="509"/>
                    <a:pt x="1131" y="500"/>
                    <a:pt x="1120" y="493"/>
                  </a:cubicBezTo>
                  <a:cubicBezTo>
                    <a:pt x="1131" y="485"/>
                    <a:pt x="1140" y="476"/>
                    <a:pt x="1147" y="466"/>
                  </a:cubicBezTo>
                  <a:cubicBezTo>
                    <a:pt x="1154" y="476"/>
                    <a:pt x="1164" y="485"/>
                    <a:pt x="1174" y="493"/>
                  </a:cubicBezTo>
                  <a:close/>
                  <a:moveTo>
                    <a:pt x="1131" y="340"/>
                  </a:moveTo>
                  <a:lnTo>
                    <a:pt x="1131" y="413"/>
                  </a:lnTo>
                  <a:cubicBezTo>
                    <a:pt x="1131" y="448"/>
                    <a:pt x="1103" y="476"/>
                    <a:pt x="1067" y="476"/>
                  </a:cubicBezTo>
                  <a:lnTo>
                    <a:pt x="856" y="476"/>
                  </a:lnTo>
                  <a:cubicBezTo>
                    <a:pt x="820" y="476"/>
                    <a:pt x="792" y="448"/>
                    <a:pt x="792" y="413"/>
                  </a:cubicBezTo>
                  <a:lnTo>
                    <a:pt x="792" y="340"/>
                  </a:lnTo>
                  <a:cubicBezTo>
                    <a:pt x="792" y="304"/>
                    <a:pt x="820" y="276"/>
                    <a:pt x="856" y="276"/>
                  </a:cubicBezTo>
                  <a:lnTo>
                    <a:pt x="1067" y="276"/>
                  </a:lnTo>
                  <a:cubicBezTo>
                    <a:pt x="1103" y="276"/>
                    <a:pt x="1131" y="304"/>
                    <a:pt x="1131" y="340"/>
                  </a:cubicBezTo>
                  <a:close/>
                  <a:moveTo>
                    <a:pt x="1147" y="233"/>
                  </a:moveTo>
                  <a:cubicBezTo>
                    <a:pt x="1154" y="243"/>
                    <a:pt x="1164" y="252"/>
                    <a:pt x="1174" y="260"/>
                  </a:cubicBezTo>
                  <a:cubicBezTo>
                    <a:pt x="1164" y="267"/>
                    <a:pt x="1154" y="276"/>
                    <a:pt x="1147" y="287"/>
                  </a:cubicBezTo>
                  <a:cubicBezTo>
                    <a:pt x="1140" y="276"/>
                    <a:pt x="1131" y="267"/>
                    <a:pt x="1120" y="260"/>
                  </a:cubicBezTo>
                  <a:cubicBezTo>
                    <a:pt x="1131" y="252"/>
                    <a:pt x="1140" y="243"/>
                    <a:pt x="1147" y="233"/>
                  </a:cubicBezTo>
                  <a:close/>
                  <a:moveTo>
                    <a:pt x="776" y="233"/>
                  </a:moveTo>
                  <a:cubicBezTo>
                    <a:pt x="783" y="243"/>
                    <a:pt x="792" y="252"/>
                    <a:pt x="803" y="260"/>
                  </a:cubicBezTo>
                  <a:cubicBezTo>
                    <a:pt x="792" y="267"/>
                    <a:pt x="783" y="276"/>
                    <a:pt x="776" y="287"/>
                  </a:cubicBezTo>
                  <a:cubicBezTo>
                    <a:pt x="769" y="276"/>
                    <a:pt x="759" y="267"/>
                    <a:pt x="749" y="260"/>
                  </a:cubicBezTo>
                  <a:cubicBezTo>
                    <a:pt x="759" y="252"/>
                    <a:pt x="769" y="243"/>
                    <a:pt x="776" y="233"/>
                  </a:cubicBezTo>
                  <a:close/>
                  <a:moveTo>
                    <a:pt x="420" y="340"/>
                  </a:moveTo>
                  <a:cubicBezTo>
                    <a:pt x="420" y="304"/>
                    <a:pt x="449" y="276"/>
                    <a:pt x="484" y="276"/>
                  </a:cubicBezTo>
                  <a:lnTo>
                    <a:pt x="696" y="276"/>
                  </a:lnTo>
                  <a:cubicBezTo>
                    <a:pt x="731" y="276"/>
                    <a:pt x="760" y="304"/>
                    <a:pt x="760" y="340"/>
                  </a:cubicBezTo>
                  <a:lnTo>
                    <a:pt x="760" y="413"/>
                  </a:lnTo>
                  <a:cubicBezTo>
                    <a:pt x="760" y="448"/>
                    <a:pt x="731" y="476"/>
                    <a:pt x="696" y="476"/>
                  </a:cubicBezTo>
                  <a:lnTo>
                    <a:pt x="484" y="476"/>
                  </a:lnTo>
                  <a:cubicBezTo>
                    <a:pt x="449" y="476"/>
                    <a:pt x="420" y="448"/>
                    <a:pt x="420" y="413"/>
                  </a:cubicBezTo>
                  <a:lnTo>
                    <a:pt x="420" y="340"/>
                  </a:lnTo>
                  <a:close/>
                  <a:moveTo>
                    <a:pt x="377" y="260"/>
                  </a:moveTo>
                  <a:cubicBezTo>
                    <a:pt x="388" y="252"/>
                    <a:pt x="397" y="243"/>
                    <a:pt x="404" y="233"/>
                  </a:cubicBezTo>
                  <a:cubicBezTo>
                    <a:pt x="411" y="243"/>
                    <a:pt x="420" y="252"/>
                    <a:pt x="431" y="260"/>
                  </a:cubicBezTo>
                  <a:cubicBezTo>
                    <a:pt x="420" y="267"/>
                    <a:pt x="411" y="276"/>
                    <a:pt x="404" y="287"/>
                  </a:cubicBezTo>
                  <a:cubicBezTo>
                    <a:pt x="397" y="276"/>
                    <a:pt x="388" y="267"/>
                    <a:pt x="377" y="260"/>
                  </a:cubicBezTo>
                  <a:close/>
                  <a:moveTo>
                    <a:pt x="377" y="493"/>
                  </a:moveTo>
                  <a:cubicBezTo>
                    <a:pt x="388" y="485"/>
                    <a:pt x="397" y="476"/>
                    <a:pt x="404" y="466"/>
                  </a:cubicBezTo>
                  <a:cubicBezTo>
                    <a:pt x="411" y="476"/>
                    <a:pt x="420" y="485"/>
                    <a:pt x="431" y="493"/>
                  </a:cubicBezTo>
                  <a:cubicBezTo>
                    <a:pt x="420" y="500"/>
                    <a:pt x="411" y="509"/>
                    <a:pt x="404" y="519"/>
                  </a:cubicBezTo>
                  <a:cubicBezTo>
                    <a:pt x="397" y="509"/>
                    <a:pt x="388" y="500"/>
                    <a:pt x="377" y="493"/>
                  </a:cubicBezTo>
                  <a:close/>
                  <a:moveTo>
                    <a:pt x="420" y="645"/>
                  </a:moveTo>
                  <a:lnTo>
                    <a:pt x="420" y="573"/>
                  </a:lnTo>
                  <a:cubicBezTo>
                    <a:pt x="420" y="537"/>
                    <a:pt x="449" y="509"/>
                    <a:pt x="484" y="509"/>
                  </a:cubicBezTo>
                  <a:lnTo>
                    <a:pt x="696" y="509"/>
                  </a:lnTo>
                  <a:cubicBezTo>
                    <a:pt x="731" y="509"/>
                    <a:pt x="760" y="537"/>
                    <a:pt x="760" y="573"/>
                  </a:cubicBezTo>
                  <a:lnTo>
                    <a:pt x="760" y="645"/>
                  </a:lnTo>
                  <a:cubicBezTo>
                    <a:pt x="760" y="681"/>
                    <a:pt x="731" y="709"/>
                    <a:pt x="696" y="709"/>
                  </a:cubicBezTo>
                  <a:lnTo>
                    <a:pt x="484" y="709"/>
                  </a:lnTo>
                  <a:cubicBezTo>
                    <a:pt x="449" y="709"/>
                    <a:pt x="420" y="681"/>
                    <a:pt x="420" y="645"/>
                  </a:cubicBezTo>
                  <a:close/>
                  <a:moveTo>
                    <a:pt x="404" y="752"/>
                  </a:moveTo>
                  <a:cubicBezTo>
                    <a:pt x="397" y="742"/>
                    <a:pt x="388" y="733"/>
                    <a:pt x="377" y="725"/>
                  </a:cubicBezTo>
                  <a:cubicBezTo>
                    <a:pt x="388" y="718"/>
                    <a:pt x="397" y="709"/>
                    <a:pt x="404" y="699"/>
                  </a:cubicBezTo>
                  <a:cubicBezTo>
                    <a:pt x="411" y="709"/>
                    <a:pt x="420" y="718"/>
                    <a:pt x="431" y="725"/>
                  </a:cubicBezTo>
                  <a:cubicBezTo>
                    <a:pt x="420" y="733"/>
                    <a:pt x="411" y="742"/>
                    <a:pt x="404" y="752"/>
                  </a:cubicBezTo>
                  <a:close/>
                  <a:moveTo>
                    <a:pt x="776" y="752"/>
                  </a:moveTo>
                  <a:cubicBezTo>
                    <a:pt x="769" y="742"/>
                    <a:pt x="759" y="733"/>
                    <a:pt x="749" y="725"/>
                  </a:cubicBezTo>
                  <a:cubicBezTo>
                    <a:pt x="759" y="718"/>
                    <a:pt x="769" y="709"/>
                    <a:pt x="776" y="699"/>
                  </a:cubicBezTo>
                  <a:cubicBezTo>
                    <a:pt x="783" y="709"/>
                    <a:pt x="792" y="718"/>
                    <a:pt x="803" y="725"/>
                  </a:cubicBezTo>
                  <a:cubicBezTo>
                    <a:pt x="792" y="733"/>
                    <a:pt x="783" y="742"/>
                    <a:pt x="776" y="752"/>
                  </a:cubicBezTo>
                  <a:close/>
                  <a:moveTo>
                    <a:pt x="1147" y="752"/>
                  </a:moveTo>
                  <a:cubicBezTo>
                    <a:pt x="1140" y="742"/>
                    <a:pt x="1131" y="733"/>
                    <a:pt x="1120" y="725"/>
                  </a:cubicBezTo>
                  <a:cubicBezTo>
                    <a:pt x="1131" y="718"/>
                    <a:pt x="1140" y="709"/>
                    <a:pt x="1147" y="699"/>
                  </a:cubicBezTo>
                  <a:cubicBezTo>
                    <a:pt x="1154" y="709"/>
                    <a:pt x="1164" y="718"/>
                    <a:pt x="1174" y="725"/>
                  </a:cubicBezTo>
                  <a:cubicBezTo>
                    <a:pt x="1164" y="733"/>
                    <a:pt x="1154" y="742"/>
                    <a:pt x="1147" y="752"/>
                  </a:cubicBezTo>
                  <a:close/>
                  <a:moveTo>
                    <a:pt x="1503" y="645"/>
                  </a:moveTo>
                  <a:cubicBezTo>
                    <a:pt x="1503" y="681"/>
                    <a:pt x="1474" y="709"/>
                    <a:pt x="1439" y="709"/>
                  </a:cubicBezTo>
                  <a:lnTo>
                    <a:pt x="1227" y="709"/>
                  </a:lnTo>
                  <a:cubicBezTo>
                    <a:pt x="1192" y="709"/>
                    <a:pt x="1163" y="681"/>
                    <a:pt x="1163" y="645"/>
                  </a:cubicBezTo>
                  <a:lnTo>
                    <a:pt x="1163" y="573"/>
                  </a:lnTo>
                  <a:cubicBezTo>
                    <a:pt x="1163" y="537"/>
                    <a:pt x="1192" y="509"/>
                    <a:pt x="1227" y="509"/>
                  </a:cubicBezTo>
                  <a:lnTo>
                    <a:pt x="1439" y="509"/>
                  </a:lnTo>
                  <a:cubicBezTo>
                    <a:pt x="1474" y="509"/>
                    <a:pt x="1503" y="537"/>
                    <a:pt x="1503" y="573"/>
                  </a:cubicBezTo>
                  <a:lnTo>
                    <a:pt x="1503" y="645"/>
                  </a:lnTo>
                  <a:close/>
                  <a:moveTo>
                    <a:pt x="1546" y="725"/>
                  </a:moveTo>
                  <a:cubicBezTo>
                    <a:pt x="1535" y="733"/>
                    <a:pt x="1526" y="742"/>
                    <a:pt x="1519" y="752"/>
                  </a:cubicBezTo>
                  <a:cubicBezTo>
                    <a:pt x="1512" y="742"/>
                    <a:pt x="1503" y="733"/>
                    <a:pt x="1492" y="725"/>
                  </a:cubicBezTo>
                  <a:cubicBezTo>
                    <a:pt x="1503" y="718"/>
                    <a:pt x="1512" y="709"/>
                    <a:pt x="1519" y="699"/>
                  </a:cubicBezTo>
                  <a:cubicBezTo>
                    <a:pt x="1526" y="709"/>
                    <a:pt x="1535" y="718"/>
                    <a:pt x="1546" y="725"/>
                  </a:cubicBezTo>
                  <a:close/>
                  <a:moveTo>
                    <a:pt x="1546" y="493"/>
                  </a:moveTo>
                  <a:cubicBezTo>
                    <a:pt x="1535" y="500"/>
                    <a:pt x="1526" y="509"/>
                    <a:pt x="1519" y="519"/>
                  </a:cubicBezTo>
                  <a:cubicBezTo>
                    <a:pt x="1512" y="509"/>
                    <a:pt x="1503" y="500"/>
                    <a:pt x="1492" y="493"/>
                  </a:cubicBezTo>
                  <a:cubicBezTo>
                    <a:pt x="1503" y="485"/>
                    <a:pt x="1512" y="476"/>
                    <a:pt x="1519" y="466"/>
                  </a:cubicBezTo>
                  <a:cubicBezTo>
                    <a:pt x="1526" y="476"/>
                    <a:pt x="1535" y="485"/>
                    <a:pt x="1546" y="493"/>
                  </a:cubicBezTo>
                  <a:close/>
                  <a:moveTo>
                    <a:pt x="1546" y="260"/>
                  </a:moveTo>
                  <a:cubicBezTo>
                    <a:pt x="1535" y="267"/>
                    <a:pt x="1526" y="276"/>
                    <a:pt x="1519" y="287"/>
                  </a:cubicBezTo>
                  <a:cubicBezTo>
                    <a:pt x="1512" y="276"/>
                    <a:pt x="1503" y="267"/>
                    <a:pt x="1492" y="260"/>
                  </a:cubicBezTo>
                  <a:cubicBezTo>
                    <a:pt x="1503" y="252"/>
                    <a:pt x="1512" y="243"/>
                    <a:pt x="1519" y="233"/>
                  </a:cubicBezTo>
                  <a:cubicBezTo>
                    <a:pt x="1526" y="243"/>
                    <a:pt x="1535" y="252"/>
                    <a:pt x="1546" y="260"/>
                  </a:cubicBezTo>
                  <a:close/>
                  <a:moveTo>
                    <a:pt x="1227" y="32"/>
                  </a:moveTo>
                  <a:lnTo>
                    <a:pt x="1439" y="32"/>
                  </a:lnTo>
                  <a:cubicBezTo>
                    <a:pt x="1474" y="32"/>
                    <a:pt x="1503" y="61"/>
                    <a:pt x="1503" y="96"/>
                  </a:cubicBezTo>
                  <a:lnTo>
                    <a:pt x="1503" y="180"/>
                  </a:lnTo>
                  <a:cubicBezTo>
                    <a:pt x="1503" y="215"/>
                    <a:pt x="1474" y="244"/>
                    <a:pt x="1439" y="244"/>
                  </a:cubicBezTo>
                  <a:lnTo>
                    <a:pt x="1227" y="244"/>
                  </a:lnTo>
                  <a:cubicBezTo>
                    <a:pt x="1192" y="244"/>
                    <a:pt x="1163" y="215"/>
                    <a:pt x="1163" y="180"/>
                  </a:cubicBezTo>
                  <a:lnTo>
                    <a:pt x="1163" y="96"/>
                  </a:lnTo>
                  <a:cubicBezTo>
                    <a:pt x="1163" y="61"/>
                    <a:pt x="1192" y="32"/>
                    <a:pt x="1227" y="32"/>
                  </a:cubicBezTo>
                  <a:close/>
                  <a:moveTo>
                    <a:pt x="1900" y="180"/>
                  </a:moveTo>
                  <a:lnTo>
                    <a:pt x="1900" y="96"/>
                  </a:lnTo>
                  <a:cubicBezTo>
                    <a:pt x="1900" y="43"/>
                    <a:pt x="1857" y="0"/>
                    <a:pt x="1804" y="0"/>
                  </a:cubicBezTo>
                  <a:lnTo>
                    <a:pt x="1599" y="0"/>
                  </a:lnTo>
                  <a:cubicBezTo>
                    <a:pt x="1566" y="0"/>
                    <a:pt x="1536" y="17"/>
                    <a:pt x="1519" y="43"/>
                  </a:cubicBezTo>
                  <a:cubicBezTo>
                    <a:pt x="1502" y="17"/>
                    <a:pt x="1472" y="0"/>
                    <a:pt x="1439" y="0"/>
                  </a:cubicBezTo>
                  <a:lnTo>
                    <a:pt x="1227" y="0"/>
                  </a:lnTo>
                  <a:cubicBezTo>
                    <a:pt x="1194" y="0"/>
                    <a:pt x="1165" y="17"/>
                    <a:pt x="1147" y="43"/>
                  </a:cubicBezTo>
                  <a:cubicBezTo>
                    <a:pt x="1130" y="17"/>
                    <a:pt x="1101" y="0"/>
                    <a:pt x="1067" y="0"/>
                  </a:cubicBezTo>
                  <a:lnTo>
                    <a:pt x="856" y="0"/>
                  </a:lnTo>
                  <a:cubicBezTo>
                    <a:pt x="822" y="0"/>
                    <a:pt x="793" y="17"/>
                    <a:pt x="776" y="43"/>
                  </a:cubicBezTo>
                  <a:cubicBezTo>
                    <a:pt x="758" y="17"/>
                    <a:pt x="729" y="0"/>
                    <a:pt x="696" y="0"/>
                  </a:cubicBezTo>
                  <a:lnTo>
                    <a:pt x="484" y="0"/>
                  </a:lnTo>
                  <a:cubicBezTo>
                    <a:pt x="451" y="0"/>
                    <a:pt x="421" y="17"/>
                    <a:pt x="404" y="43"/>
                  </a:cubicBezTo>
                  <a:cubicBezTo>
                    <a:pt x="387" y="17"/>
                    <a:pt x="357" y="0"/>
                    <a:pt x="324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180"/>
                  </a:lnTo>
                  <a:cubicBezTo>
                    <a:pt x="0" y="213"/>
                    <a:pt x="18" y="242"/>
                    <a:pt x="43" y="260"/>
                  </a:cubicBezTo>
                  <a:cubicBezTo>
                    <a:pt x="18" y="277"/>
                    <a:pt x="0" y="306"/>
                    <a:pt x="0" y="340"/>
                  </a:cubicBezTo>
                  <a:lnTo>
                    <a:pt x="0" y="413"/>
                  </a:lnTo>
                  <a:cubicBezTo>
                    <a:pt x="0" y="446"/>
                    <a:pt x="18" y="475"/>
                    <a:pt x="43" y="493"/>
                  </a:cubicBezTo>
                  <a:cubicBezTo>
                    <a:pt x="18" y="510"/>
                    <a:pt x="0" y="539"/>
                    <a:pt x="0" y="573"/>
                  </a:cubicBezTo>
                  <a:lnTo>
                    <a:pt x="0" y="645"/>
                  </a:lnTo>
                  <a:cubicBezTo>
                    <a:pt x="0" y="679"/>
                    <a:pt x="18" y="708"/>
                    <a:pt x="43" y="725"/>
                  </a:cubicBezTo>
                  <a:cubicBezTo>
                    <a:pt x="18" y="743"/>
                    <a:pt x="0" y="772"/>
                    <a:pt x="0" y="806"/>
                  </a:cubicBezTo>
                  <a:lnTo>
                    <a:pt x="0" y="889"/>
                  </a:lnTo>
                  <a:cubicBezTo>
                    <a:pt x="0" y="942"/>
                    <a:pt x="43" y="985"/>
                    <a:pt x="96" y="985"/>
                  </a:cubicBezTo>
                  <a:lnTo>
                    <a:pt x="324" y="985"/>
                  </a:lnTo>
                  <a:cubicBezTo>
                    <a:pt x="357" y="985"/>
                    <a:pt x="387" y="968"/>
                    <a:pt x="404" y="942"/>
                  </a:cubicBezTo>
                  <a:cubicBezTo>
                    <a:pt x="421" y="968"/>
                    <a:pt x="451" y="985"/>
                    <a:pt x="484" y="985"/>
                  </a:cubicBezTo>
                  <a:lnTo>
                    <a:pt x="696" y="985"/>
                  </a:lnTo>
                  <a:cubicBezTo>
                    <a:pt x="729" y="985"/>
                    <a:pt x="758" y="968"/>
                    <a:pt x="776" y="942"/>
                  </a:cubicBezTo>
                  <a:cubicBezTo>
                    <a:pt x="793" y="968"/>
                    <a:pt x="822" y="985"/>
                    <a:pt x="856" y="985"/>
                  </a:cubicBezTo>
                  <a:lnTo>
                    <a:pt x="1067" y="985"/>
                  </a:lnTo>
                  <a:cubicBezTo>
                    <a:pt x="1101" y="985"/>
                    <a:pt x="1130" y="968"/>
                    <a:pt x="1147" y="942"/>
                  </a:cubicBezTo>
                  <a:cubicBezTo>
                    <a:pt x="1165" y="968"/>
                    <a:pt x="1194" y="985"/>
                    <a:pt x="1227" y="985"/>
                  </a:cubicBezTo>
                  <a:lnTo>
                    <a:pt x="1439" y="985"/>
                  </a:lnTo>
                  <a:cubicBezTo>
                    <a:pt x="1472" y="985"/>
                    <a:pt x="1502" y="968"/>
                    <a:pt x="1519" y="942"/>
                  </a:cubicBezTo>
                  <a:cubicBezTo>
                    <a:pt x="1536" y="968"/>
                    <a:pt x="1566" y="985"/>
                    <a:pt x="1599" y="985"/>
                  </a:cubicBezTo>
                  <a:lnTo>
                    <a:pt x="1804" y="985"/>
                  </a:lnTo>
                  <a:cubicBezTo>
                    <a:pt x="1857" y="985"/>
                    <a:pt x="1900" y="942"/>
                    <a:pt x="1900" y="889"/>
                  </a:cubicBezTo>
                  <a:lnTo>
                    <a:pt x="1900" y="806"/>
                  </a:lnTo>
                  <a:cubicBezTo>
                    <a:pt x="1900" y="772"/>
                    <a:pt x="1883" y="743"/>
                    <a:pt x="1857" y="725"/>
                  </a:cubicBezTo>
                  <a:cubicBezTo>
                    <a:pt x="1883" y="708"/>
                    <a:pt x="1900" y="679"/>
                    <a:pt x="1900" y="645"/>
                  </a:cubicBezTo>
                  <a:lnTo>
                    <a:pt x="1900" y="573"/>
                  </a:lnTo>
                  <a:cubicBezTo>
                    <a:pt x="1900" y="539"/>
                    <a:pt x="1883" y="510"/>
                    <a:pt x="1857" y="493"/>
                  </a:cubicBezTo>
                  <a:cubicBezTo>
                    <a:pt x="1883" y="475"/>
                    <a:pt x="1900" y="446"/>
                    <a:pt x="1900" y="413"/>
                  </a:cubicBezTo>
                  <a:lnTo>
                    <a:pt x="1900" y="340"/>
                  </a:lnTo>
                  <a:cubicBezTo>
                    <a:pt x="1900" y="306"/>
                    <a:pt x="1883" y="277"/>
                    <a:pt x="1857" y="260"/>
                  </a:cubicBezTo>
                  <a:cubicBezTo>
                    <a:pt x="1883" y="242"/>
                    <a:pt x="1900" y="213"/>
                    <a:pt x="1900" y="180"/>
                  </a:cubicBezTo>
                  <a:close/>
                </a:path>
              </a:pathLst>
            </a:custGeom>
            <a:solidFill>
              <a:srgbClr val="8AB6CE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7C20D9B9-9691-461F-9046-3A99FA6B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8650" y="5532438"/>
              <a:ext cx="1163638" cy="244475"/>
            </a:xfrm>
            <a:custGeom>
              <a:avLst/>
              <a:gdLst>
                <a:gd name="connsiteX0" fmla="*/ 41892 w 1163638"/>
                <a:gd name="connsiteY0" fmla="*/ 158750 h 244475"/>
                <a:gd name="connsiteX1" fmla="*/ 561358 w 1163638"/>
                <a:gd name="connsiteY1" fmla="*/ 158750 h 244475"/>
                <a:gd name="connsiteX2" fmla="*/ 603250 w 1163638"/>
                <a:gd name="connsiteY2" fmla="*/ 201999 h 244475"/>
                <a:gd name="connsiteX3" fmla="*/ 561358 w 1163638"/>
                <a:gd name="connsiteY3" fmla="*/ 244475 h 244475"/>
                <a:gd name="connsiteX4" fmla="*/ 41892 w 1163638"/>
                <a:gd name="connsiteY4" fmla="*/ 244475 h 244475"/>
                <a:gd name="connsiteX5" fmla="*/ 0 w 1163638"/>
                <a:gd name="connsiteY5" fmla="*/ 201999 h 244475"/>
                <a:gd name="connsiteX6" fmla="*/ 41892 w 1163638"/>
                <a:gd name="connsiteY6" fmla="*/ 158750 h 244475"/>
                <a:gd name="connsiteX7" fmla="*/ 41858 w 1163638"/>
                <a:gd name="connsiteY7" fmla="*/ 0 h 244475"/>
                <a:gd name="connsiteX8" fmla="*/ 1121780 w 1163638"/>
                <a:gd name="connsiteY8" fmla="*/ 0 h 244475"/>
                <a:gd name="connsiteX9" fmla="*/ 1163638 w 1163638"/>
                <a:gd name="connsiteY9" fmla="*/ 42069 h 244475"/>
                <a:gd name="connsiteX10" fmla="*/ 1121780 w 1163638"/>
                <a:gd name="connsiteY10" fmla="*/ 84138 h 244475"/>
                <a:gd name="connsiteX11" fmla="*/ 41858 w 1163638"/>
                <a:gd name="connsiteY11" fmla="*/ 84138 h 244475"/>
                <a:gd name="connsiteX12" fmla="*/ 0 w 1163638"/>
                <a:gd name="connsiteY12" fmla="*/ 42069 h 244475"/>
                <a:gd name="connsiteX13" fmla="*/ 41858 w 1163638"/>
                <a:gd name="connsiteY13" fmla="*/ 0 h 24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638" h="244475">
                  <a:moveTo>
                    <a:pt x="41892" y="158750"/>
                  </a:moveTo>
                  <a:lnTo>
                    <a:pt x="561358" y="158750"/>
                  </a:lnTo>
                  <a:cubicBezTo>
                    <a:pt x="584208" y="158750"/>
                    <a:pt x="603250" y="178058"/>
                    <a:pt x="603250" y="201999"/>
                  </a:cubicBezTo>
                  <a:cubicBezTo>
                    <a:pt x="603250" y="225168"/>
                    <a:pt x="584208" y="244475"/>
                    <a:pt x="561358" y="244475"/>
                  </a:cubicBezTo>
                  <a:lnTo>
                    <a:pt x="41892" y="244475"/>
                  </a:lnTo>
                  <a:cubicBezTo>
                    <a:pt x="18280" y="244475"/>
                    <a:pt x="0" y="225168"/>
                    <a:pt x="0" y="201999"/>
                  </a:cubicBezTo>
                  <a:cubicBezTo>
                    <a:pt x="0" y="178058"/>
                    <a:pt x="18280" y="158750"/>
                    <a:pt x="41892" y="158750"/>
                  </a:cubicBezTo>
                  <a:close/>
                  <a:moveTo>
                    <a:pt x="41858" y="0"/>
                  </a:moveTo>
                  <a:lnTo>
                    <a:pt x="1121780" y="0"/>
                  </a:lnTo>
                  <a:cubicBezTo>
                    <a:pt x="1145372" y="0"/>
                    <a:pt x="1163638" y="18357"/>
                    <a:pt x="1163638" y="42069"/>
                  </a:cubicBezTo>
                  <a:cubicBezTo>
                    <a:pt x="1163638" y="65015"/>
                    <a:pt x="1145372" y="84138"/>
                    <a:pt x="1121780" y="84138"/>
                  </a:cubicBezTo>
                  <a:lnTo>
                    <a:pt x="41858" y="84138"/>
                  </a:lnTo>
                  <a:cubicBezTo>
                    <a:pt x="18266" y="84138"/>
                    <a:pt x="0" y="65015"/>
                    <a:pt x="0" y="42069"/>
                  </a:cubicBezTo>
                  <a:cubicBezTo>
                    <a:pt x="0" y="18357"/>
                    <a:pt x="18266" y="0"/>
                    <a:pt x="41858" y="0"/>
                  </a:cubicBez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1" name="Freeform 123">
              <a:extLst>
                <a:ext uri="{FF2B5EF4-FFF2-40B4-BE49-F238E27FC236}">
                  <a16:creationId xmlns:a16="http://schemas.microsoft.com/office/drawing/2014/main" id="{CC88B0D0-94A5-49A3-9209-61FE25737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3113" y="11618913"/>
              <a:ext cx="369888" cy="179388"/>
            </a:xfrm>
            <a:custGeom>
              <a:avLst/>
              <a:gdLst>
                <a:gd name="T0" fmla="*/ 42 w 485"/>
                <a:gd name="T1" fmla="*/ 235 h 235"/>
                <a:gd name="T2" fmla="*/ 82 w 485"/>
                <a:gd name="T3" fmla="*/ 23 h 235"/>
                <a:gd name="T4" fmla="*/ 219 w 485"/>
                <a:gd name="T5" fmla="*/ 87 h 235"/>
                <a:gd name="T6" fmla="*/ 280 w 485"/>
                <a:gd name="T7" fmla="*/ 59 h 235"/>
                <a:gd name="T8" fmla="*/ 326 w 485"/>
                <a:gd name="T9" fmla="*/ 112 h 235"/>
                <a:gd name="T10" fmla="*/ 411 w 485"/>
                <a:gd name="T11" fmla="*/ 144 h 235"/>
                <a:gd name="T12" fmla="*/ 477 w 485"/>
                <a:gd name="T13" fmla="*/ 235 h 235"/>
                <a:gd name="T14" fmla="*/ 42 w 485"/>
                <a:gd name="T1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5" h="235">
                  <a:moveTo>
                    <a:pt x="42" y="235"/>
                  </a:moveTo>
                  <a:cubicBezTo>
                    <a:pt x="42" y="235"/>
                    <a:pt x="0" y="46"/>
                    <a:pt x="82" y="23"/>
                  </a:cubicBezTo>
                  <a:cubicBezTo>
                    <a:pt x="164" y="0"/>
                    <a:pt x="219" y="87"/>
                    <a:pt x="219" y="87"/>
                  </a:cubicBezTo>
                  <a:cubicBezTo>
                    <a:pt x="219" y="87"/>
                    <a:pt x="248" y="29"/>
                    <a:pt x="280" y="59"/>
                  </a:cubicBezTo>
                  <a:cubicBezTo>
                    <a:pt x="312" y="89"/>
                    <a:pt x="326" y="112"/>
                    <a:pt x="326" y="112"/>
                  </a:cubicBezTo>
                  <a:cubicBezTo>
                    <a:pt x="326" y="112"/>
                    <a:pt x="371" y="75"/>
                    <a:pt x="411" y="144"/>
                  </a:cubicBezTo>
                  <a:cubicBezTo>
                    <a:pt x="434" y="185"/>
                    <a:pt x="485" y="157"/>
                    <a:pt x="477" y="235"/>
                  </a:cubicBezTo>
                  <a:lnTo>
                    <a:pt x="42" y="235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2" name="Freeform 125">
              <a:extLst>
                <a:ext uri="{FF2B5EF4-FFF2-40B4-BE49-F238E27FC236}">
                  <a16:creationId xmlns:a16="http://schemas.microsoft.com/office/drawing/2014/main" id="{ADA195F2-C132-4DAA-9605-A7A93267A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5950" y="11653838"/>
              <a:ext cx="295275" cy="144463"/>
            </a:xfrm>
            <a:custGeom>
              <a:avLst/>
              <a:gdLst>
                <a:gd name="T0" fmla="*/ 0 w 389"/>
                <a:gd name="T1" fmla="*/ 189 h 189"/>
                <a:gd name="T2" fmla="*/ 389 w 389"/>
                <a:gd name="T3" fmla="*/ 189 h 189"/>
                <a:gd name="T4" fmla="*/ 144 w 389"/>
                <a:gd name="T5" fmla="*/ 0 h 189"/>
                <a:gd name="T6" fmla="*/ 0 w 389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189">
                  <a:moveTo>
                    <a:pt x="0" y="189"/>
                  </a:moveTo>
                  <a:lnTo>
                    <a:pt x="389" y="189"/>
                  </a:lnTo>
                  <a:lnTo>
                    <a:pt x="144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3" name="Freeform 126">
              <a:extLst>
                <a:ext uri="{FF2B5EF4-FFF2-40B4-BE49-F238E27FC236}">
                  <a16:creationId xmlns:a16="http://schemas.microsoft.com/office/drawing/2014/main" id="{C5A27C78-5448-4A49-9D7A-C25475AD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7925" y="11798300"/>
              <a:ext cx="1252538" cy="1281113"/>
            </a:xfrm>
            <a:custGeom>
              <a:avLst/>
              <a:gdLst>
                <a:gd name="T0" fmla="*/ 1261 w 1647"/>
                <a:gd name="T1" fmla="*/ 1684 h 1684"/>
                <a:gd name="T2" fmla="*/ 386 w 1647"/>
                <a:gd name="T3" fmla="*/ 1684 h 1684"/>
                <a:gd name="T4" fmla="*/ 0 w 1647"/>
                <a:gd name="T5" fmla="*/ 0 h 1684"/>
                <a:gd name="T6" fmla="*/ 1647 w 1647"/>
                <a:gd name="T7" fmla="*/ 0 h 1684"/>
                <a:gd name="T8" fmla="*/ 1261 w 1647"/>
                <a:gd name="T9" fmla="*/ 1684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7" h="1684">
                  <a:moveTo>
                    <a:pt x="1261" y="1684"/>
                  </a:moveTo>
                  <a:lnTo>
                    <a:pt x="386" y="1684"/>
                  </a:lnTo>
                  <a:lnTo>
                    <a:pt x="0" y="0"/>
                  </a:lnTo>
                  <a:lnTo>
                    <a:pt x="1647" y="0"/>
                  </a:lnTo>
                  <a:lnTo>
                    <a:pt x="1261" y="1684"/>
                  </a:ln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37BC6492-A70E-41B6-88D1-02A50686A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4625" y="11595099"/>
              <a:ext cx="804863" cy="203200"/>
            </a:xfrm>
            <a:custGeom>
              <a:avLst/>
              <a:gdLst>
                <a:gd name="connsiteX0" fmla="*/ 101818 w 804863"/>
                <a:gd name="connsiteY0" fmla="*/ 66557 h 203200"/>
                <a:gd name="connsiteX1" fmla="*/ 206726 w 804863"/>
                <a:gd name="connsiteY1" fmla="*/ 132031 h 203200"/>
                <a:gd name="connsiteX2" fmla="*/ 268515 w 804863"/>
                <a:gd name="connsiteY2" fmla="*/ 140449 h 203200"/>
                <a:gd name="connsiteX3" fmla="*/ 293688 w 804863"/>
                <a:gd name="connsiteY3" fmla="*/ 203200 h 203200"/>
                <a:gd name="connsiteX4" fmla="*/ 0 w 804863"/>
                <a:gd name="connsiteY4" fmla="*/ 203200 h 203200"/>
                <a:gd name="connsiteX5" fmla="*/ 76283 w 804863"/>
                <a:gd name="connsiteY5" fmla="*/ 67750 h 203200"/>
                <a:gd name="connsiteX6" fmla="*/ 101818 w 804863"/>
                <a:gd name="connsiteY6" fmla="*/ 66557 h 203200"/>
                <a:gd name="connsiteX7" fmla="*/ 542209 w 804863"/>
                <a:gd name="connsiteY7" fmla="*/ 0 h 203200"/>
                <a:gd name="connsiteX8" fmla="*/ 804863 w 804863"/>
                <a:gd name="connsiteY8" fmla="*/ 203200 h 203200"/>
                <a:gd name="connsiteX9" fmla="*/ 736543 w 804863"/>
                <a:gd name="connsiteY9" fmla="*/ 203200 h 203200"/>
                <a:gd name="connsiteX10" fmla="*/ 550560 w 804863"/>
                <a:gd name="connsiteY10" fmla="*/ 58821 h 203200"/>
                <a:gd name="connsiteX11" fmla="*/ 441247 w 804863"/>
                <a:gd name="connsiteY11" fmla="*/ 203200 h 203200"/>
                <a:gd name="connsiteX12" fmla="*/ 387350 w 804863"/>
                <a:gd name="connsiteY1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4863" h="203200">
                  <a:moveTo>
                    <a:pt x="101818" y="66557"/>
                  </a:moveTo>
                  <a:cubicBezTo>
                    <a:pt x="160003" y="72269"/>
                    <a:pt x="206726" y="132031"/>
                    <a:pt x="206726" y="132031"/>
                  </a:cubicBezTo>
                  <a:cubicBezTo>
                    <a:pt x="206726" y="132031"/>
                    <a:pt x="246393" y="119787"/>
                    <a:pt x="268515" y="140449"/>
                  </a:cubicBezTo>
                  <a:cubicBezTo>
                    <a:pt x="290637" y="161111"/>
                    <a:pt x="293688" y="203200"/>
                    <a:pt x="293688" y="203200"/>
                  </a:cubicBezTo>
                  <a:lnTo>
                    <a:pt x="0" y="203200"/>
                  </a:lnTo>
                  <a:cubicBezTo>
                    <a:pt x="0" y="203200"/>
                    <a:pt x="0" y="83820"/>
                    <a:pt x="76283" y="67750"/>
                  </a:cubicBezTo>
                  <a:cubicBezTo>
                    <a:pt x="84960" y="66028"/>
                    <a:pt x="93506" y="65741"/>
                    <a:pt x="101818" y="66557"/>
                  </a:cubicBezTo>
                  <a:close/>
                  <a:moveTo>
                    <a:pt x="542209" y="0"/>
                  </a:moveTo>
                  <a:lnTo>
                    <a:pt x="804863" y="203200"/>
                  </a:lnTo>
                  <a:lnTo>
                    <a:pt x="736543" y="203200"/>
                  </a:lnTo>
                  <a:lnTo>
                    <a:pt x="550560" y="58821"/>
                  </a:lnTo>
                  <a:lnTo>
                    <a:pt x="441247" y="203200"/>
                  </a:lnTo>
                  <a:lnTo>
                    <a:pt x="387350" y="203200"/>
                  </a:ln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E3A6CEFE-FFBA-4AF7-993F-F83E39C64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407" y="11611591"/>
              <a:ext cx="808226" cy="186710"/>
            </a:xfrm>
            <a:custGeom>
              <a:avLst/>
              <a:gdLst>
                <a:gd name="connsiteX0" fmla="*/ 216059 w 808226"/>
                <a:gd name="connsiteY0" fmla="*/ 14438 h 186710"/>
                <a:gd name="connsiteX1" fmla="*/ 247317 w 808226"/>
                <a:gd name="connsiteY1" fmla="*/ 23626 h 186710"/>
                <a:gd name="connsiteX2" fmla="*/ 241981 w 808226"/>
                <a:gd name="connsiteY2" fmla="*/ 58080 h 186710"/>
                <a:gd name="connsiteX3" fmla="*/ 299160 w 808226"/>
                <a:gd name="connsiteY3" fmla="*/ 81050 h 186710"/>
                <a:gd name="connsiteX4" fmla="*/ 296111 w 808226"/>
                <a:gd name="connsiteY4" fmla="*/ 166803 h 186710"/>
                <a:gd name="connsiteX5" fmla="*/ 306784 w 808226"/>
                <a:gd name="connsiteY5" fmla="*/ 186710 h 186710"/>
                <a:gd name="connsiteX6" fmla="*/ 14024 w 808226"/>
                <a:gd name="connsiteY6" fmla="*/ 186710 h 186710"/>
                <a:gd name="connsiteX7" fmla="*/ 73491 w 808226"/>
                <a:gd name="connsiteY7" fmla="*/ 81815 h 186710"/>
                <a:gd name="connsiteX8" fmla="*/ 216059 w 808226"/>
                <a:gd name="connsiteY8" fmla="*/ 14438 h 186710"/>
                <a:gd name="connsiteX9" fmla="*/ 632362 w 808226"/>
                <a:gd name="connsiteY9" fmla="*/ 82 h 186710"/>
                <a:gd name="connsiteX10" fmla="*/ 688769 w 808226"/>
                <a:gd name="connsiteY10" fmla="*/ 38931 h 186710"/>
                <a:gd name="connsiteX11" fmla="*/ 807683 w 808226"/>
                <a:gd name="connsiteY11" fmla="*/ 186710 h 186710"/>
                <a:gd name="connsiteX12" fmla="*/ 475335 w 808226"/>
                <a:gd name="connsiteY12" fmla="*/ 186710 h 186710"/>
                <a:gd name="connsiteX13" fmla="*/ 469999 w 808226"/>
                <a:gd name="connsiteY13" fmla="*/ 73210 h 186710"/>
                <a:gd name="connsiteX14" fmla="*/ 529456 w 808226"/>
                <a:gd name="connsiteY14" fmla="*/ 43502 h 186710"/>
                <a:gd name="connsiteX15" fmla="*/ 632362 w 808226"/>
                <a:gd name="connsiteY15" fmla="*/ 82 h 18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8226" h="186710">
                  <a:moveTo>
                    <a:pt x="216059" y="14438"/>
                  </a:moveTo>
                  <a:cubicBezTo>
                    <a:pt x="226733" y="13672"/>
                    <a:pt x="238169" y="16735"/>
                    <a:pt x="247317" y="23626"/>
                  </a:cubicBezTo>
                  <a:cubicBezTo>
                    <a:pt x="271714" y="41236"/>
                    <a:pt x="238931" y="53486"/>
                    <a:pt x="241981" y="58080"/>
                  </a:cubicBezTo>
                  <a:cubicBezTo>
                    <a:pt x="245030" y="62674"/>
                    <a:pt x="263328" y="71862"/>
                    <a:pt x="299160" y="81050"/>
                  </a:cubicBezTo>
                  <a:cubicBezTo>
                    <a:pt x="334993" y="90237"/>
                    <a:pt x="331943" y="149193"/>
                    <a:pt x="296111" y="166803"/>
                  </a:cubicBezTo>
                  <a:cubicBezTo>
                    <a:pt x="291536" y="169100"/>
                    <a:pt x="298398" y="175991"/>
                    <a:pt x="306784" y="186710"/>
                  </a:cubicBezTo>
                  <a:lnTo>
                    <a:pt x="14024" y="186710"/>
                  </a:lnTo>
                  <a:cubicBezTo>
                    <a:pt x="-31720" y="94066"/>
                    <a:pt x="46807" y="154553"/>
                    <a:pt x="73491" y="81815"/>
                  </a:cubicBezTo>
                  <a:cubicBezTo>
                    <a:pt x="95600" y="22094"/>
                    <a:pt x="180989" y="14438"/>
                    <a:pt x="216059" y="14438"/>
                  </a:cubicBezTo>
                  <a:close/>
                  <a:moveTo>
                    <a:pt x="632362" y="82"/>
                  </a:moveTo>
                  <a:cubicBezTo>
                    <a:pt x="667426" y="2367"/>
                    <a:pt x="688769" y="38931"/>
                    <a:pt x="688769" y="38931"/>
                  </a:cubicBezTo>
                  <a:cubicBezTo>
                    <a:pt x="688769" y="38931"/>
                    <a:pt x="817592" y="29790"/>
                    <a:pt x="807683" y="186710"/>
                  </a:cubicBezTo>
                  <a:lnTo>
                    <a:pt x="475335" y="186710"/>
                  </a:lnTo>
                  <a:cubicBezTo>
                    <a:pt x="475335" y="186710"/>
                    <a:pt x="452467" y="96062"/>
                    <a:pt x="469999" y="73210"/>
                  </a:cubicBezTo>
                  <a:cubicBezTo>
                    <a:pt x="488293" y="48834"/>
                    <a:pt x="529456" y="43502"/>
                    <a:pt x="529456" y="43502"/>
                  </a:cubicBezTo>
                  <a:cubicBezTo>
                    <a:pt x="529456" y="43502"/>
                    <a:pt x="605682" y="-2203"/>
                    <a:pt x="632362" y="82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6" name="Freeform 130">
              <a:extLst>
                <a:ext uri="{FF2B5EF4-FFF2-40B4-BE49-F238E27FC236}">
                  <a16:creationId xmlns:a16="http://schemas.microsoft.com/office/drawing/2014/main" id="{A7F2E4E1-D0AE-4431-ABE4-61190A2D3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1613" y="11798300"/>
              <a:ext cx="958850" cy="1281113"/>
            </a:xfrm>
            <a:custGeom>
              <a:avLst/>
              <a:gdLst>
                <a:gd name="T0" fmla="*/ 1053 w 1261"/>
                <a:gd name="T1" fmla="*/ 0 h 1684"/>
                <a:gd name="T2" fmla="*/ 897 w 1261"/>
                <a:gd name="T3" fmla="*/ 427 h 1684"/>
                <a:gd name="T4" fmla="*/ 0 w 1261"/>
                <a:gd name="T5" fmla="*/ 1684 h 1684"/>
                <a:gd name="T6" fmla="*/ 875 w 1261"/>
                <a:gd name="T7" fmla="*/ 1684 h 1684"/>
                <a:gd name="T8" fmla="*/ 1261 w 1261"/>
                <a:gd name="T9" fmla="*/ 0 h 1684"/>
                <a:gd name="T10" fmla="*/ 1053 w 1261"/>
                <a:gd name="T11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1" h="1684">
                  <a:moveTo>
                    <a:pt x="1053" y="0"/>
                  </a:moveTo>
                  <a:lnTo>
                    <a:pt x="897" y="427"/>
                  </a:lnTo>
                  <a:cubicBezTo>
                    <a:pt x="717" y="920"/>
                    <a:pt x="407" y="1354"/>
                    <a:pt x="0" y="1684"/>
                  </a:cubicBezTo>
                  <a:lnTo>
                    <a:pt x="875" y="1684"/>
                  </a:lnTo>
                  <a:lnTo>
                    <a:pt x="1261" y="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604A6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557" name="Rectangle 131">
            <a:extLst>
              <a:ext uri="{FF2B5EF4-FFF2-40B4-BE49-F238E27FC236}">
                <a16:creationId xmlns:a16="http://schemas.microsoft.com/office/drawing/2014/main" id="{52762983-1154-42A0-89C8-FFB139CC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88937"/>
            <a:ext cx="11612563" cy="627063"/>
          </a:xfrm>
          <a:prstGeom prst="rect">
            <a:avLst/>
          </a:prstGeom>
          <a:solidFill>
            <a:srgbClr val="4E35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58" name="Rectangle 132">
            <a:extLst>
              <a:ext uri="{FF2B5EF4-FFF2-40B4-BE49-F238E27FC236}">
                <a16:creationId xmlns:a16="http://schemas.microsoft.com/office/drawing/2014/main" id="{9563EF2D-3738-478F-A48D-2B7A554C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63" y="13079413"/>
            <a:ext cx="12765087" cy="636587"/>
          </a:xfrm>
          <a:prstGeom prst="rect">
            <a:avLst/>
          </a:prstGeom>
          <a:solidFill>
            <a:srgbClr val="3C2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59" name="Freeform 133">
            <a:extLst>
              <a:ext uri="{FF2B5EF4-FFF2-40B4-BE49-F238E27FC236}">
                <a16:creationId xmlns:a16="http://schemas.microsoft.com/office/drawing/2014/main" id="{EBB3578F-77E4-42E8-B56C-935B4B6F2EF8}"/>
              </a:ext>
            </a:extLst>
          </p:cNvPr>
          <p:cNvSpPr>
            <a:spLocks/>
          </p:cNvSpPr>
          <p:nvPr/>
        </p:nvSpPr>
        <p:spPr bwMode="auto">
          <a:xfrm>
            <a:off x="2301875" y="4110038"/>
            <a:ext cx="2393950" cy="2519363"/>
          </a:xfrm>
          <a:custGeom>
            <a:avLst/>
            <a:gdLst>
              <a:gd name="T0" fmla="*/ 1336 w 3147"/>
              <a:gd name="T1" fmla="*/ 3172 h 3311"/>
              <a:gd name="T2" fmla="*/ 131 w 3147"/>
              <a:gd name="T3" fmla="*/ 1906 h 3311"/>
              <a:gd name="T4" fmla="*/ 131 w 3147"/>
              <a:gd name="T5" fmla="*/ 1405 h 3311"/>
              <a:gd name="T6" fmla="*/ 1336 w 3147"/>
              <a:gd name="T7" fmla="*/ 138 h 3311"/>
              <a:gd name="T8" fmla="*/ 1812 w 3147"/>
              <a:gd name="T9" fmla="*/ 138 h 3311"/>
              <a:gd name="T10" fmla="*/ 3016 w 3147"/>
              <a:gd name="T11" fmla="*/ 1405 h 3311"/>
              <a:gd name="T12" fmla="*/ 3016 w 3147"/>
              <a:gd name="T13" fmla="*/ 1906 h 3311"/>
              <a:gd name="T14" fmla="*/ 1812 w 3147"/>
              <a:gd name="T15" fmla="*/ 3172 h 3311"/>
              <a:gd name="T16" fmla="*/ 1336 w 3147"/>
              <a:gd name="T17" fmla="*/ 3172 h 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7" h="3311">
                <a:moveTo>
                  <a:pt x="1336" y="3172"/>
                </a:moveTo>
                <a:lnTo>
                  <a:pt x="131" y="1906"/>
                </a:lnTo>
                <a:cubicBezTo>
                  <a:pt x="0" y="1768"/>
                  <a:pt x="0" y="1543"/>
                  <a:pt x="131" y="1405"/>
                </a:cubicBezTo>
                <a:lnTo>
                  <a:pt x="1336" y="138"/>
                </a:lnTo>
                <a:cubicBezTo>
                  <a:pt x="1467" y="0"/>
                  <a:pt x="1680" y="0"/>
                  <a:pt x="1812" y="138"/>
                </a:cubicBezTo>
                <a:lnTo>
                  <a:pt x="3016" y="1405"/>
                </a:lnTo>
                <a:cubicBezTo>
                  <a:pt x="3147" y="1543"/>
                  <a:pt x="3147" y="1768"/>
                  <a:pt x="3016" y="1906"/>
                </a:cubicBezTo>
                <a:lnTo>
                  <a:pt x="1812" y="3172"/>
                </a:lnTo>
                <a:cubicBezTo>
                  <a:pt x="1680" y="3311"/>
                  <a:pt x="1467" y="3311"/>
                  <a:pt x="1336" y="3172"/>
                </a:cubicBezTo>
                <a:close/>
              </a:path>
            </a:pathLst>
          </a:custGeom>
          <a:solidFill>
            <a:srgbClr val="7E8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60" name="Freeform 134">
            <a:extLst>
              <a:ext uri="{FF2B5EF4-FFF2-40B4-BE49-F238E27FC236}">
                <a16:creationId xmlns:a16="http://schemas.microsoft.com/office/drawing/2014/main" id="{289A0CDE-BCDD-498C-AD2F-CAFACCB7F2DA}"/>
              </a:ext>
            </a:extLst>
          </p:cNvPr>
          <p:cNvSpPr>
            <a:spLocks/>
          </p:cNvSpPr>
          <p:nvPr/>
        </p:nvSpPr>
        <p:spPr bwMode="auto">
          <a:xfrm>
            <a:off x="4622800" y="4391025"/>
            <a:ext cx="8683625" cy="1957388"/>
          </a:xfrm>
          <a:custGeom>
            <a:avLst/>
            <a:gdLst>
              <a:gd name="T0" fmla="*/ 11209 w 11409"/>
              <a:gd name="T1" fmla="*/ 0 h 2573"/>
              <a:gd name="T2" fmla="*/ 266 w 11409"/>
              <a:gd name="T3" fmla="*/ 0 h 2573"/>
              <a:gd name="T4" fmla="*/ 121 w 11409"/>
              <a:gd name="T5" fmla="*/ 337 h 2573"/>
              <a:gd name="T6" fmla="*/ 655 w 11409"/>
              <a:gd name="T7" fmla="*/ 898 h 2573"/>
              <a:gd name="T8" fmla="*/ 655 w 11409"/>
              <a:gd name="T9" fmla="*/ 1675 h 2573"/>
              <a:gd name="T10" fmla="*/ 121 w 11409"/>
              <a:gd name="T11" fmla="*/ 2236 h 2573"/>
              <a:gd name="T12" fmla="*/ 266 w 11409"/>
              <a:gd name="T13" fmla="*/ 2573 h 2573"/>
              <a:gd name="T14" fmla="*/ 11209 w 11409"/>
              <a:gd name="T15" fmla="*/ 2573 h 2573"/>
              <a:gd name="T16" fmla="*/ 11409 w 11409"/>
              <a:gd name="T17" fmla="*/ 2373 h 2573"/>
              <a:gd name="T18" fmla="*/ 11409 w 11409"/>
              <a:gd name="T19" fmla="*/ 200 h 2573"/>
              <a:gd name="T20" fmla="*/ 11209 w 11409"/>
              <a:gd name="T21" fmla="*/ 0 h 2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09" h="2573">
                <a:moveTo>
                  <a:pt x="11209" y="0"/>
                </a:moveTo>
                <a:lnTo>
                  <a:pt x="266" y="0"/>
                </a:lnTo>
                <a:cubicBezTo>
                  <a:pt x="91" y="0"/>
                  <a:pt x="0" y="210"/>
                  <a:pt x="121" y="337"/>
                </a:cubicBezTo>
                <a:lnTo>
                  <a:pt x="655" y="898"/>
                </a:lnTo>
                <a:cubicBezTo>
                  <a:pt x="858" y="1112"/>
                  <a:pt x="858" y="1461"/>
                  <a:pt x="655" y="1675"/>
                </a:cubicBezTo>
                <a:lnTo>
                  <a:pt x="121" y="2236"/>
                </a:lnTo>
                <a:cubicBezTo>
                  <a:pt x="0" y="2363"/>
                  <a:pt x="91" y="2573"/>
                  <a:pt x="266" y="2573"/>
                </a:cubicBezTo>
                <a:lnTo>
                  <a:pt x="11209" y="2573"/>
                </a:lnTo>
                <a:cubicBezTo>
                  <a:pt x="11320" y="2573"/>
                  <a:pt x="11409" y="2484"/>
                  <a:pt x="11409" y="2373"/>
                </a:cubicBezTo>
                <a:lnTo>
                  <a:pt x="11409" y="200"/>
                </a:lnTo>
                <a:cubicBezTo>
                  <a:pt x="11409" y="89"/>
                  <a:pt x="11320" y="0"/>
                  <a:pt x="112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61" name="Freeform 214">
            <a:extLst>
              <a:ext uri="{FF2B5EF4-FFF2-40B4-BE49-F238E27FC236}">
                <a16:creationId xmlns:a16="http://schemas.microsoft.com/office/drawing/2014/main" id="{E128D37A-DA04-4AF9-AE68-0F9B08C66960}"/>
              </a:ext>
            </a:extLst>
          </p:cNvPr>
          <p:cNvSpPr>
            <a:spLocks/>
          </p:cNvSpPr>
          <p:nvPr/>
        </p:nvSpPr>
        <p:spPr bwMode="auto">
          <a:xfrm>
            <a:off x="1477963" y="6862763"/>
            <a:ext cx="2395538" cy="2519363"/>
          </a:xfrm>
          <a:custGeom>
            <a:avLst/>
            <a:gdLst>
              <a:gd name="T0" fmla="*/ 1336 w 3148"/>
              <a:gd name="T1" fmla="*/ 3172 h 3311"/>
              <a:gd name="T2" fmla="*/ 132 w 3148"/>
              <a:gd name="T3" fmla="*/ 1906 h 3311"/>
              <a:gd name="T4" fmla="*/ 132 w 3148"/>
              <a:gd name="T5" fmla="*/ 1405 h 3311"/>
              <a:gd name="T6" fmla="*/ 1336 w 3148"/>
              <a:gd name="T7" fmla="*/ 139 h 3311"/>
              <a:gd name="T8" fmla="*/ 1812 w 3148"/>
              <a:gd name="T9" fmla="*/ 139 h 3311"/>
              <a:gd name="T10" fmla="*/ 3016 w 3148"/>
              <a:gd name="T11" fmla="*/ 1405 h 3311"/>
              <a:gd name="T12" fmla="*/ 3016 w 3148"/>
              <a:gd name="T13" fmla="*/ 1906 h 3311"/>
              <a:gd name="T14" fmla="*/ 1812 w 3148"/>
              <a:gd name="T15" fmla="*/ 3172 h 3311"/>
              <a:gd name="T16" fmla="*/ 1336 w 3148"/>
              <a:gd name="T17" fmla="*/ 3172 h 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8" h="3311">
                <a:moveTo>
                  <a:pt x="1336" y="3172"/>
                </a:moveTo>
                <a:lnTo>
                  <a:pt x="132" y="1906"/>
                </a:lnTo>
                <a:cubicBezTo>
                  <a:pt x="0" y="1768"/>
                  <a:pt x="0" y="1543"/>
                  <a:pt x="132" y="1405"/>
                </a:cubicBezTo>
                <a:lnTo>
                  <a:pt x="1336" y="139"/>
                </a:lnTo>
                <a:cubicBezTo>
                  <a:pt x="1468" y="0"/>
                  <a:pt x="1681" y="0"/>
                  <a:pt x="1812" y="139"/>
                </a:cubicBezTo>
                <a:lnTo>
                  <a:pt x="3016" y="1405"/>
                </a:lnTo>
                <a:cubicBezTo>
                  <a:pt x="3148" y="1543"/>
                  <a:pt x="3148" y="1768"/>
                  <a:pt x="3016" y="1906"/>
                </a:cubicBezTo>
                <a:lnTo>
                  <a:pt x="1812" y="3172"/>
                </a:lnTo>
                <a:cubicBezTo>
                  <a:pt x="1681" y="3311"/>
                  <a:pt x="1468" y="3311"/>
                  <a:pt x="1336" y="3172"/>
                </a:cubicBezTo>
                <a:close/>
              </a:path>
            </a:pathLst>
          </a:custGeom>
          <a:solidFill>
            <a:srgbClr val="8AB6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62" name="Freeform 215">
            <a:extLst>
              <a:ext uri="{FF2B5EF4-FFF2-40B4-BE49-F238E27FC236}">
                <a16:creationId xmlns:a16="http://schemas.microsoft.com/office/drawing/2014/main" id="{6E12C86C-B1B1-42A2-A246-8E3A2E3AEF9F}"/>
              </a:ext>
            </a:extLst>
          </p:cNvPr>
          <p:cNvSpPr>
            <a:spLocks/>
          </p:cNvSpPr>
          <p:nvPr/>
        </p:nvSpPr>
        <p:spPr bwMode="auto">
          <a:xfrm>
            <a:off x="3798888" y="7180263"/>
            <a:ext cx="8682038" cy="1958975"/>
          </a:xfrm>
          <a:custGeom>
            <a:avLst/>
            <a:gdLst>
              <a:gd name="T0" fmla="*/ 11208 w 11408"/>
              <a:gd name="T1" fmla="*/ 0 h 2573"/>
              <a:gd name="T2" fmla="*/ 265 w 11408"/>
              <a:gd name="T3" fmla="*/ 0 h 2573"/>
              <a:gd name="T4" fmla="*/ 121 w 11408"/>
              <a:gd name="T5" fmla="*/ 337 h 2573"/>
              <a:gd name="T6" fmla="*/ 654 w 11408"/>
              <a:gd name="T7" fmla="*/ 898 h 2573"/>
              <a:gd name="T8" fmla="*/ 654 w 11408"/>
              <a:gd name="T9" fmla="*/ 1674 h 2573"/>
              <a:gd name="T10" fmla="*/ 121 w 11408"/>
              <a:gd name="T11" fmla="*/ 2236 h 2573"/>
              <a:gd name="T12" fmla="*/ 265 w 11408"/>
              <a:gd name="T13" fmla="*/ 2573 h 2573"/>
              <a:gd name="T14" fmla="*/ 11208 w 11408"/>
              <a:gd name="T15" fmla="*/ 2573 h 2573"/>
              <a:gd name="T16" fmla="*/ 11408 w 11408"/>
              <a:gd name="T17" fmla="*/ 2373 h 2573"/>
              <a:gd name="T18" fmla="*/ 11408 w 11408"/>
              <a:gd name="T19" fmla="*/ 199 h 2573"/>
              <a:gd name="T20" fmla="*/ 11208 w 11408"/>
              <a:gd name="T21" fmla="*/ 0 h 2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08" h="2573">
                <a:moveTo>
                  <a:pt x="11208" y="0"/>
                </a:moveTo>
                <a:lnTo>
                  <a:pt x="265" y="0"/>
                </a:lnTo>
                <a:cubicBezTo>
                  <a:pt x="90" y="0"/>
                  <a:pt x="0" y="210"/>
                  <a:pt x="121" y="337"/>
                </a:cubicBezTo>
                <a:lnTo>
                  <a:pt x="654" y="898"/>
                </a:lnTo>
                <a:cubicBezTo>
                  <a:pt x="857" y="1112"/>
                  <a:pt x="857" y="1461"/>
                  <a:pt x="654" y="1674"/>
                </a:cubicBezTo>
                <a:lnTo>
                  <a:pt x="121" y="2236"/>
                </a:lnTo>
                <a:cubicBezTo>
                  <a:pt x="0" y="2363"/>
                  <a:pt x="90" y="2573"/>
                  <a:pt x="265" y="2573"/>
                </a:cubicBezTo>
                <a:lnTo>
                  <a:pt x="11208" y="2573"/>
                </a:lnTo>
                <a:cubicBezTo>
                  <a:pt x="11319" y="2573"/>
                  <a:pt x="11408" y="2483"/>
                  <a:pt x="11408" y="2373"/>
                </a:cubicBezTo>
                <a:lnTo>
                  <a:pt x="11408" y="199"/>
                </a:lnTo>
                <a:cubicBezTo>
                  <a:pt x="11408" y="89"/>
                  <a:pt x="11319" y="0"/>
                  <a:pt x="112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63" name="Freeform 290">
            <a:extLst>
              <a:ext uri="{FF2B5EF4-FFF2-40B4-BE49-F238E27FC236}">
                <a16:creationId xmlns:a16="http://schemas.microsoft.com/office/drawing/2014/main" id="{A445EF2E-8508-4380-B4F2-CEF5CB9D3706}"/>
              </a:ext>
            </a:extLst>
          </p:cNvPr>
          <p:cNvSpPr>
            <a:spLocks/>
          </p:cNvSpPr>
          <p:nvPr/>
        </p:nvSpPr>
        <p:spPr bwMode="auto">
          <a:xfrm>
            <a:off x="2301876" y="9615488"/>
            <a:ext cx="2393950" cy="2519363"/>
          </a:xfrm>
          <a:custGeom>
            <a:avLst/>
            <a:gdLst>
              <a:gd name="T0" fmla="*/ 1336 w 3147"/>
              <a:gd name="T1" fmla="*/ 3173 h 3311"/>
              <a:gd name="T2" fmla="*/ 131 w 3147"/>
              <a:gd name="T3" fmla="*/ 1906 h 3311"/>
              <a:gd name="T4" fmla="*/ 131 w 3147"/>
              <a:gd name="T5" fmla="*/ 1405 h 3311"/>
              <a:gd name="T6" fmla="*/ 1336 w 3147"/>
              <a:gd name="T7" fmla="*/ 139 h 3311"/>
              <a:gd name="T8" fmla="*/ 1812 w 3147"/>
              <a:gd name="T9" fmla="*/ 139 h 3311"/>
              <a:gd name="T10" fmla="*/ 3016 w 3147"/>
              <a:gd name="T11" fmla="*/ 1405 h 3311"/>
              <a:gd name="T12" fmla="*/ 3016 w 3147"/>
              <a:gd name="T13" fmla="*/ 1906 h 3311"/>
              <a:gd name="T14" fmla="*/ 1812 w 3147"/>
              <a:gd name="T15" fmla="*/ 3173 h 3311"/>
              <a:gd name="T16" fmla="*/ 1336 w 3147"/>
              <a:gd name="T17" fmla="*/ 3173 h 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7" h="3311">
                <a:moveTo>
                  <a:pt x="1336" y="3173"/>
                </a:moveTo>
                <a:lnTo>
                  <a:pt x="131" y="1906"/>
                </a:lnTo>
                <a:cubicBezTo>
                  <a:pt x="0" y="1768"/>
                  <a:pt x="0" y="1543"/>
                  <a:pt x="131" y="1405"/>
                </a:cubicBezTo>
                <a:lnTo>
                  <a:pt x="1336" y="139"/>
                </a:lnTo>
                <a:cubicBezTo>
                  <a:pt x="1467" y="0"/>
                  <a:pt x="1680" y="0"/>
                  <a:pt x="1812" y="139"/>
                </a:cubicBezTo>
                <a:lnTo>
                  <a:pt x="3016" y="1405"/>
                </a:lnTo>
                <a:cubicBezTo>
                  <a:pt x="3147" y="1543"/>
                  <a:pt x="3147" y="1768"/>
                  <a:pt x="3016" y="1906"/>
                </a:cubicBezTo>
                <a:lnTo>
                  <a:pt x="1812" y="3173"/>
                </a:lnTo>
                <a:cubicBezTo>
                  <a:pt x="1680" y="3311"/>
                  <a:pt x="1467" y="3311"/>
                  <a:pt x="1336" y="3173"/>
                </a:cubicBezTo>
                <a:close/>
              </a:path>
            </a:pathLst>
          </a:custGeom>
          <a:solidFill>
            <a:srgbClr val="FFA5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64" name="Freeform 291">
            <a:extLst>
              <a:ext uri="{FF2B5EF4-FFF2-40B4-BE49-F238E27FC236}">
                <a16:creationId xmlns:a16="http://schemas.microsoft.com/office/drawing/2014/main" id="{CE269B19-6D51-4938-B5CF-BF90F0588C5E}"/>
              </a:ext>
            </a:extLst>
          </p:cNvPr>
          <p:cNvSpPr>
            <a:spLocks/>
          </p:cNvSpPr>
          <p:nvPr/>
        </p:nvSpPr>
        <p:spPr bwMode="auto">
          <a:xfrm>
            <a:off x="4622801" y="9942513"/>
            <a:ext cx="8683625" cy="1957388"/>
          </a:xfrm>
          <a:custGeom>
            <a:avLst/>
            <a:gdLst>
              <a:gd name="T0" fmla="*/ 11209 w 11409"/>
              <a:gd name="T1" fmla="*/ 0 h 2573"/>
              <a:gd name="T2" fmla="*/ 266 w 11409"/>
              <a:gd name="T3" fmla="*/ 0 h 2573"/>
              <a:gd name="T4" fmla="*/ 121 w 11409"/>
              <a:gd name="T5" fmla="*/ 338 h 2573"/>
              <a:gd name="T6" fmla="*/ 655 w 11409"/>
              <a:gd name="T7" fmla="*/ 899 h 2573"/>
              <a:gd name="T8" fmla="*/ 655 w 11409"/>
              <a:gd name="T9" fmla="*/ 1675 h 2573"/>
              <a:gd name="T10" fmla="*/ 121 w 11409"/>
              <a:gd name="T11" fmla="*/ 2236 h 2573"/>
              <a:gd name="T12" fmla="*/ 266 w 11409"/>
              <a:gd name="T13" fmla="*/ 2573 h 2573"/>
              <a:gd name="T14" fmla="*/ 11209 w 11409"/>
              <a:gd name="T15" fmla="*/ 2573 h 2573"/>
              <a:gd name="T16" fmla="*/ 11409 w 11409"/>
              <a:gd name="T17" fmla="*/ 2374 h 2573"/>
              <a:gd name="T18" fmla="*/ 11409 w 11409"/>
              <a:gd name="T19" fmla="*/ 200 h 2573"/>
              <a:gd name="T20" fmla="*/ 11209 w 11409"/>
              <a:gd name="T21" fmla="*/ 0 h 2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09" h="2573">
                <a:moveTo>
                  <a:pt x="11209" y="0"/>
                </a:moveTo>
                <a:lnTo>
                  <a:pt x="266" y="0"/>
                </a:lnTo>
                <a:cubicBezTo>
                  <a:pt x="91" y="0"/>
                  <a:pt x="0" y="210"/>
                  <a:pt x="121" y="338"/>
                </a:cubicBezTo>
                <a:lnTo>
                  <a:pt x="655" y="899"/>
                </a:lnTo>
                <a:cubicBezTo>
                  <a:pt x="858" y="1112"/>
                  <a:pt x="858" y="1461"/>
                  <a:pt x="655" y="1675"/>
                </a:cubicBezTo>
                <a:lnTo>
                  <a:pt x="121" y="2236"/>
                </a:lnTo>
                <a:cubicBezTo>
                  <a:pt x="0" y="2363"/>
                  <a:pt x="91" y="2573"/>
                  <a:pt x="266" y="2573"/>
                </a:cubicBezTo>
                <a:lnTo>
                  <a:pt x="11209" y="2573"/>
                </a:lnTo>
                <a:cubicBezTo>
                  <a:pt x="11320" y="2573"/>
                  <a:pt x="11409" y="2484"/>
                  <a:pt x="11409" y="2374"/>
                </a:cubicBezTo>
                <a:lnTo>
                  <a:pt x="11409" y="200"/>
                </a:lnTo>
                <a:cubicBezTo>
                  <a:pt x="11409" y="90"/>
                  <a:pt x="11320" y="0"/>
                  <a:pt x="112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C9E61D4-F3B1-470E-96E4-4955FDFF1794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4941846-F603-45CA-B918-8D39761A2CEA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6413777-9A2F-4F29-9719-192E683BEC4C}"/>
              </a:ext>
            </a:extLst>
          </p:cNvPr>
          <p:cNvSpPr txBox="1"/>
          <p:nvPr/>
        </p:nvSpPr>
        <p:spPr>
          <a:xfrm>
            <a:off x="5983160" y="5143142"/>
            <a:ext cx="662213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B0E37F4B-018A-43F2-8434-C561790424F3}"/>
              </a:ext>
            </a:extLst>
          </p:cNvPr>
          <p:cNvSpPr txBox="1"/>
          <p:nvPr/>
        </p:nvSpPr>
        <p:spPr>
          <a:xfrm>
            <a:off x="5983160" y="4534211"/>
            <a:ext cx="662213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58BE2294-D1C9-4EBA-A97B-C7A5160392EB}"/>
              </a:ext>
            </a:extLst>
          </p:cNvPr>
          <p:cNvSpPr txBox="1"/>
          <p:nvPr/>
        </p:nvSpPr>
        <p:spPr>
          <a:xfrm>
            <a:off x="5034037" y="7942950"/>
            <a:ext cx="662213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AA1C837C-4447-421C-9428-6B99CE267E79}"/>
              </a:ext>
            </a:extLst>
          </p:cNvPr>
          <p:cNvSpPr txBox="1"/>
          <p:nvPr/>
        </p:nvSpPr>
        <p:spPr>
          <a:xfrm>
            <a:off x="5034037" y="7334019"/>
            <a:ext cx="662213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16CA7E0-2270-4207-AA8A-E6F0E45823A7}"/>
              </a:ext>
            </a:extLst>
          </p:cNvPr>
          <p:cNvSpPr txBox="1"/>
          <p:nvPr/>
        </p:nvSpPr>
        <p:spPr>
          <a:xfrm>
            <a:off x="5983160" y="10708033"/>
            <a:ext cx="662213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EB4CDA30-7EE9-4A0A-8CF6-77BCBCBE3E13}"/>
              </a:ext>
            </a:extLst>
          </p:cNvPr>
          <p:cNvSpPr txBox="1"/>
          <p:nvPr/>
        </p:nvSpPr>
        <p:spPr>
          <a:xfrm>
            <a:off x="5983160" y="10099102"/>
            <a:ext cx="662213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452" name="Freeform 14">
            <a:extLst>
              <a:ext uri="{FF2B5EF4-FFF2-40B4-BE49-F238E27FC236}">
                <a16:creationId xmlns:a16="http://schemas.microsoft.com/office/drawing/2014/main" id="{64AD437B-F4C6-4A11-9EB2-164B08F2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501" y="4922138"/>
            <a:ext cx="1057100" cy="832707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53" name="Freeform 26">
            <a:extLst>
              <a:ext uri="{FF2B5EF4-FFF2-40B4-BE49-F238E27FC236}">
                <a16:creationId xmlns:a16="http://schemas.microsoft.com/office/drawing/2014/main" id="{59D40270-BC00-410B-9C39-03242C1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905" y="7548005"/>
            <a:ext cx="893247" cy="1071361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54" name="Freeform 29">
            <a:extLst>
              <a:ext uri="{FF2B5EF4-FFF2-40B4-BE49-F238E27FC236}">
                <a16:creationId xmlns:a16="http://schemas.microsoft.com/office/drawing/2014/main" id="{A36EBB77-5F9E-4F70-881B-5FA0CAA9F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403" y="10404267"/>
            <a:ext cx="1073168" cy="946691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6">
            <a:extLst>
              <a:ext uri="{FF2B5EF4-FFF2-40B4-BE49-F238E27FC236}">
                <a16:creationId xmlns:a16="http://schemas.microsoft.com/office/drawing/2014/main" id="{1D5A7F40-201E-4B37-80D7-AA2EECDD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456433"/>
            <a:ext cx="16513175" cy="9391466"/>
          </a:xfrm>
          <a:prstGeom prst="roundRect">
            <a:avLst>
              <a:gd name="adj" fmla="val 44398"/>
            </a:avLst>
          </a:prstGeom>
          <a:solidFill>
            <a:srgbClr val="67A4C3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7" name="Freeform 386">
            <a:extLst>
              <a:ext uri="{FF2B5EF4-FFF2-40B4-BE49-F238E27FC236}">
                <a16:creationId xmlns:a16="http://schemas.microsoft.com/office/drawing/2014/main" id="{D7F8B4B3-8106-46C7-B4C2-86FD763F000C}"/>
              </a:ext>
            </a:extLst>
          </p:cNvPr>
          <p:cNvSpPr>
            <a:spLocks/>
          </p:cNvSpPr>
          <p:nvPr/>
        </p:nvSpPr>
        <p:spPr bwMode="auto">
          <a:xfrm>
            <a:off x="1501775" y="4062413"/>
            <a:ext cx="1962150" cy="1960563"/>
          </a:xfrm>
          <a:custGeom>
            <a:avLst/>
            <a:gdLst>
              <a:gd name="T0" fmla="*/ 2221 w 2577"/>
              <a:gd name="T1" fmla="*/ 0 h 2577"/>
              <a:gd name="T2" fmla="*/ 356 w 2577"/>
              <a:gd name="T3" fmla="*/ 0 h 2577"/>
              <a:gd name="T4" fmla="*/ 0 w 2577"/>
              <a:gd name="T5" fmla="*/ 357 h 2577"/>
              <a:gd name="T6" fmla="*/ 0 w 2577"/>
              <a:gd name="T7" fmla="*/ 2221 h 2577"/>
              <a:gd name="T8" fmla="*/ 356 w 2577"/>
              <a:gd name="T9" fmla="*/ 2577 h 2577"/>
              <a:gd name="T10" fmla="*/ 2221 w 2577"/>
              <a:gd name="T11" fmla="*/ 2577 h 2577"/>
              <a:gd name="T12" fmla="*/ 2577 w 2577"/>
              <a:gd name="T13" fmla="*/ 2221 h 2577"/>
              <a:gd name="T14" fmla="*/ 2577 w 2577"/>
              <a:gd name="T15" fmla="*/ 357 h 2577"/>
              <a:gd name="T16" fmla="*/ 2221 w 2577"/>
              <a:gd name="T17" fmla="*/ 0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7" h="2577">
                <a:moveTo>
                  <a:pt x="2221" y="0"/>
                </a:moveTo>
                <a:lnTo>
                  <a:pt x="356" y="0"/>
                </a:lnTo>
                <a:cubicBezTo>
                  <a:pt x="161" y="0"/>
                  <a:pt x="0" y="161"/>
                  <a:pt x="0" y="357"/>
                </a:cubicBezTo>
                <a:lnTo>
                  <a:pt x="0" y="2221"/>
                </a:lnTo>
                <a:cubicBezTo>
                  <a:pt x="0" y="2417"/>
                  <a:pt x="161" y="2577"/>
                  <a:pt x="356" y="2577"/>
                </a:cubicBezTo>
                <a:lnTo>
                  <a:pt x="2221" y="2577"/>
                </a:lnTo>
                <a:cubicBezTo>
                  <a:pt x="2417" y="2577"/>
                  <a:pt x="2577" y="2417"/>
                  <a:pt x="2577" y="2221"/>
                </a:cubicBezTo>
                <a:lnTo>
                  <a:pt x="2577" y="357"/>
                </a:lnTo>
                <a:cubicBezTo>
                  <a:pt x="2577" y="161"/>
                  <a:pt x="2417" y="0"/>
                  <a:pt x="2221" y="0"/>
                </a:cubicBezTo>
                <a:close/>
              </a:path>
            </a:pathLst>
          </a:custGeom>
          <a:solidFill>
            <a:srgbClr val="67A4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8" name="Freeform 387">
            <a:extLst>
              <a:ext uri="{FF2B5EF4-FFF2-40B4-BE49-F238E27FC236}">
                <a16:creationId xmlns:a16="http://schemas.microsoft.com/office/drawing/2014/main" id="{000CFDCE-BEEF-4112-9882-4A1EFDC26719}"/>
              </a:ext>
            </a:extLst>
          </p:cNvPr>
          <p:cNvSpPr>
            <a:spLocks/>
          </p:cNvSpPr>
          <p:nvPr/>
        </p:nvSpPr>
        <p:spPr bwMode="auto">
          <a:xfrm>
            <a:off x="1587500" y="4146550"/>
            <a:ext cx="1792288" cy="1792288"/>
          </a:xfrm>
          <a:custGeom>
            <a:avLst/>
            <a:gdLst>
              <a:gd name="T0" fmla="*/ 919 w 2356"/>
              <a:gd name="T1" fmla="*/ 2213 h 2356"/>
              <a:gd name="T2" fmla="*/ 143 w 2356"/>
              <a:gd name="T3" fmla="*/ 1436 h 2356"/>
              <a:gd name="T4" fmla="*/ 143 w 2356"/>
              <a:gd name="T5" fmla="*/ 919 h 2356"/>
              <a:gd name="T6" fmla="*/ 919 w 2356"/>
              <a:gd name="T7" fmla="*/ 143 h 2356"/>
              <a:gd name="T8" fmla="*/ 1436 w 2356"/>
              <a:gd name="T9" fmla="*/ 143 h 2356"/>
              <a:gd name="T10" fmla="*/ 2213 w 2356"/>
              <a:gd name="T11" fmla="*/ 919 h 2356"/>
              <a:gd name="T12" fmla="*/ 2213 w 2356"/>
              <a:gd name="T13" fmla="*/ 1436 h 2356"/>
              <a:gd name="T14" fmla="*/ 1436 w 2356"/>
              <a:gd name="T15" fmla="*/ 2213 h 2356"/>
              <a:gd name="T16" fmla="*/ 919 w 2356"/>
              <a:gd name="T17" fmla="*/ 2213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6" h="2356">
                <a:moveTo>
                  <a:pt x="919" y="2213"/>
                </a:moveTo>
                <a:lnTo>
                  <a:pt x="143" y="1436"/>
                </a:lnTo>
                <a:cubicBezTo>
                  <a:pt x="0" y="1294"/>
                  <a:pt x="0" y="1062"/>
                  <a:pt x="143" y="919"/>
                </a:cubicBezTo>
                <a:lnTo>
                  <a:pt x="919" y="143"/>
                </a:lnTo>
                <a:cubicBezTo>
                  <a:pt x="1062" y="0"/>
                  <a:pt x="1293" y="0"/>
                  <a:pt x="1436" y="143"/>
                </a:cubicBezTo>
                <a:lnTo>
                  <a:pt x="2213" y="919"/>
                </a:lnTo>
                <a:cubicBezTo>
                  <a:pt x="2356" y="1062"/>
                  <a:pt x="2356" y="1294"/>
                  <a:pt x="2213" y="1436"/>
                </a:cubicBezTo>
                <a:lnTo>
                  <a:pt x="1436" y="2213"/>
                </a:lnTo>
                <a:cubicBezTo>
                  <a:pt x="1293" y="2356"/>
                  <a:pt x="1062" y="2356"/>
                  <a:pt x="919" y="22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9" name="Freeform 388">
            <a:extLst>
              <a:ext uri="{FF2B5EF4-FFF2-40B4-BE49-F238E27FC236}">
                <a16:creationId xmlns:a16="http://schemas.microsoft.com/office/drawing/2014/main" id="{82B18838-CF80-4FA7-AF82-DA3EA7DF87BA}"/>
              </a:ext>
            </a:extLst>
          </p:cNvPr>
          <p:cNvSpPr>
            <a:spLocks/>
          </p:cNvSpPr>
          <p:nvPr/>
        </p:nvSpPr>
        <p:spPr bwMode="auto">
          <a:xfrm>
            <a:off x="1501775" y="7142163"/>
            <a:ext cx="1962150" cy="1960563"/>
          </a:xfrm>
          <a:custGeom>
            <a:avLst/>
            <a:gdLst>
              <a:gd name="T0" fmla="*/ 2221 w 2577"/>
              <a:gd name="T1" fmla="*/ 0 h 2577"/>
              <a:gd name="T2" fmla="*/ 356 w 2577"/>
              <a:gd name="T3" fmla="*/ 0 h 2577"/>
              <a:gd name="T4" fmla="*/ 0 w 2577"/>
              <a:gd name="T5" fmla="*/ 356 h 2577"/>
              <a:gd name="T6" fmla="*/ 0 w 2577"/>
              <a:gd name="T7" fmla="*/ 2221 h 2577"/>
              <a:gd name="T8" fmla="*/ 356 w 2577"/>
              <a:gd name="T9" fmla="*/ 2577 h 2577"/>
              <a:gd name="T10" fmla="*/ 2221 w 2577"/>
              <a:gd name="T11" fmla="*/ 2577 h 2577"/>
              <a:gd name="T12" fmla="*/ 2577 w 2577"/>
              <a:gd name="T13" fmla="*/ 2221 h 2577"/>
              <a:gd name="T14" fmla="*/ 2577 w 2577"/>
              <a:gd name="T15" fmla="*/ 356 h 2577"/>
              <a:gd name="T16" fmla="*/ 2221 w 2577"/>
              <a:gd name="T17" fmla="*/ 0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7" h="2577">
                <a:moveTo>
                  <a:pt x="2221" y="0"/>
                </a:moveTo>
                <a:lnTo>
                  <a:pt x="356" y="0"/>
                </a:lnTo>
                <a:cubicBezTo>
                  <a:pt x="161" y="0"/>
                  <a:pt x="0" y="161"/>
                  <a:pt x="0" y="356"/>
                </a:cubicBezTo>
                <a:lnTo>
                  <a:pt x="0" y="2221"/>
                </a:lnTo>
                <a:cubicBezTo>
                  <a:pt x="0" y="2416"/>
                  <a:pt x="161" y="2577"/>
                  <a:pt x="356" y="2577"/>
                </a:cubicBezTo>
                <a:lnTo>
                  <a:pt x="2221" y="2577"/>
                </a:lnTo>
                <a:cubicBezTo>
                  <a:pt x="2417" y="2577"/>
                  <a:pt x="2577" y="2416"/>
                  <a:pt x="2577" y="2221"/>
                </a:cubicBezTo>
                <a:lnTo>
                  <a:pt x="2577" y="356"/>
                </a:lnTo>
                <a:cubicBezTo>
                  <a:pt x="2577" y="161"/>
                  <a:pt x="2417" y="0"/>
                  <a:pt x="2221" y="0"/>
                </a:cubicBezTo>
                <a:close/>
              </a:path>
            </a:pathLst>
          </a:custGeom>
          <a:solidFill>
            <a:srgbClr val="67A4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0" name="Freeform 389">
            <a:extLst>
              <a:ext uri="{FF2B5EF4-FFF2-40B4-BE49-F238E27FC236}">
                <a16:creationId xmlns:a16="http://schemas.microsoft.com/office/drawing/2014/main" id="{B6368F21-0972-4F5A-B862-29DDB1F10F2E}"/>
              </a:ext>
            </a:extLst>
          </p:cNvPr>
          <p:cNvSpPr>
            <a:spLocks/>
          </p:cNvSpPr>
          <p:nvPr/>
        </p:nvSpPr>
        <p:spPr bwMode="auto">
          <a:xfrm>
            <a:off x="1587500" y="7226300"/>
            <a:ext cx="1792288" cy="1792288"/>
          </a:xfrm>
          <a:custGeom>
            <a:avLst/>
            <a:gdLst>
              <a:gd name="T0" fmla="*/ 919 w 2356"/>
              <a:gd name="T1" fmla="*/ 2212 h 2355"/>
              <a:gd name="T2" fmla="*/ 143 w 2356"/>
              <a:gd name="T3" fmla="*/ 1436 h 2355"/>
              <a:gd name="T4" fmla="*/ 143 w 2356"/>
              <a:gd name="T5" fmla="*/ 919 h 2355"/>
              <a:gd name="T6" fmla="*/ 919 w 2356"/>
              <a:gd name="T7" fmla="*/ 143 h 2355"/>
              <a:gd name="T8" fmla="*/ 1436 w 2356"/>
              <a:gd name="T9" fmla="*/ 143 h 2355"/>
              <a:gd name="T10" fmla="*/ 2213 w 2356"/>
              <a:gd name="T11" fmla="*/ 919 h 2355"/>
              <a:gd name="T12" fmla="*/ 2213 w 2356"/>
              <a:gd name="T13" fmla="*/ 1436 h 2355"/>
              <a:gd name="T14" fmla="*/ 1436 w 2356"/>
              <a:gd name="T15" fmla="*/ 2212 h 2355"/>
              <a:gd name="T16" fmla="*/ 919 w 2356"/>
              <a:gd name="T17" fmla="*/ 2212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6" h="2355">
                <a:moveTo>
                  <a:pt x="919" y="2212"/>
                </a:moveTo>
                <a:lnTo>
                  <a:pt x="143" y="1436"/>
                </a:lnTo>
                <a:cubicBezTo>
                  <a:pt x="0" y="1293"/>
                  <a:pt x="0" y="1062"/>
                  <a:pt x="143" y="919"/>
                </a:cubicBezTo>
                <a:lnTo>
                  <a:pt x="919" y="143"/>
                </a:lnTo>
                <a:cubicBezTo>
                  <a:pt x="1062" y="0"/>
                  <a:pt x="1293" y="0"/>
                  <a:pt x="1436" y="143"/>
                </a:cubicBezTo>
                <a:lnTo>
                  <a:pt x="2213" y="919"/>
                </a:lnTo>
                <a:cubicBezTo>
                  <a:pt x="2356" y="1062"/>
                  <a:pt x="2356" y="1293"/>
                  <a:pt x="2213" y="1436"/>
                </a:cubicBezTo>
                <a:lnTo>
                  <a:pt x="1436" y="2212"/>
                </a:lnTo>
                <a:cubicBezTo>
                  <a:pt x="1293" y="2355"/>
                  <a:pt x="1062" y="2355"/>
                  <a:pt x="919" y="2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1" name="Freeform 390">
            <a:extLst>
              <a:ext uri="{FF2B5EF4-FFF2-40B4-BE49-F238E27FC236}">
                <a16:creationId xmlns:a16="http://schemas.microsoft.com/office/drawing/2014/main" id="{D59CA404-E2F4-4D56-99B1-BD9C773BC30C}"/>
              </a:ext>
            </a:extLst>
          </p:cNvPr>
          <p:cNvSpPr>
            <a:spLocks/>
          </p:cNvSpPr>
          <p:nvPr/>
        </p:nvSpPr>
        <p:spPr bwMode="auto">
          <a:xfrm>
            <a:off x="1501775" y="10221913"/>
            <a:ext cx="1962150" cy="1962150"/>
          </a:xfrm>
          <a:custGeom>
            <a:avLst/>
            <a:gdLst>
              <a:gd name="T0" fmla="*/ 2221 w 2577"/>
              <a:gd name="T1" fmla="*/ 0 h 2577"/>
              <a:gd name="T2" fmla="*/ 356 w 2577"/>
              <a:gd name="T3" fmla="*/ 0 h 2577"/>
              <a:gd name="T4" fmla="*/ 0 w 2577"/>
              <a:gd name="T5" fmla="*/ 356 h 2577"/>
              <a:gd name="T6" fmla="*/ 0 w 2577"/>
              <a:gd name="T7" fmla="*/ 2220 h 2577"/>
              <a:gd name="T8" fmla="*/ 356 w 2577"/>
              <a:gd name="T9" fmla="*/ 2577 h 2577"/>
              <a:gd name="T10" fmla="*/ 2221 w 2577"/>
              <a:gd name="T11" fmla="*/ 2577 h 2577"/>
              <a:gd name="T12" fmla="*/ 2577 w 2577"/>
              <a:gd name="T13" fmla="*/ 2220 h 2577"/>
              <a:gd name="T14" fmla="*/ 2577 w 2577"/>
              <a:gd name="T15" fmla="*/ 356 h 2577"/>
              <a:gd name="T16" fmla="*/ 2221 w 2577"/>
              <a:gd name="T17" fmla="*/ 0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7" h="2577">
                <a:moveTo>
                  <a:pt x="2221" y="0"/>
                </a:moveTo>
                <a:lnTo>
                  <a:pt x="356" y="0"/>
                </a:lnTo>
                <a:cubicBezTo>
                  <a:pt x="161" y="0"/>
                  <a:pt x="0" y="160"/>
                  <a:pt x="0" y="356"/>
                </a:cubicBezTo>
                <a:lnTo>
                  <a:pt x="0" y="2220"/>
                </a:lnTo>
                <a:cubicBezTo>
                  <a:pt x="0" y="2416"/>
                  <a:pt x="161" y="2577"/>
                  <a:pt x="356" y="2577"/>
                </a:cubicBezTo>
                <a:lnTo>
                  <a:pt x="2221" y="2577"/>
                </a:lnTo>
                <a:cubicBezTo>
                  <a:pt x="2417" y="2577"/>
                  <a:pt x="2577" y="2416"/>
                  <a:pt x="2577" y="2220"/>
                </a:cubicBezTo>
                <a:lnTo>
                  <a:pt x="2577" y="356"/>
                </a:lnTo>
                <a:cubicBezTo>
                  <a:pt x="2577" y="160"/>
                  <a:pt x="2417" y="0"/>
                  <a:pt x="2221" y="0"/>
                </a:cubicBezTo>
                <a:close/>
              </a:path>
            </a:pathLst>
          </a:custGeom>
          <a:solidFill>
            <a:srgbClr val="67A4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2" name="Freeform 391">
            <a:extLst>
              <a:ext uri="{FF2B5EF4-FFF2-40B4-BE49-F238E27FC236}">
                <a16:creationId xmlns:a16="http://schemas.microsoft.com/office/drawing/2014/main" id="{2A86B4CD-7DD5-42B2-90CB-35FDA1EAA0B9}"/>
              </a:ext>
            </a:extLst>
          </p:cNvPr>
          <p:cNvSpPr>
            <a:spLocks/>
          </p:cNvSpPr>
          <p:nvPr/>
        </p:nvSpPr>
        <p:spPr bwMode="auto">
          <a:xfrm>
            <a:off x="1587500" y="10306050"/>
            <a:ext cx="1792288" cy="1792288"/>
          </a:xfrm>
          <a:custGeom>
            <a:avLst/>
            <a:gdLst>
              <a:gd name="T0" fmla="*/ 919 w 2356"/>
              <a:gd name="T1" fmla="*/ 2213 h 2356"/>
              <a:gd name="T2" fmla="*/ 143 w 2356"/>
              <a:gd name="T3" fmla="*/ 1437 h 2356"/>
              <a:gd name="T4" fmla="*/ 143 w 2356"/>
              <a:gd name="T5" fmla="*/ 920 h 2356"/>
              <a:gd name="T6" fmla="*/ 919 w 2356"/>
              <a:gd name="T7" fmla="*/ 143 h 2356"/>
              <a:gd name="T8" fmla="*/ 1436 w 2356"/>
              <a:gd name="T9" fmla="*/ 143 h 2356"/>
              <a:gd name="T10" fmla="*/ 2213 w 2356"/>
              <a:gd name="T11" fmla="*/ 920 h 2356"/>
              <a:gd name="T12" fmla="*/ 2213 w 2356"/>
              <a:gd name="T13" fmla="*/ 1437 h 2356"/>
              <a:gd name="T14" fmla="*/ 1436 w 2356"/>
              <a:gd name="T15" fmla="*/ 2213 h 2356"/>
              <a:gd name="T16" fmla="*/ 919 w 2356"/>
              <a:gd name="T17" fmla="*/ 2213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6" h="2356">
                <a:moveTo>
                  <a:pt x="919" y="2213"/>
                </a:moveTo>
                <a:lnTo>
                  <a:pt x="143" y="1437"/>
                </a:lnTo>
                <a:cubicBezTo>
                  <a:pt x="0" y="1294"/>
                  <a:pt x="0" y="1062"/>
                  <a:pt x="143" y="920"/>
                </a:cubicBezTo>
                <a:lnTo>
                  <a:pt x="919" y="143"/>
                </a:lnTo>
                <a:cubicBezTo>
                  <a:pt x="1062" y="0"/>
                  <a:pt x="1293" y="0"/>
                  <a:pt x="1436" y="143"/>
                </a:cubicBezTo>
                <a:lnTo>
                  <a:pt x="2213" y="920"/>
                </a:lnTo>
                <a:cubicBezTo>
                  <a:pt x="2356" y="1062"/>
                  <a:pt x="2356" y="1294"/>
                  <a:pt x="2213" y="1437"/>
                </a:cubicBezTo>
                <a:lnTo>
                  <a:pt x="1436" y="2213"/>
                </a:lnTo>
                <a:cubicBezTo>
                  <a:pt x="1293" y="2356"/>
                  <a:pt x="1062" y="2356"/>
                  <a:pt x="919" y="22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61E0F0-F76B-4B64-97EC-D0605EEE03E6}"/>
              </a:ext>
            </a:extLst>
          </p:cNvPr>
          <p:cNvGrpSpPr/>
          <p:nvPr/>
        </p:nvGrpSpPr>
        <p:grpSpPr>
          <a:xfrm>
            <a:off x="9868033" y="3651250"/>
            <a:ext cx="13412655" cy="8959851"/>
            <a:chOff x="9868033" y="3651250"/>
            <a:chExt cx="13412655" cy="8959851"/>
          </a:xfrm>
        </p:grpSpPr>
        <p:sp>
          <p:nvSpPr>
            <p:cNvPr id="40" name="Oval 269">
              <a:extLst>
                <a:ext uri="{FF2B5EF4-FFF2-40B4-BE49-F238E27FC236}">
                  <a16:creationId xmlns:a16="http://schemas.microsoft.com/office/drawing/2014/main" id="{F260E01F-5A59-4F87-951E-F0EC74CF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338" y="12155488"/>
              <a:ext cx="7270750" cy="455613"/>
            </a:xfrm>
            <a:prstGeom prst="ellipse">
              <a:avLst/>
            </a:prstGeom>
            <a:solidFill>
              <a:srgbClr val="67A4C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" name="Freeform 270">
              <a:extLst>
                <a:ext uri="{FF2B5EF4-FFF2-40B4-BE49-F238E27FC236}">
                  <a16:creationId xmlns:a16="http://schemas.microsoft.com/office/drawing/2014/main" id="{36643E34-FEEF-4C35-9140-058A8CE1B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9700" y="10810875"/>
              <a:ext cx="563563" cy="563563"/>
            </a:xfrm>
            <a:custGeom>
              <a:avLst/>
              <a:gdLst>
                <a:gd name="T0" fmla="*/ 33 w 740"/>
                <a:gd name="T1" fmla="*/ 444 h 741"/>
                <a:gd name="T2" fmla="*/ 443 w 740"/>
                <a:gd name="T3" fmla="*/ 709 h 741"/>
                <a:gd name="T4" fmla="*/ 707 w 740"/>
                <a:gd name="T5" fmla="*/ 299 h 741"/>
                <a:gd name="T6" fmla="*/ 297 w 740"/>
                <a:gd name="T7" fmla="*/ 34 h 741"/>
                <a:gd name="T8" fmla="*/ 33 w 740"/>
                <a:gd name="T9" fmla="*/ 444 h 741"/>
                <a:gd name="T10" fmla="*/ 447 w 740"/>
                <a:gd name="T11" fmla="*/ 741 h 741"/>
                <a:gd name="T12" fmla="*/ 439 w 740"/>
                <a:gd name="T13" fmla="*/ 739 h 741"/>
                <a:gd name="T14" fmla="*/ 6 w 740"/>
                <a:gd name="T15" fmla="*/ 460 h 741"/>
                <a:gd name="T16" fmla="*/ 1 w 740"/>
                <a:gd name="T17" fmla="*/ 451 h 741"/>
                <a:gd name="T18" fmla="*/ 2 w 740"/>
                <a:gd name="T19" fmla="*/ 441 h 741"/>
                <a:gd name="T20" fmla="*/ 282 w 740"/>
                <a:gd name="T21" fmla="*/ 8 h 741"/>
                <a:gd name="T22" fmla="*/ 300 w 740"/>
                <a:gd name="T23" fmla="*/ 4 h 741"/>
                <a:gd name="T24" fmla="*/ 733 w 740"/>
                <a:gd name="T25" fmla="*/ 283 h 741"/>
                <a:gd name="T26" fmla="*/ 739 w 740"/>
                <a:gd name="T27" fmla="*/ 292 h 741"/>
                <a:gd name="T28" fmla="*/ 737 w 740"/>
                <a:gd name="T29" fmla="*/ 302 h 741"/>
                <a:gd name="T30" fmla="*/ 458 w 740"/>
                <a:gd name="T31" fmla="*/ 735 h 741"/>
                <a:gd name="T32" fmla="*/ 447 w 740"/>
                <a:gd name="T33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0" h="741">
                  <a:moveTo>
                    <a:pt x="33" y="444"/>
                  </a:moveTo>
                  <a:lnTo>
                    <a:pt x="443" y="709"/>
                  </a:lnTo>
                  <a:lnTo>
                    <a:pt x="707" y="299"/>
                  </a:lnTo>
                  <a:lnTo>
                    <a:pt x="297" y="34"/>
                  </a:lnTo>
                  <a:lnTo>
                    <a:pt x="33" y="444"/>
                  </a:lnTo>
                  <a:close/>
                  <a:moveTo>
                    <a:pt x="447" y="741"/>
                  </a:moveTo>
                  <a:cubicBezTo>
                    <a:pt x="444" y="741"/>
                    <a:pt x="442" y="740"/>
                    <a:pt x="439" y="739"/>
                  </a:cubicBezTo>
                  <a:lnTo>
                    <a:pt x="6" y="460"/>
                  </a:lnTo>
                  <a:cubicBezTo>
                    <a:pt x="3" y="458"/>
                    <a:pt x="1" y="455"/>
                    <a:pt x="1" y="451"/>
                  </a:cubicBezTo>
                  <a:cubicBezTo>
                    <a:pt x="0" y="448"/>
                    <a:pt x="0" y="444"/>
                    <a:pt x="2" y="441"/>
                  </a:cubicBezTo>
                  <a:lnTo>
                    <a:pt x="282" y="8"/>
                  </a:lnTo>
                  <a:cubicBezTo>
                    <a:pt x="286" y="2"/>
                    <a:pt x="294" y="0"/>
                    <a:pt x="300" y="4"/>
                  </a:cubicBezTo>
                  <a:lnTo>
                    <a:pt x="733" y="283"/>
                  </a:lnTo>
                  <a:cubicBezTo>
                    <a:pt x="736" y="285"/>
                    <a:pt x="738" y="288"/>
                    <a:pt x="739" y="292"/>
                  </a:cubicBezTo>
                  <a:cubicBezTo>
                    <a:pt x="740" y="295"/>
                    <a:pt x="739" y="299"/>
                    <a:pt x="737" y="302"/>
                  </a:cubicBezTo>
                  <a:lnTo>
                    <a:pt x="458" y="735"/>
                  </a:lnTo>
                  <a:cubicBezTo>
                    <a:pt x="455" y="739"/>
                    <a:pt x="451" y="741"/>
                    <a:pt x="447" y="741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" name="Freeform 271">
              <a:extLst>
                <a:ext uri="{FF2B5EF4-FFF2-40B4-BE49-F238E27FC236}">
                  <a16:creationId xmlns:a16="http://schemas.microsoft.com/office/drawing/2014/main" id="{A2E0DC3E-06AB-4438-A83A-9106C9368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13775" y="5791200"/>
              <a:ext cx="711200" cy="708025"/>
            </a:xfrm>
            <a:custGeom>
              <a:avLst/>
              <a:gdLst>
                <a:gd name="T0" fmla="*/ 34 w 935"/>
                <a:gd name="T1" fmla="*/ 560 h 932"/>
                <a:gd name="T2" fmla="*/ 561 w 935"/>
                <a:gd name="T3" fmla="*/ 899 h 932"/>
                <a:gd name="T4" fmla="*/ 901 w 935"/>
                <a:gd name="T5" fmla="*/ 372 h 932"/>
                <a:gd name="T6" fmla="*/ 374 w 935"/>
                <a:gd name="T7" fmla="*/ 32 h 932"/>
                <a:gd name="T8" fmla="*/ 34 w 935"/>
                <a:gd name="T9" fmla="*/ 560 h 932"/>
                <a:gd name="T10" fmla="*/ 565 w 935"/>
                <a:gd name="T11" fmla="*/ 932 h 932"/>
                <a:gd name="T12" fmla="*/ 558 w 935"/>
                <a:gd name="T13" fmla="*/ 930 h 932"/>
                <a:gd name="T14" fmla="*/ 8 w 935"/>
                <a:gd name="T15" fmla="*/ 575 h 932"/>
                <a:gd name="T16" fmla="*/ 4 w 935"/>
                <a:gd name="T17" fmla="*/ 556 h 932"/>
                <a:gd name="T18" fmla="*/ 358 w 935"/>
                <a:gd name="T19" fmla="*/ 6 h 932"/>
                <a:gd name="T20" fmla="*/ 367 w 935"/>
                <a:gd name="T21" fmla="*/ 0 h 932"/>
                <a:gd name="T22" fmla="*/ 377 w 935"/>
                <a:gd name="T23" fmla="*/ 2 h 932"/>
                <a:gd name="T24" fmla="*/ 927 w 935"/>
                <a:gd name="T25" fmla="*/ 357 h 932"/>
                <a:gd name="T26" fmla="*/ 931 w 935"/>
                <a:gd name="T27" fmla="*/ 376 h 932"/>
                <a:gd name="T28" fmla="*/ 577 w 935"/>
                <a:gd name="T29" fmla="*/ 926 h 932"/>
                <a:gd name="T30" fmla="*/ 565 w 935"/>
                <a:gd name="T31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5" h="932">
                  <a:moveTo>
                    <a:pt x="34" y="560"/>
                  </a:moveTo>
                  <a:lnTo>
                    <a:pt x="561" y="899"/>
                  </a:lnTo>
                  <a:lnTo>
                    <a:pt x="901" y="372"/>
                  </a:lnTo>
                  <a:lnTo>
                    <a:pt x="374" y="32"/>
                  </a:lnTo>
                  <a:lnTo>
                    <a:pt x="34" y="560"/>
                  </a:lnTo>
                  <a:close/>
                  <a:moveTo>
                    <a:pt x="565" y="932"/>
                  </a:moveTo>
                  <a:cubicBezTo>
                    <a:pt x="563" y="932"/>
                    <a:pt x="560" y="931"/>
                    <a:pt x="558" y="930"/>
                  </a:cubicBezTo>
                  <a:lnTo>
                    <a:pt x="8" y="575"/>
                  </a:lnTo>
                  <a:cubicBezTo>
                    <a:pt x="2" y="571"/>
                    <a:pt x="0" y="563"/>
                    <a:pt x="4" y="556"/>
                  </a:cubicBezTo>
                  <a:lnTo>
                    <a:pt x="358" y="6"/>
                  </a:lnTo>
                  <a:cubicBezTo>
                    <a:pt x="360" y="3"/>
                    <a:pt x="363" y="1"/>
                    <a:pt x="367" y="0"/>
                  </a:cubicBezTo>
                  <a:cubicBezTo>
                    <a:pt x="370" y="0"/>
                    <a:pt x="374" y="0"/>
                    <a:pt x="377" y="2"/>
                  </a:cubicBezTo>
                  <a:lnTo>
                    <a:pt x="927" y="357"/>
                  </a:lnTo>
                  <a:cubicBezTo>
                    <a:pt x="933" y="361"/>
                    <a:pt x="935" y="369"/>
                    <a:pt x="931" y="376"/>
                  </a:cubicBezTo>
                  <a:lnTo>
                    <a:pt x="577" y="926"/>
                  </a:lnTo>
                  <a:cubicBezTo>
                    <a:pt x="574" y="930"/>
                    <a:pt x="570" y="932"/>
                    <a:pt x="565" y="932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" name="Freeform 272">
              <a:extLst>
                <a:ext uri="{FF2B5EF4-FFF2-40B4-BE49-F238E27FC236}">
                  <a16:creationId xmlns:a16="http://schemas.microsoft.com/office/drawing/2014/main" id="{53AEBA39-24D3-4BA1-8B93-AAF2FE1F09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35188" y="3881438"/>
              <a:ext cx="565150" cy="563563"/>
            </a:xfrm>
            <a:custGeom>
              <a:avLst/>
              <a:gdLst>
                <a:gd name="T0" fmla="*/ 33 w 741"/>
                <a:gd name="T1" fmla="*/ 297 h 739"/>
                <a:gd name="T2" fmla="*/ 297 w 741"/>
                <a:gd name="T3" fmla="*/ 706 h 739"/>
                <a:gd name="T4" fmla="*/ 707 w 741"/>
                <a:gd name="T5" fmla="*/ 442 h 739"/>
                <a:gd name="T6" fmla="*/ 443 w 741"/>
                <a:gd name="T7" fmla="*/ 33 h 739"/>
                <a:gd name="T8" fmla="*/ 33 w 741"/>
                <a:gd name="T9" fmla="*/ 297 h 739"/>
                <a:gd name="T10" fmla="*/ 293 w 741"/>
                <a:gd name="T11" fmla="*/ 739 h 739"/>
                <a:gd name="T12" fmla="*/ 282 w 741"/>
                <a:gd name="T13" fmla="*/ 732 h 739"/>
                <a:gd name="T14" fmla="*/ 3 w 741"/>
                <a:gd name="T15" fmla="*/ 300 h 739"/>
                <a:gd name="T16" fmla="*/ 1 w 741"/>
                <a:gd name="T17" fmla="*/ 290 h 739"/>
                <a:gd name="T18" fmla="*/ 7 w 741"/>
                <a:gd name="T19" fmla="*/ 281 h 739"/>
                <a:gd name="T20" fmla="*/ 440 w 741"/>
                <a:gd name="T21" fmla="*/ 2 h 739"/>
                <a:gd name="T22" fmla="*/ 450 w 741"/>
                <a:gd name="T23" fmla="*/ 1 h 739"/>
                <a:gd name="T24" fmla="*/ 458 w 741"/>
                <a:gd name="T25" fmla="*/ 6 h 739"/>
                <a:gd name="T26" fmla="*/ 737 w 741"/>
                <a:gd name="T27" fmla="*/ 439 h 739"/>
                <a:gd name="T28" fmla="*/ 733 w 741"/>
                <a:gd name="T29" fmla="*/ 458 h 739"/>
                <a:gd name="T30" fmla="*/ 301 w 741"/>
                <a:gd name="T31" fmla="*/ 736 h 739"/>
                <a:gd name="T32" fmla="*/ 293 w 741"/>
                <a:gd name="T3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1" h="739">
                  <a:moveTo>
                    <a:pt x="33" y="297"/>
                  </a:moveTo>
                  <a:lnTo>
                    <a:pt x="297" y="706"/>
                  </a:lnTo>
                  <a:lnTo>
                    <a:pt x="707" y="442"/>
                  </a:lnTo>
                  <a:lnTo>
                    <a:pt x="443" y="33"/>
                  </a:lnTo>
                  <a:lnTo>
                    <a:pt x="33" y="297"/>
                  </a:lnTo>
                  <a:close/>
                  <a:moveTo>
                    <a:pt x="293" y="739"/>
                  </a:moveTo>
                  <a:cubicBezTo>
                    <a:pt x="289" y="739"/>
                    <a:pt x="285" y="736"/>
                    <a:pt x="282" y="732"/>
                  </a:cubicBezTo>
                  <a:lnTo>
                    <a:pt x="3" y="300"/>
                  </a:lnTo>
                  <a:cubicBezTo>
                    <a:pt x="1" y="297"/>
                    <a:pt x="0" y="293"/>
                    <a:pt x="1" y="290"/>
                  </a:cubicBezTo>
                  <a:cubicBezTo>
                    <a:pt x="2" y="286"/>
                    <a:pt x="4" y="283"/>
                    <a:pt x="7" y="281"/>
                  </a:cubicBezTo>
                  <a:lnTo>
                    <a:pt x="440" y="2"/>
                  </a:lnTo>
                  <a:cubicBezTo>
                    <a:pt x="443" y="1"/>
                    <a:pt x="446" y="0"/>
                    <a:pt x="450" y="1"/>
                  </a:cubicBezTo>
                  <a:cubicBezTo>
                    <a:pt x="453" y="1"/>
                    <a:pt x="456" y="3"/>
                    <a:pt x="458" y="6"/>
                  </a:cubicBezTo>
                  <a:lnTo>
                    <a:pt x="737" y="439"/>
                  </a:lnTo>
                  <a:cubicBezTo>
                    <a:pt x="741" y="445"/>
                    <a:pt x="739" y="454"/>
                    <a:pt x="733" y="458"/>
                  </a:cubicBezTo>
                  <a:lnTo>
                    <a:pt x="301" y="736"/>
                  </a:lnTo>
                  <a:cubicBezTo>
                    <a:pt x="298" y="738"/>
                    <a:pt x="296" y="739"/>
                    <a:pt x="293" y="739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" name="Freeform 273">
              <a:extLst>
                <a:ext uri="{FF2B5EF4-FFF2-40B4-BE49-F238E27FC236}">
                  <a16:creationId xmlns:a16="http://schemas.microsoft.com/office/drawing/2014/main" id="{C4782D30-C2BF-423C-BEE0-964D1EDF4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97650" y="9182100"/>
              <a:ext cx="771525" cy="771525"/>
            </a:xfrm>
            <a:custGeom>
              <a:avLst/>
              <a:gdLst>
                <a:gd name="T0" fmla="*/ 32 w 1014"/>
                <a:gd name="T1" fmla="*/ 405 h 1013"/>
                <a:gd name="T2" fmla="*/ 404 w 1014"/>
                <a:gd name="T3" fmla="*/ 981 h 1013"/>
                <a:gd name="T4" fmla="*/ 980 w 1014"/>
                <a:gd name="T5" fmla="*/ 609 h 1013"/>
                <a:gd name="T6" fmla="*/ 609 w 1014"/>
                <a:gd name="T7" fmla="*/ 33 h 1013"/>
                <a:gd name="T8" fmla="*/ 32 w 1014"/>
                <a:gd name="T9" fmla="*/ 405 h 1013"/>
                <a:gd name="T10" fmla="*/ 400 w 1014"/>
                <a:gd name="T11" fmla="*/ 1013 h 1013"/>
                <a:gd name="T12" fmla="*/ 388 w 1014"/>
                <a:gd name="T13" fmla="*/ 1007 h 1013"/>
                <a:gd name="T14" fmla="*/ 2 w 1014"/>
                <a:gd name="T15" fmla="*/ 408 h 1013"/>
                <a:gd name="T16" fmla="*/ 0 w 1014"/>
                <a:gd name="T17" fmla="*/ 398 h 1013"/>
                <a:gd name="T18" fmla="*/ 6 w 1014"/>
                <a:gd name="T19" fmla="*/ 389 h 1013"/>
                <a:gd name="T20" fmla="*/ 605 w 1014"/>
                <a:gd name="T21" fmla="*/ 3 h 1013"/>
                <a:gd name="T22" fmla="*/ 616 w 1014"/>
                <a:gd name="T23" fmla="*/ 1 h 1013"/>
                <a:gd name="T24" fmla="*/ 624 w 1014"/>
                <a:gd name="T25" fmla="*/ 7 h 1013"/>
                <a:gd name="T26" fmla="*/ 1010 w 1014"/>
                <a:gd name="T27" fmla="*/ 606 h 1013"/>
                <a:gd name="T28" fmla="*/ 1006 w 1014"/>
                <a:gd name="T29" fmla="*/ 625 h 1013"/>
                <a:gd name="T30" fmla="*/ 407 w 1014"/>
                <a:gd name="T31" fmla="*/ 1011 h 1013"/>
                <a:gd name="T32" fmla="*/ 400 w 1014"/>
                <a:gd name="T33" fmla="*/ 101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4" h="1013">
                  <a:moveTo>
                    <a:pt x="32" y="405"/>
                  </a:moveTo>
                  <a:lnTo>
                    <a:pt x="404" y="981"/>
                  </a:lnTo>
                  <a:lnTo>
                    <a:pt x="980" y="609"/>
                  </a:lnTo>
                  <a:lnTo>
                    <a:pt x="609" y="33"/>
                  </a:lnTo>
                  <a:lnTo>
                    <a:pt x="32" y="405"/>
                  </a:lnTo>
                  <a:close/>
                  <a:moveTo>
                    <a:pt x="400" y="1013"/>
                  </a:moveTo>
                  <a:cubicBezTo>
                    <a:pt x="395" y="1013"/>
                    <a:pt x="391" y="1011"/>
                    <a:pt x="388" y="1007"/>
                  </a:cubicBezTo>
                  <a:lnTo>
                    <a:pt x="2" y="408"/>
                  </a:lnTo>
                  <a:cubicBezTo>
                    <a:pt x="0" y="405"/>
                    <a:pt x="0" y="401"/>
                    <a:pt x="0" y="398"/>
                  </a:cubicBezTo>
                  <a:cubicBezTo>
                    <a:pt x="1" y="394"/>
                    <a:pt x="3" y="391"/>
                    <a:pt x="6" y="389"/>
                  </a:cubicBezTo>
                  <a:lnTo>
                    <a:pt x="605" y="3"/>
                  </a:lnTo>
                  <a:cubicBezTo>
                    <a:pt x="608" y="1"/>
                    <a:pt x="612" y="0"/>
                    <a:pt x="616" y="1"/>
                  </a:cubicBezTo>
                  <a:cubicBezTo>
                    <a:pt x="619" y="2"/>
                    <a:pt x="622" y="4"/>
                    <a:pt x="624" y="7"/>
                  </a:cubicBezTo>
                  <a:lnTo>
                    <a:pt x="1010" y="606"/>
                  </a:lnTo>
                  <a:cubicBezTo>
                    <a:pt x="1014" y="612"/>
                    <a:pt x="1013" y="621"/>
                    <a:pt x="1006" y="625"/>
                  </a:cubicBezTo>
                  <a:lnTo>
                    <a:pt x="407" y="1011"/>
                  </a:lnTo>
                  <a:cubicBezTo>
                    <a:pt x="405" y="1013"/>
                    <a:pt x="402" y="1013"/>
                    <a:pt x="400" y="1013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" name="Freeform 275">
              <a:extLst>
                <a:ext uri="{FF2B5EF4-FFF2-40B4-BE49-F238E27FC236}">
                  <a16:creationId xmlns:a16="http://schemas.microsoft.com/office/drawing/2014/main" id="{74A286BA-0410-4E06-A7FE-5B660CDC97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8313" y="5108575"/>
              <a:ext cx="403225" cy="404813"/>
            </a:xfrm>
            <a:custGeom>
              <a:avLst/>
              <a:gdLst>
                <a:gd name="T0" fmla="*/ 33 w 530"/>
                <a:gd name="T1" fmla="*/ 266 h 531"/>
                <a:gd name="T2" fmla="*/ 265 w 530"/>
                <a:gd name="T3" fmla="*/ 499 h 531"/>
                <a:gd name="T4" fmla="*/ 498 w 530"/>
                <a:gd name="T5" fmla="*/ 266 h 531"/>
                <a:gd name="T6" fmla="*/ 265 w 530"/>
                <a:gd name="T7" fmla="*/ 34 h 531"/>
                <a:gd name="T8" fmla="*/ 33 w 530"/>
                <a:gd name="T9" fmla="*/ 266 h 531"/>
                <a:gd name="T10" fmla="*/ 265 w 530"/>
                <a:gd name="T11" fmla="*/ 531 h 531"/>
                <a:gd name="T12" fmla="*/ 256 w 530"/>
                <a:gd name="T13" fmla="*/ 527 h 531"/>
                <a:gd name="T14" fmla="*/ 4 w 530"/>
                <a:gd name="T15" fmla="*/ 276 h 531"/>
                <a:gd name="T16" fmla="*/ 0 w 530"/>
                <a:gd name="T17" fmla="*/ 266 h 531"/>
                <a:gd name="T18" fmla="*/ 4 w 530"/>
                <a:gd name="T19" fmla="*/ 257 h 531"/>
                <a:gd name="T20" fmla="*/ 256 w 530"/>
                <a:gd name="T21" fmla="*/ 5 h 531"/>
                <a:gd name="T22" fmla="*/ 275 w 530"/>
                <a:gd name="T23" fmla="*/ 5 h 531"/>
                <a:gd name="T24" fmla="*/ 526 w 530"/>
                <a:gd name="T25" fmla="*/ 257 h 531"/>
                <a:gd name="T26" fmla="*/ 530 w 530"/>
                <a:gd name="T27" fmla="*/ 266 h 531"/>
                <a:gd name="T28" fmla="*/ 526 w 530"/>
                <a:gd name="T29" fmla="*/ 276 h 531"/>
                <a:gd name="T30" fmla="*/ 275 w 530"/>
                <a:gd name="T31" fmla="*/ 527 h 531"/>
                <a:gd name="T32" fmla="*/ 265 w 530"/>
                <a:gd name="T33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0" h="531">
                  <a:moveTo>
                    <a:pt x="33" y="266"/>
                  </a:moveTo>
                  <a:lnTo>
                    <a:pt x="265" y="499"/>
                  </a:lnTo>
                  <a:lnTo>
                    <a:pt x="498" y="266"/>
                  </a:lnTo>
                  <a:lnTo>
                    <a:pt x="265" y="34"/>
                  </a:lnTo>
                  <a:lnTo>
                    <a:pt x="33" y="266"/>
                  </a:lnTo>
                  <a:close/>
                  <a:moveTo>
                    <a:pt x="265" y="531"/>
                  </a:moveTo>
                  <a:cubicBezTo>
                    <a:pt x="262" y="531"/>
                    <a:pt x="258" y="530"/>
                    <a:pt x="256" y="527"/>
                  </a:cubicBezTo>
                  <a:lnTo>
                    <a:pt x="4" y="276"/>
                  </a:lnTo>
                  <a:cubicBezTo>
                    <a:pt x="2" y="273"/>
                    <a:pt x="0" y="270"/>
                    <a:pt x="0" y="266"/>
                  </a:cubicBezTo>
                  <a:cubicBezTo>
                    <a:pt x="0" y="263"/>
                    <a:pt x="2" y="259"/>
                    <a:pt x="4" y="257"/>
                  </a:cubicBezTo>
                  <a:lnTo>
                    <a:pt x="256" y="5"/>
                  </a:lnTo>
                  <a:cubicBezTo>
                    <a:pt x="261" y="0"/>
                    <a:pt x="270" y="0"/>
                    <a:pt x="275" y="5"/>
                  </a:cubicBezTo>
                  <a:lnTo>
                    <a:pt x="526" y="257"/>
                  </a:lnTo>
                  <a:cubicBezTo>
                    <a:pt x="529" y="259"/>
                    <a:pt x="530" y="263"/>
                    <a:pt x="530" y="266"/>
                  </a:cubicBezTo>
                  <a:cubicBezTo>
                    <a:pt x="530" y="270"/>
                    <a:pt x="529" y="273"/>
                    <a:pt x="526" y="276"/>
                  </a:cubicBezTo>
                  <a:lnTo>
                    <a:pt x="275" y="527"/>
                  </a:lnTo>
                  <a:cubicBezTo>
                    <a:pt x="272" y="530"/>
                    <a:pt x="269" y="531"/>
                    <a:pt x="265" y="531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" name="Freeform 276">
              <a:extLst>
                <a:ext uri="{FF2B5EF4-FFF2-40B4-BE49-F238E27FC236}">
                  <a16:creationId xmlns:a16="http://schemas.microsoft.com/office/drawing/2014/main" id="{56BEB625-11CD-45AD-9BDE-3898E368B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32650" y="11312525"/>
              <a:ext cx="404813" cy="403225"/>
            </a:xfrm>
            <a:custGeom>
              <a:avLst/>
              <a:gdLst>
                <a:gd name="T0" fmla="*/ 34 w 532"/>
                <a:gd name="T1" fmla="*/ 266 h 531"/>
                <a:gd name="T2" fmla="*/ 267 w 532"/>
                <a:gd name="T3" fmla="*/ 499 h 531"/>
                <a:gd name="T4" fmla="*/ 499 w 532"/>
                <a:gd name="T5" fmla="*/ 266 h 531"/>
                <a:gd name="T6" fmla="*/ 267 w 532"/>
                <a:gd name="T7" fmla="*/ 34 h 531"/>
                <a:gd name="T8" fmla="*/ 34 w 532"/>
                <a:gd name="T9" fmla="*/ 266 h 531"/>
                <a:gd name="T10" fmla="*/ 267 w 532"/>
                <a:gd name="T11" fmla="*/ 531 h 531"/>
                <a:gd name="T12" fmla="*/ 257 w 532"/>
                <a:gd name="T13" fmla="*/ 527 h 531"/>
                <a:gd name="T14" fmla="*/ 5 w 532"/>
                <a:gd name="T15" fmla="*/ 276 h 531"/>
                <a:gd name="T16" fmla="*/ 5 w 532"/>
                <a:gd name="T17" fmla="*/ 257 h 531"/>
                <a:gd name="T18" fmla="*/ 257 w 532"/>
                <a:gd name="T19" fmla="*/ 5 h 531"/>
                <a:gd name="T20" fmla="*/ 276 w 532"/>
                <a:gd name="T21" fmla="*/ 5 h 531"/>
                <a:gd name="T22" fmla="*/ 528 w 532"/>
                <a:gd name="T23" fmla="*/ 257 h 531"/>
                <a:gd name="T24" fmla="*/ 532 w 532"/>
                <a:gd name="T25" fmla="*/ 266 h 531"/>
                <a:gd name="T26" fmla="*/ 528 w 532"/>
                <a:gd name="T27" fmla="*/ 276 h 531"/>
                <a:gd name="T28" fmla="*/ 276 w 532"/>
                <a:gd name="T29" fmla="*/ 527 h 531"/>
                <a:gd name="T30" fmla="*/ 267 w 532"/>
                <a:gd name="T31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2" h="531">
                  <a:moveTo>
                    <a:pt x="34" y="266"/>
                  </a:moveTo>
                  <a:lnTo>
                    <a:pt x="267" y="499"/>
                  </a:lnTo>
                  <a:lnTo>
                    <a:pt x="499" y="266"/>
                  </a:lnTo>
                  <a:lnTo>
                    <a:pt x="267" y="34"/>
                  </a:lnTo>
                  <a:lnTo>
                    <a:pt x="34" y="266"/>
                  </a:lnTo>
                  <a:close/>
                  <a:moveTo>
                    <a:pt x="267" y="531"/>
                  </a:moveTo>
                  <a:cubicBezTo>
                    <a:pt x="263" y="531"/>
                    <a:pt x="260" y="530"/>
                    <a:pt x="257" y="527"/>
                  </a:cubicBezTo>
                  <a:lnTo>
                    <a:pt x="5" y="276"/>
                  </a:lnTo>
                  <a:cubicBezTo>
                    <a:pt x="0" y="270"/>
                    <a:pt x="0" y="262"/>
                    <a:pt x="5" y="257"/>
                  </a:cubicBezTo>
                  <a:lnTo>
                    <a:pt x="257" y="5"/>
                  </a:lnTo>
                  <a:cubicBezTo>
                    <a:pt x="262" y="0"/>
                    <a:pt x="271" y="0"/>
                    <a:pt x="276" y="5"/>
                  </a:cubicBezTo>
                  <a:lnTo>
                    <a:pt x="528" y="257"/>
                  </a:lnTo>
                  <a:cubicBezTo>
                    <a:pt x="530" y="259"/>
                    <a:pt x="532" y="263"/>
                    <a:pt x="532" y="266"/>
                  </a:cubicBezTo>
                  <a:cubicBezTo>
                    <a:pt x="532" y="270"/>
                    <a:pt x="530" y="273"/>
                    <a:pt x="528" y="276"/>
                  </a:cubicBezTo>
                  <a:lnTo>
                    <a:pt x="276" y="527"/>
                  </a:lnTo>
                  <a:cubicBezTo>
                    <a:pt x="274" y="530"/>
                    <a:pt x="270" y="531"/>
                    <a:pt x="267" y="531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" name="Freeform 277">
              <a:extLst>
                <a:ext uri="{FF2B5EF4-FFF2-40B4-BE49-F238E27FC236}">
                  <a16:creationId xmlns:a16="http://schemas.microsoft.com/office/drawing/2014/main" id="{2397127B-7FF2-4CCF-8B41-86DB68B31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90388" y="9226550"/>
              <a:ext cx="881063" cy="879475"/>
            </a:xfrm>
            <a:custGeom>
              <a:avLst/>
              <a:gdLst>
                <a:gd name="T0" fmla="*/ 578 w 1156"/>
                <a:gd name="T1" fmla="*/ 27 h 1156"/>
                <a:gd name="T2" fmla="*/ 27 w 1156"/>
                <a:gd name="T3" fmla="*/ 578 h 1156"/>
                <a:gd name="T4" fmla="*/ 578 w 1156"/>
                <a:gd name="T5" fmla="*/ 1129 h 1156"/>
                <a:gd name="T6" fmla="*/ 1129 w 1156"/>
                <a:gd name="T7" fmla="*/ 578 h 1156"/>
                <a:gd name="T8" fmla="*/ 578 w 1156"/>
                <a:gd name="T9" fmla="*/ 27 h 1156"/>
                <a:gd name="T10" fmla="*/ 578 w 1156"/>
                <a:gd name="T11" fmla="*/ 1156 h 1156"/>
                <a:gd name="T12" fmla="*/ 0 w 1156"/>
                <a:gd name="T13" fmla="*/ 578 h 1156"/>
                <a:gd name="T14" fmla="*/ 578 w 1156"/>
                <a:gd name="T15" fmla="*/ 0 h 1156"/>
                <a:gd name="T16" fmla="*/ 1156 w 1156"/>
                <a:gd name="T17" fmla="*/ 578 h 1156"/>
                <a:gd name="T18" fmla="*/ 578 w 1156"/>
                <a:gd name="T19" fmla="*/ 1156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6" h="1156">
                  <a:moveTo>
                    <a:pt x="578" y="27"/>
                  </a:moveTo>
                  <a:cubicBezTo>
                    <a:pt x="274" y="27"/>
                    <a:pt x="27" y="274"/>
                    <a:pt x="27" y="578"/>
                  </a:cubicBezTo>
                  <a:cubicBezTo>
                    <a:pt x="27" y="882"/>
                    <a:pt x="274" y="1129"/>
                    <a:pt x="578" y="1129"/>
                  </a:cubicBezTo>
                  <a:cubicBezTo>
                    <a:pt x="882" y="1129"/>
                    <a:pt x="1129" y="882"/>
                    <a:pt x="1129" y="578"/>
                  </a:cubicBezTo>
                  <a:cubicBezTo>
                    <a:pt x="1129" y="274"/>
                    <a:pt x="882" y="27"/>
                    <a:pt x="578" y="27"/>
                  </a:cubicBezTo>
                  <a:close/>
                  <a:moveTo>
                    <a:pt x="578" y="1156"/>
                  </a:moveTo>
                  <a:cubicBezTo>
                    <a:pt x="259" y="1156"/>
                    <a:pt x="0" y="897"/>
                    <a:pt x="0" y="578"/>
                  </a:cubicBezTo>
                  <a:cubicBezTo>
                    <a:pt x="0" y="259"/>
                    <a:pt x="259" y="0"/>
                    <a:pt x="578" y="0"/>
                  </a:cubicBezTo>
                  <a:cubicBezTo>
                    <a:pt x="897" y="0"/>
                    <a:pt x="1156" y="259"/>
                    <a:pt x="1156" y="578"/>
                  </a:cubicBezTo>
                  <a:cubicBezTo>
                    <a:pt x="1156" y="897"/>
                    <a:pt x="897" y="1156"/>
                    <a:pt x="578" y="1156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" name="Freeform 278">
              <a:extLst>
                <a:ext uri="{FF2B5EF4-FFF2-40B4-BE49-F238E27FC236}">
                  <a16:creationId xmlns:a16="http://schemas.microsoft.com/office/drawing/2014/main" id="{29524E1F-64EF-4812-A54A-31929387F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4613" y="3651250"/>
              <a:ext cx="412750" cy="411163"/>
            </a:xfrm>
            <a:custGeom>
              <a:avLst/>
              <a:gdLst>
                <a:gd name="T0" fmla="*/ 271 w 542"/>
                <a:gd name="T1" fmla="*/ 27 h 541"/>
                <a:gd name="T2" fmla="*/ 28 w 542"/>
                <a:gd name="T3" fmla="*/ 271 h 541"/>
                <a:gd name="T4" fmla="*/ 271 w 542"/>
                <a:gd name="T5" fmla="*/ 514 h 541"/>
                <a:gd name="T6" fmla="*/ 515 w 542"/>
                <a:gd name="T7" fmla="*/ 271 h 541"/>
                <a:gd name="T8" fmla="*/ 271 w 542"/>
                <a:gd name="T9" fmla="*/ 27 h 541"/>
                <a:gd name="T10" fmla="*/ 271 w 542"/>
                <a:gd name="T11" fmla="*/ 541 h 541"/>
                <a:gd name="T12" fmla="*/ 0 w 542"/>
                <a:gd name="T13" fmla="*/ 271 h 541"/>
                <a:gd name="T14" fmla="*/ 271 w 542"/>
                <a:gd name="T15" fmla="*/ 0 h 541"/>
                <a:gd name="T16" fmla="*/ 542 w 542"/>
                <a:gd name="T17" fmla="*/ 271 h 541"/>
                <a:gd name="T18" fmla="*/ 271 w 542"/>
                <a:gd name="T1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541">
                  <a:moveTo>
                    <a:pt x="271" y="27"/>
                  </a:moveTo>
                  <a:cubicBezTo>
                    <a:pt x="137" y="27"/>
                    <a:pt x="28" y="136"/>
                    <a:pt x="28" y="271"/>
                  </a:cubicBezTo>
                  <a:cubicBezTo>
                    <a:pt x="28" y="405"/>
                    <a:pt x="137" y="514"/>
                    <a:pt x="271" y="514"/>
                  </a:cubicBezTo>
                  <a:cubicBezTo>
                    <a:pt x="406" y="514"/>
                    <a:pt x="515" y="405"/>
                    <a:pt x="515" y="271"/>
                  </a:cubicBezTo>
                  <a:cubicBezTo>
                    <a:pt x="515" y="136"/>
                    <a:pt x="406" y="27"/>
                    <a:pt x="271" y="27"/>
                  </a:cubicBezTo>
                  <a:close/>
                  <a:moveTo>
                    <a:pt x="271" y="541"/>
                  </a:moveTo>
                  <a:cubicBezTo>
                    <a:pt x="122" y="541"/>
                    <a:pt x="0" y="420"/>
                    <a:pt x="0" y="271"/>
                  </a:cubicBezTo>
                  <a:cubicBezTo>
                    <a:pt x="0" y="121"/>
                    <a:pt x="122" y="0"/>
                    <a:pt x="271" y="0"/>
                  </a:cubicBezTo>
                  <a:cubicBezTo>
                    <a:pt x="421" y="0"/>
                    <a:pt x="542" y="121"/>
                    <a:pt x="542" y="271"/>
                  </a:cubicBezTo>
                  <a:cubicBezTo>
                    <a:pt x="542" y="420"/>
                    <a:pt x="421" y="541"/>
                    <a:pt x="271" y="541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" name="Freeform 279">
              <a:extLst>
                <a:ext uri="{FF2B5EF4-FFF2-40B4-BE49-F238E27FC236}">
                  <a16:creationId xmlns:a16="http://schemas.microsoft.com/office/drawing/2014/main" id="{44D8EAC7-47AE-4F18-A240-CF8334C4A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9275" y="8007350"/>
              <a:ext cx="625475" cy="625475"/>
            </a:xfrm>
            <a:custGeom>
              <a:avLst/>
              <a:gdLst>
                <a:gd name="T0" fmla="*/ 411 w 822"/>
                <a:gd name="T1" fmla="*/ 27 h 821"/>
                <a:gd name="T2" fmla="*/ 27 w 822"/>
                <a:gd name="T3" fmla="*/ 410 h 821"/>
                <a:gd name="T4" fmla="*/ 411 w 822"/>
                <a:gd name="T5" fmla="*/ 794 h 821"/>
                <a:gd name="T6" fmla="*/ 795 w 822"/>
                <a:gd name="T7" fmla="*/ 410 h 821"/>
                <a:gd name="T8" fmla="*/ 411 w 822"/>
                <a:gd name="T9" fmla="*/ 27 h 821"/>
                <a:gd name="T10" fmla="*/ 411 w 822"/>
                <a:gd name="T11" fmla="*/ 821 h 821"/>
                <a:gd name="T12" fmla="*/ 0 w 822"/>
                <a:gd name="T13" fmla="*/ 410 h 821"/>
                <a:gd name="T14" fmla="*/ 411 w 822"/>
                <a:gd name="T15" fmla="*/ 0 h 821"/>
                <a:gd name="T16" fmla="*/ 822 w 822"/>
                <a:gd name="T17" fmla="*/ 410 h 821"/>
                <a:gd name="T18" fmla="*/ 411 w 822"/>
                <a:gd name="T1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2" h="821">
                  <a:moveTo>
                    <a:pt x="411" y="27"/>
                  </a:moveTo>
                  <a:cubicBezTo>
                    <a:pt x="199" y="27"/>
                    <a:pt x="27" y="199"/>
                    <a:pt x="27" y="410"/>
                  </a:cubicBezTo>
                  <a:cubicBezTo>
                    <a:pt x="27" y="622"/>
                    <a:pt x="199" y="794"/>
                    <a:pt x="411" y="794"/>
                  </a:cubicBezTo>
                  <a:cubicBezTo>
                    <a:pt x="622" y="794"/>
                    <a:pt x="795" y="622"/>
                    <a:pt x="795" y="410"/>
                  </a:cubicBezTo>
                  <a:cubicBezTo>
                    <a:pt x="795" y="199"/>
                    <a:pt x="622" y="27"/>
                    <a:pt x="411" y="27"/>
                  </a:cubicBezTo>
                  <a:close/>
                  <a:moveTo>
                    <a:pt x="411" y="821"/>
                  </a:moveTo>
                  <a:cubicBezTo>
                    <a:pt x="184" y="821"/>
                    <a:pt x="0" y="637"/>
                    <a:pt x="0" y="410"/>
                  </a:cubicBezTo>
                  <a:cubicBezTo>
                    <a:pt x="0" y="184"/>
                    <a:pt x="184" y="0"/>
                    <a:pt x="411" y="0"/>
                  </a:cubicBezTo>
                  <a:cubicBezTo>
                    <a:pt x="637" y="0"/>
                    <a:pt x="822" y="184"/>
                    <a:pt x="822" y="410"/>
                  </a:cubicBezTo>
                  <a:cubicBezTo>
                    <a:pt x="822" y="637"/>
                    <a:pt x="637" y="821"/>
                    <a:pt x="411" y="821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" name="Freeform 280">
              <a:extLst>
                <a:ext uri="{FF2B5EF4-FFF2-40B4-BE49-F238E27FC236}">
                  <a16:creationId xmlns:a16="http://schemas.microsoft.com/office/drawing/2014/main" id="{404F7F53-4EB7-4D30-9723-0781C54D6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1375" y="10658475"/>
              <a:ext cx="306388" cy="307975"/>
            </a:xfrm>
            <a:custGeom>
              <a:avLst/>
              <a:gdLst>
                <a:gd name="T0" fmla="*/ 202 w 403"/>
                <a:gd name="T1" fmla="*/ 28 h 404"/>
                <a:gd name="T2" fmla="*/ 27 w 403"/>
                <a:gd name="T3" fmla="*/ 202 h 404"/>
                <a:gd name="T4" fmla="*/ 202 w 403"/>
                <a:gd name="T5" fmla="*/ 376 h 404"/>
                <a:gd name="T6" fmla="*/ 376 w 403"/>
                <a:gd name="T7" fmla="*/ 202 h 404"/>
                <a:gd name="T8" fmla="*/ 202 w 403"/>
                <a:gd name="T9" fmla="*/ 28 h 404"/>
                <a:gd name="T10" fmla="*/ 202 w 403"/>
                <a:gd name="T11" fmla="*/ 404 h 404"/>
                <a:gd name="T12" fmla="*/ 0 w 403"/>
                <a:gd name="T13" fmla="*/ 202 h 404"/>
                <a:gd name="T14" fmla="*/ 202 w 403"/>
                <a:gd name="T15" fmla="*/ 0 h 404"/>
                <a:gd name="T16" fmla="*/ 403 w 403"/>
                <a:gd name="T17" fmla="*/ 202 h 404"/>
                <a:gd name="T18" fmla="*/ 202 w 403"/>
                <a:gd name="T1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404">
                  <a:moveTo>
                    <a:pt x="202" y="28"/>
                  </a:moveTo>
                  <a:cubicBezTo>
                    <a:pt x="105" y="28"/>
                    <a:pt x="27" y="106"/>
                    <a:pt x="27" y="202"/>
                  </a:cubicBezTo>
                  <a:cubicBezTo>
                    <a:pt x="27" y="298"/>
                    <a:pt x="105" y="376"/>
                    <a:pt x="202" y="376"/>
                  </a:cubicBezTo>
                  <a:cubicBezTo>
                    <a:pt x="298" y="376"/>
                    <a:pt x="376" y="298"/>
                    <a:pt x="376" y="202"/>
                  </a:cubicBezTo>
                  <a:cubicBezTo>
                    <a:pt x="376" y="106"/>
                    <a:pt x="298" y="28"/>
                    <a:pt x="202" y="28"/>
                  </a:cubicBezTo>
                  <a:close/>
                  <a:moveTo>
                    <a:pt x="202" y="404"/>
                  </a:moveTo>
                  <a:cubicBezTo>
                    <a:pt x="90" y="404"/>
                    <a:pt x="0" y="313"/>
                    <a:pt x="0" y="202"/>
                  </a:cubicBezTo>
                  <a:cubicBezTo>
                    <a:pt x="0" y="91"/>
                    <a:pt x="90" y="0"/>
                    <a:pt x="202" y="0"/>
                  </a:cubicBezTo>
                  <a:cubicBezTo>
                    <a:pt x="313" y="0"/>
                    <a:pt x="403" y="91"/>
                    <a:pt x="403" y="202"/>
                  </a:cubicBezTo>
                  <a:cubicBezTo>
                    <a:pt x="403" y="313"/>
                    <a:pt x="313" y="404"/>
                    <a:pt x="202" y="404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" name="Freeform 282">
              <a:extLst>
                <a:ext uri="{FF2B5EF4-FFF2-40B4-BE49-F238E27FC236}">
                  <a16:creationId xmlns:a16="http://schemas.microsoft.com/office/drawing/2014/main" id="{1C03A56B-364E-44E7-A296-96B59CC13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09875" y="4732338"/>
              <a:ext cx="854075" cy="909638"/>
            </a:xfrm>
            <a:custGeom>
              <a:avLst/>
              <a:gdLst>
                <a:gd name="T0" fmla="*/ 39 w 1123"/>
                <a:gd name="T1" fmla="*/ 534 h 1194"/>
                <a:gd name="T2" fmla="*/ 777 w 1123"/>
                <a:gd name="T3" fmla="*/ 1156 h 1194"/>
                <a:gd name="T4" fmla="*/ 1087 w 1123"/>
                <a:gd name="T5" fmla="*/ 39 h 1194"/>
                <a:gd name="T6" fmla="*/ 39 w 1123"/>
                <a:gd name="T7" fmla="*/ 534 h 1194"/>
                <a:gd name="T8" fmla="*/ 785 w 1123"/>
                <a:gd name="T9" fmla="*/ 1194 h 1194"/>
                <a:gd name="T10" fmla="*/ 776 w 1123"/>
                <a:gd name="T11" fmla="*/ 1191 h 1194"/>
                <a:gd name="T12" fmla="*/ 5 w 1123"/>
                <a:gd name="T13" fmla="*/ 541 h 1194"/>
                <a:gd name="T14" fmla="*/ 1 w 1123"/>
                <a:gd name="T15" fmla="*/ 529 h 1194"/>
                <a:gd name="T16" fmla="*/ 8 w 1123"/>
                <a:gd name="T17" fmla="*/ 518 h 1194"/>
                <a:gd name="T18" fmla="*/ 1103 w 1123"/>
                <a:gd name="T19" fmla="*/ 2 h 1194"/>
                <a:gd name="T20" fmla="*/ 1117 w 1123"/>
                <a:gd name="T21" fmla="*/ 4 h 1194"/>
                <a:gd name="T22" fmla="*/ 1121 w 1123"/>
                <a:gd name="T23" fmla="*/ 18 h 1194"/>
                <a:gd name="T24" fmla="*/ 798 w 1123"/>
                <a:gd name="T25" fmla="*/ 1184 h 1194"/>
                <a:gd name="T26" fmla="*/ 789 w 1123"/>
                <a:gd name="T27" fmla="*/ 1193 h 1194"/>
                <a:gd name="T28" fmla="*/ 785 w 1123"/>
                <a:gd name="T2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3" h="1194">
                  <a:moveTo>
                    <a:pt x="39" y="534"/>
                  </a:moveTo>
                  <a:lnTo>
                    <a:pt x="777" y="1156"/>
                  </a:lnTo>
                  <a:lnTo>
                    <a:pt x="1087" y="39"/>
                  </a:lnTo>
                  <a:lnTo>
                    <a:pt x="39" y="534"/>
                  </a:lnTo>
                  <a:close/>
                  <a:moveTo>
                    <a:pt x="785" y="1194"/>
                  </a:moveTo>
                  <a:cubicBezTo>
                    <a:pt x="782" y="1194"/>
                    <a:pt x="778" y="1193"/>
                    <a:pt x="776" y="1191"/>
                  </a:cubicBezTo>
                  <a:lnTo>
                    <a:pt x="5" y="541"/>
                  </a:lnTo>
                  <a:cubicBezTo>
                    <a:pt x="2" y="538"/>
                    <a:pt x="0" y="533"/>
                    <a:pt x="1" y="529"/>
                  </a:cubicBezTo>
                  <a:cubicBezTo>
                    <a:pt x="1" y="524"/>
                    <a:pt x="4" y="520"/>
                    <a:pt x="8" y="518"/>
                  </a:cubicBezTo>
                  <a:lnTo>
                    <a:pt x="1103" y="2"/>
                  </a:lnTo>
                  <a:cubicBezTo>
                    <a:pt x="1107" y="0"/>
                    <a:pt x="1113" y="1"/>
                    <a:pt x="1117" y="4"/>
                  </a:cubicBezTo>
                  <a:cubicBezTo>
                    <a:pt x="1121" y="8"/>
                    <a:pt x="1123" y="13"/>
                    <a:pt x="1121" y="18"/>
                  </a:cubicBezTo>
                  <a:lnTo>
                    <a:pt x="798" y="1184"/>
                  </a:lnTo>
                  <a:cubicBezTo>
                    <a:pt x="797" y="1188"/>
                    <a:pt x="793" y="1192"/>
                    <a:pt x="789" y="1193"/>
                  </a:cubicBezTo>
                  <a:cubicBezTo>
                    <a:pt x="787" y="1194"/>
                    <a:pt x="786" y="1194"/>
                    <a:pt x="785" y="1194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" name="Freeform 283">
              <a:extLst>
                <a:ext uri="{FF2B5EF4-FFF2-40B4-BE49-F238E27FC236}">
                  <a16:creationId xmlns:a16="http://schemas.microsoft.com/office/drawing/2014/main" id="{8E6642BC-5A91-4830-9E64-DA10F34A64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61538" y="8597900"/>
              <a:ext cx="819150" cy="925513"/>
            </a:xfrm>
            <a:custGeom>
              <a:avLst/>
              <a:gdLst>
                <a:gd name="T0" fmla="*/ 39 w 1076"/>
                <a:gd name="T1" fmla="*/ 596 h 1216"/>
                <a:gd name="T2" fmla="*/ 1043 w 1076"/>
                <a:gd name="T3" fmla="*/ 1176 h 1216"/>
                <a:gd name="T4" fmla="*/ 827 w 1076"/>
                <a:gd name="T5" fmla="*/ 37 h 1216"/>
                <a:gd name="T6" fmla="*/ 39 w 1076"/>
                <a:gd name="T7" fmla="*/ 596 h 1216"/>
                <a:gd name="T8" fmla="*/ 1061 w 1076"/>
                <a:gd name="T9" fmla="*/ 1216 h 1216"/>
                <a:gd name="T10" fmla="*/ 1055 w 1076"/>
                <a:gd name="T11" fmla="*/ 1214 h 1216"/>
                <a:gd name="T12" fmla="*/ 7 w 1076"/>
                <a:gd name="T13" fmla="*/ 609 h 1216"/>
                <a:gd name="T14" fmla="*/ 0 w 1076"/>
                <a:gd name="T15" fmla="*/ 598 h 1216"/>
                <a:gd name="T16" fmla="*/ 6 w 1076"/>
                <a:gd name="T17" fmla="*/ 586 h 1216"/>
                <a:gd name="T18" fmla="*/ 828 w 1076"/>
                <a:gd name="T19" fmla="*/ 3 h 1216"/>
                <a:gd name="T20" fmla="*/ 841 w 1076"/>
                <a:gd name="T21" fmla="*/ 2 h 1216"/>
                <a:gd name="T22" fmla="*/ 849 w 1076"/>
                <a:gd name="T23" fmla="*/ 12 h 1216"/>
                <a:gd name="T24" fmla="*/ 1075 w 1076"/>
                <a:gd name="T25" fmla="*/ 1200 h 1216"/>
                <a:gd name="T26" fmla="*/ 1069 w 1076"/>
                <a:gd name="T27" fmla="*/ 1214 h 1216"/>
                <a:gd name="T28" fmla="*/ 1061 w 1076"/>
                <a:gd name="T29" fmla="*/ 1216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6" h="1216">
                  <a:moveTo>
                    <a:pt x="39" y="596"/>
                  </a:moveTo>
                  <a:lnTo>
                    <a:pt x="1043" y="1176"/>
                  </a:lnTo>
                  <a:lnTo>
                    <a:pt x="827" y="37"/>
                  </a:lnTo>
                  <a:lnTo>
                    <a:pt x="39" y="596"/>
                  </a:lnTo>
                  <a:close/>
                  <a:moveTo>
                    <a:pt x="1061" y="1216"/>
                  </a:moveTo>
                  <a:cubicBezTo>
                    <a:pt x="1059" y="1216"/>
                    <a:pt x="1057" y="1216"/>
                    <a:pt x="1055" y="1214"/>
                  </a:cubicBezTo>
                  <a:lnTo>
                    <a:pt x="7" y="609"/>
                  </a:lnTo>
                  <a:cubicBezTo>
                    <a:pt x="3" y="607"/>
                    <a:pt x="1" y="602"/>
                    <a:pt x="0" y="598"/>
                  </a:cubicBezTo>
                  <a:cubicBezTo>
                    <a:pt x="0" y="593"/>
                    <a:pt x="2" y="589"/>
                    <a:pt x="6" y="586"/>
                  </a:cubicBezTo>
                  <a:lnTo>
                    <a:pt x="828" y="3"/>
                  </a:lnTo>
                  <a:cubicBezTo>
                    <a:pt x="832" y="0"/>
                    <a:pt x="837" y="0"/>
                    <a:pt x="841" y="2"/>
                  </a:cubicBezTo>
                  <a:cubicBezTo>
                    <a:pt x="845" y="3"/>
                    <a:pt x="849" y="7"/>
                    <a:pt x="849" y="12"/>
                  </a:cubicBezTo>
                  <a:lnTo>
                    <a:pt x="1075" y="1200"/>
                  </a:lnTo>
                  <a:cubicBezTo>
                    <a:pt x="1076" y="1205"/>
                    <a:pt x="1073" y="1211"/>
                    <a:pt x="1069" y="1214"/>
                  </a:cubicBezTo>
                  <a:cubicBezTo>
                    <a:pt x="1067" y="1215"/>
                    <a:pt x="1064" y="1216"/>
                    <a:pt x="1061" y="1216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3" name="Freeform 284">
              <a:extLst>
                <a:ext uri="{FF2B5EF4-FFF2-40B4-BE49-F238E27FC236}">
                  <a16:creationId xmlns:a16="http://schemas.microsoft.com/office/drawing/2014/main" id="{ADE216F9-BDFF-4B5F-92E0-708137161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41163" y="4295775"/>
              <a:ext cx="2627313" cy="3267075"/>
            </a:xfrm>
            <a:custGeom>
              <a:avLst/>
              <a:gdLst>
                <a:gd name="T0" fmla="*/ 3372 w 3453"/>
                <a:gd name="T1" fmla="*/ 0 h 4293"/>
                <a:gd name="T2" fmla="*/ 81 w 3453"/>
                <a:gd name="T3" fmla="*/ 0 h 4293"/>
                <a:gd name="T4" fmla="*/ 0 w 3453"/>
                <a:gd name="T5" fmla="*/ 80 h 4293"/>
                <a:gd name="T6" fmla="*/ 0 w 3453"/>
                <a:gd name="T7" fmla="*/ 4213 h 4293"/>
                <a:gd name="T8" fmla="*/ 81 w 3453"/>
                <a:gd name="T9" fmla="*/ 4293 h 4293"/>
                <a:gd name="T10" fmla="*/ 3372 w 3453"/>
                <a:gd name="T11" fmla="*/ 4293 h 4293"/>
                <a:gd name="T12" fmla="*/ 3453 w 3453"/>
                <a:gd name="T13" fmla="*/ 4213 h 4293"/>
                <a:gd name="T14" fmla="*/ 3453 w 3453"/>
                <a:gd name="T15" fmla="*/ 80 h 4293"/>
                <a:gd name="T16" fmla="*/ 3372 w 3453"/>
                <a:gd name="T17" fmla="*/ 0 h 4293"/>
                <a:gd name="T18" fmla="*/ 3372 w 3453"/>
                <a:gd name="T19" fmla="*/ 54 h 4293"/>
                <a:gd name="T20" fmla="*/ 3398 w 3453"/>
                <a:gd name="T21" fmla="*/ 80 h 4293"/>
                <a:gd name="T22" fmla="*/ 3398 w 3453"/>
                <a:gd name="T23" fmla="*/ 4213 h 4293"/>
                <a:gd name="T24" fmla="*/ 3372 w 3453"/>
                <a:gd name="T25" fmla="*/ 4239 h 4293"/>
                <a:gd name="T26" fmla="*/ 81 w 3453"/>
                <a:gd name="T27" fmla="*/ 4239 h 4293"/>
                <a:gd name="T28" fmla="*/ 54 w 3453"/>
                <a:gd name="T29" fmla="*/ 4213 h 4293"/>
                <a:gd name="T30" fmla="*/ 54 w 3453"/>
                <a:gd name="T31" fmla="*/ 80 h 4293"/>
                <a:gd name="T32" fmla="*/ 81 w 3453"/>
                <a:gd name="T33" fmla="*/ 54 h 4293"/>
                <a:gd name="T34" fmla="*/ 3372 w 3453"/>
                <a:gd name="T35" fmla="*/ 54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3" h="4293">
                  <a:moveTo>
                    <a:pt x="3372" y="0"/>
                  </a:moveTo>
                  <a:lnTo>
                    <a:pt x="81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0" y="4213"/>
                  </a:lnTo>
                  <a:cubicBezTo>
                    <a:pt x="0" y="4257"/>
                    <a:pt x="36" y="4293"/>
                    <a:pt x="81" y="4293"/>
                  </a:cubicBezTo>
                  <a:lnTo>
                    <a:pt x="3372" y="4293"/>
                  </a:lnTo>
                  <a:cubicBezTo>
                    <a:pt x="3416" y="4293"/>
                    <a:pt x="3453" y="4257"/>
                    <a:pt x="3453" y="4213"/>
                  </a:cubicBezTo>
                  <a:lnTo>
                    <a:pt x="3453" y="80"/>
                  </a:lnTo>
                  <a:cubicBezTo>
                    <a:pt x="3453" y="36"/>
                    <a:pt x="3416" y="0"/>
                    <a:pt x="3372" y="0"/>
                  </a:cubicBezTo>
                  <a:close/>
                  <a:moveTo>
                    <a:pt x="3372" y="54"/>
                  </a:moveTo>
                  <a:cubicBezTo>
                    <a:pt x="3387" y="54"/>
                    <a:pt x="3398" y="66"/>
                    <a:pt x="3398" y="80"/>
                  </a:cubicBezTo>
                  <a:lnTo>
                    <a:pt x="3398" y="4213"/>
                  </a:lnTo>
                  <a:cubicBezTo>
                    <a:pt x="3398" y="4227"/>
                    <a:pt x="3387" y="4239"/>
                    <a:pt x="3372" y="4239"/>
                  </a:cubicBezTo>
                  <a:lnTo>
                    <a:pt x="81" y="4239"/>
                  </a:lnTo>
                  <a:cubicBezTo>
                    <a:pt x="66" y="4239"/>
                    <a:pt x="54" y="4227"/>
                    <a:pt x="54" y="4213"/>
                  </a:cubicBezTo>
                  <a:lnTo>
                    <a:pt x="54" y="80"/>
                  </a:lnTo>
                  <a:cubicBezTo>
                    <a:pt x="54" y="66"/>
                    <a:pt x="66" y="54"/>
                    <a:pt x="81" y="54"/>
                  </a:cubicBezTo>
                  <a:lnTo>
                    <a:pt x="3372" y="54"/>
                  </a:lnTo>
                  <a:close/>
                </a:path>
              </a:pathLst>
            </a:custGeom>
            <a:solidFill>
              <a:srgbClr val="67A4C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4" name="Freeform 285">
              <a:extLst>
                <a:ext uri="{FF2B5EF4-FFF2-40B4-BE49-F238E27FC236}">
                  <a16:creationId xmlns:a16="http://schemas.microsoft.com/office/drawing/2014/main" id="{1094FA84-690E-4112-8E77-5DBB4D853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19613" y="4708525"/>
              <a:ext cx="3765550" cy="2257425"/>
            </a:xfrm>
            <a:custGeom>
              <a:avLst/>
              <a:gdLst>
                <a:gd name="T0" fmla="*/ 4866 w 4947"/>
                <a:gd name="T1" fmla="*/ 0 h 2965"/>
                <a:gd name="T2" fmla="*/ 80 w 4947"/>
                <a:gd name="T3" fmla="*/ 0 h 2965"/>
                <a:gd name="T4" fmla="*/ 0 w 4947"/>
                <a:gd name="T5" fmla="*/ 81 h 2965"/>
                <a:gd name="T6" fmla="*/ 0 w 4947"/>
                <a:gd name="T7" fmla="*/ 2884 h 2965"/>
                <a:gd name="T8" fmla="*/ 80 w 4947"/>
                <a:gd name="T9" fmla="*/ 2965 h 2965"/>
                <a:gd name="T10" fmla="*/ 4866 w 4947"/>
                <a:gd name="T11" fmla="*/ 2965 h 2965"/>
                <a:gd name="T12" fmla="*/ 4947 w 4947"/>
                <a:gd name="T13" fmla="*/ 2884 h 2965"/>
                <a:gd name="T14" fmla="*/ 4947 w 4947"/>
                <a:gd name="T15" fmla="*/ 81 h 2965"/>
                <a:gd name="T16" fmla="*/ 4866 w 4947"/>
                <a:gd name="T17" fmla="*/ 0 h 2965"/>
                <a:gd name="T18" fmla="*/ 4866 w 4947"/>
                <a:gd name="T19" fmla="*/ 54 h 2965"/>
                <a:gd name="T20" fmla="*/ 4892 w 4947"/>
                <a:gd name="T21" fmla="*/ 81 h 2965"/>
                <a:gd name="T22" fmla="*/ 4892 w 4947"/>
                <a:gd name="T23" fmla="*/ 2884 h 2965"/>
                <a:gd name="T24" fmla="*/ 4866 w 4947"/>
                <a:gd name="T25" fmla="*/ 2911 h 2965"/>
                <a:gd name="T26" fmla="*/ 80 w 4947"/>
                <a:gd name="T27" fmla="*/ 2911 h 2965"/>
                <a:gd name="T28" fmla="*/ 54 w 4947"/>
                <a:gd name="T29" fmla="*/ 2884 h 2965"/>
                <a:gd name="T30" fmla="*/ 54 w 4947"/>
                <a:gd name="T31" fmla="*/ 81 h 2965"/>
                <a:gd name="T32" fmla="*/ 80 w 4947"/>
                <a:gd name="T33" fmla="*/ 54 h 2965"/>
                <a:gd name="T34" fmla="*/ 4866 w 4947"/>
                <a:gd name="T35" fmla="*/ 54 h 2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7" h="2965">
                  <a:moveTo>
                    <a:pt x="4866" y="0"/>
                  </a:moveTo>
                  <a:lnTo>
                    <a:pt x="80" y="0"/>
                  </a:lnTo>
                  <a:cubicBezTo>
                    <a:pt x="36" y="0"/>
                    <a:pt x="0" y="36"/>
                    <a:pt x="0" y="81"/>
                  </a:cubicBezTo>
                  <a:lnTo>
                    <a:pt x="0" y="2884"/>
                  </a:lnTo>
                  <a:cubicBezTo>
                    <a:pt x="0" y="2929"/>
                    <a:pt x="36" y="2965"/>
                    <a:pt x="80" y="2965"/>
                  </a:cubicBezTo>
                  <a:lnTo>
                    <a:pt x="4866" y="2965"/>
                  </a:lnTo>
                  <a:cubicBezTo>
                    <a:pt x="4910" y="2965"/>
                    <a:pt x="4947" y="2929"/>
                    <a:pt x="4947" y="2884"/>
                  </a:cubicBezTo>
                  <a:lnTo>
                    <a:pt x="4947" y="81"/>
                  </a:lnTo>
                  <a:cubicBezTo>
                    <a:pt x="4947" y="36"/>
                    <a:pt x="4910" y="0"/>
                    <a:pt x="4866" y="0"/>
                  </a:cubicBezTo>
                  <a:close/>
                  <a:moveTo>
                    <a:pt x="4866" y="54"/>
                  </a:moveTo>
                  <a:cubicBezTo>
                    <a:pt x="4881" y="54"/>
                    <a:pt x="4892" y="66"/>
                    <a:pt x="4892" y="81"/>
                  </a:cubicBezTo>
                  <a:lnTo>
                    <a:pt x="4892" y="2884"/>
                  </a:lnTo>
                  <a:cubicBezTo>
                    <a:pt x="4892" y="2899"/>
                    <a:pt x="4881" y="2911"/>
                    <a:pt x="4866" y="2911"/>
                  </a:cubicBezTo>
                  <a:lnTo>
                    <a:pt x="80" y="2911"/>
                  </a:lnTo>
                  <a:cubicBezTo>
                    <a:pt x="66" y="2911"/>
                    <a:pt x="54" y="2899"/>
                    <a:pt x="54" y="2884"/>
                  </a:cubicBezTo>
                  <a:lnTo>
                    <a:pt x="54" y="81"/>
                  </a:lnTo>
                  <a:cubicBezTo>
                    <a:pt x="54" y="66"/>
                    <a:pt x="66" y="54"/>
                    <a:pt x="80" y="54"/>
                  </a:cubicBezTo>
                  <a:lnTo>
                    <a:pt x="4866" y="54"/>
                  </a:lnTo>
                  <a:close/>
                </a:path>
              </a:pathLst>
            </a:custGeom>
            <a:solidFill>
              <a:srgbClr val="67A4C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5" name="Rectangle 286">
              <a:extLst>
                <a:ext uri="{FF2B5EF4-FFF2-40B4-BE49-F238E27FC236}">
                  <a16:creationId xmlns:a16="http://schemas.microsoft.com/office/drawing/2014/main" id="{F842ECAA-5DE5-4ECA-BA4F-84B96B9C5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188" y="4491038"/>
              <a:ext cx="2228850" cy="2876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6" name="Freeform 287">
              <a:extLst>
                <a:ext uri="{FF2B5EF4-FFF2-40B4-BE49-F238E27FC236}">
                  <a16:creationId xmlns:a16="http://schemas.microsoft.com/office/drawing/2014/main" id="{9426A9F8-E7E5-4286-90E6-1C8654B7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7888" y="4813300"/>
              <a:ext cx="1616075" cy="2165350"/>
            </a:xfrm>
            <a:custGeom>
              <a:avLst/>
              <a:gdLst>
                <a:gd name="T0" fmla="*/ 1562 w 2122"/>
                <a:gd name="T1" fmla="*/ 2846 h 2846"/>
                <a:gd name="T2" fmla="*/ 1480 w 2122"/>
                <a:gd name="T3" fmla="*/ 2818 h 2846"/>
                <a:gd name="T4" fmla="*/ 1080 w 2122"/>
                <a:gd name="T5" fmla="*/ 2481 h 2846"/>
                <a:gd name="T6" fmla="*/ 663 w 2122"/>
                <a:gd name="T7" fmla="*/ 1879 h 2846"/>
                <a:gd name="T8" fmla="*/ 1140 w 2122"/>
                <a:gd name="T9" fmla="*/ 1222 h 2846"/>
                <a:gd name="T10" fmla="*/ 1584 w 2122"/>
                <a:gd name="T11" fmla="*/ 715 h 2846"/>
                <a:gd name="T12" fmla="*/ 1666 w 2122"/>
                <a:gd name="T13" fmla="*/ 422 h 2846"/>
                <a:gd name="T14" fmla="*/ 1310 w 2122"/>
                <a:gd name="T15" fmla="*/ 271 h 2846"/>
                <a:gd name="T16" fmla="*/ 1302 w 2122"/>
                <a:gd name="T17" fmla="*/ 271 h 2846"/>
                <a:gd name="T18" fmla="*/ 262 w 2122"/>
                <a:gd name="T19" fmla="*/ 893 h 2846"/>
                <a:gd name="T20" fmla="*/ 72 w 2122"/>
                <a:gd name="T21" fmla="*/ 920 h 2846"/>
                <a:gd name="T22" fmla="*/ 45 w 2122"/>
                <a:gd name="T23" fmla="*/ 731 h 2846"/>
                <a:gd name="T24" fmla="*/ 1302 w 2122"/>
                <a:gd name="T25" fmla="*/ 0 h 2846"/>
                <a:gd name="T26" fmla="*/ 1314 w 2122"/>
                <a:gd name="T27" fmla="*/ 0 h 2846"/>
                <a:gd name="T28" fmla="*/ 1886 w 2122"/>
                <a:gd name="T29" fmla="*/ 265 h 2846"/>
                <a:gd name="T30" fmla="*/ 1335 w 2122"/>
                <a:gd name="T31" fmla="*/ 1411 h 2846"/>
                <a:gd name="T32" fmla="*/ 933 w 2122"/>
                <a:gd name="T33" fmla="*/ 1901 h 2846"/>
                <a:gd name="T34" fmla="*/ 1286 w 2122"/>
                <a:gd name="T35" fmla="*/ 2301 h 2846"/>
                <a:gd name="T36" fmla="*/ 1645 w 2122"/>
                <a:gd name="T37" fmla="*/ 2603 h 2846"/>
                <a:gd name="T38" fmla="*/ 1670 w 2122"/>
                <a:gd name="T39" fmla="*/ 2793 h 2846"/>
                <a:gd name="T40" fmla="*/ 1562 w 2122"/>
                <a:gd name="T41" fmla="*/ 2846 h 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2" h="2846">
                  <a:moveTo>
                    <a:pt x="1562" y="2846"/>
                  </a:moveTo>
                  <a:cubicBezTo>
                    <a:pt x="1533" y="2846"/>
                    <a:pt x="1504" y="2837"/>
                    <a:pt x="1480" y="2818"/>
                  </a:cubicBezTo>
                  <a:cubicBezTo>
                    <a:pt x="1471" y="2811"/>
                    <a:pt x="1276" y="2660"/>
                    <a:pt x="1080" y="2481"/>
                  </a:cubicBezTo>
                  <a:cubicBezTo>
                    <a:pt x="695" y="2126"/>
                    <a:pt x="653" y="1978"/>
                    <a:pt x="663" y="1879"/>
                  </a:cubicBezTo>
                  <a:cubicBezTo>
                    <a:pt x="681" y="1705"/>
                    <a:pt x="856" y="1516"/>
                    <a:pt x="1140" y="1222"/>
                  </a:cubicBezTo>
                  <a:cubicBezTo>
                    <a:pt x="1305" y="1051"/>
                    <a:pt x="1476" y="875"/>
                    <a:pt x="1584" y="715"/>
                  </a:cubicBezTo>
                  <a:cubicBezTo>
                    <a:pt x="1648" y="619"/>
                    <a:pt x="1715" y="490"/>
                    <a:pt x="1666" y="422"/>
                  </a:cubicBezTo>
                  <a:cubicBezTo>
                    <a:pt x="1598" y="326"/>
                    <a:pt x="1471" y="272"/>
                    <a:pt x="1310" y="271"/>
                  </a:cubicBezTo>
                  <a:cubicBezTo>
                    <a:pt x="1308" y="271"/>
                    <a:pt x="1305" y="271"/>
                    <a:pt x="1302" y="271"/>
                  </a:cubicBezTo>
                  <a:cubicBezTo>
                    <a:pt x="1023" y="271"/>
                    <a:pt x="606" y="434"/>
                    <a:pt x="262" y="893"/>
                  </a:cubicBezTo>
                  <a:cubicBezTo>
                    <a:pt x="217" y="953"/>
                    <a:pt x="132" y="965"/>
                    <a:pt x="72" y="920"/>
                  </a:cubicBezTo>
                  <a:cubicBezTo>
                    <a:pt x="12" y="875"/>
                    <a:pt x="0" y="790"/>
                    <a:pt x="45" y="731"/>
                  </a:cubicBezTo>
                  <a:cubicBezTo>
                    <a:pt x="384" y="279"/>
                    <a:pt x="864" y="0"/>
                    <a:pt x="1302" y="0"/>
                  </a:cubicBezTo>
                  <a:cubicBezTo>
                    <a:pt x="1306" y="0"/>
                    <a:pt x="1310" y="0"/>
                    <a:pt x="1314" y="0"/>
                  </a:cubicBezTo>
                  <a:cubicBezTo>
                    <a:pt x="1563" y="3"/>
                    <a:pt x="1766" y="97"/>
                    <a:pt x="1886" y="265"/>
                  </a:cubicBezTo>
                  <a:cubicBezTo>
                    <a:pt x="2122" y="596"/>
                    <a:pt x="1704" y="1029"/>
                    <a:pt x="1335" y="1411"/>
                  </a:cubicBezTo>
                  <a:cubicBezTo>
                    <a:pt x="1181" y="1569"/>
                    <a:pt x="951" y="1807"/>
                    <a:pt x="933" y="1901"/>
                  </a:cubicBezTo>
                  <a:cubicBezTo>
                    <a:pt x="939" y="1920"/>
                    <a:pt x="983" y="2026"/>
                    <a:pt x="1286" y="2301"/>
                  </a:cubicBezTo>
                  <a:cubicBezTo>
                    <a:pt x="1465" y="2464"/>
                    <a:pt x="1643" y="2602"/>
                    <a:pt x="1645" y="2603"/>
                  </a:cubicBezTo>
                  <a:cubicBezTo>
                    <a:pt x="1704" y="2649"/>
                    <a:pt x="1715" y="2734"/>
                    <a:pt x="1670" y="2793"/>
                  </a:cubicBezTo>
                  <a:cubicBezTo>
                    <a:pt x="1643" y="2828"/>
                    <a:pt x="1603" y="2846"/>
                    <a:pt x="1562" y="2846"/>
                  </a:cubicBezTo>
                  <a:close/>
                </a:path>
              </a:pathLst>
            </a:custGeom>
            <a:solidFill>
              <a:srgbClr val="67A4C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7" name="Freeform 288">
              <a:extLst>
                <a:ext uri="{FF2B5EF4-FFF2-40B4-BE49-F238E27FC236}">
                  <a16:creationId xmlns:a16="http://schemas.microsoft.com/office/drawing/2014/main" id="{EE7458BA-1808-424F-BB6B-3069AFA05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33413" y="5665788"/>
              <a:ext cx="736600" cy="1622425"/>
            </a:xfrm>
            <a:custGeom>
              <a:avLst/>
              <a:gdLst>
                <a:gd name="T0" fmla="*/ 630 w 967"/>
                <a:gd name="T1" fmla="*/ 446 h 2131"/>
                <a:gd name="T2" fmla="*/ 630 w 967"/>
                <a:gd name="T3" fmla="*/ 446 h 2131"/>
                <a:gd name="T4" fmla="*/ 513 w 967"/>
                <a:gd name="T5" fmla="*/ 2131 h 2131"/>
                <a:gd name="T6" fmla="*/ 391 w 967"/>
                <a:gd name="T7" fmla="*/ 2055 h 2131"/>
                <a:gd name="T8" fmla="*/ 454 w 967"/>
                <a:gd name="T9" fmla="*/ 1874 h 2131"/>
                <a:gd name="T10" fmla="*/ 671 w 967"/>
                <a:gd name="T11" fmla="*/ 1613 h 2131"/>
                <a:gd name="T12" fmla="*/ 394 w 967"/>
                <a:gd name="T13" fmla="*/ 1173 h 2131"/>
                <a:gd name="T14" fmla="*/ 34 w 967"/>
                <a:gd name="T15" fmla="*/ 641 h 2131"/>
                <a:gd name="T16" fmla="*/ 400 w 967"/>
                <a:gd name="T17" fmla="*/ 461 h 2131"/>
                <a:gd name="T18" fmla="*/ 614 w 967"/>
                <a:gd name="T19" fmla="*/ 422 h 2131"/>
                <a:gd name="T20" fmla="*/ 416 w 967"/>
                <a:gd name="T21" fmla="*/ 273 h 2131"/>
                <a:gd name="T22" fmla="*/ 362 w 967"/>
                <a:gd name="T23" fmla="*/ 90 h 2131"/>
                <a:gd name="T24" fmla="*/ 545 w 967"/>
                <a:gd name="T25" fmla="*/ 35 h 2131"/>
                <a:gd name="T26" fmla="*/ 899 w 967"/>
                <a:gd name="T27" fmla="*/ 437 h 2131"/>
                <a:gd name="T28" fmla="*/ 754 w 967"/>
                <a:gd name="T29" fmla="*/ 655 h 2131"/>
                <a:gd name="T30" fmla="*/ 429 w 967"/>
                <a:gd name="T31" fmla="*/ 730 h 2131"/>
                <a:gd name="T32" fmla="*/ 332 w 967"/>
                <a:gd name="T33" fmla="*/ 742 h 2131"/>
                <a:gd name="T34" fmla="*/ 567 w 967"/>
                <a:gd name="T35" fmla="*/ 965 h 2131"/>
                <a:gd name="T36" fmla="*/ 939 w 967"/>
                <a:gd name="T37" fmla="*/ 1647 h 2131"/>
                <a:gd name="T38" fmla="*/ 572 w 967"/>
                <a:gd name="T39" fmla="*/ 2118 h 2131"/>
                <a:gd name="T40" fmla="*/ 513 w 967"/>
                <a:gd name="T41" fmla="*/ 2131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7" h="2131">
                  <a:moveTo>
                    <a:pt x="630" y="446"/>
                  </a:moveTo>
                  <a:lnTo>
                    <a:pt x="630" y="446"/>
                  </a:lnTo>
                  <a:close/>
                  <a:moveTo>
                    <a:pt x="513" y="2131"/>
                  </a:moveTo>
                  <a:cubicBezTo>
                    <a:pt x="463" y="2131"/>
                    <a:pt x="414" y="2103"/>
                    <a:pt x="391" y="2055"/>
                  </a:cubicBezTo>
                  <a:cubicBezTo>
                    <a:pt x="358" y="1988"/>
                    <a:pt x="387" y="1907"/>
                    <a:pt x="454" y="1874"/>
                  </a:cubicBezTo>
                  <a:cubicBezTo>
                    <a:pt x="455" y="1873"/>
                    <a:pt x="652" y="1774"/>
                    <a:pt x="671" y="1613"/>
                  </a:cubicBezTo>
                  <a:cubicBezTo>
                    <a:pt x="685" y="1488"/>
                    <a:pt x="590" y="1336"/>
                    <a:pt x="394" y="1173"/>
                  </a:cubicBezTo>
                  <a:cubicBezTo>
                    <a:pt x="48" y="884"/>
                    <a:pt x="0" y="756"/>
                    <a:pt x="34" y="641"/>
                  </a:cubicBezTo>
                  <a:cubicBezTo>
                    <a:pt x="79" y="495"/>
                    <a:pt x="242" y="478"/>
                    <a:pt x="400" y="461"/>
                  </a:cubicBezTo>
                  <a:cubicBezTo>
                    <a:pt x="477" y="453"/>
                    <a:pt x="564" y="443"/>
                    <a:pt x="614" y="422"/>
                  </a:cubicBezTo>
                  <a:cubicBezTo>
                    <a:pt x="579" y="380"/>
                    <a:pt x="496" y="316"/>
                    <a:pt x="416" y="273"/>
                  </a:cubicBezTo>
                  <a:cubicBezTo>
                    <a:pt x="351" y="238"/>
                    <a:pt x="326" y="156"/>
                    <a:pt x="362" y="90"/>
                  </a:cubicBezTo>
                  <a:cubicBezTo>
                    <a:pt x="397" y="24"/>
                    <a:pt x="479" y="0"/>
                    <a:pt x="545" y="35"/>
                  </a:cubicBezTo>
                  <a:cubicBezTo>
                    <a:pt x="652" y="92"/>
                    <a:pt x="899" y="247"/>
                    <a:pt x="899" y="437"/>
                  </a:cubicBezTo>
                  <a:cubicBezTo>
                    <a:pt x="899" y="489"/>
                    <a:pt x="881" y="586"/>
                    <a:pt x="754" y="655"/>
                  </a:cubicBezTo>
                  <a:cubicBezTo>
                    <a:pt x="660" y="706"/>
                    <a:pt x="537" y="719"/>
                    <a:pt x="429" y="730"/>
                  </a:cubicBezTo>
                  <a:cubicBezTo>
                    <a:pt x="400" y="733"/>
                    <a:pt x="363" y="737"/>
                    <a:pt x="332" y="742"/>
                  </a:cubicBezTo>
                  <a:cubicBezTo>
                    <a:pt x="367" y="784"/>
                    <a:pt x="435" y="855"/>
                    <a:pt x="567" y="965"/>
                  </a:cubicBezTo>
                  <a:cubicBezTo>
                    <a:pt x="842" y="1193"/>
                    <a:pt x="967" y="1423"/>
                    <a:pt x="939" y="1647"/>
                  </a:cubicBezTo>
                  <a:cubicBezTo>
                    <a:pt x="901" y="1955"/>
                    <a:pt x="585" y="2111"/>
                    <a:pt x="572" y="2118"/>
                  </a:cubicBezTo>
                  <a:cubicBezTo>
                    <a:pt x="553" y="2127"/>
                    <a:pt x="533" y="2131"/>
                    <a:pt x="513" y="2131"/>
                  </a:cubicBezTo>
                  <a:close/>
                </a:path>
              </a:pathLst>
            </a:custGeom>
            <a:solidFill>
              <a:srgbClr val="67A4C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8" name="Freeform 289">
              <a:extLst>
                <a:ext uri="{FF2B5EF4-FFF2-40B4-BE49-F238E27FC236}">
                  <a16:creationId xmlns:a16="http://schemas.microsoft.com/office/drawing/2014/main" id="{BA3A79A3-0716-4491-9F30-40106B17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4725" y="5621338"/>
              <a:ext cx="523875" cy="508000"/>
            </a:xfrm>
            <a:custGeom>
              <a:avLst/>
              <a:gdLst>
                <a:gd name="T0" fmla="*/ 149 w 689"/>
                <a:gd name="T1" fmla="*/ 668 h 668"/>
                <a:gd name="T2" fmla="*/ 53 w 689"/>
                <a:gd name="T3" fmla="*/ 627 h 668"/>
                <a:gd name="T4" fmla="*/ 55 w 689"/>
                <a:gd name="T5" fmla="*/ 436 h 668"/>
                <a:gd name="T6" fmla="*/ 446 w 689"/>
                <a:gd name="T7" fmla="*/ 52 h 668"/>
                <a:gd name="T8" fmla="*/ 637 w 689"/>
                <a:gd name="T9" fmla="*/ 54 h 668"/>
                <a:gd name="T10" fmla="*/ 635 w 689"/>
                <a:gd name="T11" fmla="*/ 245 h 668"/>
                <a:gd name="T12" fmla="*/ 244 w 689"/>
                <a:gd name="T13" fmla="*/ 629 h 668"/>
                <a:gd name="T14" fmla="*/ 149 w 689"/>
                <a:gd name="T15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9" h="668">
                  <a:moveTo>
                    <a:pt x="149" y="668"/>
                  </a:moveTo>
                  <a:cubicBezTo>
                    <a:pt x="114" y="668"/>
                    <a:pt x="79" y="654"/>
                    <a:pt x="53" y="627"/>
                  </a:cubicBezTo>
                  <a:cubicBezTo>
                    <a:pt x="0" y="574"/>
                    <a:pt x="1" y="488"/>
                    <a:pt x="55" y="436"/>
                  </a:cubicBezTo>
                  <a:lnTo>
                    <a:pt x="446" y="52"/>
                  </a:lnTo>
                  <a:cubicBezTo>
                    <a:pt x="499" y="0"/>
                    <a:pt x="585" y="0"/>
                    <a:pt x="637" y="54"/>
                  </a:cubicBezTo>
                  <a:cubicBezTo>
                    <a:pt x="689" y="107"/>
                    <a:pt x="689" y="193"/>
                    <a:pt x="635" y="245"/>
                  </a:cubicBezTo>
                  <a:lnTo>
                    <a:pt x="244" y="629"/>
                  </a:lnTo>
                  <a:cubicBezTo>
                    <a:pt x="218" y="655"/>
                    <a:pt x="184" y="668"/>
                    <a:pt x="149" y="668"/>
                  </a:cubicBezTo>
                  <a:close/>
                </a:path>
              </a:pathLst>
            </a:custGeom>
            <a:solidFill>
              <a:srgbClr val="67A4C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9" name="Oval 290">
              <a:extLst>
                <a:ext uri="{FF2B5EF4-FFF2-40B4-BE49-F238E27FC236}">
                  <a16:creationId xmlns:a16="http://schemas.microsoft.com/office/drawing/2014/main" id="{4FA9BFAA-738C-46C4-9E31-BBD013DF1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3338" y="6502400"/>
              <a:ext cx="466725" cy="466725"/>
            </a:xfrm>
            <a:prstGeom prst="ellipse">
              <a:avLst/>
            </a:prstGeom>
            <a:solidFill>
              <a:srgbClr val="67A4C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0" name="Oval 291">
              <a:extLst>
                <a:ext uri="{FF2B5EF4-FFF2-40B4-BE49-F238E27FC236}">
                  <a16:creationId xmlns:a16="http://schemas.microsoft.com/office/drawing/2014/main" id="{702F980C-809B-467B-8ECD-D07B4989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8363" y="4764088"/>
              <a:ext cx="465138" cy="466725"/>
            </a:xfrm>
            <a:prstGeom prst="ellipse">
              <a:avLst/>
            </a:prstGeom>
            <a:solidFill>
              <a:srgbClr val="67A4C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1" name="Oval 292">
              <a:extLst>
                <a:ext uri="{FF2B5EF4-FFF2-40B4-BE49-F238E27FC236}">
                  <a16:creationId xmlns:a16="http://schemas.microsoft.com/office/drawing/2014/main" id="{12038A3B-6019-4096-9F2C-0B13E813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4025" y="4678363"/>
              <a:ext cx="701675" cy="700088"/>
            </a:xfrm>
            <a:prstGeom prst="ellipse">
              <a:avLst/>
            </a:prstGeom>
            <a:solidFill>
              <a:srgbClr val="67A4C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2" name="Rectangle 293">
              <a:extLst>
                <a:ext uri="{FF2B5EF4-FFF2-40B4-BE49-F238E27FC236}">
                  <a16:creationId xmlns:a16="http://schemas.microsoft.com/office/drawing/2014/main" id="{89119D3D-3CF1-469D-9B42-3F6512A7F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3763" y="4875213"/>
              <a:ext cx="3395663" cy="1924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6CE0717-CE18-48B1-9C79-0CFAF2AD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8263" y="5176838"/>
              <a:ext cx="2582860" cy="1449388"/>
            </a:xfrm>
            <a:custGeom>
              <a:avLst/>
              <a:gdLst>
                <a:gd name="connsiteX0" fmla="*/ 855662 w 2582860"/>
                <a:gd name="connsiteY0" fmla="*/ 893762 h 1449388"/>
                <a:gd name="connsiteX1" fmla="*/ 1133476 w 2582860"/>
                <a:gd name="connsiteY1" fmla="*/ 1171575 h 1449388"/>
                <a:gd name="connsiteX2" fmla="*/ 855662 w 2582860"/>
                <a:gd name="connsiteY2" fmla="*/ 1449388 h 1449388"/>
                <a:gd name="connsiteX3" fmla="*/ 577848 w 2582860"/>
                <a:gd name="connsiteY3" fmla="*/ 1171575 h 1449388"/>
                <a:gd name="connsiteX4" fmla="*/ 855662 w 2582860"/>
                <a:gd name="connsiteY4" fmla="*/ 893762 h 1449388"/>
                <a:gd name="connsiteX5" fmla="*/ 2427286 w 2582860"/>
                <a:gd name="connsiteY5" fmla="*/ 681037 h 1449388"/>
                <a:gd name="connsiteX6" fmla="*/ 2582860 w 2582860"/>
                <a:gd name="connsiteY6" fmla="*/ 836612 h 1449388"/>
                <a:gd name="connsiteX7" fmla="*/ 2427286 w 2582860"/>
                <a:gd name="connsiteY7" fmla="*/ 992187 h 1449388"/>
                <a:gd name="connsiteX8" fmla="*/ 2271712 w 2582860"/>
                <a:gd name="connsiteY8" fmla="*/ 836612 h 1449388"/>
                <a:gd name="connsiteX9" fmla="*/ 2427286 w 2582860"/>
                <a:gd name="connsiteY9" fmla="*/ 681037 h 1449388"/>
                <a:gd name="connsiteX10" fmla="*/ 188912 w 2582860"/>
                <a:gd name="connsiteY10" fmla="*/ 166687 h 1449388"/>
                <a:gd name="connsiteX11" fmla="*/ 377824 w 2582860"/>
                <a:gd name="connsiteY11" fmla="*/ 354806 h 1449388"/>
                <a:gd name="connsiteX12" fmla="*/ 188912 w 2582860"/>
                <a:gd name="connsiteY12" fmla="*/ 542925 h 1449388"/>
                <a:gd name="connsiteX13" fmla="*/ 0 w 2582860"/>
                <a:gd name="connsiteY13" fmla="*/ 354806 h 1449388"/>
                <a:gd name="connsiteX14" fmla="*/ 188912 w 2582860"/>
                <a:gd name="connsiteY14" fmla="*/ 166687 h 1449388"/>
                <a:gd name="connsiteX15" fmla="*/ 1833560 w 2582860"/>
                <a:gd name="connsiteY15" fmla="*/ 0 h 1449388"/>
                <a:gd name="connsiteX16" fmla="*/ 2043112 w 2582860"/>
                <a:gd name="connsiteY16" fmla="*/ 209550 h 1449388"/>
                <a:gd name="connsiteX17" fmla="*/ 1833560 w 2582860"/>
                <a:gd name="connsiteY17" fmla="*/ 419100 h 1449388"/>
                <a:gd name="connsiteX18" fmla="*/ 1624012 w 2582860"/>
                <a:gd name="connsiteY18" fmla="*/ 209550 h 1449388"/>
                <a:gd name="connsiteX19" fmla="*/ 1833560 w 2582860"/>
                <a:gd name="connsiteY19" fmla="*/ 0 h 144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82860" h="1449388">
                  <a:moveTo>
                    <a:pt x="855662" y="893762"/>
                  </a:moveTo>
                  <a:cubicBezTo>
                    <a:pt x="1009094" y="893762"/>
                    <a:pt x="1133476" y="1018143"/>
                    <a:pt x="1133476" y="1171575"/>
                  </a:cubicBezTo>
                  <a:cubicBezTo>
                    <a:pt x="1133476" y="1325007"/>
                    <a:pt x="1009094" y="1449388"/>
                    <a:pt x="855662" y="1449388"/>
                  </a:cubicBezTo>
                  <a:cubicBezTo>
                    <a:pt x="702230" y="1449388"/>
                    <a:pt x="577848" y="1325007"/>
                    <a:pt x="577848" y="1171575"/>
                  </a:cubicBezTo>
                  <a:cubicBezTo>
                    <a:pt x="577848" y="1018143"/>
                    <a:pt x="702230" y="893762"/>
                    <a:pt x="855662" y="893762"/>
                  </a:cubicBezTo>
                  <a:close/>
                  <a:moveTo>
                    <a:pt x="2427286" y="681037"/>
                  </a:moveTo>
                  <a:cubicBezTo>
                    <a:pt x="2513208" y="681037"/>
                    <a:pt x="2582860" y="750690"/>
                    <a:pt x="2582860" y="836612"/>
                  </a:cubicBezTo>
                  <a:cubicBezTo>
                    <a:pt x="2582860" y="922534"/>
                    <a:pt x="2513208" y="992187"/>
                    <a:pt x="2427286" y="992187"/>
                  </a:cubicBezTo>
                  <a:cubicBezTo>
                    <a:pt x="2341364" y="992187"/>
                    <a:pt x="2271712" y="922534"/>
                    <a:pt x="2271712" y="836612"/>
                  </a:cubicBezTo>
                  <a:cubicBezTo>
                    <a:pt x="2271712" y="750690"/>
                    <a:pt x="2341364" y="681037"/>
                    <a:pt x="2427286" y="681037"/>
                  </a:cubicBezTo>
                  <a:close/>
                  <a:moveTo>
                    <a:pt x="188912" y="166687"/>
                  </a:moveTo>
                  <a:cubicBezTo>
                    <a:pt x="293246" y="166687"/>
                    <a:pt x="377824" y="250911"/>
                    <a:pt x="377824" y="354806"/>
                  </a:cubicBezTo>
                  <a:cubicBezTo>
                    <a:pt x="377824" y="458701"/>
                    <a:pt x="293246" y="542925"/>
                    <a:pt x="188912" y="542925"/>
                  </a:cubicBezTo>
                  <a:cubicBezTo>
                    <a:pt x="84578" y="542925"/>
                    <a:pt x="0" y="458701"/>
                    <a:pt x="0" y="354806"/>
                  </a:cubicBezTo>
                  <a:cubicBezTo>
                    <a:pt x="0" y="250911"/>
                    <a:pt x="84578" y="166687"/>
                    <a:pt x="188912" y="166687"/>
                  </a:cubicBezTo>
                  <a:close/>
                  <a:moveTo>
                    <a:pt x="1833560" y="0"/>
                  </a:moveTo>
                  <a:cubicBezTo>
                    <a:pt x="1949292" y="0"/>
                    <a:pt x="2043112" y="93819"/>
                    <a:pt x="2043112" y="209550"/>
                  </a:cubicBezTo>
                  <a:cubicBezTo>
                    <a:pt x="2043112" y="325281"/>
                    <a:pt x="1949292" y="419100"/>
                    <a:pt x="1833560" y="419100"/>
                  </a:cubicBezTo>
                  <a:cubicBezTo>
                    <a:pt x="1717830" y="419100"/>
                    <a:pt x="1624012" y="325281"/>
                    <a:pt x="1624012" y="209550"/>
                  </a:cubicBezTo>
                  <a:cubicBezTo>
                    <a:pt x="1624012" y="93819"/>
                    <a:pt x="1717830" y="0"/>
                    <a:pt x="1833560" y="0"/>
                  </a:cubicBezTo>
                  <a:close/>
                </a:path>
              </a:pathLst>
            </a:custGeom>
            <a:solidFill>
              <a:srgbClr val="67A4C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AAFF8D2-04E2-41D0-83FC-DEC0BDC62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6687" y="12161838"/>
              <a:ext cx="1862138" cy="211138"/>
            </a:xfrm>
            <a:custGeom>
              <a:avLst/>
              <a:gdLst>
                <a:gd name="connsiteX0" fmla="*/ 1756569 w 1862138"/>
                <a:gd name="connsiteY0" fmla="*/ 0 h 211138"/>
                <a:gd name="connsiteX1" fmla="*/ 1862138 w 1862138"/>
                <a:gd name="connsiteY1" fmla="*/ 105569 h 211138"/>
                <a:gd name="connsiteX2" fmla="*/ 1756569 w 1862138"/>
                <a:gd name="connsiteY2" fmla="*/ 211138 h 211138"/>
                <a:gd name="connsiteX3" fmla="*/ 1651000 w 1862138"/>
                <a:gd name="connsiteY3" fmla="*/ 105569 h 211138"/>
                <a:gd name="connsiteX4" fmla="*/ 1756569 w 1862138"/>
                <a:gd name="connsiteY4" fmla="*/ 0 h 211138"/>
                <a:gd name="connsiteX5" fmla="*/ 106363 w 1862138"/>
                <a:gd name="connsiteY5" fmla="*/ 0 h 211138"/>
                <a:gd name="connsiteX6" fmla="*/ 212726 w 1862138"/>
                <a:gd name="connsiteY6" fmla="*/ 105569 h 211138"/>
                <a:gd name="connsiteX7" fmla="*/ 106363 w 1862138"/>
                <a:gd name="connsiteY7" fmla="*/ 211138 h 211138"/>
                <a:gd name="connsiteX8" fmla="*/ 0 w 1862138"/>
                <a:gd name="connsiteY8" fmla="*/ 105569 h 211138"/>
                <a:gd name="connsiteX9" fmla="*/ 106363 w 1862138"/>
                <a:gd name="connsiteY9" fmla="*/ 0 h 2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2138" h="211138">
                  <a:moveTo>
                    <a:pt x="1756569" y="0"/>
                  </a:moveTo>
                  <a:cubicBezTo>
                    <a:pt x="1814873" y="0"/>
                    <a:pt x="1862138" y="47265"/>
                    <a:pt x="1862138" y="105569"/>
                  </a:cubicBezTo>
                  <a:cubicBezTo>
                    <a:pt x="1862138" y="163873"/>
                    <a:pt x="1814873" y="211138"/>
                    <a:pt x="1756569" y="211138"/>
                  </a:cubicBezTo>
                  <a:cubicBezTo>
                    <a:pt x="1698265" y="211138"/>
                    <a:pt x="1651000" y="163873"/>
                    <a:pt x="1651000" y="105569"/>
                  </a:cubicBezTo>
                  <a:cubicBezTo>
                    <a:pt x="1651000" y="47265"/>
                    <a:pt x="1698265" y="0"/>
                    <a:pt x="1756569" y="0"/>
                  </a:cubicBezTo>
                  <a:close/>
                  <a:moveTo>
                    <a:pt x="106363" y="0"/>
                  </a:moveTo>
                  <a:cubicBezTo>
                    <a:pt x="165106" y="0"/>
                    <a:pt x="212726" y="47265"/>
                    <a:pt x="212726" y="105569"/>
                  </a:cubicBezTo>
                  <a:cubicBezTo>
                    <a:pt x="212726" y="163873"/>
                    <a:pt x="165106" y="211138"/>
                    <a:pt x="106363" y="211138"/>
                  </a:cubicBezTo>
                  <a:cubicBezTo>
                    <a:pt x="47620" y="211138"/>
                    <a:pt x="0" y="163873"/>
                    <a:pt x="0" y="105569"/>
                  </a:cubicBezTo>
                  <a:cubicBezTo>
                    <a:pt x="0" y="47265"/>
                    <a:pt x="47620" y="0"/>
                    <a:pt x="106363" y="0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5" name="Rectangle 301">
              <a:extLst>
                <a:ext uri="{FF2B5EF4-FFF2-40B4-BE49-F238E27FC236}">
                  <a16:creationId xmlns:a16="http://schemas.microsoft.com/office/drawing/2014/main" id="{AEB262D7-3F87-4231-8401-D48372D40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825" y="9636125"/>
              <a:ext cx="169863" cy="2276475"/>
            </a:xfrm>
            <a:prstGeom prst="rect">
              <a:avLst/>
            </a:prstGeom>
            <a:solidFill>
              <a:srgbClr val="56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6" name="Freeform 303">
              <a:extLst>
                <a:ext uri="{FF2B5EF4-FFF2-40B4-BE49-F238E27FC236}">
                  <a16:creationId xmlns:a16="http://schemas.microsoft.com/office/drawing/2014/main" id="{E1785D59-FCEC-43FB-A1F7-532098BF2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2238" y="7224713"/>
              <a:ext cx="1882775" cy="2411413"/>
            </a:xfrm>
            <a:custGeom>
              <a:avLst/>
              <a:gdLst>
                <a:gd name="T0" fmla="*/ 2187 w 2475"/>
                <a:gd name="T1" fmla="*/ 226 h 3169"/>
                <a:gd name="T2" fmla="*/ 1935 w 2475"/>
                <a:gd name="T3" fmla="*/ 0 h 3169"/>
                <a:gd name="T4" fmla="*/ 155 w 2475"/>
                <a:gd name="T5" fmla="*/ 0 h 3169"/>
                <a:gd name="T6" fmla="*/ 12 w 2475"/>
                <a:gd name="T7" fmla="*/ 260 h 3169"/>
                <a:gd name="T8" fmla="*/ 296 w 2475"/>
                <a:gd name="T9" fmla="*/ 3169 h 3169"/>
                <a:gd name="T10" fmla="*/ 2475 w 2475"/>
                <a:gd name="T11" fmla="*/ 3169 h 3169"/>
                <a:gd name="T12" fmla="*/ 2187 w 2475"/>
                <a:gd name="T13" fmla="*/ 226 h 3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5" h="3169">
                  <a:moveTo>
                    <a:pt x="2187" y="226"/>
                  </a:moveTo>
                  <a:cubicBezTo>
                    <a:pt x="2173" y="98"/>
                    <a:pt x="2065" y="0"/>
                    <a:pt x="1935" y="0"/>
                  </a:cubicBezTo>
                  <a:lnTo>
                    <a:pt x="155" y="0"/>
                  </a:lnTo>
                  <a:cubicBezTo>
                    <a:pt x="61" y="46"/>
                    <a:pt x="0" y="148"/>
                    <a:pt x="12" y="260"/>
                  </a:cubicBezTo>
                  <a:lnTo>
                    <a:pt x="296" y="3169"/>
                  </a:lnTo>
                  <a:lnTo>
                    <a:pt x="2475" y="3169"/>
                  </a:lnTo>
                  <a:lnTo>
                    <a:pt x="2187" y="226"/>
                  </a:ln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783EC5-767F-474D-8F9E-FCDEBFEA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4543" y="7224713"/>
              <a:ext cx="2340033" cy="2549525"/>
            </a:xfrm>
            <a:custGeom>
              <a:avLst/>
              <a:gdLst>
                <a:gd name="connsiteX0" fmla="*/ 192789 w 2340033"/>
                <a:gd name="connsiteY0" fmla="*/ 0 h 2549525"/>
                <a:gd name="connsiteX1" fmla="*/ 264287 w 2340033"/>
                <a:gd name="connsiteY1" fmla="*/ 0 h 2549525"/>
                <a:gd name="connsiteX2" fmla="*/ 155519 w 2340033"/>
                <a:gd name="connsiteY2" fmla="*/ 197844 h 2549525"/>
                <a:gd name="connsiteX3" fmla="*/ 363787 w 2340033"/>
                <a:gd name="connsiteY3" fmla="*/ 2332037 h 2549525"/>
                <a:gd name="connsiteX4" fmla="*/ 2340033 w 2340033"/>
                <a:gd name="connsiteY4" fmla="*/ 2332037 h 2549525"/>
                <a:gd name="connsiteX5" fmla="*/ 2340033 w 2340033"/>
                <a:gd name="connsiteY5" fmla="*/ 2549525 h 2549525"/>
                <a:gd name="connsiteX6" fmla="*/ 153580 w 2340033"/>
                <a:gd name="connsiteY6" fmla="*/ 2549525 h 2549525"/>
                <a:gd name="connsiteX7" fmla="*/ 87370 w 2340033"/>
                <a:gd name="connsiteY7" fmla="*/ 2483134 h 2549525"/>
                <a:gd name="connsiteX8" fmla="*/ 87370 w 2340033"/>
                <a:gd name="connsiteY8" fmla="*/ 2398428 h 2549525"/>
                <a:gd name="connsiteX9" fmla="*/ 153580 w 2340033"/>
                <a:gd name="connsiteY9" fmla="*/ 2332037 h 2549525"/>
                <a:gd name="connsiteX10" fmla="*/ 207860 w 2340033"/>
                <a:gd name="connsiteY10" fmla="*/ 2332037 h 2549525"/>
                <a:gd name="connsiteX11" fmla="*/ 1115 w 2340033"/>
                <a:gd name="connsiteY11" fmla="*/ 213823 h 2549525"/>
                <a:gd name="connsiteX12" fmla="*/ 192789 w 2340033"/>
                <a:gd name="connsiteY12" fmla="*/ 0 h 25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0033" h="2549525">
                  <a:moveTo>
                    <a:pt x="192789" y="0"/>
                  </a:moveTo>
                  <a:lnTo>
                    <a:pt x="264287" y="0"/>
                  </a:lnTo>
                  <a:cubicBezTo>
                    <a:pt x="192789" y="35003"/>
                    <a:pt x="146392" y="112619"/>
                    <a:pt x="155519" y="197844"/>
                  </a:cubicBezTo>
                  <a:lnTo>
                    <a:pt x="363787" y="2332037"/>
                  </a:lnTo>
                  <a:lnTo>
                    <a:pt x="2340033" y="2332037"/>
                  </a:lnTo>
                  <a:lnTo>
                    <a:pt x="2340033" y="2549525"/>
                  </a:lnTo>
                  <a:lnTo>
                    <a:pt x="153580" y="2549525"/>
                  </a:lnTo>
                  <a:cubicBezTo>
                    <a:pt x="117050" y="2549525"/>
                    <a:pt x="87370" y="2519763"/>
                    <a:pt x="87370" y="2483134"/>
                  </a:cubicBezTo>
                  <a:lnTo>
                    <a:pt x="87370" y="2398428"/>
                  </a:lnTo>
                  <a:cubicBezTo>
                    <a:pt x="87370" y="2361799"/>
                    <a:pt x="117050" y="2332037"/>
                    <a:pt x="153580" y="2332037"/>
                  </a:cubicBezTo>
                  <a:lnTo>
                    <a:pt x="207860" y="2332037"/>
                  </a:lnTo>
                  <a:lnTo>
                    <a:pt x="1115" y="213823"/>
                  </a:lnTo>
                  <a:cubicBezTo>
                    <a:pt x="-11055" y="99683"/>
                    <a:pt x="77937" y="0"/>
                    <a:pt x="192789" y="0"/>
                  </a:cubicBezTo>
                  <a:close/>
                </a:path>
              </a:pathLst>
            </a:custGeom>
            <a:solidFill>
              <a:srgbClr val="386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7230095-5C87-4E95-8F5E-8AA6DB38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4300" y="11739562"/>
              <a:ext cx="1966913" cy="446088"/>
            </a:xfrm>
            <a:custGeom>
              <a:avLst/>
              <a:gdLst>
                <a:gd name="connsiteX0" fmla="*/ 1068388 w 1966913"/>
                <a:gd name="connsiteY0" fmla="*/ 0 h 446088"/>
                <a:gd name="connsiteX1" fmla="*/ 1649413 w 1966913"/>
                <a:gd name="connsiteY1" fmla="*/ 294859 h 446088"/>
                <a:gd name="connsiteX2" fmla="*/ 1649413 w 1966913"/>
                <a:gd name="connsiteY2" fmla="*/ 295275 h 446088"/>
                <a:gd name="connsiteX3" fmla="*/ 1890956 w 1966913"/>
                <a:gd name="connsiteY3" fmla="*/ 295275 h 446088"/>
                <a:gd name="connsiteX4" fmla="*/ 1966913 w 1966913"/>
                <a:gd name="connsiteY4" fmla="*/ 370303 h 446088"/>
                <a:gd name="connsiteX5" fmla="*/ 1890956 w 1966913"/>
                <a:gd name="connsiteY5" fmla="*/ 446088 h 446088"/>
                <a:gd name="connsiteX6" fmla="*/ 1649413 w 1966913"/>
                <a:gd name="connsiteY6" fmla="*/ 446088 h 446088"/>
                <a:gd name="connsiteX7" fmla="*/ 1068388 w 1966913"/>
                <a:gd name="connsiteY7" fmla="*/ 174028 h 446088"/>
                <a:gd name="connsiteX8" fmla="*/ 898525 w 1966913"/>
                <a:gd name="connsiteY8" fmla="*/ 0 h 446088"/>
                <a:gd name="connsiteX9" fmla="*/ 898525 w 1966913"/>
                <a:gd name="connsiteY9" fmla="*/ 174028 h 446088"/>
                <a:gd name="connsiteX10" fmla="*/ 317500 w 1966913"/>
                <a:gd name="connsiteY10" fmla="*/ 446088 h 446088"/>
                <a:gd name="connsiteX11" fmla="*/ 75957 w 1966913"/>
                <a:gd name="connsiteY11" fmla="*/ 446088 h 446088"/>
                <a:gd name="connsiteX12" fmla="*/ 0 w 1966913"/>
                <a:gd name="connsiteY12" fmla="*/ 370303 h 446088"/>
                <a:gd name="connsiteX13" fmla="*/ 75957 w 1966913"/>
                <a:gd name="connsiteY13" fmla="*/ 295275 h 446088"/>
                <a:gd name="connsiteX14" fmla="*/ 317500 w 1966913"/>
                <a:gd name="connsiteY14" fmla="*/ 295275 h 446088"/>
                <a:gd name="connsiteX15" fmla="*/ 317500 w 1966913"/>
                <a:gd name="connsiteY15" fmla="*/ 294859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66913" h="446088">
                  <a:moveTo>
                    <a:pt x="1068388" y="0"/>
                  </a:moveTo>
                  <a:lnTo>
                    <a:pt x="1649413" y="294859"/>
                  </a:lnTo>
                  <a:lnTo>
                    <a:pt x="1649413" y="295275"/>
                  </a:lnTo>
                  <a:lnTo>
                    <a:pt x="1890956" y="295275"/>
                  </a:lnTo>
                  <a:cubicBezTo>
                    <a:pt x="1932732" y="295275"/>
                    <a:pt x="1966913" y="328621"/>
                    <a:pt x="1966913" y="370303"/>
                  </a:cubicBezTo>
                  <a:cubicBezTo>
                    <a:pt x="1966913" y="411985"/>
                    <a:pt x="1932732" y="446088"/>
                    <a:pt x="1890956" y="446088"/>
                  </a:cubicBezTo>
                  <a:lnTo>
                    <a:pt x="1649413" y="446088"/>
                  </a:lnTo>
                  <a:lnTo>
                    <a:pt x="1068388" y="174028"/>
                  </a:lnTo>
                  <a:close/>
                  <a:moveTo>
                    <a:pt x="898525" y="0"/>
                  </a:moveTo>
                  <a:lnTo>
                    <a:pt x="898525" y="174028"/>
                  </a:lnTo>
                  <a:lnTo>
                    <a:pt x="317500" y="446088"/>
                  </a:lnTo>
                  <a:lnTo>
                    <a:pt x="75957" y="446088"/>
                  </a:lnTo>
                  <a:cubicBezTo>
                    <a:pt x="34181" y="446088"/>
                    <a:pt x="0" y="411985"/>
                    <a:pt x="0" y="370303"/>
                  </a:cubicBezTo>
                  <a:cubicBezTo>
                    <a:pt x="0" y="328621"/>
                    <a:pt x="34181" y="295275"/>
                    <a:pt x="75957" y="295275"/>
                  </a:cubicBezTo>
                  <a:lnTo>
                    <a:pt x="317500" y="295275"/>
                  </a:lnTo>
                  <a:lnTo>
                    <a:pt x="317500" y="294859"/>
                  </a:lnTo>
                  <a:close/>
                </a:path>
              </a:pathLst>
            </a:custGeom>
            <a:solidFill>
              <a:srgbClr val="6A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69" name="Freeform 309">
              <a:extLst>
                <a:ext uri="{FF2B5EF4-FFF2-40B4-BE49-F238E27FC236}">
                  <a16:creationId xmlns:a16="http://schemas.microsoft.com/office/drawing/2014/main" id="{7929D169-BC5E-4AB7-913E-A0D232647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0838" y="11469688"/>
              <a:ext cx="357188" cy="688975"/>
            </a:xfrm>
            <a:custGeom>
              <a:avLst/>
              <a:gdLst>
                <a:gd name="T0" fmla="*/ 82 w 469"/>
                <a:gd name="T1" fmla="*/ 0 h 905"/>
                <a:gd name="T2" fmla="*/ 0 w 469"/>
                <a:gd name="T3" fmla="*/ 443 h 905"/>
                <a:gd name="T4" fmla="*/ 162 w 469"/>
                <a:gd name="T5" fmla="*/ 734 h 905"/>
                <a:gd name="T6" fmla="*/ 162 w 469"/>
                <a:gd name="T7" fmla="*/ 734 h 905"/>
                <a:gd name="T8" fmla="*/ 469 w 469"/>
                <a:gd name="T9" fmla="*/ 896 h 905"/>
                <a:gd name="T10" fmla="*/ 469 w 469"/>
                <a:gd name="T11" fmla="*/ 896 h 905"/>
                <a:gd name="T12" fmla="*/ 364 w 469"/>
                <a:gd name="T13" fmla="*/ 459 h 905"/>
                <a:gd name="T14" fmla="*/ 449 w 469"/>
                <a:gd name="T15" fmla="*/ 0 h 905"/>
                <a:gd name="T16" fmla="*/ 82 w 469"/>
                <a:gd name="T1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905">
                  <a:moveTo>
                    <a:pt x="82" y="0"/>
                  </a:moveTo>
                  <a:lnTo>
                    <a:pt x="0" y="443"/>
                  </a:lnTo>
                  <a:cubicBezTo>
                    <a:pt x="0" y="443"/>
                    <a:pt x="148" y="513"/>
                    <a:pt x="162" y="734"/>
                  </a:cubicBezTo>
                  <a:lnTo>
                    <a:pt x="162" y="734"/>
                  </a:lnTo>
                  <a:cubicBezTo>
                    <a:pt x="173" y="902"/>
                    <a:pt x="370" y="905"/>
                    <a:pt x="469" y="896"/>
                  </a:cubicBezTo>
                  <a:lnTo>
                    <a:pt x="469" y="896"/>
                  </a:lnTo>
                  <a:lnTo>
                    <a:pt x="364" y="459"/>
                  </a:lnTo>
                  <a:lnTo>
                    <a:pt x="449" y="0"/>
                  </a:lnTo>
                  <a:lnTo>
                    <a:pt x="82" y="0"/>
                  </a:lnTo>
                  <a:close/>
                </a:path>
              </a:pathLst>
            </a:custGeom>
            <a:gradFill>
              <a:gsLst>
                <a:gs pos="78000">
                  <a:srgbClr val="F27556"/>
                </a:gs>
                <a:gs pos="12000">
                  <a:srgbClr val="FE8F69"/>
                </a:gs>
                <a:gs pos="100000">
                  <a:srgbClr val="E55A42"/>
                </a:gs>
              </a:gsLst>
              <a:lin ang="168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E826EC2-1BF8-46C1-8CD1-573635FAC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2400" y="11806238"/>
              <a:ext cx="1882776" cy="566738"/>
            </a:xfrm>
            <a:custGeom>
              <a:avLst/>
              <a:gdLst>
                <a:gd name="connsiteX0" fmla="*/ 1169054 w 1882776"/>
                <a:gd name="connsiteY0" fmla="*/ 0 h 566738"/>
                <a:gd name="connsiteX1" fmla="*/ 1334345 w 1882776"/>
                <a:gd name="connsiteY1" fmla="*/ 221668 h 566738"/>
                <a:gd name="connsiteX2" fmla="*/ 1591042 w 1882776"/>
                <a:gd name="connsiteY2" fmla="*/ 345070 h 566738"/>
                <a:gd name="connsiteX3" fmla="*/ 1850784 w 1882776"/>
                <a:gd name="connsiteY3" fmla="*/ 461617 h 566738"/>
                <a:gd name="connsiteX4" fmla="*/ 1882776 w 1882776"/>
                <a:gd name="connsiteY4" fmla="*/ 511892 h 566738"/>
                <a:gd name="connsiteX5" fmla="*/ 1827932 w 1882776"/>
                <a:gd name="connsiteY5" fmla="*/ 566738 h 566738"/>
                <a:gd name="connsiteX6" fmla="*/ 1314541 w 1882776"/>
                <a:gd name="connsiteY6" fmla="*/ 566738 h 566738"/>
                <a:gd name="connsiteX7" fmla="*/ 1158391 w 1882776"/>
                <a:gd name="connsiteY7" fmla="*/ 274228 h 566738"/>
                <a:gd name="connsiteX8" fmla="*/ 1144680 w 1882776"/>
                <a:gd name="connsiteY8" fmla="*/ 566738 h 566738"/>
                <a:gd name="connsiteX9" fmla="*/ 1076888 w 1882776"/>
                <a:gd name="connsiteY9" fmla="*/ 566738 h 566738"/>
                <a:gd name="connsiteX10" fmla="*/ 1057083 w 1882776"/>
                <a:gd name="connsiteY10" fmla="*/ 233094 h 566738"/>
                <a:gd name="connsiteX11" fmla="*/ 1135539 w 1882776"/>
                <a:gd name="connsiteY11" fmla="*/ 32755 h 566738"/>
                <a:gd name="connsiteX12" fmla="*/ 198135 w 1882776"/>
                <a:gd name="connsiteY12" fmla="*/ 0 h 566738"/>
                <a:gd name="connsiteX13" fmla="*/ 321589 w 1882776"/>
                <a:gd name="connsiteY13" fmla="*/ 221668 h 566738"/>
                <a:gd name="connsiteX14" fmla="*/ 555541 w 1882776"/>
                <a:gd name="connsiteY14" fmla="*/ 345070 h 566738"/>
                <a:gd name="connsiteX15" fmla="*/ 793304 w 1882776"/>
                <a:gd name="connsiteY15" fmla="*/ 461617 h 566738"/>
                <a:gd name="connsiteX16" fmla="*/ 816928 w 1882776"/>
                <a:gd name="connsiteY16" fmla="*/ 511892 h 566738"/>
                <a:gd name="connsiteX17" fmla="*/ 751391 w 1882776"/>
                <a:gd name="connsiteY17" fmla="*/ 566738 h 566738"/>
                <a:gd name="connsiteX18" fmla="*/ 237763 w 1882776"/>
                <a:gd name="connsiteY18" fmla="*/ 566738 h 566738"/>
                <a:gd name="connsiteX19" fmla="*/ 136409 w 1882776"/>
                <a:gd name="connsiteY19" fmla="*/ 274228 h 566738"/>
                <a:gd name="connsiteX20" fmla="*/ 67823 w 1882776"/>
                <a:gd name="connsiteY20" fmla="*/ 566738 h 566738"/>
                <a:gd name="connsiteX21" fmla="*/ 0 w 1882776"/>
                <a:gd name="connsiteY21" fmla="*/ 566738 h 566738"/>
                <a:gd name="connsiteX22" fmla="*/ 41913 w 1882776"/>
                <a:gd name="connsiteY22" fmla="*/ 233094 h 566738"/>
                <a:gd name="connsiteX23" fmla="*/ 157746 w 1882776"/>
                <a:gd name="connsiteY23" fmla="*/ 32755 h 56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82776" h="566738">
                  <a:moveTo>
                    <a:pt x="1169054" y="0"/>
                  </a:moveTo>
                  <a:cubicBezTo>
                    <a:pt x="1169054" y="0"/>
                    <a:pt x="1292451" y="53322"/>
                    <a:pt x="1334345" y="221668"/>
                  </a:cubicBezTo>
                  <a:cubicBezTo>
                    <a:pt x="1366337" y="349641"/>
                    <a:pt x="1517156" y="351926"/>
                    <a:pt x="1591042" y="345070"/>
                  </a:cubicBezTo>
                  <a:lnTo>
                    <a:pt x="1850784" y="461617"/>
                  </a:lnTo>
                  <a:cubicBezTo>
                    <a:pt x="1870588" y="469996"/>
                    <a:pt x="1882776" y="489802"/>
                    <a:pt x="1882776" y="511892"/>
                  </a:cubicBezTo>
                  <a:cubicBezTo>
                    <a:pt x="1882776" y="542362"/>
                    <a:pt x="1858402" y="566738"/>
                    <a:pt x="1827932" y="566738"/>
                  </a:cubicBezTo>
                  <a:lnTo>
                    <a:pt x="1314541" y="566738"/>
                  </a:lnTo>
                  <a:lnTo>
                    <a:pt x="1158391" y="274228"/>
                  </a:lnTo>
                  <a:lnTo>
                    <a:pt x="1144680" y="566738"/>
                  </a:lnTo>
                  <a:lnTo>
                    <a:pt x="1076888" y="566738"/>
                  </a:lnTo>
                  <a:lnTo>
                    <a:pt x="1057083" y="233094"/>
                  </a:lnTo>
                  <a:cubicBezTo>
                    <a:pt x="1052513" y="157681"/>
                    <a:pt x="1081458" y="84554"/>
                    <a:pt x="1135539" y="32755"/>
                  </a:cubicBezTo>
                  <a:close/>
                  <a:moveTo>
                    <a:pt x="198135" y="0"/>
                  </a:moveTo>
                  <a:cubicBezTo>
                    <a:pt x="198135" y="0"/>
                    <a:pt x="310920" y="53322"/>
                    <a:pt x="321589" y="221668"/>
                  </a:cubicBezTo>
                  <a:cubicBezTo>
                    <a:pt x="329972" y="349641"/>
                    <a:pt x="480097" y="351926"/>
                    <a:pt x="555541" y="345070"/>
                  </a:cubicBezTo>
                  <a:lnTo>
                    <a:pt x="793304" y="461617"/>
                  </a:lnTo>
                  <a:cubicBezTo>
                    <a:pt x="811593" y="469996"/>
                    <a:pt x="820738" y="489802"/>
                    <a:pt x="816928" y="511892"/>
                  </a:cubicBezTo>
                  <a:cubicBezTo>
                    <a:pt x="810831" y="542362"/>
                    <a:pt x="781873" y="566738"/>
                    <a:pt x="751391" y="566738"/>
                  </a:cubicBezTo>
                  <a:lnTo>
                    <a:pt x="237763" y="566738"/>
                  </a:lnTo>
                  <a:lnTo>
                    <a:pt x="136409" y="274228"/>
                  </a:lnTo>
                  <a:lnTo>
                    <a:pt x="67823" y="566738"/>
                  </a:lnTo>
                  <a:lnTo>
                    <a:pt x="0" y="566738"/>
                  </a:lnTo>
                  <a:lnTo>
                    <a:pt x="41913" y="233094"/>
                  </a:lnTo>
                  <a:cubicBezTo>
                    <a:pt x="51820" y="157681"/>
                    <a:pt x="93733" y="84554"/>
                    <a:pt x="157746" y="3275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1" name="Freeform 311">
              <a:extLst>
                <a:ext uri="{FF2B5EF4-FFF2-40B4-BE49-F238E27FC236}">
                  <a16:creationId xmlns:a16="http://schemas.microsoft.com/office/drawing/2014/main" id="{1CFDDB2B-5BD4-423A-A5F1-8074754E2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2388" y="11469688"/>
              <a:ext cx="420688" cy="688975"/>
            </a:xfrm>
            <a:custGeom>
              <a:avLst/>
              <a:gdLst>
                <a:gd name="T0" fmla="*/ 0 w 554"/>
                <a:gd name="T1" fmla="*/ 0 h 905"/>
                <a:gd name="T2" fmla="*/ 0 w 554"/>
                <a:gd name="T3" fmla="*/ 443 h 905"/>
                <a:gd name="T4" fmla="*/ 217 w 554"/>
                <a:gd name="T5" fmla="*/ 734 h 905"/>
                <a:gd name="T6" fmla="*/ 217 w 554"/>
                <a:gd name="T7" fmla="*/ 734 h 905"/>
                <a:gd name="T8" fmla="*/ 554 w 554"/>
                <a:gd name="T9" fmla="*/ 896 h 905"/>
                <a:gd name="T10" fmla="*/ 554 w 554"/>
                <a:gd name="T11" fmla="*/ 896 h 905"/>
                <a:gd name="T12" fmla="*/ 367 w 554"/>
                <a:gd name="T13" fmla="*/ 459 h 905"/>
                <a:gd name="T14" fmla="*/ 367 w 554"/>
                <a:gd name="T15" fmla="*/ 0 h 905"/>
                <a:gd name="T16" fmla="*/ 0 w 554"/>
                <a:gd name="T1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4" h="905">
                  <a:moveTo>
                    <a:pt x="0" y="0"/>
                  </a:moveTo>
                  <a:lnTo>
                    <a:pt x="0" y="443"/>
                  </a:lnTo>
                  <a:cubicBezTo>
                    <a:pt x="0" y="443"/>
                    <a:pt x="162" y="513"/>
                    <a:pt x="217" y="734"/>
                  </a:cubicBezTo>
                  <a:lnTo>
                    <a:pt x="217" y="734"/>
                  </a:lnTo>
                  <a:cubicBezTo>
                    <a:pt x="259" y="902"/>
                    <a:pt x="457" y="905"/>
                    <a:pt x="554" y="896"/>
                  </a:cubicBezTo>
                  <a:lnTo>
                    <a:pt x="554" y="896"/>
                  </a:lnTo>
                  <a:lnTo>
                    <a:pt x="367" y="459"/>
                  </a:lnTo>
                  <a:lnTo>
                    <a:pt x="36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5000">
                  <a:srgbClr val="F27556"/>
                </a:gs>
                <a:gs pos="26000">
                  <a:srgbClr val="FE8F69"/>
                </a:gs>
                <a:gs pos="100000">
                  <a:srgbClr val="E55A42"/>
                </a:gs>
              </a:gsLst>
              <a:lin ang="15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2" name="Freeform 313">
              <a:extLst>
                <a:ext uri="{FF2B5EF4-FFF2-40B4-BE49-F238E27FC236}">
                  <a16:creationId xmlns:a16="http://schemas.microsoft.com/office/drawing/2014/main" id="{1567F7E0-6469-441C-A8CF-042CC802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2113" y="6699250"/>
              <a:ext cx="454025" cy="477838"/>
            </a:xfrm>
            <a:custGeom>
              <a:avLst/>
              <a:gdLst>
                <a:gd name="T0" fmla="*/ 414 w 596"/>
                <a:gd name="T1" fmla="*/ 0 h 627"/>
                <a:gd name="T2" fmla="*/ 596 w 596"/>
                <a:gd name="T3" fmla="*/ 551 h 627"/>
                <a:gd name="T4" fmla="*/ 0 w 596"/>
                <a:gd name="T5" fmla="*/ 343 h 627"/>
                <a:gd name="T6" fmla="*/ 414 w 596"/>
                <a:gd name="T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6" h="627">
                  <a:moveTo>
                    <a:pt x="414" y="0"/>
                  </a:moveTo>
                  <a:cubicBezTo>
                    <a:pt x="414" y="0"/>
                    <a:pt x="460" y="459"/>
                    <a:pt x="596" y="551"/>
                  </a:cubicBezTo>
                  <a:cubicBezTo>
                    <a:pt x="596" y="551"/>
                    <a:pt x="38" y="627"/>
                    <a:pt x="0" y="343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381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3" name="Freeform 314">
              <a:extLst>
                <a:ext uri="{FF2B5EF4-FFF2-40B4-BE49-F238E27FC236}">
                  <a16:creationId xmlns:a16="http://schemas.microsoft.com/office/drawing/2014/main" id="{B1D27BF4-5239-4999-82B3-0F02C067F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8900" y="7231063"/>
              <a:ext cx="593725" cy="1452563"/>
            </a:xfrm>
            <a:custGeom>
              <a:avLst/>
              <a:gdLst>
                <a:gd name="T0" fmla="*/ 602 w 779"/>
                <a:gd name="T1" fmla="*/ 13 h 1908"/>
                <a:gd name="T2" fmla="*/ 519 w 779"/>
                <a:gd name="T3" fmla="*/ 0 h 1908"/>
                <a:gd name="T4" fmla="*/ 70 w 779"/>
                <a:gd name="T5" fmla="*/ 0 h 1908"/>
                <a:gd name="T6" fmla="*/ 0 w 779"/>
                <a:gd name="T7" fmla="*/ 12 h 1908"/>
                <a:gd name="T8" fmla="*/ 56 w 779"/>
                <a:gd name="T9" fmla="*/ 1908 h 1908"/>
                <a:gd name="T10" fmla="*/ 641 w 779"/>
                <a:gd name="T11" fmla="*/ 1908 h 1908"/>
                <a:gd name="T12" fmla="*/ 602 w 779"/>
                <a:gd name="T13" fmla="*/ 13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9" h="1908">
                  <a:moveTo>
                    <a:pt x="602" y="13"/>
                  </a:moveTo>
                  <a:lnTo>
                    <a:pt x="519" y="0"/>
                  </a:lnTo>
                  <a:lnTo>
                    <a:pt x="70" y="0"/>
                  </a:lnTo>
                  <a:lnTo>
                    <a:pt x="0" y="12"/>
                  </a:lnTo>
                  <a:cubicBezTo>
                    <a:pt x="79" y="300"/>
                    <a:pt x="259" y="1112"/>
                    <a:pt x="56" y="1908"/>
                  </a:cubicBezTo>
                  <a:lnTo>
                    <a:pt x="641" y="1908"/>
                  </a:lnTo>
                  <a:cubicBezTo>
                    <a:pt x="779" y="951"/>
                    <a:pt x="661" y="269"/>
                    <a:pt x="60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4" name="Freeform 315">
              <a:extLst>
                <a:ext uri="{FF2B5EF4-FFF2-40B4-BE49-F238E27FC236}">
                  <a16:creationId xmlns:a16="http://schemas.microsoft.com/office/drawing/2014/main" id="{4D644E19-FE4E-43BB-B597-EE3F4C188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7375" y="7456488"/>
              <a:ext cx="1009650" cy="971550"/>
            </a:xfrm>
            <a:custGeom>
              <a:avLst/>
              <a:gdLst>
                <a:gd name="T0" fmla="*/ 419 w 1326"/>
                <a:gd name="T1" fmla="*/ 0 h 1275"/>
                <a:gd name="T2" fmla="*/ 590 w 1326"/>
                <a:gd name="T3" fmla="*/ 1010 h 1275"/>
                <a:gd name="T4" fmla="*/ 1291 w 1326"/>
                <a:gd name="T5" fmla="*/ 951 h 1275"/>
                <a:gd name="T6" fmla="*/ 1326 w 1326"/>
                <a:gd name="T7" fmla="*/ 1275 h 1275"/>
                <a:gd name="T8" fmla="*/ 141 w 1326"/>
                <a:gd name="T9" fmla="*/ 1275 h 1275"/>
                <a:gd name="T10" fmla="*/ 0 w 1326"/>
                <a:gd name="T11" fmla="*/ 0 h 1275"/>
                <a:gd name="T12" fmla="*/ 419 w 1326"/>
                <a:gd name="T13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6" h="1275">
                  <a:moveTo>
                    <a:pt x="419" y="0"/>
                  </a:moveTo>
                  <a:lnTo>
                    <a:pt x="590" y="1010"/>
                  </a:lnTo>
                  <a:lnTo>
                    <a:pt x="1291" y="951"/>
                  </a:lnTo>
                  <a:lnTo>
                    <a:pt x="1326" y="1275"/>
                  </a:lnTo>
                  <a:lnTo>
                    <a:pt x="141" y="1275"/>
                  </a:lnTo>
                  <a:lnTo>
                    <a:pt x="0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08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5" name="Freeform 316">
              <a:extLst>
                <a:ext uri="{FF2B5EF4-FFF2-40B4-BE49-F238E27FC236}">
                  <a16:creationId xmlns:a16="http://schemas.microsoft.com/office/drawing/2014/main" id="{3079A54A-DD65-4110-9A1B-94F5A17AA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1325" y="8683625"/>
              <a:ext cx="1377950" cy="2928938"/>
            </a:xfrm>
            <a:custGeom>
              <a:avLst/>
              <a:gdLst>
                <a:gd name="T0" fmla="*/ 0 w 1811"/>
                <a:gd name="T1" fmla="*/ 0 h 3849"/>
                <a:gd name="T2" fmla="*/ 1009 w 1811"/>
                <a:gd name="T3" fmla="*/ 2039 h 3849"/>
                <a:gd name="T4" fmla="*/ 1055 w 1811"/>
                <a:gd name="T5" fmla="*/ 3849 h 3849"/>
                <a:gd name="T6" fmla="*/ 1605 w 1811"/>
                <a:gd name="T7" fmla="*/ 3849 h 3849"/>
                <a:gd name="T8" fmla="*/ 1711 w 1811"/>
                <a:gd name="T9" fmla="*/ 476 h 3849"/>
                <a:gd name="T10" fmla="*/ 509 w 1811"/>
                <a:gd name="T11" fmla="*/ 0 h 3849"/>
                <a:gd name="T12" fmla="*/ 0 w 1811"/>
                <a:gd name="T13" fmla="*/ 0 h 3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1" h="3849">
                  <a:moveTo>
                    <a:pt x="0" y="0"/>
                  </a:moveTo>
                  <a:cubicBezTo>
                    <a:pt x="0" y="0"/>
                    <a:pt x="971" y="967"/>
                    <a:pt x="1009" y="2039"/>
                  </a:cubicBezTo>
                  <a:cubicBezTo>
                    <a:pt x="1030" y="2606"/>
                    <a:pt x="1055" y="3849"/>
                    <a:pt x="1055" y="3849"/>
                  </a:cubicBezTo>
                  <a:lnTo>
                    <a:pt x="1605" y="3849"/>
                  </a:lnTo>
                  <a:cubicBezTo>
                    <a:pt x="1605" y="3849"/>
                    <a:pt x="1811" y="889"/>
                    <a:pt x="1711" y="476"/>
                  </a:cubicBezTo>
                  <a:cubicBezTo>
                    <a:pt x="1637" y="172"/>
                    <a:pt x="509" y="0"/>
                    <a:pt x="5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2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6" name="Freeform 317">
              <a:extLst>
                <a:ext uri="{FF2B5EF4-FFF2-40B4-BE49-F238E27FC236}">
                  <a16:creationId xmlns:a16="http://schemas.microsoft.com/office/drawing/2014/main" id="{B105A6F8-0D1F-4675-9E5C-FA9BAE24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75" y="6829425"/>
              <a:ext cx="385763" cy="571500"/>
            </a:xfrm>
            <a:custGeom>
              <a:avLst/>
              <a:gdLst>
                <a:gd name="T0" fmla="*/ 0 w 506"/>
                <a:gd name="T1" fmla="*/ 0 h 751"/>
                <a:gd name="T2" fmla="*/ 0 w 506"/>
                <a:gd name="T3" fmla="*/ 528 h 751"/>
                <a:gd name="T4" fmla="*/ 372 w 506"/>
                <a:gd name="T5" fmla="*/ 728 h 751"/>
                <a:gd name="T6" fmla="*/ 372 w 506"/>
                <a:gd name="T7" fmla="*/ 728 h 751"/>
                <a:gd name="T8" fmla="*/ 449 w 506"/>
                <a:gd name="T9" fmla="*/ 528 h 751"/>
                <a:gd name="T10" fmla="*/ 449 w 506"/>
                <a:gd name="T11" fmla="*/ 528 h 751"/>
                <a:gd name="T12" fmla="*/ 449 w 506"/>
                <a:gd name="T13" fmla="*/ 0 h 751"/>
                <a:gd name="T14" fmla="*/ 0 w 506"/>
                <a:gd name="T15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6" h="751">
                  <a:moveTo>
                    <a:pt x="0" y="0"/>
                  </a:moveTo>
                  <a:lnTo>
                    <a:pt x="0" y="528"/>
                  </a:lnTo>
                  <a:cubicBezTo>
                    <a:pt x="0" y="528"/>
                    <a:pt x="178" y="751"/>
                    <a:pt x="372" y="728"/>
                  </a:cubicBezTo>
                  <a:lnTo>
                    <a:pt x="372" y="728"/>
                  </a:lnTo>
                  <a:cubicBezTo>
                    <a:pt x="506" y="712"/>
                    <a:pt x="449" y="528"/>
                    <a:pt x="449" y="528"/>
                  </a:cubicBezTo>
                  <a:lnTo>
                    <a:pt x="449" y="528"/>
                  </a:lnTo>
                  <a:lnTo>
                    <a:pt x="44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1000">
                  <a:srgbClr val="F27556"/>
                </a:gs>
                <a:gs pos="12000">
                  <a:srgbClr val="FE8F69"/>
                </a:gs>
                <a:gs pos="100000">
                  <a:srgbClr val="E55A42"/>
                </a:gs>
              </a:gsLst>
              <a:lin ang="15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7" name="Freeform 318">
              <a:extLst>
                <a:ext uri="{FF2B5EF4-FFF2-40B4-BE49-F238E27FC236}">
                  <a16:creationId xmlns:a16="http://schemas.microsoft.com/office/drawing/2014/main" id="{B90A46CB-43E6-44E9-BDD6-44BBC616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6063" y="6829425"/>
              <a:ext cx="238125" cy="341313"/>
            </a:xfrm>
            <a:custGeom>
              <a:avLst/>
              <a:gdLst>
                <a:gd name="T0" fmla="*/ 313 w 313"/>
                <a:gd name="T1" fmla="*/ 449 h 449"/>
                <a:gd name="T2" fmla="*/ 313 w 313"/>
                <a:gd name="T3" fmla="*/ 0 h 449"/>
                <a:gd name="T4" fmla="*/ 0 w 313"/>
                <a:gd name="T5" fmla="*/ 0 h 449"/>
                <a:gd name="T6" fmla="*/ 313 w 313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449">
                  <a:moveTo>
                    <a:pt x="313" y="449"/>
                  </a:moveTo>
                  <a:lnTo>
                    <a:pt x="313" y="0"/>
                  </a:lnTo>
                  <a:lnTo>
                    <a:pt x="0" y="0"/>
                  </a:lnTo>
                  <a:cubicBezTo>
                    <a:pt x="10" y="105"/>
                    <a:pt x="59" y="416"/>
                    <a:pt x="313" y="449"/>
                  </a:cubicBezTo>
                  <a:close/>
                </a:path>
              </a:pathLst>
            </a:custGeom>
            <a:solidFill>
              <a:srgbClr val="E55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8" name="Freeform 319">
              <a:extLst>
                <a:ext uri="{FF2B5EF4-FFF2-40B4-BE49-F238E27FC236}">
                  <a16:creationId xmlns:a16="http://schemas.microsoft.com/office/drawing/2014/main" id="{A15224AA-C18A-4B9E-82B6-5E64E2F16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2325" y="7240588"/>
              <a:ext cx="735013" cy="1443038"/>
            </a:xfrm>
            <a:custGeom>
              <a:avLst/>
              <a:gdLst>
                <a:gd name="T0" fmla="*/ 323 w 966"/>
                <a:gd name="T1" fmla="*/ 63 h 1896"/>
                <a:gd name="T2" fmla="*/ 0 w 966"/>
                <a:gd name="T3" fmla="*/ 1896 h 1896"/>
                <a:gd name="T4" fmla="*/ 763 w 966"/>
                <a:gd name="T5" fmla="*/ 1896 h 1896"/>
                <a:gd name="T6" fmla="*/ 707 w 966"/>
                <a:gd name="T7" fmla="*/ 0 h 1896"/>
                <a:gd name="T8" fmla="*/ 707 w 966"/>
                <a:gd name="T9" fmla="*/ 0 h 1896"/>
                <a:gd name="T10" fmla="*/ 323 w 966"/>
                <a:gd name="T11" fmla="*/ 63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6" h="1896">
                  <a:moveTo>
                    <a:pt x="323" y="63"/>
                  </a:moveTo>
                  <a:lnTo>
                    <a:pt x="0" y="1896"/>
                  </a:lnTo>
                  <a:lnTo>
                    <a:pt x="763" y="1896"/>
                  </a:lnTo>
                  <a:cubicBezTo>
                    <a:pt x="966" y="1100"/>
                    <a:pt x="786" y="288"/>
                    <a:pt x="707" y="0"/>
                  </a:cubicBezTo>
                  <a:lnTo>
                    <a:pt x="707" y="0"/>
                  </a:lnTo>
                  <a:lnTo>
                    <a:pt x="323" y="63"/>
                  </a:lnTo>
                  <a:close/>
                </a:path>
              </a:pathLst>
            </a:custGeom>
            <a:gradFill>
              <a:gsLst>
                <a:gs pos="54000">
                  <a:srgbClr val="5DA060"/>
                </a:gs>
                <a:gs pos="100000">
                  <a:srgbClr val="6FB574"/>
                </a:gs>
              </a:gsLst>
              <a:lin ang="15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9" name="Freeform 320">
              <a:extLst>
                <a:ext uri="{FF2B5EF4-FFF2-40B4-BE49-F238E27FC236}">
                  <a16:creationId xmlns:a16="http://schemas.microsoft.com/office/drawing/2014/main" id="{7D8832CE-DD76-452C-A8B5-8EF0E954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688" y="7240588"/>
              <a:ext cx="474663" cy="1443038"/>
            </a:xfrm>
            <a:custGeom>
              <a:avLst/>
              <a:gdLst>
                <a:gd name="T0" fmla="*/ 39 w 624"/>
                <a:gd name="T1" fmla="*/ 1895 h 1895"/>
                <a:gd name="T2" fmla="*/ 369 w 624"/>
                <a:gd name="T3" fmla="*/ 1895 h 1895"/>
                <a:gd name="T4" fmla="*/ 467 w 624"/>
                <a:gd name="T5" fmla="*/ 1124 h 1895"/>
                <a:gd name="T6" fmla="*/ 469 w 624"/>
                <a:gd name="T7" fmla="*/ 1122 h 1895"/>
                <a:gd name="T8" fmla="*/ 577 w 624"/>
                <a:gd name="T9" fmla="*/ 653 h 1895"/>
                <a:gd name="T10" fmla="*/ 577 w 624"/>
                <a:gd name="T11" fmla="*/ 653 h 1895"/>
                <a:gd name="T12" fmla="*/ 481 w 624"/>
                <a:gd name="T13" fmla="*/ 314 h 1895"/>
                <a:gd name="T14" fmla="*/ 154 w 624"/>
                <a:gd name="T15" fmla="*/ 25 h 1895"/>
                <a:gd name="T16" fmla="*/ 154 w 624"/>
                <a:gd name="T17" fmla="*/ 25 h 1895"/>
                <a:gd name="T18" fmla="*/ 0 w 624"/>
                <a:gd name="T19" fmla="*/ 0 h 1895"/>
                <a:gd name="T20" fmla="*/ 39 w 624"/>
                <a:gd name="T21" fmla="*/ 1895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4" h="1895">
                  <a:moveTo>
                    <a:pt x="39" y="1895"/>
                  </a:moveTo>
                  <a:lnTo>
                    <a:pt x="369" y="1895"/>
                  </a:lnTo>
                  <a:lnTo>
                    <a:pt x="467" y="1124"/>
                  </a:lnTo>
                  <a:lnTo>
                    <a:pt x="469" y="1122"/>
                  </a:lnTo>
                  <a:cubicBezTo>
                    <a:pt x="583" y="995"/>
                    <a:pt x="624" y="817"/>
                    <a:pt x="577" y="653"/>
                  </a:cubicBezTo>
                  <a:lnTo>
                    <a:pt x="577" y="653"/>
                  </a:lnTo>
                  <a:lnTo>
                    <a:pt x="481" y="314"/>
                  </a:lnTo>
                  <a:cubicBezTo>
                    <a:pt x="437" y="162"/>
                    <a:pt x="310" y="49"/>
                    <a:pt x="154" y="25"/>
                  </a:cubicBezTo>
                  <a:lnTo>
                    <a:pt x="154" y="25"/>
                  </a:lnTo>
                  <a:lnTo>
                    <a:pt x="0" y="0"/>
                  </a:lnTo>
                  <a:cubicBezTo>
                    <a:pt x="59" y="256"/>
                    <a:pt x="177" y="938"/>
                    <a:pt x="39" y="1895"/>
                  </a:cubicBezTo>
                </a:path>
              </a:pathLst>
            </a:custGeom>
            <a:gradFill>
              <a:gsLst>
                <a:gs pos="54000">
                  <a:srgbClr val="5DA060"/>
                </a:gs>
                <a:gs pos="100000">
                  <a:srgbClr val="6FB574"/>
                </a:gs>
              </a:gsLst>
              <a:lin ang="15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3381946-5DB4-4B4F-B33F-91B5CD61B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5074" y="7240588"/>
              <a:ext cx="928446" cy="1443038"/>
            </a:xfrm>
            <a:custGeom>
              <a:avLst/>
              <a:gdLst>
                <a:gd name="connsiteX0" fmla="*/ 662613 w 928446"/>
                <a:gd name="connsiteY0" fmla="*/ 0 h 1443038"/>
                <a:gd name="connsiteX1" fmla="*/ 783828 w 928446"/>
                <a:gd name="connsiteY1" fmla="*/ 19038 h 1443038"/>
                <a:gd name="connsiteX2" fmla="*/ 923340 w 928446"/>
                <a:gd name="connsiteY2" fmla="*/ 380749 h 1443038"/>
                <a:gd name="connsiteX3" fmla="*/ 913429 w 928446"/>
                <a:gd name="connsiteY3" fmla="*/ 455376 h 1443038"/>
                <a:gd name="connsiteX4" fmla="*/ 834906 w 928446"/>
                <a:gd name="connsiteY4" fmla="*/ 563508 h 1443038"/>
                <a:gd name="connsiteX5" fmla="*/ 905043 w 928446"/>
                <a:gd name="connsiteY5" fmla="*/ 657934 h 1443038"/>
                <a:gd name="connsiteX6" fmla="*/ 918766 w 928446"/>
                <a:gd name="connsiteY6" fmla="*/ 722661 h 1443038"/>
                <a:gd name="connsiteX7" fmla="*/ 749522 w 928446"/>
                <a:gd name="connsiteY7" fmla="*/ 1443038 h 1443038"/>
                <a:gd name="connsiteX8" fmla="*/ 692345 w 928446"/>
                <a:gd name="connsiteY8" fmla="*/ 1443038 h 1443038"/>
                <a:gd name="connsiteX9" fmla="*/ 662613 w 928446"/>
                <a:gd name="connsiteY9" fmla="*/ 0 h 1443038"/>
                <a:gd name="connsiteX10" fmla="*/ 204782 w 928446"/>
                <a:gd name="connsiteY10" fmla="*/ 0 h 1443038"/>
                <a:gd name="connsiteX11" fmla="*/ 247480 w 928446"/>
                <a:gd name="connsiteY11" fmla="*/ 1443038 h 1443038"/>
                <a:gd name="connsiteX12" fmla="*/ 164370 w 928446"/>
                <a:gd name="connsiteY12" fmla="*/ 1443038 h 1443038"/>
                <a:gd name="connsiteX13" fmla="*/ 17212 w 928446"/>
                <a:gd name="connsiteY13" fmla="*/ 783929 h 1443038"/>
                <a:gd name="connsiteX14" fmla="*/ 38562 w 928446"/>
                <a:gd name="connsiteY14" fmla="*/ 711625 h 1443038"/>
                <a:gd name="connsiteX15" fmla="*/ 176570 w 928446"/>
                <a:gd name="connsiteY15" fmla="*/ 577672 h 1443038"/>
                <a:gd name="connsiteX16" fmla="*/ 23312 w 928446"/>
                <a:gd name="connsiteY16" fmla="*/ 427736 h 1443038"/>
                <a:gd name="connsiteX17" fmla="*/ 1963 w 928446"/>
                <a:gd name="connsiteY17" fmla="*/ 355432 h 1443038"/>
                <a:gd name="connsiteX18" fmla="*/ 78973 w 928446"/>
                <a:gd name="connsiteY18" fmla="*/ 20550 h 14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8446" h="1443038">
                  <a:moveTo>
                    <a:pt x="662613" y="0"/>
                  </a:moveTo>
                  <a:lnTo>
                    <a:pt x="783828" y="19038"/>
                  </a:lnTo>
                  <a:lnTo>
                    <a:pt x="923340" y="380749"/>
                  </a:lnTo>
                  <a:cubicBezTo>
                    <a:pt x="932488" y="405878"/>
                    <a:pt x="929439" y="434054"/>
                    <a:pt x="913429" y="455376"/>
                  </a:cubicBezTo>
                  <a:lnTo>
                    <a:pt x="834906" y="563508"/>
                  </a:lnTo>
                  <a:lnTo>
                    <a:pt x="905043" y="657934"/>
                  </a:lnTo>
                  <a:cubicBezTo>
                    <a:pt x="918766" y="676210"/>
                    <a:pt x="924102" y="700578"/>
                    <a:pt x="918766" y="722661"/>
                  </a:cubicBezTo>
                  <a:lnTo>
                    <a:pt x="749522" y="1443038"/>
                  </a:lnTo>
                  <a:lnTo>
                    <a:pt x="692345" y="1443038"/>
                  </a:lnTo>
                  <a:cubicBezTo>
                    <a:pt x="797551" y="714285"/>
                    <a:pt x="707592" y="194944"/>
                    <a:pt x="662613" y="0"/>
                  </a:cubicBezTo>
                  <a:close/>
                  <a:moveTo>
                    <a:pt x="204782" y="0"/>
                  </a:moveTo>
                  <a:cubicBezTo>
                    <a:pt x="265017" y="219196"/>
                    <a:pt x="402263" y="837206"/>
                    <a:pt x="247480" y="1443038"/>
                  </a:cubicBezTo>
                  <a:lnTo>
                    <a:pt x="164370" y="1443038"/>
                  </a:lnTo>
                  <a:lnTo>
                    <a:pt x="17212" y="783929"/>
                  </a:lnTo>
                  <a:cubicBezTo>
                    <a:pt x="11113" y="758052"/>
                    <a:pt x="19500" y="730652"/>
                    <a:pt x="38562" y="711625"/>
                  </a:cubicBezTo>
                  <a:lnTo>
                    <a:pt x="176570" y="577672"/>
                  </a:lnTo>
                  <a:lnTo>
                    <a:pt x="23312" y="427736"/>
                  </a:lnTo>
                  <a:cubicBezTo>
                    <a:pt x="4250" y="409470"/>
                    <a:pt x="-4137" y="381309"/>
                    <a:pt x="1963" y="355432"/>
                  </a:cubicBezTo>
                  <a:lnTo>
                    <a:pt x="78973" y="20550"/>
                  </a:lnTo>
                  <a:close/>
                </a:path>
              </a:pathLst>
            </a:custGeom>
            <a:solidFill>
              <a:srgbClr val="6FB5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1" name="Freeform 323">
              <a:extLst>
                <a:ext uri="{FF2B5EF4-FFF2-40B4-BE49-F238E27FC236}">
                  <a16:creationId xmlns:a16="http://schemas.microsoft.com/office/drawing/2014/main" id="{21420FB9-6E06-4156-8CB4-081E8E7A4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5138" y="7288213"/>
              <a:ext cx="1690688" cy="1139825"/>
            </a:xfrm>
            <a:custGeom>
              <a:avLst/>
              <a:gdLst>
                <a:gd name="T0" fmla="*/ 791 w 2222"/>
                <a:gd name="T1" fmla="*/ 0 h 1497"/>
                <a:gd name="T2" fmla="*/ 0 w 2222"/>
                <a:gd name="T3" fmla="*/ 1497 h 1497"/>
                <a:gd name="T4" fmla="*/ 2222 w 2222"/>
                <a:gd name="T5" fmla="*/ 1497 h 1497"/>
                <a:gd name="T6" fmla="*/ 2194 w 2222"/>
                <a:gd name="T7" fmla="*/ 1232 h 1497"/>
                <a:gd name="T8" fmla="*/ 694 w 2222"/>
                <a:gd name="T9" fmla="*/ 1129 h 1497"/>
                <a:gd name="T10" fmla="*/ 791 w 2222"/>
                <a:gd name="T11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2" h="1497">
                  <a:moveTo>
                    <a:pt x="791" y="0"/>
                  </a:moveTo>
                  <a:cubicBezTo>
                    <a:pt x="791" y="0"/>
                    <a:pt x="0" y="95"/>
                    <a:pt x="0" y="1497"/>
                  </a:cubicBezTo>
                  <a:lnTo>
                    <a:pt x="2222" y="1497"/>
                  </a:lnTo>
                  <a:lnTo>
                    <a:pt x="2194" y="1232"/>
                  </a:lnTo>
                  <a:lnTo>
                    <a:pt x="694" y="1129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6FB5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2" name="Freeform 324">
              <a:extLst>
                <a:ext uri="{FF2B5EF4-FFF2-40B4-BE49-F238E27FC236}">
                  <a16:creationId xmlns:a16="http://schemas.microsoft.com/office/drawing/2014/main" id="{9E673142-A7F8-422C-85D6-C0E05F68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6775" y="8170863"/>
              <a:ext cx="625475" cy="261938"/>
            </a:xfrm>
            <a:custGeom>
              <a:avLst/>
              <a:gdLst>
                <a:gd name="T0" fmla="*/ 0 w 821"/>
                <a:gd name="T1" fmla="*/ 102 h 346"/>
                <a:gd name="T2" fmla="*/ 366 w 821"/>
                <a:gd name="T3" fmla="*/ 3 h 346"/>
                <a:gd name="T4" fmla="*/ 403 w 821"/>
                <a:gd name="T5" fmla="*/ 6 h 346"/>
                <a:gd name="T6" fmla="*/ 453 w 821"/>
                <a:gd name="T7" fmla="*/ 27 h 346"/>
                <a:gd name="T8" fmla="*/ 493 w 821"/>
                <a:gd name="T9" fmla="*/ 9 h 346"/>
                <a:gd name="T10" fmla="*/ 549 w 821"/>
                <a:gd name="T11" fmla="*/ 14 h 346"/>
                <a:gd name="T12" fmla="*/ 575 w 821"/>
                <a:gd name="T13" fmla="*/ 33 h 346"/>
                <a:gd name="T14" fmla="*/ 604 w 821"/>
                <a:gd name="T15" fmla="*/ 20 h 346"/>
                <a:gd name="T16" fmla="*/ 673 w 821"/>
                <a:gd name="T17" fmla="*/ 41 h 346"/>
                <a:gd name="T18" fmla="*/ 821 w 821"/>
                <a:gd name="T19" fmla="*/ 262 h 346"/>
                <a:gd name="T20" fmla="*/ 432 w 821"/>
                <a:gd name="T21" fmla="*/ 273 h 346"/>
                <a:gd name="T22" fmla="*/ 383 w 821"/>
                <a:gd name="T23" fmla="*/ 203 h 346"/>
                <a:gd name="T24" fmla="*/ 25 w 821"/>
                <a:gd name="T25" fmla="*/ 338 h 346"/>
                <a:gd name="T26" fmla="*/ 0 w 821"/>
                <a:gd name="T27" fmla="*/ 10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1" h="346">
                  <a:moveTo>
                    <a:pt x="0" y="102"/>
                  </a:moveTo>
                  <a:lnTo>
                    <a:pt x="366" y="3"/>
                  </a:lnTo>
                  <a:cubicBezTo>
                    <a:pt x="378" y="0"/>
                    <a:pt x="391" y="0"/>
                    <a:pt x="403" y="6"/>
                  </a:cubicBezTo>
                  <a:lnTo>
                    <a:pt x="453" y="27"/>
                  </a:lnTo>
                  <a:lnTo>
                    <a:pt x="493" y="9"/>
                  </a:lnTo>
                  <a:cubicBezTo>
                    <a:pt x="511" y="1"/>
                    <a:pt x="533" y="3"/>
                    <a:pt x="549" y="14"/>
                  </a:cubicBezTo>
                  <a:lnTo>
                    <a:pt x="575" y="33"/>
                  </a:lnTo>
                  <a:lnTo>
                    <a:pt x="604" y="20"/>
                  </a:lnTo>
                  <a:cubicBezTo>
                    <a:pt x="629" y="9"/>
                    <a:pt x="658" y="18"/>
                    <a:pt x="673" y="41"/>
                  </a:cubicBezTo>
                  <a:lnTo>
                    <a:pt x="821" y="262"/>
                  </a:lnTo>
                  <a:lnTo>
                    <a:pt x="432" y="273"/>
                  </a:lnTo>
                  <a:lnTo>
                    <a:pt x="383" y="203"/>
                  </a:lnTo>
                  <a:cubicBezTo>
                    <a:pt x="383" y="203"/>
                    <a:pt x="367" y="346"/>
                    <a:pt x="25" y="338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FE8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3" name="Freeform 325">
              <a:extLst>
                <a:ext uri="{FF2B5EF4-FFF2-40B4-BE49-F238E27FC236}">
                  <a16:creationId xmlns:a16="http://schemas.microsoft.com/office/drawing/2014/main" id="{FF9356AC-1D61-47AC-930B-26C27C37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3213" y="8134350"/>
              <a:ext cx="625475" cy="261938"/>
            </a:xfrm>
            <a:custGeom>
              <a:avLst/>
              <a:gdLst>
                <a:gd name="T0" fmla="*/ 0 w 821"/>
                <a:gd name="T1" fmla="*/ 102 h 346"/>
                <a:gd name="T2" fmla="*/ 365 w 821"/>
                <a:gd name="T3" fmla="*/ 3 h 346"/>
                <a:gd name="T4" fmla="*/ 402 w 821"/>
                <a:gd name="T5" fmla="*/ 6 h 346"/>
                <a:gd name="T6" fmla="*/ 452 w 821"/>
                <a:gd name="T7" fmla="*/ 27 h 346"/>
                <a:gd name="T8" fmla="*/ 492 w 821"/>
                <a:gd name="T9" fmla="*/ 9 h 346"/>
                <a:gd name="T10" fmla="*/ 549 w 821"/>
                <a:gd name="T11" fmla="*/ 14 h 346"/>
                <a:gd name="T12" fmla="*/ 575 w 821"/>
                <a:gd name="T13" fmla="*/ 33 h 346"/>
                <a:gd name="T14" fmla="*/ 603 w 821"/>
                <a:gd name="T15" fmla="*/ 20 h 346"/>
                <a:gd name="T16" fmla="*/ 673 w 821"/>
                <a:gd name="T17" fmla="*/ 41 h 346"/>
                <a:gd name="T18" fmla="*/ 821 w 821"/>
                <a:gd name="T19" fmla="*/ 272 h 346"/>
                <a:gd name="T20" fmla="*/ 432 w 821"/>
                <a:gd name="T21" fmla="*/ 273 h 346"/>
                <a:gd name="T22" fmla="*/ 383 w 821"/>
                <a:gd name="T23" fmla="*/ 203 h 346"/>
                <a:gd name="T24" fmla="*/ 25 w 821"/>
                <a:gd name="T25" fmla="*/ 338 h 346"/>
                <a:gd name="T26" fmla="*/ 0 w 821"/>
                <a:gd name="T27" fmla="*/ 10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1" h="346">
                  <a:moveTo>
                    <a:pt x="0" y="102"/>
                  </a:moveTo>
                  <a:lnTo>
                    <a:pt x="365" y="3"/>
                  </a:lnTo>
                  <a:cubicBezTo>
                    <a:pt x="378" y="0"/>
                    <a:pt x="391" y="1"/>
                    <a:pt x="402" y="6"/>
                  </a:cubicBezTo>
                  <a:lnTo>
                    <a:pt x="452" y="27"/>
                  </a:lnTo>
                  <a:lnTo>
                    <a:pt x="492" y="9"/>
                  </a:lnTo>
                  <a:cubicBezTo>
                    <a:pt x="511" y="1"/>
                    <a:pt x="532" y="3"/>
                    <a:pt x="549" y="14"/>
                  </a:cubicBezTo>
                  <a:lnTo>
                    <a:pt x="575" y="33"/>
                  </a:lnTo>
                  <a:lnTo>
                    <a:pt x="603" y="20"/>
                  </a:lnTo>
                  <a:cubicBezTo>
                    <a:pt x="628" y="9"/>
                    <a:pt x="658" y="18"/>
                    <a:pt x="673" y="41"/>
                  </a:cubicBezTo>
                  <a:lnTo>
                    <a:pt x="821" y="272"/>
                  </a:lnTo>
                  <a:lnTo>
                    <a:pt x="432" y="273"/>
                  </a:lnTo>
                  <a:lnTo>
                    <a:pt x="383" y="203"/>
                  </a:lnTo>
                  <a:cubicBezTo>
                    <a:pt x="383" y="203"/>
                    <a:pt x="367" y="346"/>
                    <a:pt x="25" y="338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E55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4" name="Freeform 326">
              <a:extLst>
                <a:ext uri="{FF2B5EF4-FFF2-40B4-BE49-F238E27FC236}">
                  <a16:creationId xmlns:a16="http://schemas.microsoft.com/office/drawing/2014/main" id="{0375649C-AF88-4F4E-9F05-7579C9A0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875" y="8683625"/>
              <a:ext cx="2255838" cy="2928938"/>
            </a:xfrm>
            <a:custGeom>
              <a:avLst/>
              <a:gdLst>
                <a:gd name="T0" fmla="*/ 558 w 2964"/>
                <a:gd name="T1" fmla="*/ 0 h 3849"/>
                <a:gd name="T2" fmla="*/ 763 w 2964"/>
                <a:gd name="T3" fmla="*/ 1090 h 3849"/>
                <a:gd name="T4" fmla="*/ 2041 w 2964"/>
                <a:gd name="T5" fmla="*/ 1026 h 3849"/>
                <a:gd name="T6" fmla="*/ 1712 w 2964"/>
                <a:gd name="T7" fmla="*/ 2472 h 3849"/>
                <a:gd name="T8" fmla="*/ 1594 w 2964"/>
                <a:gd name="T9" fmla="*/ 3849 h 3849"/>
                <a:gd name="T10" fmla="*/ 2144 w 2964"/>
                <a:gd name="T11" fmla="*/ 3849 h 3849"/>
                <a:gd name="T12" fmla="*/ 2961 w 2964"/>
                <a:gd name="T13" fmla="*/ 456 h 3849"/>
                <a:gd name="T14" fmla="*/ 1906 w 2964"/>
                <a:gd name="T15" fmla="*/ 0 h 3849"/>
                <a:gd name="T16" fmla="*/ 558 w 2964"/>
                <a:gd name="T17" fmla="*/ 0 h 3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4" h="3849">
                  <a:moveTo>
                    <a:pt x="558" y="0"/>
                  </a:moveTo>
                  <a:cubicBezTo>
                    <a:pt x="558" y="0"/>
                    <a:pt x="0" y="809"/>
                    <a:pt x="763" y="1090"/>
                  </a:cubicBezTo>
                  <a:cubicBezTo>
                    <a:pt x="1181" y="1244"/>
                    <a:pt x="2041" y="1026"/>
                    <a:pt x="2041" y="1026"/>
                  </a:cubicBezTo>
                  <a:cubicBezTo>
                    <a:pt x="2041" y="1026"/>
                    <a:pt x="1707" y="1444"/>
                    <a:pt x="1712" y="2472"/>
                  </a:cubicBezTo>
                  <a:cubicBezTo>
                    <a:pt x="1715" y="3040"/>
                    <a:pt x="1594" y="3849"/>
                    <a:pt x="1594" y="3849"/>
                  </a:cubicBezTo>
                  <a:lnTo>
                    <a:pt x="2144" y="3849"/>
                  </a:lnTo>
                  <a:cubicBezTo>
                    <a:pt x="2144" y="3849"/>
                    <a:pt x="2964" y="768"/>
                    <a:pt x="2961" y="456"/>
                  </a:cubicBezTo>
                  <a:cubicBezTo>
                    <a:pt x="2958" y="144"/>
                    <a:pt x="1906" y="0"/>
                    <a:pt x="1906" y="0"/>
                  </a:cubicBezTo>
                  <a:lnTo>
                    <a:pt x="558" y="0"/>
                  </a:lnTo>
                  <a:close/>
                </a:path>
              </a:pathLst>
            </a:custGeom>
            <a:solidFill>
              <a:srgbClr val="F7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5" name="Freeform 327">
              <a:extLst>
                <a:ext uri="{FF2B5EF4-FFF2-40B4-BE49-F238E27FC236}">
                  <a16:creationId xmlns:a16="http://schemas.microsoft.com/office/drawing/2014/main" id="{F8373DC2-DB50-4C03-B251-FF7891D3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2550" y="6230938"/>
              <a:ext cx="660400" cy="790575"/>
            </a:xfrm>
            <a:custGeom>
              <a:avLst/>
              <a:gdLst>
                <a:gd name="T0" fmla="*/ 0 w 868"/>
                <a:gd name="T1" fmla="*/ 440 h 1038"/>
                <a:gd name="T2" fmla="*/ 440 w 868"/>
                <a:gd name="T3" fmla="*/ 1038 h 1038"/>
                <a:gd name="T4" fmla="*/ 440 w 868"/>
                <a:gd name="T5" fmla="*/ 1038 h 1038"/>
                <a:gd name="T6" fmla="*/ 868 w 868"/>
                <a:gd name="T7" fmla="*/ 440 h 1038"/>
                <a:gd name="T8" fmla="*/ 868 w 868"/>
                <a:gd name="T9" fmla="*/ 440 h 1038"/>
                <a:gd name="T10" fmla="*/ 440 w 868"/>
                <a:gd name="T11" fmla="*/ 0 h 1038"/>
                <a:gd name="T12" fmla="*/ 440 w 868"/>
                <a:gd name="T13" fmla="*/ 0 h 1038"/>
                <a:gd name="T14" fmla="*/ 0 w 868"/>
                <a:gd name="T15" fmla="*/ 44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8" h="1038">
                  <a:moveTo>
                    <a:pt x="0" y="440"/>
                  </a:moveTo>
                  <a:cubicBezTo>
                    <a:pt x="0" y="683"/>
                    <a:pt x="57" y="1038"/>
                    <a:pt x="440" y="1038"/>
                  </a:cubicBezTo>
                  <a:lnTo>
                    <a:pt x="440" y="1038"/>
                  </a:lnTo>
                  <a:cubicBezTo>
                    <a:pt x="823" y="1038"/>
                    <a:pt x="868" y="683"/>
                    <a:pt x="868" y="440"/>
                  </a:cubicBezTo>
                  <a:lnTo>
                    <a:pt x="868" y="440"/>
                  </a:lnTo>
                  <a:cubicBezTo>
                    <a:pt x="868" y="172"/>
                    <a:pt x="683" y="0"/>
                    <a:pt x="440" y="0"/>
                  </a:cubicBezTo>
                  <a:lnTo>
                    <a:pt x="440" y="0"/>
                  </a:lnTo>
                  <a:cubicBezTo>
                    <a:pt x="197" y="0"/>
                    <a:pt x="0" y="197"/>
                    <a:pt x="0" y="440"/>
                  </a:cubicBezTo>
                  <a:close/>
                </a:path>
              </a:pathLst>
            </a:custGeom>
            <a:gradFill>
              <a:gsLst>
                <a:gs pos="83000">
                  <a:srgbClr val="F27556"/>
                </a:gs>
                <a:gs pos="12000">
                  <a:srgbClr val="FE8F69"/>
                </a:gs>
                <a:gs pos="100000">
                  <a:srgbClr val="E55A42"/>
                </a:gs>
              </a:gsLst>
              <a:lin ang="15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6" name="Freeform 328">
              <a:extLst>
                <a:ext uri="{FF2B5EF4-FFF2-40B4-BE49-F238E27FC236}">
                  <a16:creationId xmlns:a16="http://schemas.microsoft.com/office/drawing/2014/main" id="{9572365E-8810-4BF0-9849-2BF17C457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8838" y="5948363"/>
              <a:ext cx="1104900" cy="1173163"/>
            </a:xfrm>
            <a:custGeom>
              <a:avLst/>
              <a:gdLst>
                <a:gd name="T0" fmla="*/ 1436 w 1451"/>
                <a:gd name="T1" fmla="*/ 408 h 1542"/>
                <a:gd name="T2" fmla="*/ 954 w 1451"/>
                <a:gd name="T3" fmla="*/ 863 h 1542"/>
                <a:gd name="T4" fmla="*/ 782 w 1451"/>
                <a:gd name="T5" fmla="*/ 813 h 1542"/>
                <a:gd name="T6" fmla="*/ 872 w 1451"/>
                <a:gd name="T7" fmla="*/ 967 h 1542"/>
                <a:gd name="T8" fmla="*/ 827 w 1451"/>
                <a:gd name="T9" fmla="*/ 1542 h 1542"/>
                <a:gd name="T10" fmla="*/ 305 w 1451"/>
                <a:gd name="T11" fmla="*/ 1194 h 1542"/>
                <a:gd name="T12" fmla="*/ 1436 w 1451"/>
                <a:gd name="T13" fmla="*/ 408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1" h="1542">
                  <a:moveTo>
                    <a:pt x="1436" y="408"/>
                  </a:moveTo>
                  <a:cubicBezTo>
                    <a:pt x="1436" y="408"/>
                    <a:pt x="1451" y="798"/>
                    <a:pt x="954" y="863"/>
                  </a:cubicBezTo>
                  <a:cubicBezTo>
                    <a:pt x="954" y="863"/>
                    <a:pt x="878" y="674"/>
                    <a:pt x="782" y="813"/>
                  </a:cubicBezTo>
                  <a:cubicBezTo>
                    <a:pt x="686" y="951"/>
                    <a:pt x="872" y="967"/>
                    <a:pt x="872" y="967"/>
                  </a:cubicBezTo>
                  <a:cubicBezTo>
                    <a:pt x="872" y="967"/>
                    <a:pt x="701" y="1184"/>
                    <a:pt x="827" y="1542"/>
                  </a:cubicBezTo>
                  <a:cubicBezTo>
                    <a:pt x="827" y="1542"/>
                    <a:pt x="395" y="1500"/>
                    <a:pt x="305" y="1194"/>
                  </a:cubicBezTo>
                  <a:cubicBezTo>
                    <a:pt x="0" y="157"/>
                    <a:pt x="1120" y="0"/>
                    <a:pt x="1436" y="408"/>
                  </a:cubicBezTo>
                  <a:close/>
                </a:path>
              </a:pathLst>
            </a:custGeom>
            <a:solidFill>
              <a:srgbClr val="5E11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7" name="Freeform 329">
              <a:extLst>
                <a:ext uri="{FF2B5EF4-FFF2-40B4-BE49-F238E27FC236}">
                  <a16:creationId xmlns:a16="http://schemas.microsoft.com/office/drawing/2014/main" id="{E92F4672-E437-47CD-A74A-8E81D0D4B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0863" y="6659563"/>
              <a:ext cx="74613" cy="152400"/>
            </a:xfrm>
            <a:custGeom>
              <a:avLst/>
              <a:gdLst>
                <a:gd name="T0" fmla="*/ 48 w 98"/>
                <a:gd name="T1" fmla="*/ 200 h 200"/>
                <a:gd name="T2" fmla="*/ 4 w 98"/>
                <a:gd name="T3" fmla="*/ 186 h 200"/>
                <a:gd name="T4" fmla="*/ 3 w 98"/>
                <a:gd name="T5" fmla="*/ 176 h 200"/>
                <a:gd name="T6" fmla="*/ 12 w 98"/>
                <a:gd name="T7" fmla="*/ 175 h 200"/>
                <a:gd name="T8" fmla="*/ 84 w 98"/>
                <a:gd name="T9" fmla="*/ 177 h 200"/>
                <a:gd name="T10" fmla="*/ 52 w 98"/>
                <a:gd name="T11" fmla="*/ 9 h 200"/>
                <a:gd name="T12" fmla="*/ 58 w 98"/>
                <a:gd name="T13" fmla="*/ 1 h 200"/>
                <a:gd name="T14" fmla="*/ 65 w 98"/>
                <a:gd name="T15" fmla="*/ 7 h 200"/>
                <a:gd name="T16" fmla="*/ 98 w 98"/>
                <a:gd name="T17" fmla="*/ 179 h 200"/>
                <a:gd name="T18" fmla="*/ 95 w 98"/>
                <a:gd name="T19" fmla="*/ 186 h 200"/>
                <a:gd name="T20" fmla="*/ 48 w 98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200">
                  <a:moveTo>
                    <a:pt x="48" y="200"/>
                  </a:moveTo>
                  <a:cubicBezTo>
                    <a:pt x="34" y="200"/>
                    <a:pt x="19" y="196"/>
                    <a:pt x="4" y="186"/>
                  </a:cubicBezTo>
                  <a:cubicBezTo>
                    <a:pt x="1" y="184"/>
                    <a:pt x="0" y="179"/>
                    <a:pt x="3" y="176"/>
                  </a:cubicBezTo>
                  <a:cubicBezTo>
                    <a:pt x="5" y="173"/>
                    <a:pt x="9" y="172"/>
                    <a:pt x="12" y="175"/>
                  </a:cubicBezTo>
                  <a:cubicBezTo>
                    <a:pt x="43" y="196"/>
                    <a:pt x="73" y="183"/>
                    <a:pt x="84" y="177"/>
                  </a:cubicBezTo>
                  <a:lnTo>
                    <a:pt x="52" y="9"/>
                  </a:lnTo>
                  <a:cubicBezTo>
                    <a:pt x="51" y="5"/>
                    <a:pt x="54" y="2"/>
                    <a:pt x="58" y="1"/>
                  </a:cubicBezTo>
                  <a:cubicBezTo>
                    <a:pt x="61" y="0"/>
                    <a:pt x="65" y="3"/>
                    <a:pt x="65" y="7"/>
                  </a:cubicBezTo>
                  <a:lnTo>
                    <a:pt x="98" y="179"/>
                  </a:lnTo>
                  <a:cubicBezTo>
                    <a:pt x="98" y="182"/>
                    <a:pt x="97" y="184"/>
                    <a:pt x="95" y="186"/>
                  </a:cubicBezTo>
                  <a:cubicBezTo>
                    <a:pt x="95" y="186"/>
                    <a:pt x="74" y="200"/>
                    <a:pt x="48" y="200"/>
                  </a:cubicBezTo>
                  <a:close/>
                </a:path>
              </a:pathLst>
            </a:custGeom>
            <a:solidFill>
              <a:srgbClr val="E55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8" name="Freeform 330">
              <a:extLst>
                <a:ext uri="{FF2B5EF4-FFF2-40B4-BE49-F238E27FC236}">
                  <a16:creationId xmlns:a16="http://schemas.microsoft.com/office/drawing/2014/main" id="{5057B5EB-AD61-4768-802F-3B86724F5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7225" y="6259513"/>
              <a:ext cx="173038" cy="352425"/>
            </a:xfrm>
            <a:custGeom>
              <a:avLst/>
              <a:gdLst>
                <a:gd name="T0" fmla="*/ 33 w 228"/>
                <a:gd name="T1" fmla="*/ 0 h 464"/>
                <a:gd name="T2" fmla="*/ 114 w 228"/>
                <a:gd name="T3" fmla="*/ 464 h 464"/>
                <a:gd name="T4" fmla="*/ 0 w 228"/>
                <a:gd name="T5" fmla="*/ 159 h 464"/>
                <a:gd name="T6" fmla="*/ 33 w 228"/>
                <a:gd name="T7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464">
                  <a:moveTo>
                    <a:pt x="33" y="0"/>
                  </a:moveTo>
                  <a:cubicBezTo>
                    <a:pt x="33" y="0"/>
                    <a:pt x="228" y="155"/>
                    <a:pt x="114" y="464"/>
                  </a:cubicBezTo>
                  <a:lnTo>
                    <a:pt x="0" y="1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81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C883447-8E28-4F81-B8B8-3CCCF3B65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5850" y="8599488"/>
              <a:ext cx="4989514" cy="3773488"/>
            </a:xfrm>
            <a:custGeom>
              <a:avLst/>
              <a:gdLst>
                <a:gd name="connsiteX0" fmla="*/ 4813300 w 4989514"/>
                <a:gd name="connsiteY0" fmla="*/ 0 h 3773488"/>
                <a:gd name="connsiteX1" fmla="*/ 4989514 w 4989514"/>
                <a:gd name="connsiteY1" fmla="*/ 0 h 3773488"/>
                <a:gd name="connsiteX2" fmla="*/ 4989514 w 4989514"/>
                <a:gd name="connsiteY2" fmla="*/ 3773488 h 3773488"/>
                <a:gd name="connsiteX3" fmla="*/ 4813300 w 4989514"/>
                <a:gd name="connsiteY3" fmla="*/ 3773488 h 3773488"/>
                <a:gd name="connsiteX4" fmla="*/ 0 w 4989514"/>
                <a:gd name="connsiteY4" fmla="*/ 0 h 3773488"/>
                <a:gd name="connsiteX5" fmla="*/ 177800 w 4989514"/>
                <a:gd name="connsiteY5" fmla="*/ 0 h 3773488"/>
                <a:gd name="connsiteX6" fmla="*/ 177800 w 4989514"/>
                <a:gd name="connsiteY6" fmla="*/ 3773488 h 3773488"/>
                <a:gd name="connsiteX7" fmla="*/ 0 w 4989514"/>
                <a:gd name="connsiteY7" fmla="*/ 3773488 h 37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9514" h="3773488">
                  <a:moveTo>
                    <a:pt x="4813300" y="0"/>
                  </a:moveTo>
                  <a:lnTo>
                    <a:pt x="4989514" y="0"/>
                  </a:lnTo>
                  <a:lnTo>
                    <a:pt x="4989514" y="3773488"/>
                  </a:lnTo>
                  <a:lnTo>
                    <a:pt x="4813300" y="3773488"/>
                  </a:lnTo>
                  <a:close/>
                  <a:moveTo>
                    <a:pt x="0" y="0"/>
                  </a:moveTo>
                  <a:lnTo>
                    <a:pt x="177800" y="0"/>
                  </a:lnTo>
                  <a:lnTo>
                    <a:pt x="177800" y="3773488"/>
                  </a:lnTo>
                  <a:lnTo>
                    <a:pt x="0" y="3773488"/>
                  </a:ln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0" name="Rectangle 333">
              <a:extLst>
                <a:ext uri="{FF2B5EF4-FFF2-40B4-BE49-F238E27FC236}">
                  <a16:creationId xmlns:a16="http://schemas.microsoft.com/office/drawing/2014/main" id="{738FB224-27FC-4D2A-9D84-209284A41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875" y="8428038"/>
              <a:ext cx="6629400" cy="171450"/>
            </a:xfrm>
            <a:prstGeom prst="rect">
              <a:avLst/>
            </a:prstGeom>
            <a:solidFill>
              <a:srgbClr val="18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1" name="Rectangle 334">
              <a:extLst>
                <a:ext uri="{FF2B5EF4-FFF2-40B4-BE49-F238E27FC236}">
                  <a16:creationId xmlns:a16="http://schemas.microsoft.com/office/drawing/2014/main" id="{96D78EDC-8C05-455F-8784-90EACE78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5013" y="8599488"/>
              <a:ext cx="5699125" cy="122238"/>
            </a:xfrm>
            <a:prstGeom prst="rect">
              <a:avLst/>
            </a:prstGeom>
            <a:solidFill>
              <a:srgbClr val="386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2" name="Freeform 335">
              <a:extLst>
                <a:ext uri="{FF2B5EF4-FFF2-40B4-BE49-F238E27FC236}">
                  <a16:creationId xmlns:a16="http://schemas.microsoft.com/office/drawing/2014/main" id="{553CC2EB-7D43-4E91-97C9-0B3E6B8C1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89025" y="7645400"/>
              <a:ext cx="687388" cy="414338"/>
            </a:xfrm>
            <a:custGeom>
              <a:avLst/>
              <a:gdLst>
                <a:gd name="T0" fmla="*/ 735 w 904"/>
                <a:gd name="T1" fmla="*/ 341 h 543"/>
                <a:gd name="T2" fmla="*/ 686 w 904"/>
                <a:gd name="T3" fmla="*/ 330 h 543"/>
                <a:gd name="T4" fmla="*/ 676 w 904"/>
                <a:gd name="T5" fmla="*/ 127 h 543"/>
                <a:gd name="T6" fmla="*/ 735 w 904"/>
                <a:gd name="T7" fmla="*/ 111 h 543"/>
                <a:gd name="T8" fmla="*/ 850 w 904"/>
                <a:gd name="T9" fmla="*/ 226 h 543"/>
                <a:gd name="T10" fmla="*/ 735 w 904"/>
                <a:gd name="T11" fmla="*/ 341 h 543"/>
                <a:gd name="T12" fmla="*/ 735 w 904"/>
                <a:gd name="T13" fmla="*/ 56 h 543"/>
                <a:gd name="T14" fmla="*/ 660 w 904"/>
                <a:gd name="T15" fmla="*/ 74 h 543"/>
                <a:gd name="T16" fmla="*/ 626 w 904"/>
                <a:gd name="T17" fmla="*/ 0 h 543"/>
                <a:gd name="T18" fmla="*/ 83 w 904"/>
                <a:gd name="T19" fmla="*/ 0 h 543"/>
                <a:gd name="T20" fmla="*/ 41 w 904"/>
                <a:gd name="T21" fmla="*/ 407 h 543"/>
                <a:gd name="T22" fmla="*/ 83 w 904"/>
                <a:gd name="T23" fmla="*/ 543 h 543"/>
                <a:gd name="T24" fmla="*/ 626 w 904"/>
                <a:gd name="T25" fmla="*/ 543 h 543"/>
                <a:gd name="T26" fmla="*/ 668 w 904"/>
                <a:gd name="T27" fmla="*/ 407 h 543"/>
                <a:gd name="T28" fmla="*/ 675 w 904"/>
                <a:gd name="T29" fmla="*/ 384 h 543"/>
                <a:gd name="T30" fmla="*/ 735 w 904"/>
                <a:gd name="T31" fmla="*/ 395 h 543"/>
                <a:gd name="T32" fmla="*/ 904 w 904"/>
                <a:gd name="T33" fmla="*/ 226 h 543"/>
                <a:gd name="T34" fmla="*/ 735 w 904"/>
                <a:gd name="T35" fmla="*/ 5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4" h="543">
                  <a:moveTo>
                    <a:pt x="735" y="341"/>
                  </a:moveTo>
                  <a:cubicBezTo>
                    <a:pt x="717" y="341"/>
                    <a:pt x="701" y="337"/>
                    <a:pt x="686" y="330"/>
                  </a:cubicBezTo>
                  <a:cubicBezTo>
                    <a:pt x="696" y="262"/>
                    <a:pt x="692" y="193"/>
                    <a:pt x="676" y="127"/>
                  </a:cubicBezTo>
                  <a:cubicBezTo>
                    <a:pt x="693" y="117"/>
                    <a:pt x="713" y="111"/>
                    <a:pt x="735" y="111"/>
                  </a:cubicBezTo>
                  <a:cubicBezTo>
                    <a:pt x="798" y="111"/>
                    <a:pt x="850" y="162"/>
                    <a:pt x="850" y="226"/>
                  </a:cubicBezTo>
                  <a:cubicBezTo>
                    <a:pt x="850" y="289"/>
                    <a:pt x="798" y="341"/>
                    <a:pt x="735" y="341"/>
                  </a:cubicBezTo>
                  <a:close/>
                  <a:moveTo>
                    <a:pt x="735" y="56"/>
                  </a:moveTo>
                  <a:cubicBezTo>
                    <a:pt x="708" y="56"/>
                    <a:pt x="683" y="63"/>
                    <a:pt x="660" y="74"/>
                  </a:cubicBezTo>
                  <a:cubicBezTo>
                    <a:pt x="651" y="49"/>
                    <a:pt x="640" y="24"/>
                    <a:pt x="626" y="0"/>
                  </a:cubicBezTo>
                  <a:lnTo>
                    <a:pt x="83" y="0"/>
                  </a:lnTo>
                  <a:cubicBezTo>
                    <a:pt x="15" y="124"/>
                    <a:pt x="0" y="271"/>
                    <a:pt x="41" y="407"/>
                  </a:cubicBezTo>
                  <a:lnTo>
                    <a:pt x="83" y="543"/>
                  </a:lnTo>
                  <a:lnTo>
                    <a:pt x="626" y="543"/>
                  </a:lnTo>
                  <a:lnTo>
                    <a:pt x="668" y="407"/>
                  </a:lnTo>
                  <a:cubicBezTo>
                    <a:pt x="671" y="399"/>
                    <a:pt x="673" y="392"/>
                    <a:pt x="675" y="384"/>
                  </a:cubicBezTo>
                  <a:cubicBezTo>
                    <a:pt x="693" y="391"/>
                    <a:pt x="714" y="395"/>
                    <a:pt x="735" y="395"/>
                  </a:cubicBezTo>
                  <a:cubicBezTo>
                    <a:pt x="828" y="395"/>
                    <a:pt x="904" y="319"/>
                    <a:pt x="904" y="226"/>
                  </a:cubicBezTo>
                  <a:cubicBezTo>
                    <a:pt x="904" y="132"/>
                    <a:pt x="828" y="56"/>
                    <a:pt x="735" y="56"/>
                  </a:cubicBezTo>
                  <a:close/>
                </a:path>
              </a:pathLst>
            </a:custGeom>
            <a:solidFill>
              <a:srgbClr val="F7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3" name="Freeform 336">
              <a:extLst>
                <a:ext uri="{FF2B5EF4-FFF2-40B4-BE49-F238E27FC236}">
                  <a16:creationId xmlns:a16="http://schemas.microsoft.com/office/drawing/2014/main" id="{37BE5A46-3A89-488F-B4EA-8B61598F9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4813" y="8234363"/>
              <a:ext cx="1416050" cy="193675"/>
            </a:xfrm>
            <a:custGeom>
              <a:avLst/>
              <a:gdLst>
                <a:gd name="T0" fmla="*/ 0 w 1860"/>
                <a:gd name="T1" fmla="*/ 0 h 253"/>
                <a:gd name="T2" fmla="*/ 0 w 1860"/>
                <a:gd name="T3" fmla="*/ 45 h 253"/>
                <a:gd name="T4" fmla="*/ 1710 w 1860"/>
                <a:gd name="T5" fmla="*/ 45 h 253"/>
                <a:gd name="T6" fmla="*/ 1791 w 1860"/>
                <a:gd name="T7" fmla="*/ 126 h 253"/>
                <a:gd name="T8" fmla="*/ 1710 w 1860"/>
                <a:gd name="T9" fmla="*/ 208 h 253"/>
                <a:gd name="T10" fmla="*/ 0 w 1860"/>
                <a:gd name="T11" fmla="*/ 208 h 253"/>
                <a:gd name="T12" fmla="*/ 0 w 1860"/>
                <a:gd name="T13" fmla="*/ 253 h 253"/>
                <a:gd name="T14" fmla="*/ 1734 w 1860"/>
                <a:gd name="T15" fmla="*/ 253 h 253"/>
                <a:gd name="T16" fmla="*/ 1860 w 1860"/>
                <a:gd name="T17" fmla="*/ 126 h 253"/>
                <a:gd name="T18" fmla="*/ 1734 w 1860"/>
                <a:gd name="T19" fmla="*/ 0 h 253"/>
                <a:gd name="T20" fmla="*/ 527 w 1860"/>
                <a:gd name="T21" fmla="*/ 0 h 253"/>
                <a:gd name="T22" fmla="*/ 0 w 1860"/>
                <a:gd name="T23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0" h="253">
                  <a:moveTo>
                    <a:pt x="0" y="0"/>
                  </a:moveTo>
                  <a:lnTo>
                    <a:pt x="0" y="45"/>
                  </a:lnTo>
                  <a:lnTo>
                    <a:pt x="1710" y="45"/>
                  </a:lnTo>
                  <a:cubicBezTo>
                    <a:pt x="1754" y="45"/>
                    <a:pt x="1791" y="82"/>
                    <a:pt x="1791" y="126"/>
                  </a:cubicBezTo>
                  <a:cubicBezTo>
                    <a:pt x="1791" y="171"/>
                    <a:pt x="1754" y="208"/>
                    <a:pt x="1710" y="208"/>
                  </a:cubicBezTo>
                  <a:lnTo>
                    <a:pt x="0" y="208"/>
                  </a:lnTo>
                  <a:lnTo>
                    <a:pt x="0" y="253"/>
                  </a:lnTo>
                  <a:lnTo>
                    <a:pt x="1734" y="253"/>
                  </a:lnTo>
                  <a:cubicBezTo>
                    <a:pt x="1804" y="253"/>
                    <a:pt x="1860" y="196"/>
                    <a:pt x="1860" y="126"/>
                  </a:cubicBezTo>
                  <a:cubicBezTo>
                    <a:pt x="1860" y="57"/>
                    <a:pt x="1804" y="0"/>
                    <a:pt x="1734" y="0"/>
                  </a:cubicBezTo>
                  <a:lnTo>
                    <a:pt x="5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9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4" name="Freeform 337">
              <a:extLst>
                <a:ext uri="{FF2B5EF4-FFF2-40B4-BE49-F238E27FC236}">
                  <a16:creationId xmlns:a16="http://schemas.microsoft.com/office/drawing/2014/main" id="{A0F16A5D-9652-4546-A4D4-8DD9933C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9138" y="8059738"/>
              <a:ext cx="1393825" cy="174625"/>
            </a:xfrm>
            <a:custGeom>
              <a:avLst/>
              <a:gdLst>
                <a:gd name="T0" fmla="*/ 58 w 1832"/>
                <a:gd name="T1" fmla="*/ 114 h 231"/>
                <a:gd name="T2" fmla="*/ 139 w 1832"/>
                <a:gd name="T3" fmla="*/ 32 h 231"/>
                <a:gd name="T4" fmla="*/ 1832 w 1832"/>
                <a:gd name="T5" fmla="*/ 32 h 231"/>
                <a:gd name="T6" fmla="*/ 1832 w 1832"/>
                <a:gd name="T7" fmla="*/ 0 h 231"/>
                <a:gd name="T8" fmla="*/ 115 w 1832"/>
                <a:gd name="T9" fmla="*/ 0 h 231"/>
                <a:gd name="T10" fmla="*/ 0 w 1832"/>
                <a:gd name="T11" fmla="*/ 116 h 231"/>
                <a:gd name="T12" fmla="*/ 115 w 1832"/>
                <a:gd name="T13" fmla="*/ 231 h 231"/>
                <a:gd name="T14" fmla="*/ 1322 w 1832"/>
                <a:gd name="T15" fmla="*/ 231 h 231"/>
                <a:gd name="T16" fmla="*/ 1832 w 1832"/>
                <a:gd name="T17" fmla="*/ 231 h 231"/>
                <a:gd name="T18" fmla="*/ 1832 w 1832"/>
                <a:gd name="T19" fmla="*/ 195 h 231"/>
                <a:gd name="T20" fmla="*/ 139 w 1832"/>
                <a:gd name="T21" fmla="*/ 195 h 231"/>
                <a:gd name="T22" fmla="*/ 58 w 1832"/>
                <a:gd name="T23" fmla="*/ 11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2" h="231">
                  <a:moveTo>
                    <a:pt x="58" y="114"/>
                  </a:moveTo>
                  <a:cubicBezTo>
                    <a:pt x="58" y="69"/>
                    <a:pt x="95" y="32"/>
                    <a:pt x="139" y="32"/>
                  </a:cubicBezTo>
                  <a:lnTo>
                    <a:pt x="1832" y="32"/>
                  </a:lnTo>
                  <a:lnTo>
                    <a:pt x="1832" y="0"/>
                  </a:lnTo>
                  <a:lnTo>
                    <a:pt x="115" y="0"/>
                  </a:ln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5" y="231"/>
                  </a:cubicBezTo>
                  <a:lnTo>
                    <a:pt x="1322" y="231"/>
                  </a:lnTo>
                  <a:lnTo>
                    <a:pt x="1832" y="231"/>
                  </a:lnTo>
                  <a:lnTo>
                    <a:pt x="1832" y="195"/>
                  </a:lnTo>
                  <a:lnTo>
                    <a:pt x="139" y="195"/>
                  </a:lnTo>
                  <a:cubicBezTo>
                    <a:pt x="95" y="195"/>
                    <a:pt x="58" y="159"/>
                    <a:pt x="58" y="114"/>
                  </a:cubicBezTo>
                  <a:close/>
                </a:path>
              </a:pathLst>
            </a:custGeom>
            <a:solidFill>
              <a:srgbClr val="5E11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5" name="Freeform 338">
              <a:extLst>
                <a:ext uri="{FF2B5EF4-FFF2-40B4-BE49-F238E27FC236}">
                  <a16:creationId xmlns:a16="http://schemas.microsoft.com/office/drawing/2014/main" id="{85817DF7-4511-44CE-BD4B-2E9AB47DD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8788" y="8269288"/>
              <a:ext cx="1309688" cy="123825"/>
            </a:xfrm>
            <a:custGeom>
              <a:avLst/>
              <a:gdLst>
                <a:gd name="T0" fmla="*/ 1721 w 1721"/>
                <a:gd name="T1" fmla="*/ 81 h 163"/>
                <a:gd name="T2" fmla="*/ 1640 w 1721"/>
                <a:gd name="T3" fmla="*/ 0 h 163"/>
                <a:gd name="T4" fmla="*/ 0 w 1721"/>
                <a:gd name="T5" fmla="*/ 0 h 163"/>
                <a:gd name="T6" fmla="*/ 0 w 1721"/>
                <a:gd name="T7" fmla="*/ 163 h 163"/>
                <a:gd name="T8" fmla="*/ 1640 w 1721"/>
                <a:gd name="T9" fmla="*/ 163 h 163"/>
                <a:gd name="T10" fmla="*/ 1721 w 1721"/>
                <a:gd name="T11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1" h="163">
                  <a:moveTo>
                    <a:pt x="1721" y="81"/>
                  </a:moveTo>
                  <a:cubicBezTo>
                    <a:pt x="1721" y="37"/>
                    <a:pt x="1684" y="0"/>
                    <a:pt x="1640" y="0"/>
                  </a:cubicBezTo>
                  <a:lnTo>
                    <a:pt x="0" y="0"/>
                  </a:lnTo>
                  <a:lnTo>
                    <a:pt x="0" y="163"/>
                  </a:lnTo>
                  <a:lnTo>
                    <a:pt x="1640" y="163"/>
                  </a:lnTo>
                  <a:cubicBezTo>
                    <a:pt x="1684" y="163"/>
                    <a:pt x="1721" y="126"/>
                    <a:pt x="1721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6" name="Freeform 339">
              <a:extLst>
                <a:ext uri="{FF2B5EF4-FFF2-40B4-BE49-F238E27FC236}">
                  <a16:creationId xmlns:a16="http://schemas.microsoft.com/office/drawing/2014/main" id="{9689786C-3543-49AF-AAF5-C56C5068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3588" y="8083550"/>
              <a:ext cx="1309688" cy="123825"/>
            </a:xfrm>
            <a:custGeom>
              <a:avLst/>
              <a:gdLst>
                <a:gd name="T0" fmla="*/ 81 w 1722"/>
                <a:gd name="T1" fmla="*/ 0 h 163"/>
                <a:gd name="T2" fmla="*/ 0 w 1722"/>
                <a:gd name="T3" fmla="*/ 82 h 163"/>
                <a:gd name="T4" fmla="*/ 81 w 1722"/>
                <a:gd name="T5" fmla="*/ 163 h 163"/>
                <a:gd name="T6" fmla="*/ 1722 w 1722"/>
                <a:gd name="T7" fmla="*/ 163 h 163"/>
                <a:gd name="T8" fmla="*/ 1722 w 1722"/>
                <a:gd name="T9" fmla="*/ 0 h 163"/>
                <a:gd name="T10" fmla="*/ 81 w 1722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163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1722" y="163"/>
                  </a:lnTo>
                  <a:lnTo>
                    <a:pt x="1722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9110731-9E86-4D8D-9928-05B6AAC6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8788" y="8299449"/>
              <a:ext cx="284163" cy="63500"/>
            </a:xfrm>
            <a:custGeom>
              <a:avLst/>
              <a:gdLst>
                <a:gd name="connsiteX0" fmla="*/ 0 w 284163"/>
                <a:gd name="connsiteY0" fmla="*/ 53975 h 63500"/>
                <a:gd name="connsiteX1" fmla="*/ 171450 w 284163"/>
                <a:gd name="connsiteY1" fmla="*/ 53975 h 63500"/>
                <a:gd name="connsiteX2" fmla="*/ 171450 w 284163"/>
                <a:gd name="connsiteY2" fmla="*/ 63500 h 63500"/>
                <a:gd name="connsiteX3" fmla="*/ 0 w 284163"/>
                <a:gd name="connsiteY3" fmla="*/ 63500 h 63500"/>
                <a:gd name="connsiteX4" fmla="*/ 0 w 284163"/>
                <a:gd name="connsiteY4" fmla="*/ 26988 h 63500"/>
                <a:gd name="connsiteX5" fmla="*/ 96838 w 284163"/>
                <a:gd name="connsiteY5" fmla="*/ 26988 h 63500"/>
                <a:gd name="connsiteX6" fmla="*/ 96838 w 284163"/>
                <a:gd name="connsiteY6" fmla="*/ 36513 h 63500"/>
                <a:gd name="connsiteX7" fmla="*/ 0 w 284163"/>
                <a:gd name="connsiteY7" fmla="*/ 36513 h 63500"/>
                <a:gd name="connsiteX8" fmla="*/ 0 w 284163"/>
                <a:gd name="connsiteY8" fmla="*/ 0 h 63500"/>
                <a:gd name="connsiteX9" fmla="*/ 284163 w 284163"/>
                <a:gd name="connsiteY9" fmla="*/ 0 h 63500"/>
                <a:gd name="connsiteX10" fmla="*/ 284163 w 284163"/>
                <a:gd name="connsiteY10" fmla="*/ 9525 h 63500"/>
                <a:gd name="connsiteX11" fmla="*/ 0 w 284163"/>
                <a:gd name="connsiteY11" fmla="*/ 9525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4163" h="63500">
                  <a:moveTo>
                    <a:pt x="0" y="53975"/>
                  </a:moveTo>
                  <a:lnTo>
                    <a:pt x="171450" y="53975"/>
                  </a:lnTo>
                  <a:lnTo>
                    <a:pt x="171450" y="63500"/>
                  </a:lnTo>
                  <a:lnTo>
                    <a:pt x="0" y="63500"/>
                  </a:lnTo>
                  <a:close/>
                  <a:moveTo>
                    <a:pt x="0" y="26988"/>
                  </a:moveTo>
                  <a:lnTo>
                    <a:pt x="96838" y="26988"/>
                  </a:lnTo>
                  <a:lnTo>
                    <a:pt x="96838" y="36513"/>
                  </a:lnTo>
                  <a:lnTo>
                    <a:pt x="0" y="36513"/>
                  </a:lnTo>
                  <a:close/>
                  <a:moveTo>
                    <a:pt x="0" y="0"/>
                  </a:moveTo>
                  <a:lnTo>
                    <a:pt x="284163" y="0"/>
                  </a:lnTo>
                  <a:lnTo>
                    <a:pt x="28416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8301A44-F5CD-414E-A41D-F0A41498C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7013" y="8299450"/>
              <a:ext cx="271462" cy="41275"/>
            </a:xfrm>
            <a:custGeom>
              <a:avLst/>
              <a:gdLst>
                <a:gd name="connsiteX0" fmla="*/ 109537 w 271462"/>
                <a:gd name="connsiteY0" fmla="*/ 31750 h 41275"/>
                <a:gd name="connsiteX1" fmla="*/ 271462 w 271462"/>
                <a:gd name="connsiteY1" fmla="*/ 31750 h 41275"/>
                <a:gd name="connsiteX2" fmla="*/ 271462 w 271462"/>
                <a:gd name="connsiteY2" fmla="*/ 35832 h 41275"/>
                <a:gd name="connsiteX3" fmla="*/ 270698 w 271462"/>
                <a:gd name="connsiteY3" fmla="*/ 41275 h 41275"/>
                <a:gd name="connsiteX4" fmla="*/ 109537 w 271462"/>
                <a:gd name="connsiteY4" fmla="*/ 41275 h 41275"/>
                <a:gd name="connsiteX5" fmla="*/ 0 w 271462"/>
                <a:gd name="connsiteY5" fmla="*/ 0 h 41275"/>
                <a:gd name="connsiteX6" fmla="*/ 261396 w 271462"/>
                <a:gd name="connsiteY6" fmla="*/ 0 h 41275"/>
                <a:gd name="connsiteX7" fmla="*/ 264427 w 271462"/>
                <a:gd name="connsiteY7" fmla="*/ 4763 h 41275"/>
                <a:gd name="connsiteX8" fmla="*/ 266700 w 271462"/>
                <a:gd name="connsiteY8" fmla="*/ 9525 h 41275"/>
                <a:gd name="connsiteX9" fmla="*/ 0 w 271462"/>
                <a:gd name="connsiteY9" fmla="*/ 9525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462" h="41275">
                  <a:moveTo>
                    <a:pt x="109537" y="31750"/>
                  </a:moveTo>
                  <a:lnTo>
                    <a:pt x="271462" y="31750"/>
                  </a:lnTo>
                  <a:cubicBezTo>
                    <a:pt x="271462" y="31750"/>
                    <a:pt x="271462" y="33791"/>
                    <a:pt x="271462" y="35832"/>
                  </a:cubicBezTo>
                  <a:cubicBezTo>
                    <a:pt x="271462" y="38554"/>
                    <a:pt x="270698" y="41275"/>
                    <a:pt x="270698" y="41275"/>
                  </a:cubicBezTo>
                  <a:lnTo>
                    <a:pt x="109537" y="41275"/>
                  </a:lnTo>
                  <a:close/>
                  <a:moveTo>
                    <a:pt x="0" y="0"/>
                  </a:moveTo>
                  <a:lnTo>
                    <a:pt x="261396" y="0"/>
                  </a:lnTo>
                  <a:cubicBezTo>
                    <a:pt x="261396" y="0"/>
                    <a:pt x="263669" y="2722"/>
                    <a:pt x="264427" y="4763"/>
                  </a:cubicBezTo>
                  <a:cubicBezTo>
                    <a:pt x="265185" y="6123"/>
                    <a:pt x="266700" y="9525"/>
                    <a:pt x="266700" y="9525"/>
                  </a:cubicBezTo>
                  <a:lnTo>
                    <a:pt x="0" y="9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9" name="Line 345">
              <a:extLst>
                <a:ext uri="{FF2B5EF4-FFF2-40B4-BE49-F238E27FC236}">
                  <a16:creationId xmlns:a16="http://schemas.microsoft.com/office/drawing/2014/main" id="{AE777372-1C24-46B5-AC08-22D6BBEE7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20863" y="8180388"/>
              <a:ext cx="252413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0" name="Line 346">
              <a:extLst>
                <a:ext uri="{FF2B5EF4-FFF2-40B4-BE49-F238E27FC236}">
                  <a16:creationId xmlns:a16="http://schemas.microsoft.com/office/drawing/2014/main" id="{72C85191-B26A-47C3-941B-3AF2A8280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8625" y="8147050"/>
              <a:ext cx="3746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09303D-016D-43C5-A6F2-676289FE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3588" y="8131174"/>
              <a:ext cx="365125" cy="41276"/>
            </a:xfrm>
            <a:custGeom>
              <a:avLst/>
              <a:gdLst>
                <a:gd name="connsiteX0" fmla="*/ 1587 w 365125"/>
                <a:gd name="connsiteY0" fmla="*/ 30163 h 41276"/>
                <a:gd name="connsiteX1" fmla="*/ 222250 w 365125"/>
                <a:gd name="connsiteY1" fmla="*/ 30163 h 41276"/>
                <a:gd name="connsiteX2" fmla="*/ 222250 w 365125"/>
                <a:gd name="connsiteY2" fmla="*/ 41276 h 41276"/>
                <a:gd name="connsiteX3" fmla="*/ 4641 w 365125"/>
                <a:gd name="connsiteY3" fmla="*/ 41276 h 41276"/>
                <a:gd name="connsiteX4" fmla="*/ 2351 w 365125"/>
                <a:gd name="connsiteY4" fmla="*/ 35720 h 41276"/>
                <a:gd name="connsiteX5" fmla="*/ 1587 w 365125"/>
                <a:gd name="connsiteY5" fmla="*/ 30163 h 41276"/>
                <a:gd name="connsiteX6" fmla="*/ 1518 w 365125"/>
                <a:gd name="connsiteY6" fmla="*/ 0 h 41276"/>
                <a:gd name="connsiteX7" fmla="*/ 365125 w 365125"/>
                <a:gd name="connsiteY7" fmla="*/ 0 h 41276"/>
                <a:gd name="connsiteX8" fmla="*/ 365125 w 365125"/>
                <a:gd name="connsiteY8" fmla="*/ 9525 h 41276"/>
                <a:gd name="connsiteX9" fmla="*/ 0 w 365125"/>
                <a:gd name="connsiteY9" fmla="*/ 9525 h 41276"/>
                <a:gd name="connsiteX10" fmla="*/ 759 w 365125"/>
                <a:gd name="connsiteY10" fmla="*/ 3664 h 41276"/>
                <a:gd name="connsiteX11" fmla="*/ 1518 w 365125"/>
                <a:gd name="connsiteY11" fmla="*/ 0 h 4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125" h="41276">
                  <a:moveTo>
                    <a:pt x="1587" y="30163"/>
                  </a:moveTo>
                  <a:lnTo>
                    <a:pt x="222250" y="30163"/>
                  </a:lnTo>
                  <a:lnTo>
                    <a:pt x="222250" y="41276"/>
                  </a:lnTo>
                  <a:lnTo>
                    <a:pt x="4641" y="41276"/>
                  </a:lnTo>
                  <a:cubicBezTo>
                    <a:pt x="4641" y="41276"/>
                    <a:pt x="3114" y="38101"/>
                    <a:pt x="2351" y="35720"/>
                  </a:cubicBezTo>
                  <a:cubicBezTo>
                    <a:pt x="1587" y="32545"/>
                    <a:pt x="1587" y="30163"/>
                    <a:pt x="1587" y="30163"/>
                  </a:cubicBezTo>
                  <a:close/>
                  <a:moveTo>
                    <a:pt x="1518" y="0"/>
                  </a:moveTo>
                  <a:lnTo>
                    <a:pt x="365125" y="0"/>
                  </a:lnTo>
                  <a:lnTo>
                    <a:pt x="365125" y="9525"/>
                  </a:lnTo>
                  <a:lnTo>
                    <a:pt x="0" y="9525"/>
                  </a:lnTo>
                  <a:cubicBezTo>
                    <a:pt x="0" y="9525"/>
                    <a:pt x="0" y="7327"/>
                    <a:pt x="759" y="3664"/>
                  </a:cubicBezTo>
                  <a:cubicBezTo>
                    <a:pt x="759" y="2198"/>
                    <a:pt x="1518" y="0"/>
                    <a:pt x="15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2" name="Freeform 349">
              <a:extLst>
                <a:ext uri="{FF2B5EF4-FFF2-40B4-BE49-F238E27FC236}">
                  <a16:creationId xmlns:a16="http://schemas.microsoft.com/office/drawing/2014/main" id="{F6F48DA8-1EE8-4C5F-B7E3-6FDC2CB54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7275" y="7977188"/>
              <a:ext cx="608013" cy="82550"/>
            </a:xfrm>
            <a:custGeom>
              <a:avLst/>
              <a:gdLst>
                <a:gd name="T0" fmla="*/ 748 w 800"/>
                <a:gd name="T1" fmla="*/ 108 h 108"/>
                <a:gd name="T2" fmla="*/ 53 w 800"/>
                <a:gd name="T3" fmla="*/ 108 h 108"/>
                <a:gd name="T4" fmla="*/ 14 w 800"/>
                <a:gd name="T5" fmla="*/ 50 h 108"/>
                <a:gd name="T6" fmla="*/ 41 w 800"/>
                <a:gd name="T7" fmla="*/ 0 h 108"/>
                <a:gd name="T8" fmla="*/ 759 w 800"/>
                <a:gd name="T9" fmla="*/ 0 h 108"/>
                <a:gd name="T10" fmla="*/ 786 w 800"/>
                <a:gd name="T11" fmla="*/ 50 h 108"/>
                <a:gd name="T12" fmla="*/ 748 w 800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08">
                  <a:moveTo>
                    <a:pt x="748" y="108"/>
                  </a:moveTo>
                  <a:lnTo>
                    <a:pt x="53" y="108"/>
                  </a:lnTo>
                  <a:lnTo>
                    <a:pt x="14" y="50"/>
                  </a:lnTo>
                  <a:cubicBezTo>
                    <a:pt x="0" y="29"/>
                    <a:pt x="16" y="0"/>
                    <a:pt x="41" y="0"/>
                  </a:cubicBezTo>
                  <a:lnTo>
                    <a:pt x="759" y="0"/>
                  </a:lnTo>
                  <a:cubicBezTo>
                    <a:pt x="785" y="0"/>
                    <a:pt x="800" y="29"/>
                    <a:pt x="786" y="50"/>
                  </a:cubicBezTo>
                  <a:lnTo>
                    <a:pt x="748" y="108"/>
                  </a:lnTo>
                  <a:close/>
                </a:path>
              </a:pathLst>
            </a:custGeom>
            <a:solidFill>
              <a:srgbClr val="CC2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3" name="Freeform 350">
              <a:extLst>
                <a:ext uri="{FF2B5EF4-FFF2-40B4-BE49-F238E27FC236}">
                  <a16:creationId xmlns:a16="http://schemas.microsoft.com/office/drawing/2014/main" id="{609C4B40-9B50-4EBA-87A0-D75354ED3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725" y="6973888"/>
              <a:ext cx="161925" cy="654050"/>
            </a:xfrm>
            <a:custGeom>
              <a:avLst/>
              <a:gdLst>
                <a:gd name="T0" fmla="*/ 48 w 214"/>
                <a:gd name="T1" fmla="*/ 861 h 861"/>
                <a:gd name="T2" fmla="*/ 44 w 214"/>
                <a:gd name="T3" fmla="*/ 860 h 861"/>
                <a:gd name="T4" fmla="*/ 5 w 214"/>
                <a:gd name="T5" fmla="*/ 777 h 861"/>
                <a:gd name="T6" fmla="*/ 81 w 214"/>
                <a:gd name="T7" fmla="*/ 593 h 861"/>
                <a:gd name="T8" fmla="*/ 83 w 214"/>
                <a:gd name="T9" fmla="*/ 280 h 861"/>
                <a:gd name="T10" fmla="*/ 21 w 214"/>
                <a:gd name="T11" fmla="*/ 78 h 861"/>
                <a:gd name="T12" fmla="*/ 144 w 214"/>
                <a:gd name="T13" fmla="*/ 0 h 861"/>
                <a:gd name="T14" fmla="*/ 152 w 214"/>
                <a:gd name="T15" fmla="*/ 6 h 861"/>
                <a:gd name="T16" fmla="*/ 146 w 214"/>
                <a:gd name="T17" fmla="*/ 14 h 861"/>
                <a:gd name="T18" fmla="*/ 34 w 214"/>
                <a:gd name="T19" fmla="*/ 83 h 861"/>
                <a:gd name="T20" fmla="*/ 94 w 214"/>
                <a:gd name="T21" fmla="*/ 272 h 861"/>
                <a:gd name="T22" fmla="*/ 92 w 214"/>
                <a:gd name="T23" fmla="*/ 601 h 861"/>
                <a:gd name="T24" fmla="*/ 20 w 214"/>
                <a:gd name="T25" fmla="*/ 788 h 861"/>
                <a:gd name="T26" fmla="*/ 53 w 214"/>
                <a:gd name="T27" fmla="*/ 849 h 861"/>
                <a:gd name="T28" fmla="*/ 54 w 214"/>
                <a:gd name="T29" fmla="*/ 859 h 861"/>
                <a:gd name="T30" fmla="*/ 48 w 214"/>
                <a:gd name="T31" fmla="*/ 86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861">
                  <a:moveTo>
                    <a:pt x="48" y="861"/>
                  </a:moveTo>
                  <a:cubicBezTo>
                    <a:pt x="47" y="861"/>
                    <a:pt x="45" y="861"/>
                    <a:pt x="44" y="860"/>
                  </a:cubicBezTo>
                  <a:cubicBezTo>
                    <a:pt x="43" y="858"/>
                    <a:pt x="10" y="831"/>
                    <a:pt x="5" y="777"/>
                  </a:cubicBezTo>
                  <a:cubicBezTo>
                    <a:pt x="0" y="721"/>
                    <a:pt x="26" y="659"/>
                    <a:pt x="81" y="593"/>
                  </a:cubicBezTo>
                  <a:cubicBezTo>
                    <a:pt x="197" y="454"/>
                    <a:pt x="112" y="318"/>
                    <a:pt x="83" y="280"/>
                  </a:cubicBezTo>
                  <a:cubicBezTo>
                    <a:pt x="21" y="198"/>
                    <a:pt x="0" y="130"/>
                    <a:pt x="21" y="78"/>
                  </a:cubicBezTo>
                  <a:cubicBezTo>
                    <a:pt x="38" y="37"/>
                    <a:pt x="82" y="9"/>
                    <a:pt x="144" y="0"/>
                  </a:cubicBezTo>
                  <a:cubicBezTo>
                    <a:pt x="148" y="0"/>
                    <a:pt x="151" y="2"/>
                    <a:pt x="152" y="6"/>
                  </a:cubicBezTo>
                  <a:cubicBezTo>
                    <a:pt x="152" y="10"/>
                    <a:pt x="150" y="13"/>
                    <a:pt x="146" y="14"/>
                  </a:cubicBezTo>
                  <a:cubicBezTo>
                    <a:pt x="89" y="22"/>
                    <a:pt x="49" y="46"/>
                    <a:pt x="34" y="83"/>
                  </a:cubicBezTo>
                  <a:cubicBezTo>
                    <a:pt x="15" y="129"/>
                    <a:pt x="36" y="195"/>
                    <a:pt x="94" y="272"/>
                  </a:cubicBezTo>
                  <a:cubicBezTo>
                    <a:pt x="124" y="312"/>
                    <a:pt x="214" y="455"/>
                    <a:pt x="92" y="601"/>
                  </a:cubicBezTo>
                  <a:cubicBezTo>
                    <a:pt x="35" y="669"/>
                    <a:pt x="10" y="734"/>
                    <a:pt x="20" y="788"/>
                  </a:cubicBezTo>
                  <a:cubicBezTo>
                    <a:pt x="28" y="828"/>
                    <a:pt x="52" y="849"/>
                    <a:pt x="53" y="849"/>
                  </a:cubicBezTo>
                  <a:cubicBezTo>
                    <a:pt x="56" y="852"/>
                    <a:pt x="56" y="856"/>
                    <a:pt x="54" y="859"/>
                  </a:cubicBezTo>
                  <a:cubicBezTo>
                    <a:pt x="52" y="860"/>
                    <a:pt x="50" y="861"/>
                    <a:pt x="48" y="8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4" name="Freeform 351">
              <a:extLst>
                <a:ext uri="{FF2B5EF4-FFF2-40B4-BE49-F238E27FC236}">
                  <a16:creationId xmlns:a16="http://schemas.microsoft.com/office/drawing/2014/main" id="{ACDE099B-8B8F-4486-B0E9-352BEB613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7938" y="7156450"/>
              <a:ext cx="136525" cy="352425"/>
            </a:xfrm>
            <a:custGeom>
              <a:avLst/>
              <a:gdLst>
                <a:gd name="T0" fmla="*/ 7 w 181"/>
                <a:gd name="T1" fmla="*/ 464 h 464"/>
                <a:gd name="T2" fmla="*/ 4 w 181"/>
                <a:gd name="T3" fmla="*/ 464 h 464"/>
                <a:gd name="T4" fmla="*/ 1 w 181"/>
                <a:gd name="T5" fmla="*/ 455 h 464"/>
                <a:gd name="T6" fmla="*/ 98 w 181"/>
                <a:gd name="T7" fmla="*/ 292 h 464"/>
                <a:gd name="T8" fmla="*/ 64 w 181"/>
                <a:gd name="T9" fmla="*/ 41 h 464"/>
                <a:gd name="T10" fmla="*/ 44 w 181"/>
                <a:gd name="T11" fmla="*/ 11 h 464"/>
                <a:gd name="T12" fmla="*/ 46 w 181"/>
                <a:gd name="T13" fmla="*/ 2 h 464"/>
                <a:gd name="T14" fmla="*/ 55 w 181"/>
                <a:gd name="T15" fmla="*/ 4 h 464"/>
                <a:gd name="T16" fmla="*/ 75 w 181"/>
                <a:gd name="T17" fmla="*/ 34 h 464"/>
                <a:gd name="T18" fmla="*/ 109 w 181"/>
                <a:gd name="T19" fmla="*/ 299 h 464"/>
                <a:gd name="T20" fmla="*/ 14 w 181"/>
                <a:gd name="T21" fmla="*/ 461 h 464"/>
                <a:gd name="T22" fmla="*/ 7 w 181"/>
                <a:gd name="T2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464">
                  <a:moveTo>
                    <a:pt x="7" y="464"/>
                  </a:moveTo>
                  <a:cubicBezTo>
                    <a:pt x="6" y="464"/>
                    <a:pt x="5" y="464"/>
                    <a:pt x="4" y="464"/>
                  </a:cubicBezTo>
                  <a:cubicBezTo>
                    <a:pt x="1" y="462"/>
                    <a:pt x="0" y="458"/>
                    <a:pt x="1" y="455"/>
                  </a:cubicBezTo>
                  <a:cubicBezTo>
                    <a:pt x="2" y="454"/>
                    <a:pt x="29" y="399"/>
                    <a:pt x="98" y="292"/>
                  </a:cubicBezTo>
                  <a:cubicBezTo>
                    <a:pt x="165" y="186"/>
                    <a:pt x="114" y="112"/>
                    <a:pt x="64" y="41"/>
                  </a:cubicBezTo>
                  <a:cubicBezTo>
                    <a:pt x="57" y="31"/>
                    <a:pt x="50" y="21"/>
                    <a:pt x="44" y="11"/>
                  </a:cubicBezTo>
                  <a:cubicBezTo>
                    <a:pt x="42" y="8"/>
                    <a:pt x="42" y="4"/>
                    <a:pt x="46" y="2"/>
                  </a:cubicBezTo>
                  <a:cubicBezTo>
                    <a:pt x="49" y="0"/>
                    <a:pt x="53" y="1"/>
                    <a:pt x="55" y="4"/>
                  </a:cubicBezTo>
                  <a:cubicBezTo>
                    <a:pt x="61" y="14"/>
                    <a:pt x="68" y="24"/>
                    <a:pt x="75" y="34"/>
                  </a:cubicBezTo>
                  <a:cubicBezTo>
                    <a:pt x="125" y="105"/>
                    <a:pt x="181" y="185"/>
                    <a:pt x="109" y="299"/>
                  </a:cubicBezTo>
                  <a:cubicBezTo>
                    <a:pt x="41" y="406"/>
                    <a:pt x="14" y="460"/>
                    <a:pt x="14" y="461"/>
                  </a:cubicBezTo>
                  <a:cubicBezTo>
                    <a:pt x="12" y="463"/>
                    <a:pt x="10" y="464"/>
                    <a:pt x="7" y="4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5" name="Rectangle 352">
              <a:extLst>
                <a:ext uri="{FF2B5EF4-FFF2-40B4-BE49-F238E27FC236}">
                  <a16:creationId xmlns:a16="http://schemas.microsoft.com/office/drawing/2014/main" id="{09E871E5-9140-493C-B07D-FC0AB951F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9113" y="8329613"/>
              <a:ext cx="904875" cy="98425"/>
            </a:xfrm>
            <a:prstGeom prst="rect">
              <a:avLst/>
            </a:prstGeom>
            <a:solidFill>
              <a:srgbClr val="6A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6" name="Freeform 353">
              <a:extLst>
                <a:ext uri="{FF2B5EF4-FFF2-40B4-BE49-F238E27FC236}">
                  <a16:creationId xmlns:a16="http://schemas.microsoft.com/office/drawing/2014/main" id="{5321D236-418B-4C21-906E-F3759B3AE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6975" y="8329613"/>
              <a:ext cx="592138" cy="98425"/>
            </a:xfrm>
            <a:custGeom>
              <a:avLst/>
              <a:gdLst>
                <a:gd name="T0" fmla="*/ 0 w 778"/>
                <a:gd name="T1" fmla="*/ 45 h 129"/>
                <a:gd name="T2" fmla="*/ 0 w 778"/>
                <a:gd name="T3" fmla="*/ 129 h 129"/>
                <a:gd name="T4" fmla="*/ 778 w 778"/>
                <a:gd name="T5" fmla="*/ 129 h 129"/>
                <a:gd name="T6" fmla="*/ 778 w 778"/>
                <a:gd name="T7" fmla="*/ 0 h 129"/>
                <a:gd name="T8" fmla="*/ 0 w 778"/>
                <a:gd name="T9" fmla="*/ 4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129">
                  <a:moveTo>
                    <a:pt x="0" y="45"/>
                  </a:moveTo>
                  <a:lnTo>
                    <a:pt x="0" y="129"/>
                  </a:lnTo>
                  <a:lnTo>
                    <a:pt x="778" y="129"/>
                  </a:lnTo>
                  <a:lnTo>
                    <a:pt x="778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56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7" name="Rectangle 354">
              <a:extLst>
                <a:ext uri="{FF2B5EF4-FFF2-40B4-BE49-F238E27FC236}">
                  <a16:creationId xmlns:a16="http://schemas.microsoft.com/office/drawing/2014/main" id="{69D66FF1-E3EC-472C-B5FB-EEAC9B1D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7625" y="6470650"/>
              <a:ext cx="242888" cy="242888"/>
            </a:xfrm>
            <a:prstGeom prst="rect">
              <a:avLst/>
            </a:pr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8" name="Rectangle 355">
              <a:extLst>
                <a:ext uri="{FF2B5EF4-FFF2-40B4-BE49-F238E27FC236}">
                  <a16:creationId xmlns:a16="http://schemas.microsoft.com/office/drawing/2014/main" id="{1E53CC0D-9126-4515-8C7F-6D75345E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7988" y="7510463"/>
              <a:ext cx="242888" cy="242888"/>
            </a:xfrm>
            <a:prstGeom prst="rect">
              <a:avLst/>
            </a:prstGeom>
            <a:solidFill>
              <a:srgbClr val="F7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9" name="Rectangle 356">
              <a:extLst>
                <a:ext uri="{FF2B5EF4-FFF2-40B4-BE49-F238E27FC236}">
                  <a16:creationId xmlns:a16="http://schemas.microsoft.com/office/drawing/2014/main" id="{3810A142-380C-4D99-9DB3-F634365F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5513" y="7510463"/>
              <a:ext cx="241300" cy="242888"/>
            </a:xfrm>
            <a:prstGeom prst="rect">
              <a:avLst/>
            </a:prstGeom>
            <a:solidFill>
              <a:srgbClr val="F89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0" name="Freeform 357">
              <a:extLst>
                <a:ext uri="{FF2B5EF4-FFF2-40B4-BE49-F238E27FC236}">
                  <a16:creationId xmlns:a16="http://schemas.microsoft.com/office/drawing/2014/main" id="{03FA507D-38BC-4754-A3C7-219514640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3988" y="6240463"/>
              <a:ext cx="2455863" cy="1455738"/>
            </a:xfrm>
            <a:custGeom>
              <a:avLst/>
              <a:gdLst>
                <a:gd name="T0" fmla="*/ 3149 w 3227"/>
                <a:gd name="T1" fmla="*/ 1912 h 1912"/>
                <a:gd name="T2" fmla="*/ 77 w 3227"/>
                <a:gd name="T3" fmla="*/ 1912 h 1912"/>
                <a:gd name="T4" fmla="*/ 0 w 3227"/>
                <a:gd name="T5" fmla="*/ 1835 h 1912"/>
                <a:gd name="T6" fmla="*/ 0 w 3227"/>
                <a:gd name="T7" fmla="*/ 77 h 1912"/>
                <a:gd name="T8" fmla="*/ 77 w 3227"/>
                <a:gd name="T9" fmla="*/ 0 h 1912"/>
                <a:gd name="T10" fmla="*/ 3149 w 3227"/>
                <a:gd name="T11" fmla="*/ 0 h 1912"/>
                <a:gd name="T12" fmla="*/ 3227 w 3227"/>
                <a:gd name="T13" fmla="*/ 77 h 1912"/>
                <a:gd name="T14" fmla="*/ 3227 w 3227"/>
                <a:gd name="T15" fmla="*/ 1835 h 1912"/>
                <a:gd name="T16" fmla="*/ 3149 w 3227"/>
                <a:gd name="T17" fmla="*/ 1912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7" h="1912">
                  <a:moveTo>
                    <a:pt x="3149" y="1912"/>
                  </a:moveTo>
                  <a:lnTo>
                    <a:pt x="77" y="1912"/>
                  </a:lnTo>
                  <a:cubicBezTo>
                    <a:pt x="35" y="1912"/>
                    <a:pt x="0" y="1878"/>
                    <a:pt x="0" y="1835"/>
                  </a:cubicBezTo>
                  <a:lnTo>
                    <a:pt x="0" y="77"/>
                  </a:lnTo>
                  <a:cubicBezTo>
                    <a:pt x="0" y="35"/>
                    <a:pt x="35" y="0"/>
                    <a:pt x="77" y="0"/>
                  </a:cubicBezTo>
                  <a:lnTo>
                    <a:pt x="3149" y="0"/>
                  </a:lnTo>
                  <a:cubicBezTo>
                    <a:pt x="3192" y="0"/>
                    <a:pt x="3227" y="35"/>
                    <a:pt x="3227" y="77"/>
                  </a:cubicBezTo>
                  <a:lnTo>
                    <a:pt x="3227" y="1835"/>
                  </a:lnTo>
                  <a:cubicBezTo>
                    <a:pt x="3227" y="1878"/>
                    <a:pt x="3192" y="1912"/>
                    <a:pt x="3149" y="1912"/>
                  </a:cubicBezTo>
                  <a:close/>
                </a:path>
              </a:pathLst>
            </a:custGeom>
            <a:solidFill>
              <a:srgbClr val="6A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1" name="Freeform 358">
              <a:extLst>
                <a:ext uri="{FF2B5EF4-FFF2-40B4-BE49-F238E27FC236}">
                  <a16:creationId xmlns:a16="http://schemas.microsoft.com/office/drawing/2014/main" id="{AB3F8799-6F0B-48C1-AC43-773455328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7288" y="6965950"/>
              <a:ext cx="950913" cy="1462088"/>
            </a:xfrm>
            <a:custGeom>
              <a:avLst/>
              <a:gdLst>
                <a:gd name="T0" fmla="*/ 1250 w 1250"/>
                <a:gd name="T1" fmla="*/ 1921 h 1921"/>
                <a:gd name="T2" fmla="*/ 552 w 1250"/>
                <a:gd name="T3" fmla="*/ 1921 h 1921"/>
                <a:gd name="T4" fmla="*/ 0 w 1250"/>
                <a:gd name="T5" fmla="*/ 0 h 1921"/>
                <a:gd name="T6" fmla="*/ 698 w 1250"/>
                <a:gd name="T7" fmla="*/ 0 h 1921"/>
                <a:gd name="T8" fmla="*/ 1250 w 1250"/>
                <a:gd name="T9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0" h="1921">
                  <a:moveTo>
                    <a:pt x="1250" y="1921"/>
                  </a:moveTo>
                  <a:lnTo>
                    <a:pt x="552" y="1921"/>
                  </a:lnTo>
                  <a:lnTo>
                    <a:pt x="0" y="0"/>
                  </a:lnTo>
                  <a:lnTo>
                    <a:pt x="698" y="0"/>
                  </a:lnTo>
                  <a:lnTo>
                    <a:pt x="1250" y="1921"/>
                  </a:ln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2" name="Oval 359">
              <a:extLst>
                <a:ext uri="{FF2B5EF4-FFF2-40B4-BE49-F238E27FC236}">
                  <a16:creationId xmlns:a16="http://schemas.microsoft.com/office/drawing/2014/main" id="{BCA7157D-FD0B-4B01-B5BF-169D5B35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9450" y="7553325"/>
              <a:ext cx="79375" cy="79375"/>
            </a:xfrm>
            <a:prstGeom prst="ellipse">
              <a:avLst/>
            </a:pr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3" name="Freeform 360">
              <a:extLst>
                <a:ext uri="{FF2B5EF4-FFF2-40B4-BE49-F238E27FC236}">
                  <a16:creationId xmlns:a16="http://schemas.microsoft.com/office/drawing/2014/main" id="{726AFB8F-73B7-49A2-9303-0BF4F881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7438" y="7581900"/>
              <a:ext cx="1309688" cy="4800600"/>
            </a:xfrm>
            <a:custGeom>
              <a:avLst/>
              <a:gdLst>
                <a:gd name="T0" fmla="*/ 1174 w 1720"/>
                <a:gd name="T1" fmla="*/ 6309 h 6309"/>
                <a:gd name="T2" fmla="*/ 1161 w 1720"/>
                <a:gd name="T3" fmla="*/ 6300 h 6309"/>
                <a:gd name="T4" fmla="*/ 1170 w 1720"/>
                <a:gd name="T5" fmla="*/ 6283 h 6309"/>
                <a:gd name="T6" fmla="*/ 1608 w 1720"/>
                <a:gd name="T7" fmla="*/ 5976 h 6309"/>
                <a:gd name="T8" fmla="*/ 1306 w 1720"/>
                <a:gd name="T9" fmla="*/ 5429 h 6309"/>
                <a:gd name="T10" fmla="*/ 1448 w 1720"/>
                <a:gd name="T11" fmla="*/ 4883 h 6309"/>
                <a:gd name="T12" fmla="*/ 1652 w 1720"/>
                <a:gd name="T13" fmla="*/ 4480 h 6309"/>
                <a:gd name="T14" fmla="*/ 1163 w 1720"/>
                <a:gd name="T15" fmla="*/ 4197 h 6309"/>
                <a:gd name="T16" fmla="*/ 90 w 1720"/>
                <a:gd name="T17" fmla="*/ 3369 h 6309"/>
                <a:gd name="T18" fmla="*/ 1014 w 1720"/>
                <a:gd name="T19" fmla="*/ 1842 h 6309"/>
                <a:gd name="T20" fmla="*/ 1528 w 1720"/>
                <a:gd name="T21" fmla="*/ 1014 h 6309"/>
                <a:gd name="T22" fmla="*/ 1175 w 1720"/>
                <a:gd name="T23" fmla="*/ 24 h 6309"/>
                <a:gd name="T24" fmla="*/ 1176 w 1720"/>
                <a:gd name="T25" fmla="*/ 4 h 6309"/>
                <a:gd name="T26" fmla="*/ 1195 w 1720"/>
                <a:gd name="T27" fmla="*/ 6 h 6309"/>
                <a:gd name="T28" fmla="*/ 1555 w 1720"/>
                <a:gd name="T29" fmla="*/ 1016 h 6309"/>
                <a:gd name="T30" fmla="*/ 1031 w 1720"/>
                <a:gd name="T31" fmla="*/ 1863 h 6309"/>
                <a:gd name="T32" fmla="*/ 306 w 1720"/>
                <a:gd name="T33" fmla="*/ 2618 h 6309"/>
                <a:gd name="T34" fmla="*/ 116 w 1720"/>
                <a:gd name="T35" fmla="*/ 3363 h 6309"/>
                <a:gd name="T36" fmla="*/ 1170 w 1720"/>
                <a:gd name="T37" fmla="*/ 4170 h 6309"/>
                <a:gd name="T38" fmla="*/ 1678 w 1720"/>
                <a:gd name="T39" fmla="*/ 4472 h 6309"/>
                <a:gd name="T40" fmla="*/ 1469 w 1720"/>
                <a:gd name="T41" fmla="*/ 4900 h 6309"/>
                <a:gd name="T42" fmla="*/ 1324 w 1720"/>
                <a:gd name="T43" fmla="*/ 5409 h 6309"/>
                <a:gd name="T44" fmla="*/ 1634 w 1720"/>
                <a:gd name="T45" fmla="*/ 5983 h 6309"/>
                <a:gd name="T46" fmla="*/ 1178 w 1720"/>
                <a:gd name="T47" fmla="*/ 6309 h 6309"/>
                <a:gd name="T48" fmla="*/ 1174 w 1720"/>
                <a:gd name="T49" fmla="*/ 6309 h 6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0" h="6309">
                  <a:moveTo>
                    <a:pt x="1174" y="6309"/>
                  </a:moveTo>
                  <a:cubicBezTo>
                    <a:pt x="1168" y="6309"/>
                    <a:pt x="1163" y="6306"/>
                    <a:pt x="1161" y="6300"/>
                  </a:cubicBezTo>
                  <a:cubicBezTo>
                    <a:pt x="1159" y="6293"/>
                    <a:pt x="1163" y="6285"/>
                    <a:pt x="1170" y="6283"/>
                  </a:cubicBezTo>
                  <a:cubicBezTo>
                    <a:pt x="1433" y="6206"/>
                    <a:pt x="1576" y="6106"/>
                    <a:pt x="1608" y="5976"/>
                  </a:cubicBezTo>
                  <a:cubicBezTo>
                    <a:pt x="1642" y="5836"/>
                    <a:pt x="1543" y="5656"/>
                    <a:pt x="1306" y="5429"/>
                  </a:cubicBezTo>
                  <a:cubicBezTo>
                    <a:pt x="1124" y="5255"/>
                    <a:pt x="1289" y="5066"/>
                    <a:pt x="1448" y="4883"/>
                  </a:cubicBezTo>
                  <a:cubicBezTo>
                    <a:pt x="1567" y="4746"/>
                    <a:pt x="1690" y="4604"/>
                    <a:pt x="1652" y="4480"/>
                  </a:cubicBezTo>
                  <a:cubicBezTo>
                    <a:pt x="1618" y="4368"/>
                    <a:pt x="1458" y="4275"/>
                    <a:pt x="1163" y="4197"/>
                  </a:cubicBezTo>
                  <a:cubicBezTo>
                    <a:pt x="535" y="4028"/>
                    <a:pt x="164" y="3742"/>
                    <a:pt x="90" y="3369"/>
                  </a:cubicBezTo>
                  <a:cubicBezTo>
                    <a:pt x="0" y="2917"/>
                    <a:pt x="337" y="2361"/>
                    <a:pt x="1014" y="1842"/>
                  </a:cubicBezTo>
                  <a:cubicBezTo>
                    <a:pt x="1326" y="1603"/>
                    <a:pt x="1499" y="1324"/>
                    <a:pt x="1528" y="1014"/>
                  </a:cubicBezTo>
                  <a:cubicBezTo>
                    <a:pt x="1578" y="480"/>
                    <a:pt x="1179" y="28"/>
                    <a:pt x="1175" y="24"/>
                  </a:cubicBezTo>
                  <a:cubicBezTo>
                    <a:pt x="1170" y="18"/>
                    <a:pt x="1171" y="9"/>
                    <a:pt x="1176" y="4"/>
                  </a:cubicBezTo>
                  <a:cubicBezTo>
                    <a:pt x="1182" y="0"/>
                    <a:pt x="1190" y="0"/>
                    <a:pt x="1195" y="6"/>
                  </a:cubicBezTo>
                  <a:cubicBezTo>
                    <a:pt x="1199" y="10"/>
                    <a:pt x="1606" y="470"/>
                    <a:pt x="1555" y="1016"/>
                  </a:cubicBezTo>
                  <a:cubicBezTo>
                    <a:pt x="1525" y="1335"/>
                    <a:pt x="1349" y="1619"/>
                    <a:pt x="1031" y="1863"/>
                  </a:cubicBezTo>
                  <a:cubicBezTo>
                    <a:pt x="715" y="2105"/>
                    <a:pt x="465" y="2366"/>
                    <a:pt x="306" y="2618"/>
                  </a:cubicBezTo>
                  <a:cubicBezTo>
                    <a:pt x="135" y="2888"/>
                    <a:pt x="72" y="3139"/>
                    <a:pt x="116" y="3363"/>
                  </a:cubicBezTo>
                  <a:cubicBezTo>
                    <a:pt x="189" y="3726"/>
                    <a:pt x="553" y="4005"/>
                    <a:pt x="1170" y="4170"/>
                  </a:cubicBezTo>
                  <a:cubicBezTo>
                    <a:pt x="1475" y="4252"/>
                    <a:pt x="1641" y="4351"/>
                    <a:pt x="1678" y="4472"/>
                  </a:cubicBezTo>
                  <a:cubicBezTo>
                    <a:pt x="1720" y="4611"/>
                    <a:pt x="1592" y="4758"/>
                    <a:pt x="1469" y="4900"/>
                  </a:cubicBezTo>
                  <a:cubicBezTo>
                    <a:pt x="1311" y="5082"/>
                    <a:pt x="1162" y="5253"/>
                    <a:pt x="1324" y="5409"/>
                  </a:cubicBezTo>
                  <a:cubicBezTo>
                    <a:pt x="1570" y="5644"/>
                    <a:pt x="1671" y="5832"/>
                    <a:pt x="1634" y="5983"/>
                  </a:cubicBezTo>
                  <a:cubicBezTo>
                    <a:pt x="1600" y="6122"/>
                    <a:pt x="1451" y="6229"/>
                    <a:pt x="1178" y="6309"/>
                  </a:cubicBezTo>
                  <a:cubicBezTo>
                    <a:pt x="1176" y="6309"/>
                    <a:pt x="1175" y="6309"/>
                    <a:pt x="1174" y="63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1485E4C-2CB8-44D1-915B-86742048F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3411" y="7434263"/>
              <a:ext cx="282576" cy="111125"/>
            </a:xfrm>
            <a:custGeom>
              <a:avLst/>
              <a:gdLst>
                <a:gd name="connsiteX0" fmla="*/ 234952 w 282576"/>
                <a:gd name="connsiteY0" fmla="*/ 0 h 111125"/>
                <a:gd name="connsiteX1" fmla="*/ 282576 w 282576"/>
                <a:gd name="connsiteY1" fmla="*/ 0 h 111125"/>
                <a:gd name="connsiteX2" fmla="*/ 282576 w 282576"/>
                <a:gd name="connsiteY2" fmla="*/ 111125 h 111125"/>
                <a:gd name="connsiteX3" fmla="*/ 234952 w 282576"/>
                <a:gd name="connsiteY3" fmla="*/ 111125 h 111125"/>
                <a:gd name="connsiteX4" fmla="*/ 117476 w 282576"/>
                <a:gd name="connsiteY4" fmla="*/ 0 h 111125"/>
                <a:gd name="connsiteX5" fmla="*/ 165100 w 282576"/>
                <a:gd name="connsiteY5" fmla="*/ 0 h 111125"/>
                <a:gd name="connsiteX6" fmla="*/ 165100 w 282576"/>
                <a:gd name="connsiteY6" fmla="*/ 111125 h 111125"/>
                <a:gd name="connsiteX7" fmla="*/ 117476 w 282576"/>
                <a:gd name="connsiteY7" fmla="*/ 111125 h 111125"/>
                <a:gd name="connsiteX8" fmla="*/ 0 w 282576"/>
                <a:gd name="connsiteY8" fmla="*/ 0 h 111125"/>
                <a:gd name="connsiteX9" fmla="*/ 49214 w 282576"/>
                <a:gd name="connsiteY9" fmla="*/ 0 h 111125"/>
                <a:gd name="connsiteX10" fmla="*/ 49214 w 282576"/>
                <a:gd name="connsiteY10" fmla="*/ 111125 h 111125"/>
                <a:gd name="connsiteX11" fmla="*/ 0 w 282576"/>
                <a:gd name="connsiteY11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576" h="111125">
                  <a:moveTo>
                    <a:pt x="234952" y="0"/>
                  </a:moveTo>
                  <a:lnTo>
                    <a:pt x="282576" y="0"/>
                  </a:lnTo>
                  <a:lnTo>
                    <a:pt x="282576" y="111125"/>
                  </a:lnTo>
                  <a:lnTo>
                    <a:pt x="234952" y="111125"/>
                  </a:lnTo>
                  <a:close/>
                  <a:moveTo>
                    <a:pt x="117476" y="0"/>
                  </a:moveTo>
                  <a:lnTo>
                    <a:pt x="165100" y="0"/>
                  </a:lnTo>
                  <a:lnTo>
                    <a:pt x="165100" y="111125"/>
                  </a:lnTo>
                  <a:lnTo>
                    <a:pt x="117476" y="111125"/>
                  </a:lnTo>
                  <a:close/>
                  <a:moveTo>
                    <a:pt x="0" y="0"/>
                  </a:moveTo>
                  <a:lnTo>
                    <a:pt x="49214" y="0"/>
                  </a:lnTo>
                  <a:lnTo>
                    <a:pt x="49214" y="111125"/>
                  </a:lnTo>
                  <a:lnTo>
                    <a:pt x="0" y="111125"/>
                  </a:ln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5" name="Freeform 364">
              <a:extLst>
                <a:ext uri="{FF2B5EF4-FFF2-40B4-BE49-F238E27FC236}">
                  <a16:creationId xmlns:a16="http://schemas.microsoft.com/office/drawing/2014/main" id="{42A8F018-F30B-4663-A384-4999D6314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7700" y="8356600"/>
              <a:ext cx="1460500" cy="71438"/>
            </a:xfrm>
            <a:custGeom>
              <a:avLst/>
              <a:gdLst>
                <a:gd name="T0" fmla="*/ 1920 w 1920"/>
                <a:gd name="T1" fmla="*/ 93 h 93"/>
                <a:gd name="T2" fmla="*/ 4 w 1920"/>
                <a:gd name="T3" fmla="*/ 93 h 93"/>
                <a:gd name="T4" fmla="*/ 91 w 1920"/>
                <a:gd name="T5" fmla="*/ 0 h 93"/>
                <a:gd name="T6" fmla="*/ 1893 w 1920"/>
                <a:gd name="T7" fmla="*/ 0 h 93"/>
                <a:gd name="T8" fmla="*/ 1920 w 1920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93">
                  <a:moveTo>
                    <a:pt x="1920" y="93"/>
                  </a:moveTo>
                  <a:lnTo>
                    <a:pt x="4" y="93"/>
                  </a:lnTo>
                  <a:cubicBezTo>
                    <a:pt x="0" y="43"/>
                    <a:pt x="40" y="0"/>
                    <a:pt x="91" y="0"/>
                  </a:cubicBezTo>
                  <a:lnTo>
                    <a:pt x="1893" y="0"/>
                  </a:lnTo>
                  <a:lnTo>
                    <a:pt x="1920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05AACB3-9772-40C9-9AAF-B9397D7C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7012" y="11328399"/>
              <a:ext cx="538164" cy="858838"/>
            </a:xfrm>
            <a:custGeom>
              <a:avLst/>
              <a:gdLst>
                <a:gd name="connsiteX0" fmla="*/ 380428 w 538164"/>
                <a:gd name="connsiteY0" fmla="*/ 363538 h 858838"/>
                <a:gd name="connsiteX1" fmla="*/ 538164 w 538164"/>
                <a:gd name="connsiteY1" fmla="*/ 501248 h 858838"/>
                <a:gd name="connsiteX2" fmla="*/ 199836 w 538164"/>
                <a:gd name="connsiteY2" fmla="*/ 858838 h 858838"/>
                <a:gd name="connsiteX3" fmla="*/ 48196 w 538164"/>
                <a:gd name="connsiteY3" fmla="*/ 772103 h 858838"/>
                <a:gd name="connsiteX4" fmla="*/ 42864 w 538164"/>
                <a:gd name="connsiteY4" fmla="*/ 584939 h 858838"/>
                <a:gd name="connsiteX5" fmla="*/ 120588 w 538164"/>
                <a:gd name="connsiteY5" fmla="*/ 472337 h 858838"/>
                <a:gd name="connsiteX6" fmla="*/ 192976 w 538164"/>
                <a:gd name="connsiteY6" fmla="*/ 472337 h 858838"/>
                <a:gd name="connsiteX7" fmla="*/ 301944 w 538164"/>
                <a:gd name="connsiteY7" fmla="*/ 446468 h 858838"/>
                <a:gd name="connsiteX8" fmla="*/ 287340 w 538164"/>
                <a:gd name="connsiteY8" fmla="*/ 0 h 858838"/>
                <a:gd name="connsiteX9" fmla="*/ 263836 w 538164"/>
                <a:gd name="connsiteY9" fmla="*/ 314452 h 858838"/>
                <a:gd name="connsiteX10" fmla="*/ 241850 w 538164"/>
                <a:gd name="connsiteY10" fmla="*/ 392113 h 858838"/>
                <a:gd name="connsiteX11" fmla="*/ 56862 w 538164"/>
                <a:gd name="connsiteY11" fmla="*/ 344146 h 858838"/>
                <a:gd name="connsiteX12" fmla="*/ 0 w 538164"/>
                <a:gd name="connsiteY12" fmla="*/ 189585 h 858838"/>
                <a:gd name="connsiteX13" fmla="*/ 80364 w 538164"/>
                <a:gd name="connsiteY13" fmla="*/ 109639 h 858838"/>
                <a:gd name="connsiteX14" fmla="*/ 104626 w 538164"/>
                <a:gd name="connsiteY14" fmla="*/ 45683 h 858838"/>
                <a:gd name="connsiteX15" fmla="*/ 179682 w 538164"/>
                <a:gd name="connsiteY15" fmla="*/ 38069 h 85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8164" h="858838">
                  <a:moveTo>
                    <a:pt x="380428" y="363538"/>
                  </a:moveTo>
                  <a:lnTo>
                    <a:pt x="538164" y="501248"/>
                  </a:lnTo>
                  <a:lnTo>
                    <a:pt x="199836" y="858838"/>
                  </a:lnTo>
                  <a:lnTo>
                    <a:pt x="48196" y="772103"/>
                  </a:lnTo>
                  <a:lnTo>
                    <a:pt x="42864" y="584939"/>
                  </a:lnTo>
                  <a:lnTo>
                    <a:pt x="120588" y="472337"/>
                  </a:lnTo>
                  <a:lnTo>
                    <a:pt x="192976" y="472337"/>
                  </a:lnTo>
                  <a:lnTo>
                    <a:pt x="301944" y="446468"/>
                  </a:lnTo>
                  <a:close/>
                  <a:moveTo>
                    <a:pt x="287340" y="0"/>
                  </a:moveTo>
                  <a:lnTo>
                    <a:pt x="263836" y="314452"/>
                  </a:lnTo>
                  <a:lnTo>
                    <a:pt x="241850" y="392113"/>
                  </a:lnTo>
                  <a:lnTo>
                    <a:pt x="56862" y="344146"/>
                  </a:lnTo>
                  <a:lnTo>
                    <a:pt x="0" y="189585"/>
                  </a:lnTo>
                  <a:lnTo>
                    <a:pt x="80364" y="109639"/>
                  </a:lnTo>
                  <a:lnTo>
                    <a:pt x="104626" y="45683"/>
                  </a:lnTo>
                  <a:lnTo>
                    <a:pt x="179682" y="38069"/>
                  </a:lnTo>
                  <a:close/>
                </a:path>
              </a:pathLst>
            </a:custGeom>
            <a:solidFill>
              <a:srgbClr val="F89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2116853-8331-49B6-B304-86B4FB9E1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4411" y="11109324"/>
              <a:ext cx="1192214" cy="1260476"/>
            </a:xfrm>
            <a:custGeom>
              <a:avLst/>
              <a:gdLst>
                <a:gd name="connsiteX0" fmla="*/ 405986 w 1192214"/>
                <a:gd name="connsiteY0" fmla="*/ 814388 h 1260476"/>
                <a:gd name="connsiteX1" fmla="*/ 535992 w 1192214"/>
                <a:gd name="connsiteY1" fmla="*/ 931619 h 1260476"/>
                <a:gd name="connsiteX2" fmla="*/ 558800 w 1192214"/>
                <a:gd name="connsiteY2" fmla="*/ 1139438 h 1260476"/>
                <a:gd name="connsiteX3" fmla="*/ 406746 w 1192214"/>
                <a:gd name="connsiteY3" fmla="*/ 1220891 h 1260476"/>
                <a:gd name="connsiteX4" fmla="*/ 330720 w 1192214"/>
                <a:gd name="connsiteY4" fmla="*/ 1193487 h 1260476"/>
                <a:gd name="connsiteX5" fmla="*/ 222000 w 1192214"/>
                <a:gd name="connsiteY5" fmla="*/ 1258953 h 1260476"/>
                <a:gd name="connsiteX6" fmla="*/ 124686 w 1192214"/>
                <a:gd name="connsiteY6" fmla="*/ 1260476 h 1260476"/>
                <a:gd name="connsiteX7" fmla="*/ 0 w 1192214"/>
                <a:gd name="connsiteY7" fmla="*/ 1092241 h 1260476"/>
                <a:gd name="connsiteX8" fmla="*/ 675722 w 1192214"/>
                <a:gd name="connsiteY8" fmla="*/ 692150 h 1260476"/>
                <a:gd name="connsiteX9" fmla="*/ 900004 w 1192214"/>
                <a:gd name="connsiteY9" fmla="*/ 801481 h 1260476"/>
                <a:gd name="connsiteX10" fmla="*/ 1021298 w 1192214"/>
                <a:gd name="connsiteY10" fmla="*/ 721001 h 1260476"/>
                <a:gd name="connsiteX11" fmla="*/ 1054100 w 1192214"/>
                <a:gd name="connsiteY11" fmla="*/ 850072 h 1260476"/>
                <a:gd name="connsiteX12" fmla="*/ 1011380 w 1192214"/>
                <a:gd name="connsiteY12" fmla="*/ 948014 h 1260476"/>
                <a:gd name="connsiteX13" fmla="*/ 861098 w 1192214"/>
                <a:gd name="connsiteY13" fmla="*/ 951810 h 1260476"/>
                <a:gd name="connsiteX14" fmla="*/ 785574 w 1192214"/>
                <a:gd name="connsiteY14" fmla="*/ 1093788 h 1260476"/>
                <a:gd name="connsiteX15" fmla="*/ 682588 w 1192214"/>
                <a:gd name="connsiteY15" fmla="*/ 1077844 h 1260476"/>
                <a:gd name="connsiteX16" fmla="*/ 603252 w 1192214"/>
                <a:gd name="connsiteY16" fmla="*/ 974587 h 1260476"/>
                <a:gd name="connsiteX17" fmla="*/ 675722 w 1192214"/>
                <a:gd name="connsiteY17" fmla="*/ 812110 h 1260476"/>
                <a:gd name="connsiteX18" fmla="*/ 247408 w 1192214"/>
                <a:gd name="connsiteY18" fmla="*/ 427038 h 1260476"/>
                <a:gd name="connsiteX19" fmla="*/ 326496 w 1192214"/>
                <a:gd name="connsiteY19" fmla="*/ 453718 h 1260476"/>
                <a:gd name="connsiteX20" fmla="*/ 369842 w 1192214"/>
                <a:gd name="connsiteY20" fmla="*/ 520800 h 1260476"/>
                <a:gd name="connsiteX21" fmla="*/ 441326 w 1192214"/>
                <a:gd name="connsiteY21" fmla="*/ 568825 h 1260476"/>
                <a:gd name="connsiteX22" fmla="*/ 404064 w 1192214"/>
                <a:gd name="connsiteY22" fmla="*/ 638194 h 1260476"/>
                <a:gd name="connsiteX23" fmla="*/ 404064 w 1192214"/>
                <a:gd name="connsiteY23" fmla="*/ 754063 h 1260476"/>
                <a:gd name="connsiteX24" fmla="*/ 165224 w 1192214"/>
                <a:gd name="connsiteY24" fmla="*/ 647936 h 1260476"/>
                <a:gd name="connsiteX25" fmla="*/ 206376 w 1192214"/>
                <a:gd name="connsiteY25" fmla="*/ 804924 h 1260476"/>
                <a:gd name="connsiteX26" fmla="*/ 49152 w 1192214"/>
                <a:gd name="connsiteY26" fmla="*/ 846138 h 1260476"/>
                <a:gd name="connsiteX27" fmla="*/ 7938 w 1192214"/>
                <a:gd name="connsiteY27" fmla="*/ 688151 h 1260476"/>
                <a:gd name="connsiteX28" fmla="*/ 164864 w 1192214"/>
                <a:gd name="connsiteY28" fmla="*/ 647776 h 1260476"/>
                <a:gd name="connsiteX29" fmla="*/ 115850 w 1192214"/>
                <a:gd name="connsiteY29" fmla="*/ 625997 h 1260476"/>
                <a:gd name="connsiteX30" fmla="*/ 96838 w 1192214"/>
                <a:gd name="connsiteY30" fmla="*/ 502505 h 1260476"/>
                <a:gd name="connsiteX31" fmla="*/ 197048 w 1192214"/>
                <a:gd name="connsiteY31" fmla="*/ 257175 h 1260476"/>
                <a:gd name="connsiteX32" fmla="*/ 225426 w 1192214"/>
                <a:gd name="connsiteY32" fmla="*/ 364064 h 1260476"/>
                <a:gd name="connsiteX33" fmla="*/ 117280 w 1192214"/>
                <a:gd name="connsiteY33" fmla="*/ 392113 h 1260476"/>
                <a:gd name="connsiteX34" fmla="*/ 88900 w 1192214"/>
                <a:gd name="connsiteY34" fmla="*/ 285224 h 1260476"/>
                <a:gd name="connsiteX35" fmla="*/ 769838 w 1192214"/>
                <a:gd name="connsiteY35" fmla="*/ 219075 h 1260476"/>
                <a:gd name="connsiteX36" fmla="*/ 848004 w 1192214"/>
                <a:gd name="connsiteY36" fmla="*/ 219075 h 1260476"/>
                <a:gd name="connsiteX37" fmla="*/ 827514 w 1192214"/>
                <a:gd name="connsiteY37" fmla="*/ 345414 h 1260476"/>
                <a:gd name="connsiteX38" fmla="*/ 854076 w 1192214"/>
                <a:gd name="connsiteY38" fmla="*/ 419238 h 1260476"/>
                <a:gd name="connsiteX39" fmla="*/ 803230 w 1192214"/>
                <a:gd name="connsiteY39" fmla="*/ 486213 h 1260476"/>
                <a:gd name="connsiteX40" fmla="*/ 746312 w 1192214"/>
                <a:gd name="connsiteY40" fmla="*/ 533400 h 1260476"/>
                <a:gd name="connsiteX41" fmla="*/ 626406 w 1192214"/>
                <a:gd name="connsiteY41" fmla="*/ 433699 h 1260476"/>
                <a:gd name="connsiteX42" fmla="*/ 542926 w 1192214"/>
                <a:gd name="connsiteY42" fmla="*/ 398689 h 1260476"/>
                <a:gd name="connsiteX43" fmla="*/ 562658 w 1192214"/>
                <a:gd name="connsiteY43" fmla="*/ 328670 h 1260476"/>
                <a:gd name="connsiteX44" fmla="*/ 730374 w 1192214"/>
                <a:gd name="connsiteY44" fmla="*/ 308882 h 1260476"/>
                <a:gd name="connsiteX45" fmla="*/ 376002 w 1192214"/>
                <a:gd name="connsiteY45" fmla="*/ 120650 h 1260476"/>
                <a:gd name="connsiteX46" fmla="*/ 555626 w 1192214"/>
                <a:gd name="connsiteY46" fmla="*/ 168040 h 1260476"/>
                <a:gd name="connsiteX47" fmla="*/ 508236 w 1192214"/>
                <a:gd name="connsiteY47" fmla="*/ 347663 h 1260476"/>
                <a:gd name="connsiteX48" fmla="*/ 328612 w 1192214"/>
                <a:gd name="connsiteY48" fmla="*/ 300273 h 1260476"/>
                <a:gd name="connsiteX49" fmla="*/ 1145958 w 1192214"/>
                <a:gd name="connsiteY49" fmla="*/ 11113 h 1260476"/>
                <a:gd name="connsiteX50" fmla="*/ 1192214 w 1192214"/>
                <a:gd name="connsiteY50" fmla="*/ 185520 h 1260476"/>
                <a:gd name="connsiteX51" fmla="*/ 1017048 w 1192214"/>
                <a:gd name="connsiteY51" fmla="*/ 231776 h 1260476"/>
                <a:gd name="connsiteX52" fmla="*/ 971552 w 1192214"/>
                <a:gd name="connsiteY52" fmla="*/ 56611 h 1260476"/>
                <a:gd name="connsiteX53" fmla="*/ 163324 w 1192214"/>
                <a:gd name="connsiteY53" fmla="*/ 0 h 1260476"/>
                <a:gd name="connsiteX54" fmla="*/ 260352 w 1192214"/>
                <a:gd name="connsiteY54" fmla="*/ 25041 h 1260476"/>
                <a:gd name="connsiteX55" fmla="*/ 235140 w 1192214"/>
                <a:gd name="connsiteY55" fmla="*/ 120650 h 1260476"/>
                <a:gd name="connsiteX56" fmla="*/ 138112 w 1192214"/>
                <a:gd name="connsiteY56" fmla="*/ 95609 h 126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192214" h="1260476">
                  <a:moveTo>
                    <a:pt x="405986" y="814388"/>
                  </a:moveTo>
                  <a:lnTo>
                    <a:pt x="535992" y="931619"/>
                  </a:lnTo>
                  <a:lnTo>
                    <a:pt x="558800" y="1139438"/>
                  </a:lnTo>
                  <a:lnTo>
                    <a:pt x="406746" y="1220891"/>
                  </a:lnTo>
                  <a:lnTo>
                    <a:pt x="330720" y="1193487"/>
                  </a:lnTo>
                  <a:lnTo>
                    <a:pt x="222000" y="1258953"/>
                  </a:lnTo>
                  <a:lnTo>
                    <a:pt x="124686" y="1260476"/>
                  </a:lnTo>
                  <a:lnTo>
                    <a:pt x="0" y="1092241"/>
                  </a:lnTo>
                  <a:close/>
                  <a:moveTo>
                    <a:pt x="675722" y="692150"/>
                  </a:moveTo>
                  <a:lnTo>
                    <a:pt x="900004" y="801481"/>
                  </a:lnTo>
                  <a:lnTo>
                    <a:pt x="1021298" y="721001"/>
                  </a:lnTo>
                  <a:lnTo>
                    <a:pt x="1054100" y="850072"/>
                  </a:lnTo>
                  <a:lnTo>
                    <a:pt x="1011380" y="948014"/>
                  </a:lnTo>
                  <a:lnTo>
                    <a:pt x="861098" y="951810"/>
                  </a:lnTo>
                  <a:lnTo>
                    <a:pt x="785574" y="1093788"/>
                  </a:lnTo>
                  <a:lnTo>
                    <a:pt x="682588" y="1077844"/>
                  </a:lnTo>
                  <a:lnTo>
                    <a:pt x="603252" y="974587"/>
                  </a:lnTo>
                  <a:lnTo>
                    <a:pt x="675722" y="812110"/>
                  </a:lnTo>
                  <a:close/>
                  <a:moveTo>
                    <a:pt x="247408" y="427038"/>
                  </a:moveTo>
                  <a:lnTo>
                    <a:pt x="326496" y="453718"/>
                  </a:lnTo>
                  <a:lnTo>
                    <a:pt x="369842" y="520800"/>
                  </a:lnTo>
                  <a:lnTo>
                    <a:pt x="441326" y="568825"/>
                  </a:lnTo>
                  <a:lnTo>
                    <a:pt x="404064" y="638194"/>
                  </a:lnTo>
                  <a:lnTo>
                    <a:pt x="404064" y="754063"/>
                  </a:lnTo>
                  <a:lnTo>
                    <a:pt x="165224" y="647936"/>
                  </a:lnTo>
                  <a:lnTo>
                    <a:pt x="206376" y="804924"/>
                  </a:lnTo>
                  <a:lnTo>
                    <a:pt x="49152" y="846138"/>
                  </a:lnTo>
                  <a:lnTo>
                    <a:pt x="7938" y="688151"/>
                  </a:lnTo>
                  <a:lnTo>
                    <a:pt x="164864" y="647776"/>
                  </a:lnTo>
                  <a:lnTo>
                    <a:pt x="115850" y="625997"/>
                  </a:lnTo>
                  <a:lnTo>
                    <a:pt x="96838" y="502505"/>
                  </a:lnTo>
                  <a:close/>
                  <a:moveTo>
                    <a:pt x="197048" y="257175"/>
                  </a:moveTo>
                  <a:lnTo>
                    <a:pt x="225426" y="364064"/>
                  </a:lnTo>
                  <a:lnTo>
                    <a:pt x="117280" y="392113"/>
                  </a:lnTo>
                  <a:lnTo>
                    <a:pt x="88900" y="285224"/>
                  </a:lnTo>
                  <a:close/>
                  <a:moveTo>
                    <a:pt x="769838" y="219075"/>
                  </a:moveTo>
                  <a:lnTo>
                    <a:pt x="848004" y="219075"/>
                  </a:lnTo>
                  <a:lnTo>
                    <a:pt x="827514" y="345414"/>
                  </a:lnTo>
                  <a:lnTo>
                    <a:pt x="854076" y="419238"/>
                  </a:lnTo>
                  <a:lnTo>
                    <a:pt x="803230" y="486213"/>
                  </a:lnTo>
                  <a:lnTo>
                    <a:pt x="746312" y="533400"/>
                  </a:lnTo>
                  <a:lnTo>
                    <a:pt x="626406" y="433699"/>
                  </a:lnTo>
                  <a:lnTo>
                    <a:pt x="542926" y="398689"/>
                  </a:lnTo>
                  <a:lnTo>
                    <a:pt x="562658" y="328670"/>
                  </a:lnTo>
                  <a:lnTo>
                    <a:pt x="730374" y="308882"/>
                  </a:lnTo>
                  <a:close/>
                  <a:moveTo>
                    <a:pt x="376002" y="120650"/>
                  </a:moveTo>
                  <a:lnTo>
                    <a:pt x="555626" y="168040"/>
                  </a:lnTo>
                  <a:lnTo>
                    <a:pt x="508236" y="347663"/>
                  </a:lnTo>
                  <a:lnTo>
                    <a:pt x="328612" y="300273"/>
                  </a:lnTo>
                  <a:close/>
                  <a:moveTo>
                    <a:pt x="1145958" y="11113"/>
                  </a:moveTo>
                  <a:lnTo>
                    <a:pt x="1192214" y="185520"/>
                  </a:lnTo>
                  <a:lnTo>
                    <a:pt x="1017048" y="231776"/>
                  </a:lnTo>
                  <a:lnTo>
                    <a:pt x="971552" y="56611"/>
                  </a:lnTo>
                  <a:close/>
                  <a:moveTo>
                    <a:pt x="163324" y="0"/>
                  </a:moveTo>
                  <a:lnTo>
                    <a:pt x="260352" y="25041"/>
                  </a:lnTo>
                  <a:lnTo>
                    <a:pt x="235140" y="120650"/>
                  </a:lnTo>
                  <a:lnTo>
                    <a:pt x="138112" y="95609"/>
                  </a:lnTo>
                  <a:close/>
                </a:path>
              </a:pathLst>
            </a:custGeom>
            <a:solidFill>
              <a:srgbClr val="FDA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5B6112B-3386-4C74-B3AD-0893FB504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1236" y="11603037"/>
              <a:ext cx="892176" cy="762001"/>
            </a:xfrm>
            <a:custGeom>
              <a:avLst/>
              <a:gdLst>
                <a:gd name="connsiteX0" fmla="*/ 714468 w 892176"/>
                <a:gd name="connsiteY0" fmla="*/ 534988 h 762001"/>
                <a:gd name="connsiteX1" fmla="*/ 892176 w 892176"/>
                <a:gd name="connsiteY1" fmla="*/ 582378 h 762001"/>
                <a:gd name="connsiteX2" fmla="*/ 846048 w 892176"/>
                <a:gd name="connsiteY2" fmla="*/ 762001 h 762001"/>
                <a:gd name="connsiteX3" fmla="*/ 668340 w 892176"/>
                <a:gd name="connsiteY3" fmla="*/ 714611 h 762001"/>
                <a:gd name="connsiteX4" fmla="*/ 410036 w 892176"/>
                <a:gd name="connsiteY4" fmla="*/ 320675 h 762001"/>
                <a:gd name="connsiteX5" fmla="*/ 457200 w 892176"/>
                <a:gd name="connsiteY5" fmla="*/ 534624 h 762001"/>
                <a:gd name="connsiteX6" fmla="*/ 360588 w 892176"/>
                <a:gd name="connsiteY6" fmla="*/ 581663 h 762001"/>
                <a:gd name="connsiteX7" fmla="*/ 334724 w 892176"/>
                <a:gd name="connsiteY7" fmla="*/ 698500 h 762001"/>
                <a:gd name="connsiteX8" fmla="*/ 139976 w 892176"/>
                <a:gd name="connsiteY8" fmla="*/ 545246 h 762001"/>
                <a:gd name="connsiteX9" fmla="*/ 3804 w 892176"/>
                <a:gd name="connsiteY9" fmla="*/ 597595 h 762001"/>
                <a:gd name="connsiteX10" fmla="*/ 0 w 892176"/>
                <a:gd name="connsiteY10" fmla="*/ 464825 h 762001"/>
                <a:gd name="connsiteX11" fmla="*/ 100416 w 892176"/>
                <a:gd name="connsiteY11" fmla="*/ 412476 h 762001"/>
                <a:gd name="connsiteX12" fmla="*/ 167364 w 892176"/>
                <a:gd name="connsiteY12" fmla="*/ 338125 h 762001"/>
                <a:gd name="connsiteX13" fmla="*/ 283756 w 892176"/>
                <a:gd name="connsiteY13" fmla="*/ 345712 h 762001"/>
                <a:gd name="connsiteX14" fmla="*/ 237224 w 892176"/>
                <a:gd name="connsiteY14" fmla="*/ 0 h 762001"/>
                <a:gd name="connsiteX15" fmla="*/ 294400 w 892176"/>
                <a:gd name="connsiteY15" fmla="*/ 45816 h 762001"/>
                <a:gd name="connsiteX16" fmla="*/ 373684 w 892176"/>
                <a:gd name="connsiteY16" fmla="*/ 26726 h 762001"/>
                <a:gd name="connsiteX17" fmla="*/ 336328 w 892176"/>
                <a:gd name="connsiteY17" fmla="*/ 192429 h 762001"/>
                <a:gd name="connsiteX18" fmla="*/ 407988 w 892176"/>
                <a:gd name="connsiteY18" fmla="*/ 260390 h 762001"/>
                <a:gd name="connsiteX19" fmla="*/ 327180 w 892176"/>
                <a:gd name="connsiteY19" fmla="*/ 301625 h 762001"/>
                <a:gd name="connsiteX20" fmla="*/ 266192 w 892176"/>
                <a:gd name="connsiteY20" fmla="*/ 255045 h 762001"/>
                <a:gd name="connsiteX21" fmla="*/ 218168 w 892176"/>
                <a:gd name="connsiteY21" fmla="*/ 260390 h 762001"/>
                <a:gd name="connsiteX22" fmla="*/ 164804 w 892176"/>
                <a:gd name="connsiteY22" fmla="*/ 248172 h 762001"/>
                <a:gd name="connsiteX23" fmla="*/ 119064 w 892176"/>
                <a:gd name="connsiteY23" fmla="*/ 132104 h 76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2176" h="762001">
                  <a:moveTo>
                    <a:pt x="714468" y="534988"/>
                  </a:moveTo>
                  <a:lnTo>
                    <a:pt x="892176" y="582378"/>
                  </a:lnTo>
                  <a:lnTo>
                    <a:pt x="846048" y="762001"/>
                  </a:lnTo>
                  <a:lnTo>
                    <a:pt x="668340" y="714611"/>
                  </a:lnTo>
                  <a:close/>
                  <a:moveTo>
                    <a:pt x="410036" y="320675"/>
                  </a:moveTo>
                  <a:lnTo>
                    <a:pt x="457200" y="534624"/>
                  </a:lnTo>
                  <a:lnTo>
                    <a:pt x="360588" y="581663"/>
                  </a:lnTo>
                  <a:lnTo>
                    <a:pt x="334724" y="698500"/>
                  </a:lnTo>
                  <a:lnTo>
                    <a:pt x="139976" y="545246"/>
                  </a:lnTo>
                  <a:lnTo>
                    <a:pt x="3804" y="597595"/>
                  </a:lnTo>
                  <a:lnTo>
                    <a:pt x="0" y="464825"/>
                  </a:lnTo>
                  <a:lnTo>
                    <a:pt x="100416" y="412476"/>
                  </a:lnTo>
                  <a:lnTo>
                    <a:pt x="167364" y="338125"/>
                  </a:lnTo>
                  <a:lnTo>
                    <a:pt x="283756" y="345712"/>
                  </a:lnTo>
                  <a:close/>
                  <a:moveTo>
                    <a:pt x="237224" y="0"/>
                  </a:moveTo>
                  <a:lnTo>
                    <a:pt x="294400" y="45816"/>
                  </a:lnTo>
                  <a:lnTo>
                    <a:pt x="373684" y="26726"/>
                  </a:lnTo>
                  <a:lnTo>
                    <a:pt x="336328" y="192429"/>
                  </a:lnTo>
                  <a:lnTo>
                    <a:pt x="407988" y="260390"/>
                  </a:lnTo>
                  <a:lnTo>
                    <a:pt x="327180" y="301625"/>
                  </a:lnTo>
                  <a:lnTo>
                    <a:pt x="266192" y="255045"/>
                  </a:lnTo>
                  <a:lnTo>
                    <a:pt x="218168" y="260390"/>
                  </a:lnTo>
                  <a:lnTo>
                    <a:pt x="164804" y="248172"/>
                  </a:lnTo>
                  <a:lnTo>
                    <a:pt x="119064" y="132104"/>
                  </a:lnTo>
                  <a:close/>
                </a:path>
              </a:pathLst>
            </a:custGeom>
            <a:solidFill>
              <a:srgbClr val="F89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9" name="Freeform 379">
              <a:extLst>
                <a:ext uri="{FF2B5EF4-FFF2-40B4-BE49-F238E27FC236}">
                  <a16:creationId xmlns:a16="http://schemas.microsoft.com/office/drawing/2014/main" id="{C1A6B142-6836-4B49-A08C-C1F97247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4377" y="10882313"/>
              <a:ext cx="1550988" cy="1479550"/>
            </a:xfrm>
            <a:custGeom>
              <a:avLst/>
              <a:gdLst>
                <a:gd name="T0" fmla="*/ 403 w 2037"/>
                <a:gd name="T1" fmla="*/ 1945 h 1945"/>
                <a:gd name="T2" fmla="*/ 1634 w 2037"/>
                <a:gd name="T3" fmla="*/ 1945 h 1945"/>
                <a:gd name="T4" fmla="*/ 2037 w 2037"/>
                <a:gd name="T5" fmla="*/ 0 h 1945"/>
                <a:gd name="T6" fmla="*/ 0 w 2037"/>
                <a:gd name="T7" fmla="*/ 0 h 1945"/>
                <a:gd name="T8" fmla="*/ 403 w 2037"/>
                <a:gd name="T9" fmla="*/ 1945 h 1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7" h="1945">
                  <a:moveTo>
                    <a:pt x="403" y="1945"/>
                  </a:moveTo>
                  <a:lnTo>
                    <a:pt x="1634" y="194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403" y="1945"/>
                  </a:lnTo>
                  <a:close/>
                </a:path>
              </a:pathLst>
            </a:custGeom>
            <a:solidFill>
              <a:srgbClr val="FDAB3E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20" name="Freeform 380">
              <a:extLst>
                <a:ext uri="{FF2B5EF4-FFF2-40B4-BE49-F238E27FC236}">
                  <a16:creationId xmlns:a16="http://schemas.microsoft.com/office/drawing/2014/main" id="{C78CDB34-BA1F-423F-99FA-D4D8208DB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13263" y="10861675"/>
              <a:ext cx="1598613" cy="1520825"/>
            </a:xfrm>
            <a:custGeom>
              <a:avLst/>
              <a:gdLst>
                <a:gd name="T0" fmla="*/ 434 w 2099"/>
                <a:gd name="T1" fmla="*/ 1972 h 1999"/>
                <a:gd name="T2" fmla="*/ 1665 w 2099"/>
                <a:gd name="T3" fmla="*/ 1972 h 1999"/>
                <a:gd name="T4" fmla="*/ 2068 w 2099"/>
                <a:gd name="T5" fmla="*/ 27 h 1999"/>
                <a:gd name="T6" fmla="*/ 31 w 2099"/>
                <a:gd name="T7" fmla="*/ 27 h 1999"/>
                <a:gd name="T8" fmla="*/ 434 w 2099"/>
                <a:gd name="T9" fmla="*/ 1972 h 1999"/>
                <a:gd name="T10" fmla="*/ 1676 w 2099"/>
                <a:gd name="T11" fmla="*/ 1999 h 1999"/>
                <a:gd name="T12" fmla="*/ 423 w 2099"/>
                <a:gd name="T13" fmla="*/ 1999 h 1999"/>
                <a:gd name="T14" fmla="*/ 409 w 2099"/>
                <a:gd name="T15" fmla="*/ 1989 h 1999"/>
                <a:gd name="T16" fmla="*/ 1 w 2099"/>
                <a:gd name="T17" fmla="*/ 16 h 1999"/>
                <a:gd name="T18" fmla="*/ 3 w 2099"/>
                <a:gd name="T19" fmla="*/ 5 h 1999"/>
                <a:gd name="T20" fmla="*/ 14 w 2099"/>
                <a:gd name="T21" fmla="*/ 0 h 1999"/>
                <a:gd name="T22" fmla="*/ 2085 w 2099"/>
                <a:gd name="T23" fmla="*/ 0 h 1999"/>
                <a:gd name="T24" fmla="*/ 2096 w 2099"/>
                <a:gd name="T25" fmla="*/ 5 h 1999"/>
                <a:gd name="T26" fmla="*/ 2098 w 2099"/>
                <a:gd name="T27" fmla="*/ 16 h 1999"/>
                <a:gd name="T28" fmla="*/ 1690 w 2099"/>
                <a:gd name="T29" fmla="*/ 1989 h 1999"/>
                <a:gd name="T30" fmla="*/ 1676 w 2099"/>
                <a:gd name="T31" fmla="*/ 1999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9" h="1999">
                  <a:moveTo>
                    <a:pt x="434" y="1972"/>
                  </a:moveTo>
                  <a:lnTo>
                    <a:pt x="1665" y="1972"/>
                  </a:lnTo>
                  <a:lnTo>
                    <a:pt x="2068" y="27"/>
                  </a:lnTo>
                  <a:lnTo>
                    <a:pt x="31" y="27"/>
                  </a:lnTo>
                  <a:lnTo>
                    <a:pt x="434" y="1972"/>
                  </a:lnTo>
                  <a:close/>
                  <a:moveTo>
                    <a:pt x="1676" y="1999"/>
                  </a:moveTo>
                  <a:lnTo>
                    <a:pt x="423" y="1999"/>
                  </a:lnTo>
                  <a:cubicBezTo>
                    <a:pt x="416" y="1999"/>
                    <a:pt x="411" y="1995"/>
                    <a:pt x="409" y="1989"/>
                  </a:cubicBezTo>
                  <a:lnTo>
                    <a:pt x="1" y="16"/>
                  </a:ln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lnTo>
                    <a:pt x="2085" y="0"/>
                  </a:lnTo>
                  <a:cubicBezTo>
                    <a:pt x="2089" y="0"/>
                    <a:pt x="2093" y="2"/>
                    <a:pt x="2096" y="5"/>
                  </a:cubicBezTo>
                  <a:cubicBezTo>
                    <a:pt x="2098" y="8"/>
                    <a:pt x="2099" y="12"/>
                    <a:pt x="2098" y="16"/>
                  </a:cubicBezTo>
                  <a:lnTo>
                    <a:pt x="1690" y="1989"/>
                  </a:lnTo>
                  <a:cubicBezTo>
                    <a:pt x="1688" y="1995"/>
                    <a:pt x="1683" y="1999"/>
                    <a:pt x="1676" y="19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05F39C3-67B4-45C8-BF2F-412ED85F2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4224" y="10861675"/>
              <a:ext cx="1436688" cy="1520825"/>
            </a:xfrm>
            <a:custGeom>
              <a:avLst/>
              <a:gdLst>
                <a:gd name="connsiteX0" fmla="*/ 519114 w 1436688"/>
                <a:gd name="connsiteY0" fmla="*/ 771526 h 1520825"/>
                <a:gd name="connsiteX1" fmla="*/ 519114 w 1436688"/>
                <a:gd name="connsiteY1" fmla="*/ 1119188 h 1520825"/>
                <a:gd name="connsiteX2" fmla="*/ 917576 w 1436688"/>
                <a:gd name="connsiteY2" fmla="*/ 1119188 h 1520825"/>
                <a:gd name="connsiteX3" fmla="*/ 917576 w 1436688"/>
                <a:gd name="connsiteY3" fmla="*/ 771526 h 1520825"/>
                <a:gd name="connsiteX4" fmla="*/ 519114 w 1436688"/>
                <a:gd name="connsiteY4" fmla="*/ 403226 h 1520825"/>
                <a:gd name="connsiteX5" fmla="*/ 519114 w 1436688"/>
                <a:gd name="connsiteY5" fmla="*/ 750888 h 1520825"/>
                <a:gd name="connsiteX6" fmla="*/ 917576 w 1436688"/>
                <a:gd name="connsiteY6" fmla="*/ 750888 h 1520825"/>
                <a:gd name="connsiteX7" fmla="*/ 917576 w 1436688"/>
                <a:gd name="connsiteY7" fmla="*/ 403226 h 1520825"/>
                <a:gd name="connsiteX8" fmla="*/ 508412 w 1436688"/>
                <a:gd name="connsiteY8" fmla="*/ 0 h 1520825"/>
                <a:gd name="connsiteX9" fmla="*/ 519114 w 1436688"/>
                <a:gd name="connsiteY9" fmla="*/ 10651 h 1520825"/>
                <a:gd name="connsiteX10" fmla="*/ 519114 w 1436688"/>
                <a:gd name="connsiteY10" fmla="*/ 382588 h 1520825"/>
                <a:gd name="connsiteX11" fmla="*/ 917576 w 1436688"/>
                <a:gd name="connsiteY11" fmla="*/ 382588 h 1520825"/>
                <a:gd name="connsiteX12" fmla="*/ 917576 w 1436688"/>
                <a:gd name="connsiteY12" fmla="*/ 10651 h 1520825"/>
                <a:gd name="connsiteX13" fmla="*/ 928278 w 1436688"/>
                <a:gd name="connsiteY13" fmla="*/ 0 h 1520825"/>
                <a:gd name="connsiteX14" fmla="*/ 938214 w 1436688"/>
                <a:gd name="connsiteY14" fmla="*/ 10651 h 1520825"/>
                <a:gd name="connsiteX15" fmla="*/ 938214 w 1436688"/>
                <a:gd name="connsiteY15" fmla="*/ 382588 h 1520825"/>
                <a:gd name="connsiteX16" fmla="*/ 1426802 w 1436688"/>
                <a:gd name="connsiteY16" fmla="*/ 382588 h 1520825"/>
                <a:gd name="connsiteX17" fmla="*/ 1436688 w 1436688"/>
                <a:gd name="connsiteY17" fmla="*/ 392525 h 1520825"/>
                <a:gd name="connsiteX18" fmla="*/ 1426802 w 1436688"/>
                <a:gd name="connsiteY18" fmla="*/ 403226 h 1520825"/>
                <a:gd name="connsiteX19" fmla="*/ 938214 w 1436688"/>
                <a:gd name="connsiteY19" fmla="*/ 403226 h 1520825"/>
                <a:gd name="connsiteX20" fmla="*/ 938214 w 1436688"/>
                <a:gd name="connsiteY20" fmla="*/ 750888 h 1520825"/>
                <a:gd name="connsiteX21" fmla="*/ 1350604 w 1436688"/>
                <a:gd name="connsiteY21" fmla="*/ 750888 h 1520825"/>
                <a:gd name="connsiteX22" fmla="*/ 1360488 w 1436688"/>
                <a:gd name="connsiteY22" fmla="*/ 761589 h 1520825"/>
                <a:gd name="connsiteX23" fmla="*/ 1350604 w 1436688"/>
                <a:gd name="connsiteY23" fmla="*/ 771526 h 1520825"/>
                <a:gd name="connsiteX24" fmla="*/ 938214 w 1436688"/>
                <a:gd name="connsiteY24" fmla="*/ 771526 h 1520825"/>
                <a:gd name="connsiteX25" fmla="*/ 938214 w 1436688"/>
                <a:gd name="connsiteY25" fmla="*/ 1119188 h 1520825"/>
                <a:gd name="connsiteX26" fmla="*/ 1273632 w 1436688"/>
                <a:gd name="connsiteY26" fmla="*/ 1119188 h 1520825"/>
                <a:gd name="connsiteX27" fmla="*/ 1284288 w 1436688"/>
                <a:gd name="connsiteY27" fmla="*/ 1129125 h 1520825"/>
                <a:gd name="connsiteX28" fmla="*/ 1273632 w 1436688"/>
                <a:gd name="connsiteY28" fmla="*/ 1139826 h 1520825"/>
                <a:gd name="connsiteX29" fmla="*/ 938214 w 1436688"/>
                <a:gd name="connsiteY29" fmla="*/ 1139826 h 1520825"/>
                <a:gd name="connsiteX30" fmla="*/ 938214 w 1436688"/>
                <a:gd name="connsiteY30" fmla="*/ 1510935 h 1520825"/>
                <a:gd name="connsiteX31" fmla="*/ 928278 w 1436688"/>
                <a:gd name="connsiteY31" fmla="*/ 1520825 h 1520825"/>
                <a:gd name="connsiteX32" fmla="*/ 917576 w 1436688"/>
                <a:gd name="connsiteY32" fmla="*/ 1510935 h 1520825"/>
                <a:gd name="connsiteX33" fmla="*/ 917576 w 1436688"/>
                <a:gd name="connsiteY33" fmla="*/ 1139826 h 1520825"/>
                <a:gd name="connsiteX34" fmla="*/ 519114 w 1436688"/>
                <a:gd name="connsiteY34" fmla="*/ 1139826 h 1520825"/>
                <a:gd name="connsiteX35" fmla="*/ 519114 w 1436688"/>
                <a:gd name="connsiteY35" fmla="*/ 1510935 h 1520825"/>
                <a:gd name="connsiteX36" fmla="*/ 508412 w 1436688"/>
                <a:gd name="connsiteY36" fmla="*/ 1520825 h 1520825"/>
                <a:gd name="connsiteX37" fmla="*/ 498476 w 1436688"/>
                <a:gd name="connsiteY37" fmla="*/ 1510935 h 1520825"/>
                <a:gd name="connsiteX38" fmla="*/ 498476 w 1436688"/>
                <a:gd name="connsiteY38" fmla="*/ 1139826 h 1520825"/>
                <a:gd name="connsiteX39" fmla="*/ 162296 w 1436688"/>
                <a:gd name="connsiteY39" fmla="*/ 1139826 h 1520825"/>
                <a:gd name="connsiteX40" fmla="*/ 152400 w 1436688"/>
                <a:gd name="connsiteY40" fmla="*/ 1129125 h 1520825"/>
                <a:gd name="connsiteX41" fmla="*/ 162296 w 1436688"/>
                <a:gd name="connsiteY41" fmla="*/ 1119188 h 1520825"/>
                <a:gd name="connsiteX42" fmla="*/ 498476 w 1436688"/>
                <a:gd name="connsiteY42" fmla="*/ 1119188 h 1520825"/>
                <a:gd name="connsiteX43" fmla="*/ 498476 w 1436688"/>
                <a:gd name="connsiteY43" fmla="*/ 771526 h 1520825"/>
                <a:gd name="connsiteX44" fmla="*/ 86086 w 1436688"/>
                <a:gd name="connsiteY44" fmla="*/ 771526 h 1520825"/>
                <a:gd name="connsiteX45" fmla="*/ 76200 w 1436688"/>
                <a:gd name="connsiteY45" fmla="*/ 761589 h 1520825"/>
                <a:gd name="connsiteX46" fmla="*/ 86086 w 1436688"/>
                <a:gd name="connsiteY46" fmla="*/ 750888 h 1520825"/>
                <a:gd name="connsiteX47" fmla="*/ 498476 w 1436688"/>
                <a:gd name="connsiteY47" fmla="*/ 750888 h 1520825"/>
                <a:gd name="connsiteX48" fmla="*/ 498476 w 1436688"/>
                <a:gd name="connsiteY48" fmla="*/ 403226 h 1520825"/>
                <a:gd name="connsiteX49" fmla="*/ 9888 w 1436688"/>
                <a:gd name="connsiteY49" fmla="*/ 403226 h 1520825"/>
                <a:gd name="connsiteX50" fmla="*/ 0 w 1436688"/>
                <a:gd name="connsiteY50" fmla="*/ 392525 h 1520825"/>
                <a:gd name="connsiteX51" fmla="*/ 9888 w 1436688"/>
                <a:gd name="connsiteY51" fmla="*/ 382588 h 1520825"/>
                <a:gd name="connsiteX52" fmla="*/ 498476 w 1436688"/>
                <a:gd name="connsiteY52" fmla="*/ 382588 h 1520825"/>
                <a:gd name="connsiteX53" fmla="*/ 498476 w 1436688"/>
                <a:gd name="connsiteY53" fmla="*/ 10651 h 1520825"/>
                <a:gd name="connsiteX54" fmla="*/ 508412 w 1436688"/>
                <a:gd name="connsiteY54" fmla="*/ 0 h 152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436688" h="1520825">
                  <a:moveTo>
                    <a:pt x="519114" y="771526"/>
                  </a:moveTo>
                  <a:lnTo>
                    <a:pt x="519114" y="1119188"/>
                  </a:lnTo>
                  <a:lnTo>
                    <a:pt x="917576" y="1119188"/>
                  </a:lnTo>
                  <a:lnTo>
                    <a:pt x="917576" y="771526"/>
                  </a:lnTo>
                  <a:close/>
                  <a:moveTo>
                    <a:pt x="519114" y="403226"/>
                  </a:moveTo>
                  <a:lnTo>
                    <a:pt x="519114" y="750888"/>
                  </a:lnTo>
                  <a:lnTo>
                    <a:pt x="917576" y="750888"/>
                  </a:lnTo>
                  <a:lnTo>
                    <a:pt x="917576" y="403226"/>
                  </a:lnTo>
                  <a:close/>
                  <a:moveTo>
                    <a:pt x="508412" y="0"/>
                  </a:moveTo>
                  <a:cubicBezTo>
                    <a:pt x="514528" y="0"/>
                    <a:pt x="519114" y="4565"/>
                    <a:pt x="519114" y="10651"/>
                  </a:cubicBezTo>
                  <a:lnTo>
                    <a:pt x="519114" y="382588"/>
                  </a:lnTo>
                  <a:lnTo>
                    <a:pt x="917576" y="382588"/>
                  </a:lnTo>
                  <a:lnTo>
                    <a:pt x="917576" y="10651"/>
                  </a:lnTo>
                  <a:cubicBezTo>
                    <a:pt x="917576" y="4565"/>
                    <a:pt x="922162" y="0"/>
                    <a:pt x="928278" y="0"/>
                  </a:cubicBezTo>
                  <a:cubicBezTo>
                    <a:pt x="933628" y="0"/>
                    <a:pt x="938214" y="4565"/>
                    <a:pt x="938214" y="10651"/>
                  </a:cubicBezTo>
                  <a:lnTo>
                    <a:pt x="938214" y="382588"/>
                  </a:lnTo>
                  <a:lnTo>
                    <a:pt x="1426802" y="382588"/>
                  </a:lnTo>
                  <a:cubicBezTo>
                    <a:pt x="1432126" y="382588"/>
                    <a:pt x="1436688" y="387174"/>
                    <a:pt x="1436688" y="392525"/>
                  </a:cubicBezTo>
                  <a:cubicBezTo>
                    <a:pt x="1436688" y="398640"/>
                    <a:pt x="1432126" y="403226"/>
                    <a:pt x="1426802" y="403226"/>
                  </a:cubicBezTo>
                  <a:lnTo>
                    <a:pt x="938214" y="403226"/>
                  </a:lnTo>
                  <a:lnTo>
                    <a:pt x="938214" y="750888"/>
                  </a:lnTo>
                  <a:lnTo>
                    <a:pt x="1350604" y="750888"/>
                  </a:lnTo>
                  <a:cubicBezTo>
                    <a:pt x="1355926" y="750888"/>
                    <a:pt x="1360488" y="755474"/>
                    <a:pt x="1360488" y="761589"/>
                  </a:cubicBezTo>
                  <a:cubicBezTo>
                    <a:pt x="1360488" y="766940"/>
                    <a:pt x="1355926" y="771526"/>
                    <a:pt x="1350604" y="771526"/>
                  </a:cubicBezTo>
                  <a:lnTo>
                    <a:pt x="938214" y="771526"/>
                  </a:lnTo>
                  <a:lnTo>
                    <a:pt x="938214" y="1119188"/>
                  </a:lnTo>
                  <a:lnTo>
                    <a:pt x="1273632" y="1119188"/>
                  </a:lnTo>
                  <a:cubicBezTo>
                    <a:pt x="1279722" y="1119188"/>
                    <a:pt x="1284288" y="1123774"/>
                    <a:pt x="1284288" y="1129125"/>
                  </a:cubicBezTo>
                  <a:cubicBezTo>
                    <a:pt x="1284288" y="1135240"/>
                    <a:pt x="1279722" y="1139826"/>
                    <a:pt x="1273632" y="1139826"/>
                  </a:cubicBezTo>
                  <a:lnTo>
                    <a:pt x="938214" y="1139826"/>
                  </a:lnTo>
                  <a:lnTo>
                    <a:pt x="938214" y="1510935"/>
                  </a:lnTo>
                  <a:cubicBezTo>
                    <a:pt x="938214" y="1516260"/>
                    <a:pt x="933628" y="1520825"/>
                    <a:pt x="928278" y="1520825"/>
                  </a:cubicBezTo>
                  <a:cubicBezTo>
                    <a:pt x="922162" y="1520825"/>
                    <a:pt x="917576" y="1516260"/>
                    <a:pt x="917576" y="1510935"/>
                  </a:cubicBezTo>
                  <a:lnTo>
                    <a:pt x="917576" y="1139826"/>
                  </a:lnTo>
                  <a:lnTo>
                    <a:pt x="519114" y="1139826"/>
                  </a:lnTo>
                  <a:lnTo>
                    <a:pt x="519114" y="1510935"/>
                  </a:lnTo>
                  <a:cubicBezTo>
                    <a:pt x="519114" y="1516260"/>
                    <a:pt x="514528" y="1520825"/>
                    <a:pt x="508412" y="1520825"/>
                  </a:cubicBezTo>
                  <a:cubicBezTo>
                    <a:pt x="503062" y="1520825"/>
                    <a:pt x="498476" y="1516260"/>
                    <a:pt x="498476" y="1510935"/>
                  </a:cubicBezTo>
                  <a:lnTo>
                    <a:pt x="498476" y="1139826"/>
                  </a:lnTo>
                  <a:lnTo>
                    <a:pt x="162296" y="1139826"/>
                  </a:lnTo>
                  <a:cubicBezTo>
                    <a:pt x="156968" y="1139826"/>
                    <a:pt x="152400" y="1135240"/>
                    <a:pt x="152400" y="1129125"/>
                  </a:cubicBezTo>
                  <a:cubicBezTo>
                    <a:pt x="152400" y="1123774"/>
                    <a:pt x="156968" y="1119188"/>
                    <a:pt x="162296" y="1119188"/>
                  </a:cubicBezTo>
                  <a:lnTo>
                    <a:pt x="498476" y="1119188"/>
                  </a:lnTo>
                  <a:lnTo>
                    <a:pt x="498476" y="771526"/>
                  </a:lnTo>
                  <a:lnTo>
                    <a:pt x="86086" y="771526"/>
                  </a:lnTo>
                  <a:cubicBezTo>
                    <a:pt x="80764" y="771526"/>
                    <a:pt x="76200" y="766940"/>
                    <a:pt x="76200" y="761589"/>
                  </a:cubicBezTo>
                  <a:cubicBezTo>
                    <a:pt x="76200" y="755474"/>
                    <a:pt x="80764" y="750888"/>
                    <a:pt x="86086" y="750888"/>
                  </a:cubicBezTo>
                  <a:lnTo>
                    <a:pt x="498476" y="750888"/>
                  </a:lnTo>
                  <a:lnTo>
                    <a:pt x="498476" y="403226"/>
                  </a:lnTo>
                  <a:lnTo>
                    <a:pt x="9888" y="403226"/>
                  </a:lnTo>
                  <a:cubicBezTo>
                    <a:pt x="4564" y="403226"/>
                    <a:pt x="0" y="398640"/>
                    <a:pt x="0" y="392525"/>
                  </a:cubicBezTo>
                  <a:cubicBezTo>
                    <a:pt x="0" y="387174"/>
                    <a:pt x="4564" y="382588"/>
                    <a:pt x="9888" y="382588"/>
                  </a:cubicBezTo>
                  <a:lnTo>
                    <a:pt x="498476" y="382588"/>
                  </a:lnTo>
                  <a:lnTo>
                    <a:pt x="498476" y="10651"/>
                  </a:lnTo>
                  <a:cubicBezTo>
                    <a:pt x="498476" y="4565"/>
                    <a:pt x="503062" y="0"/>
                    <a:pt x="508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22" name="Freeform 294">
              <a:extLst>
                <a:ext uri="{FF2B5EF4-FFF2-40B4-BE49-F238E27FC236}">
                  <a16:creationId xmlns:a16="http://schemas.microsoft.com/office/drawing/2014/main" id="{E4BB3D76-9288-4077-BBF5-9B9FBAA10C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89500" y="5357813"/>
              <a:ext cx="2968625" cy="869950"/>
            </a:xfrm>
            <a:custGeom>
              <a:avLst/>
              <a:gdLst/>
              <a:ahLst/>
              <a:cxnLst/>
              <a:rect l="0" t="0" r="r" b="b"/>
              <a:pathLst/>
            </a:custGeom>
            <a:solidFill>
              <a:srgbClr val="67A4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23" name="Freeform 272">
              <a:extLst>
                <a:ext uri="{FF2B5EF4-FFF2-40B4-BE49-F238E27FC236}">
                  <a16:creationId xmlns:a16="http://schemas.microsoft.com/office/drawing/2014/main" id="{CE2FCE1F-5E89-484D-9217-76AC20C9E030}"/>
                </a:ext>
              </a:extLst>
            </p:cNvPr>
            <p:cNvSpPr>
              <a:spLocks noEditPoints="1"/>
            </p:cNvSpPr>
            <p:nvPr/>
          </p:nvSpPr>
          <p:spPr bwMode="auto">
            <a:xfrm rot="20921038">
              <a:off x="10375956" y="6154263"/>
              <a:ext cx="401744" cy="400616"/>
            </a:xfrm>
            <a:custGeom>
              <a:avLst/>
              <a:gdLst>
                <a:gd name="T0" fmla="*/ 33 w 741"/>
                <a:gd name="T1" fmla="*/ 297 h 739"/>
                <a:gd name="T2" fmla="*/ 297 w 741"/>
                <a:gd name="T3" fmla="*/ 706 h 739"/>
                <a:gd name="T4" fmla="*/ 707 w 741"/>
                <a:gd name="T5" fmla="*/ 442 h 739"/>
                <a:gd name="T6" fmla="*/ 443 w 741"/>
                <a:gd name="T7" fmla="*/ 33 h 739"/>
                <a:gd name="T8" fmla="*/ 33 w 741"/>
                <a:gd name="T9" fmla="*/ 297 h 739"/>
                <a:gd name="T10" fmla="*/ 293 w 741"/>
                <a:gd name="T11" fmla="*/ 739 h 739"/>
                <a:gd name="T12" fmla="*/ 282 w 741"/>
                <a:gd name="T13" fmla="*/ 732 h 739"/>
                <a:gd name="T14" fmla="*/ 3 w 741"/>
                <a:gd name="T15" fmla="*/ 300 h 739"/>
                <a:gd name="T16" fmla="*/ 1 w 741"/>
                <a:gd name="T17" fmla="*/ 290 h 739"/>
                <a:gd name="T18" fmla="*/ 7 w 741"/>
                <a:gd name="T19" fmla="*/ 281 h 739"/>
                <a:gd name="T20" fmla="*/ 440 w 741"/>
                <a:gd name="T21" fmla="*/ 2 h 739"/>
                <a:gd name="T22" fmla="*/ 450 w 741"/>
                <a:gd name="T23" fmla="*/ 1 h 739"/>
                <a:gd name="T24" fmla="*/ 458 w 741"/>
                <a:gd name="T25" fmla="*/ 6 h 739"/>
                <a:gd name="T26" fmla="*/ 737 w 741"/>
                <a:gd name="T27" fmla="*/ 439 h 739"/>
                <a:gd name="T28" fmla="*/ 733 w 741"/>
                <a:gd name="T29" fmla="*/ 458 h 739"/>
                <a:gd name="T30" fmla="*/ 301 w 741"/>
                <a:gd name="T31" fmla="*/ 736 h 739"/>
                <a:gd name="T32" fmla="*/ 293 w 741"/>
                <a:gd name="T3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1" h="739">
                  <a:moveTo>
                    <a:pt x="33" y="297"/>
                  </a:moveTo>
                  <a:lnTo>
                    <a:pt x="297" y="706"/>
                  </a:lnTo>
                  <a:lnTo>
                    <a:pt x="707" y="442"/>
                  </a:lnTo>
                  <a:lnTo>
                    <a:pt x="443" y="33"/>
                  </a:lnTo>
                  <a:lnTo>
                    <a:pt x="33" y="297"/>
                  </a:lnTo>
                  <a:close/>
                  <a:moveTo>
                    <a:pt x="293" y="739"/>
                  </a:moveTo>
                  <a:cubicBezTo>
                    <a:pt x="289" y="739"/>
                    <a:pt x="285" y="736"/>
                    <a:pt x="282" y="732"/>
                  </a:cubicBezTo>
                  <a:lnTo>
                    <a:pt x="3" y="300"/>
                  </a:lnTo>
                  <a:cubicBezTo>
                    <a:pt x="1" y="297"/>
                    <a:pt x="0" y="293"/>
                    <a:pt x="1" y="290"/>
                  </a:cubicBezTo>
                  <a:cubicBezTo>
                    <a:pt x="2" y="286"/>
                    <a:pt x="4" y="283"/>
                    <a:pt x="7" y="281"/>
                  </a:cubicBezTo>
                  <a:lnTo>
                    <a:pt x="440" y="2"/>
                  </a:lnTo>
                  <a:cubicBezTo>
                    <a:pt x="443" y="1"/>
                    <a:pt x="446" y="0"/>
                    <a:pt x="450" y="1"/>
                  </a:cubicBezTo>
                  <a:cubicBezTo>
                    <a:pt x="453" y="1"/>
                    <a:pt x="456" y="3"/>
                    <a:pt x="458" y="6"/>
                  </a:cubicBezTo>
                  <a:lnTo>
                    <a:pt x="737" y="439"/>
                  </a:lnTo>
                  <a:cubicBezTo>
                    <a:pt x="741" y="445"/>
                    <a:pt x="739" y="454"/>
                    <a:pt x="733" y="458"/>
                  </a:cubicBezTo>
                  <a:lnTo>
                    <a:pt x="301" y="736"/>
                  </a:lnTo>
                  <a:cubicBezTo>
                    <a:pt x="298" y="738"/>
                    <a:pt x="296" y="739"/>
                    <a:pt x="293" y="739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24" name="Freeform 282">
              <a:extLst>
                <a:ext uri="{FF2B5EF4-FFF2-40B4-BE49-F238E27FC236}">
                  <a16:creationId xmlns:a16="http://schemas.microsoft.com/office/drawing/2014/main" id="{D10A271A-1533-4A16-AA94-C61123E92E22}"/>
                </a:ext>
              </a:extLst>
            </p:cNvPr>
            <p:cNvSpPr>
              <a:spLocks noEditPoints="1"/>
            </p:cNvSpPr>
            <p:nvPr/>
          </p:nvSpPr>
          <p:spPr bwMode="auto">
            <a:xfrm rot="272826" flipH="1">
              <a:off x="9868033" y="8427947"/>
              <a:ext cx="716139" cy="762728"/>
            </a:xfrm>
            <a:custGeom>
              <a:avLst/>
              <a:gdLst>
                <a:gd name="T0" fmla="*/ 39 w 1123"/>
                <a:gd name="T1" fmla="*/ 534 h 1194"/>
                <a:gd name="T2" fmla="*/ 777 w 1123"/>
                <a:gd name="T3" fmla="*/ 1156 h 1194"/>
                <a:gd name="T4" fmla="*/ 1087 w 1123"/>
                <a:gd name="T5" fmla="*/ 39 h 1194"/>
                <a:gd name="T6" fmla="*/ 39 w 1123"/>
                <a:gd name="T7" fmla="*/ 534 h 1194"/>
                <a:gd name="T8" fmla="*/ 785 w 1123"/>
                <a:gd name="T9" fmla="*/ 1194 h 1194"/>
                <a:gd name="T10" fmla="*/ 776 w 1123"/>
                <a:gd name="T11" fmla="*/ 1191 h 1194"/>
                <a:gd name="T12" fmla="*/ 5 w 1123"/>
                <a:gd name="T13" fmla="*/ 541 h 1194"/>
                <a:gd name="T14" fmla="*/ 1 w 1123"/>
                <a:gd name="T15" fmla="*/ 529 h 1194"/>
                <a:gd name="T16" fmla="*/ 8 w 1123"/>
                <a:gd name="T17" fmla="*/ 518 h 1194"/>
                <a:gd name="T18" fmla="*/ 1103 w 1123"/>
                <a:gd name="T19" fmla="*/ 2 h 1194"/>
                <a:gd name="T20" fmla="*/ 1117 w 1123"/>
                <a:gd name="T21" fmla="*/ 4 h 1194"/>
                <a:gd name="T22" fmla="*/ 1121 w 1123"/>
                <a:gd name="T23" fmla="*/ 18 h 1194"/>
                <a:gd name="T24" fmla="*/ 798 w 1123"/>
                <a:gd name="T25" fmla="*/ 1184 h 1194"/>
                <a:gd name="T26" fmla="*/ 789 w 1123"/>
                <a:gd name="T27" fmla="*/ 1193 h 1194"/>
                <a:gd name="T28" fmla="*/ 785 w 1123"/>
                <a:gd name="T2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3" h="1194">
                  <a:moveTo>
                    <a:pt x="39" y="534"/>
                  </a:moveTo>
                  <a:lnTo>
                    <a:pt x="777" y="1156"/>
                  </a:lnTo>
                  <a:lnTo>
                    <a:pt x="1087" y="39"/>
                  </a:lnTo>
                  <a:lnTo>
                    <a:pt x="39" y="534"/>
                  </a:lnTo>
                  <a:close/>
                  <a:moveTo>
                    <a:pt x="785" y="1194"/>
                  </a:moveTo>
                  <a:cubicBezTo>
                    <a:pt x="782" y="1194"/>
                    <a:pt x="778" y="1193"/>
                    <a:pt x="776" y="1191"/>
                  </a:cubicBezTo>
                  <a:lnTo>
                    <a:pt x="5" y="541"/>
                  </a:lnTo>
                  <a:cubicBezTo>
                    <a:pt x="2" y="538"/>
                    <a:pt x="0" y="533"/>
                    <a:pt x="1" y="529"/>
                  </a:cubicBezTo>
                  <a:cubicBezTo>
                    <a:pt x="1" y="524"/>
                    <a:pt x="4" y="520"/>
                    <a:pt x="8" y="518"/>
                  </a:cubicBezTo>
                  <a:lnTo>
                    <a:pt x="1103" y="2"/>
                  </a:lnTo>
                  <a:cubicBezTo>
                    <a:pt x="1107" y="0"/>
                    <a:pt x="1113" y="1"/>
                    <a:pt x="1117" y="4"/>
                  </a:cubicBezTo>
                  <a:cubicBezTo>
                    <a:pt x="1121" y="8"/>
                    <a:pt x="1123" y="13"/>
                    <a:pt x="1121" y="18"/>
                  </a:cubicBezTo>
                  <a:lnTo>
                    <a:pt x="798" y="1184"/>
                  </a:lnTo>
                  <a:cubicBezTo>
                    <a:pt x="797" y="1188"/>
                    <a:pt x="793" y="1192"/>
                    <a:pt x="789" y="1193"/>
                  </a:cubicBezTo>
                  <a:cubicBezTo>
                    <a:pt x="787" y="1194"/>
                    <a:pt x="786" y="1194"/>
                    <a:pt x="785" y="1194"/>
                  </a:cubicBezTo>
                  <a:close/>
                </a:path>
              </a:pathLst>
            </a:custGeom>
            <a:solidFill>
              <a:srgbClr val="67A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01277CE-836B-4BA0-93B7-4BC06B7B8469}"/>
                </a:ext>
              </a:extLst>
            </p:cNvPr>
            <p:cNvSpPr/>
            <p:nvPr/>
          </p:nvSpPr>
          <p:spPr>
            <a:xfrm>
              <a:off x="17682210" y="5430079"/>
              <a:ext cx="2827020" cy="735028"/>
            </a:xfrm>
            <a:custGeom>
              <a:avLst/>
              <a:gdLst>
                <a:gd name="connsiteX0" fmla="*/ 0 w 2827020"/>
                <a:gd name="connsiteY0" fmla="*/ 546641 h 756220"/>
                <a:gd name="connsiteX1" fmla="*/ 1143000 w 2827020"/>
                <a:gd name="connsiteY1" fmla="*/ 1811 h 756220"/>
                <a:gd name="connsiteX2" fmla="*/ 640080 w 2827020"/>
                <a:gd name="connsiteY2" fmla="*/ 710471 h 756220"/>
                <a:gd name="connsiteX3" fmla="*/ 1924050 w 2827020"/>
                <a:gd name="connsiteY3" fmla="*/ 74201 h 756220"/>
                <a:gd name="connsiteX4" fmla="*/ 1802130 w 2827020"/>
                <a:gd name="connsiteY4" fmla="*/ 756191 h 756220"/>
                <a:gd name="connsiteX5" fmla="*/ 2827020 w 2827020"/>
                <a:gd name="connsiteY5" fmla="*/ 104681 h 756220"/>
                <a:gd name="connsiteX0" fmla="*/ 0 w 2827020"/>
                <a:gd name="connsiteY0" fmla="*/ 498710 h 708289"/>
                <a:gd name="connsiteX1" fmla="*/ 1168400 w 2827020"/>
                <a:gd name="connsiteY1" fmla="*/ 2140 h 708289"/>
                <a:gd name="connsiteX2" fmla="*/ 640080 w 2827020"/>
                <a:gd name="connsiteY2" fmla="*/ 662540 h 708289"/>
                <a:gd name="connsiteX3" fmla="*/ 1924050 w 2827020"/>
                <a:gd name="connsiteY3" fmla="*/ 26270 h 708289"/>
                <a:gd name="connsiteX4" fmla="*/ 1802130 w 2827020"/>
                <a:gd name="connsiteY4" fmla="*/ 708260 h 708289"/>
                <a:gd name="connsiteX5" fmla="*/ 2827020 w 2827020"/>
                <a:gd name="connsiteY5" fmla="*/ 56750 h 708289"/>
                <a:gd name="connsiteX0" fmla="*/ 0 w 2827020"/>
                <a:gd name="connsiteY0" fmla="*/ 526446 h 736025"/>
                <a:gd name="connsiteX1" fmla="*/ 1140460 w 2827020"/>
                <a:gd name="connsiteY1" fmla="*/ 1936 h 736025"/>
                <a:gd name="connsiteX2" fmla="*/ 640080 w 2827020"/>
                <a:gd name="connsiteY2" fmla="*/ 690276 h 736025"/>
                <a:gd name="connsiteX3" fmla="*/ 1924050 w 2827020"/>
                <a:gd name="connsiteY3" fmla="*/ 54006 h 736025"/>
                <a:gd name="connsiteX4" fmla="*/ 1802130 w 2827020"/>
                <a:gd name="connsiteY4" fmla="*/ 735996 h 736025"/>
                <a:gd name="connsiteX5" fmla="*/ 2827020 w 2827020"/>
                <a:gd name="connsiteY5" fmla="*/ 84486 h 736025"/>
                <a:gd name="connsiteX0" fmla="*/ 0 w 2827020"/>
                <a:gd name="connsiteY0" fmla="*/ 528970 h 738549"/>
                <a:gd name="connsiteX1" fmla="*/ 1168400 w 2827020"/>
                <a:gd name="connsiteY1" fmla="*/ 1920 h 738549"/>
                <a:gd name="connsiteX2" fmla="*/ 640080 w 2827020"/>
                <a:gd name="connsiteY2" fmla="*/ 692800 h 738549"/>
                <a:gd name="connsiteX3" fmla="*/ 1924050 w 2827020"/>
                <a:gd name="connsiteY3" fmla="*/ 56530 h 738549"/>
                <a:gd name="connsiteX4" fmla="*/ 1802130 w 2827020"/>
                <a:gd name="connsiteY4" fmla="*/ 738520 h 738549"/>
                <a:gd name="connsiteX5" fmla="*/ 2827020 w 2827020"/>
                <a:gd name="connsiteY5" fmla="*/ 87010 h 738549"/>
                <a:gd name="connsiteX0" fmla="*/ 0 w 2827020"/>
                <a:gd name="connsiteY0" fmla="*/ 541591 h 751170"/>
                <a:gd name="connsiteX1" fmla="*/ 1145540 w 2827020"/>
                <a:gd name="connsiteY1" fmla="*/ 1841 h 751170"/>
                <a:gd name="connsiteX2" fmla="*/ 640080 w 2827020"/>
                <a:gd name="connsiteY2" fmla="*/ 705421 h 751170"/>
                <a:gd name="connsiteX3" fmla="*/ 1924050 w 2827020"/>
                <a:gd name="connsiteY3" fmla="*/ 69151 h 751170"/>
                <a:gd name="connsiteX4" fmla="*/ 1802130 w 2827020"/>
                <a:gd name="connsiteY4" fmla="*/ 751141 h 751170"/>
                <a:gd name="connsiteX5" fmla="*/ 2827020 w 2827020"/>
                <a:gd name="connsiteY5" fmla="*/ 99631 h 751170"/>
                <a:gd name="connsiteX0" fmla="*/ 0 w 2827020"/>
                <a:gd name="connsiteY0" fmla="*/ 531494 h 741073"/>
                <a:gd name="connsiteX1" fmla="*/ 1155700 w 2827020"/>
                <a:gd name="connsiteY1" fmla="*/ 1904 h 741073"/>
                <a:gd name="connsiteX2" fmla="*/ 640080 w 2827020"/>
                <a:gd name="connsiteY2" fmla="*/ 695324 h 741073"/>
                <a:gd name="connsiteX3" fmla="*/ 1924050 w 2827020"/>
                <a:gd name="connsiteY3" fmla="*/ 59054 h 741073"/>
                <a:gd name="connsiteX4" fmla="*/ 1802130 w 2827020"/>
                <a:gd name="connsiteY4" fmla="*/ 741044 h 741073"/>
                <a:gd name="connsiteX5" fmla="*/ 2827020 w 2827020"/>
                <a:gd name="connsiteY5" fmla="*/ 89534 h 741073"/>
                <a:gd name="connsiteX0" fmla="*/ 0 w 2827020"/>
                <a:gd name="connsiteY0" fmla="*/ 551692 h 761271"/>
                <a:gd name="connsiteX1" fmla="*/ 1137920 w 2827020"/>
                <a:gd name="connsiteY1" fmla="*/ 1782 h 761271"/>
                <a:gd name="connsiteX2" fmla="*/ 640080 w 2827020"/>
                <a:gd name="connsiteY2" fmla="*/ 715522 h 761271"/>
                <a:gd name="connsiteX3" fmla="*/ 1924050 w 2827020"/>
                <a:gd name="connsiteY3" fmla="*/ 79252 h 761271"/>
                <a:gd name="connsiteX4" fmla="*/ 1802130 w 2827020"/>
                <a:gd name="connsiteY4" fmla="*/ 761242 h 761271"/>
                <a:gd name="connsiteX5" fmla="*/ 2827020 w 2827020"/>
                <a:gd name="connsiteY5" fmla="*/ 109732 h 761271"/>
                <a:gd name="connsiteX0" fmla="*/ 0 w 2827020"/>
                <a:gd name="connsiteY0" fmla="*/ 551127 h 760706"/>
                <a:gd name="connsiteX1" fmla="*/ 1137920 w 2827020"/>
                <a:gd name="connsiteY1" fmla="*/ 1217 h 760706"/>
                <a:gd name="connsiteX2" fmla="*/ 640080 w 2827020"/>
                <a:gd name="connsiteY2" fmla="*/ 714957 h 760706"/>
                <a:gd name="connsiteX3" fmla="*/ 1924050 w 2827020"/>
                <a:gd name="connsiteY3" fmla="*/ 78687 h 760706"/>
                <a:gd name="connsiteX4" fmla="*/ 1802130 w 2827020"/>
                <a:gd name="connsiteY4" fmla="*/ 760677 h 760706"/>
                <a:gd name="connsiteX5" fmla="*/ 2827020 w 2827020"/>
                <a:gd name="connsiteY5" fmla="*/ 109167 h 760706"/>
                <a:gd name="connsiteX0" fmla="*/ 0 w 2827020"/>
                <a:gd name="connsiteY0" fmla="*/ 533421 h 743000"/>
                <a:gd name="connsiteX1" fmla="*/ 1137920 w 2827020"/>
                <a:gd name="connsiteY1" fmla="*/ 1291 h 743000"/>
                <a:gd name="connsiteX2" fmla="*/ 640080 w 2827020"/>
                <a:gd name="connsiteY2" fmla="*/ 697251 h 743000"/>
                <a:gd name="connsiteX3" fmla="*/ 1924050 w 2827020"/>
                <a:gd name="connsiteY3" fmla="*/ 60981 h 743000"/>
                <a:gd name="connsiteX4" fmla="*/ 1802130 w 2827020"/>
                <a:gd name="connsiteY4" fmla="*/ 742971 h 743000"/>
                <a:gd name="connsiteX5" fmla="*/ 2827020 w 2827020"/>
                <a:gd name="connsiteY5" fmla="*/ 91461 h 743000"/>
                <a:gd name="connsiteX0" fmla="*/ 0 w 2827020"/>
                <a:gd name="connsiteY0" fmla="*/ 518253 h 727832"/>
                <a:gd name="connsiteX1" fmla="*/ 1137920 w 2827020"/>
                <a:gd name="connsiteY1" fmla="*/ 1363 h 727832"/>
                <a:gd name="connsiteX2" fmla="*/ 640080 w 2827020"/>
                <a:gd name="connsiteY2" fmla="*/ 682083 h 727832"/>
                <a:gd name="connsiteX3" fmla="*/ 1924050 w 2827020"/>
                <a:gd name="connsiteY3" fmla="*/ 45813 h 727832"/>
                <a:gd name="connsiteX4" fmla="*/ 1802130 w 2827020"/>
                <a:gd name="connsiteY4" fmla="*/ 727803 h 727832"/>
                <a:gd name="connsiteX5" fmla="*/ 2827020 w 2827020"/>
                <a:gd name="connsiteY5" fmla="*/ 76293 h 727832"/>
                <a:gd name="connsiteX0" fmla="*/ 0 w 2827020"/>
                <a:gd name="connsiteY0" fmla="*/ 535949 h 745528"/>
                <a:gd name="connsiteX1" fmla="*/ 1140460 w 2827020"/>
                <a:gd name="connsiteY1" fmla="*/ 1279 h 745528"/>
                <a:gd name="connsiteX2" fmla="*/ 640080 w 2827020"/>
                <a:gd name="connsiteY2" fmla="*/ 699779 h 745528"/>
                <a:gd name="connsiteX3" fmla="*/ 1924050 w 2827020"/>
                <a:gd name="connsiteY3" fmla="*/ 63509 h 745528"/>
                <a:gd name="connsiteX4" fmla="*/ 1802130 w 2827020"/>
                <a:gd name="connsiteY4" fmla="*/ 745499 h 745528"/>
                <a:gd name="connsiteX5" fmla="*/ 2827020 w 2827020"/>
                <a:gd name="connsiteY5" fmla="*/ 93989 h 745528"/>
                <a:gd name="connsiteX0" fmla="*/ 0 w 2827020"/>
                <a:gd name="connsiteY0" fmla="*/ 523308 h 732887"/>
                <a:gd name="connsiteX1" fmla="*/ 1140460 w 2827020"/>
                <a:gd name="connsiteY1" fmla="*/ 1338 h 732887"/>
                <a:gd name="connsiteX2" fmla="*/ 640080 w 2827020"/>
                <a:gd name="connsiteY2" fmla="*/ 687138 h 732887"/>
                <a:gd name="connsiteX3" fmla="*/ 1924050 w 2827020"/>
                <a:gd name="connsiteY3" fmla="*/ 50868 h 732887"/>
                <a:gd name="connsiteX4" fmla="*/ 1802130 w 2827020"/>
                <a:gd name="connsiteY4" fmla="*/ 732858 h 732887"/>
                <a:gd name="connsiteX5" fmla="*/ 2827020 w 2827020"/>
                <a:gd name="connsiteY5" fmla="*/ 81348 h 732887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924050 w 2827020"/>
                <a:gd name="connsiteY3" fmla="*/ 5251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327 h 733906"/>
                <a:gd name="connsiteX1" fmla="*/ 1140460 w 2827020"/>
                <a:gd name="connsiteY1" fmla="*/ 2357 h 733906"/>
                <a:gd name="connsiteX2" fmla="*/ 657860 w 2827020"/>
                <a:gd name="connsiteY2" fmla="*/ 705937 h 733906"/>
                <a:gd name="connsiteX3" fmla="*/ 1924050 w 2827020"/>
                <a:gd name="connsiteY3" fmla="*/ 51887 h 733906"/>
                <a:gd name="connsiteX4" fmla="*/ 1802130 w 2827020"/>
                <a:gd name="connsiteY4" fmla="*/ 733877 h 733906"/>
                <a:gd name="connsiteX5" fmla="*/ 2827020 w 2827020"/>
                <a:gd name="connsiteY5" fmla="*/ 82367 h 733906"/>
                <a:gd name="connsiteX0" fmla="*/ 0 w 2827020"/>
                <a:gd name="connsiteY0" fmla="*/ 524327 h 733906"/>
                <a:gd name="connsiteX1" fmla="*/ 1140460 w 2827020"/>
                <a:gd name="connsiteY1" fmla="*/ 2357 h 733906"/>
                <a:gd name="connsiteX2" fmla="*/ 657860 w 2827020"/>
                <a:gd name="connsiteY2" fmla="*/ 705937 h 733906"/>
                <a:gd name="connsiteX3" fmla="*/ 1924050 w 2827020"/>
                <a:gd name="connsiteY3" fmla="*/ 51887 h 733906"/>
                <a:gd name="connsiteX4" fmla="*/ 1802130 w 2827020"/>
                <a:gd name="connsiteY4" fmla="*/ 733877 h 733906"/>
                <a:gd name="connsiteX5" fmla="*/ 2827020 w 2827020"/>
                <a:gd name="connsiteY5" fmla="*/ 82367 h 733906"/>
                <a:gd name="connsiteX0" fmla="*/ 0 w 2827020"/>
                <a:gd name="connsiteY0" fmla="*/ 524507 h 734086"/>
                <a:gd name="connsiteX1" fmla="*/ 1140460 w 2827020"/>
                <a:gd name="connsiteY1" fmla="*/ 2537 h 734086"/>
                <a:gd name="connsiteX2" fmla="*/ 665480 w 2827020"/>
                <a:gd name="connsiteY2" fmla="*/ 713737 h 734086"/>
                <a:gd name="connsiteX3" fmla="*/ 1924050 w 2827020"/>
                <a:gd name="connsiteY3" fmla="*/ 52067 h 734086"/>
                <a:gd name="connsiteX4" fmla="*/ 1802130 w 2827020"/>
                <a:gd name="connsiteY4" fmla="*/ 734057 h 734086"/>
                <a:gd name="connsiteX5" fmla="*/ 2827020 w 2827020"/>
                <a:gd name="connsiteY5" fmla="*/ 82547 h 734086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924050 w 2827020"/>
                <a:gd name="connsiteY3" fmla="*/ 5251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891030 w 2827020"/>
                <a:gd name="connsiteY3" fmla="*/ 4997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891030 w 2827020"/>
                <a:gd name="connsiteY3" fmla="*/ 6521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891030 w 2827020"/>
                <a:gd name="connsiteY3" fmla="*/ 6521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891030 w 2827020"/>
                <a:gd name="connsiteY3" fmla="*/ 6521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891030 w 2827020"/>
                <a:gd name="connsiteY3" fmla="*/ 6521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952 h 734531"/>
                <a:gd name="connsiteX1" fmla="*/ 1140460 w 2827020"/>
                <a:gd name="connsiteY1" fmla="*/ 2982 h 734531"/>
                <a:gd name="connsiteX2" fmla="*/ 665480 w 2827020"/>
                <a:gd name="connsiteY2" fmla="*/ 731962 h 734531"/>
                <a:gd name="connsiteX3" fmla="*/ 1891030 w 2827020"/>
                <a:gd name="connsiteY3" fmla="*/ 65212 h 734531"/>
                <a:gd name="connsiteX4" fmla="*/ 1802130 w 2827020"/>
                <a:gd name="connsiteY4" fmla="*/ 734502 h 734531"/>
                <a:gd name="connsiteX5" fmla="*/ 2827020 w 2827020"/>
                <a:gd name="connsiteY5" fmla="*/ 82992 h 734531"/>
                <a:gd name="connsiteX0" fmla="*/ 0 w 2827020"/>
                <a:gd name="connsiteY0" fmla="*/ 524952 h 735508"/>
                <a:gd name="connsiteX1" fmla="*/ 1140460 w 2827020"/>
                <a:gd name="connsiteY1" fmla="*/ 2982 h 735508"/>
                <a:gd name="connsiteX2" fmla="*/ 665480 w 2827020"/>
                <a:gd name="connsiteY2" fmla="*/ 731962 h 735508"/>
                <a:gd name="connsiteX3" fmla="*/ 1891030 w 2827020"/>
                <a:gd name="connsiteY3" fmla="*/ 65212 h 735508"/>
                <a:gd name="connsiteX4" fmla="*/ 1802130 w 2827020"/>
                <a:gd name="connsiteY4" fmla="*/ 734502 h 735508"/>
                <a:gd name="connsiteX5" fmla="*/ 2827020 w 2827020"/>
                <a:gd name="connsiteY5" fmla="*/ 82992 h 735508"/>
                <a:gd name="connsiteX0" fmla="*/ 0 w 2827020"/>
                <a:gd name="connsiteY0" fmla="*/ 524952 h 735263"/>
                <a:gd name="connsiteX1" fmla="*/ 1140460 w 2827020"/>
                <a:gd name="connsiteY1" fmla="*/ 2982 h 735263"/>
                <a:gd name="connsiteX2" fmla="*/ 665480 w 2827020"/>
                <a:gd name="connsiteY2" fmla="*/ 731962 h 735263"/>
                <a:gd name="connsiteX3" fmla="*/ 1891030 w 2827020"/>
                <a:gd name="connsiteY3" fmla="*/ 65212 h 735263"/>
                <a:gd name="connsiteX4" fmla="*/ 1802130 w 2827020"/>
                <a:gd name="connsiteY4" fmla="*/ 734502 h 735263"/>
                <a:gd name="connsiteX5" fmla="*/ 2827020 w 2827020"/>
                <a:gd name="connsiteY5" fmla="*/ 82992 h 735263"/>
                <a:gd name="connsiteX0" fmla="*/ 0 w 2827020"/>
                <a:gd name="connsiteY0" fmla="*/ 524952 h 735095"/>
                <a:gd name="connsiteX1" fmla="*/ 1140460 w 2827020"/>
                <a:gd name="connsiteY1" fmla="*/ 2982 h 735095"/>
                <a:gd name="connsiteX2" fmla="*/ 665480 w 2827020"/>
                <a:gd name="connsiteY2" fmla="*/ 731962 h 735095"/>
                <a:gd name="connsiteX3" fmla="*/ 1891030 w 2827020"/>
                <a:gd name="connsiteY3" fmla="*/ 65212 h 735095"/>
                <a:gd name="connsiteX4" fmla="*/ 1802130 w 2827020"/>
                <a:gd name="connsiteY4" fmla="*/ 734502 h 735095"/>
                <a:gd name="connsiteX5" fmla="*/ 2827020 w 2827020"/>
                <a:gd name="connsiteY5" fmla="*/ 82992 h 735095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02130 w 2827020"/>
                <a:gd name="connsiteY4" fmla="*/ 7345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02130 w 2827020"/>
                <a:gd name="connsiteY4" fmla="*/ 7345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02130 w 2827020"/>
                <a:gd name="connsiteY4" fmla="*/ 7345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02130 w 2827020"/>
                <a:gd name="connsiteY4" fmla="*/ 734502 h 735028"/>
                <a:gd name="connsiteX5" fmla="*/ 2827020 w 2827020"/>
                <a:gd name="connsiteY5" fmla="*/ 82992 h 735028"/>
                <a:gd name="connsiteX0" fmla="*/ 0 w 2827020"/>
                <a:gd name="connsiteY0" fmla="*/ 524952 h 735493"/>
                <a:gd name="connsiteX1" fmla="*/ 1140460 w 2827020"/>
                <a:gd name="connsiteY1" fmla="*/ 2982 h 735493"/>
                <a:gd name="connsiteX2" fmla="*/ 665480 w 2827020"/>
                <a:gd name="connsiteY2" fmla="*/ 731962 h 735493"/>
                <a:gd name="connsiteX3" fmla="*/ 1891030 w 2827020"/>
                <a:gd name="connsiteY3" fmla="*/ 65212 h 735493"/>
                <a:gd name="connsiteX4" fmla="*/ 1802130 w 2827020"/>
                <a:gd name="connsiteY4" fmla="*/ 734502 h 735493"/>
                <a:gd name="connsiteX5" fmla="*/ 2827020 w 2827020"/>
                <a:gd name="connsiteY5" fmla="*/ 82992 h 735493"/>
                <a:gd name="connsiteX0" fmla="*/ 0 w 2827020"/>
                <a:gd name="connsiteY0" fmla="*/ 524952 h 735493"/>
                <a:gd name="connsiteX1" fmla="*/ 1140460 w 2827020"/>
                <a:gd name="connsiteY1" fmla="*/ 2982 h 735493"/>
                <a:gd name="connsiteX2" fmla="*/ 665480 w 2827020"/>
                <a:gd name="connsiteY2" fmla="*/ 731962 h 735493"/>
                <a:gd name="connsiteX3" fmla="*/ 1891030 w 2827020"/>
                <a:gd name="connsiteY3" fmla="*/ 65212 h 735493"/>
                <a:gd name="connsiteX4" fmla="*/ 1802130 w 2827020"/>
                <a:gd name="connsiteY4" fmla="*/ 734502 h 735493"/>
                <a:gd name="connsiteX5" fmla="*/ 2827020 w 2827020"/>
                <a:gd name="connsiteY5" fmla="*/ 82992 h 735493"/>
                <a:gd name="connsiteX0" fmla="*/ 0 w 2827020"/>
                <a:gd name="connsiteY0" fmla="*/ 524952 h 735493"/>
                <a:gd name="connsiteX1" fmla="*/ 1140460 w 2827020"/>
                <a:gd name="connsiteY1" fmla="*/ 2982 h 735493"/>
                <a:gd name="connsiteX2" fmla="*/ 665480 w 2827020"/>
                <a:gd name="connsiteY2" fmla="*/ 731962 h 735493"/>
                <a:gd name="connsiteX3" fmla="*/ 1891030 w 2827020"/>
                <a:gd name="connsiteY3" fmla="*/ 65212 h 735493"/>
                <a:gd name="connsiteX4" fmla="*/ 1802130 w 2827020"/>
                <a:gd name="connsiteY4" fmla="*/ 734502 h 735493"/>
                <a:gd name="connsiteX5" fmla="*/ 2827020 w 2827020"/>
                <a:gd name="connsiteY5" fmla="*/ 82992 h 735493"/>
                <a:gd name="connsiteX0" fmla="*/ 0 w 2827020"/>
                <a:gd name="connsiteY0" fmla="*/ 524952 h 735493"/>
                <a:gd name="connsiteX1" fmla="*/ 1140460 w 2827020"/>
                <a:gd name="connsiteY1" fmla="*/ 2982 h 735493"/>
                <a:gd name="connsiteX2" fmla="*/ 665480 w 2827020"/>
                <a:gd name="connsiteY2" fmla="*/ 731962 h 735493"/>
                <a:gd name="connsiteX3" fmla="*/ 1891030 w 2827020"/>
                <a:gd name="connsiteY3" fmla="*/ 65212 h 735493"/>
                <a:gd name="connsiteX4" fmla="*/ 1802130 w 2827020"/>
                <a:gd name="connsiteY4" fmla="*/ 734502 h 735493"/>
                <a:gd name="connsiteX5" fmla="*/ 2827020 w 2827020"/>
                <a:gd name="connsiteY5" fmla="*/ 82992 h 735493"/>
                <a:gd name="connsiteX0" fmla="*/ 0 w 2827020"/>
                <a:gd name="connsiteY0" fmla="*/ 524952 h 735493"/>
                <a:gd name="connsiteX1" fmla="*/ 1140460 w 2827020"/>
                <a:gd name="connsiteY1" fmla="*/ 2982 h 735493"/>
                <a:gd name="connsiteX2" fmla="*/ 665480 w 2827020"/>
                <a:gd name="connsiteY2" fmla="*/ 731962 h 735493"/>
                <a:gd name="connsiteX3" fmla="*/ 1891030 w 2827020"/>
                <a:gd name="connsiteY3" fmla="*/ 65212 h 735493"/>
                <a:gd name="connsiteX4" fmla="*/ 1802130 w 2827020"/>
                <a:gd name="connsiteY4" fmla="*/ 734502 h 735493"/>
                <a:gd name="connsiteX5" fmla="*/ 2827020 w 2827020"/>
                <a:gd name="connsiteY5" fmla="*/ 82992 h 735493"/>
                <a:gd name="connsiteX0" fmla="*/ 0 w 2827020"/>
                <a:gd name="connsiteY0" fmla="*/ 524952 h 735493"/>
                <a:gd name="connsiteX1" fmla="*/ 1140460 w 2827020"/>
                <a:gd name="connsiteY1" fmla="*/ 2982 h 735493"/>
                <a:gd name="connsiteX2" fmla="*/ 665480 w 2827020"/>
                <a:gd name="connsiteY2" fmla="*/ 731962 h 735493"/>
                <a:gd name="connsiteX3" fmla="*/ 1891030 w 2827020"/>
                <a:gd name="connsiteY3" fmla="*/ 65212 h 735493"/>
                <a:gd name="connsiteX4" fmla="*/ 1802130 w 2827020"/>
                <a:gd name="connsiteY4" fmla="*/ 734502 h 735493"/>
                <a:gd name="connsiteX5" fmla="*/ 2827020 w 2827020"/>
                <a:gd name="connsiteY5" fmla="*/ 82992 h 735493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17370 w 2827020"/>
                <a:gd name="connsiteY4" fmla="*/ 7218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17370 w 2827020"/>
                <a:gd name="connsiteY4" fmla="*/ 7218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17370 w 2827020"/>
                <a:gd name="connsiteY4" fmla="*/ 7218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17370 w 2827020"/>
                <a:gd name="connsiteY4" fmla="*/ 7218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17370 w 2827020"/>
                <a:gd name="connsiteY4" fmla="*/ 721802 h 735028"/>
                <a:gd name="connsiteX5" fmla="*/ 2827020 w 2827020"/>
                <a:gd name="connsiteY5" fmla="*/ 82992 h 735028"/>
                <a:gd name="connsiteX0" fmla="*/ 0 w 2827020"/>
                <a:gd name="connsiteY0" fmla="*/ 524952 h 735028"/>
                <a:gd name="connsiteX1" fmla="*/ 1140460 w 2827020"/>
                <a:gd name="connsiteY1" fmla="*/ 2982 h 735028"/>
                <a:gd name="connsiteX2" fmla="*/ 665480 w 2827020"/>
                <a:gd name="connsiteY2" fmla="*/ 731962 h 735028"/>
                <a:gd name="connsiteX3" fmla="*/ 1891030 w 2827020"/>
                <a:gd name="connsiteY3" fmla="*/ 65212 h 735028"/>
                <a:gd name="connsiteX4" fmla="*/ 1817370 w 2827020"/>
                <a:gd name="connsiteY4" fmla="*/ 721802 h 735028"/>
                <a:gd name="connsiteX5" fmla="*/ 2827020 w 2827020"/>
                <a:gd name="connsiteY5" fmla="*/ 82992 h 73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7020" h="735028">
                  <a:moveTo>
                    <a:pt x="0" y="524952"/>
                  </a:moveTo>
                  <a:cubicBezTo>
                    <a:pt x="518160" y="238884"/>
                    <a:pt x="1029547" y="-31520"/>
                    <a:pt x="1140460" y="2982"/>
                  </a:cubicBezTo>
                  <a:cubicBezTo>
                    <a:pt x="1251373" y="37484"/>
                    <a:pt x="476885" y="678410"/>
                    <a:pt x="665480" y="731962"/>
                  </a:cubicBezTo>
                  <a:cubicBezTo>
                    <a:pt x="854075" y="785514"/>
                    <a:pt x="1561888" y="120669"/>
                    <a:pt x="1891030" y="65212"/>
                  </a:cubicBezTo>
                  <a:cubicBezTo>
                    <a:pt x="2052532" y="91035"/>
                    <a:pt x="1610995" y="704022"/>
                    <a:pt x="1817370" y="721802"/>
                  </a:cubicBezTo>
                  <a:cubicBezTo>
                    <a:pt x="2130425" y="772602"/>
                    <a:pt x="2746375" y="82357"/>
                    <a:pt x="2827020" y="82992"/>
                  </a:cubicBezTo>
                </a:path>
              </a:pathLst>
            </a:custGeom>
            <a:noFill/>
            <a:ln w="130175" cap="rnd">
              <a:solidFill>
                <a:srgbClr val="67A4C3">
                  <a:alpha val="5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26" name="Freeform 10">
            <a:extLst>
              <a:ext uri="{FF2B5EF4-FFF2-40B4-BE49-F238E27FC236}">
                <a16:creationId xmlns:a16="http://schemas.microsoft.com/office/drawing/2014/main" id="{5504C1EC-4FDA-40F6-839C-272EA1DB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094" y="10717812"/>
            <a:ext cx="915194" cy="993837"/>
          </a:xfrm>
          <a:custGeom>
            <a:avLst/>
            <a:gdLst>
              <a:gd name="connsiteX0" fmla="*/ 110302 w 455611"/>
              <a:gd name="connsiteY0" fmla="*/ 407694 h 494762"/>
              <a:gd name="connsiteX1" fmla="*/ 110302 w 455611"/>
              <a:gd name="connsiteY1" fmla="*/ 477431 h 494762"/>
              <a:gd name="connsiteX2" fmla="*/ 112771 w 455611"/>
              <a:gd name="connsiteY2" fmla="*/ 480732 h 494762"/>
              <a:gd name="connsiteX3" fmla="*/ 116064 w 455611"/>
              <a:gd name="connsiteY3" fmla="*/ 479494 h 494762"/>
              <a:gd name="connsiteX4" fmla="*/ 127999 w 455611"/>
              <a:gd name="connsiteY4" fmla="*/ 465877 h 494762"/>
              <a:gd name="connsiteX5" fmla="*/ 133350 w 455611"/>
              <a:gd name="connsiteY5" fmla="*/ 463401 h 494762"/>
              <a:gd name="connsiteX6" fmla="*/ 138700 w 455611"/>
              <a:gd name="connsiteY6" fmla="*/ 465877 h 494762"/>
              <a:gd name="connsiteX7" fmla="*/ 149813 w 455611"/>
              <a:gd name="connsiteY7" fmla="*/ 478669 h 494762"/>
              <a:gd name="connsiteX8" fmla="*/ 154340 w 455611"/>
              <a:gd name="connsiteY8" fmla="*/ 479494 h 494762"/>
              <a:gd name="connsiteX9" fmla="*/ 156398 w 455611"/>
              <a:gd name="connsiteY9" fmla="*/ 476193 h 494762"/>
              <a:gd name="connsiteX10" fmla="*/ 156398 w 455611"/>
              <a:gd name="connsiteY10" fmla="*/ 407694 h 494762"/>
              <a:gd name="connsiteX11" fmla="*/ 110302 w 455611"/>
              <a:gd name="connsiteY11" fmla="*/ 407694 h 494762"/>
              <a:gd name="connsiteX12" fmla="*/ 50623 w 455611"/>
              <a:gd name="connsiteY12" fmla="*/ 380459 h 494762"/>
              <a:gd name="connsiteX13" fmla="*/ 14817 w 455611"/>
              <a:gd name="connsiteY13" fmla="*/ 401092 h 494762"/>
              <a:gd name="connsiteX14" fmla="*/ 14405 w 455611"/>
              <a:gd name="connsiteY14" fmla="*/ 402742 h 494762"/>
              <a:gd name="connsiteX15" fmla="*/ 14405 w 455611"/>
              <a:gd name="connsiteY15" fmla="*/ 403980 h 494762"/>
              <a:gd name="connsiteX16" fmla="*/ 50623 w 455611"/>
              <a:gd name="connsiteY16" fmla="*/ 427501 h 494762"/>
              <a:gd name="connsiteX17" fmla="*/ 95897 w 455611"/>
              <a:gd name="connsiteY17" fmla="*/ 427501 h 494762"/>
              <a:gd name="connsiteX18" fmla="*/ 95897 w 455611"/>
              <a:gd name="connsiteY18" fmla="*/ 408107 h 494762"/>
              <a:gd name="connsiteX19" fmla="*/ 89311 w 455611"/>
              <a:gd name="connsiteY19" fmla="*/ 408107 h 494762"/>
              <a:gd name="connsiteX20" fmla="*/ 88488 w 455611"/>
              <a:gd name="connsiteY20" fmla="*/ 408107 h 494762"/>
              <a:gd name="connsiteX21" fmla="*/ 86430 w 455611"/>
              <a:gd name="connsiteY21" fmla="*/ 408107 h 494762"/>
              <a:gd name="connsiteX22" fmla="*/ 81491 w 455611"/>
              <a:gd name="connsiteY22" fmla="*/ 399029 h 494762"/>
              <a:gd name="connsiteX23" fmla="*/ 102482 w 455611"/>
              <a:gd name="connsiteY23" fmla="*/ 393664 h 494762"/>
              <a:gd name="connsiteX24" fmla="*/ 103305 w 455611"/>
              <a:gd name="connsiteY24" fmla="*/ 393664 h 494762"/>
              <a:gd name="connsiteX25" fmla="*/ 103716 w 455611"/>
              <a:gd name="connsiteY25" fmla="*/ 393664 h 494762"/>
              <a:gd name="connsiteX26" fmla="*/ 114829 w 455611"/>
              <a:gd name="connsiteY26" fmla="*/ 393664 h 494762"/>
              <a:gd name="connsiteX27" fmla="*/ 163395 w 455611"/>
              <a:gd name="connsiteY27" fmla="*/ 393664 h 494762"/>
              <a:gd name="connsiteX28" fmla="*/ 163806 w 455611"/>
              <a:gd name="connsiteY28" fmla="*/ 393664 h 494762"/>
              <a:gd name="connsiteX29" fmla="*/ 173272 w 455611"/>
              <a:gd name="connsiteY29" fmla="*/ 393664 h 494762"/>
              <a:gd name="connsiteX30" fmla="*/ 258056 w 455611"/>
              <a:gd name="connsiteY30" fmla="*/ 393664 h 494762"/>
              <a:gd name="connsiteX31" fmla="*/ 265053 w 455611"/>
              <a:gd name="connsiteY31" fmla="*/ 401092 h 494762"/>
              <a:gd name="connsiteX32" fmla="*/ 258056 w 455611"/>
              <a:gd name="connsiteY32" fmla="*/ 408107 h 494762"/>
              <a:gd name="connsiteX33" fmla="*/ 170803 w 455611"/>
              <a:gd name="connsiteY33" fmla="*/ 408107 h 494762"/>
              <a:gd name="connsiteX34" fmla="*/ 170803 w 455611"/>
              <a:gd name="connsiteY34" fmla="*/ 427501 h 494762"/>
              <a:gd name="connsiteX35" fmla="*/ 321027 w 455611"/>
              <a:gd name="connsiteY35" fmla="*/ 427501 h 494762"/>
              <a:gd name="connsiteX36" fmla="*/ 317734 w 455611"/>
              <a:gd name="connsiteY36" fmla="*/ 422962 h 494762"/>
              <a:gd name="connsiteX37" fmla="*/ 311149 w 455611"/>
              <a:gd name="connsiteY37" fmla="*/ 402742 h 494762"/>
              <a:gd name="connsiteX38" fmla="*/ 320615 w 455611"/>
              <a:gd name="connsiteY38" fmla="*/ 380459 h 494762"/>
              <a:gd name="connsiteX39" fmla="*/ 372545 w 455611"/>
              <a:gd name="connsiteY39" fmla="*/ 319765 h 494762"/>
              <a:gd name="connsiteX40" fmla="*/ 419589 w 455611"/>
              <a:gd name="connsiteY40" fmla="*/ 319765 h 494762"/>
              <a:gd name="connsiteX41" fmla="*/ 426544 w 455611"/>
              <a:gd name="connsiteY41" fmla="*/ 327032 h 494762"/>
              <a:gd name="connsiteX42" fmla="*/ 419589 w 455611"/>
              <a:gd name="connsiteY42" fmla="*/ 333896 h 494762"/>
              <a:gd name="connsiteX43" fmla="*/ 372545 w 455611"/>
              <a:gd name="connsiteY43" fmla="*/ 333896 h 494762"/>
              <a:gd name="connsiteX44" fmla="*/ 365181 w 455611"/>
              <a:gd name="connsiteY44" fmla="*/ 327032 h 494762"/>
              <a:gd name="connsiteX45" fmla="*/ 372545 w 455611"/>
              <a:gd name="connsiteY45" fmla="*/ 319765 h 494762"/>
              <a:gd name="connsiteX46" fmla="*/ 372545 w 455611"/>
              <a:gd name="connsiteY46" fmla="*/ 274343 h 494762"/>
              <a:gd name="connsiteX47" fmla="*/ 419589 w 455611"/>
              <a:gd name="connsiteY47" fmla="*/ 274343 h 494762"/>
              <a:gd name="connsiteX48" fmla="*/ 426544 w 455611"/>
              <a:gd name="connsiteY48" fmla="*/ 281403 h 494762"/>
              <a:gd name="connsiteX49" fmla="*/ 419589 w 455611"/>
              <a:gd name="connsiteY49" fmla="*/ 288462 h 494762"/>
              <a:gd name="connsiteX50" fmla="*/ 372545 w 455611"/>
              <a:gd name="connsiteY50" fmla="*/ 288462 h 494762"/>
              <a:gd name="connsiteX51" fmla="*/ 365181 w 455611"/>
              <a:gd name="connsiteY51" fmla="*/ 281403 h 494762"/>
              <a:gd name="connsiteX52" fmla="*/ 372545 w 455611"/>
              <a:gd name="connsiteY52" fmla="*/ 274343 h 494762"/>
              <a:gd name="connsiteX53" fmla="*/ 372545 w 455611"/>
              <a:gd name="connsiteY53" fmla="*/ 228922 h 494762"/>
              <a:gd name="connsiteX54" fmla="*/ 419589 w 455611"/>
              <a:gd name="connsiteY54" fmla="*/ 228922 h 494762"/>
              <a:gd name="connsiteX55" fmla="*/ 426544 w 455611"/>
              <a:gd name="connsiteY55" fmla="*/ 235982 h 494762"/>
              <a:gd name="connsiteX56" fmla="*/ 419589 w 455611"/>
              <a:gd name="connsiteY56" fmla="*/ 243041 h 494762"/>
              <a:gd name="connsiteX57" fmla="*/ 372545 w 455611"/>
              <a:gd name="connsiteY57" fmla="*/ 243041 h 494762"/>
              <a:gd name="connsiteX58" fmla="*/ 365181 w 455611"/>
              <a:gd name="connsiteY58" fmla="*/ 235982 h 494762"/>
              <a:gd name="connsiteX59" fmla="*/ 372545 w 455611"/>
              <a:gd name="connsiteY59" fmla="*/ 228922 h 494762"/>
              <a:gd name="connsiteX60" fmla="*/ 372545 w 455611"/>
              <a:gd name="connsiteY60" fmla="*/ 181685 h 494762"/>
              <a:gd name="connsiteX61" fmla="*/ 419589 w 455611"/>
              <a:gd name="connsiteY61" fmla="*/ 181685 h 494762"/>
              <a:gd name="connsiteX62" fmla="*/ 426544 w 455611"/>
              <a:gd name="connsiteY62" fmla="*/ 189160 h 494762"/>
              <a:gd name="connsiteX63" fmla="*/ 419589 w 455611"/>
              <a:gd name="connsiteY63" fmla="*/ 195804 h 494762"/>
              <a:gd name="connsiteX64" fmla="*/ 372545 w 455611"/>
              <a:gd name="connsiteY64" fmla="*/ 195804 h 494762"/>
              <a:gd name="connsiteX65" fmla="*/ 365181 w 455611"/>
              <a:gd name="connsiteY65" fmla="*/ 189160 h 494762"/>
              <a:gd name="connsiteX66" fmla="*/ 372545 w 455611"/>
              <a:gd name="connsiteY66" fmla="*/ 181685 h 494762"/>
              <a:gd name="connsiteX67" fmla="*/ 191258 w 455611"/>
              <a:gd name="connsiteY67" fmla="*/ 158033 h 494762"/>
              <a:gd name="connsiteX68" fmla="*/ 170418 w 455611"/>
              <a:gd name="connsiteY68" fmla="*/ 179166 h 494762"/>
              <a:gd name="connsiteX69" fmla="*/ 191258 w 455611"/>
              <a:gd name="connsiteY69" fmla="*/ 199884 h 494762"/>
              <a:gd name="connsiteX70" fmla="*/ 212515 w 455611"/>
              <a:gd name="connsiteY70" fmla="*/ 179166 h 494762"/>
              <a:gd name="connsiteX71" fmla="*/ 191258 w 455611"/>
              <a:gd name="connsiteY71" fmla="*/ 158033 h 494762"/>
              <a:gd name="connsiteX72" fmla="*/ 191258 w 455611"/>
              <a:gd name="connsiteY72" fmla="*/ 143530 h 494762"/>
              <a:gd name="connsiteX73" fmla="*/ 226686 w 455611"/>
              <a:gd name="connsiteY73" fmla="*/ 179166 h 494762"/>
              <a:gd name="connsiteX74" fmla="*/ 191258 w 455611"/>
              <a:gd name="connsiteY74" fmla="*/ 213973 h 494762"/>
              <a:gd name="connsiteX75" fmla="*/ 156247 w 455611"/>
              <a:gd name="connsiteY75" fmla="*/ 179166 h 494762"/>
              <a:gd name="connsiteX76" fmla="*/ 191258 w 455611"/>
              <a:gd name="connsiteY76" fmla="*/ 143530 h 494762"/>
              <a:gd name="connsiteX77" fmla="*/ 389641 w 455611"/>
              <a:gd name="connsiteY77" fmla="*/ 106754 h 494762"/>
              <a:gd name="connsiteX78" fmla="*/ 379691 w 455611"/>
              <a:gd name="connsiteY78" fmla="*/ 117118 h 494762"/>
              <a:gd name="connsiteX79" fmla="*/ 379691 w 455611"/>
              <a:gd name="connsiteY79" fmla="*/ 129556 h 494762"/>
              <a:gd name="connsiteX80" fmla="*/ 389641 w 455611"/>
              <a:gd name="connsiteY80" fmla="*/ 139506 h 494762"/>
              <a:gd name="connsiteX81" fmla="*/ 402493 w 455611"/>
              <a:gd name="connsiteY81" fmla="*/ 139506 h 494762"/>
              <a:gd name="connsiteX82" fmla="*/ 412443 w 455611"/>
              <a:gd name="connsiteY82" fmla="*/ 129556 h 494762"/>
              <a:gd name="connsiteX83" fmla="*/ 412443 w 455611"/>
              <a:gd name="connsiteY83" fmla="*/ 117118 h 494762"/>
              <a:gd name="connsiteX84" fmla="*/ 402493 w 455611"/>
              <a:gd name="connsiteY84" fmla="*/ 106754 h 494762"/>
              <a:gd name="connsiteX85" fmla="*/ 186007 w 455611"/>
              <a:gd name="connsiteY85" fmla="*/ 105741 h 494762"/>
              <a:gd name="connsiteX86" fmla="*/ 177316 w 455611"/>
              <a:gd name="connsiteY86" fmla="*/ 112776 h 494762"/>
              <a:gd name="connsiteX87" fmla="*/ 164486 w 455611"/>
              <a:gd name="connsiteY87" fmla="*/ 128089 h 494762"/>
              <a:gd name="connsiteX88" fmla="*/ 145035 w 455611"/>
              <a:gd name="connsiteY88" fmla="*/ 128503 h 494762"/>
              <a:gd name="connsiteX89" fmla="*/ 133861 w 455611"/>
              <a:gd name="connsiteY89" fmla="*/ 130986 h 494762"/>
              <a:gd name="connsiteX90" fmla="*/ 132619 w 455611"/>
              <a:gd name="connsiteY90" fmla="*/ 142574 h 494762"/>
              <a:gd name="connsiteX91" fmla="*/ 134275 w 455611"/>
              <a:gd name="connsiteY91" fmla="*/ 162026 h 494762"/>
              <a:gd name="connsiteX92" fmla="*/ 120618 w 455611"/>
              <a:gd name="connsiteY92" fmla="*/ 176511 h 494762"/>
              <a:gd name="connsiteX93" fmla="*/ 114410 w 455611"/>
              <a:gd name="connsiteY93" fmla="*/ 186030 h 494762"/>
              <a:gd name="connsiteX94" fmla="*/ 121445 w 455611"/>
              <a:gd name="connsiteY94" fmla="*/ 195135 h 494762"/>
              <a:gd name="connsiteX95" fmla="*/ 136344 w 455611"/>
              <a:gd name="connsiteY95" fmla="*/ 207551 h 494762"/>
              <a:gd name="connsiteX96" fmla="*/ 137586 w 455611"/>
              <a:gd name="connsiteY96" fmla="*/ 227416 h 494762"/>
              <a:gd name="connsiteX97" fmla="*/ 139655 w 455611"/>
              <a:gd name="connsiteY97" fmla="*/ 238591 h 494762"/>
              <a:gd name="connsiteX98" fmla="*/ 151243 w 455611"/>
              <a:gd name="connsiteY98" fmla="*/ 239832 h 494762"/>
              <a:gd name="connsiteX99" fmla="*/ 162831 w 455611"/>
              <a:gd name="connsiteY99" fmla="*/ 236935 h 494762"/>
              <a:gd name="connsiteX100" fmla="*/ 171108 w 455611"/>
              <a:gd name="connsiteY100" fmla="*/ 238177 h 494762"/>
              <a:gd name="connsiteX101" fmla="*/ 185179 w 455611"/>
              <a:gd name="connsiteY101" fmla="*/ 251420 h 494762"/>
              <a:gd name="connsiteX102" fmla="*/ 194698 w 455611"/>
              <a:gd name="connsiteY102" fmla="*/ 258042 h 494762"/>
              <a:gd name="connsiteX103" fmla="*/ 203802 w 455611"/>
              <a:gd name="connsiteY103" fmla="*/ 250593 h 494762"/>
              <a:gd name="connsiteX104" fmla="*/ 216218 w 455611"/>
              <a:gd name="connsiteY104" fmla="*/ 235694 h 494762"/>
              <a:gd name="connsiteX105" fmla="*/ 236083 w 455611"/>
              <a:gd name="connsiteY105" fmla="*/ 235280 h 494762"/>
              <a:gd name="connsiteX106" fmla="*/ 247257 w 455611"/>
              <a:gd name="connsiteY106" fmla="*/ 232383 h 494762"/>
              <a:gd name="connsiteX107" fmla="*/ 248499 w 455611"/>
              <a:gd name="connsiteY107" fmla="*/ 221208 h 494762"/>
              <a:gd name="connsiteX108" fmla="*/ 246843 w 455611"/>
              <a:gd name="connsiteY108" fmla="*/ 201343 h 494762"/>
              <a:gd name="connsiteX109" fmla="*/ 260500 w 455611"/>
              <a:gd name="connsiteY109" fmla="*/ 187272 h 494762"/>
              <a:gd name="connsiteX110" fmla="*/ 266294 w 455611"/>
              <a:gd name="connsiteY110" fmla="*/ 177339 h 494762"/>
              <a:gd name="connsiteX111" fmla="*/ 259259 w 455611"/>
              <a:gd name="connsiteY111" fmla="*/ 168648 h 494762"/>
              <a:gd name="connsiteX112" fmla="*/ 244360 w 455611"/>
              <a:gd name="connsiteY112" fmla="*/ 155818 h 494762"/>
              <a:gd name="connsiteX113" fmla="*/ 243946 w 455611"/>
              <a:gd name="connsiteY113" fmla="*/ 136366 h 494762"/>
              <a:gd name="connsiteX114" fmla="*/ 241049 w 455611"/>
              <a:gd name="connsiteY114" fmla="*/ 125192 h 494762"/>
              <a:gd name="connsiteX115" fmla="*/ 229875 w 455611"/>
              <a:gd name="connsiteY115" fmla="*/ 123951 h 494762"/>
              <a:gd name="connsiteX116" fmla="*/ 210424 w 455611"/>
              <a:gd name="connsiteY116" fmla="*/ 125192 h 494762"/>
              <a:gd name="connsiteX117" fmla="*/ 195939 w 455611"/>
              <a:gd name="connsiteY117" fmla="*/ 111949 h 494762"/>
              <a:gd name="connsiteX118" fmla="*/ 186007 w 455611"/>
              <a:gd name="connsiteY118" fmla="*/ 105741 h 494762"/>
              <a:gd name="connsiteX119" fmla="*/ 389641 w 455611"/>
              <a:gd name="connsiteY119" fmla="*/ 92658 h 494762"/>
              <a:gd name="connsiteX120" fmla="*/ 402493 w 455611"/>
              <a:gd name="connsiteY120" fmla="*/ 92658 h 494762"/>
              <a:gd name="connsiteX121" fmla="*/ 426538 w 455611"/>
              <a:gd name="connsiteY121" fmla="*/ 117118 h 494762"/>
              <a:gd name="connsiteX122" fmla="*/ 426538 w 455611"/>
              <a:gd name="connsiteY122" fmla="*/ 129556 h 494762"/>
              <a:gd name="connsiteX123" fmla="*/ 402493 w 455611"/>
              <a:gd name="connsiteY123" fmla="*/ 154017 h 494762"/>
              <a:gd name="connsiteX124" fmla="*/ 389641 w 455611"/>
              <a:gd name="connsiteY124" fmla="*/ 154017 h 494762"/>
              <a:gd name="connsiteX125" fmla="*/ 365181 w 455611"/>
              <a:gd name="connsiteY125" fmla="*/ 129556 h 494762"/>
              <a:gd name="connsiteX126" fmla="*/ 365181 w 455611"/>
              <a:gd name="connsiteY126" fmla="*/ 117118 h 494762"/>
              <a:gd name="connsiteX127" fmla="*/ 389641 w 455611"/>
              <a:gd name="connsiteY127" fmla="*/ 92658 h 494762"/>
              <a:gd name="connsiteX128" fmla="*/ 185593 w 455611"/>
              <a:gd name="connsiteY128" fmla="*/ 91669 h 494762"/>
              <a:gd name="connsiteX129" fmla="*/ 209183 w 455611"/>
              <a:gd name="connsiteY129" fmla="*/ 106568 h 494762"/>
              <a:gd name="connsiteX130" fmla="*/ 214976 w 455611"/>
              <a:gd name="connsiteY130" fmla="*/ 111949 h 494762"/>
              <a:gd name="connsiteX131" fmla="*/ 223254 w 455611"/>
              <a:gd name="connsiteY131" fmla="*/ 111121 h 494762"/>
              <a:gd name="connsiteX132" fmla="*/ 250982 w 455611"/>
              <a:gd name="connsiteY132" fmla="*/ 114432 h 494762"/>
              <a:gd name="connsiteX133" fmla="*/ 256776 w 455611"/>
              <a:gd name="connsiteY133" fmla="*/ 141747 h 494762"/>
              <a:gd name="connsiteX134" fmla="*/ 257190 w 455611"/>
              <a:gd name="connsiteY134" fmla="*/ 149611 h 494762"/>
              <a:gd name="connsiteX135" fmla="*/ 263811 w 455611"/>
              <a:gd name="connsiteY135" fmla="*/ 154991 h 494762"/>
              <a:gd name="connsiteX136" fmla="*/ 280779 w 455611"/>
              <a:gd name="connsiteY136" fmla="*/ 176925 h 494762"/>
              <a:gd name="connsiteX137" fmla="*/ 265881 w 455611"/>
              <a:gd name="connsiteY137" fmla="*/ 200515 h 494762"/>
              <a:gd name="connsiteX138" fmla="*/ 260500 w 455611"/>
              <a:gd name="connsiteY138" fmla="*/ 206309 h 494762"/>
              <a:gd name="connsiteX139" fmla="*/ 261328 w 455611"/>
              <a:gd name="connsiteY139" fmla="*/ 214173 h 494762"/>
              <a:gd name="connsiteX140" fmla="*/ 258017 w 455611"/>
              <a:gd name="connsiteY140" fmla="*/ 241902 h 494762"/>
              <a:gd name="connsiteX141" fmla="*/ 230703 w 455611"/>
              <a:gd name="connsiteY141" fmla="*/ 248109 h 494762"/>
              <a:gd name="connsiteX142" fmla="*/ 222840 w 455611"/>
              <a:gd name="connsiteY142" fmla="*/ 248937 h 494762"/>
              <a:gd name="connsiteX143" fmla="*/ 217460 w 455611"/>
              <a:gd name="connsiteY143" fmla="*/ 254731 h 494762"/>
              <a:gd name="connsiteX144" fmla="*/ 195525 w 455611"/>
              <a:gd name="connsiteY144" fmla="*/ 272113 h 494762"/>
              <a:gd name="connsiteX145" fmla="*/ 194284 w 455611"/>
              <a:gd name="connsiteY145" fmla="*/ 272113 h 494762"/>
              <a:gd name="connsiteX146" fmla="*/ 171936 w 455611"/>
              <a:gd name="connsiteY146" fmla="*/ 257214 h 494762"/>
              <a:gd name="connsiteX147" fmla="*/ 166142 w 455611"/>
              <a:gd name="connsiteY147" fmla="*/ 251834 h 494762"/>
              <a:gd name="connsiteX148" fmla="*/ 158278 w 455611"/>
              <a:gd name="connsiteY148" fmla="*/ 252662 h 494762"/>
              <a:gd name="connsiteX149" fmla="*/ 130550 w 455611"/>
              <a:gd name="connsiteY149" fmla="*/ 248937 h 494762"/>
              <a:gd name="connsiteX150" fmla="*/ 123929 w 455611"/>
              <a:gd name="connsiteY150" fmla="*/ 222036 h 494762"/>
              <a:gd name="connsiteX151" fmla="*/ 123515 w 455611"/>
              <a:gd name="connsiteY151" fmla="*/ 214173 h 494762"/>
              <a:gd name="connsiteX152" fmla="*/ 117721 w 455611"/>
              <a:gd name="connsiteY152" fmla="*/ 208793 h 494762"/>
              <a:gd name="connsiteX153" fmla="*/ 100339 w 455611"/>
              <a:gd name="connsiteY153" fmla="*/ 186858 h 494762"/>
              <a:gd name="connsiteX154" fmla="*/ 115238 w 455611"/>
              <a:gd name="connsiteY154" fmla="*/ 163268 h 494762"/>
              <a:gd name="connsiteX155" fmla="*/ 120618 w 455611"/>
              <a:gd name="connsiteY155" fmla="*/ 157474 h 494762"/>
              <a:gd name="connsiteX156" fmla="*/ 120204 w 455611"/>
              <a:gd name="connsiteY156" fmla="*/ 149611 h 494762"/>
              <a:gd name="connsiteX157" fmla="*/ 123101 w 455611"/>
              <a:gd name="connsiteY157" fmla="*/ 121467 h 494762"/>
              <a:gd name="connsiteX158" fmla="*/ 150415 w 455611"/>
              <a:gd name="connsiteY158" fmla="*/ 115260 h 494762"/>
              <a:gd name="connsiteX159" fmla="*/ 158278 w 455611"/>
              <a:gd name="connsiteY159" fmla="*/ 114846 h 494762"/>
              <a:gd name="connsiteX160" fmla="*/ 163659 w 455611"/>
              <a:gd name="connsiteY160" fmla="*/ 109052 h 494762"/>
              <a:gd name="connsiteX161" fmla="*/ 185593 w 455611"/>
              <a:gd name="connsiteY161" fmla="*/ 91669 h 494762"/>
              <a:gd name="connsiteX162" fmla="*/ 349014 w 455611"/>
              <a:gd name="connsiteY162" fmla="*/ 60246 h 494762"/>
              <a:gd name="connsiteX163" fmla="*/ 349014 w 455611"/>
              <a:gd name="connsiteY163" fmla="*/ 372207 h 494762"/>
              <a:gd name="connsiteX164" fmla="*/ 344075 w 455611"/>
              <a:gd name="connsiteY164" fmla="*/ 379222 h 494762"/>
              <a:gd name="connsiteX165" fmla="*/ 343252 w 455611"/>
              <a:gd name="connsiteY165" fmla="*/ 379634 h 494762"/>
              <a:gd name="connsiteX166" fmla="*/ 325554 w 455611"/>
              <a:gd name="connsiteY166" fmla="*/ 403568 h 494762"/>
              <a:gd name="connsiteX167" fmla="*/ 327612 w 455611"/>
              <a:gd name="connsiteY167" fmla="*/ 411821 h 494762"/>
              <a:gd name="connsiteX168" fmla="*/ 418981 w 455611"/>
              <a:gd name="connsiteY168" fmla="*/ 411821 h 494762"/>
              <a:gd name="connsiteX169" fmla="*/ 441206 w 455611"/>
              <a:gd name="connsiteY169" fmla="*/ 396140 h 494762"/>
              <a:gd name="connsiteX170" fmla="*/ 441206 w 455611"/>
              <a:gd name="connsiteY170" fmla="*/ 61484 h 494762"/>
              <a:gd name="connsiteX171" fmla="*/ 441206 w 455611"/>
              <a:gd name="connsiteY171" fmla="*/ 60246 h 494762"/>
              <a:gd name="connsiteX172" fmla="*/ 439972 w 455611"/>
              <a:gd name="connsiteY172" fmla="*/ 60246 h 494762"/>
              <a:gd name="connsiteX173" fmla="*/ 53093 w 455611"/>
              <a:gd name="connsiteY173" fmla="*/ 14442 h 494762"/>
              <a:gd name="connsiteX174" fmla="*/ 14405 w 455611"/>
              <a:gd name="connsiteY174" fmla="*/ 51993 h 494762"/>
              <a:gd name="connsiteX175" fmla="*/ 14405 w 455611"/>
              <a:gd name="connsiteY175" fmla="*/ 377158 h 494762"/>
              <a:gd name="connsiteX176" fmla="*/ 50623 w 455611"/>
              <a:gd name="connsiteY176" fmla="*/ 366430 h 494762"/>
              <a:gd name="connsiteX177" fmla="*/ 335021 w 455611"/>
              <a:gd name="connsiteY177" fmla="*/ 366430 h 494762"/>
              <a:gd name="connsiteX178" fmla="*/ 335021 w 455611"/>
              <a:gd name="connsiteY178" fmla="*/ 39873 h 494762"/>
              <a:gd name="connsiteX179" fmla="*/ 335021 w 455611"/>
              <a:gd name="connsiteY179" fmla="*/ 31773 h 494762"/>
              <a:gd name="connsiteX180" fmla="*/ 316500 w 455611"/>
              <a:gd name="connsiteY180" fmla="*/ 14442 h 494762"/>
              <a:gd name="connsiteX181" fmla="*/ 53093 w 455611"/>
              <a:gd name="connsiteY181" fmla="*/ 0 h 494762"/>
              <a:gd name="connsiteX182" fmla="*/ 316500 w 455611"/>
              <a:gd name="connsiteY182" fmla="*/ 0 h 494762"/>
              <a:gd name="connsiteX183" fmla="*/ 349014 w 455611"/>
              <a:gd name="connsiteY183" fmla="*/ 31773 h 494762"/>
              <a:gd name="connsiteX184" fmla="*/ 349014 w 455611"/>
              <a:gd name="connsiteY184" fmla="*/ 41136 h 494762"/>
              <a:gd name="connsiteX185" fmla="*/ 349014 w 455611"/>
              <a:gd name="connsiteY185" fmla="*/ 45803 h 494762"/>
              <a:gd name="connsiteX186" fmla="*/ 400760 w 455611"/>
              <a:gd name="connsiteY186" fmla="*/ 45803 h 494762"/>
              <a:gd name="connsiteX187" fmla="*/ 439972 w 455611"/>
              <a:gd name="connsiteY187" fmla="*/ 45803 h 494762"/>
              <a:gd name="connsiteX188" fmla="*/ 451084 w 455611"/>
              <a:gd name="connsiteY188" fmla="*/ 50343 h 494762"/>
              <a:gd name="connsiteX189" fmla="*/ 455611 w 455611"/>
              <a:gd name="connsiteY189" fmla="*/ 61484 h 494762"/>
              <a:gd name="connsiteX190" fmla="*/ 455200 w 455611"/>
              <a:gd name="connsiteY190" fmla="*/ 396140 h 494762"/>
              <a:gd name="connsiteX191" fmla="*/ 418981 w 455611"/>
              <a:gd name="connsiteY191" fmla="*/ 426263 h 494762"/>
              <a:gd name="connsiteX192" fmla="*/ 340783 w 455611"/>
              <a:gd name="connsiteY192" fmla="*/ 426263 h 494762"/>
              <a:gd name="connsiteX193" fmla="*/ 344075 w 455611"/>
              <a:gd name="connsiteY193" fmla="*/ 428739 h 494762"/>
              <a:gd name="connsiteX194" fmla="*/ 346545 w 455611"/>
              <a:gd name="connsiteY194" fmla="*/ 436579 h 494762"/>
              <a:gd name="connsiteX195" fmla="*/ 339959 w 455611"/>
              <a:gd name="connsiteY195" fmla="*/ 441531 h 494762"/>
              <a:gd name="connsiteX196" fmla="*/ 170803 w 455611"/>
              <a:gd name="connsiteY196" fmla="*/ 441531 h 494762"/>
              <a:gd name="connsiteX197" fmla="*/ 170803 w 455611"/>
              <a:gd name="connsiteY197" fmla="*/ 476193 h 494762"/>
              <a:gd name="connsiteX198" fmla="*/ 158867 w 455611"/>
              <a:gd name="connsiteY198" fmla="*/ 493112 h 494762"/>
              <a:gd name="connsiteX199" fmla="*/ 139112 w 455611"/>
              <a:gd name="connsiteY199" fmla="*/ 488160 h 494762"/>
              <a:gd name="connsiteX200" fmla="*/ 133350 w 455611"/>
              <a:gd name="connsiteY200" fmla="*/ 481558 h 494762"/>
              <a:gd name="connsiteX201" fmla="*/ 126764 w 455611"/>
              <a:gd name="connsiteY201" fmla="*/ 488985 h 494762"/>
              <a:gd name="connsiteX202" fmla="*/ 114006 w 455611"/>
              <a:gd name="connsiteY202" fmla="*/ 494762 h 494762"/>
              <a:gd name="connsiteX203" fmla="*/ 107421 w 455611"/>
              <a:gd name="connsiteY203" fmla="*/ 493937 h 494762"/>
              <a:gd name="connsiteX204" fmla="*/ 95897 w 455611"/>
              <a:gd name="connsiteY204" fmla="*/ 477431 h 494762"/>
              <a:gd name="connsiteX205" fmla="*/ 95897 w 455611"/>
              <a:gd name="connsiteY205" fmla="*/ 441531 h 494762"/>
              <a:gd name="connsiteX206" fmla="*/ 50623 w 455611"/>
              <a:gd name="connsiteY206" fmla="*/ 441531 h 494762"/>
              <a:gd name="connsiteX207" fmla="*/ 0 w 455611"/>
              <a:gd name="connsiteY207" fmla="*/ 403980 h 494762"/>
              <a:gd name="connsiteX208" fmla="*/ 412 w 455611"/>
              <a:gd name="connsiteY208" fmla="*/ 399441 h 494762"/>
              <a:gd name="connsiteX209" fmla="*/ 0 w 455611"/>
              <a:gd name="connsiteY209" fmla="*/ 51993 h 494762"/>
              <a:gd name="connsiteX210" fmla="*/ 53093 w 455611"/>
              <a:gd name="connsiteY210" fmla="*/ 0 h 49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455611" h="494762">
                <a:moveTo>
                  <a:pt x="110302" y="407694"/>
                </a:moveTo>
                <a:lnTo>
                  <a:pt x="110302" y="477431"/>
                </a:lnTo>
                <a:cubicBezTo>
                  <a:pt x="110302" y="479494"/>
                  <a:pt x="111536" y="480320"/>
                  <a:pt x="112771" y="480732"/>
                </a:cubicBezTo>
                <a:cubicBezTo>
                  <a:pt x="113183" y="480732"/>
                  <a:pt x="114829" y="481145"/>
                  <a:pt x="116064" y="479494"/>
                </a:cubicBezTo>
                <a:lnTo>
                  <a:pt x="127999" y="465877"/>
                </a:lnTo>
                <a:cubicBezTo>
                  <a:pt x="129234" y="464639"/>
                  <a:pt x="131292" y="463401"/>
                  <a:pt x="133350" y="463401"/>
                </a:cubicBezTo>
                <a:cubicBezTo>
                  <a:pt x="135819" y="463401"/>
                  <a:pt x="137054" y="464639"/>
                  <a:pt x="138700" y="465877"/>
                </a:cubicBezTo>
                <a:lnTo>
                  <a:pt x="149813" y="478669"/>
                </a:lnTo>
                <a:cubicBezTo>
                  <a:pt x="151459" y="480732"/>
                  <a:pt x="153105" y="479907"/>
                  <a:pt x="154340" y="479494"/>
                </a:cubicBezTo>
                <a:cubicBezTo>
                  <a:pt x="154751" y="479494"/>
                  <a:pt x="156398" y="478256"/>
                  <a:pt x="156398" y="476193"/>
                </a:cubicBezTo>
                <a:lnTo>
                  <a:pt x="156398" y="407694"/>
                </a:lnTo>
                <a:cubicBezTo>
                  <a:pt x="138289" y="407694"/>
                  <a:pt x="122237" y="407694"/>
                  <a:pt x="110302" y="407694"/>
                </a:cubicBezTo>
                <a:close/>
                <a:moveTo>
                  <a:pt x="50623" y="380459"/>
                </a:moveTo>
                <a:cubicBezTo>
                  <a:pt x="32514" y="380459"/>
                  <a:pt x="17286" y="389538"/>
                  <a:pt x="14817" y="401092"/>
                </a:cubicBezTo>
                <a:cubicBezTo>
                  <a:pt x="14817" y="401504"/>
                  <a:pt x="14405" y="402330"/>
                  <a:pt x="14405" y="402742"/>
                </a:cubicBezTo>
                <a:cubicBezTo>
                  <a:pt x="14405" y="403155"/>
                  <a:pt x="14405" y="403568"/>
                  <a:pt x="14405" y="403980"/>
                </a:cubicBezTo>
                <a:cubicBezTo>
                  <a:pt x="14405" y="416772"/>
                  <a:pt x="30868" y="427501"/>
                  <a:pt x="50623" y="427501"/>
                </a:cubicBezTo>
                <a:lnTo>
                  <a:pt x="95897" y="427501"/>
                </a:lnTo>
                <a:lnTo>
                  <a:pt x="95897" y="408107"/>
                </a:lnTo>
                <a:cubicBezTo>
                  <a:pt x="92604" y="408107"/>
                  <a:pt x="90134" y="408107"/>
                  <a:pt x="89311" y="408107"/>
                </a:cubicBezTo>
                <a:cubicBezTo>
                  <a:pt x="88900" y="408107"/>
                  <a:pt x="88488" y="408107"/>
                  <a:pt x="88488" y="408107"/>
                </a:cubicBezTo>
                <a:cubicBezTo>
                  <a:pt x="87253" y="408107"/>
                  <a:pt x="86842" y="408107"/>
                  <a:pt x="86430" y="408107"/>
                </a:cubicBezTo>
                <a:cubicBezTo>
                  <a:pt x="82726" y="406869"/>
                  <a:pt x="80257" y="402742"/>
                  <a:pt x="81491" y="399029"/>
                </a:cubicBezTo>
                <a:cubicBezTo>
                  <a:pt x="82726" y="394077"/>
                  <a:pt x="82726" y="393664"/>
                  <a:pt x="102482" y="393664"/>
                </a:cubicBezTo>
                <a:cubicBezTo>
                  <a:pt x="102482" y="393664"/>
                  <a:pt x="102893" y="393664"/>
                  <a:pt x="103305" y="393664"/>
                </a:cubicBezTo>
                <a:cubicBezTo>
                  <a:pt x="103305" y="393664"/>
                  <a:pt x="103716" y="393664"/>
                  <a:pt x="103716" y="393664"/>
                </a:cubicBezTo>
                <a:cubicBezTo>
                  <a:pt x="107009" y="393664"/>
                  <a:pt x="110302" y="393664"/>
                  <a:pt x="114829" y="393664"/>
                </a:cubicBezTo>
                <a:cubicBezTo>
                  <a:pt x="128411" y="393251"/>
                  <a:pt x="145697" y="393251"/>
                  <a:pt x="163395" y="393664"/>
                </a:cubicBezTo>
                <a:cubicBezTo>
                  <a:pt x="163806" y="393664"/>
                  <a:pt x="163806" y="393664"/>
                  <a:pt x="163806" y="393664"/>
                </a:cubicBezTo>
                <a:cubicBezTo>
                  <a:pt x="167099" y="393664"/>
                  <a:pt x="169980" y="393664"/>
                  <a:pt x="173272" y="393664"/>
                </a:cubicBezTo>
                <a:cubicBezTo>
                  <a:pt x="215253" y="393664"/>
                  <a:pt x="258056" y="393664"/>
                  <a:pt x="258056" y="393664"/>
                </a:cubicBezTo>
                <a:cubicBezTo>
                  <a:pt x="262172" y="394077"/>
                  <a:pt x="265053" y="396965"/>
                  <a:pt x="265053" y="401092"/>
                </a:cubicBezTo>
                <a:cubicBezTo>
                  <a:pt x="265053" y="404806"/>
                  <a:pt x="261761" y="408107"/>
                  <a:pt x="258056" y="408107"/>
                </a:cubicBezTo>
                <a:cubicBezTo>
                  <a:pt x="231304" y="408107"/>
                  <a:pt x="199613" y="408107"/>
                  <a:pt x="170803" y="408107"/>
                </a:cubicBezTo>
                <a:lnTo>
                  <a:pt x="170803" y="427501"/>
                </a:lnTo>
                <a:lnTo>
                  <a:pt x="321027" y="427501"/>
                </a:lnTo>
                <a:cubicBezTo>
                  <a:pt x="319792" y="426263"/>
                  <a:pt x="318969" y="424613"/>
                  <a:pt x="317734" y="422962"/>
                </a:cubicBezTo>
                <a:cubicBezTo>
                  <a:pt x="313207" y="416360"/>
                  <a:pt x="310738" y="409757"/>
                  <a:pt x="311149" y="402742"/>
                </a:cubicBezTo>
                <a:cubicBezTo>
                  <a:pt x="311561" y="394077"/>
                  <a:pt x="315677" y="386237"/>
                  <a:pt x="320615" y="380459"/>
                </a:cubicBezTo>
                <a:close/>
                <a:moveTo>
                  <a:pt x="372545" y="319765"/>
                </a:moveTo>
                <a:lnTo>
                  <a:pt x="419589" y="319765"/>
                </a:lnTo>
                <a:cubicBezTo>
                  <a:pt x="423271" y="319765"/>
                  <a:pt x="426544" y="322995"/>
                  <a:pt x="426544" y="327032"/>
                </a:cubicBezTo>
                <a:cubicBezTo>
                  <a:pt x="426544" y="331069"/>
                  <a:pt x="423271" y="333896"/>
                  <a:pt x="419589" y="333896"/>
                </a:cubicBezTo>
                <a:lnTo>
                  <a:pt x="372545" y="333896"/>
                </a:lnTo>
                <a:cubicBezTo>
                  <a:pt x="368454" y="333896"/>
                  <a:pt x="365181" y="331069"/>
                  <a:pt x="365181" y="327032"/>
                </a:cubicBezTo>
                <a:cubicBezTo>
                  <a:pt x="365181" y="322995"/>
                  <a:pt x="368454" y="319765"/>
                  <a:pt x="372545" y="319765"/>
                </a:cubicBezTo>
                <a:close/>
                <a:moveTo>
                  <a:pt x="372545" y="274343"/>
                </a:moveTo>
                <a:lnTo>
                  <a:pt x="419589" y="274343"/>
                </a:lnTo>
                <a:cubicBezTo>
                  <a:pt x="423271" y="274343"/>
                  <a:pt x="426544" y="277250"/>
                  <a:pt x="426544" y="281403"/>
                </a:cubicBezTo>
                <a:cubicBezTo>
                  <a:pt x="426544" y="285140"/>
                  <a:pt x="423271" y="288462"/>
                  <a:pt x="419589" y="288462"/>
                </a:cubicBezTo>
                <a:lnTo>
                  <a:pt x="372545" y="288462"/>
                </a:lnTo>
                <a:cubicBezTo>
                  <a:pt x="368454" y="288462"/>
                  <a:pt x="365181" y="285140"/>
                  <a:pt x="365181" y="281403"/>
                </a:cubicBezTo>
                <a:cubicBezTo>
                  <a:pt x="365181" y="277250"/>
                  <a:pt x="368454" y="274343"/>
                  <a:pt x="372545" y="274343"/>
                </a:cubicBezTo>
                <a:close/>
                <a:moveTo>
                  <a:pt x="372545" y="228922"/>
                </a:moveTo>
                <a:lnTo>
                  <a:pt x="419589" y="228922"/>
                </a:lnTo>
                <a:cubicBezTo>
                  <a:pt x="423271" y="228922"/>
                  <a:pt x="426544" y="232244"/>
                  <a:pt x="426544" y="235982"/>
                </a:cubicBezTo>
                <a:cubicBezTo>
                  <a:pt x="426544" y="240134"/>
                  <a:pt x="423271" y="243041"/>
                  <a:pt x="419589" y="243041"/>
                </a:cubicBezTo>
                <a:lnTo>
                  <a:pt x="372545" y="243041"/>
                </a:lnTo>
                <a:cubicBezTo>
                  <a:pt x="368454" y="243041"/>
                  <a:pt x="365181" y="240134"/>
                  <a:pt x="365181" y="235982"/>
                </a:cubicBezTo>
                <a:cubicBezTo>
                  <a:pt x="365181" y="232244"/>
                  <a:pt x="368454" y="228922"/>
                  <a:pt x="372545" y="228922"/>
                </a:cubicBezTo>
                <a:close/>
                <a:moveTo>
                  <a:pt x="372545" y="181685"/>
                </a:moveTo>
                <a:lnTo>
                  <a:pt x="419589" y="181685"/>
                </a:lnTo>
                <a:cubicBezTo>
                  <a:pt x="423271" y="181685"/>
                  <a:pt x="426544" y="185007"/>
                  <a:pt x="426544" y="189160"/>
                </a:cubicBezTo>
                <a:cubicBezTo>
                  <a:pt x="426544" y="192897"/>
                  <a:pt x="423271" y="195804"/>
                  <a:pt x="419589" y="195804"/>
                </a:cubicBezTo>
                <a:lnTo>
                  <a:pt x="372545" y="195804"/>
                </a:lnTo>
                <a:cubicBezTo>
                  <a:pt x="368454" y="195804"/>
                  <a:pt x="365181" y="192897"/>
                  <a:pt x="365181" y="189160"/>
                </a:cubicBezTo>
                <a:cubicBezTo>
                  <a:pt x="365181" y="185007"/>
                  <a:pt x="368454" y="181685"/>
                  <a:pt x="372545" y="181685"/>
                </a:cubicBezTo>
                <a:close/>
                <a:moveTo>
                  <a:pt x="191258" y="158033"/>
                </a:moveTo>
                <a:cubicBezTo>
                  <a:pt x="180005" y="158033"/>
                  <a:pt x="170418" y="167564"/>
                  <a:pt x="170418" y="179166"/>
                </a:cubicBezTo>
                <a:cubicBezTo>
                  <a:pt x="170418" y="190354"/>
                  <a:pt x="180005" y="199884"/>
                  <a:pt x="191258" y="199884"/>
                </a:cubicBezTo>
                <a:cubicBezTo>
                  <a:pt x="202929" y="199884"/>
                  <a:pt x="212515" y="190354"/>
                  <a:pt x="212515" y="179166"/>
                </a:cubicBezTo>
                <a:cubicBezTo>
                  <a:pt x="212515" y="167564"/>
                  <a:pt x="202929" y="158033"/>
                  <a:pt x="191258" y="158033"/>
                </a:cubicBezTo>
                <a:close/>
                <a:moveTo>
                  <a:pt x="191258" y="143530"/>
                </a:moveTo>
                <a:cubicBezTo>
                  <a:pt x="210848" y="143530"/>
                  <a:pt x="226686" y="159691"/>
                  <a:pt x="226686" y="179166"/>
                </a:cubicBezTo>
                <a:cubicBezTo>
                  <a:pt x="226686" y="198227"/>
                  <a:pt x="210848" y="213973"/>
                  <a:pt x="191258" y="213973"/>
                </a:cubicBezTo>
                <a:cubicBezTo>
                  <a:pt x="171669" y="213973"/>
                  <a:pt x="156247" y="198227"/>
                  <a:pt x="156247" y="179166"/>
                </a:cubicBezTo>
                <a:cubicBezTo>
                  <a:pt x="156247" y="159691"/>
                  <a:pt x="171669" y="143530"/>
                  <a:pt x="191258" y="143530"/>
                </a:cubicBezTo>
                <a:close/>
                <a:moveTo>
                  <a:pt x="389641" y="106754"/>
                </a:moveTo>
                <a:cubicBezTo>
                  <a:pt x="384252" y="106754"/>
                  <a:pt x="379691" y="111314"/>
                  <a:pt x="379691" y="117118"/>
                </a:cubicBezTo>
                <a:lnTo>
                  <a:pt x="379691" y="129556"/>
                </a:lnTo>
                <a:cubicBezTo>
                  <a:pt x="379691" y="135360"/>
                  <a:pt x="384252" y="139506"/>
                  <a:pt x="389641" y="139506"/>
                </a:cubicBezTo>
                <a:lnTo>
                  <a:pt x="402493" y="139506"/>
                </a:lnTo>
                <a:cubicBezTo>
                  <a:pt x="407882" y="139506"/>
                  <a:pt x="412443" y="135360"/>
                  <a:pt x="412443" y="129556"/>
                </a:cubicBezTo>
                <a:lnTo>
                  <a:pt x="412443" y="117118"/>
                </a:lnTo>
                <a:cubicBezTo>
                  <a:pt x="412443" y="111314"/>
                  <a:pt x="407882" y="106754"/>
                  <a:pt x="402493" y="106754"/>
                </a:cubicBezTo>
                <a:close/>
                <a:moveTo>
                  <a:pt x="186007" y="105741"/>
                </a:moveTo>
                <a:cubicBezTo>
                  <a:pt x="184765" y="106155"/>
                  <a:pt x="179385" y="106568"/>
                  <a:pt x="177316" y="112776"/>
                </a:cubicBezTo>
                <a:cubicBezTo>
                  <a:pt x="175660" y="119398"/>
                  <a:pt x="170694" y="125192"/>
                  <a:pt x="164486" y="128089"/>
                </a:cubicBezTo>
                <a:cubicBezTo>
                  <a:pt x="158278" y="130986"/>
                  <a:pt x="151243" y="130986"/>
                  <a:pt x="145035" y="128503"/>
                </a:cubicBezTo>
                <a:cubicBezTo>
                  <a:pt x="138827" y="126020"/>
                  <a:pt x="135103" y="129745"/>
                  <a:pt x="133861" y="130986"/>
                </a:cubicBezTo>
                <a:cubicBezTo>
                  <a:pt x="132619" y="132228"/>
                  <a:pt x="129309" y="136780"/>
                  <a:pt x="132619" y="142574"/>
                </a:cubicBezTo>
                <a:cubicBezTo>
                  <a:pt x="135930" y="148369"/>
                  <a:pt x="136344" y="155405"/>
                  <a:pt x="134275" y="162026"/>
                </a:cubicBezTo>
                <a:cubicBezTo>
                  <a:pt x="131792" y="168648"/>
                  <a:pt x="127239" y="173614"/>
                  <a:pt x="120618" y="176511"/>
                </a:cubicBezTo>
                <a:cubicBezTo>
                  <a:pt x="114824" y="178995"/>
                  <a:pt x="114410" y="184375"/>
                  <a:pt x="114410" y="186030"/>
                </a:cubicBezTo>
                <a:cubicBezTo>
                  <a:pt x="114824" y="187686"/>
                  <a:pt x="115651" y="193480"/>
                  <a:pt x="121445" y="195135"/>
                </a:cubicBezTo>
                <a:cubicBezTo>
                  <a:pt x="128067" y="196791"/>
                  <a:pt x="133861" y="201343"/>
                  <a:pt x="136344" y="207551"/>
                </a:cubicBezTo>
                <a:cubicBezTo>
                  <a:pt x="139655" y="213759"/>
                  <a:pt x="139655" y="221208"/>
                  <a:pt x="137586" y="227416"/>
                </a:cubicBezTo>
                <a:cubicBezTo>
                  <a:pt x="135103" y="233624"/>
                  <a:pt x="138827" y="237349"/>
                  <a:pt x="139655" y="238591"/>
                </a:cubicBezTo>
                <a:cubicBezTo>
                  <a:pt x="140897" y="239832"/>
                  <a:pt x="145449" y="243143"/>
                  <a:pt x="151243" y="239832"/>
                </a:cubicBezTo>
                <a:cubicBezTo>
                  <a:pt x="154968" y="237763"/>
                  <a:pt x="158692" y="236935"/>
                  <a:pt x="162831" y="236935"/>
                </a:cubicBezTo>
                <a:cubicBezTo>
                  <a:pt x="165314" y="236935"/>
                  <a:pt x="168625" y="237349"/>
                  <a:pt x="171108" y="238177"/>
                </a:cubicBezTo>
                <a:cubicBezTo>
                  <a:pt x="177316" y="240660"/>
                  <a:pt x="182696" y="245626"/>
                  <a:pt x="185179" y="251420"/>
                </a:cubicBezTo>
                <a:cubicBezTo>
                  <a:pt x="187662" y="257628"/>
                  <a:pt x="193042" y="258042"/>
                  <a:pt x="194698" y="258042"/>
                </a:cubicBezTo>
                <a:cubicBezTo>
                  <a:pt x="196353" y="257628"/>
                  <a:pt x="202147" y="257214"/>
                  <a:pt x="203802" y="250593"/>
                </a:cubicBezTo>
                <a:cubicBezTo>
                  <a:pt x="205872" y="243971"/>
                  <a:pt x="210424" y="238591"/>
                  <a:pt x="216218" y="235694"/>
                </a:cubicBezTo>
                <a:cubicBezTo>
                  <a:pt x="222840" y="232797"/>
                  <a:pt x="229875" y="232383"/>
                  <a:pt x="236083" y="235280"/>
                </a:cubicBezTo>
                <a:cubicBezTo>
                  <a:pt x="242291" y="237349"/>
                  <a:pt x="246429" y="233624"/>
                  <a:pt x="247257" y="232383"/>
                </a:cubicBezTo>
                <a:cubicBezTo>
                  <a:pt x="248499" y="231141"/>
                  <a:pt x="251810" y="227003"/>
                  <a:pt x="248499" y="221208"/>
                </a:cubicBezTo>
                <a:cubicBezTo>
                  <a:pt x="245188" y="215001"/>
                  <a:pt x="244774" y="207965"/>
                  <a:pt x="246843" y="201343"/>
                </a:cubicBezTo>
                <a:cubicBezTo>
                  <a:pt x="249326" y="195135"/>
                  <a:pt x="254293" y="189755"/>
                  <a:pt x="260500" y="187272"/>
                </a:cubicBezTo>
                <a:cubicBezTo>
                  <a:pt x="266294" y="184789"/>
                  <a:pt x="266294" y="179409"/>
                  <a:pt x="266294" y="177339"/>
                </a:cubicBezTo>
                <a:cubicBezTo>
                  <a:pt x="266294" y="176098"/>
                  <a:pt x="265881" y="170304"/>
                  <a:pt x="259259" y="168648"/>
                </a:cubicBezTo>
                <a:cubicBezTo>
                  <a:pt x="252637" y="166579"/>
                  <a:pt x="247671" y="162026"/>
                  <a:pt x="244360" y="155818"/>
                </a:cubicBezTo>
                <a:cubicBezTo>
                  <a:pt x="241463" y="149611"/>
                  <a:pt x="241049" y="142574"/>
                  <a:pt x="243946" y="136366"/>
                </a:cubicBezTo>
                <a:cubicBezTo>
                  <a:pt x="246429" y="130159"/>
                  <a:pt x="242291" y="126434"/>
                  <a:pt x="241049" y="125192"/>
                </a:cubicBezTo>
                <a:cubicBezTo>
                  <a:pt x="239808" y="123951"/>
                  <a:pt x="235669" y="120640"/>
                  <a:pt x="229875" y="123951"/>
                </a:cubicBezTo>
                <a:cubicBezTo>
                  <a:pt x="224081" y="126848"/>
                  <a:pt x="216632" y="127262"/>
                  <a:pt x="210424" y="125192"/>
                </a:cubicBezTo>
                <a:cubicBezTo>
                  <a:pt x="203802" y="123123"/>
                  <a:pt x="198836" y="118157"/>
                  <a:pt x="195939" y="111949"/>
                </a:cubicBezTo>
                <a:cubicBezTo>
                  <a:pt x="193456" y="105741"/>
                  <a:pt x="188076" y="105741"/>
                  <a:pt x="186007" y="105741"/>
                </a:cubicBezTo>
                <a:close/>
                <a:moveTo>
                  <a:pt x="389641" y="92658"/>
                </a:moveTo>
                <a:lnTo>
                  <a:pt x="402493" y="92658"/>
                </a:lnTo>
                <a:cubicBezTo>
                  <a:pt x="415759" y="92658"/>
                  <a:pt x="426538" y="103437"/>
                  <a:pt x="426538" y="117118"/>
                </a:cubicBezTo>
                <a:lnTo>
                  <a:pt x="426538" y="129556"/>
                </a:lnTo>
                <a:cubicBezTo>
                  <a:pt x="426538" y="142822"/>
                  <a:pt x="415759" y="154017"/>
                  <a:pt x="402493" y="154017"/>
                </a:cubicBezTo>
                <a:lnTo>
                  <a:pt x="389641" y="154017"/>
                </a:lnTo>
                <a:cubicBezTo>
                  <a:pt x="376375" y="154017"/>
                  <a:pt x="365181" y="142822"/>
                  <a:pt x="365181" y="129556"/>
                </a:cubicBezTo>
                <a:lnTo>
                  <a:pt x="365181" y="117118"/>
                </a:lnTo>
                <a:cubicBezTo>
                  <a:pt x="365181" y="103437"/>
                  <a:pt x="376375" y="92658"/>
                  <a:pt x="389641" y="92658"/>
                </a:cubicBezTo>
                <a:close/>
                <a:moveTo>
                  <a:pt x="185593" y="91669"/>
                </a:moveTo>
                <a:cubicBezTo>
                  <a:pt x="195939" y="90842"/>
                  <a:pt x="205044" y="97050"/>
                  <a:pt x="209183" y="106568"/>
                </a:cubicBezTo>
                <a:cubicBezTo>
                  <a:pt x="210424" y="109052"/>
                  <a:pt x="212493" y="111121"/>
                  <a:pt x="214976" y="111949"/>
                </a:cubicBezTo>
                <a:cubicBezTo>
                  <a:pt x="217460" y="112776"/>
                  <a:pt x="220357" y="112363"/>
                  <a:pt x="223254" y="111121"/>
                </a:cubicBezTo>
                <a:cubicBezTo>
                  <a:pt x="232358" y="106155"/>
                  <a:pt x="242705" y="107396"/>
                  <a:pt x="250982" y="114432"/>
                </a:cubicBezTo>
                <a:cubicBezTo>
                  <a:pt x="258431" y="121467"/>
                  <a:pt x="260914" y="132228"/>
                  <a:pt x="256776" y="141747"/>
                </a:cubicBezTo>
                <a:cubicBezTo>
                  <a:pt x="255948" y="144230"/>
                  <a:pt x="256362" y="147127"/>
                  <a:pt x="257190" y="149611"/>
                </a:cubicBezTo>
                <a:cubicBezTo>
                  <a:pt x="258431" y="152094"/>
                  <a:pt x="260914" y="154163"/>
                  <a:pt x="263811" y="154991"/>
                </a:cubicBezTo>
                <a:cubicBezTo>
                  <a:pt x="273330" y="157474"/>
                  <a:pt x="279952" y="166165"/>
                  <a:pt x="280779" y="176925"/>
                </a:cubicBezTo>
                <a:cubicBezTo>
                  <a:pt x="281193" y="187272"/>
                  <a:pt x="275399" y="196377"/>
                  <a:pt x="265881" y="200515"/>
                </a:cubicBezTo>
                <a:cubicBezTo>
                  <a:pt x="263397" y="201343"/>
                  <a:pt x="261328" y="203826"/>
                  <a:pt x="260500" y="206309"/>
                </a:cubicBezTo>
                <a:cubicBezTo>
                  <a:pt x="259259" y="208793"/>
                  <a:pt x="259673" y="212104"/>
                  <a:pt x="261328" y="214173"/>
                </a:cubicBezTo>
                <a:cubicBezTo>
                  <a:pt x="265881" y="223692"/>
                  <a:pt x="265053" y="234038"/>
                  <a:pt x="258017" y="241902"/>
                </a:cubicBezTo>
                <a:cubicBezTo>
                  <a:pt x="250982" y="249765"/>
                  <a:pt x="240635" y="252248"/>
                  <a:pt x="230703" y="248109"/>
                </a:cubicBezTo>
                <a:cubicBezTo>
                  <a:pt x="228220" y="247282"/>
                  <a:pt x="225323" y="247282"/>
                  <a:pt x="222840" y="248937"/>
                </a:cubicBezTo>
                <a:cubicBezTo>
                  <a:pt x="220357" y="250179"/>
                  <a:pt x="218701" y="251834"/>
                  <a:pt x="217460" y="254731"/>
                </a:cubicBezTo>
                <a:cubicBezTo>
                  <a:pt x="214563" y="264664"/>
                  <a:pt x="205872" y="271286"/>
                  <a:pt x="195525" y="272113"/>
                </a:cubicBezTo>
                <a:cubicBezTo>
                  <a:pt x="195525" y="272113"/>
                  <a:pt x="194698" y="272113"/>
                  <a:pt x="194284" y="272113"/>
                </a:cubicBezTo>
                <a:cubicBezTo>
                  <a:pt x="184351" y="272113"/>
                  <a:pt x="175660" y="266319"/>
                  <a:pt x="171936" y="257214"/>
                </a:cubicBezTo>
                <a:cubicBezTo>
                  <a:pt x="171108" y="254731"/>
                  <a:pt x="168625" y="252662"/>
                  <a:pt x="166142" y="251834"/>
                </a:cubicBezTo>
                <a:cubicBezTo>
                  <a:pt x="163245" y="250593"/>
                  <a:pt x="160762" y="251006"/>
                  <a:pt x="158278" y="252662"/>
                </a:cubicBezTo>
                <a:cubicBezTo>
                  <a:pt x="149174" y="257214"/>
                  <a:pt x="138000" y="255973"/>
                  <a:pt x="130550" y="248937"/>
                </a:cubicBezTo>
                <a:cubicBezTo>
                  <a:pt x="122273" y="242315"/>
                  <a:pt x="120204" y="231555"/>
                  <a:pt x="123929" y="222036"/>
                </a:cubicBezTo>
                <a:cubicBezTo>
                  <a:pt x="125170" y="219139"/>
                  <a:pt x="124756" y="216656"/>
                  <a:pt x="123515" y="214173"/>
                </a:cubicBezTo>
                <a:cubicBezTo>
                  <a:pt x="122273" y="211276"/>
                  <a:pt x="120204" y="209620"/>
                  <a:pt x="117721" y="208793"/>
                </a:cubicBezTo>
                <a:cubicBezTo>
                  <a:pt x="107788" y="205896"/>
                  <a:pt x="100753" y="197205"/>
                  <a:pt x="100339" y="186858"/>
                </a:cubicBezTo>
                <a:cubicBezTo>
                  <a:pt x="99925" y="176511"/>
                  <a:pt x="105719" y="167407"/>
                  <a:pt x="115238" y="163268"/>
                </a:cubicBezTo>
                <a:cubicBezTo>
                  <a:pt x="117721" y="162026"/>
                  <a:pt x="119790" y="159957"/>
                  <a:pt x="120618" y="157474"/>
                </a:cubicBezTo>
                <a:cubicBezTo>
                  <a:pt x="121445" y="154577"/>
                  <a:pt x="121445" y="151680"/>
                  <a:pt x="120204" y="149611"/>
                </a:cubicBezTo>
                <a:cubicBezTo>
                  <a:pt x="114824" y="140091"/>
                  <a:pt x="116065" y="129331"/>
                  <a:pt x="123101" y="121467"/>
                </a:cubicBezTo>
                <a:cubicBezTo>
                  <a:pt x="130136" y="113604"/>
                  <a:pt x="140897" y="111121"/>
                  <a:pt x="150415" y="115260"/>
                </a:cubicBezTo>
                <a:cubicBezTo>
                  <a:pt x="152898" y="116501"/>
                  <a:pt x="155795" y="116087"/>
                  <a:pt x="158278" y="114846"/>
                </a:cubicBezTo>
                <a:cubicBezTo>
                  <a:pt x="160762" y="113604"/>
                  <a:pt x="162831" y="111535"/>
                  <a:pt x="163659" y="109052"/>
                </a:cubicBezTo>
                <a:cubicBezTo>
                  <a:pt x="166556" y="99119"/>
                  <a:pt x="175246" y="92083"/>
                  <a:pt x="185593" y="91669"/>
                </a:cubicBezTo>
                <a:close/>
                <a:moveTo>
                  <a:pt x="349014" y="60246"/>
                </a:moveTo>
                <a:lnTo>
                  <a:pt x="349014" y="372207"/>
                </a:lnTo>
                <a:cubicBezTo>
                  <a:pt x="349014" y="375508"/>
                  <a:pt x="346956" y="378396"/>
                  <a:pt x="344075" y="379222"/>
                </a:cubicBezTo>
                <a:cubicBezTo>
                  <a:pt x="344075" y="379222"/>
                  <a:pt x="343664" y="379222"/>
                  <a:pt x="343252" y="379634"/>
                </a:cubicBezTo>
                <a:cubicBezTo>
                  <a:pt x="338725" y="382523"/>
                  <a:pt x="325966" y="392014"/>
                  <a:pt x="325554" y="403568"/>
                </a:cubicBezTo>
                <a:cubicBezTo>
                  <a:pt x="325554" y="406043"/>
                  <a:pt x="325966" y="408932"/>
                  <a:pt x="327612" y="411821"/>
                </a:cubicBezTo>
                <a:lnTo>
                  <a:pt x="418981" y="411821"/>
                </a:lnTo>
                <a:cubicBezTo>
                  <a:pt x="431329" y="411821"/>
                  <a:pt x="441206" y="404393"/>
                  <a:pt x="441206" y="396140"/>
                </a:cubicBezTo>
                <a:lnTo>
                  <a:pt x="441206" y="61484"/>
                </a:lnTo>
                <a:cubicBezTo>
                  <a:pt x="441206" y="61071"/>
                  <a:pt x="441206" y="60659"/>
                  <a:pt x="441206" y="60246"/>
                </a:cubicBezTo>
                <a:cubicBezTo>
                  <a:pt x="440795" y="60246"/>
                  <a:pt x="440383" y="60246"/>
                  <a:pt x="439972" y="60246"/>
                </a:cubicBezTo>
                <a:close/>
                <a:moveTo>
                  <a:pt x="53093" y="14442"/>
                </a:moveTo>
                <a:cubicBezTo>
                  <a:pt x="31691" y="14442"/>
                  <a:pt x="14405" y="31361"/>
                  <a:pt x="14405" y="51993"/>
                </a:cubicBezTo>
                <a:lnTo>
                  <a:pt x="14405" y="377158"/>
                </a:lnTo>
                <a:cubicBezTo>
                  <a:pt x="23871" y="370556"/>
                  <a:pt x="36218" y="366430"/>
                  <a:pt x="50623" y="366430"/>
                </a:cubicBezTo>
                <a:lnTo>
                  <a:pt x="335021" y="366430"/>
                </a:lnTo>
                <a:lnTo>
                  <a:pt x="335021" y="39873"/>
                </a:lnTo>
                <a:lnTo>
                  <a:pt x="335021" y="31773"/>
                </a:lnTo>
                <a:cubicBezTo>
                  <a:pt x="335021" y="22283"/>
                  <a:pt x="326378" y="14442"/>
                  <a:pt x="316500" y="14442"/>
                </a:cubicBezTo>
                <a:close/>
                <a:moveTo>
                  <a:pt x="53093" y="0"/>
                </a:moveTo>
                <a:lnTo>
                  <a:pt x="316500" y="0"/>
                </a:lnTo>
                <a:cubicBezTo>
                  <a:pt x="334197" y="0"/>
                  <a:pt x="349014" y="14442"/>
                  <a:pt x="349014" y="31773"/>
                </a:cubicBezTo>
                <a:lnTo>
                  <a:pt x="349014" y="41136"/>
                </a:lnTo>
                <a:lnTo>
                  <a:pt x="349014" y="45803"/>
                </a:lnTo>
                <a:lnTo>
                  <a:pt x="400760" y="45803"/>
                </a:lnTo>
                <a:lnTo>
                  <a:pt x="439972" y="45803"/>
                </a:lnTo>
                <a:cubicBezTo>
                  <a:pt x="444499" y="45803"/>
                  <a:pt x="447792" y="47454"/>
                  <a:pt x="451084" y="50343"/>
                </a:cubicBezTo>
                <a:cubicBezTo>
                  <a:pt x="453965" y="53231"/>
                  <a:pt x="455611" y="57357"/>
                  <a:pt x="455611" y="61484"/>
                </a:cubicBezTo>
                <a:lnTo>
                  <a:pt x="455200" y="396140"/>
                </a:lnTo>
                <a:cubicBezTo>
                  <a:pt x="455200" y="412646"/>
                  <a:pt x="439149" y="426263"/>
                  <a:pt x="418981" y="426263"/>
                </a:cubicBezTo>
                <a:lnTo>
                  <a:pt x="340783" y="426263"/>
                </a:lnTo>
                <a:cubicBezTo>
                  <a:pt x="342017" y="427088"/>
                  <a:pt x="342840" y="427501"/>
                  <a:pt x="344075" y="428739"/>
                </a:cubicBezTo>
                <a:cubicBezTo>
                  <a:pt x="346545" y="430390"/>
                  <a:pt x="347779" y="433278"/>
                  <a:pt x="346545" y="436579"/>
                </a:cubicBezTo>
                <a:cubicBezTo>
                  <a:pt x="345721" y="439468"/>
                  <a:pt x="343252" y="441531"/>
                  <a:pt x="339959" y="441531"/>
                </a:cubicBezTo>
                <a:lnTo>
                  <a:pt x="170803" y="441531"/>
                </a:lnTo>
                <a:lnTo>
                  <a:pt x="170803" y="476193"/>
                </a:lnTo>
                <a:cubicBezTo>
                  <a:pt x="170803" y="484034"/>
                  <a:pt x="166276" y="490223"/>
                  <a:pt x="158867" y="493112"/>
                </a:cubicBezTo>
                <a:cubicBezTo>
                  <a:pt x="151870" y="495588"/>
                  <a:pt x="144051" y="493937"/>
                  <a:pt x="139112" y="488160"/>
                </a:cubicBezTo>
                <a:lnTo>
                  <a:pt x="133350" y="481558"/>
                </a:lnTo>
                <a:lnTo>
                  <a:pt x="126764" y="488985"/>
                </a:lnTo>
                <a:cubicBezTo>
                  <a:pt x="123472" y="492699"/>
                  <a:pt x="118533" y="494762"/>
                  <a:pt x="114006" y="494762"/>
                </a:cubicBezTo>
                <a:cubicBezTo>
                  <a:pt x="111536" y="494762"/>
                  <a:pt x="109478" y="494762"/>
                  <a:pt x="107421" y="493937"/>
                </a:cubicBezTo>
                <a:cubicBezTo>
                  <a:pt x="100424" y="491048"/>
                  <a:pt x="95897" y="484859"/>
                  <a:pt x="95897" y="477431"/>
                </a:cubicBezTo>
                <a:lnTo>
                  <a:pt x="95897" y="441531"/>
                </a:lnTo>
                <a:lnTo>
                  <a:pt x="50623" y="441531"/>
                </a:lnTo>
                <a:cubicBezTo>
                  <a:pt x="22225" y="441531"/>
                  <a:pt x="0" y="425438"/>
                  <a:pt x="0" y="403980"/>
                </a:cubicBezTo>
                <a:cubicBezTo>
                  <a:pt x="0" y="402330"/>
                  <a:pt x="0" y="401092"/>
                  <a:pt x="412" y="399441"/>
                </a:cubicBezTo>
                <a:lnTo>
                  <a:pt x="0" y="51993"/>
                </a:lnTo>
                <a:cubicBezTo>
                  <a:pt x="0" y="23521"/>
                  <a:pt x="23871" y="0"/>
                  <a:pt x="5309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27" name="Freeform 14">
            <a:extLst>
              <a:ext uri="{FF2B5EF4-FFF2-40B4-BE49-F238E27FC236}">
                <a16:creationId xmlns:a16="http://schemas.microsoft.com/office/drawing/2014/main" id="{7F6F1943-28DF-4B2D-AB85-7692D14F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489" y="7607120"/>
            <a:ext cx="1068253" cy="841493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28" name="Freeform 50">
            <a:extLst>
              <a:ext uri="{FF2B5EF4-FFF2-40B4-BE49-F238E27FC236}">
                <a16:creationId xmlns:a16="http://schemas.microsoft.com/office/drawing/2014/main" id="{E539D612-D828-41FF-A7A3-2DAF6F3E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634622"/>
            <a:ext cx="1079501" cy="798024"/>
          </a:xfrm>
          <a:custGeom>
            <a:avLst/>
            <a:gdLst>
              <a:gd name="connsiteX0" fmla="*/ 56312 w 547507"/>
              <a:gd name="connsiteY0" fmla="*/ 280936 h 404746"/>
              <a:gd name="connsiteX1" fmla="*/ 14757 w 547507"/>
              <a:gd name="connsiteY1" fmla="*/ 377187 h 404746"/>
              <a:gd name="connsiteX2" fmla="*/ 15991 w 547507"/>
              <a:gd name="connsiteY2" fmla="*/ 386236 h 404746"/>
              <a:gd name="connsiteX3" fmla="*/ 23808 w 547507"/>
              <a:gd name="connsiteY3" fmla="*/ 390349 h 404746"/>
              <a:gd name="connsiteX4" fmla="*/ 523699 w 547507"/>
              <a:gd name="connsiteY4" fmla="*/ 390349 h 404746"/>
              <a:gd name="connsiteX5" fmla="*/ 531516 w 547507"/>
              <a:gd name="connsiteY5" fmla="*/ 386236 h 404746"/>
              <a:gd name="connsiteX6" fmla="*/ 532339 w 547507"/>
              <a:gd name="connsiteY6" fmla="*/ 377187 h 404746"/>
              <a:gd name="connsiteX7" fmla="*/ 490785 w 547507"/>
              <a:gd name="connsiteY7" fmla="*/ 280936 h 404746"/>
              <a:gd name="connsiteX8" fmla="*/ 212536 w 547507"/>
              <a:gd name="connsiteY8" fmla="*/ 151071 h 404746"/>
              <a:gd name="connsiteX9" fmla="*/ 212536 w 547507"/>
              <a:gd name="connsiteY9" fmla="*/ 180498 h 404746"/>
              <a:gd name="connsiteX10" fmla="*/ 261278 w 547507"/>
              <a:gd name="connsiteY10" fmla="*/ 194590 h 404746"/>
              <a:gd name="connsiteX11" fmla="*/ 284410 w 547507"/>
              <a:gd name="connsiteY11" fmla="*/ 194590 h 404746"/>
              <a:gd name="connsiteX12" fmla="*/ 333153 w 547507"/>
              <a:gd name="connsiteY12" fmla="*/ 180498 h 404746"/>
              <a:gd name="connsiteX13" fmla="*/ 333153 w 547507"/>
              <a:gd name="connsiteY13" fmla="*/ 151071 h 404746"/>
              <a:gd name="connsiteX14" fmla="*/ 281932 w 547507"/>
              <a:gd name="connsiteY14" fmla="*/ 169722 h 404746"/>
              <a:gd name="connsiteX15" fmla="*/ 272844 w 547507"/>
              <a:gd name="connsiteY15" fmla="*/ 170965 h 404746"/>
              <a:gd name="connsiteX16" fmla="*/ 263757 w 547507"/>
              <a:gd name="connsiteY16" fmla="*/ 169722 h 404746"/>
              <a:gd name="connsiteX17" fmla="*/ 246408 w 547507"/>
              <a:gd name="connsiteY17" fmla="*/ 105064 h 404746"/>
              <a:gd name="connsiteX18" fmla="*/ 187752 w 547507"/>
              <a:gd name="connsiteY18" fmla="*/ 126617 h 404746"/>
              <a:gd name="connsiteX19" fmla="*/ 268714 w 547507"/>
              <a:gd name="connsiteY19" fmla="*/ 156044 h 404746"/>
              <a:gd name="connsiteX20" fmla="*/ 277388 w 547507"/>
              <a:gd name="connsiteY20" fmla="*/ 156044 h 404746"/>
              <a:gd name="connsiteX21" fmla="*/ 358350 w 547507"/>
              <a:gd name="connsiteY21" fmla="*/ 126617 h 404746"/>
              <a:gd name="connsiteX22" fmla="*/ 299281 w 547507"/>
              <a:gd name="connsiteY22" fmla="*/ 105064 h 404746"/>
              <a:gd name="connsiteX23" fmla="*/ 272844 w 547507"/>
              <a:gd name="connsiteY23" fmla="*/ 131176 h 404746"/>
              <a:gd name="connsiteX24" fmla="*/ 246408 w 547507"/>
              <a:gd name="connsiteY24" fmla="*/ 105064 h 404746"/>
              <a:gd name="connsiteX25" fmla="*/ 272844 w 547507"/>
              <a:gd name="connsiteY25" fmla="*/ 92630 h 404746"/>
              <a:gd name="connsiteX26" fmla="*/ 260865 w 547507"/>
              <a:gd name="connsiteY26" fmla="*/ 104650 h 404746"/>
              <a:gd name="connsiteX27" fmla="*/ 272844 w 547507"/>
              <a:gd name="connsiteY27" fmla="*/ 116670 h 404746"/>
              <a:gd name="connsiteX28" fmla="*/ 285237 w 547507"/>
              <a:gd name="connsiteY28" fmla="*/ 104650 h 404746"/>
              <a:gd name="connsiteX29" fmla="*/ 272844 w 547507"/>
              <a:gd name="connsiteY29" fmla="*/ 92630 h 404746"/>
              <a:gd name="connsiteX30" fmla="*/ 272844 w 547507"/>
              <a:gd name="connsiteY30" fmla="*/ 78124 h 404746"/>
              <a:gd name="connsiteX31" fmla="*/ 292672 w 547507"/>
              <a:gd name="connsiteY31" fmla="*/ 87242 h 404746"/>
              <a:gd name="connsiteX32" fmla="*/ 373221 w 547507"/>
              <a:gd name="connsiteY32" fmla="*/ 116670 h 404746"/>
              <a:gd name="connsiteX33" fmla="*/ 379417 w 547507"/>
              <a:gd name="connsiteY33" fmla="*/ 124545 h 404746"/>
              <a:gd name="connsiteX34" fmla="*/ 379830 w 547507"/>
              <a:gd name="connsiteY34" fmla="*/ 126617 h 404746"/>
              <a:gd name="connsiteX35" fmla="*/ 379830 w 547507"/>
              <a:gd name="connsiteY35" fmla="*/ 167649 h 404746"/>
              <a:gd name="connsiteX36" fmla="*/ 372808 w 547507"/>
              <a:gd name="connsiteY36" fmla="*/ 175110 h 404746"/>
              <a:gd name="connsiteX37" fmla="*/ 365786 w 547507"/>
              <a:gd name="connsiteY37" fmla="*/ 167649 h 404746"/>
              <a:gd name="connsiteX38" fmla="*/ 365786 w 547507"/>
              <a:gd name="connsiteY38" fmla="*/ 139051 h 404746"/>
              <a:gd name="connsiteX39" fmla="*/ 347610 w 547507"/>
              <a:gd name="connsiteY39" fmla="*/ 145682 h 404746"/>
              <a:gd name="connsiteX40" fmla="*/ 348023 w 547507"/>
              <a:gd name="connsiteY40" fmla="*/ 147340 h 404746"/>
              <a:gd name="connsiteX41" fmla="*/ 348023 w 547507"/>
              <a:gd name="connsiteY41" fmla="*/ 185886 h 404746"/>
              <a:gd name="connsiteX42" fmla="*/ 342240 w 547507"/>
              <a:gd name="connsiteY42" fmla="*/ 192932 h 404746"/>
              <a:gd name="connsiteX43" fmla="*/ 288128 w 547507"/>
              <a:gd name="connsiteY43" fmla="*/ 208267 h 404746"/>
              <a:gd name="connsiteX44" fmla="*/ 272844 w 547507"/>
              <a:gd name="connsiteY44" fmla="*/ 210340 h 404746"/>
              <a:gd name="connsiteX45" fmla="*/ 257561 w 547507"/>
              <a:gd name="connsiteY45" fmla="*/ 208267 h 404746"/>
              <a:gd name="connsiteX46" fmla="*/ 203449 w 547507"/>
              <a:gd name="connsiteY46" fmla="*/ 192932 h 404746"/>
              <a:gd name="connsiteX47" fmla="*/ 198079 w 547507"/>
              <a:gd name="connsiteY47" fmla="*/ 185886 h 404746"/>
              <a:gd name="connsiteX48" fmla="*/ 198079 w 547507"/>
              <a:gd name="connsiteY48" fmla="*/ 147340 h 404746"/>
              <a:gd name="connsiteX49" fmla="*/ 198492 w 547507"/>
              <a:gd name="connsiteY49" fmla="*/ 145682 h 404746"/>
              <a:gd name="connsiteX50" fmla="*/ 172468 w 547507"/>
              <a:gd name="connsiteY50" fmla="*/ 136150 h 404746"/>
              <a:gd name="connsiteX51" fmla="*/ 165859 w 547507"/>
              <a:gd name="connsiteY51" fmla="*/ 126617 h 404746"/>
              <a:gd name="connsiteX52" fmla="*/ 172468 w 547507"/>
              <a:gd name="connsiteY52" fmla="*/ 116670 h 404746"/>
              <a:gd name="connsiteX53" fmla="*/ 253017 w 547507"/>
              <a:gd name="connsiteY53" fmla="*/ 87242 h 404746"/>
              <a:gd name="connsiteX54" fmla="*/ 272844 w 547507"/>
              <a:gd name="connsiteY54" fmla="*/ 78124 h 404746"/>
              <a:gd name="connsiteX55" fmla="*/ 104408 w 547507"/>
              <a:gd name="connsiteY55" fmla="*/ 50772 h 404746"/>
              <a:gd name="connsiteX56" fmla="*/ 94502 w 547507"/>
              <a:gd name="connsiteY56" fmla="*/ 60258 h 404746"/>
              <a:gd name="connsiteX57" fmla="*/ 94502 w 547507"/>
              <a:gd name="connsiteY57" fmla="*/ 222346 h 404746"/>
              <a:gd name="connsiteX58" fmla="*/ 104821 w 547507"/>
              <a:gd name="connsiteY58" fmla="*/ 232244 h 404746"/>
              <a:gd name="connsiteX59" fmla="*/ 444505 w 547507"/>
              <a:gd name="connsiteY59" fmla="*/ 232244 h 404746"/>
              <a:gd name="connsiteX60" fmla="*/ 454410 w 547507"/>
              <a:gd name="connsiteY60" fmla="*/ 222346 h 404746"/>
              <a:gd name="connsiteX61" fmla="*/ 454410 w 547507"/>
              <a:gd name="connsiteY61" fmla="*/ 60258 h 404746"/>
              <a:gd name="connsiteX62" fmla="*/ 444505 w 547507"/>
              <a:gd name="connsiteY62" fmla="*/ 50772 h 404746"/>
              <a:gd name="connsiteX63" fmla="*/ 104408 w 547507"/>
              <a:gd name="connsiteY63" fmla="*/ 36337 h 404746"/>
              <a:gd name="connsiteX64" fmla="*/ 444505 w 547507"/>
              <a:gd name="connsiteY64" fmla="*/ 36337 h 404746"/>
              <a:gd name="connsiteX65" fmla="*/ 468856 w 547507"/>
              <a:gd name="connsiteY65" fmla="*/ 60258 h 404746"/>
              <a:gd name="connsiteX66" fmla="*/ 468856 w 547507"/>
              <a:gd name="connsiteY66" fmla="*/ 222346 h 404746"/>
              <a:gd name="connsiteX67" fmla="*/ 444505 w 547507"/>
              <a:gd name="connsiteY67" fmla="*/ 246680 h 404746"/>
              <a:gd name="connsiteX68" fmla="*/ 104821 w 547507"/>
              <a:gd name="connsiteY68" fmla="*/ 246680 h 404746"/>
              <a:gd name="connsiteX69" fmla="*/ 80469 w 547507"/>
              <a:gd name="connsiteY69" fmla="*/ 222346 h 404746"/>
              <a:gd name="connsiteX70" fmla="*/ 80469 w 547507"/>
              <a:gd name="connsiteY70" fmla="*/ 60258 h 404746"/>
              <a:gd name="connsiteX71" fmla="*/ 104408 w 547507"/>
              <a:gd name="connsiteY71" fmla="*/ 36337 h 404746"/>
              <a:gd name="connsiteX72" fmla="*/ 68655 w 547507"/>
              <a:gd name="connsiteY72" fmla="*/ 14808 h 404746"/>
              <a:gd name="connsiteX73" fmla="*/ 58780 w 547507"/>
              <a:gd name="connsiteY73" fmla="*/ 24268 h 404746"/>
              <a:gd name="connsiteX74" fmla="*/ 58780 w 547507"/>
              <a:gd name="connsiteY74" fmla="*/ 266540 h 404746"/>
              <a:gd name="connsiteX75" fmla="*/ 488316 w 547507"/>
              <a:gd name="connsiteY75" fmla="*/ 266540 h 404746"/>
              <a:gd name="connsiteX76" fmla="*/ 488316 w 547507"/>
              <a:gd name="connsiteY76" fmla="*/ 24268 h 404746"/>
              <a:gd name="connsiteX77" fmla="*/ 478853 w 547507"/>
              <a:gd name="connsiteY77" fmla="*/ 14808 h 404746"/>
              <a:gd name="connsiteX78" fmla="*/ 68655 w 547507"/>
              <a:gd name="connsiteY78" fmla="*/ 0 h 404746"/>
              <a:gd name="connsiteX79" fmla="*/ 478853 w 547507"/>
              <a:gd name="connsiteY79" fmla="*/ 0 h 404746"/>
              <a:gd name="connsiteX80" fmla="*/ 502716 w 547507"/>
              <a:gd name="connsiteY80" fmla="*/ 24268 h 404746"/>
              <a:gd name="connsiteX81" fmla="*/ 502716 w 547507"/>
              <a:gd name="connsiteY81" fmla="*/ 272710 h 404746"/>
              <a:gd name="connsiteX82" fmla="*/ 545505 w 547507"/>
              <a:gd name="connsiteY82" fmla="*/ 371840 h 404746"/>
              <a:gd name="connsiteX83" fmla="*/ 543448 w 547507"/>
              <a:gd name="connsiteY83" fmla="*/ 394051 h 404746"/>
              <a:gd name="connsiteX84" fmla="*/ 523699 w 547507"/>
              <a:gd name="connsiteY84" fmla="*/ 404746 h 404746"/>
              <a:gd name="connsiteX85" fmla="*/ 23808 w 547507"/>
              <a:gd name="connsiteY85" fmla="*/ 404746 h 404746"/>
              <a:gd name="connsiteX86" fmla="*/ 4060 w 547507"/>
              <a:gd name="connsiteY86" fmla="*/ 394051 h 404746"/>
              <a:gd name="connsiteX87" fmla="*/ 2002 w 547507"/>
              <a:gd name="connsiteY87" fmla="*/ 371840 h 404746"/>
              <a:gd name="connsiteX88" fmla="*/ 44791 w 547507"/>
              <a:gd name="connsiteY88" fmla="*/ 272710 h 404746"/>
              <a:gd name="connsiteX89" fmla="*/ 44791 w 547507"/>
              <a:gd name="connsiteY89" fmla="*/ 24268 h 404746"/>
              <a:gd name="connsiteX90" fmla="*/ 68655 w 547507"/>
              <a:gd name="connsiteY90" fmla="*/ 0 h 4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47507" h="404746">
                <a:moveTo>
                  <a:pt x="56312" y="280936"/>
                </a:moveTo>
                <a:lnTo>
                  <a:pt x="14757" y="377187"/>
                </a:lnTo>
                <a:cubicBezTo>
                  <a:pt x="13523" y="380066"/>
                  <a:pt x="13934" y="383357"/>
                  <a:pt x="15991" y="386236"/>
                </a:cubicBezTo>
                <a:cubicBezTo>
                  <a:pt x="17637" y="389115"/>
                  <a:pt x="20517" y="390349"/>
                  <a:pt x="23808" y="390349"/>
                </a:cubicBezTo>
                <a:lnTo>
                  <a:pt x="523699" y="390349"/>
                </a:lnTo>
                <a:cubicBezTo>
                  <a:pt x="526991" y="390349"/>
                  <a:pt x="529871" y="389115"/>
                  <a:pt x="531516" y="386236"/>
                </a:cubicBezTo>
                <a:cubicBezTo>
                  <a:pt x="533162" y="383357"/>
                  <a:pt x="533574" y="380066"/>
                  <a:pt x="532339" y="377187"/>
                </a:cubicBezTo>
                <a:lnTo>
                  <a:pt x="490785" y="280936"/>
                </a:lnTo>
                <a:close/>
                <a:moveTo>
                  <a:pt x="212536" y="151071"/>
                </a:moveTo>
                <a:lnTo>
                  <a:pt x="212536" y="180498"/>
                </a:lnTo>
                <a:lnTo>
                  <a:pt x="261278" y="194590"/>
                </a:lnTo>
                <a:cubicBezTo>
                  <a:pt x="269127" y="196662"/>
                  <a:pt x="276975" y="196662"/>
                  <a:pt x="284410" y="194590"/>
                </a:cubicBezTo>
                <a:lnTo>
                  <a:pt x="333153" y="180498"/>
                </a:lnTo>
                <a:lnTo>
                  <a:pt x="333153" y="151071"/>
                </a:lnTo>
                <a:lnTo>
                  <a:pt x="281932" y="169722"/>
                </a:lnTo>
                <a:cubicBezTo>
                  <a:pt x="279041" y="170551"/>
                  <a:pt x="276149" y="170965"/>
                  <a:pt x="272844" y="170965"/>
                </a:cubicBezTo>
                <a:cubicBezTo>
                  <a:pt x="269953" y="170965"/>
                  <a:pt x="266648" y="170551"/>
                  <a:pt x="263757" y="169722"/>
                </a:cubicBezTo>
                <a:close/>
                <a:moveTo>
                  <a:pt x="246408" y="105064"/>
                </a:moveTo>
                <a:lnTo>
                  <a:pt x="187752" y="126617"/>
                </a:lnTo>
                <a:lnTo>
                  <a:pt x="268714" y="156044"/>
                </a:lnTo>
                <a:cubicBezTo>
                  <a:pt x="271605" y="156873"/>
                  <a:pt x="274497" y="156873"/>
                  <a:pt x="277388" y="156044"/>
                </a:cubicBezTo>
                <a:lnTo>
                  <a:pt x="358350" y="126617"/>
                </a:lnTo>
                <a:lnTo>
                  <a:pt x="299281" y="105064"/>
                </a:lnTo>
                <a:cubicBezTo>
                  <a:pt x="299281" y="119571"/>
                  <a:pt x="287302" y="131176"/>
                  <a:pt x="272844" y="131176"/>
                </a:cubicBezTo>
                <a:cubicBezTo>
                  <a:pt x="258387" y="131176"/>
                  <a:pt x="246408" y="119571"/>
                  <a:pt x="246408" y="105064"/>
                </a:cubicBezTo>
                <a:close/>
                <a:moveTo>
                  <a:pt x="272844" y="92630"/>
                </a:moveTo>
                <a:cubicBezTo>
                  <a:pt x="266235" y="92630"/>
                  <a:pt x="260865" y="98019"/>
                  <a:pt x="260865" y="104650"/>
                </a:cubicBezTo>
                <a:cubicBezTo>
                  <a:pt x="260865" y="111696"/>
                  <a:pt x="266235" y="116670"/>
                  <a:pt x="272844" y="116670"/>
                </a:cubicBezTo>
                <a:cubicBezTo>
                  <a:pt x="279867" y="116670"/>
                  <a:pt x="285237" y="111696"/>
                  <a:pt x="285237" y="104650"/>
                </a:cubicBezTo>
                <a:cubicBezTo>
                  <a:pt x="285237" y="98019"/>
                  <a:pt x="279867" y="92630"/>
                  <a:pt x="272844" y="92630"/>
                </a:cubicBezTo>
                <a:close/>
                <a:moveTo>
                  <a:pt x="272844" y="78124"/>
                </a:moveTo>
                <a:cubicBezTo>
                  <a:pt x="281106" y="78124"/>
                  <a:pt x="287715" y="81854"/>
                  <a:pt x="292672" y="87242"/>
                </a:cubicBezTo>
                <a:lnTo>
                  <a:pt x="373221" y="116670"/>
                </a:lnTo>
                <a:cubicBezTo>
                  <a:pt x="376525" y="117913"/>
                  <a:pt x="379004" y="120814"/>
                  <a:pt x="379417" y="124545"/>
                </a:cubicBezTo>
                <a:cubicBezTo>
                  <a:pt x="379830" y="124959"/>
                  <a:pt x="379830" y="125373"/>
                  <a:pt x="379830" y="126617"/>
                </a:cubicBezTo>
                <a:lnTo>
                  <a:pt x="379830" y="167649"/>
                </a:lnTo>
                <a:cubicBezTo>
                  <a:pt x="379830" y="171794"/>
                  <a:pt x="376938" y="175110"/>
                  <a:pt x="372808" y="175110"/>
                </a:cubicBezTo>
                <a:cubicBezTo>
                  <a:pt x="368677" y="175110"/>
                  <a:pt x="365786" y="171794"/>
                  <a:pt x="365786" y="167649"/>
                </a:cubicBezTo>
                <a:lnTo>
                  <a:pt x="365786" y="139051"/>
                </a:lnTo>
                <a:lnTo>
                  <a:pt x="347610" y="145682"/>
                </a:lnTo>
                <a:cubicBezTo>
                  <a:pt x="347610" y="146511"/>
                  <a:pt x="348023" y="146511"/>
                  <a:pt x="348023" y="147340"/>
                </a:cubicBezTo>
                <a:lnTo>
                  <a:pt x="348023" y="185886"/>
                </a:lnTo>
                <a:cubicBezTo>
                  <a:pt x="348023" y="189202"/>
                  <a:pt x="345545" y="191688"/>
                  <a:pt x="342240" y="192932"/>
                </a:cubicBezTo>
                <a:lnTo>
                  <a:pt x="288128" y="208267"/>
                </a:lnTo>
                <a:cubicBezTo>
                  <a:pt x="283171" y="209511"/>
                  <a:pt x="278214" y="210340"/>
                  <a:pt x="272844" y="210340"/>
                </a:cubicBezTo>
                <a:cubicBezTo>
                  <a:pt x="267888" y="210340"/>
                  <a:pt x="262518" y="209511"/>
                  <a:pt x="257561" y="208267"/>
                </a:cubicBezTo>
                <a:lnTo>
                  <a:pt x="203449" y="192932"/>
                </a:lnTo>
                <a:cubicBezTo>
                  <a:pt x="200144" y="191688"/>
                  <a:pt x="198079" y="189202"/>
                  <a:pt x="198079" y="185886"/>
                </a:cubicBezTo>
                <a:lnTo>
                  <a:pt x="198079" y="147340"/>
                </a:lnTo>
                <a:cubicBezTo>
                  <a:pt x="198079" y="146511"/>
                  <a:pt x="198079" y="146097"/>
                  <a:pt x="198492" y="145682"/>
                </a:cubicBezTo>
                <a:lnTo>
                  <a:pt x="172468" y="136150"/>
                </a:lnTo>
                <a:cubicBezTo>
                  <a:pt x="168751" y="134906"/>
                  <a:pt x="165859" y="130762"/>
                  <a:pt x="165859" y="126617"/>
                </a:cubicBezTo>
                <a:cubicBezTo>
                  <a:pt x="165859" y="122058"/>
                  <a:pt x="168751" y="118327"/>
                  <a:pt x="172468" y="116670"/>
                </a:cubicBezTo>
                <a:lnTo>
                  <a:pt x="253017" y="87242"/>
                </a:lnTo>
                <a:cubicBezTo>
                  <a:pt x="257974" y="81854"/>
                  <a:pt x="264996" y="78124"/>
                  <a:pt x="272844" y="78124"/>
                </a:cubicBezTo>
                <a:close/>
                <a:moveTo>
                  <a:pt x="104408" y="50772"/>
                </a:moveTo>
                <a:cubicBezTo>
                  <a:pt x="99042" y="50772"/>
                  <a:pt x="94502" y="54897"/>
                  <a:pt x="94502" y="60258"/>
                </a:cubicBezTo>
                <a:lnTo>
                  <a:pt x="94502" y="222346"/>
                </a:lnTo>
                <a:cubicBezTo>
                  <a:pt x="94502" y="227708"/>
                  <a:pt x="99042" y="232244"/>
                  <a:pt x="104821" y="232244"/>
                </a:cubicBezTo>
                <a:lnTo>
                  <a:pt x="444505" y="232244"/>
                </a:lnTo>
                <a:cubicBezTo>
                  <a:pt x="449870" y="232244"/>
                  <a:pt x="454410" y="227708"/>
                  <a:pt x="454410" y="222346"/>
                </a:cubicBezTo>
                <a:lnTo>
                  <a:pt x="454410" y="60258"/>
                </a:lnTo>
                <a:cubicBezTo>
                  <a:pt x="454410" y="54897"/>
                  <a:pt x="450283" y="50772"/>
                  <a:pt x="444505" y="50772"/>
                </a:cubicBezTo>
                <a:close/>
                <a:moveTo>
                  <a:pt x="104408" y="36337"/>
                </a:moveTo>
                <a:lnTo>
                  <a:pt x="444505" y="36337"/>
                </a:lnTo>
                <a:cubicBezTo>
                  <a:pt x="458125" y="36337"/>
                  <a:pt x="468856" y="47060"/>
                  <a:pt x="468856" y="60258"/>
                </a:cubicBezTo>
                <a:lnTo>
                  <a:pt x="468856" y="222346"/>
                </a:lnTo>
                <a:cubicBezTo>
                  <a:pt x="468856" y="235544"/>
                  <a:pt x="457712" y="246680"/>
                  <a:pt x="444505" y="246680"/>
                </a:cubicBezTo>
                <a:lnTo>
                  <a:pt x="104821" y="246680"/>
                </a:lnTo>
                <a:cubicBezTo>
                  <a:pt x="91200" y="246680"/>
                  <a:pt x="80469" y="235956"/>
                  <a:pt x="80469" y="222346"/>
                </a:cubicBezTo>
                <a:lnTo>
                  <a:pt x="80469" y="60258"/>
                </a:lnTo>
                <a:cubicBezTo>
                  <a:pt x="80469" y="47060"/>
                  <a:pt x="91200" y="36337"/>
                  <a:pt x="104408" y="36337"/>
                </a:cubicBezTo>
                <a:close/>
                <a:moveTo>
                  <a:pt x="68655" y="14808"/>
                </a:moveTo>
                <a:cubicBezTo>
                  <a:pt x="63306" y="14808"/>
                  <a:pt x="58780" y="18921"/>
                  <a:pt x="58780" y="24268"/>
                </a:cubicBezTo>
                <a:lnTo>
                  <a:pt x="58780" y="266540"/>
                </a:lnTo>
                <a:lnTo>
                  <a:pt x="488316" y="266540"/>
                </a:lnTo>
                <a:lnTo>
                  <a:pt x="488316" y="24268"/>
                </a:lnTo>
                <a:cubicBezTo>
                  <a:pt x="488316" y="18921"/>
                  <a:pt x="484202" y="14808"/>
                  <a:pt x="478853" y="14808"/>
                </a:cubicBezTo>
                <a:close/>
                <a:moveTo>
                  <a:pt x="68655" y="0"/>
                </a:moveTo>
                <a:lnTo>
                  <a:pt x="478853" y="0"/>
                </a:lnTo>
                <a:cubicBezTo>
                  <a:pt x="492019" y="0"/>
                  <a:pt x="502716" y="11106"/>
                  <a:pt x="502716" y="24268"/>
                </a:cubicBezTo>
                <a:lnTo>
                  <a:pt x="502716" y="272710"/>
                </a:lnTo>
                <a:lnTo>
                  <a:pt x="545505" y="371840"/>
                </a:lnTo>
                <a:cubicBezTo>
                  <a:pt x="548797" y="378832"/>
                  <a:pt x="547974" y="387470"/>
                  <a:pt x="543448" y="394051"/>
                </a:cubicBezTo>
                <a:cubicBezTo>
                  <a:pt x="538922" y="400632"/>
                  <a:pt x="531928" y="404746"/>
                  <a:pt x="523699" y="404746"/>
                </a:cubicBezTo>
                <a:lnTo>
                  <a:pt x="23808" y="404746"/>
                </a:lnTo>
                <a:cubicBezTo>
                  <a:pt x="15991" y="404746"/>
                  <a:pt x="8174" y="400632"/>
                  <a:pt x="4060" y="394051"/>
                </a:cubicBezTo>
                <a:cubicBezTo>
                  <a:pt x="-466" y="387470"/>
                  <a:pt x="-1289" y="378832"/>
                  <a:pt x="2002" y="371840"/>
                </a:cubicBezTo>
                <a:lnTo>
                  <a:pt x="44791" y="272710"/>
                </a:lnTo>
                <a:lnTo>
                  <a:pt x="44791" y="24268"/>
                </a:lnTo>
                <a:cubicBezTo>
                  <a:pt x="44791" y="11106"/>
                  <a:pt x="55077" y="0"/>
                  <a:pt x="686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6D38347-CA5B-40B4-A859-F6025F72F829}"/>
              </a:ext>
            </a:extLst>
          </p:cNvPr>
          <p:cNvSpPr txBox="1"/>
          <p:nvPr/>
        </p:nvSpPr>
        <p:spPr>
          <a:xfrm>
            <a:off x="3834123" y="4793746"/>
            <a:ext cx="584022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7F711274-EC96-4174-A14E-1541009F5CE8}"/>
              </a:ext>
            </a:extLst>
          </p:cNvPr>
          <p:cNvSpPr txBox="1"/>
          <p:nvPr/>
        </p:nvSpPr>
        <p:spPr>
          <a:xfrm>
            <a:off x="3834123" y="4184815"/>
            <a:ext cx="584022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CDF6D95-9F8C-409F-8979-6FF73F564535}"/>
              </a:ext>
            </a:extLst>
          </p:cNvPr>
          <p:cNvSpPr txBox="1"/>
          <p:nvPr/>
        </p:nvSpPr>
        <p:spPr>
          <a:xfrm>
            <a:off x="3834123" y="7876119"/>
            <a:ext cx="584022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0E2DB1B3-8C3C-44FF-99BD-240B4111D29E}"/>
              </a:ext>
            </a:extLst>
          </p:cNvPr>
          <p:cNvSpPr txBox="1"/>
          <p:nvPr/>
        </p:nvSpPr>
        <p:spPr>
          <a:xfrm>
            <a:off x="3834123" y="7267188"/>
            <a:ext cx="584022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137818A-1FF3-47A0-9696-AD677C175F99}"/>
              </a:ext>
            </a:extLst>
          </p:cNvPr>
          <p:cNvSpPr txBox="1"/>
          <p:nvPr/>
        </p:nvSpPr>
        <p:spPr>
          <a:xfrm>
            <a:off x="3834123" y="10949321"/>
            <a:ext cx="584022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4A877E4-C910-4D30-BABE-AEA313141FE3}"/>
              </a:ext>
            </a:extLst>
          </p:cNvPr>
          <p:cNvSpPr txBox="1"/>
          <p:nvPr/>
        </p:nvSpPr>
        <p:spPr>
          <a:xfrm>
            <a:off x="3834123" y="10340390"/>
            <a:ext cx="584022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D805721-623A-42B4-A00C-433D2F3B18E1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77D8FB8-37E4-46EC-8C87-F1B64E101451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7731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roup 475">
            <a:extLst>
              <a:ext uri="{FF2B5EF4-FFF2-40B4-BE49-F238E27FC236}">
                <a16:creationId xmlns:a16="http://schemas.microsoft.com/office/drawing/2014/main" id="{CDD9318D-EEA9-4124-BABC-514D7CEE8EE1}"/>
              </a:ext>
            </a:extLst>
          </p:cNvPr>
          <p:cNvGrpSpPr/>
          <p:nvPr/>
        </p:nvGrpSpPr>
        <p:grpSpPr>
          <a:xfrm>
            <a:off x="11785600" y="3671888"/>
            <a:ext cx="11061700" cy="8901112"/>
            <a:chOff x="11785600" y="3671888"/>
            <a:chExt cx="11061700" cy="8901112"/>
          </a:xfrm>
        </p:grpSpPr>
        <p:sp>
          <p:nvSpPr>
            <p:cNvPr id="477" name="Rectangle 6">
              <a:extLst>
                <a:ext uri="{FF2B5EF4-FFF2-40B4-BE49-F238E27FC236}">
                  <a16:creationId xmlns:a16="http://schemas.microsoft.com/office/drawing/2014/main" id="{462BAD13-F295-4BB4-AF93-382E0AF0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3500" y="3687763"/>
              <a:ext cx="7529513" cy="8597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Rectangle 7">
              <a:extLst>
                <a:ext uri="{FF2B5EF4-FFF2-40B4-BE49-F238E27FC236}">
                  <a16:creationId xmlns:a16="http://schemas.microsoft.com/office/drawing/2014/main" id="{A3C20877-35C0-4C24-94BC-FFE8BACA6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6000" y="4702175"/>
              <a:ext cx="227013" cy="6070600"/>
            </a:xfrm>
            <a:prstGeom prst="rect">
              <a:avLst/>
            </a:pr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Rectangle 8">
              <a:extLst>
                <a:ext uri="{FF2B5EF4-FFF2-40B4-BE49-F238E27FC236}">
                  <a16:creationId xmlns:a16="http://schemas.microsoft.com/office/drawing/2014/main" id="{1D4E0B89-E754-4277-9CCE-FA75997E3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675" y="4706938"/>
              <a:ext cx="225425" cy="6070600"/>
            </a:xfrm>
            <a:prstGeom prst="rect">
              <a:avLst/>
            </a:pr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8A96EB08-5E48-4209-A80C-3D2E9B6B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1849" y="5391149"/>
              <a:ext cx="903288" cy="1252538"/>
            </a:xfrm>
            <a:custGeom>
              <a:avLst/>
              <a:gdLst>
                <a:gd name="connsiteX0" fmla="*/ 0 w 903288"/>
                <a:gd name="connsiteY0" fmla="*/ 47625 h 1252538"/>
                <a:gd name="connsiteX1" fmla="*/ 320675 w 903288"/>
                <a:gd name="connsiteY1" fmla="*/ 47625 h 1252538"/>
                <a:gd name="connsiteX2" fmla="*/ 320675 w 903288"/>
                <a:gd name="connsiteY2" fmla="*/ 1252538 h 1252538"/>
                <a:gd name="connsiteX3" fmla="*/ 0 w 903288"/>
                <a:gd name="connsiteY3" fmla="*/ 1252538 h 1252538"/>
                <a:gd name="connsiteX4" fmla="*/ 720726 w 903288"/>
                <a:gd name="connsiteY4" fmla="*/ 0 h 1252538"/>
                <a:gd name="connsiteX5" fmla="*/ 903288 w 903288"/>
                <a:gd name="connsiteY5" fmla="*/ 0 h 1252538"/>
                <a:gd name="connsiteX6" fmla="*/ 903288 w 903288"/>
                <a:gd name="connsiteY6" fmla="*/ 1252538 h 1252538"/>
                <a:gd name="connsiteX7" fmla="*/ 720726 w 903288"/>
                <a:gd name="connsiteY7" fmla="*/ 1252538 h 125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3288" h="1252538">
                  <a:moveTo>
                    <a:pt x="0" y="47625"/>
                  </a:moveTo>
                  <a:lnTo>
                    <a:pt x="320675" y="47625"/>
                  </a:lnTo>
                  <a:lnTo>
                    <a:pt x="320675" y="1252538"/>
                  </a:lnTo>
                  <a:lnTo>
                    <a:pt x="0" y="1252538"/>
                  </a:lnTo>
                  <a:close/>
                  <a:moveTo>
                    <a:pt x="720726" y="0"/>
                  </a:moveTo>
                  <a:lnTo>
                    <a:pt x="903288" y="0"/>
                  </a:lnTo>
                  <a:lnTo>
                    <a:pt x="903288" y="1252538"/>
                  </a:lnTo>
                  <a:lnTo>
                    <a:pt x="720726" y="125253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Rectangle 17">
              <a:extLst>
                <a:ext uri="{FF2B5EF4-FFF2-40B4-BE49-F238E27FC236}">
                  <a16:creationId xmlns:a16="http://schemas.microsoft.com/office/drawing/2014/main" id="{EDD9B02C-4297-4426-A0F1-A809B827B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2525" y="5591175"/>
              <a:ext cx="200025" cy="1052513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8677412-6DB7-45FA-8923-51DC4548B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2549" y="5500688"/>
              <a:ext cx="547688" cy="1144588"/>
            </a:xfrm>
            <a:custGeom>
              <a:avLst/>
              <a:gdLst>
                <a:gd name="connsiteX0" fmla="*/ 0 w 547688"/>
                <a:gd name="connsiteY0" fmla="*/ 31750 h 1144588"/>
                <a:gd name="connsiteX1" fmla="*/ 200026 w 547688"/>
                <a:gd name="connsiteY1" fmla="*/ 31750 h 1144588"/>
                <a:gd name="connsiteX2" fmla="*/ 200026 w 547688"/>
                <a:gd name="connsiteY2" fmla="*/ 1143000 h 1144588"/>
                <a:gd name="connsiteX3" fmla="*/ 0 w 547688"/>
                <a:gd name="connsiteY3" fmla="*/ 1143000 h 1144588"/>
                <a:gd name="connsiteX4" fmla="*/ 382588 w 547688"/>
                <a:gd name="connsiteY4" fmla="*/ 0 h 1144588"/>
                <a:gd name="connsiteX5" fmla="*/ 547688 w 547688"/>
                <a:gd name="connsiteY5" fmla="*/ 0 h 1144588"/>
                <a:gd name="connsiteX6" fmla="*/ 547688 w 547688"/>
                <a:gd name="connsiteY6" fmla="*/ 1144588 h 1144588"/>
                <a:gd name="connsiteX7" fmla="*/ 382588 w 547688"/>
                <a:gd name="connsiteY7" fmla="*/ 1144588 h 11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688" h="1144588">
                  <a:moveTo>
                    <a:pt x="0" y="31750"/>
                  </a:moveTo>
                  <a:lnTo>
                    <a:pt x="200026" y="31750"/>
                  </a:lnTo>
                  <a:lnTo>
                    <a:pt x="200026" y="1143000"/>
                  </a:lnTo>
                  <a:lnTo>
                    <a:pt x="0" y="1143000"/>
                  </a:lnTo>
                  <a:close/>
                  <a:moveTo>
                    <a:pt x="382588" y="0"/>
                  </a:moveTo>
                  <a:lnTo>
                    <a:pt x="547688" y="0"/>
                  </a:lnTo>
                  <a:lnTo>
                    <a:pt x="547688" y="1144588"/>
                  </a:lnTo>
                  <a:lnTo>
                    <a:pt x="382588" y="1144588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BD2B50B-5595-4DD4-BF1C-96E7F1D2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6324" y="5473700"/>
              <a:ext cx="1231902" cy="1171576"/>
            </a:xfrm>
            <a:custGeom>
              <a:avLst/>
              <a:gdLst>
                <a:gd name="connsiteX0" fmla="*/ 342900 w 1231902"/>
                <a:gd name="connsiteY0" fmla="*/ 33338 h 1171576"/>
                <a:gd name="connsiteX1" fmla="*/ 527052 w 1231902"/>
                <a:gd name="connsiteY1" fmla="*/ 33338 h 1171576"/>
                <a:gd name="connsiteX2" fmla="*/ 527052 w 1231902"/>
                <a:gd name="connsiteY2" fmla="*/ 1171576 h 1171576"/>
                <a:gd name="connsiteX3" fmla="*/ 342900 w 1231902"/>
                <a:gd name="connsiteY3" fmla="*/ 1171576 h 1171576"/>
                <a:gd name="connsiteX4" fmla="*/ 0 w 1231902"/>
                <a:gd name="connsiteY4" fmla="*/ 26988 h 1171576"/>
                <a:gd name="connsiteX5" fmla="*/ 165100 w 1231902"/>
                <a:gd name="connsiteY5" fmla="*/ 26988 h 1171576"/>
                <a:gd name="connsiteX6" fmla="*/ 165100 w 1231902"/>
                <a:gd name="connsiteY6" fmla="*/ 1171576 h 1171576"/>
                <a:gd name="connsiteX7" fmla="*/ 0 w 1231902"/>
                <a:gd name="connsiteY7" fmla="*/ 1171576 h 1171576"/>
                <a:gd name="connsiteX8" fmla="*/ 1027114 w 1231902"/>
                <a:gd name="connsiteY8" fmla="*/ 0 h 1171576"/>
                <a:gd name="connsiteX9" fmla="*/ 1231902 w 1231902"/>
                <a:gd name="connsiteY9" fmla="*/ 0 h 1171576"/>
                <a:gd name="connsiteX10" fmla="*/ 1231902 w 1231902"/>
                <a:gd name="connsiteY10" fmla="*/ 1169988 h 1171576"/>
                <a:gd name="connsiteX11" fmla="*/ 1027114 w 1231902"/>
                <a:gd name="connsiteY11" fmla="*/ 1169988 h 11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1902" h="1171576">
                  <a:moveTo>
                    <a:pt x="342900" y="33338"/>
                  </a:moveTo>
                  <a:lnTo>
                    <a:pt x="527052" y="33338"/>
                  </a:lnTo>
                  <a:lnTo>
                    <a:pt x="527052" y="1171576"/>
                  </a:lnTo>
                  <a:lnTo>
                    <a:pt x="342900" y="1171576"/>
                  </a:lnTo>
                  <a:close/>
                  <a:moveTo>
                    <a:pt x="0" y="26988"/>
                  </a:moveTo>
                  <a:lnTo>
                    <a:pt x="165100" y="26988"/>
                  </a:lnTo>
                  <a:lnTo>
                    <a:pt x="165100" y="1171576"/>
                  </a:lnTo>
                  <a:lnTo>
                    <a:pt x="0" y="1171576"/>
                  </a:lnTo>
                  <a:close/>
                  <a:moveTo>
                    <a:pt x="1027114" y="0"/>
                  </a:moveTo>
                  <a:lnTo>
                    <a:pt x="1231902" y="0"/>
                  </a:lnTo>
                  <a:lnTo>
                    <a:pt x="1231902" y="1169988"/>
                  </a:lnTo>
                  <a:lnTo>
                    <a:pt x="1027114" y="116998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Rectangle 21">
              <a:extLst>
                <a:ext uri="{FF2B5EF4-FFF2-40B4-BE49-F238E27FC236}">
                  <a16:creationId xmlns:a16="http://schemas.microsoft.com/office/drawing/2014/main" id="{DB12684B-60C4-4A84-A2D5-F81AB29DB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3600" y="5500688"/>
              <a:ext cx="358775" cy="1144588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 22">
              <a:extLst>
                <a:ext uri="{FF2B5EF4-FFF2-40B4-BE49-F238E27FC236}">
                  <a16:creationId xmlns:a16="http://schemas.microsoft.com/office/drawing/2014/main" id="{AC96EC80-1009-4EE8-A85B-93AF7DB8C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988" y="5524500"/>
              <a:ext cx="582613" cy="1122363"/>
            </a:xfrm>
            <a:custGeom>
              <a:avLst/>
              <a:gdLst>
                <a:gd name="T0" fmla="*/ 765 w 765"/>
                <a:gd name="T1" fmla="*/ 81 h 1476"/>
                <a:gd name="T2" fmla="*/ 564 w 765"/>
                <a:gd name="T3" fmla="*/ 0 h 1476"/>
                <a:gd name="T4" fmla="*/ 0 w 765"/>
                <a:gd name="T5" fmla="*/ 1395 h 1476"/>
                <a:gd name="T6" fmla="*/ 201 w 765"/>
                <a:gd name="T7" fmla="*/ 1476 h 1476"/>
                <a:gd name="T8" fmla="*/ 765 w 765"/>
                <a:gd name="T9" fmla="*/ 81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1476">
                  <a:moveTo>
                    <a:pt x="765" y="81"/>
                  </a:moveTo>
                  <a:lnTo>
                    <a:pt x="564" y="0"/>
                  </a:lnTo>
                  <a:lnTo>
                    <a:pt x="0" y="1395"/>
                  </a:lnTo>
                  <a:lnTo>
                    <a:pt x="201" y="1476"/>
                  </a:lnTo>
                  <a:lnTo>
                    <a:pt x="765" y="81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 24">
              <a:extLst>
                <a:ext uri="{FF2B5EF4-FFF2-40B4-BE49-F238E27FC236}">
                  <a16:creationId xmlns:a16="http://schemas.microsoft.com/office/drawing/2014/main" id="{F271B927-781A-48F1-AD83-F1A52EBA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1613" y="5632450"/>
              <a:ext cx="455613" cy="1009650"/>
            </a:xfrm>
            <a:custGeom>
              <a:avLst/>
              <a:gdLst>
                <a:gd name="T0" fmla="*/ 524 w 598"/>
                <a:gd name="T1" fmla="*/ 0 h 1327"/>
                <a:gd name="T2" fmla="*/ 598 w 598"/>
                <a:gd name="T3" fmla="*/ 30 h 1327"/>
                <a:gd name="T4" fmla="*/ 73 w 598"/>
                <a:gd name="T5" fmla="*/ 1327 h 1327"/>
                <a:gd name="T6" fmla="*/ 0 w 598"/>
                <a:gd name="T7" fmla="*/ 1297 h 1327"/>
                <a:gd name="T8" fmla="*/ 524 w 598"/>
                <a:gd name="T9" fmla="*/ 0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327">
                  <a:moveTo>
                    <a:pt x="524" y="0"/>
                  </a:moveTo>
                  <a:lnTo>
                    <a:pt x="598" y="30"/>
                  </a:lnTo>
                  <a:lnTo>
                    <a:pt x="73" y="1327"/>
                  </a:lnTo>
                  <a:lnTo>
                    <a:pt x="0" y="129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CFD2209A-1423-47F2-8BD8-489BA216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1424" y="5305425"/>
              <a:ext cx="692152" cy="1338263"/>
            </a:xfrm>
            <a:custGeom>
              <a:avLst/>
              <a:gdLst>
                <a:gd name="connsiteX0" fmla="*/ 0 w 692152"/>
                <a:gd name="connsiteY0" fmla="*/ 112713 h 1338263"/>
                <a:gd name="connsiteX1" fmla="*/ 177800 w 692152"/>
                <a:gd name="connsiteY1" fmla="*/ 112713 h 1338263"/>
                <a:gd name="connsiteX2" fmla="*/ 177800 w 692152"/>
                <a:gd name="connsiteY2" fmla="*/ 1338263 h 1338263"/>
                <a:gd name="connsiteX3" fmla="*/ 0 w 692152"/>
                <a:gd name="connsiteY3" fmla="*/ 1338263 h 1338263"/>
                <a:gd name="connsiteX4" fmla="*/ 361952 w 692152"/>
                <a:gd name="connsiteY4" fmla="*/ 0 h 1338263"/>
                <a:gd name="connsiteX5" fmla="*/ 692152 w 692152"/>
                <a:gd name="connsiteY5" fmla="*/ 0 h 1338263"/>
                <a:gd name="connsiteX6" fmla="*/ 692152 w 692152"/>
                <a:gd name="connsiteY6" fmla="*/ 1338263 h 1338263"/>
                <a:gd name="connsiteX7" fmla="*/ 361952 w 692152"/>
                <a:gd name="connsiteY7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152" h="1338263">
                  <a:moveTo>
                    <a:pt x="0" y="112713"/>
                  </a:moveTo>
                  <a:lnTo>
                    <a:pt x="177800" y="112713"/>
                  </a:lnTo>
                  <a:lnTo>
                    <a:pt x="177800" y="1338263"/>
                  </a:lnTo>
                  <a:lnTo>
                    <a:pt x="0" y="1338263"/>
                  </a:lnTo>
                  <a:close/>
                  <a:moveTo>
                    <a:pt x="361952" y="0"/>
                  </a:moveTo>
                  <a:lnTo>
                    <a:pt x="692152" y="0"/>
                  </a:lnTo>
                  <a:lnTo>
                    <a:pt x="692152" y="1338263"/>
                  </a:lnTo>
                  <a:lnTo>
                    <a:pt x="361952" y="1338263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B3EFB65A-1235-4222-8204-560359CD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1699" y="5480050"/>
              <a:ext cx="1201738" cy="1165225"/>
            </a:xfrm>
            <a:custGeom>
              <a:avLst/>
              <a:gdLst>
                <a:gd name="connsiteX0" fmla="*/ 0 w 1201738"/>
                <a:gd name="connsiteY0" fmla="*/ 190500 h 1165225"/>
                <a:gd name="connsiteX1" fmla="*/ 174624 w 1201738"/>
                <a:gd name="connsiteY1" fmla="*/ 190500 h 1165225"/>
                <a:gd name="connsiteX2" fmla="*/ 174624 w 1201738"/>
                <a:gd name="connsiteY2" fmla="*/ 1165225 h 1165225"/>
                <a:gd name="connsiteX3" fmla="*/ 0 w 1201738"/>
                <a:gd name="connsiteY3" fmla="*/ 1165225 h 1165225"/>
                <a:gd name="connsiteX4" fmla="*/ 1031876 w 1201738"/>
                <a:gd name="connsiteY4" fmla="*/ 0 h 1165225"/>
                <a:gd name="connsiteX5" fmla="*/ 1201738 w 1201738"/>
                <a:gd name="connsiteY5" fmla="*/ 0 h 1165225"/>
                <a:gd name="connsiteX6" fmla="*/ 1201738 w 1201738"/>
                <a:gd name="connsiteY6" fmla="*/ 1163638 h 1165225"/>
                <a:gd name="connsiteX7" fmla="*/ 1031876 w 1201738"/>
                <a:gd name="connsiteY7" fmla="*/ 1163638 h 116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1738" h="1165225">
                  <a:moveTo>
                    <a:pt x="0" y="190500"/>
                  </a:moveTo>
                  <a:lnTo>
                    <a:pt x="174624" y="190500"/>
                  </a:lnTo>
                  <a:lnTo>
                    <a:pt x="174624" y="1165225"/>
                  </a:lnTo>
                  <a:lnTo>
                    <a:pt x="0" y="1165225"/>
                  </a:lnTo>
                  <a:close/>
                  <a:moveTo>
                    <a:pt x="1031876" y="0"/>
                  </a:moveTo>
                  <a:lnTo>
                    <a:pt x="1201738" y="0"/>
                  </a:lnTo>
                  <a:lnTo>
                    <a:pt x="1201738" y="1163638"/>
                  </a:lnTo>
                  <a:lnTo>
                    <a:pt x="1031876" y="1163638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Rectangle 31">
              <a:extLst>
                <a:ext uri="{FF2B5EF4-FFF2-40B4-BE49-F238E27FC236}">
                  <a16:creationId xmlns:a16="http://schemas.microsoft.com/office/drawing/2014/main" id="{D574909D-9A3E-49F8-AAF8-60795BB2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8225" y="5535613"/>
              <a:ext cx="204788" cy="1109663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C943F0A9-0D17-4F8A-906B-7D641C9A9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0349" y="7248525"/>
              <a:ext cx="1058862" cy="1347788"/>
            </a:xfrm>
            <a:custGeom>
              <a:avLst/>
              <a:gdLst>
                <a:gd name="connsiteX0" fmla="*/ 887414 w 1058862"/>
                <a:gd name="connsiteY0" fmla="*/ 239713 h 1347788"/>
                <a:gd name="connsiteX1" fmla="*/ 1058862 w 1058862"/>
                <a:gd name="connsiteY1" fmla="*/ 239713 h 1347788"/>
                <a:gd name="connsiteX2" fmla="*/ 1058862 w 1058862"/>
                <a:gd name="connsiteY2" fmla="*/ 1347788 h 1347788"/>
                <a:gd name="connsiteX3" fmla="*/ 887414 w 1058862"/>
                <a:gd name="connsiteY3" fmla="*/ 1347788 h 1347788"/>
                <a:gd name="connsiteX4" fmla="*/ 417876 w 1058862"/>
                <a:gd name="connsiteY4" fmla="*/ 0 h 1347788"/>
                <a:gd name="connsiteX5" fmla="*/ 574674 w 1058862"/>
                <a:gd name="connsiteY5" fmla="*/ 50228 h 1347788"/>
                <a:gd name="connsiteX6" fmla="*/ 157560 w 1058862"/>
                <a:gd name="connsiteY6" fmla="*/ 1347788 h 1347788"/>
                <a:gd name="connsiteX7" fmla="*/ 0 w 1058862"/>
                <a:gd name="connsiteY7" fmla="*/ 1296799 h 134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8862" h="1347788">
                  <a:moveTo>
                    <a:pt x="887414" y="239713"/>
                  </a:moveTo>
                  <a:lnTo>
                    <a:pt x="1058862" y="239713"/>
                  </a:lnTo>
                  <a:lnTo>
                    <a:pt x="1058862" y="1347788"/>
                  </a:lnTo>
                  <a:lnTo>
                    <a:pt x="887414" y="1347788"/>
                  </a:lnTo>
                  <a:close/>
                  <a:moveTo>
                    <a:pt x="417876" y="0"/>
                  </a:moveTo>
                  <a:lnTo>
                    <a:pt x="574674" y="50228"/>
                  </a:lnTo>
                  <a:lnTo>
                    <a:pt x="157560" y="1347788"/>
                  </a:lnTo>
                  <a:lnTo>
                    <a:pt x="0" y="1296799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Rectangle 34">
              <a:extLst>
                <a:ext uri="{FF2B5EF4-FFF2-40B4-BE49-F238E27FC236}">
                  <a16:creationId xmlns:a16="http://schemas.microsoft.com/office/drawing/2014/main" id="{02435B01-1D39-498F-B01C-3DB3F5DB3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700" y="7488238"/>
              <a:ext cx="373063" cy="1108075"/>
            </a:xfrm>
            <a:prstGeom prst="rect">
              <a:avLst/>
            </a:pr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63E36F23-AE59-4E55-ABA5-72D7469C2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6050" y="7339013"/>
              <a:ext cx="1676402" cy="1258888"/>
            </a:xfrm>
            <a:custGeom>
              <a:avLst/>
              <a:gdLst>
                <a:gd name="connsiteX0" fmla="*/ 315324 w 1676402"/>
                <a:gd name="connsiteY0" fmla="*/ 246062 h 1258888"/>
                <a:gd name="connsiteX1" fmla="*/ 414338 w 1676402"/>
                <a:gd name="connsiteY1" fmla="*/ 277259 h 1258888"/>
                <a:gd name="connsiteX2" fmla="*/ 98252 w 1676402"/>
                <a:gd name="connsiteY2" fmla="*/ 1257300 h 1258888"/>
                <a:gd name="connsiteX3" fmla="*/ 0 w 1676402"/>
                <a:gd name="connsiteY3" fmla="*/ 1225342 h 1258888"/>
                <a:gd name="connsiteX4" fmla="*/ 1344614 w 1676402"/>
                <a:gd name="connsiteY4" fmla="*/ 0 h 1258888"/>
                <a:gd name="connsiteX5" fmla="*/ 1509714 w 1676402"/>
                <a:gd name="connsiteY5" fmla="*/ 0 h 1258888"/>
                <a:gd name="connsiteX6" fmla="*/ 1676402 w 1676402"/>
                <a:gd name="connsiteY6" fmla="*/ 0 h 1258888"/>
                <a:gd name="connsiteX7" fmla="*/ 1676402 w 1676402"/>
                <a:gd name="connsiteY7" fmla="*/ 1257300 h 1258888"/>
                <a:gd name="connsiteX8" fmla="*/ 1509714 w 1676402"/>
                <a:gd name="connsiteY8" fmla="*/ 1257300 h 1258888"/>
                <a:gd name="connsiteX9" fmla="*/ 1344614 w 1676402"/>
                <a:gd name="connsiteY9" fmla="*/ 1257300 h 1258888"/>
                <a:gd name="connsiteX10" fmla="*/ 1344614 w 1676402"/>
                <a:gd name="connsiteY10" fmla="*/ 1258888 h 1258888"/>
                <a:gd name="connsiteX11" fmla="*/ 1173162 w 1676402"/>
                <a:gd name="connsiteY11" fmla="*/ 1258888 h 1258888"/>
                <a:gd name="connsiteX12" fmla="*/ 1173162 w 1676402"/>
                <a:gd name="connsiteY12" fmla="*/ 273050 h 1258888"/>
                <a:gd name="connsiteX13" fmla="*/ 1344614 w 1676402"/>
                <a:gd name="connsiteY13" fmla="*/ 273050 h 125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6402" h="1258888">
                  <a:moveTo>
                    <a:pt x="315324" y="246062"/>
                  </a:moveTo>
                  <a:lnTo>
                    <a:pt x="414338" y="277259"/>
                  </a:lnTo>
                  <a:lnTo>
                    <a:pt x="98252" y="1257300"/>
                  </a:lnTo>
                  <a:lnTo>
                    <a:pt x="0" y="1225342"/>
                  </a:lnTo>
                  <a:close/>
                  <a:moveTo>
                    <a:pt x="1344614" y="0"/>
                  </a:moveTo>
                  <a:lnTo>
                    <a:pt x="1509714" y="0"/>
                  </a:lnTo>
                  <a:lnTo>
                    <a:pt x="1676402" y="0"/>
                  </a:lnTo>
                  <a:lnTo>
                    <a:pt x="1676402" y="1257300"/>
                  </a:lnTo>
                  <a:lnTo>
                    <a:pt x="1509714" y="1257300"/>
                  </a:lnTo>
                  <a:lnTo>
                    <a:pt x="1344614" y="1257300"/>
                  </a:lnTo>
                  <a:lnTo>
                    <a:pt x="1344614" y="1258888"/>
                  </a:lnTo>
                  <a:lnTo>
                    <a:pt x="1173162" y="1258888"/>
                  </a:lnTo>
                  <a:lnTo>
                    <a:pt x="1173162" y="273050"/>
                  </a:lnTo>
                  <a:lnTo>
                    <a:pt x="1344614" y="273050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Rectangle 39">
              <a:extLst>
                <a:ext uri="{FF2B5EF4-FFF2-40B4-BE49-F238E27FC236}">
                  <a16:creationId xmlns:a16="http://schemas.microsoft.com/office/drawing/2014/main" id="{1EEF5113-E2CB-436A-9E20-9794681D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7400" y="7310438"/>
              <a:ext cx="173038" cy="1285875"/>
            </a:xfrm>
            <a:prstGeom prst="rect">
              <a:avLst/>
            </a:pr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Rectangle 40">
              <a:extLst>
                <a:ext uri="{FF2B5EF4-FFF2-40B4-BE49-F238E27FC236}">
                  <a16:creationId xmlns:a16="http://schemas.microsoft.com/office/drawing/2014/main" id="{BF90F3CD-2A31-4E3B-9BAE-B6C468C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4363" y="7310438"/>
              <a:ext cx="173038" cy="1285875"/>
            </a:xfrm>
            <a:prstGeom prst="rect">
              <a:avLst/>
            </a:pr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Rectangle 41">
              <a:extLst>
                <a:ext uri="{FF2B5EF4-FFF2-40B4-BE49-F238E27FC236}">
                  <a16:creationId xmlns:a16="http://schemas.microsoft.com/office/drawing/2014/main" id="{BA241DB1-889F-496B-8B98-E446555F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8463" y="7627938"/>
              <a:ext cx="215900" cy="969963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Rectangle 42">
              <a:extLst>
                <a:ext uri="{FF2B5EF4-FFF2-40B4-BE49-F238E27FC236}">
                  <a16:creationId xmlns:a16="http://schemas.microsoft.com/office/drawing/2014/main" id="{5B1403E1-8619-440A-8A0C-576E8480F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0438" y="7121525"/>
              <a:ext cx="407988" cy="1474788"/>
            </a:xfrm>
            <a:prstGeom prst="rect">
              <a:avLst/>
            </a:pr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Rectangle 43">
              <a:extLst>
                <a:ext uri="{FF2B5EF4-FFF2-40B4-BE49-F238E27FC236}">
                  <a16:creationId xmlns:a16="http://schemas.microsoft.com/office/drawing/2014/main" id="{841695AE-52A8-436F-B829-C2914592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0225" y="7135813"/>
              <a:ext cx="103188" cy="1458913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Rectangle 44">
              <a:extLst>
                <a:ext uri="{FF2B5EF4-FFF2-40B4-BE49-F238E27FC236}">
                  <a16:creationId xmlns:a16="http://schemas.microsoft.com/office/drawing/2014/main" id="{07132762-6FCA-441B-8A7B-F56132C0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8425" y="7310438"/>
              <a:ext cx="215900" cy="1285875"/>
            </a:xfrm>
            <a:prstGeom prst="rect">
              <a:avLst/>
            </a:pr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Rectangle 45">
              <a:extLst>
                <a:ext uri="{FF2B5EF4-FFF2-40B4-BE49-F238E27FC236}">
                  <a16:creationId xmlns:a16="http://schemas.microsoft.com/office/drawing/2014/main" id="{BF4BB94A-8BC3-47A7-92F8-795156A9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4325" y="7310438"/>
              <a:ext cx="215900" cy="1285875"/>
            </a:xfrm>
            <a:prstGeom prst="rect">
              <a:avLst/>
            </a:pr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3484B3E9-D285-4F67-8C32-A0EC6B06C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6137" y="9290050"/>
              <a:ext cx="1058862" cy="1482725"/>
            </a:xfrm>
            <a:custGeom>
              <a:avLst/>
              <a:gdLst>
                <a:gd name="connsiteX0" fmla="*/ 876300 w 1058862"/>
                <a:gd name="connsiteY0" fmla="*/ 0 h 1482725"/>
                <a:gd name="connsiteX1" fmla="*/ 1058862 w 1058862"/>
                <a:gd name="connsiteY1" fmla="*/ 0 h 1482725"/>
                <a:gd name="connsiteX2" fmla="*/ 1058862 w 1058862"/>
                <a:gd name="connsiteY2" fmla="*/ 1482725 h 1482725"/>
                <a:gd name="connsiteX3" fmla="*/ 876300 w 1058862"/>
                <a:gd name="connsiteY3" fmla="*/ 1482725 h 1482725"/>
                <a:gd name="connsiteX4" fmla="*/ 0 w 1058862"/>
                <a:gd name="connsiteY4" fmla="*/ 0 h 1482725"/>
                <a:gd name="connsiteX5" fmla="*/ 303213 w 1058862"/>
                <a:gd name="connsiteY5" fmla="*/ 0 h 1482725"/>
                <a:gd name="connsiteX6" fmla="*/ 303213 w 1058862"/>
                <a:gd name="connsiteY6" fmla="*/ 1482725 h 1482725"/>
                <a:gd name="connsiteX7" fmla="*/ 0 w 1058862"/>
                <a:gd name="connsiteY7" fmla="*/ 1482725 h 148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8862" h="1482725">
                  <a:moveTo>
                    <a:pt x="876300" y="0"/>
                  </a:moveTo>
                  <a:lnTo>
                    <a:pt x="1058862" y="0"/>
                  </a:lnTo>
                  <a:lnTo>
                    <a:pt x="1058862" y="1482725"/>
                  </a:lnTo>
                  <a:lnTo>
                    <a:pt x="876300" y="1482725"/>
                  </a:lnTo>
                  <a:close/>
                  <a:moveTo>
                    <a:pt x="0" y="0"/>
                  </a:moveTo>
                  <a:lnTo>
                    <a:pt x="303213" y="0"/>
                  </a:lnTo>
                  <a:lnTo>
                    <a:pt x="303213" y="1482725"/>
                  </a:lnTo>
                  <a:lnTo>
                    <a:pt x="0" y="1482725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Rectangle 47">
              <a:extLst>
                <a:ext uri="{FF2B5EF4-FFF2-40B4-BE49-F238E27FC236}">
                  <a16:creationId xmlns:a16="http://schemas.microsoft.com/office/drawing/2014/main" id="{CB00A503-C075-4FB4-96B0-1C5F623CC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9350" y="9656763"/>
              <a:ext cx="396875" cy="1116013"/>
            </a:xfrm>
            <a:prstGeom prst="rect">
              <a:avLst/>
            </a:pr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Rectangle 49">
              <a:extLst>
                <a:ext uri="{FF2B5EF4-FFF2-40B4-BE49-F238E27FC236}">
                  <a16:creationId xmlns:a16="http://schemas.microsoft.com/office/drawing/2014/main" id="{A0D7682D-B9E5-45EA-8E6C-90F8E7F6D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225" y="9517063"/>
              <a:ext cx="176213" cy="1255713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Freeform 54">
              <a:extLst>
                <a:ext uri="{FF2B5EF4-FFF2-40B4-BE49-F238E27FC236}">
                  <a16:creationId xmlns:a16="http://schemas.microsoft.com/office/drawing/2014/main" id="{B52BACF6-2FDC-466A-B470-07E800D8A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8288" y="5518150"/>
              <a:ext cx="28575" cy="1166813"/>
            </a:xfrm>
            <a:custGeom>
              <a:avLst/>
              <a:gdLst>
                <a:gd name="T0" fmla="*/ 19 w 38"/>
                <a:gd name="T1" fmla="*/ 1534 h 1534"/>
                <a:gd name="T2" fmla="*/ 0 w 38"/>
                <a:gd name="T3" fmla="*/ 1515 h 1534"/>
                <a:gd name="T4" fmla="*/ 0 w 38"/>
                <a:gd name="T5" fmla="*/ 19 h 1534"/>
                <a:gd name="T6" fmla="*/ 19 w 38"/>
                <a:gd name="T7" fmla="*/ 0 h 1534"/>
                <a:gd name="T8" fmla="*/ 38 w 38"/>
                <a:gd name="T9" fmla="*/ 19 h 1534"/>
                <a:gd name="T10" fmla="*/ 38 w 38"/>
                <a:gd name="T11" fmla="*/ 1515 h 1534"/>
                <a:gd name="T12" fmla="*/ 19 w 38"/>
                <a:gd name="T13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534">
                  <a:moveTo>
                    <a:pt x="19" y="1534"/>
                  </a:moveTo>
                  <a:cubicBezTo>
                    <a:pt x="8" y="1534"/>
                    <a:pt x="0" y="1525"/>
                    <a:pt x="0" y="1515"/>
                  </a:cubicBezTo>
                  <a:lnTo>
                    <a:pt x="0" y="19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lnTo>
                    <a:pt x="38" y="1515"/>
                  </a:lnTo>
                  <a:cubicBezTo>
                    <a:pt x="38" y="1525"/>
                    <a:pt x="30" y="1534"/>
                    <a:pt x="19" y="153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Freeform 55">
              <a:extLst>
                <a:ext uri="{FF2B5EF4-FFF2-40B4-BE49-F238E27FC236}">
                  <a16:creationId xmlns:a16="http://schemas.microsoft.com/office/drawing/2014/main" id="{553793B4-9B76-4FB4-A36C-66734B17C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1300" y="5651500"/>
              <a:ext cx="431800" cy="1006475"/>
            </a:xfrm>
            <a:custGeom>
              <a:avLst/>
              <a:gdLst>
                <a:gd name="T0" fmla="*/ 22 w 569"/>
                <a:gd name="T1" fmla="*/ 1323 h 1323"/>
                <a:gd name="T2" fmla="*/ 15 w 569"/>
                <a:gd name="T3" fmla="*/ 1321 h 1323"/>
                <a:gd name="T4" fmla="*/ 5 w 569"/>
                <a:gd name="T5" fmla="*/ 1296 h 1323"/>
                <a:gd name="T6" fmla="*/ 529 w 569"/>
                <a:gd name="T7" fmla="*/ 14 h 1323"/>
                <a:gd name="T8" fmla="*/ 554 w 569"/>
                <a:gd name="T9" fmla="*/ 4 h 1323"/>
                <a:gd name="T10" fmla="*/ 565 w 569"/>
                <a:gd name="T11" fmla="*/ 29 h 1323"/>
                <a:gd name="T12" fmla="*/ 40 w 569"/>
                <a:gd name="T13" fmla="*/ 1310 h 1323"/>
                <a:gd name="T14" fmla="*/ 22 w 569"/>
                <a:gd name="T15" fmla="*/ 1323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1323">
                  <a:moveTo>
                    <a:pt x="22" y="1323"/>
                  </a:moveTo>
                  <a:cubicBezTo>
                    <a:pt x="20" y="1323"/>
                    <a:pt x="18" y="1322"/>
                    <a:pt x="15" y="1321"/>
                  </a:cubicBezTo>
                  <a:cubicBezTo>
                    <a:pt x="5" y="1317"/>
                    <a:pt x="0" y="1306"/>
                    <a:pt x="5" y="1296"/>
                  </a:cubicBezTo>
                  <a:lnTo>
                    <a:pt x="529" y="14"/>
                  </a:lnTo>
                  <a:cubicBezTo>
                    <a:pt x="533" y="4"/>
                    <a:pt x="544" y="0"/>
                    <a:pt x="554" y="4"/>
                  </a:cubicBezTo>
                  <a:cubicBezTo>
                    <a:pt x="564" y="8"/>
                    <a:pt x="569" y="19"/>
                    <a:pt x="565" y="29"/>
                  </a:cubicBezTo>
                  <a:lnTo>
                    <a:pt x="40" y="1310"/>
                  </a:lnTo>
                  <a:cubicBezTo>
                    <a:pt x="37" y="1318"/>
                    <a:pt x="30" y="1323"/>
                    <a:pt x="22" y="1323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56">
              <a:extLst>
                <a:ext uri="{FF2B5EF4-FFF2-40B4-BE49-F238E27FC236}">
                  <a16:creationId xmlns:a16="http://schemas.microsoft.com/office/drawing/2014/main" id="{977690FF-610B-441C-AE20-4DD4B5F02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0038" y="7296150"/>
              <a:ext cx="28575" cy="1319213"/>
            </a:xfrm>
            <a:custGeom>
              <a:avLst/>
              <a:gdLst>
                <a:gd name="T0" fmla="*/ 19 w 38"/>
                <a:gd name="T1" fmla="*/ 1733 h 1733"/>
                <a:gd name="T2" fmla="*/ 0 w 38"/>
                <a:gd name="T3" fmla="*/ 1714 h 1733"/>
                <a:gd name="T4" fmla="*/ 0 w 38"/>
                <a:gd name="T5" fmla="*/ 19 h 1733"/>
                <a:gd name="T6" fmla="*/ 19 w 38"/>
                <a:gd name="T7" fmla="*/ 0 h 1733"/>
                <a:gd name="T8" fmla="*/ 38 w 38"/>
                <a:gd name="T9" fmla="*/ 19 h 1733"/>
                <a:gd name="T10" fmla="*/ 38 w 38"/>
                <a:gd name="T11" fmla="*/ 1714 h 1733"/>
                <a:gd name="T12" fmla="*/ 19 w 38"/>
                <a:gd name="T13" fmla="*/ 1733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733">
                  <a:moveTo>
                    <a:pt x="19" y="1733"/>
                  </a:moveTo>
                  <a:cubicBezTo>
                    <a:pt x="8" y="1733"/>
                    <a:pt x="0" y="1725"/>
                    <a:pt x="0" y="1714"/>
                  </a:cubicBezTo>
                  <a:lnTo>
                    <a:pt x="0" y="19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lnTo>
                    <a:pt x="38" y="1714"/>
                  </a:lnTo>
                  <a:cubicBezTo>
                    <a:pt x="38" y="1725"/>
                    <a:pt x="30" y="1733"/>
                    <a:pt x="19" y="1733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Freeform 57">
              <a:extLst>
                <a:ext uri="{FF2B5EF4-FFF2-40B4-BE49-F238E27FC236}">
                  <a16:creationId xmlns:a16="http://schemas.microsoft.com/office/drawing/2014/main" id="{8A576093-7FC6-42A0-B624-C432A98AF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0350" y="9499600"/>
              <a:ext cx="28575" cy="1289050"/>
            </a:xfrm>
            <a:custGeom>
              <a:avLst/>
              <a:gdLst>
                <a:gd name="T0" fmla="*/ 19 w 38"/>
                <a:gd name="T1" fmla="*/ 1692 h 1692"/>
                <a:gd name="T2" fmla="*/ 0 w 38"/>
                <a:gd name="T3" fmla="*/ 1673 h 1692"/>
                <a:gd name="T4" fmla="*/ 0 w 38"/>
                <a:gd name="T5" fmla="*/ 20 h 1692"/>
                <a:gd name="T6" fmla="*/ 19 w 38"/>
                <a:gd name="T7" fmla="*/ 0 h 1692"/>
                <a:gd name="T8" fmla="*/ 38 w 38"/>
                <a:gd name="T9" fmla="*/ 20 h 1692"/>
                <a:gd name="T10" fmla="*/ 38 w 38"/>
                <a:gd name="T11" fmla="*/ 1673 h 1692"/>
                <a:gd name="T12" fmla="*/ 19 w 38"/>
                <a:gd name="T13" fmla="*/ 1692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692">
                  <a:moveTo>
                    <a:pt x="19" y="1692"/>
                  </a:moveTo>
                  <a:cubicBezTo>
                    <a:pt x="8" y="1692"/>
                    <a:pt x="0" y="1683"/>
                    <a:pt x="0" y="1673"/>
                  </a:cubicBezTo>
                  <a:lnTo>
                    <a:pt x="0" y="20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30" y="0"/>
                    <a:pt x="38" y="9"/>
                    <a:pt x="38" y="20"/>
                  </a:cubicBezTo>
                  <a:lnTo>
                    <a:pt x="38" y="1673"/>
                  </a:lnTo>
                  <a:cubicBezTo>
                    <a:pt x="38" y="1683"/>
                    <a:pt x="30" y="1692"/>
                    <a:pt x="19" y="1692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Freeform 58">
              <a:extLst>
                <a:ext uri="{FF2B5EF4-FFF2-40B4-BE49-F238E27FC236}">
                  <a16:creationId xmlns:a16="http://schemas.microsoft.com/office/drawing/2014/main" id="{A22EA47F-67DF-4883-B61B-B7DEDA05E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7963" y="7324725"/>
              <a:ext cx="30163" cy="1290638"/>
            </a:xfrm>
            <a:custGeom>
              <a:avLst/>
              <a:gdLst>
                <a:gd name="T0" fmla="*/ 19 w 39"/>
                <a:gd name="T1" fmla="*/ 1696 h 1696"/>
                <a:gd name="T2" fmla="*/ 0 w 39"/>
                <a:gd name="T3" fmla="*/ 1677 h 1696"/>
                <a:gd name="T4" fmla="*/ 0 w 39"/>
                <a:gd name="T5" fmla="*/ 19 h 1696"/>
                <a:gd name="T6" fmla="*/ 19 w 39"/>
                <a:gd name="T7" fmla="*/ 0 h 1696"/>
                <a:gd name="T8" fmla="*/ 39 w 39"/>
                <a:gd name="T9" fmla="*/ 19 h 1696"/>
                <a:gd name="T10" fmla="*/ 39 w 39"/>
                <a:gd name="T11" fmla="*/ 1677 h 1696"/>
                <a:gd name="T12" fmla="*/ 19 w 39"/>
                <a:gd name="T13" fmla="*/ 169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696">
                  <a:moveTo>
                    <a:pt x="19" y="1696"/>
                  </a:moveTo>
                  <a:cubicBezTo>
                    <a:pt x="9" y="1696"/>
                    <a:pt x="0" y="1688"/>
                    <a:pt x="0" y="1677"/>
                  </a:cubicBezTo>
                  <a:lnTo>
                    <a:pt x="0" y="19"/>
                  </a:ln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9" y="9"/>
                    <a:pt x="39" y="19"/>
                  </a:cubicBezTo>
                  <a:lnTo>
                    <a:pt x="39" y="1677"/>
                  </a:lnTo>
                  <a:cubicBezTo>
                    <a:pt x="39" y="1688"/>
                    <a:pt x="30" y="1696"/>
                    <a:pt x="19" y="1696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Freeform 59">
              <a:extLst>
                <a:ext uri="{FF2B5EF4-FFF2-40B4-BE49-F238E27FC236}">
                  <a16:creationId xmlns:a16="http://schemas.microsoft.com/office/drawing/2014/main" id="{33871B00-45BA-496D-87E8-F1B1247E5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3913" y="5475288"/>
              <a:ext cx="30163" cy="1179513"/>
            </a:xfrm>
            <a:custGeom>
              <a:avLst/>
              <a:gdLst>
                <a:gd name="T0" fmla="*/ 19 w 39"/>
                <a:gd name="T1" fmla="*/ 1551 h 1551"/>
                <a:gd name="T2" fmla="*/ 0 w 39"/>
                <a:gd name="T3" fmla="*/ 1533 h 1551"/>
                <a:gd name="T4" fmla="*/ 0 w 39"/>
                <a:gd name="T5" fmla="*/ 18 h 1551"/>
                <a:gd name="T6" fmla="*/ 19 w 39"/>
                <a:gd name="T7" fmla="*/ 0 h 1551"/>
                <a:gd name="T8" fmla="*/ 39 w 39"/>
                <a:gd name="T9" fmla="*/ 18 h 1551"/>
                <a:gd name="T10" fmla="*/ 39 w 39"/>
                <a:gd name="T11" fmla="*/ 1533 h 1551"/>
                <a:gd name="T12" fmla="*/ 19 w 39"/>
                <a:gd name="T13" fmla="*/ 1551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551">
                  <a:moveTo>
                    <a:pt x="19" y="1551"/>
                  </a:moveTo>
                  <a:cubicBezTo>
                    <a:pt x="9" y="1551"/>
                    <a:pt x="0" y="1543"/>
                    <a:pt x="0" y="1533"/>
                  </a:cubicBezTo>
                  <a:lnTo>
                    <a:pt x="0" y="18"/>
                  </a:ln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9" y="8"/>
                    <a:pt x="39" y="18"/>
                  </a:cubicBezTo>
                  <a:lnTo>
                    <a:pt x="39" y="1533"/>
                  </a:lnTo>
                  <a:cubicBezTo>
                    <a:pt x="39" y="1543"/>
                    <a:pt x="30" y="1551"/>
                    <a:pt x="19" y="1551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12FB63A5-4B75-45BB-A83F-7F70348EA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3500" y="10777538"/>
              <a:ext cx="7529512" cy="1508125"/>
            </a:xfrm>
            <a:custGeom>
              <a:avLst/>
              <a:gdLst>
                <a:gd name="connsiteX0" fmla="*/ 0 w 7529512"/>
                <a:gd name="connsiteY0" fmla="*/ 1338262 h 1508125"/>
                <a:gd name="connsiteX1" fmla="*/ 7529512 w 7529512"/>
                <a:gd name="connsiteY1" fmla="*/ 1338262 h 1508125"/>
                <a:gd name="connsiteX2" fmla="*/ 7529512 w 7529512"/>
                <a:gd name="connsiteY2" fmla="*/ 1508125 h 1508125"/>
                <a:gd name="connsiteX3" fmla="*/ 0 w 7529512"/>
                <a:gd name="connsiteY3" fmla="*/ 1508125 h 1508125"/>
                <a:gd name="connsiteX4" fmla="*/ 0 w 7529512"/>
                <a:gd name="connsiteY4" fmla="*/ 0 h 1508125"/>
                <a:gd name="connsiteX5" fmla="*/ 7529512 w 7529512"/>
                <a:gd name="connsiteY5" fmla="*/ 0 h 1508125"/>
                <a:gd name="connsiteX6" fmla="*/ 7529512 w 7529512"/>
                <a:gd name="connsiteY6" fmla="*/ 373063 h 1508125"/>
                <a:gd name="connsiteX7" fmla="*/ 0 w 7529512"/>
                <a:gd name="connsiteY7" fmla="*/ 373063 h 150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29512" h="1508125">
                  <a:moveTo>
                    <a:pt x="0" y="1338262"/>
                  </a:moveTo>
                  <a:lnTo>
                    <a:pt x="7529512" y="1338262"/>
                  </a:lnTo>
                  <a:lnTo>
                    <a:pt x="7529512" y="1508125"/>
                  </a:lnTo>
                  <a:lnTo>
                    <a:pt x="0" y="1508125"/>
                  </a:lnTo>
                  <a:close/>
                  <a:moveTo>
                    <a:pt x="0" y="0"/>
                  </a:moveTo>
                  <a:lnTo>
                    <a:pt x="7529512" y="0"/>
                  </a:lnTo>
                  <a:lnTo>
                    <a:pt x="7529512" y="373063"/>
                  </a:lnTo>
                  <a:lnTo>
                    <a:pt x="0" y="373063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F1F9AC2A-4E21-46DB-A8D4-972D5FBC712E}"/>
                </a:ext>
              </a:extLst>
            </p:cNvPr>
            <p:cNvGrpSpPr/>
            <p:nvPr/>
          </p:nvGrpSpPr>
          <p:grpSpPr>
            <a:xfrm>
              <a:off x="11785600" y="3671888"/>
              <a:ext cx="11061700" cy="8628063"/>
              <a:chOff x="11785600" y="3671888"/>
              <a:chExt cx="11061700" cy="8628063"/>
            </a:xfrm>
            <a:solidFill>
              <a:srgbClr val="57082B"/>
            </a:solidFill>
          </p:grpSpPr>
          <p:sp>
            <p:nvSpPr>
              <p:cNvPr id="530" name="Rectangle 9">
                <a:extLst>
                  <a:ext uri="{FF2B5EF4-FFF2-40B4-BE49-F238E27FC236}">
                    <a16:creationId xmlns:a16="http://schemas.microsoft.com/office/drawing/2014/main" id="{130B9ADC-BF82-428F-9E7F-AB438148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3500" y="4702175"/>
                <a:ext cx="7529513" cy="53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1" name="Rectangle 10">
                <a:extLst>
                  <a:ext uri="{FF2B5EF4-FFF2-40B4-BE49-F238E27FC236}">
                    <a16:creationId xmlns:a16="http://schemas.microsoft.com/office/drawing/2014/main" id="{E0C44FDC-683D-470C-A73D-FE81DA1BE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5000" y="4756150"/>
                <a:ext cx="58738" cy="6016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2" name="Rectangle 11">
                <a:extLst>
                  <a:ext uri="{FF2B5EF4-FFF2-40B4-BE49-F238E27FC236}">
                    <a16:creationId xmlns:a16="http://schemas.microsoft.com/office/drawing/2014/main" id="{6EC3BEF3-7130-493F-AD2C-685AD421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8725" y="4756150"/>
                <a:ext cx="58738" cy="6016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3" name="Rectangle 12">
                <a:extLst>
                  <a:ext uri="{FF2B5EF4-FFF2-40B4-BE49-F238E27FC236}">
                    <a16:creationId xmlns:a16="http://schemas.microsoft.com/office/drawing/2014/main" id="{7557D01C-22EF-41E0-B902-564D3334D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2450" y="4756150"/>
                <a:ext cx="58738" cy="6016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4" name="Rectangle 14">
                <a:extLst>
                  <a:ext uri="{FF2B5EF4-FFF2-40B4-BE49-F238E27FC236}">
                    <a16:creationId xmlns:a16="http://schemas.microsoft.com/office/drawing/2014/main" id="{5DF31917-6D76-42CD-A7D4-1E486AAC1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3500" y="8596313"/>
                <a:ext cx="7529513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5" name="Rectangle 15">
                <a:extLst>
                  <a:ext uri="{FF2B5EF4-FFF2-40B4-BE49-F238E27FC236}">
                    <a16:creationId xmlns:a16="http://schemas.microsoft.com/office/drawing/2014/main" id="{F2BDC3E1-7B9A-427D-8CC7-803CAF62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3500" y="6643688"/>
                <a:ext cx="7529513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6" name="Freeform 50">
                <a:extLst>
                  <a:ext uri="{FF2B5EF4-FFF2-40B4-BE49-F238E27FC236}">
                    <a16:creationId xmlns:a16="http://schemas.microsoft.com/office/drawing/2014/main" id="{5458989F-64FE-4729-9C8D-5EE67D9AB3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25763" y="4003675"/>
                <a:ext cx="1266825" cy="384175"/>
              </a:xfrm>
              <a:custGeom>
                <a:avLst/>
                <a:gdLst>
                  <a:gd name="T0" fmla="*/ 1665 w 1665"/>
                  <a:gd name="T1" fmla="*/ 0 h 505"/>
                  <a:gd name="T2" fmla="*/ 0 w 1665"/>
                  <a:gd name="T3" fmla="*/ 0 h 505"/>
                  <a:gd name="T4" fmla="*/ 0 w 1665"/>
                  <a:gd name="T5" fmla="*/ 505 h 505"/>
                  <a:gd name="T6" fmla="*/ 1665 w 1665"/>
                  <a:gd name="T7" fmla="*/ 505 h 505"/>
                  <a:gd name="T8" fmla="*/ 1665 w 1665"/>
                  <a:gd name="T9" fmla="*/ 0 h 505"/>
                  <a:gd name="T10" fmla="*/ 1626 w 1665"/>
                  <a:gd name="T11" fmla="*/ 467 h 505"/>
                  <a:gd name="T12" fmla="*/ 39 w 1665"/>
                  <a:gd name="T13" fmla="*/ 467 h 505"/>
                  <a:gd name="T14" fmla="*/ 39 w 1665"/>
                  <a:gd name="T15" fmla="*/ 39 h 505"/>
                  <a:gd name="T16" fmla="*/ 1626 w 1665"/>
                  <a:gd name="T17" fmla="*/ 39 h 505"/>
                  <a:gd name="T18" fmla="*/ 1626 w 1665"/>
                  <a:gd name="T19" fmla="*/ 46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5" h="505">
                    <a:moveTo>
                      <a:pt x="1665" y="0"/>
                    </a:moveTo>
                    <a:lnTo>
                      <a:pt x="0" y="0"/>
                    </a:lnTo>
                    <a:lnTo>
                      <a:pt x="0" y="505"/>
                    </a:lnTo>
                    <a:lnTo>
                      <a:pt x="1665" y="505"/>
                    </a:lnTo>
                    <a:lnTo>
                      <a:pt x="1665" y="0"/>
                    </a:lnTo>
                    <a:close/>
                    <a:moveTo>
                      <a:pt x="1626" y="467"/>
                    </a:moveTo>
                    <a:lnTo>
                      <a:pt x="39" y="467"/>
                    </a:lnTo>
                    <a:lnTo>
                      <a:pt x="39" y="39"/>
                    </a:lnTo>
                    <a:lnTo>
                      <a:pt x="1626" y="39"/>
                    </a:lnTo>
                    <a:lnTo>
                      <a:pt x="1626" y="4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7" name="Freeform 51">
                <a:extLst>
                  <a:ext uri="{FF2B5EF4-FFF2-40B4-BE49-F238E27FC236}">
                    <a16:creationId xmlns:a16="http://schemas.microsoft.com/office/drawing/2014/main" id="{9EC4B937-90E6-4363-9DFC-8A20F2DA7F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91075" y="4003675"/>
                <a:ext cx="1268413" cy="384175"/>
              </a:xfrm>
              <a:custGeom>
                <a:avLst/>
                <a:gdLst>
                  <a:gd name="T0" fmla="*/ 1665 w 1665"/>
                  <a:gd name="T1" fmla="*/ 0 h 505"/>
                  <a:gd name="T2" fmla="*/ 0 w 1665"/>
                  <a:gd name="T3" fmla="*/ 0 h 505"/>
                  <a:gd name="T4" fmla="*/ 0 w 1665"/>
                  <a:gd name="T5" fmla="*/ 505 h 505"/>
                  <a:gd name="T6" fmla="*/ 1665 w 1665"/>
                  <a:gd name="T7" fmla="*/ 505 h 505"/>
                  <a:gd name="T8" fmla="*/ 1665 w 1665"/>
                  <a:gd name="T9" fmla="*/ 0 h 505"/>
                  <a:gd name="T10" fmla="*/ 1627 w 1665"/>
                  <a:gd name="T11" fmla="*/ 467 h 505"/>
                  <a:gd name="T12" fmla="*/ 39 w 1665"/>
                  <a:gd name="T13" fmla="*/ 467 h 505"/>
                  <a:gd name="T14" fmla="*/ 39 w 1665"/>
                  <a:gd name="T15" fmla="*/ 39 h 505"/>
                  <a:gd name="T16" fmla="*/ 1627 w 1665"/>
                  <a:gd name="T17" fmla="*/ 39 h 505"/>
                  <a:gd name="T18" fmla="*/ 1627 w 1665"/>
                  <a:gd name="T19" fmla="*/ 46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5" h="505">
                    <a:moveTo>
                      <a:pt x="1665" y="0"/>
                    </a:moveTo>
                    <a:lnTo>
                      <a:pt x="0" y="0"/>
                    </a:lnTo>
                    <a:lnTo>
                      <a:pt x="0" y="505"/>
                    </a:lnTo>
                    <a:lnTo>
                      <a:pt x="1665" y="505"/>
                    </a:lnTo>
                    <a:lnTo>
                      <a:pt x="1665" y="0"/>
                    </a:lnTo>
                    <a:close/>
                    <a:moveTo>
                      <a:pt x="1627" y="467"/>
                    </a:moveTo>
                    <a:lnTo>
                      <a:pt x="39" y="467"/>
                    </a:lnTo>
                    <a:lnTo>
                      <a:pt x="39" y="39"/>
                    </a:lnTo>
                    <a:lnTo>
                      <a:pt x="1627" y="39"/>
                    </a:lnTo>
                    <a:lnTo>
                      <a:pt x="1627" y="4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8" name="Freeform 52">
                <a:extLst>
                  <a:ext uri="{FF2B5EF4-FFF2-40B4-BE49-F238E27FC236}">
                    <a16:creationId xmlns:a16="http://schemas.microsoft.com/office/drawing/2014/main" id="{8B88E513-7D4F-4D48-8D96-C064B3CBC7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57975" y="4003675"/>
                <a:ext cx="1268413" cy="384175"/>
              </a:xfrm>
              <a:custGeom>
                <a:avLst/>
                <a:gdLst>
                  <a:gd name="T0" fmla="*/ 1665 w 1665"/>
                  <a:gd name="T1" fmla="*/ 0 h 505"/>
                  <a:gd name="T2" fmla="*/ 0 w 1665"/>
                  <a:gd name="T3" fmla="*/ 0 h 505"/>
                  <a:gd name="T4" fmla="*/ 0 w 1665"/>
                  <a:gd name="T5" fmla="*/ 505 h 505"/>
                  <a:gd name="T6" fmla="*/ 1665 w 1665"/>
                  <a:gd name="T7" fmla="*/ 505 h 505"/>
                  <a:gd name="T8" fmla="*/ 1665 w 1665"/>
                  <a:gd name="T9" fmla="*/ 0 h 505"/>
                  <a:gd name="T10" fmla="*/ 1627 w 1665"/>
                  <a:gd name="T11" fmla="*/ 467 h 505"/>
                  <a:gd name="T12" fmla="*/ 39 w 1665"/>
                  <a:gd name="T13" fmla="*/ 467 h 505"/>
                  <a:gd name="T14" fmla="*/ 39 w 1665"/>
                  <a:gd name="T15" fmla="*/ 39 h 505"/>
                  <a:gd name="T16" fmla="*/ 1627 w 1665"/>
                  <a:gd name="T17" fmla="*/ 39 h 505"/>
                  <a:gd name="T18" fmla="*/ 1627 w 1665"/>
                  <a:gd name="T19" fmla="*/ 46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5" h="505">
                    <a:moveTo>
                      <a:pt x="1665" y="0"/>
                    </a:moveTo>
                    <a:lnTo>
                      <a:pt x="0" y="0"/>
                    </a:lnTo>
                    <a:lnTo>
                      <a:pt x="0" y="505"/>
                    </a:lnTo>
                    <a:lnTo>
                      <a:pt x="1665" y="505"/>
                    </a:lnTo>
                    <a:lnTo>
                      <a:pt x="1665" y="0"/>
                    </a:lnTo>
                    <a:close/>
                    <a:moveTo>
                      <a:pt x="1627" y="467"/>
                    </a:moveTo>
                    <a:lnTo>
                      <a:pt x="39" y="467"/>
                    </a:lnTo>
                    <a:lnTo>
                      <a:pt x="39" y="39"/>
                    </a:lnTo>
                    <a:lnTo>
                      <a:pt x="1627" y="39"/>
                    </a:lnTo>
                    <a:lnTo>
                      <a:pt x="1627" y="4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39" name="Freeform 53">
                <a:extLst>
                  <a:ext uri="{FF2B5EF4-FFF2-40B4-BE49-F238E27FC236}">
                    <a16:creationId xmlns:a16="http://schemas.microsoft.com/office/drawing/2014/main" id="{3FDFD3E1-6258-44AB-92B9-DFBE1157B0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224875" y="4003675"/>
                <a:ext cx="1268413" cy="384175"/>
              </a:xfrm>
              <a:custGeom>
                <a:avLst/>
                <a:gdLst>
                  <a:gd name="T0" fmla="*/ 1666 w 1666"/>
                  <a:gd name="T1" fmla="*/ 0 h 505"/>
                  <a:gd name="T2" fmla="*/ 0 w 1666"/>
                  <a:gd name="T3" fmla="*/ 0 h 505"/>
                  <a:gd name="T4" fmla="*/ 0 w 1666"/>
                  <a:gd name="T5" fmla="*/ 505 h 505"/>
                  <a:gd name="T6" fmla="*/ 1666 w 1666"/>
                  <a:gd name="T7" fmla="*/ 505 h 505"/>
                  <a:gd name="T8" fmla="*/ 1666 w 1666"/>
                  <a:gd name="T9" fmla="*/ 0 h 505"/>
                  <a:gd name="T10" fmla="*/ 1627 w 1666"/>
                  <a:gd name="T11" fmla="*/ 467 h 505"/>
                  <a:gd name="T12" fmla="*/ 39 w 1666"/>
                  <a:gd name="T13" fmla="*/ 467 h 505"/>
                  <a:gd name="T14" fmla="*/ 39 w 1666"/>
                  <a:gd name="T15" fmla="*/ 39 h 505"/>
                  <a:gd name="T16" fmla="*/ 1627 w 1666"/>
                  <a:gd name="T17" fmla="*/ 39 h 505"/>
                  <a:gd name="T18" fmla="*/ 1627 w 1666"/>
                  <a:gd name="T19" fmla="*/ 46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6" h="505">
                    <a:moveTo>
                      <a:pt x="1666" y="0"/>
                    </a:moveTo>
                    <a:lnTo>
                      <a:pt x="0" y="0"/>
                    </a:lnTo>
                    <a:lnTo>
                      <a:pt x="0" y="505"/>
                    </a:lnTo>
                    <a:lnTo>
                      <a:pt x="1666" y="505"/>
                    </a:lnTo>
                    <a:lnTo>
                      <a:pt x="1666" y="0"/>
                    </a:lnTo>
                    <a:close/>
                    <a:moveTo>
                      <a:pt x="1627" y="467"/>
                    </a:moveTo>
                    <a:lnTo>
                      <a:pt x="39" y="467"/>
                    </a:lnTo>
                    <a:lnTo>
                      <a:pt x="39" y="39"/>
                    </a:lnTo>
                    <a:lnTo>
                      <a:pt x="1627" y="39"/>
                    </a:lnTo>
                    <a:lnTo>
                      <a:pt x="1627" y="4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540" name="Freeform 61">
                <a:extLst>
                  <a:ext uri="{FF2B5EF4-FFF2-40B4-BE49-F238E27FC236}">
                    <a16:creationId xmlns:a16="http://schemas.microsoft.com/office/drawing/2014/main" id="{B5CEC7FD-50A8-4652-9281-2E094F7E5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5600" y="3671888"/>
                <a:ext cx="11061700" cy="8628063"/>
              </a:xfrm>
              <a:custGeom>
                <a:avLst/>
                <a:gdLst>
                  <a:gd name="T0" fmla="*/ 14515 w 14534"/>
                  <a:gd name="T1" fmla="*/ 11338 h 11338"/>
                  <a:gd name="T2" fmla="*/ 19 w 14534"/>
                  <a:gd name="T3" fmla="*/ 11338 h 11338"/>
                  <a:gd name="T4" fmla="*/ 0 w 14534"/>
                  <a:gd name="T5" fmla="*/ 11319 h 11338"/>
                  <a:gd name="T6" fmla="*/ 19 w 14534"/>
                  <a:gd name="T7" fmla="*/ 11299 h 11338"/>
                  <a:gd name="T8" fmla="*/ 14495 w 14534"/>
                  <a:gd name="T9" fmla="*/ 11299 h 11338"/>
                  <a:gd name="T10" fmla="*/ 14495 w 14534"/>
                  <a:gd name="T11" fmla="*/ 20 h 11338"/>
                  <a:gd name="T12" fmla="*/ 14515 w 14534"/>
                  <a:gd name="T13" fmla="*/ 0 h 11338"/>
                  <a:gd name="T14" fmla="*/ 14534 w 14534"/>
                  <a:gd name="T15" fmla="*/ 20 h 11338"/>
                  <a:gd name="T16" fmla="*/ 14534 w 14534"/>
                  <a:gd name="T17" fmla="*/ 11319 h 11338"/>
                  <a:gd name="T18" fmla="*/ 14515 w 14534"/>
                  <a:gd name="T19" fmla="*/ 11338 h 1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34" h="11338">
                    <a:moveTo>
                      <a:pt x="14515" y="11338"/>
                    </a:moveTo>
                    <a:lnTo>
                      <a:pt x="19" y="11338"/>
                    </a:lnTo>
                    <a:cubicBezTo>
                      <a:pt x="8" y="11338"/>
                      <a:pt x="0" y="11330"/>
                      <a:pt x="0" y="11319"/>
                    </a:cubicBezTo>
                    <a:cubicBezTo>
                      <a:pt x="0" y="11308"/>
                      <a:pt x="8" y="11299"/>
                      <a:pt x="19" y="11299"/>
                    </a:cubicBezTo>
                    <a:lnTo>
                      <a:pt x="14495" y="11299"/>
                    </a:lnTo>
                    <a:lnTo>
                      <a:pt x="14495" y="20"/>
                    </a:lnTo>
                    <a:cubicBezTo>
                      <a:pt x="14495" y="9"/>
                      <a:pt x="14504" y="0"/>
                      <a:pt x="14515" y="0"/>
                    </a:cubicBezTo>
                    <a:cubicBezTo>
                      <a:pt x="14525" y="0"/>
                      <a:pt x="14534" y="9"/>
                      <a:pt x="14534" y="20"/>
                    </a:cubicBezTo>
                    <a:lnTo>
                      <a:pt x="14534" y="11319"/>
                    </a:lnTo>
                    <a:cubicBezTo>
                      <a:pt x="14534" y="11330"/>
                      <a:pt x="14525" y="11338"/>
                      <a:pt x="14515" y="113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511" name="Freeform 62">
              <a:extLst>
                <a:ext uri="{FF2B5EF4-FFF2-40B4-BE49-F238E27FC236}">
                  <a16:creationId xmlns:a16="http://schemas.microsoft.com/office/drawing/2014/main" id="{DAF5D717-D329-4C72-8B98-1156DAFE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463" y="5137150"/>
              <a:ext cx="700088" cy="1482725"/>
            </a:xfrm>
            <a:custGeom>
              <a:avLst/>
              <a:gdLst>
                <a:gd name="T0" fmla="*/ 221 w 918"/>
                <a:gd name="T1" fmla="*/ 1948 h 1948"/>
                <a:gd name="T2" fmla="*/ 0 w 918"/>
                <a:gd name="T3" fmla="*/ 1866 h 1948"/>
                <a:gd name="T4" fmla="*/ 697 w 918"/>
                <a:gd name="T5" fmla="*/ 0 h 1948"/>
                <a:gd name="T6" fmla="*/ 918 w 918"/>
                <a:gd name="T7" fmla="*/ 83 h 1948"/>
                <a:gd name="T8" fmla="*/ 221 w 918"/>
                <a:gd name="T9" fmla="*/ 1948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1948">
                  <a:moveTo>
                    <a:pt x="221" y="1948"/>
                  </a:moveTo>
                  <a:lnTo>
                    <a:pt x="0" y="1866"/>
                  </a:lnTo>
                  <a:lnTo>
                    <a:pt x="697" y="0"/>
                  </a:lnTo>
                  <a:lnTo>
                    <a:pt x="918" y="83"/>
                  </a:lnTo>
                  <a:lnTo>
                    <a:pt x="221" y="194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2" name="Rectangle 63">
              <a:extLst>
                <a:ext uri="{FF2B5EF4-FFF2-40B4-BE49-F238E27FC236}">
                  <a16:creationId xmlns:a16="http://schemas.microsoft.com/office/drawing/2014/main" id="{2F05527D-680B-46D2-9942-4E5FD83E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5338" y="9490075"/>
              <a:ext cx="1674813" cy="2795588"/>
            </a:xfrm>
            <a:prstGeom prst="rect">
              <a:avLst/>
            </a:pr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3" name="Rectangle 64">
              <a:extLst>
                <a:ext uri="{FF2B5EF4-FFF2-40B4-BE49-F238E27FC236}">
                  <a16:creationId xmlns:a16="http://schemas.microsoft.com/office/drawing/2014/main" id="{4C1C2572-FD7B-4F05-BF26-0E6C6E77E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7275" y="11684000"/>
              <a:ext cx="2278063" cy="601663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4" name="Rectangle 65">
              <a:extLst>
                <a:ext uri="{FF2B5EF4-FFF2-40B4-BE49-F238E27FC236}">
                  <a16:creationId xmlns:a16="http://schemas.microsoft.com/office/drawing/2014/main" id="{53ABA117-1787-41B3-BF44-B795AB45F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0688" y="10617200"/>
              <a:ext cx="2182813" cy="1066800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5" name="Rectangle 66">
              <a:extLst>
                <a:ext uri="{FF2B5EF4-FFF2-40B4-BE49-F238E27FC236}">
                  <a16:creationId xmlns:a16="http://schemas.microsoft.com/office/drawing/2014/main" id="{A1DB2C3C-DAC1-40C1-9BF3-B2650FAB0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4425" y="9490075"/>
              <a:ext cx="2108200" cy="1127125"/>
            </a:xfrm>
            <a:prstGeom prst="rect">
              <a:avLst/>
            </a:pr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6" name="Rectangle 67">
              <a:extLst>
                <a:ext uri="{FF2B5EF4-FFF2-40B4-BE49-F238E27FC236}">
                  <a16:creationId xmlns:a16="http://schemas.microsoft.com/office/drawing/2014/main" id="{5FFA5DE3-2BA6-4A2C-9953-275BB010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0575" y="6699250"/>
              <a:ext cx="1003300" cy="635000"/>
            </a:xfrm>
            <a:prstGeom prst="rect">
              <a:avLst/>
            </a:pr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7" name="Freeform 68">
              <a:extLst>
                <a:ext uri="{FF2B5EF4-FFF2-40B4-BE49-F238E27FC236}">
                  <a16:creationId xmlns:a16="http://schemas.microsoft.com/office/drawing/2014/main" id="{8331A9AF-393F-44C9-9BA0-755A18505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075" y="5524500"/>
              <a:ext cx="2351088" cy="2038350"/>
            </a:xfrm>
            <a:custGeom>
              <a:avLst/>
              <a:gdLst>
                <a:gd name="T0" fmla="*/ 1428 w 3090"/>
                <a:gd name="T1" fmla="*/ 1819 h 2678"/>
                <a:gd name="T2" fmla="*/ 1687 w 3090"/>
                <a:gd name="T3" fmla="*/ 2526 h 2678"/>
                <a:gd name="T4" fmla="*/ 276 w 3090"/>
                <a:gd name="T5" fmla="*/ 2678 h 2678"/>
                <a:gd name="T6" fmla="*/ 600 w 3090"/>
                <a:gd name="T7" fmla="*/ 1819 h 2678"/>
                <a:gd name="T8" fmla="*/ 546 w 3090"/>
                <a:gd name="T9" fmla="*/ 1434 h 2678"/>
                <a:gd name="T10" fmla="*/ 410 w 3090"/>
                <a:gd name="T11" fmla="*/ 1543 h 2678"/>
                <a:gd name="T12" fmla="*/ 0 w 3090"/>
                <a:gd name="T13" fmla="*/ 1543 h 2678"/>
                <a:gd name="T14" fmla="*/ 353 w 3090"/>
                <a:gd name="T15" fmla="*/ 1082 h 2678"/>
                <a:gd name="T16" fmla="*/ 862 w 3090"/>
                <a:gd name="T17" fmla="*/ 831 h 2678"/>
                <a:gd name="T18" fmla="*/ 1513 w 3090"/>
                <a:gd name="T19" fmla="*/ 849 h 2678"/>
                <a:gd name="T20" fmla="*/ 2257 w 3090"/>
                <a:gd name="T21" fmla="*/ 994 h 2678"/>
                <a:gd name="T22" fmla="*/ 2894 w 3090"/>
                <a:gd name="T23" fmla="*/ 0 h 2678"/>
                <a:gd name="T24" fmla="*/ 3090 w 3090"/>
                <a:gd name="T25" fmla="*/ 111 h 2678"/>
                <a:gd name="T26" fmla="*/ 2619 w 3090"/>
                <a:gd name="T27" fmla="*/ 1184 h 2678"/>
                <a:gd name="T28" fmla="*/ 2129 w 3090"/>
                <a:gd name="T29" fmla="*/ 1436 h 2678"/>
                <a:gd name="T30" fmla="*/ 1620 w 3090"/>
                <a:gd name="T31" fmla="*/ 1336 h 2678"/>
                <a:gd name="T32" fmla="*/ 1636 w 3090"/>
                <a:gd name="T33" fmla="*/ 1448 h 2678"/>
                <a:gd name="T34" fmla="*/ 1548 w 3090"/>
                <a:gd name="T35" fmla="*/ 1709 h 2678"/>
                <a:gd name="T36" fmla="*/ 1428 w 3090"/>
                <a:gd name="T37" fmla="*/ 1819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90" h="2678">
                  <a:moveTo>
                    <a:pt x="1428" y="1819"/>
                  </a:moveTo>
                  <a:lnTo>
                    <a:pt x="1687" y="2526"/>
                  </a:lnTo>
                  <a:lnTo>
                    <a:pt x="276" y="2678"/>
                  </a:lnTo>
                  <a:lnTo>
                    <a:pt x="600" y="1819"/>
                  </a:lnTo>
                  <a:lnTo>
                    <a:pt x="546" y="1434"/>
                  </a:lnTo>
                  <a:lnTo>
                    <a:pt x="410" y="1543"/>
                  </a:lnTo>
                  <a:lnTo>
                    <a:pt x="0" y="1543"/>
                  </a:lnTo>
                  <a:lnTo>
                    <a:pt x="353" y="1082"/>
                  </a:lnTo>
                  <a:cubicBezTo>
                    <a:pt x="474" y="924"/>
                    <a:pt x="663" y="831"/>
                    <a:pt x="862" y="831"/>
                  </a:cubicBezTo>
                  <a:lnTo>
                    <a:pt x="1513" y="849"/>
                  </a:lnTo>
                  <a:lnTo>
                    <a:pt x="2257" y="994"/>
                  </a:lnTo>
                  <a:lnTo>
                    <a:pt x="2894" y="0"/>
                  </a:lnTo>
                  <a:lnTo>
                    <a:pt x="3090" y="111"/>
                  </a:lnTo>
                  <a:lnTo>
                    <a:pt x="2619" y="1184"/>
                  </a:lnTo>
                  <a:cubicBezTo>
                    <a:pt x="2534" y="1371"/>
                    <a:pt x="2331" y="1476"/>
                    <a:pt x="2129" y="1436"/>
                  </a:cubicBezTo>
                  <a:lnTo>
                    <a:pt x="1620" y="1336"/>
                  </a:lnTo>
                  <a:lnTo>
                    <a:pt x="1636" y="1448"/>
                  </a:lnTo>
                  <a:cubicBezTo>
                    <a:pt x="1653" y="1544"/>
                    <a:pt x="1620" y="1643"/>
                    <a:pt x="1548" y="1709"/>
                  </a:cubicBezTo>
                  <a:lnTo>
                    <a:pt x="1428" y="1819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8" name="Freeform 69">
              <a:extLst>
                <a:ext uri="{FF2B5EF4-FFF2-40B4-BE49-F238E27FC236}">
                  <a16:creationId xmlns:a16="http://schemas.microsoft.com/office/drawing/2014/main" id="{874EAC56-3AA1-4EB5-9CDA-D9F3B6A85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8675" y="7337425"/>
              <a:ext cx="2270125" cy="2971800"/>
            </a:xfrm>
            <a:custGeom>
              <a:avLst/>
              <a:gdLst>
                <a:gd name="T0" fmla="*/ 310 w 2983"/>
                <a:gd name="T1" fmla="*/ 296 h 3905"/>
                <a:gd name="T2" fmla="*/ 333 w 2983"/>
                <a:gd name="T3" fmla="*/ 1164 h 3905"/>
                <a:gd name="T4" fmla="*/ 240 w 2983"/>
                <a:gd name="T5" fmla="*/ 2458 h 3905"/>
                <a:gd name="T6" fmla="*/ 188 w 2983"/>
                <a:gd name="T7" fmla="*/ 3905 h 3905"/>
                <a:gd name="T8" fmla="*/ 589 w 2983"/>
                <a:gd name="T9" fmla="*/ 3905 h 3905"/>
                <a:gd name="T10" fmla="*/ 1159 w 2983"/>
                <a:gd name="T11" fmla="*/ 927 h 3905"/>
                <a:gd name="T12" fmla="*/ 2245 w 2983"/>
                <a:gd name="T13" fmla="*/ 738 h 3905"/>
                <a:gd name="T14" fmla="*/ 2222 w 2983"/>
                <a:gd name="T15" fmla="*/ 2423 h 3905"/>
                <a:gd name="T16" fmla="*/ 2623 w 2983"/>
                <a:gd name="T17" fmla="*/ 2423 h 3905"/>
                <a:gd name="T18" fmla="*/ 2740 w 2983"/>
                <a:gd name="T19" fmla="*/ 129 h 3905"/>
                <a:gd name="T20" fmla="*/ 1721 w 2983"/>
                <a:gd name="T21" fmla="*/ 144 h 3905"/>
                <a:gd name="T22" fmla="*/ 310 w 2983"/>
                <a:gd name="T23" fmla="*/ 296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83" h="3905">
                  <a:moveTo>
                    <a:pt x="310" y="296"/>
                  </a:moveTo>
                  <a:cubicBezTo>
                    <a:pt x="310" y="296"/>
                    <a:pt x="138" y="689"/>
                    <a:pt x="333" y="1164"/>
                  </a:cubicBezTo>
                  <a:cubicBezTo>
                    <a:pt x="333" y="1164"/>
                    <a:pt x="208" y="1650"/>
                    <a:pt x="240" y="2458"/>
                  </a:cubicBezTo>
                  <a:cubicBezTo>
                    <a:pt x="240" y="2458"/>
                    <a:pt x="0" y="2666"/>
                    <a:pt x="188" y="3905"/>
                  </a:cubicBezTo>
                  <a:lnTo>
                    <a:pt x="589" y="3905"/>
                  </a:lnTo>
                  <a:lnTo>
                    <a:pt x="1159" y="927"/>
                  </a:lnTo>
                  <a:cubicBezTo>
                    <a:pt x="1159" y="927"/>
                    <a:pt x="1586" y="1169"/>
                    <a:pt x="2245" y="738"/>
                  </a:cubicBezTo>
                  <a:lnTo>
                    <a:pt x="2222" y="2423"/>
                  </a:lnTo>
                  <a:lnTo>
                    <a:pt x="2623" y="2423"/>
                  </a:lnTo>
                  <a:cubicBezTo>
                    <a:pt x="2623" y="2423"/>
                    <a:pt x="2983" y="258"/>
                    <a:pt x="2740" y="129"/>
                  </a:cubicBezTo>
                  <a:cubicBezTo>
                    <a:pt x="2497" y="0"/>
                    <a:pt x="1721" y="144"/>
                    <a:pt x="1721" y="144"/>
                  </a:cubicBezTo>
                  <a:lnTo>
                    <a:pt x="310" y="296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A7D6632-BAED-4788-A709-FE67FB9B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1549" y="9182099"/>
              <a:ext cx="2251076" cy="1435100"/>
            </a:xfrm>
            <a:custGeom>
              <a:avLst/>
              <a:gdLst>
                <a:gd name="connsiteX0" fmla="*/ 0 w 2251076"/>
                <a:gd name="connsiteY0" fmla="*/ 1127125 h 1435100"/>
                <a:gd name="connsiteX1" fmla="*/ 304874 w 2251076"/>
                <a:gd name="connsiteY1" fmla="*/ 1127125 h 1435100"/>
                <a:gd name="connsiteX2" fmla="*/ 396868 w 2251076"/>
                <a:gd name="connsiteY2" fmla="*/ 1221419 h 1435100"/>
                <a:gd name="connsiteX3" fmla="*/ 580097 w 2251076"/>
                <a:gd name="connsiteY3" fmla="*/ 1270847 h 1435100"/>
                <a:gd name="connsiteX4" fmla="*/ 703263 w 2251076"/>
                <a:gd name="connsiteY4" fmla="*/ 1404683 h 1435100"/>
                <a:gd name="connsiteX5" fmla="*/ 703263 w 2251076"/>
                <a:gd name="connsiteY5" fmla="*/ 1435100 h 1435100"/>
                <a:gd name="connsiteX6" fmla="*/ 0 w 2251076"/>
                <a:gd name="connsiteY6" fmla="*/ 1435100 h 1435100"/>
                <a:gd name="connsiteX7" fmla="*/ 1547813 w 2251076"/>
                <a:gd name="connsiteY7" fmla="*/ 0 h 1435100"/>
                <a:gd name="connsiteX8" fmla="*/ 1852687 w 2251076"/>
                <a:gd name="connsiteY8" fmla="*/ 0 h 1435100"/>
                <a:gd name="connsiteX9" fmla="*/ 1944681 w 2251076"/>
                <a:gd name="connsiteY9" fmla="*/ 94294 h 1435100"/>
                <a:gd name="connsiteX10" fmla="*/ 2127910 w 2251076"/>
                <a:gd name="connsiteY10" fmla="*/ 143722 h 1435100"/>
                <a:gd name="connsiteX11" fmla="*/ 2251076 w 2251076"/>
                <a:gd name="connsiteY11" fmla="*/ 277558 h 1435100"/>
                <a:gd name="connsiteX12" fmla="*/ 2251076 w 2251076"/>
                <a:gd name="connsiteY12" fmla="*/ 307975 h 1435100"/>
                <a:gd name="connsiteX13" fmla="*/ 1547813 w 2251076"/>
                <a:gd name="connsiteY13" fmla="*/ 307975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1076" h="1435100">
                  <a:moveTo>
                    <a:pt x="0" y="1127125"/>
                  </a:moveTo>
                  <a:lnTo>
                    <a:pt x="304874" y="1127125"/>
                  </a:lnTo>
                  <a:lnTo>
                    <a:pt x="396868" y="1221419"/>
                  </a:lnTo>
                  <a:lnTo>
                    <a:pt x="580097" y="1270847"/>
                  </a:lnTo>
                  <a:cubicBezTo>
                    <a:pt x="650043" y="1276930"/>
                    <a:pt x="703263" y="1334723"/>
                    <a:pt x="703263" y="1404683"/>
                  </a:cubicBezTo>
                  <a:lnTo>
                    <a:pt x="703263" y="1435100"/>
                  </a:lnTo>
                  <a:lnTo>
                    <a:pt x="0" y="1435100"/>
                  </a:lnTo>
                  <a:close/>
                  <a:moveTo>
                    <a:pt x="1547813" y="0"/>
                  </a:moveTo>
                  <a:lnTo>
                    <a:pt x="1852687" y="0"/>
                  </a:lnTo>
                  <a:lnTo>
                    <a:pt x="1944681" y="94294"/>
                  </a:lnTo>
                  <a:lnTo>
                    <a:pt x="2127910" y="143722"/>
                  </a:lnTo>
                  <a:cubicBezTo>
                    <a:pt x="2197096" y="149805"/>
                    <a:pt x="2251076" y="207598"/>
                    <a:pt x="2251076" y="277558"/>
                  </a:cubicBezTo>
                  <a:lnTo>
                    <a:pt x="2251076" y="307975"/>
                  </a:lnTo>
                  <a:lnTo>
                    <a:pt x="1547813" y="307975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AB71879-3FE3-4D5F-BB5B-CB3C3541B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75" y="5268912"/>
              <a:ext cx="1970492" cy="838190"/>
            </a:xfrm>
            <a:custGeom>
              <a:avLst/>
              <a:gdLst>
                <a:gd name="connsiteX0" fmla="*/ 293370 w 1970492"/>
                <a:gd name="connsiteY0" fmla="*/ 193675 h 838190"/>
                <a:gd name="connsiteX1" fmla="*/ 543306 w 1970492"/>
                <a:gd name="connsiteY1" fmla="*/ 485316 h 838190"/>
                <a:gd name="connsiteX2" fmla="*/ 570738 w 1970492"/>
                <a:gd name="connsiteY2" fmla="*/ 595441 h 838190"/>
                <a:gd name="connsiteX3" fmla="*/ 531114 w 1970492"/>
                <a:gd name="connsiteY3" fmla="*/ 623541 h 838190"/>
                <a:gd name="connsiteX4" fmla="*/ 346710 w 1970492"/>
                <a:gd name="connsiteY4" fmla="*/ 837715 h 838190"/>
                <a:gd name="connsiteX5" fmla="*/ 0 w 1970492"/>
                <a:gd name="connsiteY5" fmla="*/ 495949 h 838190"/>
                <a:gd name="connsiteX6" fmla="*/ 293370 w 1970492"/>
                <a:gd name="connsiteY6" fmla="*/ 193675 h 838190"/>
                <a:gd name="connsiteX7" fmla="*/ 1945337 w 1970492"/>
                <a:gd name="connsiteY7" fmla="*/ 0 h 838190"/>
                <a:gd name="connsiteX8" fmla="*/ 1968163 w 1970492"/>
                <a:gd name="connsiteY8" fmla="*/ 76171 h 838190"/>
                <a:gd name="connsiteX9" fmla="*/ 1915663 w 1970492"/>
                <a:gd name="connsiteY9" fmla="*/ 226991 h 838190"/>
                <a:gd name="connsiteX10" fmla="*/ 1793162 w 1970492"/>
                <a:gd name="connsiteY10" fmla="*/ 339725 h 838190"/>
                <a:gd name="connsiteX11" fmla="*/ 1644031 w 1970492"/>
                <a:gd name="connsiteY11" fmla="*/ 255937 h 838190"/>
                <a:gd name="connsiteX12" fmla="*/ 1644791 w 1970492"/>
                <a:gd name="connsiteY12" fmla="*/ 102831 h 838190"/>
                <a:gd name="connsiteX13" fmla="*/ 1664574 w 1970492"/>
                <a:gd name="connsiteY13" fmla="*/ 70839 h 838190"/>
                <a:gd name="connsiteX14" fmla="*/ 1733814 w 1970492"/>
                <a:gd name="connsiteY14" fmla="*/ 38086 h 838190"/>
                <a:gd name="connsiteX15" fmla="*/ 1739140 w 1970492"/>
                <a:gd name="connsiteY15" fmla="*/ 38847 h 838190"/>
                <a:gd name="connsiteX16" fmla="*/ 1719357 w 1970492"/>
                <a:gd name="connsiteY16" fmla="*/ 92929 h 838190"/>
                <a:gd name="connsiteX17" fmla="*/ 1723161 w 1970492"/>
                <a:gd name="connsiteY17" fmla="*/ 155390 h 838190"/>
                <a:gd name="connsiteX18" fmla="*/ 1874575 w 1970492"/>
                <a:gd name="connsiteY18" fmla="*/ 154628 h 83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70492" h="838190">
                  <a:moveTo>
                    <a:pt x="293370" y="193675"/>
                  </a:moveTo>
                  <a:cubicBezTo>
                    <a:pt x="435864" y="193675"/>
                    <a:pt x="540258" y="286332"/>
                    <a:pt x="543306" y="485316"/>
                  </a:cubicBezTo>
                  <a:cubicBezTo>
                    <a:pt x="544068" y="498227"/>
                    <a:pt x="571500" y="583289"/>
                    <a:pt x="570738" y="595441"/>
                  </a:cubicBezTo>
                  <a:cubicBezTo>
                    <a:pt x="569976" y="618984"/>
                    <a:pt x="531114" y="623541"/>
                    <a:pt x="531114" y="623541"/>
                  </a:cubicBezTo>
                  <a:cubicBezTo>
                    <a:pt x="513588" y="742020"/>
                    <a:pt x="454914" y="830880"/>
                    <a:pt x="346710" y="837715"/>
                  </a:cubicBezTo>
                  <a:cubicBezTo>
                    <a:pt x="229362" y="844550"/>
                    <a:pt x="0" y="779994"/>
                    <a:pt x="0" y="495949"/>
                  </a:cubicBezTo>
                  <a:cubicBezTo>
                    <a:pt x="0" y="211143"/>
                    <a:pt x="151638" y="193675"/>
                    <a:pt x="293370" y="193675"/>
                  </a:cubicBezTo>
                  <a:close/>
                  <a:moveTo>
                    <a:pt x="1945337" y="0"/>
                  </a:moveTo>
                  <a:cubicBezTo>
                    <a:pt x="1945337" y="0"/>
                    <a:pt x="1979576" y="37324"/>
                    <a:pt x="1968163" y="76171"/>
                  </a:cubicBezTo>
                  <a:cubicBezTo>
                    <a:pt x="1956750" y="114257"/>
                    <a:pt x="1997076" y="146249"/>
                    <a:pt x="1915663" y="226991"/>
                  </a:cubicBezTo>
                  <a:cubicBezTo>
                    <a:pt x="1847945" y="294784"/>
                    <a:pt x="1793162" y="339725"/>
                    <a:pt x="1793162" y="339725"/>
                  </a:cubicBezTo>
                  <a:lnTo>
                    <a:pt x="1644031" y="255937"/>
                  </a:lnTo>
                  <a:cubicBezTo>
                    <a:pt x="1612074" y="207949"/>
                    <a:pt x="1611313" y="153105"/>
                    <a:pt x="1644791" y="102831"/>
                  </a:cubicBezTo>
                  <a:lnTo>
                    <a:pt x="1664574" y="70839"/>
                  </a:lnTo>
                  <a:cubicBezTo>
                    <a:pt x="1681313" y="49511"/>
                    <a:pt x="1706422" y="37324"/>
                    <a:pt x="1733814" y="38086"/>
                  </a:cubicBezTo>
                  <a:lnTo>
                    <a:pt x="1739140" y="38847"/>
                  </a:lnTo>
                  <a:lnTo>
                    <a:pt x="1719357" y="92929"/>
                  </a:lnTo>
                  <a:cubicBezTo>
                    <a:pt x="1719357" y="92929"/>
                    <a:pt x="1709466" y="145487"/>
                    <a:pt x="1723161" y="155390"/>
                  </a:cubicBezTo>
                  <a:cubicBezTo>
                    <a:pt x="1755118" y="176718"/>
                    <a:pt x="1874575" y="154628"/>
                    <a:pt x="1874575" y="154628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1" name="Freeform 73">
              <a:extLst>
                <a:ext uri="{FF2B5EF4-FFF2-40B4-BE49-F238E27FC236}">
                  <a16:creationId xmlns:a16="http://schemas.microsoft.com/office/drawing/2014/main" id="{84F70DC6-413F-413E-A984-C7E1229E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700" y="5291138"/>
              <a:ext cx="800100" cy="1698625"/>
            </a:xfrm>
            <a:custGeom>
              <a:avLst/>
              <a:gdLst>
                <a:gd name="T0" fmla="*/ 1018 w 1051"/>
                <a:gd name="T1" fmla="*/ 512 h 2233"/>
                <a:gd name="T2" fmla="*/ 832 w 1051"/>
                <a:gd name="T3" fmla="*/ 736 h 2233"/>
                <a:gd name="T4" fmla="*/ 814 w 1051"/>
                <a:gd name="T5" fmla="*/ 1332 h 2233"/>
                <a:gd name="T6" fmla="*/ 861 w 1051"/>
                <a:gd name="T7" fmla="*/ 2004 h 2233"/>
                <a:gd name="T8" fmla="*/ 212 w 1051"/>
                <a:gd name="T9" fmla="*/ 1409 h 2233"/>
                <a:gd name="T10" fmla="*/ 350 w 1051"/>
                <a:gd name="T11" fmla="*/ 341 h 2233"/>
                <a:gd name="T12" fmla="*/ 963 w 1051"/>
                <a:gd name="T13" fmla="*/ 298 h 2233"/>
                <a:gd name="T14" fmla="*/ 1018 w 1051"/>
                <a:gd name="T15" fmla="*/ 512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1" h="2233">
                  <a:moveTo>
                    <a:pt x="1018" y="512"/>
                  </a:moveTo>
                  <a:cubicBezTo>
                    <a:pt x="992" y="573"/>
                    <a:pt x="938" y="649"/>
                    <a:pt x="832" y="736"/>
                  </a:cubicBezTo>
                  <a:cubicBezTo>
                    <a:pt x="832" y="736"/>
                    <a:pt x="952" y="945"/>
                    <a:pt x="814" y="1332"/>
                  </a:cubicBezTo>
                  <a:cubicBezTo>
                    <a:pt x="675" y="1719"/>
                    <a:pt x="962" y="1704"/>
                    <a:pt x="861" y="2004"/>
                  </a:cubicBezTo>
                  <a:cubicBezTo>
                    <a:pt x="783" y="2233"/>
                    <a:pt x="0" y="2095"/>
                    <a:pt x="212" y="1409"/>
                  </a:cubicBezTo>
                  <a:cubicBezTo>
                    <a:pt x="452" y="628"/>
                    <a:pt x="11" y="487"/>
                    <a:pt x="350" y="341"/>
                  </a:cubicBezTo>
                  <a:cubicBezTo>
                    <a:pt x="350" y="341"/>
                    <a:pt x="587" y="0"/>
                    <a:pt x="963" y="298"/>
                  </a:cubicBezTo>
                  <a:cubicBezTo>
                    <a:pt x="1028" y="349"/>
                    <a:pt x="1051" y="437"/>
                    <a:pt x="1018" y="512"/>
                  </a:cubicBez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2" name="Freeform 74">
              <a:extLst>
                <a:ext uri="{FF2B5EF4-FFF2-40B4-BE49-F238E27FC236}">
                  <a16:creationId xmlns:a16="http://schemas.microsoft.com/office/drawing/2014/main" id="{E9678E54-2057-4BD5-9BEF-70BEA8BD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4500" y="5788025"/>
              <a:ext cx="141288" cy="123825"/>
            </a:xfrm>
            <a:custGeom>
              <a:avLst/>
              <a:gdLst>
                <a:gd name="T0" fmla="*/ 130 w 185"/>
                <a:gd name="T1" fmla="*/ 30 h 162"/>
                <a:gd name="T2" fmla="*/ 165 w 185"/>
                <a:gd name="T3" fmla="*/ 133 h 162"/>
                <a:gd name="T4" fmla="*/ 55 w 185"/>
                <a:gd name="T5" fmla="*/ 132 h 162"/>
                <a:gd name="T6" fmla="*/ 21 w 185"/>
                <a:gd name="T7" fmla="*/ 28 h 162"/>
                <a:gd name="T8" fmla="*/ 130 w 185"/>
                <a:gd name="T9" fmla="*/ 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62">
                  <a:moveTo>
                    <a:pt x="130" y="30"/>
                  </a:moveTo>
                  <a:cubicBezTo>
                    <a:pt x="170" y="59"/>
                    <a:pt x="185" y="105"/>
                    <a:pt x="165" y="133"/>
                  </a:cubicBezTo>
                  <a:cubicBezTo>
                    <a:pt x="144" y="162"/>
                    <a:pt x="95" y="161"/>
                    <a:pt x="55" y="132"/>
                  </a:cubicBezTo>
                  <a:cubicBezTo>
                    <a:pt x="15" y="103"/>
                    <a:pt x="0" y="57"/>
                    <a:pt x="21" y="28"/>
                  </a:cubicBezTo>
                  <a:cubicBezTo>
                    <a:pt x="41" y="0"/>
                    <a:pt x="90" y="1"/>
                    <a:pt x="130" y="30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3" name="Freeform 76">
              <a:extLst>
                <a:ext uri="{FF2B5EF4-FFF2-40B4-BE49-F238E27FC236}">
                  <a16:creationId xmlns:a16="http://schemas.microsoft.com/office/drawing/2014/main" id="{3AE28AAB-CB50-4511-885B-B8AA2FA70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4675" y="5260975"/>
              <a:ext cx="252413" cy="180975"/>
            </a:xfrm>
            <a:custGeom>
              <a:avLst/>
              <a:gdLst>
                <a:gd name="T0" fmla="*/ 97 w 330"/>
                <a:gd name="T1" fmla="*/ 237 h 237"/>
                <a:gd name="T2" fmla="*/ 21 w 330"/>
                <a:gd name="T3" fmla="*/ 223 h 237"/>
                <a:gd name="T4" fmla="*/ 12 w 330"/>
                <a:gd name="T5" fmla="*/ 131 h 237"/>
                <a:gd name="T6" fmla="*/ 39 w 330"/>
                <a:gd name="T7" fmla="*/ 58 h 237"/>
                <a:gd name="T8" fmla="*/ 52 w 330"/>
                <a:gd name="T9" fmla="*/ 53 h 237"/>
                <a:gd name="T10" fmla="*/ 57 w 330"/>
                <a:gd name="T11" fmla="*/ 65 h 237"/>
                <a:gd name="T12" fmla="*/ 31 w 330"/>
                <a:gd name="T13" fmla="*/ 136 h 237"/>
                <a:gd name="T14" fmla="*/ 32 w 330"/>
                <a:gd name="T15" fmla="*/ 207 h 237"/>
                <a:gd name="T16" fmla="*/ 219 w 330"/>
                <a:gd name="T17" fmla="*/ 205 h 237"/>
                <a:gd name="T18" fmla="*/ 311 w 330"/>
                <a:gd name="T19" fmla="*/ 7 h 237"/>
                <a:gd name="T20" fmla="*/ 324 w 330"/>
                <a:gd name="T21" fmla="*/ 2 h 237"/>
                <a:gd name="T22" fmla="*/ 328 w 330"/>
                <a:gd name="T23" fmla="*/ 15 h 237"/>
                <a:gd name="T24" fmla="*/ 235 w 330"/>
                <a:gd name="T25" fmla="*/ 218 h 237"/>
                <a:gd name="T26" fmla="*/ 228 w 330"/>
                <a:gd name="T27" fmla="*/ 223 h 237"/>
                <a:gd name="T28" fmla="*/ 97 w 330"/>
                <a:gd name="T2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" h="237">
                  <a:moveTo>
                    <a:pt x="97" y="237"/>
                  </a:moveTo>
                  <a:cubicBezTo>
                    <a:pt x="66" y="237"/>
                    <a:pt x="37" y="233"/>
                    <a:pt x="21" y="223"/>
                  </a:cubicBezTo>
                  <a:cubicBezTo>
                    <a:pt x="0" y="208"/>
                    <a:pt x="9" y="149"/>
                    <a:pt x="12" y="131"/>
                  </a:cubicBezTo>
                  <a:lnTo>
                    <a:pt x="39" y="58"/>
                  </a:lnTo>
                  <a:cubicBezTo>
                    <a:pt x="41" y="53"/>
                    <a:pt x="47" y="51"/>
                    <a:pt x="52" y="53"/>
                  </a:cubicBezTo>
                  <a:cubicBezTo>
                    <a:pt x="57" y="54"/>
                    <a:pt x="59" y="60"/>
                    <a:pt x="57" y="65"/>
                  </a:cubicBezTo>
                  <a:lnTo>
                    <a:pt x="31" y="136"/>
                  </a:lnTo>
                  <a:cubicBezTo>
                    <a:pt x="25" y="168"/>
                    <a:pt x="26" y="202"/>
                    <a:pt x="32" y="207"/>
                  </a:cubicBezTo>
                  <a:cubicBezTo>
                    <a:pt x="63" y="228"/>
                    <a:pt x="173" y="213"/>
                    <a:pt x="219" y="205"/>
                  </a:cubicBezTo>
                  <a:lnTo>
                    <a:pt x="311" y="7"/>
                  </a:lnTo>
                  <a:cubicBezTo>
                    <a:pt x="313" y="2"/>
                    <a:pt x="319" y="0"/>
                    <a:pt x="324" y="2"/>
                  </a:cubicBezTo>
                  <a:cubicBezTo>
                    <a:pt x="328" y="4"/>
                    <a:pt x="330" y="10"/>
                    <a:pt x="328" y="15"/>
                  </a:cubicBezTo>
                  <a:lnTo>
                    <a:pt x="235" y="218"/>
                  </a:lnTo>
                  <a:cubicBezTo>
                    <a:pt x="233" y="221"/>
                    <a:pt x="231" y="223"/>
                    <a:pt x="228" y="223"/>
                  </a:cubicBezTo>
                  <a:cubicBezTo>
                    <a:pt x="217" y="225"/>
                    <a:pt x="153" y="237"/>
                    <a:pt x="97" y="237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4" name="Freeform 77">
              <a:extLst>
                <a:ext uri="{FF2B5EF4-FFF2-40B4-BE49-F238E27FC236}">
                  <a16:creationId xmlns:a16="http://schemas.microsoft.com/office/drawing/2014/main" id="{C4E32E68-87E4-45F7-9EC1-9536F248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9738" y="5776913"/>
              <a:ext cx="142875" cy="139700"/>
            </a:xfrm>
            <a:custGeom>
              <a:avLst/>
              <a:gdLst>
                <a:gd name="T0" fmla="*/ 180 w 188"/>
                <a:gd name="T1" fmla="*/ 138 h 185"/>
                <a:gd name="T2" fmla="*/ 160 w 188"/>
                <a:gd name="T3" fmla="*/ 141 h 185"/>
                <a:gd name="T4" fmla="*/ 71 w 188"/>
                <a:gd name="T5" fmla="*/ 137 h 185"/>
                <a:gd name="T6" fmla="*/ 36 w 188"/>
                <a:gd name="T7" fmla="*/ 92 h 185"/>
                <a:gd name="T8" fmla="*/ 39 w 188"/>
                <a:gd name="T9" fmla="*/ 53 h 185"/>
                <a:gd name="T10" fmla="*/ 77 w 188"/>
                <a:gd name="T11" fmla="*/ 38 h 185"/>
                <a:gd name="T12" fmla="*/ 129 w 188"/>
                <a:gd name="T13" fmla="*/ 57 h 185"/>
                <a:gd name="T14" fmla="*/ 139 w 188"/>
                <a:gd name="T15" fmla="*/ 60 h 185"/>
                <a:gd name="T16" fmla="*/ 149 w 188"/>
                <a:gd name="T17" fmla="*/ 54 h 185"/>
                <a:gd name="T18" fmla="*/ 146 w 188"/>
                <a:gd name="T19" fmla="*/ 34 h 185"/>
                <a:gd name="T20" fmla="*/ 16 w 188"/>
                <a:gd name="T21" fmla="*/ 36 h 185"/>
                <a:gd name="T22" fmla="*/ 8 w 188"/>
                <a:gd name="T23" fmla="*/ 101 h 185"/>
                <a:gd name="T24" fmla="*/ 54 w 188"/>
                <a:gd name="T25" fmla="*/ 160 h 185"/>
                <a:gd name="T26" fmla="*/ 125 w 188"/>
                <a:gd name="T27" fmla="*/ 185 h 185"/>
                <a:gd name="T28" fmla="*/ 183 w 188"/>
                <a:gd name="T29" fmla="*/ 158 h 185"/>
                <a:gd name="T30" fmla="*/ 180 w 188"/>
                <a:gd name="T31" fmla="*/ 13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85">
                  <a:moveTo>
                    <a:pt x="180" y="138"/>
                  </a:moveTo>
                  <a:cubicBezTo>
                    <a:pt x="174" y="133"/>
                    <a:pt x="165" y="134"/>
                    <a:pt x="160" y="141"/>
                  </a:cubicBezTo>
                  <a:cubicBezTo>
                    <a:pt x="144" y="163"/>
                    <a:pt x="104" y="161"/>
                    <a:pt x="71" y="137"/>
                  </a:cubicBezTo>
                  <a:cubicBezTo>
                    <a:pt x="54" y="124"/>
                    <a:pt x="42" y="108"/>
                    <a:pt x="36" y="92"/>
                  </a:cubicBezTo>
                  <a:cubicBezTo>
                    <a:pt x="31" y="76"/>
                    <a:pt x="32" y="63"/>
                    <a:pt x="39" y="53"/>
                  </a:cubicBezTo>
                  <a:cubicBezTo>
                    <a:pt x="47" y="43"/>
                    <a:pt x="60" y="37"/>
                    <a:pt x="77" y="38"/>
                  </a:cubicBezTo>
                  <a:cubicBezTo>
                    <a:pt x="94" y="39"/>
                    <a:pt x="112" y="45"/>
                    <a:pt x="129" y="57"/>
                  </a:cubicBezTo>
                  <a:cubicBezTo>
                    <a:pt x="132" y="60"/>
                    <a:pt x="136" y="60"/>
                    <a:pt x="139" y="60"/>
                  </a:cubicBezTo>
                  <a:cubicBezTo>
                    <a:pt x="143" y="59"/>
                    <a:pt x="147" y="57"/>
                    <a:pt x="149" y="54"/>
                  </a:cubicBezTo>
                  <a:cubicBezTo>
                    <a:pt x="154" y="48"/>
                    <a:pt x="152" y="39"/>
                    <a:pt x="146" y="34"/>
                  </a:cubicBezTo>
                  <a:cubicBezTo>
                    <a:pt x="100" y="0"/>
                    <a:pt x="41" y="1"/>
                    <a:pt x="16" y="36"/>
                  </a:cubicBezTo>
                  <a:cubicBezTo>
                    <a:pt x="3" y="53"/>
                    <a:pt x="0" y="76"/>
                    <a:pt x="8" y="101"/>
                  </a:cubicBezTo>
                  <a:cubicBezTo>
                    <a:pt x="16" y="123"/>
                    <a:pt x="32" y="144"/>
                    <a:pt x="54" y="160"/>
                  </a:cubicBezTo>
                  <a:cubicBezTo>
                    <a:pt x="75" y="176"/>
                    <a:pt x="101" y="185"/>
                    <a:pt x="125" y="185"/>
                  </a:cubicBezTo>
                  <a:cubicBezTo>
                    <a:pt x="150" y="185"/>
                    <a:pt x="171" y="175"/>
                    <a:pt x="183" y="158"/>
                  </a:cubicBezTo>
                  <a:cubicBezTo>
                    <a:pt x="188" y="152"/>
                    <a:pt x="187" y="142"/>
                    <a:pt x="180" y="138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34C5C5B-D715-4821-AC39-15540AC6E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9208" y="7728655"/>
              <a:ext cx="1208291" cy="2890133"/>
            </a:xfrm>
            <a:custGeom>
              <a:avLst/>
              <a:gdLst>
                <a:gd name="connsiteX0" fmla="*/ 108546 w 1208291"/>
                <a:gd name="connsiteY0" fmla="*/ 1465442 h 2890133"/>
                <a:gd name="connsiteX1" fmla="*/ 119591 w 1208291"/>
                <a:gd name="connsiteY1" fmla="*/ 1466774 h 2890133"/>
                <a:gd name="connsiteX2" fmla="*/ 124923 w 1208291"/>
                <a:gd name="connsiteY2" fmla="*/ 1487314 h 2890133"/>
                <a:gd name="connsiteX3" fmla="*/ 41895 w 1208291"/>
                <a:gd name="connsiteY3" fmla="*/ 2187963 h 2890133"/>
                <a:gd name="connsiteX4" fmla="*/ 86837 w 1208291"/>
                <a:gd name="connsiteY4" fmla="*/ 2578987 h 2890133"/>
                <a:gd name="connsiteX5" fmla="*/ 86837 w 1208291"/>
                <a:gd name="connsiteY5" fmla="*/ 2580509 h 2890133"/>
                <a:gd name="connsiteX6" fmla="*/ 86837 w 1208291"/>
                <a:gd name="connsiteY6" fmla="*/ 2875679 h 2890133"/>
                <a:gd name="connsiteX7" fmla="*/ 72364 w 1208291"/>
                <a:gd name="connsiteY7" fmla="*/ 2890133 h 2890133"/>
                <a:gd name="connsiteX8" fmla="*/ 57892 w 1208291"/>
                <a:gd name="connsiteY8" fmla="*/ 2875679 h 2890133"/>
                <a:gd name="connsiteX9" fmla="*/ 57892 w 1208291"/>
                <a:gd name="connsiteY9" fmla="*/ 2581269 h 2890133"/>
                <a:gd name="connsiteX10" fmla="*/ 12189 w 1208291"/>
                <a:gd name="connsiteY10" fmla="*/ 2191766 h 2890133"/>
                <a:gd name="connsiteX11" fmla="*/ 99786 w 1208291"/>
                <a:gd name="connsiteY11" fmla="*/ 1472099 h 2890133"/>
                <a:gd name="connsiteX12" fmla="*/ 108546 w 1208291"/>
                <a:gd name="connsiteY12" fmla="*/ 1465442 h 2890133"/>
                <a:gd name="connsiteX13" fmla="*/ 740296 w 1208291"/>
                <a:gd name="connsiteY13" fmla="*/ 250704 h 2890133"/>
                <a:gd name="connsiteX14" fmla="*/ 1180398 w 1208291"/>
                <a:gd name="connsiteY14" fmla="*/ 341586 h 2890133"/>
                <a:gd name="connsiteX15" fmla="*/ 1197120 w 1208291"/>
                <a:gd name="connsiteY15" fmla="*/ 353806 h 2890133"/>
                <a:gd name="connsiteX16" fmla="*/ 1184198 w 1208291"/>
                <a:gd name="connsiteY16" fmla="*/ 370608 h 2890133"/>
                <a:gd name="connsiteX17" fmla="*/ 1058780 w 1208291"/>
                <a:gd name="connsiteY17" fmla="*/ 380536 h 2890133"/>
                <a:gd name="connsiteX18" fmla="*/ 853378 w 1208291"/>
                <a:gd name="connsiteY18" fmla="*/ 347632 h 2890133"/>
                <a:gd name="connsiteX19" fmla="*/ 821638 w 1208291"/>
                <a:gd name="connsiteY19" fmla="*/ 334601 h 2890133"/>
                <a:gd name="connsiteX20" fmla="*/ 758033 w 1208291"/>
                <a:gd name="connsiteY20" fmla="*/ 682455 h 2890133"/>
                <a:gd name="connsiteX21" fmla="*/ 743758 w 1208291"/>
                <a:gd name="connsiteY21" fmla="*/ 694620 h 2890133"/>
                <a:gd name="connsiteX22" fmla="*/ 741504 w 1208291"/>
                <a:gd name="connsiteY22" fmla="*/ 693860 h 2890133"/>
                <a:gd name="connsiteX23" fmla="*/ 729483 w 1208291"/>
                <a:gd name="connsiteY23" fmla="*/ 677133 h 2890133"/>
                <a:gd name="connsiteX24" fmla="*/ 794425 w 1208291"/>
                <a:gd name="connsiteY24" fmla="*/ 321966 h 2890133"/>
                <a:gd name="connsiteX25" fmla="*/ 769651 w 1208291"/>
                <a:gd name="connsiteY25" fmla="*/ 308751 h 2890133"/>
                <a:gd name="connsiteX26" fmla="*/ 719773 w 1208291"/>
                <a:gd name="connsiteY26" fmla="*/ 272088 h 2890133"/>
                <a:gd name="connsiteX27" fmla="*/ 719773 w 1208291"/>
                <a:gd name="connsiteY27" fmla="*/ 251468 h 2890133"/>
                <a:gd name="connsiteX28" fmla="*/ 740296 w 1208291"/>
                <a:gd name="connsiteY28" fmla="*/ 250704 h 2890133"/>
                <a:gd name="connsiteX29" fmla="*/ 523842 w 1208291"/>
                <a:gd name="connsiteY29" fmla="*/ 35808 h 2890133"/>
                <a:gd name="connsiteX30" fmla="*/ 539068 w 1208291"/>
                <a:gd name="connsiteY30" fmla="*/ 50122 h 2890133"/>
                <a:gd name="connsiteX31" fmla="*/ 524603 w 1208291"/>
                <a:gd name="connsiteY31" fmla="*/ 65190 h 2890133"/>
                <a:gd name="connsiteX32" fmla="*/ 225405 w 1208291"/>
                <a:gd name="connsiteY32" fmla="*/ 74231 h 2890133"/>
                <a:gd name="connsiteX33" fmla="*/ 214746 w 1208291"/>
                <a:gd name="connsiteY33" fmla="*/ 84778 h 2890133"/>
                <a:gd name="connsiteX34" fmla="*/ 225405 w 1208291"/>
                <a:gd name="connsiteY34" fmla="*/ 96079 h 2890133"/>
                <a:gd name="connsiteX35" fmla="*/ 386043 w 1208291"/>
                <a:gd name="connsiteY35" fmla="*/ 96079 h 2890133"/>
                <a:gd name="connsiteX36" fmla="*/ 400508 w 1208291"/>
                <a:gd name="connsiteY36" fmla="*/ 110393 h 2890133"/>
                <a:gd name="connsiteX37" fmla="*/ 386043 w 1208291"/>
                <a:gd name="connsiteY37" fmla="*/ 124708 h 2890133"/>
                <a:gd name="connsiteX38" fmla="*/ 225405 w 1208291"/>
                <a:gd name="connsiteY38" fmla="*/ 124708 h 2890133"/>
                <a:gd name="connsiteX39" fmla="*/ 185055 w 1208291"/>
                <a:gd name="connsiteY39" fmla="*/ 84778 h 2890133"/>
                <a:gd name="connsiteX40" fmla="*/ 223882 w 1208291"/>
                <a:gd name="connsiteY40" fmla="*/ 44848 h 2890133"/>
                <a:gd name="connsiteX41" fmla="*/ 1193049 w 1208291"/>
                <a:gd name="connsiteY41" fmla="*/ 58 h 2890133"/>
                <a:gd name="connsiteX42" fmla="*/ 1208234 w 1208291"/>
                <a:gd name="connsiteY42" fmla="*/ 13800 h 2890133"/>
                <a:gd name="connsiteX43" fmla="*/ 1194567 w 1208291"/>
                <a:gd name="connsiteY43" fmla="*/ 29833 h 2890133"/>
                <a:gd name="connsiteX44" fmla="*/ 883279 w 1208291"/>
                <a:gd name="connsiteY44" fmla="*/ 45866 h 2890133"/>
                <a:gd name="connsiteX45" fmla="*/ 871890 w 1208291"/>
                <a:gd name="connsiteY45" fmla="*/ 58081 h 2890133"/>
                <a:gd name="connsiteX46" fmla="*/ 875687 w 1208291"/>
                <a:gd name="connsiteY46" fmla="*/ 66479 h 2890133"/>
                <a:gd name="connsiteX47" fmla="*/ 884038 w 1208291"/>
                <a:gd name="connsiteY47" fmla="*/ 69533 h 2890133"/>
                <a:gd name="connsiteX48" fmla="*/ 1042719 w 1208291"/>
                <a:gd name="connsiteY48" fmla="*/ 63425 h 2890133"/>
                <a:gd name="connsiteX49" fmla="*/ 1057904 w 1208291"/>
                <a:gd name="connsiteY49" fmla="*/ 77167 h 2890133"/>
                <a:gd name="connsiteX50" fmla="*/ 1043479 w 1208291"/>
                <a:gd name="connsiteY50" fmla="*/ 92437 h 2890133"/>
                <a:gd name="connsiteX51" fmla="*/ 885557 w 1208291"/>
                <a:gd name="connsiteY51" fmla="*/ 99308 h 2890133"/>
                <a:gd name="connsiteX52" fmla="*/ 884038 w 1208291"/>
                <a:gd name="connsiteY52" fmla="*/ 99308 h 2890133"/>
                <a:gd name="connsiteX53" fmla="*/ 855187 w 1208291"/>
                <a:gd name="connsiteY53" fmla="*/ 87856 h 2890133"/>
                <a:gd name="connsiteX54" fmla="*/ 842280 w 1208291"/>
                <a:gd name="connsiteY54" fmla="*/ 58081 h 2890133"/>
                <a:gd name="connsiteX55" fmla="*/ 881760 w 1208291"/>
                <a:gd name="connsiteY55" fmla="*/ 16091 h 28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08291" h="2890133">
                  <a:moveTo>
                    <a:pt x="108546" y="1465442"/>
                  </a:moveTo>
                  <a:cubicBezTo>
                    <a:pt x="112164" y="1464492"/>
                    <a:pt x="116163" y="1464872"/>
                    <a:pt x="119591" y="1466774"/>
                  </a:cubicBezTo>
                  <a:cubicBezTo>
                    <a:pt x="126446" y="1471338"/>
                    <a:pt x="129493" y="1479706"/>
                    <a:pt x="124923" y="1487314"/>
                  </a:cubicBezTo>
                  <a:cubicBezTo>
                    <a:pt x="123399" y="1489596"/>
                    <a:pt x="-9901" y="1724667"/>
                    <a:pt x="41895" y="2187963"/>
                  </a:cubicBezTo>
                  <a:lnTo>
                    <a:pt x="86837" y="2578987"/>
                  </a:lnTo>
                  <a:cubicBezTo>
                    <a:pt x="86837" y="2579748"/>
                    <a:pt x="86837" y="2579748"/>
                    <a:pt x="86837" y="2580509"/>
                  </a:cubicBezTo>
                  <a:lnTo>
                    <a:pt x="86837" y="2875679"/>
                  </a:lnTo>
                  <a:cubicBezTo>
                    <a:pt x="86837" y="2884047"/>
                    <a:pt x="80743" y="2890133"/>
                    <a:pt x="72364" y="2890133"/>
                  </a:cubicBezTo>
                  <a:cubicBezTo>
                    <a:pt x="63985" y="2890133"/>
                    <a:pt x="57892" y="2884047"/>
                    <a:pt x="57892" y="2875679"/>
                  </a:cubicBezTo>
                  <a:lnTo>
                    <a:pt x="57892" y="2581269"/>
                  </a:lnTo>
                  <a:lnTo>
                    <a:pt x="12189" y="2191766"/>
                  </a:lnTo>
                  <a:cubicBezTo>
                    <a:pt x="-40370" y="1717060"/>
                    <a:pt x="93692" y="1481989"/>
                    <a:pt x="99786" y="1472099"/>
                  </a:cubicBezTo>
                  <a:cubicBezTo>
                    <a:pt x="101691" y="1468676"/>
                    <a:pt x="104928" y="1466393"/>
                    <a:pt x="108546" y="1465442"/>
                  </a:cubicBezTo>
                  <a:close/>
                  <a:moveTo>
                    <a:pt x="740296" y="250704"/>
                  </a:moveTo>
                  <a:cubicBezTo>
                    <a:pt x="742576" y="252231"/>
                    <a:pt x="883196" y="386646"/>
                    <a:pt x="1180398" y="341586"/>
                  </a:cubicBezTo>
                  <a:cubicBezTo>
                    <a:pt x="1187999" y="340059"/>
                    <a:pt x="1195600" y="346169"/>
                    <a:pt x="1197120" y="353806"/>
                  </a:cubicBezTo>
                  <a:cubicBezTo>
                    <a:pt x="1197880" y="362207"/>
                    <a:pt x="1192559" y="369844"/>
                    <a:pt x="1184198" y="370608"/>
                  </a:cubicBezTo>
                  <a:cubicBezTo>
                    <a:pt x="1139352" y="377481"/>
                    <a:pt x="1097546" y="380536"/>
                    <a:pt x="1058780" y="380536"/>
                  </a:cubicBezTo>
                  <a:cubicBezTo>
                    <a:pt x="973838" y="380536"/>
                    <a:pt x="905678" y="366037"/>
                    <a:pt x="853378" y="347632"/>
                  </a:cubicBezTo>
                  <a:lnTo>
                    <a:pt x="821638" y="334601"/>
                  </a:lnTo>
                  <a:lnTo>
                    <a:pt x="758033" y="682455"/>
                  </a:lnTo>
                  <a:cubicBezTo>
                    <a:pt x="757282" y="689298"/>
                    <a:pt x="750520" y="694620"/>
                    <a:pt x="743758" y="694620"/>
                  </a:cubicBezTo>
                  <a:cubicBezTo>
                    <a:pt x="743007" y="694620"/>
                    <a:pt x="742255" y="694620"/>
                    <a:pt x="741504" y="693860"/>
                  </a:cubicBezTo>
                  <a:cubicBezTo>
                    <a:pt x="733239" y="692339"/>
                    <a:pt x="727980" y="684736"/>
                    <a:pt x="729483" y="677133"/>
                  </a:cubicBezTo>
                  <a:lnTo>
                    <a:pt x="794425" y="321966"/>
                  </a:lnTo>
                  <a:lnTo>
                    <a:pt x="769651" y="308751"/>
                  </a:lnTo>
                  <a:cubicBezTo>
                    <a:pt x="738087" y="289844"/>
                    <a:pt x="721768" y="274093"/>
                    <a:pt x="719773" y="272088"/>
                  </a:cubicBezTo>
                  <a:cubicBezTo>
                    <a:pt x="714452" y="266742"/>
                    <a:pt x="713692" y="256814"/>
                    <a:pt x="719773" y="251468"/>
                  </a:cubicBezTo>
                  <a:cubicBezTo>
                    <a:pt x="725854" y="245358"/>
                    <a:pt x="734975" y="245358"/>
                    <a:pt x="740296" y="250704"/>
                  </a:cubicBezTo>
                  <a:close/>
                  <a:moveTo>
                    <a:pt x="523842" y="35808"/>
                  </a:moveTo>
                  <a:cubicBezTo>
                    <a:pt x="532216" y="35808"/>
                    <a:pt x="539068" y="41835"/>
                    <a:pt x="539068" y="50122"/>
                  </a:cubicBezTo>
                  <a:cubicBezTo>
                    <a:pt x="539068" y="58409"/>
                    <a:pt x="532977" y="65190"/>
                    <a:pt x="524603" y="65190"/>
                  </a:cubicBezTo>
                  <a:lnTo>
                    <a:pt x="225405" y="74231"/>
                  </a:lnTo>
                  <a:cubicBezTo>
                    <a:pt x="219314" y="74984"/>
                    <a:pt x="214746" y="79504"/>
                    <a:pt x="214746" y="84778"/>
                  </a:cubicBezTo>
                  <a:cubicBezTo>
                    <a:pt x="214746" y="90805"/>
                    <a:pt x="219314" y="96079"/>
                    <a:pt x="225405" y="96079"/>
                  </a:cubicBezTo>
                  <a:lnTo>
                    <a:pt x="386043" y="96079"/>
                  </a:lnTo>
                  <a:cubicBezTo>
                    <a:pt x="394418" y="96079"/>
                    <a:pt x="400508" y="102106"/>
                    <a:pt x="400508" y="110393"/>
                  </a:cubicBezTo>
                  <a:cubicBezTo>
                    <a:pt x="400508" y="118681"/>
                    <a:pt x="394418" y="124708"/>
                    <a:pt x="386043" y="124708"/>
                  </a:cubicBezTo>
                  <a:lnTo>
                    <a:pt x="225405" y="124708"/>
                  </a:lnTo>
                  <a:cubicBezTo>
                    <a:pt x="203327" y="124708"/>
                    <a:pt x="185055" y="107380"/>
                    <a:pt x="185055" y="84778"/>
                  </a:cubicBezTo>
                  <a:cubicBezTo>
                    <a:pt x="185055" y="63683"/>
                    <a:pt x="202565" y="45602"/>
                    <a:pt x="223882" y="44848"/>
                  </a:cubicBezTo>
                  <a:close/>
                  <a:moveTo>
                    <a:pt x="1193049" y="58"/>
                  </a:moveTo>
                  <a:cubicBezTo>
                    <a:pt x="1200641" y="-705"/>
                    <a:pt x="1207475" y="6166"/>
                    <a:pt x="1208234" y="13800"/>
                  </a:cubicBezTo>
                  <a:cubicBezTo>
                    <a:pt x="1208993" y="22198"/>
                    <a:pt x="1202160" y="29070"/>
                    <a:pt x="1194567" y="29833"/>
                  </a:cubicBezTo>
                  <a:lnTo>
                    <a:pt x="883279" y="45866"/>
                  </a:lnTo>
                  <a:cubicBezTo>
                    <a:pt x="877205" y="46629"/>
                    <a:pt x="871890" y="51210"/>
                    <a:pt x="871890" y="58081"/>
                  </a:cubicBezTo>
                  <a:cubicBezTo>
                    <a:pt x="871890" y="61135"/>
                    <a:pt x="873409" y="64189"/>
                    <a:pt x="875687" y="66479"/>
                  </a:cubicBezTo>
                  <a:cubicBezTo>
                    <a:pt x="877964" y="68769"/>
                    <a:pt x="881001" y="69533"/>
                    <a:pt x="884038" y="69533"/>
                  </a:cubicBezTo>
                  <a:lnTo>
                    <a:pt x="1042719" y="63425"/>
                  </a:lnTo>
                  <a:cubicBezTo>
                    <a:pt x="1051071" y="62662"/>
                    <a:pt x="1057145" y="69533"/>
                    <a:pt x="1057904" y="77167"/>
                  </a:cubicBezTo>
                  <a:cubicBezTo>
                    <a:pt x="1057904" y="85566"/>
                    <a:pt x="1051830" y="92437"/>
                    <a:pt x="1043479" y="92437"/>
                  </a:cubicBezTo>
                  <a:lnTo>
                    <a:pt x="885557" y="99308"/>
                  </a:lnTo>
                  <a:cubicBezTo>
                    <a:pt x="884797" y="99308"/>
                    <a:pt x="884038" y="99308"/>
                    <a:pt x="884038" y="99308"/>
                  </a:cubicBezTo>
                  <a:cubicBezTo>
                    <a:pt x="873409" y="99308"/>
                    <a:pt x="862779" y="95490"/>
                    <a:pt x="855187" y="87856"/>
                  </a:cubicBezTo>
                  <a:cubicBezTo>
                    <a:pt x="846835" y="79458"/>
                    <a:pt x="842280" y="69533"/>
                    <a:pt x="842280" y="58081"/>
                  </a:cubicBezTo>
                  <a:cubicBezTo>
                    <a:pt x="842280" y="35941"/>
                    <a:pt x="859743" y="17618"/>
                    <a:pt x="881760" y="16091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17EF0F3C-6B46-4BD4-A4FC-8784A7930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4574" y="9475787"/>
              <a:ext cx="3462338" cy="2222500"/>
            </a:xfrm>
            <a:custGeom>
              <a:avLst/>
              <a:gdLst>
                <a:gd name="connsiteX0" fmla="*/ 1419389 w 3462338"/>
                <a:gd name="connsiteY0" fmla="*/ 2192337 h 2222500"/>
                <a:gd name="connsiteX1" fmla="*/ 2828001 w 3462338"/>
                <a:gd name="connsiteY1" fmla="*/ 2192337 h 2222500"/>
                <a:gd name="connsiteX2" fmla="*/ 2843213 w 3462338"/>
                <a:gd name="connsiteY2" fmla="*/ 2207805 h 2222500"/>
                <a:gd name="connsiteX3" fmla="*/ 2828001 w 3462338"/>
                <a:gd name="connsiteY3" fmla="*/ 2222500 h 2222500"/>
                <a:gd name="connsiteX4" fmla="*/ 1419389 w 3462338"/>
                <a:gd name="connsiteY4" fmla="*/ 2222500 h 2222500"/>
                <a:gd name="connsiteX5" fmla="*/ 1404938 w 3462338"/>
                <a:gd name="connsiteY5" fmla="*/ 2207805 h 2222500"/>
                <a:gd name="connsiteX6" fmla="*/ 1419389 w 3462338"/>
                <a:gd name="connsiteY6" fmla="*/ 2192337 h 2222500"/>
                <a:gd name="connsiteX7" fmla="*/ 863746 w 3462338"/>
                <a:gd name="connsiteY7" fmla="*/ 2192337 h 2222500"/>
                <a:gd name="connsiteX8" fmla="*/ 1099993 w 3462338"/>
                <a:gd name="connsiteY8" fmla="*/ 2192337 h 2222500"/>
                <a:gd name="connsiteX9" fmla="*/ 1114426 w 3462338"/>
                <a:gd name="connsiteY9" fmla="*/ 2207805 h 2222500"/>
                <a:gd name="connsiteX10" fmla="*/ 1099993 w 3462338"/>
                <a:gd name="connsiteY10" fmla="*/ 2222500 h 2222500"/>
                <a:gd name="connsiteX11" fmla="*/ 863746 w 3462338"/>
                <a:gd name="connsiteY11" fmla="*/ 2222500 h 2222500"/>
                <a:gd name="connsiteX12" fmla="*/ 849313 w 3462338"/>
                <a:gd name="connsiteY12" fmla="*/ 2207805 h 2222500"/>
                <a:gd name="connsiteX13" fmla="*/ 863746 w 3462338"/>
                <a:gd name="connsiteY13" fmla="*/ 2192337 h 2222500"/>
                <a:gd name="connsiteX14" fmla="*/ 14483 w 3462338"/>
                <a:gd name="connsiteY14" fmla="*/ 2192337 h 2222500"/>
                <a:gd name="connsiteX15" fmla="*/ 676904 w 3462338"/>
                <a:gd name="connsiteY15" fmla="*/ 2192337 h 2222500"/>
                <a:gd name="connsiteX16" fmla="*/ 692150 w 3462338"/>
                <a:gd name="connsiteY16" fmla="*/ 2207805 h 2222500"/>
                <a:gd name="connsiteX17" fmla="*/ 676904 w 3462338"/>
                <a:gd name="connsiteY17" fmla="*/ 2222500 h 2222500"/>
                <a:gd name="connsiteX18" fmla="*/ 14483 w 3462338"/>
                <a:gd name="connsiteY18" fmla="*/ 2222500 h 2222500"/>
                <a:gd name="connsiteX19" fmla="*/ 0 w 3462338"/>
                <a:gd name="connsiteY19" fmla="*/ 2207805 h 2222500"/>
                <a:gd name="connsiteX20" fmla="*/ 14483 w 3462338"/>
                <a:gd name="connsiteY20" fmla="*/ 2192337 h 2222500"/>
                <a:gd name="connsiteX21" fmla="*/ 2001183 w 3462338"/>
                <a:gd name="connsiteY21" fmla="*/ 1136650 h 2222500"/>
                <a:gd name="connsiteX22" fmla="*/ 3447879 w 3462338"/>
                <a:gd name="connsiteY22" fmla="*/ 1136650 h 2222500"/>
                <a:gd name="connsiteX23" fmla="*/ 3462338 w 3462338"/>
                <a:gd name="connsiteY23" fmla="*/ 1150938 h 2222500"/>
                <a:gd name="connsiteX24" fmla="*/ 3447879 w 3462338"/>
                <a:gd name="connsiteY24" fmla="*/ 1165225 h 2222500"/>
                <a:gd name="connsiteX25" fmla="*/ 2001183 w 3462338"/>
                <a:gd name="connsiteY25" fmla="*/ 1165225 h 2222500"/>
                <a:gd name="connsiteX26" fmla="*/ 1985963 w 3462338"/>
                <a:gd name="connsiteY26" fmla="*/ 1150938 h 2222500"/>
                <a:gd name="connsiteX27" fmla="*/ 2001183 w 3462338"/>
                <a:gd name="connsiteY27" fmla="*/ 1136650 h 2222500"/>
                <a:gd name="connsiteX28" fmla="*/ 648639 w 3462338"/>
                <a:gd name="connsiteY28" fmla="*/ 1136650 h 2222500"/>
                <a:gd name="connsiteX29" fmla="*/ 1028523 w 3462338"/>
                <a:gd name="connsiteY29" fmla="*/ 1136650 h 2222500"/>
                <a:gd name="connsiteX30" fmla="*/ 1042988 w 3462338"/>
                <a:gd name="connsiteY30" fmla="*/ 1150938 h 2222500"/>
                <a:gd name="connsiteX31" fmla="*/ 1028523 w 3462338"/>
                <a:gd name="connsiteY31" fmla="*/ 1165225 h 2222500"/>
                <a:gd name="connsiteX32" fmla="*/ 648639 w 3462338"/>
                <a:gd name="connsiteY32" fmla="*/ 1165225 h 2222500"/>
                <a:gd name="connsiteX33" fmla="*/ 633413 w 3462338"/>
                <a:gd name="connsiteY33" fmla="*/ 1150938 h 2222500"/>
                <a:gd name="connsiteX34" fmla="*/ 648639 w 3462338"/>
                <a:gd name="connsiteY34" fmla="*/ 1136650 h 2222500"/>
                <a:gd name="connsiteX35" fmla="*/ 1890866 w 3462338"/>
                <a:gd name="connsiteY35" fmla="*/ 0 h 2222500"/>
                <a:gd name="connsiteX36" fmla="*/ 2380337 w 3462338"/>
                <a:gd name="connsiteY36" fmla="*/ 0 h 2222500"/>
                <a:gd name="connsiteX37" fmla="*/ 2395538 w 3462338"/>
                <a:gd name="connsiteY37" fmla="*/ 15468 h 2222500"/>
                <a:gd name="connsiteX38" fmla="*/ 2380337 w 3462338"/>
                <a:gd name="connsiteY38" fmla="*/ 30163 h 2222500"/>
                <a:gd name="connsiteX39" fmla="*/ 1890866 w 3462338"/>
                <a:gd name="connsiteY39" fmla="*/ 30163 h 2222500"/>
                <a:gd name="connsiteX40" fmla="*/ 1876425 w 3462338"/>
                <a:gd name="connsiteY40" fmla="*/ 15468 h 2222500"/>
                <a:gd name="connsiteX41" fmla="*/ 1890866 w 3462338"/>
                <a:gd name="connsiteY4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462338" h="2222500">
                  <a:moveTo>
                    <a:pt x="1419389" y="2192337"/>
                  </a:moveTo>
                  <a:lnTo>
                    <a:pt x="2828001" y="2192337"/>
                  </a:lnTo>
                  <a:cubicBezTo>
                    <a:pt x="2836368" y="2192337"/>
                    <a:pt x="2843213" y="2199298"/>
                    <a:pt x="2843213" y="2207805"/>
                  </a:cubicBezTo>
                  <a:cubicBezTo>
                    <a:pt x="2843213" y="2215539"/>
                    <a:pt x="2836368" y="2222500"/>
                    <a:pt x="2828001" y="2222500"/>
                  </a:cubicBezTo>
                  <a:lnTo>
                    <a:pt x="1419389" y="2222500"/>
                  </a:lnTo>
                  <a:cubicBezTo>
                    <a:pt x="1411783" y="2222500"/>
                    <a:pt x="1404938" y="2215539"/>
                    <a:pt x="1404938" y="2207805"/>
                  </a:cubicBezTo>
                  <a:cubicBezTo>
                    <a:pt x="1404938" y="2199298"/>
                    <a:pt x="1411783" y="2192337"/>
                    <a:pt x="1419389" y="2192337"/>
                  </a:cubicBezTo>
                  <a:close/>
                  <a:moveTo>
                    <a:pt x="863746" y="2192337"/>
                  </a:moveTo>
                  <a:lnTo>
                    <a:pt x="1099993" y="2192337"/>
                  </a:lnTo>
                  <a:cubicBezTo>
                    <a:pt x="1108349" y="2192337"/>
                    <a:pt x="1114426" y="2199298"/>
                    <a:pt x="1114426" y="2207805"/>
                  </a:cubicBezTo>
                  <a:cubicBezTo>
                    <a:pt x="1114426" y="2215539"/>
                    <a:pt x="1108349" y="2222500"/>
                    <a:pt x="1099993" y="2222500"/>
                  </a:cubicBezTo>
                  <a:lnTo>
                    <a:pt x="863746" y="2222500"/>
                  </a:lnTo>
                  <a:cubicBezTo>
                    <a:pt x="856150" y="2222500"/>
                    <a:pt x="849313" y="2215539"/>
                    <a:pt x="849313" y="2207805"/>
                  </a:cubicBezTo>
                  <a:cubicBezTo>
                    <a:pt x="849313" y="2199298"/>
                    <a:pt x="856150" y="2192337"/>
                    <a:pt x="863746" y="2192337"/>
                  </a:cubicBezTo>
                  <a:close/>
                  <a:moveTo>
                    <a:pt x="14483" y="2192337"/>
                  </a:moveTo>
                  <a:lnTo>
                    <a:pt x="676904" y="2192337"/>
                  </a:lnTo>
                  <a:cubicBezTo>
                    <a:pt x="685289" y="2192337"/>
                    <a:pt x="692150" y="2199298"/>
                    <a:pt x="692150" y="2207805"/>
                  </a:cubicBezTo>
                  <a:cubicBezTo>
                    <a:pt x="692150" y="2215539"/>
                    <a:pt x="685289" y="2222500"/>
                    <a:pt x="676904" y="2222500"/>
                  </a:cubicBezTo>
                  <a:lnTo>
                    <a:pt x="14483" y="2222500"/>
                  </a:lnTo>
                  <a:cubicBezTo>
                    <a:pt x="6861" y="2222500"/>
                    <a:pt x="0" y="2215539"/>
                    <a:pt x="0" y="2207805"/>
                  </a:cubicBezTo>
                  <a:cubicBezTo>
                    <a:pt x="0" y="2199298"/>
                    <a:pt x="6861" y="2192337"/>
                    <a:pt x="14483" y="2192337"/>
                  </a:cubicBezTo>
                  <a:close/>
                  <a:moveTo>
                    <a:pt x="2001183" y="1136650"/>
                  </a:moveTo>
                  <a:lnTo>
                    <a:pt x="3447879" y="1136650"/>
                  </a:lnTo>
                  <a:cubicBezTo>
                    <a:pt x="3456250" y="1136650"/>
                    <a:pt x="3462338" y="1142666"/>
                    <a:pt x="3462338" y="1150938"/>
                  </a:cubicBezTo>
                  <a:cubicBezTo>
                    <a:pt x="3462338" y="1159209"/>
                    <a:pt x="3456250" y="1165225"/>
                    <a:pt x="3447879" y="1165225"/>
                  </a:cubicBezTo>
                  <a:lnTo>
                    <a:pt x="2001183" y="1165225"/>
                  </a:lnTo>
                  <a:cubicBezTo>
                    <a:pt x="1992812" y="1165225"/>
                    <a:pt x="1985963" y="1159209"/>
                    <a:pt x="1985963" y="1150938"/>
                  </a:cubicBezTo>
                  <a:cubicBezTo>
                    <a:pt x="1985963" y="1142666"/>
                    <a:pt x="1992812" y="1136650"/>
                    <a:pt x="2001183" y="1136650"/>
                  </a:cubicBezTo>
                  <a:close/>
                  <a:moveTo>
                    <a:pt x="648639" y="1136650"/>
                  </a:moveTo>
                  <a:lnTo>
                    <a:pt x="1028523" y="1136650"/>
                  </a:lnTo>
                  <a:cubicBezTo>
                    <a:pt x="1036136" y="1136650"/>
                    <a:pt x="1042988" y="1142666"/>
                    <a:pt x="1042988" y="1150938"/>
                  </a:cubicBezTo>
                  <a:cubicBezTo>
                    <a:pt x="1042988" y="1159209"/>
                    <a:pt x="1036136" y="1165225"/>
                    <a:pt x="1028523" y="1165225"/>
                  </a:cubicBezTo>
                  <a:lnTo>
                    <a:pt x="648639" y="1165225"/>
                  </a:lnTo>
                  <a:cubicBezTo>
                    <a:pt x="640265" y="1165225"/>
                    <a:pt x="633413" y="1159209"/>
                    <a:pt x="633413" y="1150938"/>
                  </a:cubicBezTo>
                  <a:cubicBezTo>
                    <a:pt x="633413" y="1142666"/>
                    <a:pt x="640265" y="1136650"/>
                    <a:pt x="648639" y="1136650"/>
                  </a:cubicBezTo>
                  <a:close/>
                  <a:moveTo>
                    <a:pt x="1890866" y="0"/>
                  </a:moveTo>
                  <a:lnTo>
                    <a:pt x="2380337" y="0"/>
                  </a:lnTo>
                  <a:cubicBezTo>
                    <a:pt x="2388698" y="0"/>
                    <a:pt x="2395538" y="6961"/>
                    <a:pt x="2395538" y="15468"/>
                  </a:cubicBezTo>
                  <a:cubicBezTo>
                    <a:pt x="2395538" y="23202"/>
                    <a:pt x="2388698" y="30163"/>
                    <a:pt x="2380337" y="30163"/>
                  </a:cubicBezTo>
                  <a:lnTo>
                    <a:pt x="1890866" y="30163"/>
                  </a:lnTo>
                  <a:cubicBezTo>
                    <a:pt x="1882505" y="30163"/>
                    <a:pt x="1876425" y="23202"/>
                    <a:pt x="1876425" y="15468"/>
                  </a:cubicBezTo>
                  <a:cubicBezTo>
                    <a:pt x="1876425" y="6961"/>
                    <a:pt x="1882505" y="0"/>
                    <a:pt x="1890866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7" name="Freeform 89">
              <a:extLst>
                <a:ext uri="{FF2B5EF4-FFF2-40B4-BE49-F238E27FC236}">
                  <a16:creationId xmlns:a16="http://schemas.microsoft.com/office/drawing/2014/main" id="{5292448D-C41D-4A97-94C6-1A6D709FB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42013" y="11417300"/>
              <a:ext cx="3103563" cy="1155700"/>
            </a:xfrm>
            <a:custGeom>
              <a:avLst/>
              <a:gdLst>
                <a:gd name="T0" fmla="*/ 66 w 4079"/>
                <a:gd name="T1" fmla="*/ 1480 h 1519"/>
                <a:gd name="T2" fmla="*/ 4013 w 4079"/>
                <a:gd name="T3" fmla="*/ 1480 h 1519"/>
                <a:gd name="T4" fmla="*/ 2651 w 4079"/>
                <a:gd name="T5" fmla="*/ 39 h 1519"/>
                <a:gd name="T6" fmla="*/ 1427 w 4079"/>
                <a:gd name="T7" fmla="*/ 39 h 1519"/>
                <a:gd name="T8" fmla="*/ 66 w 4079"/>
                <a:gd name="T9" fmla="*/ 1480 h 1519"/>
                <a:gd name="T10" fmla="*/ 4058 w 4079"/>
                <a:gd name="T11" fmla="*/ 1519 h 1519"/>
                <a:gd name="T12" fmla="*/ 21 w 4079"/>
                <a:gd name="T13" fmla="*/ 1519 h 1519"/>
                <a:gd name="T14" fmla="*/ 3 w 4079"/>
                <a:gd name="T15" fmla="*/ 1507 h 1519"/>
                <a:gd name="T16" fmla="*/ 6 w 4079"/>
                <a:gd name="T17" fmla="*/ 1486 h 1519"/>
                <a:gd name="T18" fmla="*/ 1405 w 4079"/>
                <a:gd name="T19" fmla="*/ 6 h 1519"/>
                <a:gd name="T20" fmla="*/ 1419 w 4079"/>
                <a:gd name="T21" fmla="*/ 0 h 1519"/>
                <a:gd name="T22" fmla="*/ 2659 w 4079"/>
                <a:gd name="T23" fmla="*/ 0 h 1519"/>
                <a:gd name="T24" fmla="*/ 2673 w 4079"/>
                <a:gd name="T25" fmla="*/ 6 h 1519"/>
                <a:gd name="T26" fmla="*/ 4072 w 4079"/>
                <a:gd name="T27" fmla="*/ 1486 h 1519"/>
                <a:gd name="T28" fmla="*/ 4076 w 4079"/>
                <a:gd name="T29" fmla="*/ 1507 h 1519"/>
                <a:gd name="T30" fmla="*/ 4058 w 4079"/>
                <a:gd name="T31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79" h="1519">
                  <a:moveTo>
                    <a:pt x="66" y="1480"/>
                  </a:moveTo>
                  <a:lnTo>
                    <a:pt x="4013" y="1480"/>
                  </a:lnTo>
                  <a:lnTo>
                    <a:pt x="2651" y="39"/>
                  </a:lnTo>
                  <a:lnTo>
                    <a:pt x="1427" y="39"/>
                  </a:lnTo>
                  <a:lnTo>
                    <a:pt x="66" y="1480"/>
                  </a:lnTo>
                  <a:close/>
                  <a:moveTo>
                    <a:pt x="4058" y="1519"/>
                  </a:moveTo>
                  <a:lnTo>
                    <a:pt x="21" y="1519"/>
                  </a:lnTo>
                  <a:cubicBezTo>
                    <a:pt x="13" y="1519"/>
                    <a:pt x="6" y="1514"/>
                    <a:pt x="3" y="1507"/>
                  </a:cubicBezTo>
                  <a:cubicBezTo>
                    <a:pt x="0" y="1500"/>
                    <a:pt x="1" y="1492"/>
                    <a:pt x="6" y="1486"/>
                  </a:cubicBezTo>
                  <a:lnTo>
                    <a:pt x="1405" y="6"/>
                  </a:lnTo>
                  <a:cubicBezTo>
                    <a:pt x="1409" y="2"/>
                    <a:pt x="1414" y="0"/>
                    <a:pt x="1419" y="0"/>
                  </a:cubicBezTo>
                  <a:lnTo>
                    <a:pt x="2659" y="0"/>
                  </a:lnTo>
                  <a:cubicBezTo>
                    <a:pt x="2665" y="0"/>
                    <a:pt x="2670" y="2"/>
                    <a:pt x="2673" y="6"/>
                  </a:cubicBezTo>
                  <a:lnTo>
                    <a:pt x="4072" y="1486"/>
                  </a:lnTo>
                  <a:cubicBezTo>
                    <a:pt x="4077" y="1492"/>
                    <a:pt x="4079" y="1500"/>
                    <a:pt x="4076" y="1507"/>
                  </a:cubicBezTo>
                  <a:cubicBezTo>
                    <a:pt x="4073" y="1514"/>
                    <a:pt x="4066" y="1519"/>
                    <a:pt x="4058" y="1519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8" name="Freeform 90">
              <a:extLst>
                <a:ext uri="{FF2B5EF4-FFF2-40B4-BE49-F238E27FC236}">
                  <a16:creationId xmlns:a16="http://schemas.microsoft.com/office/drawing/2014/main" id="{91BCCE71-E1C0-4D59-BD53-6504760D1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088" y="8997950"/>
              <a:ext cx="3052763" cy="2201863"/>
            </a:xfrm>
            <a:custGeom>
              <a:avLst/>
              <a:gdLst>
                <a:gd name="T0" fmla="*/ 1950 w 4011"/>
                <a:gd name="T1" fmla="*/ 1929 h 2894"/>
                <a:gd name="T2" fmla="*/ 3562 w 4011"/>
                <a:gd name="T3" fmla="*/ 1929 h 2894"/>
                <a:gd name="T4" fmla="*/ 4011 w 4011"/>
                <a:gd name="T5" fmla="*/ 0 h 2894"/>
                <a:gd name="T6" fmla="*/ 2055 w 4011"/>
                <a:gd name="T7" fmla="*/ 0 h 2894"/>
                <a:gd name="T8" fmla="*/ 1613 w 4011"/>
                <a:gd name="T9" fmla="*/ 1929 h 2894"/>
                <a:gd name="T10" fmla="*/ 0 w 4011"/>
                <a:gd name="T11" fmla="*/ 1929 h 2894"/>
                <a:gd name="T12" fmla="*/ 0 w 4011"/>
                <a:gd name="T13" fmla="*/ 2551 h 2894"/>
                <a:gd name="T14" fmla="*/ 69 w 4011"/>
                <a:gd name="T15" fmla="*/ 2894 h 2894"/>
                <a:gd name="T16" fmla="*/ 1950 w 4011"/>
                <a:gd name="T17" fmla="*/ 2894 h 2894"/>
                <a:gd name="T18" fmla="*/ 1950 w 4011"/>
                <a:gd name="T19" fmla="*/ 1929 h 2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1" h="2894">
                  <a:moveTo>
                    <a:pt x="1950" y="1929"/>
                  </a:moveTo>
                  <a:lnTo>
                    <a:pt x="3562" y="1929"/>
                  </a:lnTo>
                  <a:lnTo>
                    <a:pt x="4011" y="0"/>
                  </a:lnTo>
                  <a:lnTo>
                    <a:pt x="2055" y="0"/>
                  </a:lnTo>
                  <a:lnTo>
                    <a:pt x="1613" y="1929"/>
                  </a:lnTo>
                  <a:lnTo>
                    <a:pt x="0" y="1929"/>
                  </a:lnTo>
                  <a:lnTo>
                    <a:pt x="0" y="2551"/>
                  </a:lnTo>
                  <a:cubicBezTo>
                    <a:pt x="0" y="2672"/>
                    <a:pt x="25" y="2788"/>
                    <a:pt x="69" y="2894"/>
                  </a:cubicBezTo>
                  <a:lnTo>
                    <a:pt x="1950" y="2894"/>
                  </a:lnTo>
                  <a:lnTo>
                    <a:pt x="1950" y="1929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29" name="Freeform 91">
              <a:extLst>
                <a:ext uri="{FF2B5EF4-FFF2-40B4-BE49-F238E27FC236}">
                  <a16:creationId xmlns:a16="http://schemas.microsoft.com/office/drawing/2014/main" id="{49F505E9-84C9-4FDB-9447-FD26A044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9475" y="8997950"/>
              <a:ext cx="3267075" cy="2624138"/>
            </a:xfrm>
            <a:custGeom>
              <a:avLst/>
              <a:gdLst>
                <a:gd name="T0" fmla="*/ 3942 w 4293"/>
                <a:gd name="T1" fmla="*/ 0 h 3449"/>
                <a:gd name="T2" fmla="*/ 3493 w 4293"/>
                <a:gd name="T3" fmla="*/ 1929 h 3449"/>
                <a:gd name="T4" fmla="*/ 1881 w 4293"/>
                <a:gd name="T5" fmla="*/ 1929 h 3449"/>
                <a:gd name="T6" fmla="*/ 1881 w 4293"/>
                <a:gd name="T7" fmla="*/ 2894 h 3449"/>
                <a:gd name="T8" fmla="*/ 0 w 4293"/>
                <a:gd name="T9" fmla="*/ 2894 h 3449"/>
                <a:gd name="T10" fmla="*/ 830 w 4293"/>
                <a:gd name="T11" fmla="*/ 3449 h 3449"/>
                <a:gd name="T12" fmla="*/ 1544 w 4293"/>
                <a:gd name="T13" fmla="*/ 3449 h 3449"/>
                <a:gd name="T14" fmla="*/ 2869 w 4293"/>
                <a:gd name="T15" fmla="*/ 3449 h 3449"/>
                <a:gd name="T16" fmla="*/ 3883 w 4293"/>
                <a:gd name="T17" fmla="*/ 2435 h 3449"/>
                <a:gd name="T18" fmla="*/ 3883 w 4293"/>
                <a:gd name="T19" fmla="*/ 1929 h 3449"/>
                <a:gd name="T20" fmla="*/ 4258 w 4293"/>
                <a:gd name="T21" fmla="*/ 294 h 3449"/>
                <a:gd name="T22" fmla="*/ 4024 w 4293"/>
                <a:gd name="T23" fmla="*/ 0 h 3449"/>
                <a:gd name="T24" fmla="*/ 3942 w 4293"/>
                <a:gd name="T25" fmla="*/ 0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3" h="3449">
                  <a:moveTo>
                    <a:pt x="3942" y="0"/>
                  </a:moveTo>
                  <a:lnTo>
                    <a:pt x="3493" y="1929"/>
                  </a:lnTo>
                  <a:lnTo>
                    <a:pt x="1881" y="1929"/>
                  </a:lnTo>
                  <a:lnTo>
                    <a:pt x="1881" y="2894"/>
                  </a:lnTo>
                  <a:lnTo>
                    <a:pt x="0" y="2894"/>
                  </a:lnTo>
                  <a:cubicBezTo>
                    <a:pt x="135" y="3220"/>
                    <a:pt x="456" y="3449"/>
                    <a:pt x="830" y="3449"/>
                  </a:cubicBezTo>
                  <a:lnTo>
                    <a:pt x="1544" y="3449"/>
                  </a:lnTo>
                  <a:lnTo>
                    <a:pt x="2869" y="3449"/>
                  </a:lnTo>
                  <a:cubicBezTo>
                    <a:pt x="3429" y="3449"/>
                    <a:pt x="3883" y="2995"/>
                    <a:pt x="3883" y="2435"/>
                  </a:cubicBezTo>
                  <a:lnTo>
                    <a:pt x="3883" y="1929"/>
                  </a:lnTo>
                  <a:lnTo>
                    <a:pt x="4258" y="294"/>
                  </a:lnTo>
                  <a:cubicBezTo>
                    <a:pt x="4293" y="143"/>
                    <a:pt x="4179" y="0"/>
                    <a:pt x="4024" y="0"/>
                  </a:cubicBezTo>
                  <a:lnTo>
                    <a:pt x="3942" y="0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541" name="Freeform 92">
            <a:extLst>
              <a:ext uri="{FF2B5EF4-FFF2-40B4-BE49-F238E27FC236}">
                <a16:creationId xmlns:a16="http://schemas.microsoft.com/office/drawing/2014/main" id="{A3B9E691-A3F2-4129-BBFA-4862EBDB8346}"/>
              </a:ext>
            </a:extLst>
          </p:cNvPr>
          <p:cNvSpPr>
            <a:spLocks/>
          </p:cNvSpPr>
          <p:nvPr/>
        </p:nvSpPr>
        <p:spPr bwMode="auto">
          <a:xfrm>
            <a:off x="1477963" y="3987800"/>
            <a:ext cx="9505950" cy="2363788"/>
          </a:xfrm>
          <a:custGeom>
            <a:avLst/>
            <a:gdLst>
              <a:gd name="T0" fmla="*/ 11226 w 12490"/>
              <a:gd name="T1" fmla="*/ 118 h 3106"/>
              <a:gd name="T2" fmla="*/ 10732 w 12490"/>
              <a:gd name="T3" fmla="*/ 33 h 3106"/>
              <a:gd name="T4" fmla="*/ 10373 w 12490"/>
              <a:gd name="T5" fmla="*/ 33 h 3106"/>
              <a:gd name="T6" fmla="*/ 10014 w 12490"/>
              <a:gd name="T7" fmla="*/ 33 h 3106"/>
              <a:gd name="T8" fmla="*/ 9655 w 12490"/>
              <a:gd name="T9" fmla="*/ 33 h 3106"/>
              <a:gd name="T10" fmla="*/ 9296 w 12490"/>
              <a:gd name="T11" fmla="*/ 33 h 3106"/>
              <a:gd name="T12" fmla="*/ 8937 w 12490"/>
              <a:gd name="T13" fmla="*/ 33 h 3106"/>
              <a:gd name="T14" fmla="*/ 8578 w 12490"/>
              <a:gd name="T15" fmla="*/ 33 h 3106"/>
              <a:gd name="T16" fmla="*/ 8219 w 12490"/>
              <a:gd name="T17" fmla="*/ 33 h 3106"/>
              <a:gd name="T18" fmla="*/ 7860 w 12490"/>
              <a:gd name="T19" fmla="*/ 33 h 3106"/>
              <a:gd name="T20" fmla="*/ 7502 w 12490"/>
              <a:gd name="T21" fmla="*/ 33 h 3106"/>
              <a:gd name="T22" fmla="*/ 7143 w 12490"/>
              <a:gd name="T23" fmla="*/ 33 h 3106"/>
              <a:gd name="T24" fmla="*/ 6784 w 12490"/>
              <a:gd name="T25" fmla="*/ 33 h 3106"/>
              <a:gd name="T26" fmla="*/ 6425 w 12490"/>
              <a:gd name="T27" fmla="*/ 33 h 3106"/>
              <a:gd name="T28" fmla="*/ 6066 w 12490"/>
              <a:gd name="T29" fmla="*/ 33 h 3106"/>
              <a:gd name="T30" fmla="*/ 5707 w 12490"/>
              <a:gd name="T31" fmla="*/ 33 h 3106"/>
              <a:gd name="T32" fmla="*/ 5348 w 12490"/>
              <a:gd name="T33" fmla="*/ 33 h 3106"/>
              <a:gd name="T34" fmla="*/ 4989 w 12490"/>
              <a:gd name="T35" fmla="*/ 33 h 3106"/>
              <a:gd name="T36" fmla="*/ 4630 w 12490"/>
              <a:gd name="T37" fmla="*/ 33 h 3106"/>
              <a:gd name="T38" fmla="*/ 4271 w 12490"/>
              <a:gd name="T39" fmla="*/ 33 h 3106"/>
              <a:gd name="T40" fmla="*/ 3912 w 12490"/>
              <a:gd name="T41" fmla="*/ 33 h 3106"/>
              <a:gd name="T42" fmla="*/ 3553 w 12490"/>
              <a:gd name="T43" fmla="*/ 33 h 3106"/>
              <a:gd name="T44" fmla="*/ 3194 w 12490"/>
              <a:gd name="T45" fmla="*/ 33 h 3106"/>
              <a:gd name="T46" fmla="*/ 2835 w 12490"/>
              <a:gd name="T47" fmla="*/ 33 h 3106"/>
              <a:gd name="T48" fmla="*/ 2476 w 12490"/>
              <a:gd name="T49" fmla="*/ 33 h 3106"/>
              <a:gd name="T50" fmla="*/ 2118 w 12490"/>
              <a:gd name="T51" fmla="*/ 33 h 3106"/>
              <a:gd name="T52" fmla="*/ 1759 w 12490"/>
              <a:gd name="T53" fmla="*/ 33 h 3106"/>
              <a:gd name="T54" fmla="*/ 1264 w 12490"/>
              <a:gd name="T55" fmla="*/ 118 h 3106"/>
              <a:gd name="T56" fmla="*/ 125 w 12490"/>
              <a:gd name="T57" fmla="*/ 1790 h 3106"/>
              <a:gd name="T58" fmla="*/ 1579 w 12490"/>
              <a:gd name="T59" fmla="*/ 3073 h 3106"/>
              <a:gd name="T60" fmla="*/ 1938 w 12490"/>
              <a:gd name="T61" fmla="*/ 3073 h 3106"/>
              <a:gd name="T62" fmla="*/ 2297 w 12490"/>
              <a:gd name="T63" fmla="*/ 3073 h 3106"/>
              <a:gd name="T64" fmla="*/ 2656 w 12490"/>
              <a:gd name="T65" fmla="*/ 3073 h 3106"/>
              <a:gd name="T66" fmla="*/ 3015 w 12490"/>
              <a:gd name="T67" fmla="*/ 3073 h 3106"/>
              <a:gd name="T68" fmla="*/ 3374 w 12490"/>
              <a:gd name="T69" fmla="*/ 3073 h 3106"/>
              <a:gd name="T70" fmla="*/ 3733 w 12490"/>
              <a:gd name="T71" fmla="*/ 3073 h 3106"/>
              <a:gd name="T72" fmla="*/ 4092 w 12490"/>
              <a:gd name="T73" fmla="*/ 3073 h 3106"/>
              <a:gd name="T74" fmla="*/ 4451 w 12490"/>
              <a:gd name="T75" fmla="*/ 3073 h 3106"/>
              <a:gd name="T76" fmla="*/ 4810 w 12490"/>
              <a:gd name="T77" fmla="*/ 3073 h 3106"/>
              <a:gd name="T78" fmla="*/ 5168 w 12490"/>
              <a:gd name="T79" fmla="*/ 3073 h 3106"/>
              <a:gd name="T80" fmla="*/ 5527 w 12490"/>
              <a:gd name="T81" fmla="*/ 3073 h 3106"/>
              <a:gd name="T82" fmla="*/ 5886 w 12490"/>
              <a:gd name="T83" fmla="*/ 3073 h 3106"/>
              <a:gd name="T84" fmla="*/ 6245 w 12490"/>
              <a:gd name="T85" fmla="*/ 3073 h 3106"/>
              <a:gd name="T86" fmla="*/ 6604 w 12490"/>
              <a:gd name="T87" fmla="*/ 3073 h 3106"/>
              <a:gd name="T88" fmla="*/ 6963 w 12490"/>
              <a:gd name="T89" fmla="*/ 3073 h 3106"/>
              <a:gd name="T90" fmla="*/ 7322 w 12490"/>
              <a:gd name="T91" fmla="*/ 3073 h 3106"/>
              <a:gd name="T92" fmla="*/ 7681 w 12490"/>
              <a:gd name="T93" fmla="*/ 3073 h 3106"/>
              <a:gd name="T94" fmla="*/ 8040 w 12490"/>
              <a:gd name="T95" fmla="*/ 3073 h 3106"/>
              <a:gd name="T96" fmla="*/ 8399 w 12490"/>
              <a:gd name="T97" fmla="*/ 3073 h 3106"/>
              <a:gd name="T98" fmla="*/ 8758 w 12490"/>
              <a:gd name="T99" fmla="*/ 3073 h 3106"/>
              <a:gd name="T100" fmla="*/ 9117 w 12490"/>
              <a:gd name="T101" fmla="*/ 3073 h 3106"/>
              <a:gd name="T102" fmla="*/ 9476 w 12490"/>
              <a:gd name="T103" fmla="*/ 3073 h 3106"/>
              <a:gd name="T104" fmla="*/ 9835 w 12490"/>
              <a:gd name="T105" fmla="*/ 3073 h 3106"/>
              <a:gd name="T106" fmla="*/ 10194 w 12490"/>
              <a:gd name="T107" fmla="*/ 3073 h 3106"/>
              <a:gd name="T108" fmla="*/ 10552 w 12490"/>
              <a:gd name="T109" fmla="*/ 3073 h 3106"/>
              <a:gd name="T110" fmla="*/ 10911 w 12490"/>
              <a:gd name="T111" fmla="*/ 3073 h 3106"/>
              <a:gd name="T112" fmla="*/ 12366 w 12490"/>
              <a:gd name="T113" fmla="*/ 1790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490" h="3106">
                <a:moveTo>
                  <a:pt x="12366" y="1316"/>
                </a:moveTo>
                <a:lnTo>
                  <a:pt x="11226" y="118"/>
                </a:lnTo>
                <a:cubicBezTo>
                  <a:pt x="11141" y="28"/>
                  <a:pt x="11020" y="0"/>
                  <a:pt x="10911" y="33"/>
                </a:cubicBezTo>
                <a:cubicBezTo>
                  <a:pt x="10853" y="15"/>
                  <a:pt x="10790" y="15"/>
                  <a:pt x="10732" y="33"/>
                </a:cubicBezTo>
                <a:cubicBezTo>
                  <a:pt x="10673" y="15"/>
                  <a:pt x="10611" y="15"/>
                  <a:pt x="10552" y="33"/>
                </a:cubicBezTo>
                <a:cubicBezTo>
                  <a:pt x="10494" y="15"/>
                  <a:pt x="10432" y="15"/>
                  <a:pt x="10373" y="33"/>
                </a:cubicBezTo>
                <a:cubicBezTo>
                  <a:pt x="10315" y="15"/>
                  <a:pt x="10252" y="15"/>
                  <a:pt x="10194" y="33"/>
                </a:cubicBezTo>
                <a:cubicBezTo>
                  <a:pt x="10135" y="15"/>
                  <a:pt x="10073" y="15"/>
                  <a:pt x="10014" y="33"/>
                </a:cubicBezTo>
                <a:cubicBezTo>
                  <a:pt x="9956" y="15"/>
                  <a:pt x="9893" y="15"/>
                  <a:pt x="9835" y="33"/>
                </a:cubicBezTo>
                <a:cubicBezTo>
                  <a:pt x="9776" y="15"/>
                  <a:pt x="9714" y="15"/>
                  <a:pt x="9655" y="33"/>
                </a:cubicBezTo>
                <a:cubicBezTo>
                  <a:pt x="9597" y="15"/>
                  <a:pt x="9534" y="15"/>
                  <a:pt x="9476" y="33"/>
                </a:cubicBezTo>
                <a:cubicBezTo>
                  <a:pt x="9417" y="15"/>
                  <a:pt x="9355" y="15"/>
                  <a:pt x="9296" y="33"/>
                </a:cubicBezTo>
                <a:cubicBezTo>
                  <a:pt x="9238" y="15"/>
                  <a:pt x="9175" y="15"/>
                  <a:pt x="9117" y="33"/>
                </a:cubicBezTo>
                <a:cubicBezTo>
                  <a:pt x="9058" y="15"/>
                  <a:pt x="8996" y="15"/>
                  <a:pt x="8937" y="33"/>
                </a:cubicBezTo>
                <a:cubicBezTo>
                  <a:pt x="8879" y="15"/>
                  <a:pt x="8816" y="15"/>
                  <a:pt x="8758" y="33"/>
                </a:cubicBezTo>
                <a:cubicBezTo>
                  <a:pt x="8699" y="15"/>
                  <a:pt x="8637" y="15"/>
                  <a:pt x="8578" y="33"/>
                </a:cubicBezTo>
                <a:cubicBezTo>
                  <a:pt x="8520" y="15"/>
                  <a:pt x="8457" y="15"/>
                  <a:pt x="8399" y="33"/>
                </a:cubicBezTo>
                <a:cubicBezTo>
                  <a:pt x="8340" y="15"/>
                  <a:pt x="8278" y="15"/>
                  <a:pt x="8219" y="33"/>
                </a:cubicBezTo>
                <a:cubicBezTo>
                  <a:pt x="8161" y="15"/>
                  <a:pt x="8098" y="15"/>
                  <a:pt x="8040" y="33"/>
                </a:cubicBezTo>
                <a:cubicBezTo>
                  <a:pt x="7981" y="15"/>
                  <a:pt x="7919" y="15"/>
                  <a:pt x="7860" y="33"/>
                </a:cubicBezTo>
                <a:cubicBezTo>
                  <a:pt x="7802" y="15"/>
                  <a:pt x="7740" y="15"/>
                  <a:pt x="7681" y="33"/>
                </a:cubicBezTo>
                <a:cubicBezTo>
                  <a:pt x="7623" y="15"/>
                  <a:pt x="7560" y="15"/>
                  <a:pt x="7502" y="33"/>
                </a:cubicBezTo>
                <a:cubicBezTo>
                  <a:pt x="7443" y="15"/>
                  <a:pt x="7381" y="15"/>
                  <a:pt x="7322" y="33"/>
                </a:cubicBezTo>
                <a:cubicBezTo>
                  <a:pt x="7264" y="15"/>
                  <a:pt x="7201" y="15"/>
                  <a:pt x="7143" y="33"/>
                </a:cubicBezTo>
                <a:cubicBezTo>
                  <a:pt x="7084" y="15"/>
                  <a:pt x="7022" y="15"/>
                  <a:pt x="6963" y="33"/>
                </a:cubicBezTo>
                <a:cubicBezTo>
                  <a:pt x="6905" y="15"/>
                  <a:pt x="6842" y="15"/>
                  <a:pt x="6784" y="33"/>
                </a:cubicBezTo>
                <a:cubicBezTo>
                  <a:pt x="6725" y="15"/>
                  <a:pt x="6663" y="15"/>
                  <a:pt x="6604" y="33"/>
                </a:cubicBezTo>
                <a:cubicBezTo>
                  <a:pt x="6546" y="15"/>
                  <a:pt x="6483" y="15"/>
                  <a:pt x="6425" y="33"/>
                </a:cubicBezTo>
                <a:cubicBezTo>
                  <a:pt x="6366" y="15"/>
                  <a:pt x="6304" y="15"/>
                  <a:pt x="6245" y="33"/>
                </a:cubicBezTo>
                <a:cubicBezTo>
                  <a:pt x="6187" y="15"/>
                  <a:pt x="6124" y="15"/>
                  <a:pt x="6066" y="33"/>
                </a:cubicBezTo>
                <a:cubicBezTo>
                  <a:pt x="6007" y="15"/>
                  <a:pt x="5945" y="15"/>
                  <a:pt x="5886" y="33"/>
                </a:cubicBezTo>
                <a:cubicBezTo>
                  <a:pt x="5828" y="15"/>
                  <a:pt x="5765" y="15"/>
                  <a:pt x="5707" y="33"/>
                </a:cubicBezTo>
                <a:cubicBezTo>
                  <a:pt x="5648" y="15"/>
                  <a:pt x="5586" y="15"/>
                  <a:pt x="5527" y="33"/>
                </a:cubicBezTo>
                <a:cubicBezTo>
                  <a:pt x="5469" y="15"/>
                  <a:pt x="5406" y="15"/>
                  <a:pt x="5348" y="33"/>
                </a:cubicBezTo>
                <a:cubicBezTo>
                  <a:pt x="5289" y="15"/>
                  <a:pt x="5227" y="15"/>
                  <a:pt x="5168" y="33"/>
                </a:cubicBezTo>
                <a:cubicBezTo>
                  <a:pt x="5110" y="15"/>
                  <a:pt x="5048" y="15"/>
                  <a:pt x="4989" y="33"/>
                </a:cubicBezTo>
                <a:cubicBezTo>
                  <a:pt x="4930" y="15"/>
                  <a:pt x="4868" y="15"/>
                  <a:pt x="4810" y="33"/>
                </a:cubicBezTo>
                <a:cubicBezTo>
                  <a:pt x="4751" y="15"/>
                  <a:pt x="4689" y="15"/>
                  <a:pt x="4630" y="33"/>
                </a:cubicBezTo>
                <a:cubicBezTo>
                  <a:pt x="4572" y="15"/>
                  <a:pt x="4509" y="15"/>
                  <a:pt x="4451" y="33"/>
                </a:cubicBezTo>
                <a:cubicBezTo>
                  <a:pt x="4392" y="15"/>
                  <a:pt x="4330" y="15"/>
                  <a:pt x="4271" y="33"/>
                </a:cubicBezTo>
                <a:cubicBezTo>
                  <a:pt x="4213" y="15"/>
                  <a:pt x="4150" y="15"/>
                  <a:pt x="4092" y="33"/>
                </a:cubicBezTo>
                <a:cubicBezTo>
                  <a:pt x="4033" y="15"/>
                  <a:pt x="3971" y="15"/>
                  <a:pt x="3912" y="33"/>
                </a:cubicBezTo>
                <a:cubicBezTo>
                  <a:pt x="3854" y="15"/>
                  <a:pt x="3791" y="15"/>
                  <a:pt x="3733" y="33"/>
                </a:cubicBezTo>
                <a:cubicBezTo>
                  <a:pt x="3674" y="15"/>
                  <a:pt x="3612" y="15"/>
                  <a:pt x="3553" y="33"/>
                </a:cubicBezTo>
                <a:cubicBezTo>
                  <a:pt x="3495" y="15"/>
                  <a:pt x="3432" y="15"/>
                  <a:pt x="3374" y="33"/>
                </a:cubicBezTo>
                <a:cubicBezTo>
                  <a:pt x="3315" y="15"/>
                  <a:pt x="3253" y="15"/>
                  <a:pt x="3194" y="33"/>
                </a:cubicBezTo>
                <a:cubicBezTo>
                  <a:pt x="3136" y="15"/>
                  <a:pt x="3073" y="15"/>
                  <a:pt x="3015" y="33"/>
                </a:cubicBezTo>
                <a:cubicBezTo>
                  <a:pt x="2956" y="15"/>
                  <a:pt x="2894" y="15"/>
                  <a:pt x="2835" y="33"/>
                </a:cubicBezTo>
                <a:cubicBezTo>
                  <a:pt x="2777" y="15"/>
                  <a:pt x="2714" y="15"/>
                  <a:pt x="2656" y="33"/>
                </a:cubicBezTo>
                <a:cubicBezTo>
                  <a:pt x="2597" y="15"/>
                  <a:pt x="2535" y="15"/>
                  <a:pt x="2476" y="33"/>
                </a:cubicBezTo>
                <a:cubicBezTo>
                  <a:pt x="2418" y="15"/>
                  <a:pt x="2356" y="15"/>
                  <a:pt x="2297" y="33"/>
                </a:cubicBezTo>
                <a:cubicBezTo>
                  <a:pt x="2238" y="15"/>
                  <a:pt x="2176" y="15"/>
                  <a:pt x="2118" y="33"/>
                </a:cubicBezTo>
                <a:cubicBezTo>
                  <a:pt x="2059" y="15"/>
                  <a:pt x="1997" y="15"/>
                  <a:pt x="1938" y="33"/>
                </a:cubicBezTo>
                <a:cubicBezTo>
                  <a:pt x="1880" y="15"/>
                  <a:pt x="1817" y="15"/>
                  <a:pt x="1759" y="33"/>
                </a:cubicBezTo>
                <a:cubicBezTo>
                  <a:pt x="1700" y="15"/>
                  <a:pt x="1638" y="15"/>
                  <a:pt x="1579" y="33"/>
                </a:cubicBezTo>
                <a:cubicBezTo>
                  <a:pt x="1471" y="0"/>
                  <a:pt x="1349" y="28"/>
                  <a:pt x="1264" y="118"/>
                </a:cubicBezTo>
                <a:lnTo>
                  <a:pt x="125" y="1316"/>
                </a:lnTo>
                <a:cubicBezTo>
                  <a:pt x="0" y="1447"/>
                  <a:pt x="0" y="1659"/>
                  <a:pt x="125" y="1790"/>
                </a:cubicBezTo>
                <a:lnTo>
                  <a:pt x="1264" y="2988"/>
                </a:lnTo>
                <a:cubicBezTo>
                  <a:pt x="1349" y="3078"/>
                  <a:pt x="1471" y="3106"/>
                  <a:pt x="1579" y="3073"/>
                </a:cubicBezTo>
                <a:cubicBezTo>
                  <a:pt x="1638" y="3091"/>
                  <a:pt x="1700" y="3091"/>
                  <a:pt x="1759" y="3073"/>
                </a:cubicBezTo>
                <a:cubicBezTo>
                  <a:pt x="1817" y="3091"/>
                  <a:pt x="1880" y="3091"/>
                  <a:pt x="1938" y="3073"/>
                </a:cubicBezTo>
                <a:cubicBezTo>
                  <a:pt x="1997" y="3091"/>
                  <a:pt x="2059" y="3091"/>
                  <a:pt x="2118" y="3073"/>
                </a:cubicBezTo>
                <a:cubicBezTo>
                  <a:pt x="2176" y="3091"/>
                  <a:pt x="2238" y="3091"/>
                  <a:pt x="2297" y="3073"/>
                </a:cubicBezTo>
                <a:cubicBezTo>
                  <a:pt x="2356" y="3091"/>
                  <a:pt x="2418" y="3091"/>
                  <a:pt x="2476" y="3073"/>
                </a:cubicBezTo>
                <a:cubicBezTo>
                  <a:pt x="2535" y="3091"/>
                  <a:pt x="2597" y="3091"/>
                  <a:pt x="2656" y="3073"/>
                </a:cubicBezTo>
                <a:cubicBezTo>
                  <a:pt x="2714" y="3091"/>
                  <a:pt x="2777" y="3091"/>
                  <a:pt x="2835" y="3073"/>
                </a:cubicBezTo>
                <a:cubicBezTo>
                  <a:pt x="2894" y="3091"/>
                  <a:pt x="2956" y="3091"/>
                  <a:pt x="3015" y="3073"/>
                </a:cubicBezTo>
                <a:cubicBezTo>
                  <a:pt x="3073" y="3091"/>
                  <a:pt x="3136" y="3091"/>
                  <a:pt x="3194" y="3073"/>
                </a:cubicBezTo>
                <a:cubicBezTo>
                  <a:pt x="3253" y="3091"/>
                  <a:pt x="3315" y="3091"/>
                  <a:pt x="3374" y="3073"/>
                </a:cubicBezTo>
                <a:cubicBezTo>
                  <a:pt x="3432" y="3091"/>
                  <a:pt x="3495" y="3091"/>
                  <a:pt x="3553" y="3073"/>
                </a:cubicBezTo>
                <a:cubicBezTo>
                  <a:pt x="3612" y="3091"/>
                  <a:pt x="3674" y="3091"/>
                  <a:pt x="3733" y="3073"/>
                </a:cubicBezTo>
                <a:cubicBezTo>
                  <a:pt x="3791" y="3091"/>
                  <a:pt x="3854" y="3091"/>
                  <a:pt x="3912" y="3073"/>
                </a:cubicBezTo>
                <a:cubicBezTo>
                  <a:pt x="3971" y="3091"/>
                  <a:pt x="4033" y="3091"/>
                  <a:pt x="4092" y="3073"/>
                </a:cubicBezTo>
                <a:cubicBezTo>
                  <a:pt x="4150" y="3091"/>
                  <a:pt x="4213" y="3091"/>
                  <a:pt x="4271" y="3073"/>
                </a:cubicBezTo>
                <a:cubicBezTo>
                  <a:pt x="4330" y="3091"/>
                  <a:pt x="4392" y="3091"/>
                  <a:pt x="4451" y="3073"/>
                </a:cubicBezTo>
                <a:cubicBezTo>
                  <a:pt x="4509" y="3091"/>
                  <a:pt x="4572" y="3091"/>
                  <a:pt x="4630" y="3073"/>
                </a:cubicBezTo>
                <a:cubicBezTo>
                  <a:pt x="4689" y="3091"/>
                  <a:pt x="4751" y="3091"/>
                  <a:pt x="4810" y="3073"/>
                </a:cubicBezTo>
                <a:cubicBezTo>
                  <a:pt x="4868" y="3091"/>
                  <a:pt x="4930" y="3091"/>
                  <a:pt x="4989" y="3073"/>
                </a:cubicBezTo>
                <a:cubicBezTo>
                  <a:pt x="5048" y="3091"/>
                  <a:pt x="5110" y="3091"/>
                  <a:pt x="5168" y="3073"/>
                </a:cubicBezTo>
                <a:cubicBezTo>
                  <a:pt x="5227" y="3091"/>
                  <a:pt x="5289" y="3091"/>
                  <a:pt x="5348" y="3073"/>
                </a:cubicBezTo>
                <a:cubicBezTo>
                  <a:pt x="5406" y="3091"/>
                  <a:pt x="5469" y="3091"/>
                  <a:pt x="5527" y="3073"/>
                </a:cubicBezTo>
                <a:cubicBezTo>
                  <a:pt x="5586" y="3091"/>
                  <a:pt x="5648" y="3091"/>
                  <a:pt x="5707" y="3073"/>
                </a:cubicBezTo>
                <a:cubicBezTo>
                  <a:pt x="5765" y="3091"/>
                  <a:pt x="5828" y="3091"/>
                  <a:pt x="5886" y="3073"/>
                </a:cubicBezTo>
                <a:cubicBezTo>
                  <a:pt x="5945" y="3091"/>
                  <a:pt x="6007" y="3091"/>
                  <a:pt x="6066" y="3073"/>
                </a:cubicBezTo>
                <a:cubicBezTo>
                  <a:pt x="6124" y="3091"/>
                  <a:pt x="6187" y="3091"/>
                  <a:pt x="6245" y="3073"/>
                </a:cubicBezTo>
                <a:cubicBezTo>
                  <a:pt x="6304" y="3091"/>
                  <a:pt x="6366" y="3091"/>
                  <a:pt x="6425" y="3073"/>
                </a:cubicBezTo>
                <a:cubicBezTo>
                  <a:pt x="6483" y="3091"/>
                  <a:pt x="6546" y="3091"/>
                  <a:pt x="6604" y="3073"/>
                </a:cubicBezTo>
                <a:cubicBezTo>
                  <a:pt x="6663" y="3091"/>
                  <a:pt x="6725" y="3091"/>
                  <a:pt x="6784" y="3073"/>
                </a:cubicBezTo>
                <a:cubicBezTo>
                  <a:pt x="6842" y="3091"/>
                  <a:pt x="6905" y="3091"/>
                  <a:pt x="6963" y="3073"/>
                </a:cubicBezTo>
                <a:cubicBezTo>
                  <a:pt x="7022" y="3091"/>
                  <a:pt x="7084" y="3091"/>
                  <a:pt x="7143" y="3073"/>
                </a:cubicBezTo>
                <a:cubicBezTo>
                  <a:pt x="7201" y="3091"/>
                  <a:pt x="7264" y="3091"/>
                  <a:pt x="7322" y="3073"/>
                </a:cubicBezTo>
                <a:cubicBezTo>
                  <a:pt x="7381" y="3091"/>
                  <a:pt x="7443" y="3091"/>
                  <a:pt x="7502" y="3073"/>
                </a:cubicBezTo>
                <a:cubicBezTo>
                  <a:pt x="7560" y="3091"/>
                  <a:pt x="7623" y="3091"/>
                  <a:pt x="7681" y="3073"/>
                </a:cubicBezTo>
                <a:cubicBezTo>
                  <a:pt x="7740" y="3091"/>
                  <a:pt x="7802" y="3091"/>
                  <a:pt x="7860" y="3073"/>
                </a:cubicBezTo>
                <a:cubicBezTo>
                  <a:pt x="7919" y="3091"/>
                  <a:pt x="7981" y="3091"/>
                  <a:pt x="8040" y="3073"/>
                </a:cubicBezTo>
                <a:cubicBezTo>
                  <a:pt x="8098" y="3091"/>
                  <a:pt x="8161" y="3091"/>
                  <a:pt x="8219" y="3073"/>
                </a:cubicBezTo>
                <a:cubicBezTo>
                  <a:pt x="8278" y="3091"/>
                  <a:pt x="8340" y="3091"/>
                  <a:pt x="8399" y="3073"/>
                </a:cubicBezTo>
                <a:cubicBezTo>
                  <a:pt x="8457" y="3091"/>
                  <a:pt x="8520" y="3091"/>
                  <a:pt x="8578" y="3073"/>
                </a:cubicBezTo>
                <a:cubicBezTo>
                  <a:pt x="8637" y="3091"/>
                  <a:pt x="8699" y="3091"/>
                  <a:pt x="8758" y="3073"/>
                </a:cubicBezTo>
                <a:cubicBezTo>
                  <a:pt x="8816" y="3091"/>
                  <a:pt x="8879" y="3091"/>
                  <a:pt x="8937" y="3073"/>
                </a:cubicBezTo>
                <a:cubicBezTo>
                  <a:pt x="8996" y="3091"/>
                  <a:pt x="9058" y="3091"/>
                  <a:pt x="9117" y="3073"/>
                </a:cubicBezTo>
                <a:cubicBezTo>
                  <a:pt x="9175" y="3091"/>
                  <a:pt x="9238" y="3091"/>
                  <a:pt x="9296" y="3073"/>
                </a:cubicBezTo>
                <a:cubicBezTo>
                  <a:pt x="9355" y="3091"/>
                  <a:pt x="9417" y="3091"/>
                  <a:pt x="9476" y="3073"/>
                </a:cubicBezTo>
                <a:cubicBezTo>
                  <a:pt x="9534" y="3091"/>
                  <a:pt x="9597" y="3091"/>
                  <a:pt x="9655" y="3073"/>
                </a:cubicBezTo>
                <a:cubicBezTo>
                  <a:pt x="9714" y="3091"/>
                  <a:pt x="9776" y="3091"/>
                  <a:pt x="9835" y="3073"/>
                </a:cubicBezTo>
                <a:cubicBezTo>
                  <a:pt x="9893" y="3091"/>
                  <a:pt x="9956" y="3091"/>
                  <a:pt x="10014" y="3073"/>
                </a:cubicBezTo>
                <a:cubicBezTo>
                  <a:pt x="10073" y="3091"/>
                  <a:pt x="10135" y="3091"/>
                  <a:pt x="10194" y="3073"/>
                </a:cubicBezTo>
                <a:cubicBezTo>
                  <a:pt x="10252" y="3091"/>
                  <a:pt x="10315" y="3091"/>
                  <a:pt x="10373" y="3073"/>
                </a:cubicBezTo>
                <a:cubicBezTo>
                  <a:pt x="10432" y="3091"/>
                  <a:pt x="10494" y="3091"/>
                  <a:pt x="10552" y="3073"/>
                </a:cubicBezTo>
                <a:cubicBezTo>
                  <a:pt x="10611" y="3091"/>
                  <a:pt x="10673" y="3091"/>
                  <a:pt x="10732" y="3073"/>
                </a:cubicBezTo>
                <a:cubicBezTo>
                  <a:pt x="10790" y="3091"/>
                  <a:pt x="10853" y="3091"/>
                  <a:pt x="10911" y="3073"/>
                </a:cubicBezTo>
                <a:cubicBezTo>
                  <a:pt x="11020" y="3106"/>
                  <a:pt x="11141" y="3078"/>
                  <a:pt x="11226" y="2988"/>
                </a:cubicBezTo>
                <a:lnTo>
                  <a:pt x="12366" y="1790"/>
                </a:lnTo>
                <a:cubicBezTo>
                  <a:pt x="12490" y="1659"/>
                  <a:pt x="12490" y="1447"/>
                  <a:pt x="12366" y="1316"/>
                </a:cubicBezTo>
                <a:close/>
              </a:path>
            </a:pathLst>
          </a:custGeom>
          <a:solidFill>
            <a:srgbClr val="B1D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42" name="Freeform 93">
            <a:extLst>
              <a:ext uri="{FF2B5EF4-FFF2-40B4-BE49-F238E27FC236}">
                <a16:creationId xmlns:a16="http://schemas.microsoft.com/office/drawing/2014/main" id="{6F18F467-0E54-42D4-AB07-42461A38864D}"/>
              </a:ext>
            </a:extLst>
          </p:cNvPr>
          <p:cNvSpPr>
            <a:spLocks/>
          </p:cNvSpPr>
          <p:nvPr/>
        </p:nvSpPr>
        <p:spPr bwMode="auto">
          <a:xfrm>
            <a:off x="1736725" y="4148138"/>
            <a:ext cx="1941513" cy="2043113"/>
          </a:xfrm>
          <a:custGeom>
            <a:avLst/>
            <a:gdLst>
              <a:gd name="T0" fmla="*/ 1083 w 2553"/>
              <a:gd name="T1" fmla="*/ 2574 h 2686"/>
              <a:gd name="T2" fmla="*/ 106 w 2553"/>
              <a:gd name="T3" fmla="*/ 1546 h 2686"/>
              <a:gd name="T4" fmla="*/ 106 w 2553"/>
              <a:gd name="T5" fmla="*/ 1140 h 2686"/>
              <a:gd name="T6" fmla="*/ 1083 w 2553"/>
              <a:gd name="T7" fmla="*/ 112 h 2686"/>
              <a:gd name="T8" fmla="*/ 1470 w 2553"/>
              <a:gd name="T9" fmla="*/ 112 h 2686"/>
              <a:gd name="T10" fmla="*/ 2447 w 2553"/>
              <a:gd name="T11" fmla="*/ 1140 h 2686"/>
              <a:gd name="T12" fmla="*/ 2447 w 2553"/>
              <a:gd name="T13" fmla="*/ 1546 h 2686"/>
              <a:gd name="T14" fmla="*/ 1470 w 2553"/>
              <a:gd name="T15" fmla="*/ 2574 h 2686"/>
              <a:gd name="T16" fmla="*/ 1083 w 2553"/>
              <a:gd name="T17" fmla="*/ 2574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3" h="2686">
                <a:moveTo>
                  <a:pt x="1083" y="2574"/>
                </a:moveTo>
                <a:lnTo>
                  <a:pt x="106" y="1546"/>
                </a:lnTo>
                <a:cubicBezTo>
                  <a:pt x="0" y="1434"/>
                  <a:pt x="0" y="1252"/>
                  <a:pt x="106" y="1140"/>
                </a:cubicBezTo>
                <a:lnTo>
                  <a:pt x="1083" y="112"/>
                </a:lnTo>
                <a:cubicBezTo>
                  <a:pt x="1190" y="0"/>
                  <a:pt x="1363" y="0"/>
                  <a:pt x="1470" y="112"/>
                </a:cubicBezTo>
                <a:lnTo>
                  <a:pt x="2447" y="1140"/>
                </a:lnTo>
                <a:cubicBezTo>
                  <a:pt x="2553" y="1252"/>
                  <a:pt x="2553" y="1434"/>
                  <a:pt x="2447" y="1546"/>
                </a:cubicBezTo>
                <a:lnTo>
                  <a:pt x="1470" y="2574"/>
                </a:lnTo>
                <a:cubicBezTo>
                  <a:pt x="1363" y="2686"/>
                  <a:pt x="1190" y="2686"/>
                  <a:pt x="1083" y="2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43" name="Freeform 172">
            <a:extLst>
              <a:ext uri="{FF2B5EF4-FFF2-40B4-BE49-F238E27FC236}">
                <a16:creationId xmlns:a16="http://schemas.microsoft.com/office/drawing/2014/main" id="{BA81DEAC-2CAA-498D-9E5C-6864A29C9B48}"/>
              </a:ext>
            </a:extLst>
          </p:cNvPr>
          <p:cNvSpPr>
            <a:spLocks/>
          </p:cNvSpPr>
          <p:nvPr/>
        </p:nvSpPr>
        <p:spPr bwMode="auto">
          <a:xfrm>
            <a:off x="1477963" y="6940550"/>
            <a:ext cx="9505950" cy="2363788"/>
          </a:xfrm>
          <a:custGeom>
            <a:avLst/>
            <a:gdLst>
              <a:gd name="T0" fmla="*/ 11226 w 12490"/>
              <a:gd name="T1" fmla="*/ 118 h 3107"/>
              <a:gd name="T2" fmla="*/ 10732 w 12490"/>
              <a:gd name="T3" fmla="*/ 33 h 3107"/>
              <a:gd name="T4" fmla="*/ 10373 w 12490"/>
              <a:gd name="T5" fmla="*/ 33 h 3107"/>
              <a:gd name="T6" fmla="*/ 10014 w 12490"/>
              <a:gd name="T7" fmla="*/ 33 h 3107"/>
              <a:gd name="T8" fmla="*/ 9655 w 12490"/>
              <a:gd name="T9" fmla="*/ 33 h 3107"/>
              <a:gd name="T10" fmla="*/ 9296 w 12490"/>
              <a:gd name="T11" fmla="*/ 33 h 3107"/>
              <a:gd name="T12" fmla="*/ 8937 w 12490"/>
              <a:gd name="T13" fmla="*/ 33 h 3107"/>
              <a:gd name="T14" fmla="*/ 8578 w 12490"/>
              <a:gd name="T15" fmla="*/ 33 h 3107"/>
              <a:gd name="T16" fmla="*/ 8219 w 12490"/>
              <a:gd name="T17" fmla="*/ 33 h 3107"/>
              <a:gd name="T18" fmla="*/ 7860 w 12490"/>
              <a:gd name="T19" fmla="*/ 33 h 3107"/>
              <a:gd name="T20" fmla="*/ 7502 w 12490"/>
              <a:gd name="T21" fmla="*/ 33 h 3107"/>
              <a:gd name="T22" fmla="*/ 7143 w 12490"/>
              <a:gd name="T23" fmla="*/ 33 h 3107"/>
              <a:gd name="T24" fmla="*/ 6784 w 12490"/>
              <a:gd name="T25" fmla="*/ 33 h 3107"/>
              <a:gd name="T26" fmla="*/ 6425 w 12490"/>
              <a:gd name="T27" fmla="*/ 33 h 3107"/>
              <a:gd name="T28" fmla="*/ 6066 w 12490"/>
              <a:gd name="T29" fmla="*/ 33 h 3107"/>
              <a:gd name="T30" fmla="*/ 5707 w 12490"/>
              <a:gd name="T31" fmla="*/ 33 h 3107"/>
              <a:gd name="T32" fmla="*/ 5348 w 12490"/>
              <a:gd name="T33" fmla="*/ 33 h 3107"/>
              <a:gd name="T34" fmla="*/ 4989 w 12490"/>
              <a:gd name="T35" fmla="*/ 33 h 3107"/>
              <a:gd name="T36" fmla="*/ 4630 w 12490"/>
              <a:gd name="T37" fmla="*/ 33 h 3107"/>
              <a:gd name="T38" fmla="*/ 4271 w 12490"/>
              <a:gd name="T39" fmla="*/ 33 h 3107"/>
              <a:gd name="T40" fmla="*/ 3912 w 12490"/>
              <a:gd name="T41" fmla="*/ 33 h 3107"/>
              <a:gd name="T42" fmla="*/ 3553 w 12490"/>
              <a:gd name="T43" fmla="*/ 33 h 3107"/>
              <a:gd name="T44" fmla="*/ 3194 w 12490"/>
              <a:gd name="T45" fmla="*/ 33 h 3107"/>
              <a:gd name="T46" fmla="*/ 2835 w 12490"/>
              <a:gd name="T47" fmla="*/ 33 h 3107"/>
              <a:gd name="T48" fmla="*/ 2476 w 12490"/>
              <a:gd name="T49" fmla="*/ 33 h 3107"/>
              <a:gd name="T50" fmla="*/ 2118 w 12490"/>
              <a:gd name="T51" fmla="*/ 33 h 3107"/>
              <a:gd name="T52" fmla="*/ 1759 w 12490"/>
              <a:gd name="T53" fmla="*/ 33 h 3107"/>
              <a:gd name="T54" fmla="*/ 1264 w 12490"/>
              <a:gd name="T55" fmla="*/ 118 h 3107"/>
              <a:gd name="T56" fmla="*/ 125 w 12490"/>
              <a:gd name="T57" fmla="*/ 1790 h 3107"/>
              <a:gd name="T58" fmla="*/ 1579 w 12490"/>
              <a:gd name="T59" fmla="*/ 3074 h 3107"/>
              <a:gd name="T60" fmla="*/ 1938 w 12490"/>
              <a:gd name="T61" fmla="*/ 3074 h 3107"/>
              <a:gd name="T62" fmla="*/ 2297 w 12490"/>
              <a:gd name="T63" fmla="*/ 3074 h 3107"/>
              <a:gd name="T64" fmla="*/ 2656 w 12490"/>
              <a:gd name="T65" fmla="*/ 3074 h 3107"/>
              <a:gd name="T66" fmla="*/ 3015 w 12490"/>
              <a:gd name="T67" fmla="*/ 3074 h 3107"/>
              <a:gd name="T68" fmla="*/ 3374 w 12490"/>
              <a:gd name="T69" fmla="*/ 3074 h 3107"/>
              <a:gd name="T70" fmla="*/ 3733 w 12490"/>
              <a:gd name="T71" fmla="*/ 3074 h 3107"/>
              <a:gd name="T72" fmla="*/ 4092 w 12490"/>
              <a:gd name="T73" fmla="*/ 3074 h 3107"/>
              <a:gd name="T74" fmla="*/ 4451 w 12490"/>
              <a:gd name="T75" fmla="*/ 3074 h 3107"/>
              <a:gd name="T76" fmla="*/ 4810 w 12490"/>
              <a:gd name="T77" fmla="*/ 3074 h 3107"/>
              <a:gd name="T78" fmla="*/ 5168 w 12490"/>
              <a:gd name="T79" fmla="*/ 3074 h 3107"/>
              <a:gd name="T80" fmla="*/ 5527 w 12490"/>
              <a:gd name="T81" fmla="*/ 3074 h 3107"/>
              <a:gd name="T82" fmla="*/ 5886 w 12490"/>
              <a:gd name="T83" fmla="*/ 3074 h 3107"/>
              <a:gd name="T84" fmla="*/ 6245 w 12490"/>
              <a:gd name="T85" fmla="*/ 3074 h 3107"/>
              <a:gd name="T86" fmla="*/ 6604 w 12490"/>
              <a:gd name="T87" fmla="*/ 3074 h 3107"/>
              <a:gd name="T88" fmla="*/ 6963 w 12490"/>
              <a:gd name="T89" fmla="*/ 3074 h 3107"/>
              <a:gd name="T90" fmla="*/ 7322 w 12490"/>
              <a:gd name="T91" fmla="*/ 3074 h 3107"/>
              <a:gd name="T92" fmla="*/ 7681 w 12490"/>
              <a:gd name="T93" fmla="*/ 3074 h 3107"/>
              <a:gd name="T94" fmla="*/ 8040 w 12490"/>
              <a:gd name="T95" fmla="*/ 3074 h 3107"/>
              <a:gd name="T96" fmla="*/ 8399 w 12490"/>
              <a:gd name="T97" fmla="*/ 3074 h 3107"/>
              <a:gd name="T98" fmla="*/ 8758 w 12490"/>
              <a:gd name="T99" fmla="*/ 3074 h 3107"/>
              <a:gd name="T100" fmla="*/ 9117 w 12490"/>
              <a:gd name="T101" fmla="*/ 3074 h 3107"/>
              <a:gd name="T102" fmla="*/ 9476 w 12490"/>
              <a:gd name="T103" fmla="*/ 3074 h 3107"/>
              <a:gd name="T104" fmla="*/ 9835 w 12490"/>
              <a:gd name="T105" fmla="*/ 3074 h 3107"/>
              <a:gd name="T106" fmla="*/ 10194 w 12490"/>
              <a:gd name="T107" fmla="*/ 3074 h 3107"/>
              <a:gd name="T108" fmla="*/ 10552 w 12490"/>
              <a:gd name="T109" fmla="*/ 3074 h 3107"/>
              <a:gd name="T110" fmla="*/ 10911 w 12490"/>
              <a:gd name="T111" fmla="*/ 3074 h 3107"/>
              <a:gd name="T112" fmla="*/ 12366 w 12490"/>
              <a:gd name="T113" fmla="*/ 1790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490" h="3107">
                <a:moveTo>
                  <a:pt x="12366" y="1316"/>
                </a:moveTo>
                <a:lnTo>
                  <a:pt x="11226" y="118"/>
                </a:lnTo>
                <a:cubicBezTo>
                  <a:pt x="11141" y="28"/>
                  <a:pt x="11020" y="0"/>
                  <a:pt x="10911" y="33"/>
                </a:cubicBezTo>
                <a:cubicBezTo>
                  <a:pt x="10853" y="15"/>
                  <a:pt x="10790" y="15"/>
                  <a:pt x="10732" y="33"/>
                </a:cubicBezTo>
                <a:cubicBezTo>
                  <a:pt x="10673" y="15"/>
                  <a:pt x="10611" y="15"/>
                  <a:pt x="10552" y="33"/>
                </a:cubicBezTo>
                <a:cubicBezTo>
                  <a:pt x="10494" y="15"/>
                  <a:pt x="10432" y="15"/>
                  <a:pt x="10373" y="33"/>
                </a:cubicBezTo>
                <a:cubicBezTo>
                  <a:pt x="10315" y="15"/>
                  <a:pt x="10252" y="15"/>
                  <a:pt x="10194" y="33"/>
                </a:cubicBezTo>
                <a:cubicBezTo>
                  <a:pt x="10135" y="15"/>
                  <a:pt x="10073" y="15"/>
                  <a:pt x="10014" y="33"/>
                </a:cubicBezTo>
                <a:cubicBezTo>
                  <a:pt x="9956" y="15"/>
                  <a:pt x="9893" y="15"/>
                  <a:pt x="9835" y="33"/>
                </a:cubicBezTo>
                <a:cubicBezTo>
                  <a:pt x="9776" y="15"/>
                  <a:pt x="9714" y="15"/>
                  <a:pt x="9655" y="33"/>
                </a:cubicBezTo>
                <a:cubicBezTo>
                  <a:pt x="9597" y="15"/>
                  <a:pt x="9534" y="15"/>
                  <a:pt x="9476" y="33"/>
                </a:cubicBezTo>
                <a:cubicBezTo>
                  <a:pt x="9417" y="15"/>
                  <a:pt x="9355" y="15"/>
                  <a:pt x="9296" y="33"/>
                </a:cubicBezTo>
                <a:cubicBezTo>
                  <a:pt x="9238" y="15"/>
                  <a:pt x="9175" y="15"/>
                  <a:pt x="9117" y="33"/>
                </a:cubicBezTo>
                <a:cubicBezTo>
                  <a:pt x="9058" y="15"/>
                  <a:pt x="8996" y="15"/>
                  <a:pt x="8937" y="33"/>
                </a:cubicBezTo>
                <a:cubicBezTo>
                  <a:pt x="8879" y="15"/>
                  <a:pt x="8816" y="15"/>
                  <a:pt x="8758" y="33"/>
                </a:cubicBezTo>
                <a:cubicBezTo>
                  <a:pt x="8699" y="15"/>
                  <a:pt x="8637" y="15"/>
                  <a:pt x="8578" y="33"/>
                </a:cubicBezTo>
                <a:cubicBezTo>
                  <a:pt x="8520" y="15"/>
                  <a:pt x="8457" y="15"/>
                  <a:pt x="8399" y="33"/>
                </a:cubicBezTo>
                <a:cubicBezTo>
                  <a:pt x="8340" y="15"/>
                  <a:pt x="8278" y="15"/>
                  <a:pt x="8219" y="33"/>
                </a:cubicBezTo>
                <a:cubicBezTo>
                  <a:pt x="8161" y="15"/>
                  <a:pt x="8098" y="15"/>
                  <a:pt x="8040" y="33"/>
                </a:cubicBezTo>
                <a:cubicBezTo>
                  <a:pt x="7981" y="15"/>
                  <a:pt x="7919" y="15"/>
                  <a:pt x="7860" y="33"/>
                </a:cubicBezTo>
                <a:cubicBezTo>
                  <a:pt x="7802" y="15"/>
                  <a:pt x="7740" y="15"/>
                  <a:pt x="7681" y="33"/>
                </a:cubicBezTo>
                <a:cubicBezTo>
                  <a:pt x="7623" y="15"/>
                  <a:pt x="7560" y="15"/>
                  <a:pt x="7502" y="33"/>
                </a:cubicBezTo>
                <a:cubicBezTo>
                  <a:pt x="7443" y="15"/>
                  <a:pt x="7381" y="15"/>
                  <a:pt x="7322" y="33"/>
                </a:cubicBezTo>
                <a:cubicBezTo>
                  <a:pt x="7264" y="15"/>
                  <a:pt x="7201" y="15"/>
                  <a:pt x="7143" y="33"/>
                </a:cubicBezTo>
                <a:cubicBezTo>
                  <a:pt x="7084" y="15"/>
                  <a:pt x="7022" y="15"/>
                  <a:pt x="6963" y="33"/>
                </a:cubicBezTo>
                <a:cubicBezTo>
                  <a:pt x="6905" y="15"/>
                  <a:pt x="6842" y="15"/>
                  <a:pt x="6784" y="33"/>
                </a:cubicBezTo>
                <a:cubicBezTo>
                  <a:pt x="6725" y="15"/>
                  <a:pt x="6663" y="15"/>
                  <a:pt x="6604" y="33"/>
                </a:cubicBezTo>
                <a:cubicBezTo>
                  <a:pt x="6546" y="15"/>
                  <a:pt x="6483" y="15"/>
                  <a:pt x="6425" y="33"/>
                </a:cubicBezTo>
                <a:cubicBezTo>
                  <a:pt x="6366" y="15"/>
                  <a:pt x="6304" y="15"/>
                  <a:pt x="6245" y="33"/>
                </a:cubicBezTo>
                <a:cubicBezTo>
                  <a:pt x="6187" y="15"/>
                  <a:pt x="6124" y="15"/>
                  <a:pt x="6066" y="33"/>
                </a:cubicBezTo>
                <a:cubicBezTo>
                  <a:pt x="6007" y="15"/>
                  <a:pt x="5945" y="15"/>
                  <a:pt x="5886" y="33"/>
                </a:cubicBezTo>
                <a:cubicBezTo>
                  <a:pt x="5828" y="15"/>
                  <a:pt x="5765" y="15"/>
                  <a:pt x="5707" y="33"/>
                </a:cubicBezTo>
                <a:cubicBezTo>
                  <a:pt x="5648" y="15"/>
                  <a:pt x="5586" y="15"/>
                  <a:pt x="5527" y="33"/>
                </a:cubicBezTo>
                <a:cubicBezTo>
                  <a:pt x="5469" y="15"/>
                  <a:pt x="5406" y="15"/>
                  <a:pt x="5348" y="33"/>
                </a:cubicBezTo>
                <a:cubicBezTo>
                  <a:pt x="5289" y="15"/>
                  <a:pt x="5227" y="15"/>
                  <a:pt x="5168" y="33"/>
                </a:cubicBezTo>
                <a:cubicBezTo>
                  <a:pt x="5110" y="15"/>
                  <a:pt x="5048" y="15"/>
                  <a:pt x="4989" y="33"/>
                </a:cubicBezTo>
                <a:cubicBezTo>
                  <a:pt x="4930" y="15"/>
                  <a:pt x="4868" y="15"/>
                  <a:pt x="4810" y="33"/>
                </a:cubicBezTo>
                <a:cubicBezTo>
                  <a:pt x="4751" y="15"/>
                  <a:pt x="4689" y="15"/>
                  <a:pt x="4630" y="33"/>
                </a:cubicBezTo>
                <a:cubicBezTo>
                  <a:pt x="4572" y="15"/>
                  <a:pt x="4509" y="15"/>
                  <a:pt x="4451" y="33"/>
                </a:cubicBezTo>
                <a:cubicBezTo>
                  <a:pt x="4392" y="15"/>
                  <a:pt x="4330" y="15"/>
                  <a:pt x="4271" y="33"/>
                </a:cubicBezTo>
                <a:cubicBezTo>
                  <a:pt x="4213" y="15"/>
                  <a:pt x="4150" y="15"/>
                  <a:pt x="4092" y="33"/>
                </a:cubicBezTo>
                <a:cubicBezTo>
                  <a:pt x="4033" y="15"/>
                  <a:pt x="3971" y="15"/>
                  <a:pt x="3912" y="33"/>
                </a:cubicBezTo>
                <a:cubicBezTo>
                  <a:pt x="3854" y="15"/>
                  <a:pt x="3791" y="15"/>
                  <a:pt x="3733" y="33"/>
                </a:cubicBezTo>
                <a:cubicBezTo>
                  <a:pt x="3674" y="15"/>
                  <a:pt x="3612" y="15"/>
                  <a:pt x="3553" y="33"/>
                </a:cubicBezTo>
                <a:cubicBezTo>
                  <a:pt x="3495" y="15"/>
                  <a:pt x="3432" y="15"/>
                  <a:pt x="3374" y="33"/>
                </a:cubicBezTo>
                <a:cubicBezTo>
                  <a:pt x="3315" y="15"/>
                  <a:pt x="3253" y="15"/>
                  <a:pt x="3194" y="33"/>
                </a:cubicBezTo>
                <a:cubicBezTo>
                  <a:pt x="3136" y="15"/>
                  <a:pt x="3073" y="15"/>
                  <a:pt x="3015" y="33"/>
                </a:cubicBezTo>
                <a:cubicBezTo>
                  <a:pt x="2956" y="15"/>
                  <a:pt x="2894" y="15"/>
                  <a:pt x="2835" y="33"/>
                </a:cubicBezTo>
                <a:cubicBezTo>
                  <a:pt x="2777" y="15"/>
                  <a:pt x="2714" y="15"/>
                  <a:pt x="2656" y="33"/>
                </a:cubicBezTo>
                <a:cubicBezTo>
                  <a:pt x="2597" y="15"/>
                  <a:pt x="2535" y="15"/>
                  <a:pt x="2476" y="33"/>
                </a:cubicBezTo>
                <a:cubicBezTo>
                  <a:pt x="2418" y="15"/>
                  <a:pt x="2356" y="15"/>
                  <a:pt x="2297" y="33"/>
                </a:cubicBezTo>
                <a:cubicBezTo>
                  <a:pt x="2238" y="15"/>
                  <a:pt x="2176" y="15"/>
                  <a:pt x="2118" y="33"/>
                </a:cubicBezTo>
                <a:cubicBezTo>
                  <a:pt x="2059" y="15"/>
                  <a:pt x="1997" y="15"/>
                  <a:pt x="1938" y="33"/>
                </a:cubicBezTo>
                <a:cubicBezTo>
                  <a:pt x="1880" y="15"/>
                  <a:pt x="1817" y="15"/>
                  <a:pt x="1759" y="33"/>
                </a:cubicBezTo>
                <a:cubicBezTo>
                  <a:pt x="1700" y="15"/>
                  <a:pt x="1638" y="15"/>
                  <a:pt x="1579" y="33"/>
                </a:cubicBezTo>
                <a:cubicBezTo>
                  <a:pt x="1471" y="0"/>
                  <a:pt x="1349" y="28"/>
                  <a:pt x="1264" y="118"/>
                </a:cubicBezTo>
                <a:lnTo>
                  <a:pt x="125" y="1316"/>
                </a:lnTo>
                <a:cubicBezTo>
                  <a:pt x="0" y="1447"/>
                  <a:pt x="0" y="1660"/>
                  <a:pt x="125" y="1790"/>
                </a:cubicBezTo>
                <a:lnTo>
                  <a:pt x="1264" y="2989"/>
                </a:lnTo>
                <a:cubicBezTo>
                  <a:pt x="1349" y="3079"/>
                  <a:pt x="1471" y="3107"/>
                  <a:pt x="1579" y="3074"/>
                </a:cubicBezTo>
                <a:cubicBezTo>
                  <a:pt x="1638" y="3092"/>
                  <a:pt x="1700" y="3092"/>
                  <a:pt x="1759" y="3074"/>
                </a:cubicBezTo>
                <a:cubicBezTo>
                  <a:pt x="1817" y="3092"/>
                  <a:pt x="1880" y="3092"/>
                  <a:pt x="1938" y="3074"/>
                </a:cubicBezTo>
                <a:cubicBezTo>
                  <a:pt x="1997" y="3092"/>
                  <a:pt x="2059" y="3092"/>
                  <a:pt x="2118" y="3074"/>
                </a:cubicBezTo>
                <a:cubicBezTo>
                  <a:pt x="2176" y="3092"/>
                  <a:pt x="2238" y="3092"/>
                  <a:pt x="2297" y="3074"/>
                </a:cubicBezTo>
                <a:cubicBezTo>
                  <a:pt x="2356" y="3092"/>
                  <a:pt x="2418" y="3092"/>
                  <a:pt x="2476" y="3074"/>
                </a:cubicBezTo>
                <a:cubicBezTo>
                  <a:pt x="2535" y="3092"/>
                  <a:pt x="2597" y="3092"/>
                  <a:pt x="2656" y="3074"/>
                </a:cubicBezTo>
                <a:cubicBezTo>
                  <a:pt x="2714" y="3092"/>
                  <a:pt x="2777" y="3092"/>
                  <a:pt x="2835" y="3074"/>
                </a:cubicBezTo>
                <a:cubicBezTo>
                  <a:pt x="2894" y="3092"/>
                  <a:pt x="2956" y="3092"/>
                  <a:pt x="3015" y="3074"/>
                </a:cubicBezTo>
                <a:cubicBezTo>
                  <a:pt x="3073" y="3092"/>
                  <a:pt x="3136" y="3092"/>
                  <a:pt x="3194" y="3074"/>
                </a:cubicBezTo>
                <a:cubicBezTo>
                  <a:pt x="3253" y="3092"/>
                  <a:pt x="3315" y="3092"/>
                  <a:pt x="3374" y="3074"/>
                </a:cubicBezTo>
                <a:cubicBezTo>
                  <a:pt x="3432" y="3092"/>
                  <a:pt x="3495" y="3092"/>
                  <a:pt x="3553" y="3074"/>
                </a:cubicBezTo>
                <a:cubicBezTo>
                  <a:pt x="3612" y="3092"/>
                  <a:pt x="3674" y="3092"/>
                  <a:pt x="3733" y="3074"/>
                </a:cubicBezTo>
                <a:cubicBezTo>
                  <a:pt x="3791" y="3092"/>
                  <a:pt x="3854" y="3092"/>
                  <a:pt x="3912" y="3074"/>
                </a:cubicBezTo>
                <a:cubicBezTo>
                  <a:pt x="3971" y="3092"/>
                  <a:pt x="4033" y="3092"/>
                  <a:pt x="4092" y="3074"/>
                </a:cubicBezTo>
                <a:cubicBezTo>
                  <a:pt x="4150" y="3092"/>
                  <a:pt x="4213" y="3092"/>
                  <a:pt x="4271" y="3074"/>
                </a:cubicBezTo>
                <a:cubicBezTo>
                  <a:pt x="4330" y="3092"/>
                  <a:pt x="4392" y="3092"/>
                  <a:pt x="4451" y="3074"/>
                </a:cubicBezTo>
                <a:cubicBezTo>
                  <a:pt x="4509" y="3092"/>
                  <a:pt x="4572" y="3092"/>
                  <a:pt x="4630" y="3074"/>
                </a:cubicBezTo>
                <a:cubicBezTo>
                  <a:pt x="4689" y="3092"/>
                  <a:pt x="4751" y="3092"/>
                  <a:pt x="4810" y="3074"/>
                </a:cubicBezTo>
                <a:cubicBezTo>
                  <a:pt x="4868" y="3092"/>
                  <a:pt x="4930" y="3092"/>
                  <a:pt x="4989" y="3074"/>
                </a:cubicBezTo>
                <a:cubicBezTo>
                  <a:pt x="5048" y="3092"/>
                  <a:pt x="5110" y="3092"/>
                  <a:pt x="5168" y="3074"/>
                </a:cubicBezTo>
                <a:cubicBezTo>
                  <a:pt x="5227" y="3092"/>
                  <a:pt x="5289" y="3092"/>
                  <a:pt x="5348" y="3074"/>
                </a:cubicBezTo>
                <a:cubicBezTo>
                  <a:pt x="5406" y="3092"/>
                  <a:pt x="5469" y="3092"/>
                  <a:pt x="5527" y="3074"/>
                </a:cubicBezTo>
                <a:cubicBezTo>
                  <a:pt x="5586" y="3092"/>
                  <a:pt x="5648" y="3092"/>
                  <a:pt x="5707" y="3074"/>
                </a:cubicBezTo>
                <a:cubicBezTo>
                  <a:pt x="5765" y="3092"/>
                  <a:pt x="5828" y="3092"/>
                  <a:pt x="5886" y="3074"/>
                </a:cubicBezTo>
                <a:cubicBezTo>
                  <a:pt x="5945" y="3092"/>
                  <a:pt x="6007" y="3092"/>
                  <a:pt x="6066" y="3074"/>
                </a:cubicBezTo>
                <a:cubicBezTo>
                  <a:pt x="6124" y="3092"/>
                  <a:pt x="6187" y="3092"/>
                  <a:pt x="6245" y="3074"/>
                </a:cubicBezTo>
                <a:cubicBezTo>
                  <a:pt x="6304" y="3092"/>
                  <a:pt x="6366" y="3092"/>
                  <a:pt x="6425" y="3074"/>
                </a:cubicBezTo>
                <a:cubicBezTo>
                  <a:pt x="6483" y="3092"/>
                  <a:pt x="6546" y="3092"/>
                  <a:pt x="6604" y="3074"/>
                </a:cubicBezTo>
                <a:cubicBezTo>
                  <a:pt x="6663" y="3092"/>
                  <a:pt x="6725" y="3092"/>
                  <a:pt x="6784" y="3074"/>
                </a:cubicBezTo>
                <a:cubicBezTo>
                  <a:pt x="6842" y="3092"/>
                  <a:pt x="6905" y="3092"/>
                  <a:pt x="6963" y="3074"/>
                </a:cubicBezTo>
                <a:cubicBezTo>
                  <a:pt x="7022" y="3092"/>
                  <a:pt x="7084" y="3092"/>
                  <a:pt x="7143" y="3074"/>
                </a:cubicBezTo>
                <a:cubicBezTo>
                  <a:pt x="7201" y="3092"/>
                  <a:pt x="7264" y="3092"/>
                  <a:pt x="7322" y="3074"/>
                </a:cubicBezTo>
                <a:cubicBezTo>
                  <a:pt x="7381" y="3092"/>
                  <a:pt x="7443" y="3092"/>
                  <a:pt x="7502" y="3074"/>
                </a:cubicBezTo>
                <a:cubicBezTo>
                  <a:pt x="7560" y="3092"/>
                  <a:pt x="7623" y="3092"/>
                  <a:pt x="7681" y="3074"/>
                </a:cubicBezTo>
                <a:cubicBezTo>
                  <a:pt x="7740" y="3092"/>
                  <a:pt x="7802" y="3092"/>
                  <a:pt x="7860" y="3074"/>
                </a:cubicBezTo>
                <a:cubicBezTo>
                  <a:pt x="7919" y="3092"/>
                  <a:pt x="7981" y="3092"/>
                  <a:pt x="8040" y="3074"/>
                </a:cubicBezTo>
                <a:cubicBezTo>
                  <a:pt x="8098" y="3092"/>
                  <a:pt x="8161" y="3092"/>
                  <a:pt x="8219" y="3074"/>
                </a:cubicBezTo>
                <a:cubicBezTo>
                  <a:pt x="8278" y="3092"/>
                  <a:pt x="8340" y="3092"/>
                  <a:pt x="8399" y="3074"/>
                </a:cubicBezTo>
                <a:cubicBezTo>
                  <a:pt x="8457" y="3092"/>
                  <a:pt x="8520" y="3092"/>
                  <a:pt x="8578" y="3074"/>
                </a:cubicBezTo>
                <a:cubicBezTo>
                  <a:pt x="8637" y="3092"/>
                  <a:pt x="8699" y="3092"/>
                  <a:pt x="8758" y="3074"/>
                </a:cubicBezTo>
                <a:cubicBezTo>
                  <a:pt x="8816" y="3092"/>
                  <a:pt x="8879" y="3092"/>
                  <a:pt x="8937" y="3074"/>
                </a:cubicBezTo>
                <a:cubicBezTo>
                  <a:pt x="8996" y="3092"/>
                  <a:pt x="9058" y="3092"/>
                  <a:pt x="9117" y="3074"/>
                </a:cubicBezTo>
                <a:cubicBezTo>
                  <a:pt x="9175" y="3092"/>
                  <a:pt x="9238" y="3092"/>
                  <a:pt x="9296" y="3074"/>
                </a:cubicBezTo>
                <a:cubicBezTo>
                  <a:pt x="9355" y="3092"/>
                  <a:pt x="9417" y="3092"/>
                  <a:pt x="9476" y="3074"/>
                </a:cubicBezTo>
                <a:cubicBezTo>
                  <a:pt x="9534" y="3092"/>
                  <a:pt x="9597" y="3092"/>
                  <a:pt x="9655" y="3074"/>
                </a:cubicBezTo>
                <a:cubicBezTo>
                  <a:pt x="9714" y="3092"/>
                  <a:pt x="9776" y="3092"/>
                  <a:pt x="9835" y="3074"/>
                </a:cubicBezTo>
                <a:cubicBezTo>
                  <a:pt x="9893" y="3092"/>
                  <a:pt x="9956" y="3092"/>
                  <a:pt x="10014" y="3074"/>
                </a:cubicBezTo>
                <a:cubicBezTo>
                  <a:pt x="10073" y="3092"/>
                  <a:pt x="10135" y="3092"/>
                  <a:pt x="10194" y="3074"/>
                </a:cubicBezTo>
                <a:cubicBezTo>
                  <a:pt x="10252" y="3092"/>
                  <a:pt x="10315" y="3092"/>
                  <a:pt x="10373" y="3074"/>
                </a:cubicBezTo>
                <a:cubicBezTo>
                  <a:pt x="10432" y="3092"/>
                  <a:pt x="10494" y="3092"/>
                  <a:pt x="10552" y="3074"/>
                </a:cubicBezTo>
                <a:cubicBezTo>
                  <a:pt x="10611" y="3092"/>
                  <a:pt x="10673" y="3092"/>
                  <a:pt x="10732" y="3074"/>
                </a:cubicBezTo>
                <a:cubicBezTo>
                  <a:pt x="10790" y="3092"/>
                  <a:pt x="10853" y="3092"/>
                  <a:pt x="10911" y="3074"/>
                </a:cubicBezTo>
                <a:cubicBezTo>
                  <a:pt x="11020" y="3107"/>
                  <a:pt x="11141" y="3079"/>
                  <a:pt x="11226" y="2989"/>
                </a:cubicBezTo>
                <a:lnTo>
                  <a:pt x="12366" y="1790"/>
                </a:lnTo>
                <a:cubicBezTo>
                  <a:pt x="12490" y="1660"/>
                  <a:pt x="12490" y="1447"/>
                  <a:pt x="12366" y="1316"/>
                </a:cubicBezTo>
                <a:close/>
              </a:path>
            </a:pathLst>
          </a:custGeom>
          <a:solidFill>
            <a:srgbClr val="570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44" name="Freeform 173">
            <a:extLst>
              <a:ext uri="{FF2B5EF4-FFF2-40B4-BE49-F238E27FC236}">
                <a16:creationId xmlns:a16="http://schemas.microsoft.com/office/drawing/2014/main" id="{2602AD85-4456-4D2E-8B62-E25011886BDD}"/>
              </a:ext>
            </a:extLst>
          </p:cNvPr>
          <p:cNvSpPr>
            <a:spLocks/>
          </p:cNvSpPr>
          <p:nvPr/>
        </p:nvSpPr>
        <p:spPr bwMode="auto">
          <a:xfrm>
            <a:off x="1736725" y="7100888"/>
            <a:ext cx="1941513" cy="2044700"/>
          </a:xfrm>
          <a:custGeom>
            <a:avLst/>
            <a:gdLst>
              <a:gd name="T0" fmla="*/ 1083 w 2553"/>
              <a:gd name="T1" fmla="*/ 2574 h 2687"/>
              <a:gd name="T2" fmla="*/ 106 w 2553"/>
              <a:gd name="T3" fmla="*/ 1547 h 2687"/>
              <a:gd name="T4" fmla="*/ 106 w 2553"/>
              <a:gd name="T5" fmla="*/ 1140 h 2687"/>
              <a:gd name="T6" fmla="*/ 1083 w 2553"/>
              <a:gd name="T7" fmla="*/ 113 h 2687"/>
              <a:gd name="T8" fmla="*/ 1470 w 2553"/>
              <a:gd name="T9" fmla="*/ 113 h 2687"/>
              <a:gd name="T10" fmla="*/ 2447 w 2553"/>
              <a:gd name="T11" fmla="*/ 1140 h 2687"/>
              <a:gd name="T12" fmla="*/ 2447 w 2553"/>
              <a:gd name="T13" fmla="*/ 1547 h 2687"/>
              <a:gd name="T14" fmla="*/ 1470 w 2553"/>
              <a:gd name="T15" fmla="*/ 2574 h 2687"/>
              <a:gd name="T16" fmla="*/ 1083 w 2553"/>
              <a:gd name="T17" fmla="*/ 2574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3" h="2687">
                <a:moveTo>
                  <a:pt x="1083" y="2574"/>
                </a:moveTo>
                <a:lnTo>
                  <a:pt x="106" y="1547"/>
                </a:lnTo>
                <a:cubicBezTo>
                  <a:pt x="0" y="1434"/>
                  <a:pt x="0" y="1253"/>
                  <a:pt x="106" y="1140"/>
                </a:cubicBezTo>
                <a:lnTo>
                  <a:pt x="1083" y="113"/>
                </a:lnTo>
                <a:cubicBezTo>
                  <a:pt x="1190" y="0"/>
                  <a:pt x="1363" y="0"/>
                  <a:pt x="1470" y="113"/>
                </a:cubicBezTo>
                <a:lnTo>
                  <a:pt x="2447" y="1140"/>
                </a:lnTo>
                <a:cubicBezTo>
                  <a:pt x="2553" y="1253"/>
                  <a:pt x="2553" y="1434"/>
                  <a:pt x="2447" y="1547"/>
                </a:cubicBezTo>
                <a:lnTo>
                  <a:pt x="1470" y="2574"/>
                </a:lnTo>
                <a:cubicBezTo>
                  <a:pt x="1363" y="2687"/>
                  <a:pt x="1190" y="2687"/>
                  <a:pt x="1083" y="2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45" name="Freeform 249">
            <a:extLst>
              <a:ext uri="{FF2B5EF4-FFF2-40B4-BE49-F238E27FC236}">
                <a16:creationId xmlns:a16="http://schemas.microsoft.com/office/drawing/2014/main" id="{FFA7D48E-7994-4810-832F-161FDA9565DE}"/>
              </a:ext>
            </a:extLst>
          </p:cNvPr>
          <p:cNvSpPr>
            <a:spLocks/>
          </p:cNvSpPr>
          <p:nvPr/>
        </p:nvSpPr>
        <p:spPr bwMode="auto">
          <a:xfrm>
            <a:off x="1477963" y="9893300"/>
            <a:ext cx="9505950" cy="2363788"/>
          </a:xfrm>
          <a:custGeom>
            <a:avLst/>
            <a:gdLst>
              <a:gd name="T0" fmla="*/ 11226 w 12490"/>
              <a:gd name="T1" fmla="*/ 118 h 3106"/>
              <a:gd name="T2" fmla="*/ 10732 w 12490"/>
              <a:gd name="T3" fmla="*/ 33 h 3106"/>
              <a:gd name="T4" fmla="*/ 10373 w 12490"/>
              <a:gd name="T5" fmla="*/ 33 h 3106"/>
              <a:gd name="T6" fmla="*/ 10014 w 12490"/>
              <a:gd name="T7" fmla="*/ 33 h 3106"/>
              <a:gd name="T8" fmla="*/ 9655 w 12490"/>
              <a:gd name="T9" fmla="*/ 33 h 3106"/>
              <a:gd name="T10" fmla="*/ 9296 w 12490"/>
              <a:gd name="T11" fmla="*/ 33 h 3106"/>
              <a:gd name="T12" fmla="*/ 8937 w 12490"/>
              <a:gd name="T13" fmla="*/ 33 h 3106"/>
              <a:gd name="T14" fmla="*/ 8578 w 12490"/>
              <a:gd name="T15" fmla="*/ 33 h 3106"/>
              <a:gd name="T16" fmla="*/ 8219 w 12490"/>
              <a:gd name="T17" fmla="*/ 33 h 3106"/>
              <a:gd name="T18" fmla="*/ 7860 w 12490"/>
              <a:gd name="T19" fmla="*/ 33 h 3106"/>
              <a:gd name="T20" fmla="*/ 7502 w 12490"/>
              <a:gd name="T21" fmla="*/ 33 h 3106"/>
              <a:gd name="T22" fmla="*/ 7143 w 12490"/>
              <a:gd name="T23" fmla="*/ 33 h 3106"/>
              <a:gd name="T24" fmla="*/ 6784 w 12490"/>
              <a:gd name="T25" fmla="*/ 33 h 3106"/>
              <a:gd name="T26" fmla="*/ 6425 w 12490"/>
              <a:gd name="T27" fmla="*/ 33 h 3106"/>
              <a:gd name="T28" fmla="*/ 6066 w 12490"/>
              <a:gd name="T29" fmla="*/ 33 h 3106"/>
              <a:gd name="T30" fmla="*/ 5707 w 12490"/>
              <a:gd name="T31" fmla="*/ 33 h 3106"/>
              <a:gd name="T32" fmla="*/ 5348 w 12490"/>
              <a:gd name="T33" fmla="*/ 33 h 3106"/>
              <a:gd name="T34" fmla="*/ 4989 w 12490"/>
              <a:gd name="T35" fmla="*/ 33 h 3106"/>
              <a:gd name="T36" fmla="*/ 4630 w 12490"/>
              <a:gd name="T37" fmla="*/ 33 h 3106"/>
              <a:gd name="T38" fmla="*/ 4271 w 12490"/>
              <a:gd name="T39" fmla="*/ 33 h 3106"/>
              <a:gd name="T40" fmla="*/ 3912 w 12490"/>
              <a:gd name="T41" fmla="*/ 33 h 3106"/>
              <a:gd name="T42" fmla="*/ 3553 w 12490"/>
              <a:gd name="T43" fmla="*/ 33 h 3106"/>
              <a:gd name="T44" fmla="*/ 3194 w 12490"/>
              <a:gd name="T45" fmla="*/ 33 h 3106"/>
              <a:gd name="T46" fmla="*/ 2835 w 12490"/>
              <a:gd name="T47" fmla="*/ 33 h 3106"/>
              <a:gd name="T48" fmla="*/ 2476 w 12490"/>
              <a:gd name="T49" fmla="*/ 33 h 3106"/>
              <a:gd name="T50" fmla="*/ 2118 w 12490"/>
              <a:gd name="T51" fmla="*/ 33 h 3106"/>
              <a:gd name="T52" fmla="*/ 1759 w 12490"/>
              <a:gd name="T53" fmla="*/ 33 h 3106"/>
              <a:gd name="T54" fmla="*/ 1264 w 12490"/>
              <a:gd name="T55" fmla="*/ 118 h 3106"/>
              <a:gd name="T56" fmla="*/ 125 w 12490"/>
              <a:gd name="T57" fmla="*/ 1790 h 3106"/>
              <a:gd name="T58" fmla="*/ 1579 w 12490"/>
              <a:gd name="T59" fmla="*/ 3073 h 3106"/>
              <a:gd name="T60" fmla="*/ 1938 w 12490"/>
              <a:gd name="T61" fmla="*/ 3073 h 3106"/>
              <a:gd name="T62" fmla="*/ 2297 w 12490"/>
              <a:gd name="T63" fmla="*/ 3073 h 3106"/>
              <a:gd name="T64" fmla="*/ 2656 w 12490"/>
              <a:gd name="T65" fmla="*/ 3073 h 3106"/>
              <a:gd name="T66" fmla="*/ 3015 w 12490"/>
              <a:gd name="T67" fmla="*/ 3073 h 3106"/>
              <a:gd name="T68" fmla="*/ 3374 w 12490"/>
              <a:gd name="T69" fmla="*/ 3073 h 3106"/>
              <a:gd name="T70" fmla="*/ 3733 w 12490"/>
              <a:gd name="T71" fmla="*/ 3073 h 3106"/>
              <a:gd name="T72" fmla="*/ 4092 w 12490"/>
              <a:gd name="T73" fmla="*/ 3073 h 3106"/>
              <a:gd name="T74" fmla="*/ 4451 w 12490"/>
              <a:gd name="T75" fmla="*/ 3073 h 3106"/>
              <a:gd name="T76" fmla="*/ 4810 w 12490"/>
              <a:gd name="T77" fmla="*/ 3073 h 3106"/>
              <a:gd name="T78" fmla="*/ 5168 w 12490"/>
              <a:gd name="T79" fmla="*/ 3073 h 3106"/>
              <a:gd name="T80" fmla="*/ 5527 w 12490"/>
              <a:gd name="T81" fmla="*/ 3073 h 3106"/>
              <a:gd name="T82" fmla="*/ 5886 w 12490"/>
              <a:gd name="T83" fmla="*/ 3073 h 3106"/>
              <a:gd name="T84" fmla="*/ 6245 w 12490"/>
              <a:gd name="T85" fmla="*/ 3073 h 3106"/>
              <a:gd name="T86" fmla="*/ 6604 w 12490"/>
              <a:gd name="T87" fmla="*/ 3073 h 3106"/>
              <a:gd name="T88" fmla="*/ 6963 w 12490"/>
              <a:gd name="T89" fmla="*/ 3073 h 3106"/>
              <a:gd name="T90" fmla="*/ 7322 w 12490"/>
              <a:gd name="T91" fmla="*/ 3073 h 3106"/>
              <a:gd name="T92" fmla="*/ 7681 w 12490"/>
              <a:gd name="T93" fmla="*/ 3073 h 3106"/>
              <a:gd name="T94" fmla="*/ 8040 w 12490"/>
              <a:gd name="T95" fmla="*/ 3073 h 3106"/>
              <a:gd name="T96" fmla="*/ 8399 w 12490"/>
              <a:gd name="T97" fmla="*/ 3073 h 3106"/>
              <a:gd name="T98" fmla="*/ 8758 w 12490"/>
              <a:gd name="T99" fmla="*/ 3073 h 3106"/>
              <a:gd name="T100" fmla="*/ 9117 w 12490"/>
              <a:gd name="T101" fmla="*/ 3073 h 3106"/>
              <a:gd name="T102" fmla="*/ 9476 w 12490"/>
              <a:gd name="T103" fmla="*/ 3073 h 3106"/>
              <a:gd name="T104" fmla="*/ 9835 w 12490"/>
              <a:gd name="T105" fmla="*/ 3073 h 3106"/>
              <a:gd name="T106" fmla="*/ 10194 w 12490"/>
              <a:gd name="T107" fmla="*/ 3073 h 3106"/>
              <a:gd name="T108" fmla="*/ 10552 w 12490"/>
              <a:gd name="T109" fmla="*/ 3073 h 3106"/>
              <a:gd name="T110" fmla="*/ 10911 w 12490"/>
              <a:gd name="T111" fmla="*/ 3073 h 3106"/>
              <a:gd name="T112" fmla="*/ 12366 w 12490"/>
              <a:gd name="T113" fmla="*/ 1790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490" h="3106">
                <a:moveTo>
                  <a:pt x="12366" y="1316"/>
                </a:moveTo>
                <a:lnTo>
                  <a:pt x="11226" y="118"/>
                </a:lnTo>
                <a:cubicBezTo>
                  <a:pt x="11141" y="28"/>
                  <a:pt x="11020" y="0"/>
                  <a:pt x="10911" y="33"/>
                </a:cubicBezTo>
                <a:cubicBezTo>
                  <a:pt x="10853" y="15"/>
                  <a:pt x="10790" y="15"/>
                  <a:pt x="10732" y="33"/>
                </a:cubicBezTo>
                <a:cubicBezTo>
                  <a:pt x="10673" y="15"/>
                  <a:pt x="10611" y="15"/>
                  <a:pt x="10552" y="33"/>
                </a:cubicBezTo>
                <a:cubicBezTo>
                  <a:pt x="10494" y="15"/>
                  <a:pt x="10432" y="15"/>
                  <a:pt x="10373" y="33"/>
                </a:cubicBezTo>
                <a:cubicBezTo>
                  <a:pt x="10315" y="15"/>
                  <a:pt x="10252" y="15"/>
                  <a:pt x="10194" y="33"/>
                </a:cubicBezTo>
                <a:cubicBezTo>
                  <a:pt x="10135" y="15"/>
                  <a:pt x="10073" y="15"/>
                  <a:pt x="10014" y="33"/>
                </a:cubicBezTo>
                <a:cubicBezTo>
                  <a:pt x="9956" y="15"/>
                  <a:pt x="9893" y="15"/>
                  <a:pt x="9835" y="33"/>
                </a:cubicBezTo>
                <a:cubicBezTo>
                  <a:pt x="9776" y="15"/>
                  <a:pt x="9714" y="15"/>
                  <a:pt x="9655" y="33"/>
                </a:cubicBezTo>
                <a:cubicBezTo>
                  <a:pt x="9597" y="15"/>
                  <a:pt x="9534" y="15"/>
                  <a:pt x="9476" y="33"/>
                </a:cubicBezTo>
                <a:cubicBezTo>
                  <a:pt x="9417" y="15"/>
                  <a:pt x="9355" y="15"/>
                  <a:pt x="9296" y="33"/>
                </a:cubicBezTo>
                <a:cubicBezTo>
                  <a:pt x="9238" y="15"/>
                  <a:pt x="9175" y="15"/>
                  <a:pt x="9117" y="33"/>
                </a:cubicBezTo>
                <a:cubicBezTo>
                  <a:pt x="9058" y="15"/>
                  <a:pt x="8996" y="15"/>
                  <a:pt x="8937" y="33"/>
                </a:cubicBezTo>
                <a:cubicBezTo>
                  <a:pt x="8879" y="15"/>
                  <a:pt x="8816" y="15"/>
                  <a:pt x="8758" y="33"/>
                </a:cubicBezTo>
                <a:cubicBezTo>
                  <a:pt x="8699" y="15"/>
                  <a:pt x="8637" y="15"/>
                  <a:pt x="8578" y="33"/>
                </a:cubicBezTo>
                <a:cubicBezTo>
                  <a:pt x="8520" y="15"/>
                  <a:pt x="8457" y="15"/>
                  <a:pt x="8399" y="33"/>
                </a:cubicBezTo>
                <a:cubicBezTo>
                  <a:pt x="8340" y="15"/>
                  <a:pt x="8278" y="15"/>
                  <a:pt x="8219" y="33"/>
                </a:cubicBezTo>
                <a:cubicBezTo>
                  <a:pt x="8161" y="15"/>
                  <a:pt x="8098" y="15"/>
                  <a:pt x="8040" y="33"/>
                </a:cubicBezTo>
                <a:cubicBezTo>
                  <a:pt x="7981" y="15"/>
                  <a:pt x="7919" y="15"/>
                  <a:pt x="7860" y="33"/>
                </a:cubicBezTo>
                <a:cubicBezTo>
                  <a:pt x="7802" y="15"/>
                  <a:pt x="7740" y="15"/>
                  <a:pt x="7681" y="33"/>
                </a:cubicBezTo>
                <a:cubicBezTo>
                  <a:pt x="7623" y="15"/>
                  <a:pt x="7560" y="15"/>
                  <a:pt x="7502" y="33"/>
                </a:cubicBezTo>
                <a:cubicBezTo>
                  <a:pt x="7443" y="15"/>
                  <a:pt x="7381" y="15"/>
                  <a:pt x="7322" y="33"/>
                </a:cubicBezTo>
                <a:cubicBezTo>
                  <a:pt x="7264" y="15"/>
                  <a:pt x="7201" y="15"/>
                  <a:pt x="7143" y="33"/>
                </a:cubicBezTo>
                <a:cubicBezTo>
                  <a:pt x="7084" y="15"/>
                  <a:pt x="7022" y="15"/>
                  <a:pt x="6963" y="33"/>
                </a:cubicBezTo>
                <a:cubicBezTo>
                  <a:pt x="6905" y="15"/>
                  <a:pt x="6842" y="15"/>
                  <a:pt x="6784" y="33"/>
                </a:cubicBezTo>
                <a:cubicBezTo>
                  <a:pt x="6725" y="15"/>
                  <a:pt x="6663" y="15"/>
                  <a:pt x="6604" y="33"/>
                </a:cubicBezTo>
                <a:cubicBezTo>
                  <a:pt x="6546" y="15"/>
                  <a:pt x="6483" y="15"/>
                  <a:pt x="6425" y="33"/>
                </a:cubicBezTo>
                <a:cubicBezTo>
                  <a:pt x="6366" y="15"/>
                  <a:pt x="6304" y="15"/>
                  <a:pt x="6245" y="33"/>
                </a:cubicBezTo>
                <a:cubicBezTo>
                  <a:pt x="6187" y="15"/>
                  <a:pt x="6124" y="15"/>
                  <a:pt x="6066" y="33"/>
                </a:cubicBezTo>
                <a:cubicBezTo>
                  <a:pt x="6007" y="15"/>
                  <a:pt x="5945" y="15"/>
                  <a:pt x="5886" y="33"/>
                </a:cubicBezTo>
                <a:cubicBezTo>
                  <a:pt x="5828" y="15"/>
                  <a:pt x="5765" y="15"/>
                  <a:pt x="5707" y="33"/>
                </a:cubicBezTo>
                <a:cubicBezTo>
                  <a:pt x="5648" y="15"/>
                  <a:pt x="5586" y="15"/>
                  <a:pt x="5527" y="33"/>
                </a:cubicBezTo>
                <a:cubicBezTo>
                  <a:pt x="5469" y="15"/>
                  <a:pt x="5406" y="15"/>
                  <a:pt x="5348" y="33"/>
                </a:cubicBezTo>
                <a:cubicBezTo>
                  <a:pt x="5289" y="15"/>
                  <a:pt x="5227" y="15"/>
                  <a:pt x="5168" y="33"/>
                </a:cubicBezTo>
                <a:cubicBezTo>
                  <a:pt x="5110" y="15"/>
                  <a:pt x="5048" y="15"/>
                  <a:pt x="4989" y="33"/>
                </a:cubicBezTo>
                <a:cubicBezTo>
                  <a:pt x="4930" y="15"/>
                  <a:pt x="4868" y="15"/>
                  <a:pt x="4810" y="33"/>
                </a:cubicBezTo>
                <a:cubicBezTo>
                  <a:pt x="4751" y="15"/>
                  <a:pt x="4689" y="15"/>
                  <a:pt x="4630" y="33"/>
                </a:cubicBezTo>
                <a:cubicBezTo>
                  <a:pt x="4572" y="15"/>
                  <a:pt x="4509" y="15"/>
                  <a:pt x="4451" y="33"/>
                </a:cubicBezTo>
                <a:cubicBezTo>
                  <a:pt x="4392" y="15"/>
                  <a:pt x="4330" y="15"/>
                  <a:pt x="4271" y="33"/>
                </a:cubicBezTo>
                <a:cubicBezTo>
                  <a:pt x="4213" y="15"/>
                  <a:pt x="4150" y="15"/>
                  <a:pt x="4092" y="33"/>
                </a:cubicBezTo>
                <a:cubicBezTo>
                  <a:pt x="4033" y="15"/>
                  <a:pt x="3971" y="15"/>
                  <a:pt x="3912" y="33"/>
                </a:cubicBezTo>
                <a:cubicBezTo>
                  <a:pt x="3854" y="15"/>
                  <a:pt x="3791" y="15"/>
                  <a:pt x="3733" y="33"/>
                </a:cubicBezTo>
                <a:cubicBezTo>
                  <a:pt x="3674" y="15"/>
                  <a:pt x="3612" y="15"/>
                  <a:pt x="3553" y="33"/>
                </a:cubicBezTo>
                <a:cubicBezTo>
                  <a:pt x="3495" y="15"/>
                  <a:pt x="3432" y="15"/>
                  <a:pt x="3374" y="33"/>
                </a:cubicBezTo>
                <a:cubicBezTo>
                  <a:pt x="3315" y="15"/>
                  <a:pt x="3253" y="15"/>
                  <a:pt x="3194" y="33"/>
                </a:cubicBezTo>
                <a:cubicBezTo>
                  <a:pt x="3136" y="15"/>
                  <a:pt x="3073" y="15"/>
                  <a:pt x="3015" y="33"/>
                </a:cubicBezTo>
                <a:cubicBezTo>
                  <a:pt x="2956" y="15"/>
                  <a:pt x="2894" y="15"/>
                  <a:pt x="2835" y="33"/>
                </a:cubicBezTo>
                <a:cubicBezTo>
                  <a:pt x="2777" y="15"/>
                  <a:pt x="2714" y="15"/>
                  <a:pt x="2656" y="33"/>
                </a:cubicBezTo>
                <a:cubicBezTo>
                  <a:pt x="2597" y="15"/>
                  <a:pt x="2535" y="15"/>
                  <a:pt x="2476" y="33"/>
                </a:cubicBezTo>
                <a:cubicBezTo>
                  <a:pt x="2418" y="15"/>
                  <a:pt x="2356" y="15"/>
                  <a:pt x="2297" y="33"/>
                </a:cubicBezTo>
                <a:cubicBezTo>
                  <a:pt x="2238" y="15"/>
                  <a:pt x="2176" y="15"/>
                  <a:pt x="2118" y="33"/>
                </a:cubicBezTo>
                <a:cubicBezTo>
                  <a:pt x="2059" y="15"/>
                  <a:pt x="1997" y="15"/>
                  <a:pt x="1938" y="33"/>
                </a:cubicBezTo>
                <a:cubicBezTo>
                  <a:pt x="1880" y="15"/>
                  <a:pt x="1817" y="15"/>
                  <a:pt x="1759" y="33"/>
                </a:cubicBezTo>
                <a:cubicBezTo>
                  <a:pt x="1700" y="15"/>
                  <a:pt x="1638" y="15"/>
                  <a:pt x="1579" y="33"/>
                </a:cubicBezTo>
                <a:cubicBezTo>
                  <a:pt x="1471" y="0"/>
                  <a:pt x="1349" y="28"/>
                  <a:pt x="1264" y="118"/>
                </a:cubicBezTo>
                <a:lnTo>
                  <a:pt x="125" y="1316"/>
                </a:lnTo>
                <a:cubicBezTo>
                  <a:pt x="0" y="1447"/>
                  <a:pt x="0" y="1659"/>
                  <a:pt x="125" y="1790"/>
                </a:cubicBezTo>
                <a:lnTo>
                  <a:pt x="1264" y="2988"/>
                </a:lnTo>
                <a:cubicBezTo>
                  <a:pt x="1349" y="3078"/>
                  <a:pt x="1471" y="3106"/>
                  <a:pt x="1579" y="3073"/>
                </a:cubicBezTo>
                <a:cubicBezTo>
                  <a:pt x="1638" y="3091"/>
                  <a:pt x="1700" y="3091"/>
                  <a:pt x="1759" y="3073"/>
                </a:cubicBezTo>
                <a:cubicBezTo>
                  <a:pt x="1817" y="3091"/>
                  <a:pt x="1880" y="3091"/>
                  <a:pt x="1938" y="3073"/>
                </a:cubicBezTo>
                <a:cubicBezTo>
                  <a:pt x="1997" y="3091"/>
                  <a:pt x="2059" y="3091"/>
                  <a:pt x="2118" y="3073"/>
                </a:cubicBezTo>
                <a:cubicBezTo>
                  <a:pt x="2176" y="3091"/>
                  <a:pt x="2238" y="3091"/>
                  <a:pt x="2297" y="3073"/>
                </a:cubicBezTo>
                <a:cubicBezTo>
                  <a:pt x="2356" y="3091"/>
                  <a:pt x="2418" y="3091"/>
                  <a:pt x="2476" y="3073"/>
                </a:cubicBezTo>
                <a:cubicBezTo>
                  <a:pt x="2535" y="3091"/>
                  <a:pt x="2597" y="3091"/>
                  <a:pt x="2656" y="3073"/>
                </a:cubicBezTo>
                <a:cubicBezTo>
                  <a:pt x="2714" y="3091"/>
                  <a:pt x="2777" y="3091"/>
                  <a:pt x="2835" y="3073"/>
                </a:cubicBezTo>
                <a:cubicBezTo>
                  <a:pt x="2894" y="3091"/>
                  <a:pt x="2956" y="3091"/>
                  <a:pt x="3015" y="3073"/>
                </a:cubicBezTo>
                <a:cubicBezTo>
                  <a:pt x="3073" y="3091"/>
                  <a:pt x="3136" y="3091"/>
                  <a:pt x="3194" y="3073"/>
                </a:cubicBezTo>
                <a:cubicBezTo>
                  <a:pt x="3253" y="3091"/>
                  <a:pt x="3315" y="3091"/>
                  <a:pt x="3374" y="3073"/>
                </a:cubicBezTo>
                <a:cubicBezTo>
                  <a:pt x="3432" y="3091"/>
                  <a:pt x="3495" y="3091"/>
                  <a:pt x="3553" y="3073"/>
                </a:cubicBezTo>
                <a:cubicBezTo>
                  <a:pt x="3612" y="3091"/>
                  <a:pt x="3674" y="3091"/>
                  <a:pt x="3733" y="3073"/>
                </a:cubicBezTo>
                <a:cubicBezTo>
                  <a:pt x="3791" y="3091"/>
                  <a:pt x="3854" y="3091"/>
                  <a:pt x="3912" y="3073"/>
                </a:cubicBezTo>
                <a:cubicBezTo>
                  <a:pt x="3971" y="3091"/>
                  <a:pt x="4033" y="3091"/>
                  <a:pt x="4092" y="3073"/>
                </a:cubicBezTo>
                <a:cubicBezTo>
                  <a:pt x="4150" y="3091"/>
                  <a:pt x="4213" y="3091"/>
                  <a:pt x="4271" y="3073"/>
                </a:cubicBezTo>
                <a:cubicBezTo>
                  <a:pt x="4330" y="3091"/>
                  <a:pt x="4392" y="3091"/>
                  <a:pt x="4451" y="3073"/>
                </a:cubicBezTo>
                <a:cubicBezTo>
                  <a:pt x="4509" y="3091"/>
                  <a:pt x="4572" y="3091"/>
                  <a:pt x="4630" y="3073"/>
                </a:cubicBezTo>
                <a:cubicBezTo>
                  <a:pt x="4689" y="3091"/>
                  <a:pt x="4751" y="3091"/>
                  <a:pt x="4810" y="3073"/>
                </a:cubicBezTo>
                <a:cubicBezTo>
                  <a:pt x="4868" y="3091"/>
                  <a:pt x="4930" y="3091"/>
                  <a:pt x="4989" y="3073"/>
                </a:cubicBezTo>
                <a:cubicBezTo>
                  <a:pt x="5048" y="3091"/>
                  <a:pt x="5110" y="3091"/>
                  <a:pt x="5168" y="3073"/>
                </a:cubicBezTo>
                <a:cubicBezTo>
                  <a:pt x="5227" y="3091"/>
                  <a:pt x="5289" y="3091"/>
                  <a:pt x="5348" y="3073"/>
                </a:cubicBezTo>
                <a:cubicBezTo>
                  <a:pt x="5406" y="3091"/>
                  <a:pt x="5469" y="3091"/>
                  <a:pt x="5527" y="3073"/>
                </a:cubicBezTo>
                <a:cubicBezTo>
                  <a:pt x="5586" y="3091"/>
                  <a:pt x="5648" y="3091"/>
                  <a:pt x="5707" y="3073"/>
                </a:cubicBezTo>
                <a:cubicBezTo>
                  <a:pt x="5765" y="3091"/>
                  <a:pt x="5828" y="3091"/>
                  <a:pt x="5886" y="3073"/>
                </a:cubicBezTo>
                <a:cubicBezTo>
                  <a:pt x="5945" y="3091"/>
                  <a:pt x="6007" y="3091"/>
                  <a:pt x="6066" y="3073"/>
                </a:cubicBezTo>
                <a:cubicBezTo>
                  <a:pt x="6124" y="3091"/>
                  <a:pt x="6187" y="3091"/>
                  <a:pt x="6245" y="3073"/>
                </a:cubicBezTo>
                <a:cubicBezTo>
                  <a:pt x="6304" y="3091"/>
                  <a:pt x="6366" y="3091"/>
                  <a:pt x="6425" y="3073"/>
                </a:cubicBezTo>
                <a:cubicBezTo>
                  <a:pt x="6483" y="3091"/>
                  <a:pt x="6546" y="3091"/>
                  <a:pt x="6604" y="3073"/>
                </a:cubicBezTo>
                <a:cubicBezTo>
                  <a:pt x="6663" y="3091"/>
                  <a:pt x="6725" y="3091"/>
                  <a:pt x="6784" y="3073"/>
                </a:cubicBezTo>
                <a:cubicBezTo>
                  <a:pt x="6842" y="3091"/>
                  <a:pt x="6905" y="3091"/>
                  <a:pt x="6963" y="3073"/>
                </a:cubicBezTo>
                <a:cubicBezTo>
                  <a:pt x="7022" y="3091"/>
                  <a:pt x="7084" y="3091"/>
                  <a:pt x="7143" y="3073"/>
                </a:cubicBezTo>
                <a:cubicBezTo>
                  <a:pt x="7201" y="3091"/>
                  <a:pt x="7264" y="3091"/>
                  <a:pt x="7322" y="3073"/>
                </a:cubicBezTo>
                <a:cubicBezTo>
                  <a:pt x="7381" y="3091"/>
                  <a:pt x="7443" y="3091"/>
                  <a:pt x="7502" y="3073"/>
                </a:cubicBezTo>
                <a:cubicBezTo>
                  <a:pt x="7560" y="3091"/>
                  <a:pt x="7623" y="3091"/>
                  <a:pt x="7681" y="3073"/>
                </a:cubicBezTo>
                <a:cubicBezTo>
                  <a:pt x="7740" y="3091"/>
                  <a:pt x="7802" y="3091"/>
                  <a:pt x="7860" y="3073"/>
                </a:cubicBezTo>
                <a:cubicBezTo>
                  <a:pt x="7919" y="3091"/>
                  <a:pt x="7981" y="3091"/>
                  <a:pt x="8040" y="3073"/>
                </a:cubicBezTo>
                <a:cubicBezTo>
                  <a:pt x="8098" y="3091"/>
                  <a:pt x="8161" y="3091"/>
                  <a:pt x="8219" y="3073"/>
                </a:cubicBezTo>
                <a:cubicBezTo>
                  <a:pt x="8278" y="3091"/>
                  <a:pt x="8340" y="3091"/>
                  <a:pt x="8399" y="3073"/>
                </a:cubicBezTo>
                <a:cubicBezTo>
                  <a:pt x="8457" y="3091"/>
                  <a:pt x="8520" y="3091"/>
                  <a:pt x="8578" y="3073"/>
                </a:cubicBezTo>
                <a:cubicBezTo>
                  <a:pt x="8637" y="3091"/>
                  <a:pt x="8699" y="3091"/>
                  <a:pt x="8758" y="3073"/>
                </a:cubicBezTo>
                <a:cubicBezTo>
                  <a:pt x="8816" y="3091"/>
                  <a:pt x="8879" y="3091"/>
                  <a:pt x="8937" y="3073"/>
                </a:cubicBezTo>
                <a:cubicBezTo>
                  <a:pt x="8996" y="3091"/>
                  <a:pt x="9058" y="3091"/>
                  <a:pt x="9117" y="3073"/>
                </a:cubicBezTo>
                <a:cubicBezTo>
                  <a:pt x="9175" y="3091"/>
                  <a:pt x="9238" y="3091"/>
                  <a:pt x="9296" y="3073"/>
                </a:cubicBezTo>
                <a:cubicBezTo>
                  <a:pt x="9355" y="3091"/>
                  <a:pt x="9417" y="3091"/>
                  <a:pt x="9476" y="3073"/>
                </a:cubicBezTo>
                <a:cubicBezTo>
                  <a:pt x="9534" y="3091"/>
                  <a:pt x="9597" y="3091"/>
                  <a:pt x="9655" y="3073"/>
                </a:cubicBezTo>
                <a:cubicBezTo>
                  <a:pt x="9714" y="3091"/>
                  <a:pt x="9776" y="3091"/>
                  <a:pt x="9835" y="3073"/>
                </a:cubicBezTo>
                <a:cubicBezTo>
                  <a:pt x="9893" y="3091"/>
                  <a:pt x="9956" y="3091"/>
                  <a:pt x="10014" y="3073"/>
                </a:cubicBezTo>
                <a:cubicBezTo>
                  <a:pt x="10073" y="3091"/>
                  <a:pt x="10135" y="3091"/>
                  <a:pt x="10194" y="3073"/>
                </a:cubicBezTo>
                <a:cubicBezTo>
                  <a:pt x="10252" y="3091"/>
                  <a:pt x="10315" y="3091"/>
                  <a:pt x="10373" y="3073"/>
                </a:cubicBezTo>
                <a:cubicBezTo>
                  <a:pt x="10432" y="3091"/>
                  <a:pt x="10494" y="3091"/>
                  <a:pt x="10552" y="3073"/>
                </a:cubicBezTo>
                <a:cubicBezTo>
                  <a:pt x="10611" y="3091"/>
                  <a:pt x="10673" y="3091"/>
                  <a:pt x="10732" y="3073"/>
                </a:cubicBezTo>
                <a:cubicBezTo>
                  <a:pt x="10790" y="3091"/>
                  <a:pt x="10853" y="3091"/>
                  <a:pt x="10911" y="3073"/>
                </a:cubicBezTo>
                <a:cubicBezTo>
                  <a:pt x="11020" y="3106"/>
                  <a:pt x="11141" y="3078"/>
                  <a:pt x="11226" y="2988"/>
                </a:cubicBezTo>
                <a:lnTo>
                  <a:pt x="12366" y="1790"/>
                </a:lnTo>
                <a:cubicBezTo>
                  <a:pt x="12490" y="1659"/>
                  <a:pt x="12490" y="1447"/>
                  <a:pt x="12366" y="1316"/>
                </a:cubicBezTo>
                <a:close/>
              </a:path>
            </a:pathLst>
          </a:custGeom>
          <a:solidFill>
            <a:srgbClr val="FF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46" name="Freeform 250">
            <a:extLst>
              <a:ext uri="{FF2B5EF4-FFF2-40B4-BE49-F238E27FC236}">
                <a16:creationId xmlns:a16="http://schemas.microsoft.com/office/drawing/2014/main" id="{C7A865FE-D329-4A6B-8ED3-B9B4220BDA29}"/>
              </a:ext>
            </a:extLst>
          </p:cNvPr>
          <p:cNvSpPr>
            <a:spLocks/>
          </p:cNvSpPr>
          <p:nvPr/>
        </p:nvSpPr>
        <p:spPr bwMode="auto">
          <a:xfrm>
            <a:off x="1736725" y="10053638"/>
            <a:ext cx="1941513" cy="2043113"/>
          </a:xfrm>
          <a:custGeom>
            <a:avLst/>
            <a:gdLst>
              <a:gd name="T0" fmla="*/ 1083 w 2553"/>
              <a:gd name="T1" fmla="*/ 2574 h 2686"/>
              <a:gd name="T2" fmla="*/ 106 w 2553"/>
              <a:gd name="T3" fmla="*/ 1546 h 2686"/>
              <a:gd name="T4" fmla="*/ 106 w 2553"/>
              <a:gd name="T5" fmla="*/ 1140 h 2686"/>
              <a:gd name="T6" fmla="*/ 1083 w 2553"/>
              <a:gd name="T7" fmla="*/ 112 h 2686"/>
              <a:gd name="T8" fmla="*/ 1470 w 2553"/>
              <a:gd name="T9" fmla="*/ 112 h 2686"/>
              <a:gd name="T10" fmla="*/ 2447 w 2553"/>
              <a:gd name="T11" fmla="*/ 1140 h 2686"/>
              <a:gd name="T12" fmla="*/ 2447 w 2553"/>
              <a:gd name="T13" fmla="*/ 1546 h 2686"/>
              <a:gd name="T14" fmla="*/ 1470 w 2553"/>
              <a:gd name="T15" fmla="*/ 2574 h 2686"/>
              <a:gd name="T16" fmla="*/ 1083 w 2553"/>
              <a:gd name="T17" fmla="*/ 2574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3" h="2686">
                <a:moveTo>
                  <a:pt x="1083" y="2574"/>
                </a:moveTo>
                <a:lnTo>
                  <a:pt x="106" y="1546"/>
                </a:lnTo>
                <a:cubicBezTo>
                  <a:pt x="0" y="1434"/>
                  <a:pt x="0" y="1252"/>
                  <a:pt x="106" y="1140"/>
                </a:cubicBezTo>
                <a:lnTo>
                  <a:pt x="1083" y="112"/>
                </a:lnTo>
                <a:cubicBezTo>
                  <a:pt x="1190" y="0"/>
                  <a:pt x="1363" y="0"/>
                  <a:pt x="1470" y="112"/>
                </a:cubicBezTo>
                <a:lnTo>
                  <a:pt x="2447" y="1140"/>
                </a:lnTo>
                <a:cubicBezTo>
                  <a:pt x="2553" y="1252"/>
                  <a:pt x="2553" y="1434"/>
                  <a:pt x="2447" y="1546"/>
                </a:cubicBezTo>
                <a:lnTo>
                  <a:pt x="1470" y="2574"/>
                </a:lnTo>
                <a:cubicBezTo>
                  <a:pt x="1363" y="2686"/>
                  <a:pt x="1190" y="2686"/>
                  <a:pt x="1083" y="2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4DB95614-AEAC-4F46-9AF0-139FB3205451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27D5920C-748F-42AD-91D5-CF3221560EB9}"/>
              </a:ext>
            </a:extLst>
          </p:cNvPr>
          <p:cNvSpPr txBox="1"/>
          <p:nvPr/>
        </p:nvSpPr>
        <p:spPr>
          <a:xfrm>
            <a:off x="4137577" y="4960743"/>
            <a:ext cx="5792808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E9DA9CC0-23AA-47C7-8324-1B9095767507}"/>
              </a:ext>
            </a:extLst>
          </p:cNvPr>
          <p:cNvSpPr txBox="1"/>
          <p:nvPr/>
        </p:nvSpPr>
        <p:spPr>
          <a:xfrm>
            <a:off x="4137577" y="4351812"/>
            <a:ext cx="5792808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F2A12549-3675-45F2-9C39-0057A3CB99FC}"/>
              </a:ext>
            </a:extLst>
          </p:cNvPr>
          <p:cNvSpPr txBox="1"/>
          <p:nvPr/>
        </p:nvSpPr>
        <p:spPr>
          <a:xfrm>
            <a:off x="4137577" y="7915142"/>
            <a:ext cx="5792808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A5DADC8-1256-4055-97BC-7EDF2D63C7C0}"/>
              </a:ext>
            </a:extLst>
          </p:cNvPr>
          <p:cNvSpPr txBox="1"/>
          <p:nvPr/>
        </p:nvSpPr>
        <p:spPr>
          <a:xfrm>
            <a:off x="4137577" y="7306211"/>
            <a:ext cx="5792808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5BA9F597-8B06-453B-9317-B6F29A1D27AF}"/>
              </a:ext>
            </a:extLst>
          </p:cNvPr>
          <p:cNvSpPr txBox="1"/>
          <p:nvPr/>
        </p:nvSpPr>
        <p:spPr>
          <a:xfrm>
            <a:off x="4137577" y="10874479"/>
            <a:ext cx="5792808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05D4B75D-2A5D-4042-B037-4B45BC92692A}"/>
              </a:ext>
            </a:extLst>
          </p:cNvPr>
          <p:cNvSpPr txBox="1"/>
          <p:nvPr/>
        </p:nvSpPr>
        <p:spPr>
          <a:xfrm>
            <a:off x="4137577" y="10265548"/>
            <a:ext cx="5792808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FFFFFF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473" name="Freeform 14">
            <a:extLst>
              <a:ext uri="{FF2B5EF4-FFF2-40B4-BE49-F238E27FC236}">
                <a16:creationId xmlns:a16="http://schemas.microsoft.com/office/drawing/2014/main" id="{4B1D4439-B4AF-4DC1-8391-7DEC051B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64" y="4672202"/>
            <a:ext cx="1057100" cy="832707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4" name="Freeform 26">
            <a:extLst>
              <a:ext uri="{FF2B5EF4-FFF2-40B4-BE49-F238E27FC236}">
                <a16:creationId xmlns:a16="http://schemas.microsoft.com/office/drawing/2014/main" id="{4A0BBAA5-8C09-4722-93EF-2ED592B1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491" y="7572389"/>
            <a:ext cx="893247" cy="1071361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5" name="Freeform 29">
            <a:extLst>
              <a:ext uri="{FF2B5EF4-FFF2-40B4-BE49-F238E27FC236}">
                <a16:creationId xmlns:a16="http://schemas.microsoft.com/office/drawing/2014/main" id="{08BE31B6-4E38-4AD4-A06D-1941C28A6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530" y="10611531"/>
            <a:ext cx="1073168" cy="946691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F59617A-A223-4912-B6D0-6C9DB9F1634B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4651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7F37D8C-E40A-4B99-AA35-39AD20D5F2CA}"/>
              </a:ext>
            </a:extLst>
          </p:cNvPr>
          <p:cNvGrpSpPr/>
          <p:nvPr/>
        </p:nvGrpSpPr>
        <p:grpSpPr>
          <a:xfrm>
            <a:off x="8556625" y="3402013"/>
            <a:ext cx="14365288" cy="9397760"/>
            <a:chOff x="8556625" y="3402013"/>
            <a:chExt cx="14365288" cy="9397760"/>
          </a:xfrm>
        </p:grpSpPr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CC05A377-35D4-4CE3-9F93-AAD3837B6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625" y="3402013"/>
              <a:ext cx="14365288" cy="8720138"/>
            </a:xfrm>
            <a:custGeom>
              <a:avLst/>
              <a:gdLst>
                <a:gd name="T0" fmla="*/ 18355 w 18875"/>
                <a:gd name="T1" fmla="*/ 5258 h 11458"/>
                <a:gd name="T2" fmla="*/ 18707 w 18875"/>
                <a:gd name="T3" fmla="*/ 3786 h 11458"/>
                <a:gd name="T4" fmla="*/ 15102 w 18875"/>
                <a:gd name="T5" fmla="*/ 208 h 11458"/>
                <a:gd name="T6" fmla="*/ 13187 w 18875"/>
                <a:gd name="T7" fmla="*/ 833 h 11458"/>
                <a:gd name="T8" fmla="*/ 11961 w 18875"/>
                <a:gd name="T9" fmla="*/ 829 h 11458"/>
                <a:gd name="T10" fmla="*/ 9964 w 18875"/>
                <a:gd name="T11" fmla="*/ 207 h 11458"/>
                <a:gd name="T12" fmla="*/ 7364 w 18875"/>
                <a:gd name="T13" fmla="*/ 1355 h 11458"/>
                <a:gd name="T14" fmla="*/ 6325 w 18875"/>
                <a:gd name="T15" fmla="*/ 1352 h 11458"/>
                <a:gd name="T16" fmla="*/ 2932 w 18875"/>
                <a:gd name="T17" fmla="*/ 294 h 11458"/>
                <a:gd name="T18" fmla="*/ 293 w 18875"/>
                <a:gd name="T19" fmla="*/ 2956 h 11458"/>
                <a:gd name="T20" fmla="*/ 1471 w 18875"/>
                <a:gd name="T21" fmla="*/ 6420 h 11458"/>
                <a:gd name="T22" fmla="*/ 1883 w 18875"/>
                <a:gd name="T23" fmla="*/ 7440 h 11458"/>
                <a:gd name="T24" fmla="*/ 1931 w 18875"/>
                <a:gd name="T25" fmla="*/ 8552 h 11458"/>
                <a:gd name="T26" fmla="*/ 4570 w 18875"/>
                <a:gd name="T27" fmla="*/ 11266 h 11458"/>
                <a:gd name="T28" fmla="*/ 6953 w 18875"/>
                <a:gd name="T29" fmla="*/ 10983 h 11458"/>
                <a:gd name="T30" fmla="*/ 7955 w 18875"/>
                <a:gd name="T31" fmla="*/ 10985 h 11458"/>
                <a:gd name="T32" fmla="*/ 9527 w 18875"/>
                <a:gd name="T33" fmla="*/ 11356 h 11458"/>
                <a:gd name="T34" fmla="*/ 10786 w 18875"/>
                <a:gd name="T35" fmla="*/ 11124 h 11458"/>
                <a:gd name="T36" fmla="*/ 14030 w 18875"/>
                <a:gd name="T37" fmla="*/ 11134 h 11458"/>
                <a:gd name="T38" fmla="*/ 15876 w 18875"/>
                <a:gd name="T39" fmla="*/ 11303 h 11458"/>
                <a:gd name="T40" fmla="*/ 18705 w 18875"/>
                <a:gd name="T41" fmla="*/ 8563 h 11458"/>
                <a:gd name="T42" fmla="*/ 18377 w 18875"/>
                <a:gd name="T43" fmla="*/ 6209 h 11458"/>
                <a:gd name="T44" fmla="*/ 18355 w 18875"/>
                <a:gd name="T45" fmla="*/ 5258 h 1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75" h="11458">
                  <a:moveTo>
                    <a:pt x="18355" y="5258"/>
                  </a:moveTo>
                  <a:cubicBezTo>
                    <a:pt x="18572" y="4812"/>
                    <a:pt x="18698" y="4313"/>
                    <a:pt x="18707" y="3786"/>
                  </a:cubicBezTo>
                  <a:cubicBezTo>
                    <a:pt x="18742" y="1792"/>
                    <a:pt x="17095" y="158"/>
                    <a:pt x="15102" y="208"/>
                  </a:cubicBezTo>
                  <a:cubicBezTo>
                    <a:pt x="14391" y="225"/>
                    <a:pt x="13733" y="454"/>
                    <a:pt x="13187" y="833"/>
                  </a:cubicBezTo>
                  <a:cubicBezTo>
                    <a:pt x="12819" y="1089"/>
                    <a:pt x="12330" y="1084"/>
                    <a:pt x="11961" y="829"/>
                  </a:cubicBezTo>
                  <a:cubicBezTo>
                    <a:pt x="11394" y="437"/>
                    <a:pt x="10706" y="207"/>
                    <a:pt x="9964" y="207"/>
                  </a:cubicBezTo>
                  <a:cubicBezTo>
                    <a:pt x="8933" y="207"/>
                    <a:pt x="8007" y="650"/>
                    <a:pt x="7364" y="1355"/>
                  </a:cubicBezTo>
                  <a:cubicBezTo>
                    <a:pt x="7085" y="1661"/>
                    <a:pt x="6604" y="1658"/>
                    <a:pt x="6325" y="1352"/>
                  </a:cubicBezTo>
                  <a:cubicBezTo>
                    <a:pt x="5520" y="470"/>
                    <a:pt x="4271" y="0"/>
                    <a:pt x="2932" y="294"/>
                  </a:cubicBezTo>
                  <a:cubicBezTo>
                    <a:pt x="1608" y="585"/>
                    <a:pt x="573" y="1630"/>
                    <a:pt x="293" y="2956"/>
                  </a:cubicBezTo>
                  <a:cubicBezTo>
                    <a:pt x="0" y="4341"/>
                    <a:pt x="523" y="5625"/>
                    <a:pt x="1471" y="6420"/>
                  </a:cubicBezTo>
                  <a:cubicBezTo>
                    <a:pt x="1770" y="6670"/>
                    <a:pt x="1927" y="7052"/>
                    <a:pt x="1883" y="7440"/>
                  </a:cubicBezTo>
                  <a:cubicBezTo>
                    <a:pt x="1842" y="7797"/>
                    <a:pt x="1856" y="8171"/>
                    <a:pt x="1931" y="8552"/>
                  </a:cubicBezTo>
                  <a:cubicBezTo>
                    <a:pt x="2195" y="9898"/>
                    <a:pt x="3232" y="10968"/>
                    <a:pt x="4570" y="11266"/>
                  </a:cubicBezTo>
                  <a:cubicBezTo>
                    <a:pt x="5433" y="11458"/>
                    <a:pt x="6259" y="11332"/>
                    <a:pt x="6953" y="10983"/>
                  </a:cubicBezTo>
                  <a:cubicBezTo>
                    <a:pt x="7269" y="10825"/>
                    <a:pt x="7639" y="10827"/>
                    <a:pt x="7955" y="10985"/>
                  </a:cubicBezTo>
                  <a:cubicBezTo>
                    <a:pt x="8428" y="11222"/>
                    <a:pt x="8962" y="11356"/>
                    <a:pt x="9527" y="11356"/>
                  </a:cubicBezTo>
                  <a:cubicBezTo>
                    <a:pt x="9971" y="11356"/>
                    <a:pt x="10395" y="11274"/>
                    <a:pt x="10786" y="11124"/>
                  </a:cubicBezTo>
                  <a:cubicBezTo>
                    <a:pt x="11829" y="10724"/>
                    <a:pt x="12983" y="10743"/>
                    <a:pt x="14030" y="11134"/>
                  </a:cubicBezTo>
                  <a:cubicBezTo>
                    <a:pt x="14591" y="11344"/>
                    <a:pt x="15221" y="11415"/>
                    <a:pt x="15876" y="11303"/>
                  </a:cubicBezTo>
                  <a:cubicBezTo>
                    <a:pt x="17294" y="11063"/>
                    <a:pt x="18424" y="9973"/>
                    <a:pt x="18705" y="8563"/>
                  </a:cubicBezTo>
                  <a:cubicBezTo>
                    <a:pt x="18875" y="7707"/>
                    <a:pt x="18735" y="6892"/>
                    <a:pt x="18377" y="6209"/>
                  </a:cubicBezTo>
                  <a:cubicBezTo>
                    <a:pt x="18222" y="5912"/>
                    <a:pt x="18209" y="5560"/>
                    <a:pt x="18355" y="5258"/>
                  </a:cubicBezTo>
                  <a:close/>
                </a:path>
              </a:pathLst>
            </a:custGeom>
            <a:gradFill>
              <a:gsLst>
                <a:gs pos="17000">
                  <a:srgbClr val="F2F4FE"/>
                </a:gs>
                <a:gs pos="0">
                  <a:srgbClr val="E5E8FC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742F152-DA95-49B9-AFE7-E8FE29452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2399" y="6392863"/>
              <a:ext cx="1489076" cy="6402388"/>
            </a:xfrm>
            <a:custGeom>
              <a:avLst/>
              <a:gdLst>
                <a:gd name="connsiteX0" fmla="*/ 741089 w 1489076"/>
                <a:gd name="connsiteY0" fmla="*/ 0 h 6402388"/>
                <a:gd name="connsiteX1" fmla="*/ 747986 w 1489076"/>
                <a:gd name="connsiteY1" fmla="*/ 0 h 6402388"/>
                <a:gd name="connsiteX2" fmla="*/ 800100 w 1489076"/>
                <a:gd name="connsiteY2" fmla="*/ 51755 h 6402388"/>
                <a:gd name="connsiteX3" fmla="*/ 800100 w 1489076"/>
                <a:gd name="connsiteY3" fmla="*/ 6303962 h 6402388"/>
                <a:gd name="connsiteX4" fmla="*/ 1442612 w 1489076"/>
                <a:gd name="connsiteY4" fmla="*/ 6303962 h 6402388"/>
                <a:gd name="connsiteX5" fmla="*/ 1489076 w 1489076"/>
                <a:gd name="connsiteY5" fmla="*/ 6350504 h 6402388"/>
                <a:gd name="connsiteX6" fmla="*/ 1489076 w 1489076"/>
                <a:gd name="connsiteY6" fmla="*/ 6356608 h 6402388"/>
                <a:gd name="connsiteX7" fmla="*/ 1442612 w 1489076"/>
                <a:gd name="connsiteY7" fmla="*/ 6402387 h 6402388"/>
                <a:gd name="connsiteX8" fmla="*/ 800100 w 1489076"/>
                <a:gd name="connsiteY8" fmla="*/ 6402387 h 6402388"/>
                <a:gd name="connsiteX9" fmla="*/ 800100 w 1489076"/>
                <a:gd name="connsiteY9" fmla="*/ 6402388 h 6402388"/>
                <a:gd name="connsiteX10" fmla="*/ 688975 w 1489076"/>
                <a:gd name="connsiteY10" fmla="*/ 6402388 h 6402388"/>
                <a:gd name="connsiteX11" fmla="*/ 688975 w 1489076"/>
                <a:gd name="connsiteY11" fmla="*/ 6402387 h 6402388"/>
                <a:gd name="connsiteX12" fmla="*/ 45701 w 1489076"/>
                <a:gd name="connsiteY12" fmla="*/ 6402387 h 6402388"/>
                <a:gd name="connsiteX13" fmla="*/ 0 w 1489076"/>
                <a:gd name="connsiteY13" fmla="*/ 6356608 h 6402388"/>
                <a:gd name="connsiteX14" fmla="*/ 0 w 1489076"/>
                <a:gd name="connsiteY14" fmla="*/ 6350504 h 6402388"/>
                <a:gd name="connsiteX15" fmla="*/ 45701 w 1489076"/>
                <a:gd name="connsiteY15" fmla="*/ 6303962 h 6402388"/>
                <a:gd name="connsiteX16" fmla="*/ 688975 w 1489076"/>
                <a:gd name="connsiteY16" fmla="*/ 6303962 h 6402388"/>
                <a:gd name="connsiteX17" fmla="*/ 688975 w 1489076"/>
                <a:gd name="connsiteY17" fmla="*/ 51755 h 6402388"/>
                <a:gd name="connsiteX18" fmla="*/ 741089 w 1489076"/>
                <a:gd name="connsiteY18" fmla="*/ 0 h 640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9076" h="6402388">
                  <a:moveTo>
                    <a:pt x="741089" y="0"/>
                  </a:moveTo>
                  <a:lnTo>
                    <a:pt x="747986" y="0"/>
                  </a:lnTo>
                  <a:cubicBezTo>
                    <a:pt x="776342" y="0"/>
                    <a:pt x="800100" y="22833"/>
                    <a:pt x="800100" y="51755"/>
                  </a:cubicBezTo>
                  <a:lnTo>
                    <a:pt x="800100" y="6303962"/>
                  </a:lnTo>
                  <a:lnTo>
                    <a:pt x="1442612" y="6303962"/>
                  </a:lnTo>
                  <a:cubicBezTo>
                    <a:pt x="1468510" y="6303962"/>
                    <a:pt x="1489076" y="6324563"/>
                    <a:pt x="1489076" y="6350504"/>
                  </a:cubicBezTo>
                  <a:lnTo>
                    <a:pt x="1489076" y="6356608"/>
                  </a:lnTo>
                  <a:cubicBezTo>
                    <a:pt x="1489076" y="6381786"/>
                    <a:pt x="1468510" y="6402387"/>
                    <a:pt x="1442612" y="6402387"/>
                  </a:cubicBezTo>
                  <a:lnTo>
                    <a:pt x="800100" y="6402387"/>
                  </a:lnTo>
                  <a:lnTo>
                    <a:pt x="800100" y="6402388"/>
                  </a:lnTo>
                  <a:lnTo>
                    <a:pt x="688975" y="6402388"/>
                  </a:lnTo>
                  <a:lnTo>
                    <a:pt x="688975" y="6402387"/>
                  </a:lnTo>
                  <a:lnTo>
                    <a:pt x="45701" y="6402387"/>
                  </a:lnTo>
                  <a:cubicBezTo>
                    <a:pt x="20565" y="6402387"/>
                    <a:pt x="0" y="6381786"/>
                    <a:pt x="0" y="6356608"/>
                  </a:cubicBezTo>
                  <a:lnTo>
                    <a:pt x="0" y="6350504"/>
                  </a:lnTo>
                  <a:cubicBezTo>
                    <a:pt x="0" y="6324563"/>
                    <a:pt x="20565" y="6303962"/>
                    <a:pt x="45701" y="6303962"/>
                  </a:cubicBezTo>
                  <a:lnTo>
                    <a:pt x="688975" y="6303962"/>
                  </a:lnTo>
                  <a:lnTo>
                    <a:pt x="688975" y="51755"/>
                  </a:lnTo>
                  <a:cubicBezTo>
                    <a:pt x="688975" y="22833"/>
                    <a:pt x="711966" y="0"/>
                    <a:pt x="741089" y="0"/>
                  </a:cubicBez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1" name="Freeform 10">
              <a:extLst>
                <a:ext uri="{FF2B5EF4-FFF2-40B4-BE49-F238E27FC236}">
                  <a16:creationId xmlns:a16="http://schemas.microsoft.com/office/drawing/2014/main" id="{5F2A3317-5729-4181-9D76-783C274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3163" y="3952875"/>
              <a:ext cx="5613400" cy="7472363"/>
            </a:xfrm>
            <a:custGeom>
              <a:avLst/>
              <a:gdLst>
                <a:gd name="T0" fmla="*/ 120 w 7376"/>
                <a:gd name="T1" fmla="*/ 9819 h 9819"/>
                <a:gd name="T2" fmla="*/ 30 w 7376"/>
                <a:gd name="T3" fmla="*/ 9776 h 9819"/>
                <a:gd name="T4" fmla="*/ 7 w 7376"/>
                <a:gd name="T5" fmla="*/ 9680 h 9819"/>
                <a:gd name="T6" fmla="*/ 1990 w 7376"/>
                <a:gd name="T7" fmla="*/ 92 h 9819"/>
                <a:gd name="T8" fmla="*/ 2104 w 7376"/>
                <a:gd name="T9" fmla="*/ 0 h 9819"/>
                <a:gd name="T10" fmla="*/ 7376 w 7376"/>
                <a:gd name="T11" fmla="*/ 0 h 9819"/>
                <a:gd name="T12" fmla="*/ 5345 w 7376"/>
                <a:gd name="T13" fmla="*/ 9819 h 9819"/>
                <a:gd name="T14" fmla="*/ 120 w 7376"/>
                <a:gd name="T15" fmla="*/ 9819 h 9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76" h="9819">
                  <a:moveTo>
                    <a:pt x="120" y="9819"/>
                  </a:moveTo>
                  <a:cubicBezTo>
                    <a:pt x="85" y="9819"/>
                    <a:pt x="52" y="9804"/>
                    <a:pt x="30" y="9776"/>
                  </a:cubicBezTo>
                  <a:cubicBezTo>
                    <a:pt x="8" y="9749"/>
                    <a:pt x="0" y="9714"/>
                    <a:pt x="7" y="9680"/>
                  </a:cubicBezTo>
                  <a:lnTo>
                    <a:pt x="1990" y="92"/>
                  </a:lnTo>
                  <a:cubicBezTo>
                    <a:pt x="2001" y="38"/>
                    <a:pt x="2049" y="0"/>
                    <a:pt x="2104" y="0"/>
                  </a:cubicBezTo>
                  <a:lnTo>
                    <a:pt x="7376" y="0"/>
                  </a:lnTo>
                  <a:lnTo>
                    <a:pt x="5345" y="9819"/>
                  </a:lnTo>
                  <a:lnTo>
                    <a:pt x="120" y="981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5E8F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DF3982BB-DF5A-4AFA-9B29-EE0FEE001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06650" y="3925888"/>
              <a:ext cx="5683250" cy="7526338"/>
            </a:xfrm>
            <a:custGeom>
              <a:avLst/>
              <a:gdLst>
                <a:gd name="T0" fmla="*/ 7468 w 7468"/>
                <a:gd name="T1" fmla="*/ 0 h 9891"/>
                <a:gd name="T2" fmla="*/ 2152 w 7468"/>
                <a:gd name="T3" fmla="*/ 0 h 9891"/>
                <a:gd name="T4" fmla="*/ 2003 w 7468"/>
                <a:gd name="T5" fmla="*/ 121 h 9891"/>
                <a:gd name="T6" fmla="*/ 20 w 7468"/>
                <a:gd name="T7" fmla="*/ 9709 h 9891"/>
                <a:gd name="T8" fmla="*/ 168 w 7468"/>
                <a:gd name="T9" fmla="*/ 9891 h 9891"/>
                <a:gd name="T10" fmla="*/ 5422 w 7468"/>
                <a:gd name="T11" fmla="*/ 9891 h 9891"/>
                <a:gd name="T12" fmla="*/ 7468 w 7468"/>
                <a:gd name="T13" fmla="*/ 0 h 9891"/>
                <a:gd name="T14" fmla="*/ 7468 w 7468"/>
                <a:gd name="T15" fmla="*/ 0 h 9891"/>
                <a:gd name="T16" fmla="*/ 7468 w 7468"/>
                <a:gd name="T17" fmla="*/ 0 h 9891"/>
                <a:gd name="T18" fmla="*/ 7380 w 7468"/>
                <a:gd name="T19" fmla="*/ 71 h 9891"/>
                <a:gd name="T20" fmla="*/ 5363 w 7468"/>
                <a:gd name="T21" fmla="*/ 9819 h 9891"/>
                <a:gd name="T22" fmla="*/ 168 w 7468"/>
                <a:gd name="T23" fmla="*/ 9819 h 9891"/>
                <a:gd name="T24" fmla="*/ 106 w 7468"/>
                <a:gd name="T25" fmla="*/ 9790 h 9891"/>
                <a:gd name="T26" fmla="*/ 90 w 7468"/>
                <a:gd name="T27" fmla="*/ 9723 h 9891"/>
                <a:gd name="T28" fmla="*/ 2073 w 7468"/>
                <a:gd name="T29" fmla="*/ 135 h 9891"/>
                <a:gd name="T30" fmla="*/ 2152 w 7468"/>
                <a:gd name="T31" fmla="*/ 71 h 9891"/>
                <a:gd name="T32" fmla="*/ 7380 w 7468"/>
                <a:gd name="T33" fmla="*/ 71 h 9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68" h="9891">
                  <a:moveTo>
                    <a:pt x="7468" y="0"/>
                  </a:moveTo>
                  <a:lnTo>
                    <a:pt x="2152" y="0"/>
                  </a:lnTo>
                  <a:cubicBezTo>
                    <a:pt x="2080" y="0"/>
                    <a:pt x="2018" y="50"/>
                    <a:pt x="2003" y="121"/>
                  </a:cubicBezTo>
                  <a:lnTo>
                    <a:pt x="20" y="9709"/>
                  </a:lnTo>
                  <a:cubicBezTo>
                    <a:pt x="0" y="9803"/>
                    <a:pt x="72" y="9891"/>
                    <a:pt x="168" y="9891"/>
                  </a:cubicBezTo>
                  <a:lnTo>
                    <a:pt x="5422" y="9891"/>
                  </a:lnTo>
                  <a:lnTo>
                    <a:pt x="7468" y="0"/>
                  </a:lnTo>
                  <a:close/>
                  <a:moveTo>
                    <a:pt x="7468" y="0"/>
                  </a:moveTo>
                  <a:lnTo>
                    <a:pt x="7468" y="0"/>
                  </a:lnTo>
                  <a:close/>
                  <a:moveTo>
                    <a:pt x="7380" y="71"/>
                  </a:moveTo>
                  <a:lnTo>
                    <a:pt x="5363" y="9819"/>
                  </a:lnTo>
                  <a:lnTo>
                    <a:pt x="168" y="9819"/>
                  </a:lnTo>
                  <a:cubicBezTo>
                    <a:pt x="144" y="9819"/>
                    <a:pt x="121" y="9809"/>
                    <a:pt x="106" y="9790"/>
                  </a:cubicBezTo>
                  <a:cubicBezTo>
                    <a:pt x="91" y="9771"/>
                    <a:pt x="85" y="9747"/>
                    <a:pt x="90" y="9723"/>
                  </a:cubicBezTo>
                  <a:lnTo>
                    <a:pt x="2073" y="135"/>
                  </a:lnTo>
                  <a:cubicBezTo>
                    <a:pt x="2081" y="98"/>
                    <a:pt x="2114" y="71"/>
                    <a:pt x="2152" y="71"/>
                  </a:cubicBezTo>
                  <a:lnTo>
                    <a:pt x="7380" y="71"/>
                  </a:ln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3" name="Freeform 12">
              <a:extLst>
                <a:ext uri="{FF2B5EF4-FFF2-40B4-BE49-F238E27FC236}">
                  <a16:creationId xmlns:a16="http://schemas.microsoft.com/office/drawing/2014/main" id="{1E04E955-D155-464E-AC0F-02B98489A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2563" y="3925888"/>
              <a:ext cx="1684338" cy="7526338"/>
            </a:xfrm>
            <a:custGeom>
              <a:avLst/>
              <a:gdLst>
                <a:gd name="T0" fmla="*/ 2046 w 2214"/>
                <a:gd name="T1" fmla="*/ 0 h 9891"/>
                <a:gd name="T2" fmla="*/ 2046 w 2214"/>
                <a:gd name="T3" fmla="*/ 0 h 9891"/>
                <a:gd name="T4" fmla="*/ 0 w 2214"/>
                <a:gd name="T5" fmla="*/ 9891 h 9891"/>
                <a:gd name="T6" fmla="*/ 62 w 2214"/>
                <a:gd name="T7" fmla="*/ 9891 h 9891"/>
                <a:gd name="T8" fmla="*/ 211 w 2214"/>
                <a:gd name="T9" fmla="*/ 9770 h 9891"/>
                <a:gd name="T10" fmla="*/ 2194 w 2214"/>
                <a:gd name="T11" fmla="*/ 182 h 9891"/>
                <a:gd name="T12" fmla="*/ 2046 w 2214"/>
                <a:gd name="T13" fmla="*/ 0 h 9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4" h="9891">
                  <a:moveTo>
                    <a:pt x="2046" y="0"/>
                  </a:moveTo>
                  <a:lnTo>
                    <a:pt x="2046" y="0"/>
                  </a:lnTo>
                  <a:lnTo>
                    <a:pt x="0" y="9891"/>
                  </a:lnTo>
                  <a:lnTo>
                    <a:pt x="62" y="9891"/>
                  </a:lnTo>
                  <a:cubicBezTo>
                    <a:pt x="134" y="9891"/>
                    <a:pt x="196" y="9840"/>
                    <a:pt x="211" y="9770"/>
                  </a:cubicBezTo>
                  <a:lnTo>
                    <a:pt x="2194" y="182"/>
                  </a:lnTo>
                  <a:cubicBezTo>
                    <a:pt x="2214" y="88"/>
                    <a:pt x="2142" y="0"/>
                    <a:pt x="2046" y="0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4" name="Freeform 13">
              <a:extLst>
                <a:ext uri="{FF2B5EF4-FFF2-40B4-BE49-F238E27FC236}">
                  <a16:creationId xmlns:a16="http://schemas.microsoft.com/office/drawing/2014/main" id="{99BA8A0A-7A67-4F55-A5CE-591F3ECC7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7638" y="5964238"/>
              <a:ext cx="3144838" cy="1028700"/>
            </a:xfrm>
            <a:custGeom>
              <a:avLst/>
              <a:gdLst>
                <a:gd name="T0" fmla="*/ 4120 w 4133"/>
                <a:gd name="T1" fmla="*/ 0 h 1353"/>
                <a:gd name="T2" fmla="*/ 3858 w 4133"/>
                <a:gd name="T3" fmla="*/ 0 h 1353"/>
                <a:gd name="T4" fmla="*/ 3841 w 4133"/>
                <a:gd name="T5" fmla="*/ 14 h 1353"/>
                <a:gd name="T6" fmla="*/ 3852 w 4133"/>
                <a:gd name="T7" fmla="*/ 28 h 1353"/>
                <a:gd name="T8" fmla="*/ 4076 w 4133"/>
                <a:gd name="T9" fmla="*/ 28 h 1353"/>
                <a:gd name="T10" fmla="*/ 2292 w 4133"/>
                <a:gd name="T11" fmla="*/ 1318 h 1353"/>
                <a:gd name="T12" fmla="*/ 1658 w 4133"/>
                <a:gd name="T13" fmla="*/ 214 h 1353"/>
                <a:gd name="T14" fmla="*/ 1650 w 4133"/>
                <a:gd name="T15" fmla="*/ 208 h 1353"/>
                <a:gd name="T16" fmla="*/ 1639 w 4133"/>
                <a:gd name="T17" fmla="*/ 211 h 1353"/>
                <a:gd name="T18" fmla="*/ 10 w 4133"/>
                <a:gd name="T19" fmla="*/ 1327 h 1353"/>
                <a:gd name="T20" fmla="*/ 4 w 4133"/>
                <a:gd name="T21" fmla="*/ 1347 h 1353"/>
                <a:gd name="T22" fmla="*/ 14 w 4133"/>
                <a:gd name="T23" fmla="*/ 1353 h 1353"/>
                <a:gd name="T24" fmla="*/ 23 w 4133"/>
                <a:gd name="T25" fmla="*/ 1349 h 1353"/>
                <a:gd name="T26" fmla="*/ 1639 w 4133"/>
                <a:gd name="T27" fmla="*/ 243 h 1353"/>
                <a:gd name="T28" fmla="*/ 2273 w 4133"/>
                <a:gd name="T29" fmla="*/ 1347 h 1353"/>
                <a:gd name="T30" fmla="*/ 2282 w 4133"/>
                <a:gd name="T31" fmla="*/ 1352 h 1353"/>
                <a:gd name="T32" fmla="*/ 2293 w 4133"/>
                <a:gd name="T33" fmla="*/ 1349 h 1353"/>
                <a:gd name="T34" fmla="*/ 4096 w 4133"/>
                <a:gd name="T35" fmla="*/ 46 h 1353"/>
                <a:gd name="T36" fmla="*/ 4048 w 4133"/>
                <a:gd name="T37" fmla="*/ 276 h 1353"/>
                <a:gd name="T38" fmla="*/ 4060 w 4133"/>
                <a:gd name="T39" fmla="*/ 290 h 1353"/>
                <a:gd name="T40" fmla="*/ 4077 w 4133"/>
                <a:gd name="T41" fmla="*/ 276 h 1353"/>
                <a:gd name="T42" fmla="*/ 4131 w 4133"/>
                <a:gd name="T43" fmla="*/ 14 h 1353"/>
                <a:gd name="T44" fmla="*/ 4120 w 4133"/>
                <a:gd name="T45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33" h="1353">
                  <a:moveTo>
                    <a:pt x="4120" y="0"/>
                  </a:moveTo>
                  <a:lnTo>
                    <a:pt x="3858" y="0"/>
                  </a:lnTo>
                  <a:cubicBezTo>
                    <a:pt x="3850" y="0"/>
                    <a:pt x="3842" y="6"/>
                    <a:pt x="3841" y="14"/>
                  </a:cubicBezTo>
                  <a:cubicBezTo>
                    <a:pt x="3839" y="22"/>
                    <a:pt x="3844" y="28"/>
                    <a:pt x="3852" y="28"/>
                  </a:cubicBezTo>
                  <a:lnTo>
                    <a:pt x="4076" y="28"/>
                  </a:lnTo>
                  <a:lnTo>
                    <a:pt x="2292" y="1318"/>
                  </a:lnTo>
                  <a:lnTo>
                    <a:pt x="1658" y="214"/>
                  </a:lnTo>
                  <a:cubicBezTo>
                    <a:pt x="1657" y="211"/>
                    <a:pt x="1654" y="209"/>
                    <a:pt x="1650" y="208"/>
                  </a:cubicBezTo>
                  <a:cubicBezTo>
                    <a:pt x="1646" y="208"/>
                    <a:pt x="1642" y="209"/>
                    <a:pt x="1639" y="211"/>
                  </a:cubicBezTo>
                  <a:lnTo>
                    <a:pt x="10" y="1327"/>
                  </a:lnTo>
                  <a:cubicBezTo>
                    <a:pt x="3" y="1332"/>
                    <a:pt x="0" y="1341"/>
                    <a:pt x="4" y="1347"/>
                  </a:cubicBezTo>
                  <a:cubicBezTo>
                    <a:pt x="6" y="1351"/>
                    <a:pt x="9" y="1353"/>
                    <a:pt x="14" y="1353"/>
                  </a:cubicBezTo>
                  <a:cubicBezTo>
                    <a:pt x="17" y="1353"/>
                    <a:pt x="20" y="1351"/>
                    <a:pt x="23" y="1349"/>
                  </a:cubicBezTo>
                  <a:lnTo>
                    <a:pt x="1639" y="243"/>
                  </a:lnTo>
                  <a:lnTo>
                    <a:pt x="2273" y="1347"/>
                  </a:lnTo>
                  <a:cubicBezTo>
                    <a:pt x="2275" y="1350"/>
                    <a:pt x="2278" y="1352"/>
                    <a:pt x="2282" y="1352"/>
                  </a:cubicBezTo>
                  <a:cubicBezTo>
                    <a:pt x="2286" y="1353"/>
                    <a:pt x="2290" y="1352"/>
                    <a:pt x="2293" y="1349"/>
                  </a:cubicBezTo>
                  <a:lnTo>
                    <a:pt x="4096" y="46"/>
                  </a:lnTo>
                  <a:lnTo>
                    <a:pt x="4048" y="276"/>
                  </a:lnTo>
                  <a:cubicBezTo>
                    <a:pt x="4047" y="284"/>
                    <a:pt x="4052" y="290"/>
                    <a:pt x="4060" y="290"/>
                  </a:cubicBezTo>
                  <a:cubicBezTo>
                    <a:pt x="4068" y="290"/>
                    <a:pt x="4075" y="284"/>
                    <a:pt x="4077" y="276"/>
                  </a:cubicBezTo>
                  <a:lnTo>
                    <a:pt x="4131" y="14"/>
                  </a:lnTo>
                  <a:cubicBezTo>
                    <a:pt x="4133" y="6"/>
                    <a:pt x="4128" y="0"/>
                    <a:pt x="4120" y="0"/>
                  </a:cubicBezTo>
                  <a:close/>
                </a:path>
              </a:pathLst>
            </a:custGeom>
            <a:solidFill>
              <a:srgbClr val="B6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5" name="Freeform 14">
              <a:extLst>
                <a:ext uri="{FF2B5EF4-FFF2-40B4-BE49-F238E27FC236}">
                  <a16:creationId xmlns:a16="http://schemas.microsoft.com/office/drawing/2014/main" id="{B77D7AAB-F26E-439D-A2ED-773F5F27D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5825" y="8143875"/>
              <a:ext cx="1289050" cy="1408113"/>
            </a:xfrm>
            <a:custGeom>
              <a:avLst/>
              <a:gdLst>
                <a:gd name="T0" fmla="*/ 1030 w 1692"/>
                <a:gd name="T1" fmla="*/ 925 h 1850"/>
                <a:gd name="T2" fmla="*/ 1407 w 1692"/>
                <a:gd name="T3" fmla="*/ 20 h 1850"/>
                <a:gd name="T4" fmla="*/ 1222 w 1692"/>
                <a:gd name="T5" fmla="*/ 0 h 1850"/>
                <a:gd name="T6" fmla="*/ 106 w 1692"/>
                <a:gd name="T7" fmla="*/ 925 h 1850"/>
                <a:gd name="T8" fmla="*/ 839 w 1692"/>
                <a:gd name="T9" fmla="*/ 1850 h 1850"/>
                <a:gd name="T10" fmla="*/ 1692 w 1692"/>
                <a:gd name="T11" fmla="*/ 1441 h 1850"/>
                <a:gd name="T12" fmla="*/ 1030 w 1692"/>
                <a:gd name="T13" fmla="*/ 925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2" h="1850">
                  <a:moveTo>
                    <a:pt x="1030" y="925"/>
                  </a:moveTo>
                  <a:lnTo>
                    <a:pt x="1407" y="20"/>
                  </a:lnTo>
                  <a:cubicBezTo>
                    <a:pt x="1349" y="7"/>
                    <a:pt x="1287" y="0"/>
                    <a:pt x="1222" y="0"/>
                  </a:cubicBezTo>
                  <a:cubicBezTo>
                    <a:pt x="711" y="0"/>
                    <a:pt x="211" y="414"/>
                    <a:pt x="106" y="925"/>
                  </a:cubicBezTo>
                  <a:cubicBezTo>
                    <a:pt x="0" y="1436"/>
                    <a:pt x="328" y="1850"/>
                    <a:pt x="839" y="1850"/>
                  </a:cubicBezTo>
                  <a:cubicBezTo>
                    <a:pt x="1159" y="1850"/>
                    <a:pt x="1474" y="1687"/>
                    <a:pt x="1692" y="1441"/>
                  </a:cubicBezTo>
                  <a:lnTo>
                    <a:pt x="1030" y="925"/>
                  </a:ln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805C52DD-EA41-46E4-9539-835BF89F6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0050" y="8847138"/>
              <a:ext cx="704850" cy="393700"/>
            </a:xfrm>
            <a:custGeom>
              <a:avLst/>
              <a:gdLst>
                <a:gd name="T0" fmla="*/ 662 w 925"/>
                <a:gd name="T1" fmla="*/ 516 h 516"/>
                <a:gd name="T2" fmla="*/ 925 w 925"/>
                <a:gd name="T3" fmla="*/ 0 h 516"/>
                <a:gd name="T4" fmla="*/ 0 w 925"/>
                <a:gd name="T5" fmla="*/ 0 h 516"/>
                <a:gd name="T6" fmla="*/ 662 w 925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5" h="516">
                  <a:moveTo>
                    <a:pt x="662" y="516"/>
                  </a:moveTo>
                  <a:cubicBezTo>
                    <a:pt x="791" y="368"/>
                    <a:pt x="886" y="191"/>
                    <a:pt x="925" y="0"/>
                  </a:cubicBezTo>
                  <a:lnTo>
                    <a:pt x="0" y="0"/>
                  </a:lnTo>
                  <a:lnTo>
                    <a:pt x="662" y="516"/>
                  </a:ln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3FBC124D-3FAE-4999-BB87-9D819305F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0050" y="8158163"/>
              <a:ext cx="774700" cy="688975"/>
            </a:xfrm>
            <a:custGeom>
              <a:avLst/>
              <a:gdLst>
                <a:gd name="T0" fmla="*/ 377 w 1017"/>
                <a:gd name="T1" fmla="*/ 0 h 905"/>
                <a:gd name="T2" fmla="*/ 0 w 1017"/>
                <a:gd name="T3" fmla="*/ 905 h 905"/>
                <a:gd name="T4" fmla="*/ 925 w 1017"/>
                <a:gd name="T5" fmla="*/ 905 h 905"/>
                <a:gd name="T6" fmla="*/ 377 w 1017"/>
                <a:gd name="T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905">
                  <a:moveTo>
                    <a:pt x="377" y="0"/>
                  </a:moveTo>
                  <a:lnTo>
                    <a:pt x="0" y="905"/>
                  </a:lnTo>
                  <a:lnTo>
                    <a:pt x="925" y="905"/>
                  </a:lnTo>
                  <a:cubicBezTo>
                    <a:pt x="1017" y="459"/>
                    <a:pt x="779" y="87"/>
                    <a:pt x="377" y="0"/>
                  </a:cubicBezTo>
                  <a:close/>
                </a:path>
              </a:pathLst>
            </a:custGeom>
            <a:solidFill>
              <a:srgbClr val="B6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3674C51-0AE0-4E82-AA0A-75D7C657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7308" y="8267700"/>
              <a:ext cx="1694475" cy="1100138"/>
            </a:xfrm>
            <a:custGeom>
              <a:avLst/>
              <a:gdLst>
                <a:gd name="connsiteX0" fmla="*/ 41994 w 1694475"/>
                <a:gd name="connsiteY0" fmla="*/ 1017588 h 1100138"/>
                <a:gd name="connsiteX1" fmla="*/ 623778 w 1694475"/>
                <a:gd name="connsiteY1" fmla="*/ 1017588 h 1100138"/>
                <a:gd name="connsiteX2" fmla="*/ 664900 w 1694475"/>
                <a:gd name="connsiteY2" fmla="*/ 1066815 h 1100138"/>
                <a:gd name="connsiteX3" fmla="*/ 623778 w 1694475"/>
                <a:gd name="connsiteY3" fmla="*/ 1100138 h 1100138"/>
                <a:gd name="connsiteX4" fmla="*/ 41994 w 1694475"/>
                <a:gd name="connsiteY4" fmla="*/ 1100138 h 1100138"/>
                <a:gd name="connsiteX5" fmla="*/ 872 w 1694475"/>
                <a:gd name="connsiteY5" fmla="*/ 1050154 h 1100138"/>
                <a:gd name="connsiteX6" fmla="*/ 41994 w 1694475"/>
                <a:gd name="connsiteY6" fmla="*/ 1017588 h 1100138"/>
                <a:gd name="connsiteX7" fmla="*/ 111836 w 1694475"/>
                <a:gd name="connsiteY7" fmla="*/ 677863 h 1100138"/>
                <a:gd name="connsiteX8" fmla="*/ 1512786 w 1694475"/>
                <a:gd name="connsiteY8" fmla="*/ 677863 h 1100138"/>
                <a:gd name="connsiteX9" fmla="*/ 1553900 w 1694475"/>
                <a:gd name="connsiteY9" fmla="*/ 728346 h 1100138"/>
                <a:gd name="connsiteX10" fmla="*/ 1512786 w 1694475"/>
                <a:gd name="connsiteY10" fmla="*/ 762001 h 1100138"/>
                <a:gd name="connsiteX11" fmla="*/ 111836 w 1694475"/>
                <a:gd name="connsiteY11" fmla="*/ 762001 h 1100138"/>
                <a:gd name="connsiteX12" fmla="*/ 70722 w 1694475"/>
                <a:gd name="connsiteY12" fmla="*/ 711518 h 1100138"/>
                <a:gd name="connsiteX13" fmla="*/ 111836 w 1694475"/>
                <a:gd name="connsiteY13" fmla="*/ 677863 h 1100138"/>
                <a:gd name="connsiteX14" fmla="*/ 182456 w 1694475"/>
                <a:gd name="connsiteY14" fmla="*/ 339725 h 1100138"/>
                <a:gd name="connsiteX15" fmla="*/ 1231856 w 1694475"/>
                <a:gd name="connsiteY15" fmla="*/ 339725 h 1100138"/>
                <a:gd name="connsiteX16" fmla="*/ 1272920 w 1694475"/>
                <a:gd name="connsiteY16" fmla="*/ 388952 h 1100138"/>
                <a:gd name="connsiteX17" fmla="*/ 1231856 w 1694475"/>
                <a:gd name="connsiteY17" fmla="*/ 422275 h 1100138"/>
                <a:gd name="connsiteX18" fmla="*/ 182456 w 1694475"/>
                <a:gd name="connsiteY18" fmla="*/ 422275 h 1100138"/>
                <a:gd name="connsiteX19" fmla="*/ 142154 w 1694475"/>
                <a:gd name="connsiteY19" fmla="*/ 372291 h 1100138"/>
                <a:gd name="connsiteX20" fmla="*/ 182456 w 1694475"/>
                <a:gd name="connsiteY20" fmla="*/ 339725 h 1100138"/>
                <a:gd name="connsiteX21" fmla="*/ 252338 w 1694475"/>
                <a:gd name="connsiteY21" fmla="*/ 0 h 1100138"/>
                <a:gd name="connsiteX22" fmla="*/ 1653272 w 1694475"/>
                <a:gd name="connsiteY22" fmla="*/ 0 h 1100138"/>
                <a:gd name="connsiteX23" fmla="*/ 1693604 w 1694475"/>
                <a:gd name="connsiteY23" fmla="*/ 50483 h 1100138"/>
                <a:gd name="connsiteX24" fmla="*/ 1653272 w 1694475"/>
                <a:gd name="connsiteY24" fmla="*/ 84138 h 1100138"/>
                <a:gd name="connsiteX25" fmla="*/ 252338 w 1694475"/>
                <a:gd name="connsiteY25" fmla="*/ 84138 h 1100138"/>
                <a:gd name="connsiteX26" fmla="*/ 212006 w 1694475"/>
                <a:gd name="connsiteY26" fmla="*/ 33655 h 1100138"/>
                <a:gd name="connsiteX27" fmla="*/ 252338 w 1694475"/>
                <a:gd name="connsiteY27" fmla="*/ 0 h 110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94475" h="1100138">
                  <a:moveTo>
                    <a:pt x="41994" y="1017588"/>
                  </a:moveTo>
                  <a:lnTo>
                    <a:pt x="623778" y="1017588"/>
                  </a:lnTo>
                  <a:cubicBezTo>
                    <a:pt x="650432" y="1017588"/>
                    <a:pt x="670230" y="1041823"/>
                    <a:pt x="664900" y="1066815"/>
                  </a:cubicBezTo>
                  <a:cubicBezTo>
                    <a:pt x="661092" y="1086506"/>
                    <a:pt x="643578" y="1100138"/>
                    <a:pt x="623778" y="1100138"/>
                  </a:cubicBezTo>
                  <a:lnTo>
                    <a:pt x="41994" y="1100138"/>
                  </a:lnTo>
                  <a:cubicBezTo>
                    <a:pt x="15340" y="1100138"/>
                    <a:pt x="-4458" y="1075903"/>
                    <a:pt x="872" y="1050154"/>
                  </a:cubicBezTo>
                  <a:cubicBezTo>
                    <a:pt x="4680" y="1031220"/>
                    <a:pt x="22194" y="1017588"/>
                    <a:pt x="41994" y="1017588"/>
                  </a:cubicBezTo>
                  <a:close/>
                  <a:moveTo>
                    <a:pt x="111836" y="677863"/>
                  </a:moveTo>
                  <a:lnTo>
                    <a:pt x="1512786" y="677863"/>
                  </a:lnTo>
                  <a:cubicBezTo>
                    <a:pt x="1539434" y="677863"/>
                    <a:pt x="1559230" y="702340"/>
                    <a:pt x="1553900" y="728346"/>
                  </a:cubicBezTo>
                  <a:cubicBezTo>
                    <a:pt x="1550094" y="747468"/>
                    <a:pt x="1532582" y="762001"/>
                    <a:pt x="1512786" y="762001"/>
                  </a:cubicBezTo>
                  <a:lnTo>
                    <a:pt x="111836" y="762001"/>
                  </a:lnTo>
                  <a:cubicBezTo>
                    <a:pt x="85188" y="762001"/>
                    <a:pt x="65392" y="737524"/>
                    <a:pt x="70722" y="711518"/>
                  </a:cubicBezTo>
                  <a:cubicBezTo>
                    <a:pt x="75290" y="691631"/>
                    <a:pt x="92040" y="677863"/>
                    <a:pt x="111836" y="677863"/>
                  </a:cubicBezTo>
                  <a:close/>
                  <a:moveTo>
                    <a:pt x="182456" y="339725"/>
                  </a:moveTo>
                  <a:lnTo>
                    <a:pt x="1231856" y="339725"/>
                  </a:lnTo>
                  <a:cubicBezTo>
                    <a:pt x="1258472" y="339725"/>
                    <a:pt x="1278244" y="363203"/>
                    <a:pt x="1272920" y="388952"/>
                  </a:cubicBezTo>
                  <a:cubicBezTo>
                    <a:pt x="1269118" y="408643"/>
                    <a:pt x="1251628" y="422275"/>
                    <a:pt x="1231856" y="422275"/>
                  </a:cubicBezTo>
                  <a:lnTo>
                    <a:pt x="182456" y="422275"/>
                  </a:lnTo>
                  <a:cubicBezTo>
                    <a:pt x="155840" y="422275"/>
                    <a:pt x="136830" y="398040"/>
                    <a:pt x="142154" y="372291"/>
                  </a:cubicBezTo>
                  <a:cubicBezTo>
                    <a:pt x="145956" y="353357"/>
                    <a:pt x="162684" y="339725"/>
                    <a:pt x="182456" y="339725"/>
                  </a:cubicBezTo>
                  <a:close/>
                  <a:moveTo>
                    <a:pt x="252338" y="0"/>
                  </a:moveTo>
                  <a:lnTo>
                    <a:pt x="1653272" y="0"/>
                  </a:lnTo>
                  <a:cubicBezTo>
                    <a:pt x="1679144" y="0"/>
                    <a:pt x="1698930" y="24476"/>
                    <a:pt x="1693604" y="50483"/>
                  </a:cubicBezTo>
                  <a:cubicBezTo>
                    <a:pt x="1689798" y="69605"/>
                    <a:pt x="1673058" y="84138"/>
                    <a:pt x="1653272" y="84138"/>
                  </a:cubicBezTo>
                  <a:lnTo>
                    <a:pt x="252338" y="84138"/>
                  </a:lnTo>
                  <a:cubicBezTo>
                    <a:pt x="226466" y="84138"/>
                    <a:pt x="206680" y="59661"/>
                    <a:pt x="212006" y="33655"/>
                  </a:cubicBezTo>
                  <a:cubicBezTo>
                    <a:pt x="215812" y="13768"/>
                    <a:pt x="232552" y="0"/>
                    <a:pt x="252338" y="0"/>
                  </a:cubicBez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8D3A7F83-08B8-4868-B277-260B40B59D51}"/>
                </a:ext>
              </a:extLst>
            </p:cNvPr>
            <p:cNvGrpSpPr/>
            <p:nvPr/>
          </p:nvGrpSpPr>
          <p:grpSpPr>
            <a:xfrm>
              <a:off x="17983200" y="4368800"/>
              <a:ext cx="1465263" cy="376238"/>
              <a:chOff x="17983200" y="4368800"/>
              <a:chExt cx="1465263" cy="376238"/>
            </a:xfrm>
            <a:solidFill>
              <a:srgbClr val="6264F1"/>
            </a:solidFill>
          </p:grpSpPr>
          <p:sp>
            <p:nvSpPr>
              <p:cNvPr id="264" name="Freeform 21">
                <a:extLst>
                  <a:ext uri="{FF2B5EF4-FFF2-40B4-BE49-F238E27FC236}">
                    <a16:creationId xmlns:a16="http://schemas.microsoft.com/office/drawing/2014/main" id="{95E9AC74-AF36-4978-9967-D83FF3BCF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3200" y="4368800"/>
                <a:ext cx="244475" cy="296863"/>
              </a:xfrm>
              <a:custGeom>
                <a:avLst/>
                <a:gdLst>
                  <a:gd name="T0" fmla="*/ 55 w 322"/>
                  <a:gd name="T1" fmla="*/ 260 h 390"/>
                  <a:gd name="T2" fmla="*/ 59 w 322"/>
                  <a:gd name="T3" fmla="*/ 311 h 390"/>
                  <a:gd name="T4" fmla="*/ 136 w 322"/>
                  <a:gd name="T5" fmla="*/ 347 h 390"/>
                  <a:gd name="T6" fmla="*/ 187 w 322"/>
                  <a:gd name="T7" fmla="*/ 339 h 390"/>
                  <a:gd name="T8" fmla="*/ 242 w 322"/>
                  <a:gd name="T9" fmla="*/ 284 h 390"/>
                  <a:gd name="T10" fmla="*/ 232 w 322"/>
                  <a:gd name="T11" fmla="*/ 241 h 390"/>
                  <a:gd name="T12" fmla="*/ 179 w 322"/>
                  <a:gd name="T13" fmla="*/ 219 h 390"/>
                  <a:gd name="T14" fmla="*/ 133 w 322"/>
                  <a:gd name="T15" fmla="*/ 207 h 390"/>
                  <a:gd name="T16" fmla="*/ 71 w 322"/>
                  <a:gd name="T17" fmla="*/ 183 h 390"/>
                  <a:gd name="T18" fmla="*/ 51 w 322"/>
                  <a:gd name="T19" fmla="*/ 114 h 390"/>
                  <a:gd name="T20" fmla="*/ 101 w 322"/>
                  <a:gd name="T21" fmla="*/ 32 h 390"/>
                  <a:gd name="T22" fmla="*/ 203 w 322"/>
                  <a:gd name="T23" fmla="*/ 0 h 390"/>
                  <a:gd name="T24" fmla="*/ 293 w 322"/>
                  <a:gd name="T25" fmla="*/ 28 h 390"/>
                  <a:gd name="T26" fmla="*/ 314 w 322"/>
                  <a:gd name="T27" fmla="*/ 118 h 390"/>
                  <a:gd name="T28" fmla="*/ 267 w 322"/>
                  <a:gd name="T29" fmla="*/ 118 h 390"/>
                  <a:gd name="T30" fmla="*/ 261 w 322"/>
                  <a:gd name="T31" fmla="*/ 73 h 390"/>
                  <a:gd name="T32" fmla="*/ 192 w 322"/>
                  <a:gd name="T33" fmla="*/ 44 h 390"/>
                  <a:gd name="T34" fmla="*/ 128 w 322"/>
                  <a:gd name="T35" fmla="*/ 62 h 390"/>
                  <a:gd name="T36" fmla="*/ 100 w 322"/>
                  <a:gd name="T37" fmla="*/ 105 h 390"/>
                  <a:gd name="T38" fmla="*/ 114 w 322"/>
                  <a:gd name="T39" fmla="*/ 145 h 390"/>
                  <a:gd name="T40" fmla="*/ 175 w 322"/>
                  <a:gd name="T41" fmla="*/ 165 h 390"/>
                  <a:gd name="T42" fmla="*/ 222 w 322"/>
                  <a:gd name="T43" fmla="*/ 177 h 390"/>
                  <a:gd name="T44" fmla="*/ 274 w 322"/>
                  <a:gd name="T45" fmla="*/ 200 h 390"/>
                  <a:gd name="T46" fmla="*/ 292 w 322"/>
                  <a:gd name="T47" fmla="*/ 276 h 390"/>
                  <a:gd name="T48" fmla="*/ 231 w 322"/>
                  <a:gd name="T49" fmla="*/ 363 h 390"/>
                  <a:gd name="T50" fmla="*/ 124 w 322"/>
                  <a:gd name="T51" fmla="*/ 390 h 390"/>
                  <a:gd name="T52" fmla="*/ 26 w 322"/>
                  <a:gd name="T53" fmla="*/ 354 h 390"/>
                  <a:gd name="T54" fmla="*/ 8 w 322"/>
                  <a:gd name="T55" fmla="*/ 260 h 390"/>
                  <a:gd name="T56" fmla="*/ 55 w 322"/>
                  <a:gd name="T57" fmla="*/ 26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2" h="390">
                    <a:moveTo>
                      <a:pt x="55" y="260"/>
                    </a:moveTo>
                    <a:cubicBezTo>
                      <a:pt x="52" y="281"/>
                      <a:pt x="54" y="298"/>
                      <a:pt x="59" y="311"/>
                    </a:cubicBezTo>
                    <a:cubicBezTo>
                      <a:pt x="70" y="335"/>
                      <a:pt x="96" y="347"/>
                      <a:pt x="136" y="347"/>
                    </a:cubicBezTo>
                    <a:cubicBezTo>
                      <a:pt x="154" y="347"/>
                      <a:pt x="171" y="345"/>
                      <a:pt x="187" y="339"/>
                    </a:cubicBezTo>
                    <a:cubicBezTo>
                      <a:pt x="218" y="329"/>
                      <a:pt x="236" y="310"/>
                      <a:pt x="242" y="284"/>
                    </a:cubicBezTo>
                    <a:cubicBezTo>
                      <a:pt x="246" y="264"/>
                      <a:pt x="243" y="249"/>
                      <a:pt x="232" y="241"/>
                    </a:cubicBezTo>
                    <a:cubicBezTo>
                      <a:pt x="222" y="232"/>
                      <a:pt x="204" y="225"/>
                      <a:pt x="179" y="219"/>
                    </a:cubicBezTo>
                    <a:lnTo>
                      <a:pt x="133" y="207"/>
                    </a:lnTo>
                    <a:cubicBezTo>
                      <a:pt x="103" y="200"/>
                      <a:pt x="82" y="192"/>
                      <a:pt x="71" y="183"/>
                    </a:cubicBezTo>
                    <a:cubicBezTo>
                      <a:pt x="51" y="168"/>
                      <a:pt x="45" y="145"/>
                      <a:pt x="51" y="114"/>
                    </a:cubicBezTo>
                    <a:cubicBezTo>
                      <a:pt x="58" y="81"/>
                      <a:pt x="75" y="54"/>
                      <a:pt x="101" y="32"/>
                    </a:cubicBezTo>
                    <a:cubicBezTo>
                      <a:pt x="128" y="11"/>
                      <a:pt x="162" y="0"/>
                      <a:pt x="203" y="0"/>
                    </a:cubicBezTo>
                    <a:cubicBezTo>
                      <a:pt x="240" y="0"/>
                      <a:pt x="270" y="10"/>
                      <a:pt x="293" y="28"/>
                    </a:cubicBezTo>
                    <a:cubicBezTo>
                      <a:pt x="315" y="47"/>
                      <a:pt x="322" y="77"/>
                      <a:pt x="314" y="118"/>
                    </a:cubicBezTo>
                    <a:lnTo>
                      <a:pt x="267" y="118"/>
                    </a:lnTo>
                    <a:cubicBezTo>
                      <a:pt x="269" y="98"/>
                      <a:pt x="267" y="83"/>
                      <a:pt x="261" y="73"/>
                    </a:cubicBezTo>
                    <a:cubicBezTo>
                      <a:pt x="250" y="53"/>
                      <a:pt x="227" y="44"/>
                      <a:pt x="192" y="44"/>
                    </a:cubicBezTo>
                    <a:cubicBezTo>
                      <a:pt x="164" y="44"/>
                      <a:pt x="143" y="50"/>
                      <a:pt x="128" y="62"/>
                    </a:cubicBezTo>
                    <a:cubicBezTo>
                      <a:pt x="113" y="75"/>
                      <a:pt x="104" y="89"/>
                      <a:pt x="100" y="105"/>
                    </a:cubicBezTo>
                    <a:cubicBezTo>
                      <a:pt x="96" y="124"/>
                      <a:pt x="101" y="137"/>
                      <a:pt x="114" y="145"/>
                    </a:cubicBezTo>
                    <a:cubicBezTo>
                      <a:pt x="122" y="151"/>
                      <a:pt x="143" y="157"/>
                      <a:pt x="175" y="165"/>
                    </a:cubicBezTo>
                    <a:lnTo>
                      <a:pt x="222" y="177"/>
                    </a:lnTo>
                    <a:cubicBezTo>
                      <a:pt x="245" y="183"/>
                      <a:pt x="263" y="191"/>
                      <a:pt x="274" y="200"/>
                    </a:cubicBezTo>
                    <a:cubicBezTo>
                      <a:pt x="293" y="218"/>
                      <a:pt x="299" y="243"/>
                      <a:pt x="292" y="276"/>
                    </a:cubicBezTo>
                    <a:cubicBezTo>
                      <a:pt x="284" y="316"/>
                      <a:pt x="263" y="346"/>
                      <a:pt x="231" y="363"/>
                    </a:cubicBezTo>
                    <a:cubicBezTo>
                      <a:pt x="198" y="381"/>
                      <a:pt x="162" y="390"/>
                      <a:pt x="124" y="390"/>
                    </a:cubicBezTo>
                    <a:cubicBezTo>
                      <a:pt x="79" y="390"/>
                      <a:pt x="47" y="378"/>
                      <a:pt x="26" y="354"/>
                    </a:cubicBezTo>
                    <a:cubicBezTo>
                      <a:pt x="6" y="331"/>
                      <a:pt x="0" y="300"/>
                      <a:pt x="8" y="260"/>
                    </a:cubicBezTo>
                    <a:lnTo>
                      <a:pt x="55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65" name="Freeform 22">
                <a:extLst>
                  <a:ext uri="{FF2B5EF4-FFF2-40B4-BE49-F238E27FC236}">
                    <a16:creationId xmlns:a16="http://schemas.microsoft.com/office/drawing/2014/main" id="{0E77EF51-E05C-44FA-BA12-7A5590985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9900" y="4395788"/>
                <a:ext cx="104775" cy="265113"/>
              </a:xfrm>
              <a:custGeom>
                <a:avLst/>
                <a:gdLst>
                  <a:gd name="T0" fmla="*/ 64 w 137"/>
                  <a:gd name="T1" fmla="*/ 0 h 348"/>
                  <a:gd name="T2" fmla="*/ 109 w 137"/>
                  <a:gd name="T3" fmla="*/ 0 h 348"/>
                  <a:gd name="T4" fmla="*/ 94 w 137"/>
                  <a:gd name="T5" fmla="*/ 75 h 348"/>
                  <a:gd name="T6" fmla="*/ 137 w 137"/>
                  <a:gd name="T7" fmla="*/ 75 h 348"/>
                  <a:gd name="T8" fmla="*/ 129 w 137"/>
                  <a:gd name="T9" fmla="*/ 112 h 348"/>
                  <a:gd name="T10" fmla="*/ 86 w 137"/>
                  <a:gd name="T11" fmla="*/ 112 h 348"/>
                  <a:gd name="T12" fmla="*/ 50 w 137"/>
                  <a:gd name="T13" fmla="*/ 287 h 348"/>
                  <a:gd name="T14" fmla="*/ 55 w 137"/>
                  <a:gd name="T15" fmla="*/ 306 h 348"/>
                  <a:gd name="T16" fmla="*/ 72 w 137"/>
                  <a:gd name="T17" fmla="*/ 309 h 348"/>
                  <a:gd name="T18" fmla="*/ 80 w 137"/>
                  <a:gd name="T19" fmla="*/ 309 h 348"/>
                  <a:gd name="T20" fmla="*/ 89 w 137"/>
                  <a:gd name="T21" fmla="*/ 308 h 348"/>
                  <a:gd name="T22" fmla="*/ 81 w 137"/>
                  <a:gd name="T23" fmla="*/ 344 h 348"/>
                  <a:gd name="T24" fmla="*/ 64 w 137"/>
                  <a:gd name="T25" fmla="*/ 347 h 348"/>
                  <a:gd name="T26" fmla="*/ 46 w 137"/>
                  <a:gd name="T27" fmla="*/ 348 h 348"/>
                  <a:gd name="T28" fmla="*/ 6 w 137"/>
                  <a:gd name="T29" fmla="*/ 332 h 348"/>
                  <a:gd name="T30" fmla="*/ 4 w 137"/>
                  <a:gd name="T31" fmla="*/ 290 h 348"/>
                  <a:gd name="T32" fmla="*/ 40 w 137"/>
                  <a:gd name="T33" fmla="*/ 112 h 348"/>
                  <a:gd name="T34" fmla="*/ 4 w 137"/>
                  <a:gd name="T35" fmla="*/ 112 h 348"/>
                  <a:gd name="T36" fmla="*/ 12 w 137"/>
                  <a:gd name="T37" fmla="*/ 75 h 348"/>
                  <a:gd name="T38" fmla="*/ 48 w 137"/>
                  <a:gd name="T39" fmla="*/ 75 h 348"/>
                  <a:gd name="T40" fmla="*/ 64 w 137"/>
                  <a:gd name="T4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7" h="348">
                    <a:moveTo>
                      <a:pt x="64" y="0"/>
                    </a:moveTo>
                    <a:lnTo>
                      <a:pt x="109" y="0"/>
                    </a:lnTo>
                    <a:lnTo>
                      <a:pt x="94" y="75"/>
                    </a:lnTo>
                    <a:lnTo>
                      <a:pt x="137" y="75"/>
                    </a:lnTo>
                    <a:lnTo>
                      <a:pt x="129" y="112"/>
                    </a:lnTo>
                    <a:lnTo>
                      <a:pt x="86" y="112"/>
                    </a:lnTo>
                    <a:lnTo>
                      <a:pt x="50" y="287"/>
                    </a:lnTo>
                    <a:cubicBezTo>
                      <a:pt x="48" y="297"/>
                      <a:pt x="50" y="303"/>
                      <a:pt x="55" y="306"/>
                    </a:cubicBezTo>
                    <a:cubicBezTo>
                      <a:pt x="59" y="308"/>
                      <a:pt x="64" y="309"/>
                      <a:pt x="72" y="309"/>
                    </a:cubicBezTo>
                    <a:cubicBezTo>
                      <a:pt x="75" y="309"/>
                      <a:pt x="77" y="309"/>
                      <a:pt x="80" y="309"/>
                    </a:cubicBezTo>
                    <a:cubicBezTo>
                      <a:pt x="82" y="309"/>
                      <a:pt x="85" y="308"/>
                      <a:pt x="89" y="308"/>
                    </a:cubicBezTo>
                    <a:lnTo>
                      <a:pt x="81" y="344"/>
                    </a:lnTo>
                    <a:cubicBezTo>
                      <a:pt x="76" y="345"/>
                      <a:pt x="70" y="346"/>
                      <a:pt x="64" y="347"/>
                    </a:cubicBezTo>
                    <a:cubicBezTo>
                      <a:pt x="58" y="348"/>
                      <a:pt x="52" y="348"/>
                      <a:pt x="46" y="348"/>
                    </a:cubicBezTo>
                    <a:cubicBezTo>
                      <a:pt x="25" y="348"/>
                      <a:pt x="11" y="343"/>
                      <a:pt x="6" y="332"/>
                    </a:cubicBezTo>
                    <a:cubicBezTo>
                      <a:pt x="1" y="321"/>
                      <a:pt x="0" y="307"/>
                      <a:pt x="4" y="290"/>
                    </a:cubicBezTo>
                    <a:lnTo>
                      <a:pt x="40" y="112"/>
                    </a:lnTo>
                    <a:lnTo>
                      <a:pt x="4" y="112"/>
                    </a:lnTo>
                    <a:lnTo>
                      <a:pt x="12" y="75"/>
                    </a:lnTo>
                    <a:lnTo>
                      <a:pt x="48" y="7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66" name="Freeform 23">
                <a:extLst>
                  <a:ext uri="{FF2B5EF4-FFF2-40B4-BE49-F238E27FC236}">
                    <a16:creationId xmlns:a16="http://schemas.microsoft.com/office/drawing/2014/main" id="{64028E88-D25A-40A6-AA6C-6DDCC4233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8325" y="4448175"/>
                <a:ext cx="141288" cy="209550"/>
              </a:xfrm>
              <a:custGeom>
                <a:avLst/>
                <a:gdLst>
                  <a:gd name="T0" fmla="*/ 55 w 187"/>
                  <a:gd name="T1" fmla="*/ 6 h 275"/>
                  <a:gd name="T2" fmla="*/ 98 w 187"/>
                  <a:gd name="T3" fmla="*/ 6 h 275"/>
                  <a:gd name="T4" fmla="*/ 89 w 187"/>
                  <a:gd name="T5" fmla="*/ 52 h 275"/>
                  <a:gd name="T6" fmla="*/ 121 w 187"/>
                  <a:gd name="T7" fmla="*/ 19 h 275"/>
                  <a:gd name="T8" fmla="*/ 173 w 187"/>
                  <a:gd name="T9" fmla="*/ 0 h 275"/>
                  <a:gd name="T10" fmla="*/ 177 w 187"/>
                  <a:gd name="T11" fmla="*/ 0 h 275"/>
                  <a:gd name="T12" fmla="*/ 187 w 187"/>
                  <a:gd name="T13" fmla="*/ 1 h 275"/>
                  <a:gd name="T14" fmla="*/ 177 w 187"/>
                  <a:gd name="T15" fmla="*/ 49 h 275"/>
                  <a:gd name="T16" fmla="*/ 170 w 187"/>
                  <a:gd name="T17" fmla="*/ 48 h 275"/>
                  <a:gd name="T18" fmla="*/ 163 w 187"/>
                  <a:gd name="T19" fmla="*/ 47 h 275"/>
                  <a:gd name="T20" fmla="*/ 106 w 187"/>
                  <a:gd name="T21" fmla="*/ 69 h 275"/>
                  <a:gd name="T22" fmla="*/ 77 w 187"/>
                  <a:gd name="T23" fmla="*/ 120 h 275"/>
                  <a:gd name="T24" fmla="*/ 45 w 187"/>
                  <a:gd name="T25" fmla="*/ 275 h 275"/>
                  <a:gd name="T26" fmla="*/ 0 w 187"/>
                  <a:gd name="T27" fmla="*/ 275 h 275"/>
                  <a:gd name="T28" fmla="*/ 55 w 187"/>
                  <a:gd name="T29" fmla="*/ 6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275">
                    <a:moveTo>
                      <a:pt x="55" y="6"/>
                    </a:moveTo>
                    <a:lnTo>
                      <a:pt x="98" y="6"/>
                    </a:lnTo>
                    <a:lnTo>
                      <a:pt x="89" y="52"/>
                    </a:lnTo>
                    <a:cubicBezTo>
                      <a:pt x="94" y="43"/>
                      <a:pt x="105" y="32"/>
                      <a:pt x="121" y="19"/>
                    </a:cubicBezTo>
                    <a:cubicBezTo>
                      <a:pt x="138" y="6"/>
                      <a:pt x="155" y="0"/>
                      <a:pt x="173" y="0"/>
                    </a:cubicBezTo>
                    <a:cubicBezTo>
                      <a:pt x="174" y="0"/>
                      <a:pt x="175" y="0"/>
                      <a:pt x="177" y="0"/>
                    </a:cubicBezTo>
                    <a:cubicBezTo>
                      <a:pt x="179" y="0"/>
                      <a:pt x="182" y="0"/>
                      <a:pt x="187" y="1"/>
                    </a:cubicBezTo>
                    <a:lnTo>
                      <a:pt x="177" y="49"/>
                    </a:lnTo>
                    <a:cubicBezTo>
                      <a:pt x="175" y="48"/>
                      <a:pt x="172" y="48"/>
                      <a:pt x="170" y="48"/>
                    </a:cubicBezTo>
                    <a:cubicBezTo>
                      <a:pt x="168" y="48"/>
                      <a:pt x="165" y="47"/>
                      <a:pt x="163" y="47"/>
                    </a:cubicBezTo>
                    <a:cubicBezTo>
                      <a:pt x="140" y="47"/>
                      <a:pt x="121" y="55"/>
                      <a:pt x="106" y="69"/>
                    </a:cubicBezTo>
                    <a:cubicBezTo>
                      <a:pt x="90" y="84"/>
                      <a:pt x="81" y="101"/>
                      <a:pt x="77" y="120"/>
                    </a:cubicBezTo>
                    <a:lnTo>
                      <a:pt x="45" y="275"/>
                    </a:lnTo>
                    <a:lnTo>
                      <a:pt x="0" y="275"/>
                    </a:ln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67" name="Freeform 24">
                <a:extLst>
                  <a:ext uri="{FF2B5EF4-FFF2-40B4-BE49-F238E27FC236}">
                    <a16:creationId xmlns:a16="http://schemas.microsoft.com/office/drawing/2014/main" id="{ECC1DCC0-5AC3-4BA9-AF2E-6083CEC97B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75325" y="4448175"/>
                <a:ext cx="198438" cy="215900"/>
              </a:xfrm>
              <a:custGeom>
                <a:avLst/>
                <a:gdLst>
                  <a:gd name="T0" fmla="*/ 60 w 262"/>
                  <a:gd name="T1" fmla="*/ 235 h 285"/>
                  <a:gd name="T2" fmla="*/ 92 w 262"/>
                  <a:gd name="T3" fmla="*/ 246 h 285"/>
                  <a:gd name="T4" fmla="*/ 140 w 262"/>
                  <a:gd name="T5" fmla="*/ 235 h 285"/>
                  <a:gd name="T6" fmla="*/ 190 w 262"/>
                  <a:gd name="T7" fmla="*/ 175 h 285"/>
                  <a:gd name="T8" fmla="*/ 198 w 262"/>
                  <a:gd name="T9" fmla="*/ 139 h 285"/>
                  <a:gd name="T10" fmla="*/ 175 w 262"/>
                  <a:gd name="T11" fmla="*/ 148 h 285"/>
                  <a:gd name="T12" fmla="*/ 148 w 262"/>
                  <a:gd name="T13" fmla="*/ 153 h 285"/>
                  <a:gd name="T14" fmla="*/ 120 w 262"/>
                  <a:gd name="T15" fmla="*/ 156 h 285"/>
                  <a:gd name="T16" fmla="*/ 81 w 262"/>
                  <a:gd name="T17" fmla="*/ 167 h 285"/>
                  <a:gd name="T18" fmla="*/ 52 w 262"/>
                  <a:gd name="T19" fmla="*/ 204 h 285"/>
                  <a:gd name="T20" fmla="*/ 60 w 262"/>
                  <a:gd name="T21" fmla="*/ 235 h 285"/>
                  <a:gd name="T22" fmla="*/ 181 w 262"/>
                  <a:gd name="T23" fmla="*/ 113 h 285"/>
                  <a:gd name="T24" fmla="*/ 204 w 262"/>
                  <a:gd name="T25" fmla="*/ 100 h 285"/>
                  <a:gd name="T26" fmla="*/ 211 w 262"/>
                  <a:gd name="T27" fmla="*/ 83 h 285"/>
                  <a:gd name="T28" fmla="*/ 201 w 262"/>
                  <a:gd name="T29" fmla="*/ 49 h 285"/>
                  <a:gd name="T30" fmla="*/ 156 w 262"/>
                  <a:gd name="T31" fmla="*/ 38 h 285"/>
                  <a:gd name="T32" fmla="*/ 102 w 262"/>
                  <a:gd name="T33" fmla="*/ 58 h 285"/>
                  <a:gd name="T34" fmla="*/ 85 w 262"/>
                  <a:gd name="T35" fmla="*/ 89 h 285"/>
                  <a:gd name="T36" fmla="*/ 43 w 262"/>
                  <a:gd name="T37" fmla="*/ 89 h 285"/>
                  <a:gd name="T38" fmla="*/ 89 w 262"/>
                  <a:gd name="T39" fmla="*/ 20 h 285"/>
                  <a:gd name="T40" fmla="*/ 165 w 262"/>
                  <a:gd name="T41" fmla="*/ 0 h 285"/>
                  <a:gd name="T42" fmla="*/ 239 w 262"/>
                  <a:gd name="T43" fmla="*/ 18 h 285"/>
                  <a:gd name="T44" fmla="*/ 256 w 262"/>
                  <a:gd name="T45" fmla="*/ 75 h 285"/>
                  <a:gd name="T46" fmla="*/ 224 w 262"/>
                  <a:gd name="T47" fmla="*/ 230 h 285"/>
                  <a:gd name="T48" fmla="*/ 225 w 262"/>
                  <a:gd name="T49" fmla="*/ 241 h 285"/>
                  <a:gd name="T50" fmla="*/ 236 w 262"/>
                  <a:gd name="T51" fmla="*/ 245 h 285"/>
                  <a:gd name="T52" fmla="*/ 243 w 262"/>
                  <a:gd name="T53" fmla="*/ 245 h 285"/>
                  <a:gd name="T54" fmla="*/ 251 w 262"/>
                  <a:gd name="T55" fmla="*/ 244 h 285"/>
                  <a:gd name="T56" fmla="*/ 244 w 262"/>
                  <a:gd name="T57" fmla="*/ 277 h 285"/>
                  <a:gd name="T58" fmla="*/ 227 w 262"/>
                  <a:gd name="T59" fmla="*/ 281 h 285"/>
                  <a:gd name="T60" fmla="*/ 212 w 262"/>
                  <a:gd name="T61" fmla="*/ 282 h 285"/>
                  <a:gd name="T62" fmla="*/ 182 w 262"/>
                  <a:gd name="T63" fmla="*/ 265 h 285"/>
                  <a:gd name="T64" fmla="*/ 179 w 262"/>
                  <a:gd name="T65" fmla="*/ 240 h 285"/>
                  <a:gd name="T66" fmla="*/ 133 w 262"/>
                  <a:gd name="T67" fmla="*/ 272 h 285"/>
                  <a:gd name="T68" fmla="*/ 73 w 262"/>
                  <a:gd name="T69" fmla="*/ 285 h 285"/>
                  <a:gd name="T70" fmla="*/ 17 w 262"/>
                  <a:gd name="T71" fmla="*/ 262 h 285"/>
                  <a:gd name="T72" fmla="*/ 5 w 262"/>
                  <a:gd name="T73" fmla="*/ 205 h 285"/>
                  <a:gd name="T74" fmla="*/ 40 w 262"/>
                  <a:gd name="T75" fmla="*/ 147 h 285"/>
                  <a:gd name="T76" fmla="*/ 107 w 262"/>
                  <a:gd name="T77" fmla="*/ 122 h 285"/>
                  <a:gd name="T78" fmla="*/ 181 w 262"/>
                  <a:gd name="T79" fmla="*/ 11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2" h="285">
                    <a:moveTo>
                      <a:pt x="60" y="235"/>
                    </a:moveTo>
                    <a:cubicBezTo>
                      <a:pt x="68" y="243"/>
                      <a:pt x="79" y="246"/>
                      <a:pt x="92" y="246"/>
                    </a:cubicBezTo>
                    <a:cubicBezTo>
                      <a:pt x="108" y="246"/>
                      <a:pt x="124" y="243"/>
                      <a:pt x="140" y="235"/>
                    </a:cubicBezTo>
                    <a:cubicBezTo>
                      <a:pt x="168" y="223"/>
                      <a:pt x="185" y="203"/>
                      <a:pt x="190" y="175"/>
                    </a:cubicBezTo>
                    <a:lnTo>
                      <a:pt x="198" y="139"/>
                    </a:lnTo>
                    <a:cubicBezTo>
                      <a:pt x="192" y="143"/>
                      <a:pt x="184" y="146"/>
                      <a:pt x="175" y="148"/>
                    </a:cubicBezTo>
                    <a:cubicBezTo>
                      <a:pt x="165" y="150"/>
                      <a:pt x="157" y="152"/>
                      <a:pt x="148" y="153"/>
                    </a:cubicBezTo>
                    <a:lnTo>
                      <a:pt x="120" y="156"/>
                    </a:lnTo>
                    <a:cubicBezTo>
                      <a:pt x="103" y="159"/>
                      <a:pt x="90" y="162"/>
                      <a:pt x="81" y="167"/>
                    </a:cubicBezTo>
                    <a:cubicBezTo>
                      <a:pt x="65" y="175"/>
                      <a:pt x="56" y="187"/>
                      <a:pt x="52" y="204"/>
                    </a:cubicBezTo>
                    <a:cubicBezTo>
                      <a:pt x="49" y="217"/>
                      <a:pt x="52" y="228"/>
                      <a:pt x="60" y="235"/>
                    </a:cubicBezTo>
                    <a:close/>
                    <a:moveTo>
                      <a:pt x="181" y="113"/>
                    </a:moveTo>
                    <a:cubicBezTo>
                      <a:pt x="191" y="112"/>
                      <a:pt x="199" y="107"/>
                      <a:pt x="204" y="100"/>
                    </a:cubicBezTo>
                    <a:cubicBezTo>
                      <a:pt x="207" y="96"/>
                      <a:pt x="209" y="90"/>
                      <a:pt x="211" y="83"/>
                    </a:cubicBezTo>
                    <a:cubicBezTo>
                      <a:pt x="214" y="67"/>
                      <a:pt x="211" y="56"/>
                      <a:pt x="201" y="49"/>
                    </a:cubicBezTo>
                    <a:cubicBezTo>
                      <a:pt x="192" y="42"/>
                      <a:pt x="177" y="38"/>
                      <a:pt x="156" y="38"/>
                    </a:cubicBezTo>
                    <a:cubicBezTo>
                      <a:pt x="133" y="38"/>
                      <a:pt x="115" y="45"/>
                      <a:pt x="102" y="58"/>
                    </a:cubicBezTo>
                    <a:cubicBezTo>
                      <a:pt x="95" y="65"/>
                      <a:pt x="90" y="75"/>
                      <a:pt x="85" y="89"/>
                    </a:cubicBezTo>
                    <a:lnTo>
                      <a:pt x="43" y="89"/>
                    </a:lnTo>
                    <a:cubicBezTo>
                      <a:pt x="51" y="56"/>
                      <a:pt x="66" y="33"/>
                      <a:pt x="89" y="20"/>
                    </a:cubicBezTo>
                    <a:cubicBezTo>
                      <a:pt x="113" y="7"/>
                      <a:pt x="138" y="0"/>
                      <a:pt x="165" y="0"/>
                    </a:cubicBezTo>
                    <a:cubicBezTo>
                      <a:pt x="197" y="0"/>
                      <a:pt x="221" y="6"/>
                      <a:pt x="239" y="18"/>
                    </a:cubicBezTo>
                    <a:cubicBezTo>
                      <a:pt x="256" y="30"/>
                      <a:pt x="262" y="49"/>
                      <a:pt x="256" y="75"/>
                    </a:cubicBezTo>
                    <a:lnTo>
                      <a:pt x="224" y="230"/>
                    </a:lnTo>
                    <a:cubicBezTo>
                      <a:pt x="223" y="234"/>
                      <a:pt x="223" y="238"/>
                      <a:pt x="225" y="241"/>
                    </a:cubicBezTo>
                    <a:cubicBezTo>
                      <a:pt x="226" y="244"/>
                      <a:pt x="230" y="245"/>
                      <a:pt x="236" y="245"/>
                    </a:cubicBezTo>
                    <a:cubicBezTo>
                      <a:pt x="238" y="245"/>
                      <a:pt x="240" y="245"/>
                      <a:pt x="243" y="245"/>
                    </a:cubicBezTo>
                    <a:cubicBezTo>
                      <a:pt x="246" y="245"/>
                      <a:pt x="248" y="244"/>
                      <a:pt x="251" y="244"/>
                    </a:cubicBezTo>
                    <a:lnTo>
                      <a:pt x="244" y="277"/>
                    </a:lnTo>
                    <a:cubicBezTo>
                      <a:pt x="237" y="279"/>
                      <a:pt x="231" y="280"/>
                      <a:pt x="227" y="281"/>
                    </a:cubicBezTo>
                    <a:cubicBezTo>
                      <a:pt x="224" y="281"/>
                      <a:pt x="219" y="282"/>
                      <a:pt x="212" y="282"/>
                    </a:cubicBezTo>
                    <a:cubicBezTo>
                      <a:pt x="197" y="282"/>
                      <a:pt x="187" y="276"/>
                      <a:pt x="182" y="265"/>
                    </a:cubicBezTo>
                    <a:cubicBezTo>
                      <a:pt x="179" y="259"/>
                      <a:pt x="178" y="251"/>
                      <a:pt x="179" y="240"/>
                    </a:cubicBezTo>
                    <a:cubicBezTo>
                      <a:pt x="167" y="252"/>
                      <a:pt x="152" y="263"/>
                      <a:pt x="133" y="272"/>
                    </a:cubicBezTo>
                    <a:cubicBezTo>
                      <a:pt x="114" y="280"/>
                      <a:pt x="94" y="285"/>
                      <a:pt x="73" y="285"/>
                    </a:cubicBezTo>
                    <a:cubicBezTo>
                      <a:pt x="48" y="285"/>
                      <a:pt x="29" y="277"/>
                      <a:pt x="17" y="262"/>
                    </a:cubicBezTo>
                    <a:cubicBezTo>
                      <a:pt x="4" y="247"/>
                      <a:pt x="0" y="228"/>
                      <a:pt x="5" y="205"/>
                    </a:cubicBezTo>
                    <a:cubicBezTo>
                      <a:pt x="10" y="180"/>
                      <a:pt x="22" y="161"/>
                      <a:pt x="40" y="147"/>
                    </a:cubicBezTo>
                    <a:cubicBezTo>
                      <a:pt x="58" y="134"/>
                      <a:pt x="81" y="125"/>
                      <a:pt x="107" y="122"/>
                    </a:cubicBezTo>
                    <a:lnTo>
                      <a:pt x="181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68" name="Freeform 25">
                <a:extLst>
                  <a:ext uri="{FF2B5EF4-FFF2-40B4-BE49-F238E27FC236}">
                    <a16:creationId xmlns:a16="http://schemas.microsoft.com/office/drawing/2014/main" id="{8056C00B-FADF-406F-AB2C-FC7B64BFF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7100" y="4395788"/>
                <a:ext cx="104775" cy="265113"/>
              </a:xfrm>
              <a:custGeom>
                <a:avLst/>
                <a:gdLst>
                  <a:gd name="T0" fmla="*/ 64 w 137"/>
                  <a:gd name="T1" fmla="*/ 0 h 348"/>
                  <a:gd name="T2" fmla="*/ 110 w 137"/>
                  <a:gd name="T3" fmla="*/ 0 h 348"/>
                  <a:gd name="T4" fmla="*/ 94 w 137"/>
                  <a:gd name="T5" fmla="*/ 75 h 348"/>
                  <a:gd name="T6" fmla="*/ 137 w 137"/>
                  <a:gd name="T7" fmla="*/ 75 h 348"/>
                  <a:gd name="T8" fmla="*/ 130 w 137"/>
                  <a:gd name="T9" fmla="*/ 112 h 348"/>
                  <a:gd name="T10" fmla="*/ 87 w 137"/>
                  <a:gd name="T11" fmla="*/ 112 h 348"/>
                  <a:gd name="T12" fmla="*/ 50 w 137"/>
                  <a:gd name="T13" fmla="*/ 287 h 348"/>
                  <a:gd name="T14" fmla="*/ 56 w 137"/>
                  <a:gd name="T15" fmla="*/ 306 h 348"/>
                  <a:gd name="T16" fmla="*/ 73 w 137"/>
                  <a:gd name="T17" fmla="*/ 309 h 348"/>
                  <a:gd name="T18" fmla="*/ 80 w 137"/>
                  <a:gd name="T19" fmla="*/ 309 h 348"/>
                  <a:gd name="T20" fmla="*/ 89 w 137"/>
                  <a:gd name="T21" fmla="*/ 308 h 348"/>
                  <a:gd name="T22" fmla="*/ 82 w 137"/>
                  <a:gd name="T23" fmla="*/ 344 h 348"/>
                  <a:gd name="T24" fmla="*/ 65 w 137"/>
                  <a:gd name="T25" fmla="*/ 347 h 348"/>
                  <a:gd name="T26" fmla="*/ 46 w 137"/>
                  <a:gd name="T27" fmla="*/ 348 h 348"/>
                  <a:gd name="T28" fmla="*/ 7 w 137"/>
                  <a:gd name="T29" fmla="*/ 332 h 348"/>
                  <a:gd name="T30" fmla="*/ 4 w 137"/>
                  <a:gd name="T31" fmla="*/ 290 h 348"/>
                  <a:gd name="T32" fmla="*/ 41 w 137"/>
                  <a:gd name="T33" fmla="*/ 112 h 348"/>
                  <a:gd name="T34" fmla="*/ 4 w 137"/>
                  <a:gd name="T35" fmla="*/ 112 h 348"/>
                  <a:gd name="T36" fmla="*/ 12 w 137"/>
                  <a:gd name="T37" fmla="*/ 75 h 348"/>
                  <a:gd name="T38" fmla="*/ 49 w 137"/>
                  <a:gd name="T39" fmla="*/ 75 h 348"/>
                  <a:gd name="T40" fmla="*/ 64 w 137"/>
                  <a:gd name="T4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7" h="348">
                    <a:moveTo>
                      <a:pt x="64" y="0"/>
                    </a:moveTo>
                    <a:lnTo>
                      <a:pt x="110" y="0"/>
                    </a:lnTo>
                    <a:lnTo>
                      <a:pt x="94" y="75"/>
                    </a:lnTo>
                    <a:lnTo>
                      <a:pt x="137" y="75"/>
                    </a:lnTo>
                    <a:lnTo>
                      <a:pt x="130" y="112"/>
                    </a:lnTo>
                    <a:lnTo>
                      <a:pt x="87" y="112"/>
                    </a:lnTo>
                    <a:lnTo>
                      <a:pt x="50" y="287"/>
                    </a:lnTo>
                    <a:cubicBezTo>
                      <a:pt x="48" y="297"/>
                      <a:pt x="50" y="303"/>
                      <a:pt x="56" y="306"/>
                    </a:cubicBezTo>
                    <a:cubicBezTo>
                      <a:pt x="59" y="308"/>
                      <a:pt x="65" y="309"/>
                      <a:pt x="73" y="309"/>
                    </a:cubicBezTo>
                    <a:cubicBezTo>
                      <a:pt x="75" y="309"/>
                      <a:pt x="78" y="309"/>
                      <a:pt x="80" y="309"/>
                    </a:cubicBezTo>
                    <a:cubicBezTo>
                      <a:pt x="83" y="309"/>
                      <a:pt x="86" y="308"/>
                      <a:pt x="89" y="308"/>
                    </a:cubicBezTo>
                    <a:lnTo>
                      <a:pt x="82" y="344"/>
                    </a:lnTo>
                    <a:cubicBezTo>
                      <a:pt x="76" y="345"/>
                      <a:pt x="70" y="346"/>
                      <a:pt x="65" y="347"/>
                    </a:cubicBezTo>
                    <a:cubicBezTo>
                      <a:pt x="59" y="348"/>
                      <a:pt x="53" y="348"/>
                      <a:pt x="46" y="348"/>
                    </a:cubicBezTo>
                    <a:cubicBezTo>
                      <a:pt x="25" y="348"/>
                      <a:pt x="12" y="343"/>
                      <a:pt x="7" y="332"/>
                    </a:cubicBezTo>
                    <a:cubicBezTo>
                      <a:pt x="1" y="321"/>
                      <a:pt x="0" y="307"/>
                      <a:pt x="4" y="290"/>
                    </a:cubicBezTo>
                    <a:lnTo>
                      <a:pt x="41" y="112"/>
                    </a:lnTo>
                    <a:lnTo>
                      <a:pt x="4" y="112"/>
                    </a:lnTo>
                    <a:lnTo>
                      <a:pt x="12" y="75"/>
                    </a:lnTo>
                    <a:lnTo>
                      <a:pt x="49" y="7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69" name="Freeform 26">
                <a:extLst>
                  <a:ext uri="{FF2B5EF4-FFF2-40B4-BE49-F238E27FC236}">
                    <a16:creationId xmlns:a16="http://schemas.microsoft.com/office/drawing/2014/main" id="{034153F7-7E31-4104-BC2E-77A613B8F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05525" y="4448175"/>
                <a:ext cx="198438" cy="215900"/>
              </a:xfrm>
              <a:custGeom>
                <a:avLst/>
                <a:gdLst>
                  <a:gd name="T0" fmla="*/ 212 w 261"/>
                  <a:gd name="T1" fmla="*/ 119 h 284"/>
                  <a:gd name="T2" fmla="*/ 209 w 261"/>
                  <a:gd name="T3" fmla="*/ 72 h 284"/>
                  <a:gd name="T4" fmla="*/ 155 w 261"/>
                  <a:gd name="T5" fmla="*/ 39 h 284"/>
                  <a:gd name="T6" fmla="*/ 98 w 261"/>
                  <a:gd name="T7" fmla="*/ 62 h 284"/>
                  <a:gd name="T8" fmla="*/ 64 w 261"/>
                  <a:gd name="T9" fmla="*/ 119 h 284"/>
                  <a:gd name="T10" fmla="*/ 212 w 261"/>
                  <a:gd name="T11" fmla="*/ 119 h 284"/>
                  <a:gd name="T12" fmla="*/ 218 w 261"/>
                  <a:gd name="T13" fmla="*/ 13 h 284"/>
                  <a:gd name="T14" fmla="*/ 252 w 261"/>
                  <a:gd name="T15" fmla="*/ 48 h 284"/>
                  <a:gd name="T16" fmla="*/ 260 w 261"/>
                  <a:gd name="T17" fmla="*/ 95 h 284"/>
                  <a:gd name="T18" fmla="*/ 252 w 261"/>
                  <a:gd name="T19" fmla="*/ 155 h 284"/>
                  <a:gd name="T20" fmla="*/ 56 w 261"/>
                  <a:gd name="T21" fmla="*/ 155 h 284"/>
                  <a:gd name="T22" fmla="*/ 61 w 261"/>
                  <a:gd name="T23" fmla="*/ 221 h 284"/>
                  <a:gd name="T24" fmla="*/ 112 w 261"/>
                  <a:gd name="T25" fmla="*/ 245 h 284"/>
                  <a:gd name="T26" fmla="*/ 173 w 261"/>
                  <a:gd name="T27" fmla="*/ 222 h 284"/>
                  <a:gd name="T28" fmla="*/ 196 w 261"/>
                  <a:gd name="T29" fmla="*/ 190 h 284"/>
                  <a:gd name="T30" fmla="*/ 240 w 261"/>
                  <a:gd name="T31" fmla="*/ 190 h 284"/>
                  <a:gd name="T32" fmla="*/ 222 w 261"/>
                  <a:gd name="T33" fmla="*/ 223 h 284"/>
                  <a:gd name="T34" fmla="*/ 194 w 261"/>
                  <a:gd name="T35" fmla="*/ 253 h 284"/>
                  <a:gd name="T36" fmla="*/ 137 w 261"/>
                  <a:gd name="T37" fmla="*/ 280 h 284"/>
                  <a:gd name="T38" fmla="*/ 100 w 261"/>
                  <a:gd name="T39" fmla="*/ 284 h 284"/>
                  <a:gd name="T40" fmla="*/ 23 w 261"/>
                  <a:gd name="T41" fmla="*/ 248 h 284"/>
                  <a:gd name="T42" fmla="*/ 9 w 261"/>
                  <a:gd name="T43" fmla="*/ 145 h 284"/>
                  <a:gd name="T44" fmla="*/ 66 w 261"/>
                  <a:gd name="T45" fmla="*/ 40 h 284"/>
                  <a:gd name="T46" fmla="*/ 166 w 261"/>
                  <a:gd name="T47" fmla="*/ 0 h 284"/>
                  <a:gd name="T48" fmla="*/ 218 w 261"/>
                  <a:gd name="T49" fmla="*/ 1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1" h="284">
                    <a:moveTo>
                      <a:pt x="212" y="119"/>
                    </a:moveTo>
                    <a:cubicBezTo>
                      <a:pt x="215" y="99"/>
                      <a:pt x="214" y="84"/>
                      <a:pt x="209" y="72"/>
                    </a:cubicBezTo>
                    <a:cubicBezTo>
                      <a:pt x="202" y="50"/>
                      <a:pt x="183" y="39"/>
                      <a:pt x="155" y="39"/>
                    </a:cubicBezTo>
                    <a:cubicBezTo>
                      <a:pt x="134" y="39"/>
                      <a:pt x="115" y="47"/>
                      <a:pt x="98" y="62"/>
                    </a:cubicBezTo>
                    <a:cubicBezTo>
                      <a:pt x="81" y="77"/>
                      <a:pt x="70" y="96"/>
                      <a:pt x="64" y="119"/>
                    </a:cubicBezTo>
                    <a:lnTo>
                      <a:pt x="212" y="119"/>
                    </a:lnTo>
                    <a:close/>
                    <a:moveTo>
                      <a:pt x="218" y="13"/>
                    </a:moveTo>
                    <a:cubicBezTo>
                      <a:pt x="234" y="22"/>
                      <a:pt x="245" y="34"/>
                      <a:pt x="252" y="48"/>
                    </a:cubicBezTo>
                    <a:cubicBezTo>
                      <a:pt x="258" y="61"/>
                      <a:pt x="261" y="77"/>
                      <a:pt x="260" y="95"/>
                    </a:cubicBezTo>
                    <a:cubicBezTo>
                      <a:pt x="260" y="108"/>
                      <a:pt x="257" y="128"/>
                      <a:pt x="252" y="155"/>
                    </a:cubicBezTo>
                    <a:lnTo>
                      <a:pt x="56" y="155"/>
                    </a:lnTo>
                    <a:cubicBezTo>
                      <a:pt x="51" y="182"/>
                      <a:pt x="53" y="204"/>
                      <a:pt x="61" y="221"/>
                    </a:cubicBezTo>
                    <a:cubicBezTo>
                      <a:pt x="70" y="237"/>
                      <a:pt x="87" y="245"/>
                      <a:pt x="112" y="245"/>
                    </a:cubicBezTo>
                    <a:cubicBezTo>
                      <a:pt x="135" y="245"/>
                      <a:pt x="156" y="238"/>
                      <a:pt x="173" y="222"/>
                    </a:cubicBezTo>
                    <a:cubicBezTo>
                      <a:pt x="182" y="213"/>
                      <a:pt x="190" y="202"/>
                      <a:pt x="196" y="190"/>
                    </a:cubicBezTo>
                    <a:lnTo>
                      <a:pt x="240" y="190"/>
                    </a:lnTo>
                    <a:cubicBezTo>
                      <a:pt x="237" y="200"/>
                      <a:pt x="231" y="211"/>
                      <a:pt x="222" y="223"/>
                    </a:cubicBezTo>
                    <a:cubicBezTo>
                      <a:pt x="213" y="236"/>
                      <a:pt x="203" y="246"/>
                      <a:pt x="194" y="253"/>
                    </a:cubicBezTo>
                    <a:cubicBezTo>
                      <a:pt x="177" y="267"/>
                      <a:pt x="158" y="276"/>
                      <a:pt x="137" y="280"/>
                    </a:cubicBezTo>
                    <a:cubicBezTo>
                      <a:pt x="126" y="283"/>
                      <a:pt x="113" y="284"/>
                      <a:pt x="100" y="284"/>
                    </a:cubicBezTo>
                    <a:cubicBezTo>
                      <a:pt x="67" y="284"/>
                      <a:pt x="41" y="272"/>
                      <a:pt x="23" y="248"/>
                    </a:cubicBezTo>
                    <a:cubicBezTo>
                      <a:pt x="5" y="223"/>
                      <a:pt x="0" y="189"/>
                      <a:pt x="9" y="145"/>
                    </a:cubicBezTo>
                    <a:cubicBezTo>
                      <a:pt x="18" y="102"/>
                      <a:pt x="37" y="67"/>
                      <a:pt x="66" y="40"/>
                    </a:cubicBezTo>
                    <a:cubicBezTo>
                      <a:pt x="95" y="13"/>
                      <a:pt x="128" y="0"/>
                      <a:pt x="166" y="0"/>
                    </a:cubicBezTo>
                    <a:cubicBezTo>
                      <a:pt x="185" y="0"/>
                      <a:pt x="202" y="4"/>
                      <a:pt x="21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70" name="Freeform 27">
                <a:extLst>
                  <a:ext uri="{FF2B5EF4-FFF2-40B4-BE49-F238E27FC236}">
                    <a16:creationId xmlns:a16="http://schemas.microsoft.com/office/drawing/2014/main" id="{8868D98A-FB38-4102-A2EA-9F1A3AFE1D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5550" y="4449763"/>
                <a:ext cx="222250" cy="295275"/>
              </a:xfrm>
              <a:custGeom>
                <a:avLst/>
                <a:gdLst>
                  <a:gd name="T0" fmla="*/ 218 w 292"/>
                  <a:gd name="T1" fmla="*/ 64 h 388"/>
                  <a:gd name="T2" fmla="*/ 171 w 292"/>
                  <a:gd name="T3" fmla="*/ 40 h 388"/>
                  <a:gd name="T4" fmla="*/ 97 w 292"/>
                  <a:gd name="T5" fmla="*/ 85 h 388"/>
                  <a:gd name="T6" fmla="*/ 75 w 292"/>
                  <a:gd name="T7" fmla="*/ 147 h 388"/>
                  <a:gd name="T8" fmla="*/ 79 w 292"/>
                  <a:gd name="T9" fmla="*/ 216 h 388"/>
                  <a:gd name="T10" fmla="*/ 123 w 292"/>
                  <a:gd name="T11" fmla="*/ 240 h 388"/>
                  <a:gd name="T12" fmla="*/ 201 w 292"/>
                  <a:gd name="T13" fmla="*/ 196 h 388"/>
                  <a:gd name="T14" fmla="*/ 224 w 292"/>
                  <a:gd name="T15" fmla="*/ 138 h 388"/>
                  <a:gd name="T16" fmla="*/ 218 w 292"/>
                  <a:gd name="T17" fmla="*/ 64 h 388"/>
                  <a:gd name="T18" fmla="*/ 223 w 292"/>
                  <a:gd name="T19" fmla="*/ 16 h 388"/>
                  <a:gd name="T20" fmla="*/ 244 w 292"/>
                  <a:gd name="T21" fmla="*/ 41 h 388"/>
                  <a:gd name="T22" fmla="*/ 251 w 292"/>
                  <a:gd name="T23" fmla="*/ 7 h 388"/>
                  <a:gd name="T24" fmla="*/ 292 w 292"/>
                  <a:gd name="T25" fmla="*/ 7 h 388"/>
                  <a:gd name="T26" fmla="*/ 242 w 292"/>
                  <a:gd name="T27" fmla="*/ 252 h 388"/>
                  <a:gd name="T28" fmla="*/ 210 w 292"/>
                  <a:gd name="T29" fmla="*/ 333 h 388"/>
                  <a:gd name="T30" fmla="*/ 93 w 292"/>
                  <a:gd name="T31" fmla="*/ 388 h 388"/>
                  <a:gd name="T32" fmla="*/ 24 w 292"/>
                  <a:gd name="T33" fmla="*/ 368 h 388"/>
                  <a:gd name="T34" fmla="*/ 3 w 292"/>
                  <a:gd name="T35" fmla="*/ 307 h 388"/>
                  <a:gd name="T36" fmla="*/ 49 w 292"/>
                  <a:gd name="T37" fmla="*/ 307 h 388"/>
                  <a:gd name="T38" fmla="*/ 57 w 292"/>
                  <a:gd name="T39" fmla="*/ 335 h 388"/>
                  <a:gd name="T40" fmla="*/ 102 w 292"/>
                  <a:gd name="T41" fmla="*/ 350 h 388"/>
                  <a:gd name="T42" fmla="*/ 177 w 292"/>
                  <a:gd name="T43" fmla="*/ 314 h 388"/>
                  <a:gd name="T44" fmla="*/ 202 w 292"/>
                  <a:gd name="T45" fmla="*/ 236 h 388"/>
                  <a:gd name="T46" fmla="*/ 163 w 292"/>
                  <a:gd name="T47" fmla="*/ 267 h 388"/>
                  <a:gd name="T48" fmla="*/ 110 w 292"/>
                  <a:gd name="T49" fmla="*/ 277 h 388"/>
                  <a:gd name="T50" fmla="*/ 41 w 292"/>
                  <a:gd name="T51" fmla="*/ 246 h 388"/>
                  <a:gd name="T52" fmla="*/ 29 w 292"/>
                  <a:gd name="T53" fmla="*/ 143 h 388"/>
                  <a:gd name="T54" fmla="*/ 84 w 292"/>
                  <a:gd name="T55" fmla="*/ 38 h 388"/>
                  <a:gd name="T56" fmla="*/ 171 w 292"/>
                  <a:gd name="T57" fmla="*/ 0 h 388"/>
                  <a:gd name="T58" fmla="*/ 223 w 292"/>
                  <a:gd name="T59" fmla="*/ 1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2" h="388">
                    <a:moveTo>
                      <a:pt x="218" y="64"/>
                    </a:moveTo>
                    <a:cubicBezTo>
                      <a:pt x="208" y="48"/>
                      <a:pt x="192" y="40"/>
                      <a:pt x="171" y="40"/>
                    </a:cubicBezTo>
                    <a:cubicBezTo>
                      <a:pt x="140" y="40"/>
                      <a:pt x="115" y="55"/>
                      <a:pt x="97" y="85"/>
                    </a:cubicBezTo>
                    <a:cubicBezTo>
                      <a:pt x="88" y="101"/>
                      <a:pt x="80" y="121"/>
                      <a:pt x="75" y="147"/>
                    </a:cubicBezTo>
                    <a:cubicBezTo>
                      <a:pt x="69" y="178"/>
                      <a:pt x="70" y="201"/>
                      <a:pt x="79" y="216"/>
                    </a:cubicBezTo>
                    <a:cubicBezTo>
                      <a:pt x="88" y="232"/>
                      <a:pt x="103" y="240"/>
                      <a:pt x="123" y="240"/>
                    </a:cubicBezTo>
                    <a:cubicBezTo>
                      <a:pt x="156" y="240"/>
                      <a:pt x="181" y="225"/>
                      <a:pt x="201" y="196"/>
                    </a:cubicBezTo>
                    <a:cubicBezTo>
                      <a:pt x="211" y="180"/>
                      <a:pt x="219" y="160"/>
                      <a:pt x="224" y="138"/>
                    </a:cubicBezTo>
                    <a:cubicBezTo>
                      <a:pt x="231" y="105"/>
                      <a:pt x="229" y="80"/>
                      <a:pt x="218" y="64"/>
                    </a:cubicBezTo>
                    <a:close/>
                    <a:moveTo>
                      <a:pt x="223" y="16"/>
                    </a:moveTo>
                    <a:cubicBezTo>
                      <a:pt x="230" y="21"/>
                      <a:pt x="237" y="30"/>
                      <a:pt x="244" y="41"/>
                    </a:cubicBezTo>
                    <a:lnTo>
                      <a:pt x="251" y="7"/>
                    </a:lnTo>
                    <a:lnTo>
                      <a:pt x="292" y="7"/>
                    </a:lnTo>
                    <a:lnTo>
                      <a:pt x="242" y="252"/>
                    </a:lnTo>
                    <a:cubicBezTo>
                      <a:pt x="235" y="286"/>
                      <a:pt x="224" y="313"/>
                      <a:pt x="210" y="333"/>
                    </a:cubicBezTo>
                    <a:cubicBezTo>
                      <a:pt x="184" y="369"/>
                      <a:pt x="145" y="388"/>
                      <a:pt x="93" y="388"/>
                    </a:cubicBezTo>
                    <a:cubicBezTo>
                      <a:pt x="64" y="388"/>
                      <a:pt x="41" y="381"/>
                      <a:pt x="24" y="368"/>
                    </a:cubicBezTo>
                    <a:cubicBezTo>
                      <a:pt x="7" y="355"/>
                      <a:pt x="0" y="335"/>
                      <a:pt x="3" y="307"/>
                    </a:cubicBezTo>
                    <a:lnTo>
                      <a:pt x="49" y="307"/>
                    </a:lnTo>
                    <a:cubicBezTo>
                      <a:pt x="49" y="319"/>
                      <a:pt x="52" y="329"/>
                      <a:pt x="57" y="335"/>
                    </a:cubicBezTo>
                    <a:cubicBezTo>
                      <a:pt x="65" y="345"/>
                      <a:pt x="80" y="350"/>
                      <a:pt x="102" y="350"/>
                    </a:cubicBezTo>
                    <a:cubicBezTo>
                      <a:pt x="136" y="350"/>
                      <a:pt x="161" y="338"/>
                      <a:pt x="177" y="314"/>
                    </a:cubicBezTo>
                    <a:cubicBezTo>
                      <a:pt x="186" y="299"/>
                      <a:pt x="194" y="273"/>
                      <a:pt x="202" y="236"/>
                    </a:cubicBezTo>
                    <a:cubicBezTo>
                      <a:pt x="190" y="250"/>
                      <a:pt x="177" y="260"/>
                      <a:pt x="163" y="267"/>
                    </a:cubicBezTo>
                    <a:cubicBezTo>
                      <a:pt x="149" y="274"/>
                      <a:pt x="131" y="277"/>
                      <a:pt x="110" y="277"/>
                    </a:cubicBezTo>
                    <a:cubicBezTo>
                      <a:pt x="81" y="277"/>
                      <a:pt x="58" y="267"/>
                      <a:pt x="41" y="246"/>
                    </a:cubicBezTo>
                    <a:cubicBezTo>
                      <a:pt x="23" y="225"/>
                      <a:pt x="19" y="191"/>
                      <a:pt x="29" y="143"/>
                    </a:cubicBezTo>
                    <a:cubicBezTo>
                      <a:pt x="38" y="98"/>
                      <a:pt x="57" y="63"/>
                      <a:pt x="84" y="38"/>
                    </a:cubicBezTo>
                    <a:cubicBezTo>
                      <a:pt x="111" y="13"/>
                      <a:pt x="140" y="0"/>
                      <a:pt x="171" y="0"/>
                    </a:cubicBezTo>
                    <a:cubicBezTo>
                      <a:pt x="192" y="0"/>
                      <a:pt x="209" y="5"/>
                      <a:pt x="22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271" name="Freeform 28">
                <a:extLst>
                  <a:ext uri="{FF2B5EF4-FFF2-40B4-BE49-F238E27FC236}">
                    <a16:creationId xmlns:a16="http://schemas.microsoft.com/office/drawing/2014/main" id="{57BF0112-9B0F-41B9-B248-590563163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9863" y="4452938"/>
                <a:ext cx="228600" cy="288925"/>
              </a:xfrm>
              <a:custGeom>
                <a:avLst/>
                <a:gdLst>
                  <a:gd name="T0" fmla="*/ 249 w 299"/>
                  <a:gd name="T1" fmla="*/ 0 h 379"/>
                  <a:gd name="T2" fmla="*/ 299 w 299"/>
                  <a:gd name="T3" fmla="*/ 0 h 379"/>
                  <a:gd name="T4" fmla="*/ 232 w 299"/>
                  <a:gd name="T5" fmla="*/ 118 h 379"/>
                  <a:gd name="T6" fmla="*/ 168 w 299"/>
                  <a:gd name="T7" fmla="*/ 231 h 379"/>
                  <a:gd name="T8" fmla="*/ 86 w 299"/>
                  <a:gd name="T9" fmla="*/ 357 h 379"/>
                  <a:gd name="T10" fmla="*/ 26 w 299"/>
                  <a:gd name="T11" fmla="*/ 379 h 379"/>
                  <a:gd name="T12" fmla="*/ 12 w 299"/>
                  <a:gd name="T13" fmla="*/ 378 h 379"/>
                  <a:gd name="T14" fmla="*/ 0 w 299"/>
                  <a:gd name="T15" fmla="*/ 376 h 379"/>
                  <a:gd name="T16" fmla="*/ 8 w 299"/>
                  <a:gd name="T17" fmla="*/ 334 h 379"/>
                  <a:gd name="T18" fmla="*/ 25 w 299"/>
                  <a:gd name="T19" fmla="*/ 338 h 379"/>
                  <a:gd name="T20" fmla="*/ 34 w 299"/>
                  <a:gd name="T21" fmla="*/ 339 h 379"/>
                  <a:gd name="T22" fmla="*/ 53 w 299"/>
                  <a:gd name="T23" fmla="*/ 335 h 379"/>
                  <a:gd name="T24" fmla="*/ 65 w 299"/>
                  <a:gd name="T25" fmla="*/ 325 h 379"/>
                  <a:gd name="T26" fmla="*/ 78 w 299"/>
                  <a:gd name="T27" fmla="*/ 304 h 379"/>
                  <a:gd name="T28" fmla="*/ 95 w 299"/>
                  <a:gd name="T29" fmla="*/ 277 h 379"/>
                  <a:gd name="T30" fmla="*/ 53 w 299"/>
                  <a:gd name="T31" fmla="*/ 0 h 379"/>
                  <a:gd name="T32" fmla="*/ 104 w 299"/>
                  <a:gd name="T33" fmla="*/ 0 h 379"/>
                  <a:gd name="T34" fmla="*/ 131 w 299"/>
                  <a:gd name="T35" fmla="*/ 219 h 379"/>
                  <a:gd name="T36" fmla="*/ 249 w 299"/>
                  <a:gd name="T3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9" h="379">
                    <a:moveTo>
                      <a:pt x="249" y="0"/>
                    </a:moveTo>
                    <a:lnTo>
                      <a:pt x="299" y="0"/>
                    </a:lnTo>
                    <a:cubicBezTo>
                      <a:pt x="289" y="17"/>
                      <a:pt x="267" y="56"/>
                      <a:pt x="232" y="118"/>
                    </a:cubicBezTo>
                    <a:cubicBezTo>
                      <a:pt x="206" y="164"/>
                      <a:pt x="185" y="202"/>
                      <a:pt x="168" y="231"/>
                    </a:cubicBezTo>
                    <a:cubicBezTo>
                      <a:pt x="127" y="300"/>
                      <a:pt x="100" y="341"/>
                      <a:pt x="86" y="357"/>
                    </a:cubicBezTo>
                    <a:cubicBezTo>
                      <a:pt x="72" y="372"/>
                      <a:pt x="53" y="379"/>
                      <a:pt x="26" y="379"/>
                    </a:cubicBezTo>
                    <a:cubicBezTo>
                      <a:pt x="20" y="379"/>
                      <a:pt x="15" y="379"/>
                      <a:pt x="12" y="378"/>
                    </a:cubicBezTo>
                    <a:cubicBezTo>
                      <a:pt x="9" y="378"/>
                      <a:pt x="5" y="377"/>
                      <a:pt x="0" y="376"/>
                    </a:cubicBezTo>
                    <a:lnTo>
                      <a:pt x="8" y="334"/>
                    </a:lnTo>
                    <a:cubicBezTo>
                      <a:pt x="16" y="337"/>
                      <a:pt x="21" y="338"/>
                      <a:pt x="25" y="338"/>
                    </a:cubicBezTo>
                    <a:cubicBezTo>
                      <a:pt x="28" y="339"/>
                      <a:pt x="31" y="339"/>
                      <a:pt x="34" y="339"/>
                    </a:cubicBezTo>
                    <a:cubicBezTo>
                      <a:pt x="42" y="339"/>
                      <a:pt x="48" y="338"/>
                      <a:pt x="53" y="335"/>
                    </a:cubicBezTo>
                    <a:cubicBezTo>
                      <a:pt x="57" y="332"/>
                      <a:pt x="61" y="329"/>
                      <a:pt x="65" y="325"/>
                    </a:cubicBezTo>
                    <a:cubicBezTo>
                      <a:pt x="66" y="324"/>
                      <a:pt x="70" y="317"/>
                      <a:pt x="78" y="304"/>
                    </a:cubicBezTo>
                    <a:cubicBezTo>
                      <a:pt x="86" y="292"/>
                      <a:pt x="92" y="283"/>
                      <a:pt x="95" y="277"/>
                    </a:cubicBezTo>
                    <a:lnTo>
                      <a:pt x="53" y="0"/>
                    </a:lnTo>
                    <a:lnTo>
                      <a:pt x="104" y="0"/>
                    </a:lnTo>
                    <a:lnTo>
                      <a:pt x="131" y="219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240" name="Freeform 29">
              <a:extLst>
                <a:ext uri="{FF2B5EF4-FFF2-40B4-BE49-F238E27FC236}">
                  <a16:creationId xmlns:a16="http://schemas.microsoft.com/office/drawing/2014/main" id="{935EF489-CB72-435B-BEFA-C4B9F38BD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7688" y="5241925"/>
              <a:ext cx="2630488" cy="196850"/>
            </a:xfrm>
            <a:custGeom>
              <a:avLst/>
              <a:gdLst>
                <a:gd name="T0" fmla="*/ 3428 w 3457"/>
                <a:gd name="T1" fmla="*/ 253 h 260"/>
                <a:gd name="T2" fmla="*/ 3267 w 3457"/>
                <a:gd name="T3" fmla="*/ 53 h 260"/>
                <a:gd name="T4" fmla="*/ 3172 w 3457"/>
                <a:gd name="T5" fmla="*/ 111 h 260"/>
                <a:gd name="T6" fmla="*/ 2966 w 3457"/>
                <a:gd name="T7" fmla="*/ 117 h 260"/>
                <a:gd name="T8" fmla="*/ 2885 w 3457"/>
                <a:gd name="T9" fmla="*/ 57 h 260"/>
                <a:gd name="T10" fmla="*/ 2798 w 3457"/>
                <a:gd name="T11" fmla="*/ 102 h 260"/>
                <a:gd name="T12" fmla="*/ 2589 w 3457"/>
                <a:gd name="T13" fmla="*/ 99 h 260"/>
                <a:gd name="T14" fmla="*/ 2437 w 3457"/>
                <a:gd name="T15" fmla="*/ 90 h 260"/>
                <a:gd name="T16" fmla="*/ 2277 w 3457"/>
                <a:gd name="T17" fmla="*/ 193 h 260"/>
                <a:gd name="T18" fmla="*/ 2190 w 3457"/>
                <a:gd name="T19" fmla="*/ 149 h 260"/>
                <a:gd name="T20" fmla="*/ 2073 w 3457"/>
                <a:gd name="T21" fmla="*/ 35 h 260"/>
                <a:gd name="T22" fmla="*/ 1936 w 3457"/>
                <a:gd name="T23" fmla="*/ 129 h 260"/>
                <a:gd name="T24" fmla="*/ 1737 w 3457"/>
                <a:gd name="T25" fmla="*/ 118 h 260"/>
                <a:gd name="T26" fmla="*/ 1663 w 3457"/>
                <a:gd name="T27" fmla="*/ 50 h 260"/>
                <a:gd name="T28" fmla="*/ 1522 w 3457"/>
                <a:gd name="T29" fmla="*/ 141 h 260"/>
                <a:gd name="T30" fmla="*/ 1327 w 3457"/>
                <a:gd name="T31" fmla="*/ 136 h 260"/>
                <a:gd name="T32" fmla="*/ 1233 w 3457"/>
                <a:gd name="T33" fmla="*/ 41 h 260"/>
                <a:gd name="T34" fmla="*/ 1075 w 3457"/>
                <a:gd name="T35" fmla="*/ 152 h 260"/>
                <a:gd name="T36" fmla="*/ 886 w 3457"/>
                <a:gd name="T37" fmla="*/ 158 h 260"/>
                <a:gd name="T38" fmla="*/ 775 w 3457"/>
                <a:gd name="T39" fmla="*/ 55 h 260"/>
                <a:gd name="T40" fmla="*/ 619 w 3457"/>
                <a:gd name="T41" fmla="*/ 155 h 260"/>
                <a:gd name="T42" fmla="*/ 431 w 3457"/>
                <a:gd name="T43" fmla="*/ 139 h 260"/>
                <a:gd name="T44" fmla="*/ 341 w 3457"/>
                <a:gd name="T45" fmla="*/ 32 h 260"/>
                <a:gd name="T46" fmla="*/ 24 w 3457"/>
                <a:gd name="T47" fmla="*/ 254 h 260"/>
                <a:gd name="T48" fmla="*/ 8 w 3457"/>
                <a:gd name="T49" fmla="*/ 234 h 260"/>
                <a:gd name="T50" fmla="*/ 350 w 3457"/>
                <a:gd name="T51" fmla="*/ 3 h 260"/>
                <a:gd name="T52" fmla="*/ 458 w 3457"/>
                <a:gd name="T53" fmla="*/ 123 h 260"/>
                <a:gd name="T54" fmla="*/ 602 w 3457"/>
                <a:gd name="T55" fmla="*/ 135 h 260"/>
                <a:gd name="T56" fmla="*/ 779 w 3457"/>
                <a:gd name="T57" fmla="*/ 27 h 260"/>
                <a:gd name="T58" fmla="*/ 862 w 3457"/>
                <a:gd name="T59" fmla="*/ 67 h 260"/>
                <a:gd name="T60" fmla="*/ 978 w 3457"/>
                <a:gd name="T61" fmla="*/ 170 h 260"/>
                <a:gd name="T62" fmla="*/ 1131 w 3457"/>
                <a:gd name="T63" fmla="*/ 59 h 260"/>
                <a:gd name="T64" fmla="*/ 1239 w 3457"/>
                <a:gd name="T65" fmla="*/ 13 h 260"/>
                <a:gd name="T66" fmla="*/ 1354 w 3457"/>
                <a:gd name="T67" fmla="*/ 119 h 260"/>
                <a:gd name="T68" fmla="*/ 1503 w 3457"/>
                <a:gd name="T69" fmla="*/ 123 h 260"/>
                <a:gd name="T70" fmla="*/ 1671 w 3457"/>
                <a:gd name="T71" fmla="*/ 22 h 260"/>
                <a:gd name="T72" fmla="*/ 1765 w 3457"/>
                <a:gd name="T73" fmla="*/ 103 h 260"/>
                <a:gd name="T74" fmla="*/ 1917 w 3457"/>
                <a:gd name="T75" fmla="*/ 111 h 260"/>
                <a:gd name="T76" fmla="*/ 2079 w 3457"/>
                <a:gd name="T77" fmla="*/ 6 h 260"/>
                <a:gd name="T78" fmla="*/ 2216 w 3457"/>
                <a:gd name="T79" fmla="*/ 131 h 260"/>
                <a:gd name="T80" fmla="*/ 2363 w 3457"/>
                <a:gd name="T81" fmla="*/ 128 h 260"/>
                <a:gd name="T82" fmla="*/ 2532 w 3457"/>
                <a:gd name="T83" fmla="*/ 25 h 260"/>
                <a:gd name="T84" fmla="*/ 2687 w 3457"/>
                <a:gd name="T85" fmla="*/ 131 h 260"/>
                <a:gd name="T86" fmla="*/ 2778 w 3457"/>
                <a:gd name="T87" fmla="*/ 85 h 260"/>
                <a:gd name="T88" fmla="*/ 2983 w 3457"/>
                <a:gd name="T89" fmla="*/ 80 h 260"/>
                <a:gd name="T90" fmla="*/ 3064 w 3457"/>
                <a:gd name="T91" fmla="*/ 141 h 260"/>
                <a:gd name="T92" fmla="*/ 3161 w 3457"/>
                <a:gd name="T93" fmla="*/ 83 h 260"/>
                <a:gd name="T94" fmla="*/ 3365 w 3457"/>
                <a:gd name="T95" fmla="*/ 73 h 260"/>
                <a:gd name="T96" fmla="*/ 3447 w 3457"/>
                <a:gd name="T97" fmla="*/ 2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7" h="260">
                  <a:moveTo>
                    <a:pt x="3438" y="258"/>
                  </a:moveTo>
                  <a:cubicBezTo>
                    <a:pt x="3433" y="258"/>
                    <a:pt x="3430" y="256"/>
                    <a:pt x="3428" y="253"/>
                  </a:cubicBezTo>
                  <a:lnTo>
                    <a:pt x="3339" y="91"/>
                  </a:lnTo>
                  <a:cubicBezTo>
                    <a:pt x="3325" y="65"/>
                    <a:pt x="3299" y="52"/>
                    <a:pt x="3267" y="53"/>
                  </a:cubicBezTo>
                  <a:cubicBezTo>
                    <a:pt x="3235" y="55"/>
                    <a:pt x="3204" y="71"/>
                    <a:pt x="3182" y="98"/>
                  </a:cubicBezTo>
                  <a:lnTo>
                    <a:pt x="3172" y="111"/>
                  </a:lnTo>
                  <a:cubicBezTo>
                    <a:pt x="3143" y="146"/>
                    <a:pt x="3101" y="168"/>
                    <a:pt x="3059" y="169"/>
                  </a:cubicBezTo>
                  <a:cubicBezTo>
                    <a:pt x="3017" y="171"/>
                    <a:pt x="2983" y="151"/>
                    <a:pt x="2966" y="117"/>
                  </a:cubicBezTo>
                  <a:lnTo>
                    <a:pt x="2956" y="97"/>
                  </a:lnTo>
                  <a:cubicBezTo>
                    <a:pt x="2943" y="70"/>
                    <a:pt x="2917" y="56"/>
                    <a:pt x="2885" y="57"/>
                  </a:cubicBezTo>
                  <a:cubicBezTo>
                    <a:pt x="2853" y="58"/>
                    <a:pt x="2821" y="74"/>
                    <a:pt x="2799" y="101"/>
                  </a:cubicBezTo>
                  <a:lnTo>
                    <a:pt x="2798" y="102"/>
                  </a:lnTo>
                  <a:cubicBezTo>
                    <a:pt x="2767" y="138"/>
                    <a:pt x="2724" y="160"/>
                    <a:pt x="2681" y="159"/>
                  </a:cubicBezTo>
                  <a:cubicBezTo>
                    <a:pt x="2638" y="159"/>
                    <a:pt x="2604" y="136"/>
                    <a:pt x="2589" y="99"/>
                  </a:cubicBezTo>
                  <a:cubicBezTo>
                    <a:pt x="2579" y="72"/>
                    <a:pt x="2555" y="56"/>
                    <a:pt x="2524" y="54"/>
                  </a:cubicBezTo>
                  <a:cubicBezTo>
                    <a:pt x="2493" y="52"/>
                    <a:pt x="2461" y="65"/>
                    <a:pt x="2437" y="90"/>
                  </a:cubicBezTo>
                  <a:lnTo>
                    <a:pt x="2382" y="146"/>
                  </a:lnTo>
                  <a:cubicBezTo>
                    <a:pt x="2353" y="175"/>
                    <a:pt x="2314" y="193"/>
                    <a:pt x="2277" y="193"/>
                  </a:cubicBezTo>
                  <a:cubicBezTo>
                    <a:pt x="2276" y="193"/>
                    <a:pt x="2276" y="193"/>
                    <a:pt x="2275" y="193"/>
                  </a:cubicBezTo>
                  <a:cubicBezTo>
                    <a:pt x="2238" y="193"/>
                    <a:pt x="2207" y="177"/>
                    <a:pt x="2190" y="149"/>
                  </a:cubicBezTo>
                  <a:lnTo>
                    <a:pt x="2140" y="69"/>
                  </a:lnTo>
                  <a:cubicBezTo>
                    <a:pt x="2126" y="47"/>
                    <a:pt x="2102" y="34"/>
                    <a:pt x="2073" y="35"/>
                  </a:cubicBezTo>
                  <a:cubicBezTo>
                    <a:pt x="2044" y="35"/>
                    <a:pt x="2015" y="48"/>
                    <a:pt x="1993" y="71"/>
                  </a:cubicBezTo>
                  <a:lnTo>
                    <a:pt x="1936" y="129"/>
                  </a:lnTo>
                  <a:cubicBezTo>
                    <a:pt x="1905" y="161"/>
                    <a:pt x="1863" y="178"/>
                    <a:pt x="1823" y="176"/>
                  </a:cubicBezTo>
                  <a:cubicBezTo>
                    <a:pt x="1783" y="174"/>
                    <a:pt x="1751" y="152"/>
                    <a:pt x="1737" y="118"/>
                  </a:cubicBezTo>
                  <a:lnTo>
                    <a:pt x="1728" y="95"/>
                  </a:lnTo>
                  <a:cubicBezTo>
                    <a:pt x="1717" y="68"/>
                    <a:pt x="1694" y="52"/>
                    <a:pt x="1663" y="50"/>
                  </a:cubicBezTo>
                  <a:cubicBezTo>
                    <a:pt x="1632" y="48"/>
                    <a:pt x="1601" y="61"/>
                    <a:pt x="1577" y="86"/>
                  </a:cubicBezTo>
                  <a:lnTo>
                    <a:pt x="1522" y="141"/>
                  </a:lnTo>
                  <a:cubicBezTo>
                    <a:pt x="1491" y="171"/>
                    <a:pt x="1452" y="188"/>
                    <a:pt x="1413" y="187"/>
                  </a:cubicBezTo>
                  <a:cubicBezTo>
                    <a:pt x="1375" y="186"/>
                    <a:pt x="1344" y="168"/>
                    <a:pt x="1327" y="136"/>
                  </a:cubicBezTo>
                  <a:lnTo>
                    <a:pt x="1299" y="80"/>
                  </a:lnTo>
                  <a:cubicBezTo>
                    <a:pt x="1286" y="56"/>
                    <a:pt x="1262" y="42"/>
                    <a:pt x="1233" y="41"/>
                  </a:cubicBezTo>
                  <a:cubicBezTo>
                    <a:pt x="1203" y="41"/>
                    <a:pt x="1173" y="53"/>
                    <a:pt x="1150" y="77"/>
                  </a:cubicBezTo>
                  <a:lnTo>
                    <a:pt x="1075" y="152"/>
                  </a:lnTo>
                  <a:cubicBezTo>
                    <a:pt x="1046" y="180"/>
                    <a:pt x="1009" y="197"/>
                    <a:pt x="973" y="199"/>
                  </a:cubicBezTo>
                  <a:cubicBezTo>
                    <a:pt x="937" y="200"/>
                    <a:pt x="905" y="185"/>
                    <a:pt x="886" y="158"/>
                  </a:cubicBezTo>
                  <a:lnTo>
                    <a:pt x="837" y="87"/>
                  </a:lnTo>
                  <a:cubicBezTo>
                    <a:pt x="823" y="67"/>
                    <a:pt x="801" y="56"/>
                    <a:pt x="775" y="55"/>
                  </a:cubicBezTo>
                  <a:cubicBezTo>
                    <a:pt x="748" y="55"/>
                    <a:pt x="721" y="66"/>
                    <a:pt x="699" y="85"/>
                  </a:cubicBezTo>
                  <a:lnTo>
                    <a:pt x="619" y="155"/>
                  </a:lnTo>
                  <a:cubicBezTo>
                    <a:pt x="588" y="182"/>
                    <a:pt x="548" y="196"/>
                    <a:pt x="512" y="193"/>
                  </a:cubicBezTo>
                  <a:cubicBezTo>
                    <a:pt x="475" y="190"/>
                    <a:pt x="446" y="170"/>
                    <a:pt x="431" y="139"/>
                  </a:cubicBezTo>
                  <a:lnTo>
                    <a:pt x="401" y="73"/>
                  </a:lnTo>
                  <a:cubicBezTo>
                    <a:pt x="391" y="50"/>
                    <a:pt x="369" y="35"/>
                    <a:pt x="341" y="32"/>
                  </a:cubicBezTo>
                  <a:cubicBezTo>
                    <a:pt x="314" y="29"/>
                    <a:pt x="284" y="39"/>
                    <a:pt x="260" y="59"/>
                  </a:cubicBezTo>
                  <a:lnTo>
                    <a:pt x="24" y="254"/>
                  </a:lnTo>
                  <a:cubicBezTo>
                    <a:pt x="18" y="260"/>
                    <a:pt x="9" y="260"/>
                    <a:pt x="4" y="254"/>
                  </a:cubicBezTo>
                  <a:cubicBezTo>
                    <a:pt x="0" y="248"/>
                    <a:pt x="2" y="239"/>
                    <a:pt x="8" y="234"/>
                  </a:cubicBezTo>
                  <a:lnTo>
                    <a:pt x="244" y="39"/>
                  </a:lnTo>
                  <a:cubicBezTo>
                    <a:pt x="275" y="13"/>
                    <a:pt x="314" y="0"/>
                    <a:pt x="350" y="3"/>
                  </a:cubicBezTo>
                  <a:cubicBezTo>
                    <a:pt x="386" y="7"/>
                    <a:pt x="414" y="27"/>
                    <a:pt x="428" y="57"/>
                  </a:cubicBezTo>
                  <a:lnTo>
                    <a:pt x="458" y="123"/>
                  </a:lnTo>
                  <a:cubicBezTo>
                    <a:pt x="469" y="147"/>
                    <a:pt x="492" y="162"/>
                    <a:pt x="520" y="164"/>
                  </a:cubicBezTo>
                  <a:cubicBezTo>
                    <a:pt x="548" y="167"/>
                    <a:pt x="578" y="156"/>
                    <a:pt x="602" y="135"/>
                  </a:cubicBezTo>
                  <a:lnTo>
                    <a:pt x="682" y="65"/>
                  </a:lnTo>
                  <a:cubicBezTo>
                    <a:pt x="711" y="41"/>
                    <a:pt x="746" y="27"/>
                    <a:pt x="779" y="27"/>
                  </a:cubicBezTo>
                  <a:cubicBezTo>
                    <a:pt x="780" y="27"/>
                    <a:pt x="780" y="27"/>
                    <a:pt x="781" y="27"/>
                  </a:cubicBezTo>
                  <a:cubicBezTo>
                    <a:pt x="815" y="27"/>
                    <a:pt x="845" y="42"/>
                    <a:pt x="862" y="67"/>
                  </a:cubicBezTo>
                  <a:lnTo>
                    <a:pt x="911" y="139"/>
                  </a:lnTo>
                  <a:cubicBezTo>
                    <a:pt x="926" y="160"/>
                    <a:pt x="949" y="171"/>
                    <a:pt x="978" y="170"/>
                  </a:cubicBezTo>
                  <a:cubicBezTo>
                    <a:pt x="1006" y="169"/>
                    <a:pt x="1034" y="156"/>
                    <a:pt x="1056" y="134"/>
                  </a:cubicBezTo>
                  <a:lnTo>
                    <a:pt x="1131" y="59"/>
                  </a:lnTo>
                  <a:cubicBezTo>
                    <a:pt x="1160" y="29"/>
                    <a:pt x="1199" y="13"/>
                    <a:pt x="1236" y="13"/>
                  </a:cubicBezTo>
                  <a:cubicBezTo>
                    <a:pt x="1237" y="13"/>
                    <a:pt x="1238" y="13"/>
                    <a:pt x="1239" y="13"/>
                  </a:cubicBezTo>
                  <a:cubicBezTo>
                    <a:pt x="1278" y="13"/>
                    <a:pt x="1309" y="32"/>
                    <a:pt x="1325" y="63"/>
                  </a:cubicBezTo>
                  <a:lnTo>
                    <a:pt x="1354" y="119"/>
                  </a:lnTo>
                  <a:cubicBezTo>
                    <a:pt x="1366" y="144"/>
                    <a:pt x="1390" y="158"/>
                    <a:pt x="1420" y="158"/>
                  </a:cubicBezTo>
                  <a:cubicBezTo>
                    <a:pt x="1449" y="159"/>
                    <a:pt x="1480" y="146"/>
                    <a:pt x="1503" y="123"/>
                  </a:cubicBezTo>
                  <a:lnTo>
                    <a:pt x="1558" y="68"/>
                  </a:lnTo>
                  <a:cubicBezTo>
                    <a:pt x="1590" y="36"/>
                    <a:pt x="1631" y="19"/>
                    <a:pt x="1671" y="22"/>
                  </a:cubicBezTo>
                  <a:cubicBezTo>
                    <a:pt x="1711" y="24"/>
                    <a:pt x="1742" y="45"/>
                    <a:pt x="1756" y="80"/>
                  </a:cubicBezTo>
                  <a:lnTo>
                    <a:pt x="1765" y="103"/>
                  </a:lnTo>
                  <a:cubicBezTo>
                    <a:pt x="1776" y="130"/>
                    <a:pt x="1800" y="146"/>
                    <a:pt x="1831" y="148"/>
                  </a:cubicBezTo>
                  <a:cubicBezTo>
                    <a:pt x="1861" y="149"/>
                    <a:pt x="1893" y="136"/>
                    <a:pt x="1917" y="111"/>
                  </a:cubicBezTo>
                  <a:lnTo>
                    <a:pt x="1974" y="53"/>
                  </a:lnTo>
                  <a:cubicBezTo>
                    <a:pt x="2003" y="24"/>
                    <a:pt x="2041" y="7"/>
                    <a:pt x="2079" y="6"/>
                  </a:cubicBezTo>
                  <a:cubicBezTo>
                    <a:pt x="2117" y="5"/>
                    <a:pt x="2148" y="22"/>
                    <a:pt x="2166" y="50"/>
                  </a:cubicBezTo>
                  <a:lnTo>
                    <a:pt x="2216" y="131"/>
                  </a:lnTo>
                  <a:cubicBezTo>
                    <a:pt x="2229" y="153"/>
                    <a:pt x="2254" y="165"/>
                    <a:pt x="2282" y="165"/>
                  </a:cubicBezTo>
                  <a:cubicBezTo>
                    <a:pt x="2311" y="164"/>
                    <a:pt x="2340" y="151"/>
                    <a:pt x="2363" y="128"/>
                  </a:cubicBezTo>
                  <a:lnTo>
                    <a:pt x="2418" y="72"/>
                  </a:lnTo>
                  <a:cubicBezTo>
                    <a:pt x="2449" y="40"/>
                    <a:pt x="2492" y="23"/>
                    <a:pt x="2532" y="25"/>
                  </a:cubicBezTo>
                  <a:cubicBezTo>
                    <a:pt x="2572" y="28"/>
                    <a:pt x="2603" y="50"/>
                    <a:pt x="2617" y="85"/>
                  </a:cubicBezTo>
                  <a:cubicBezTo>
                    <a:pt x="2628" y="113"/>
                    <a:pt x="2654" y="130"/>
                    <a:pt x="2687" y="131"/>
                  </a:cubicBezTo>
                  <a:cubicBezTo>
                    <a:pt x="2720" y="131"/>
                    <a:pt x="2753" y="115"/>
                    <a:pt x="2777" y="87"/>
                  </a:cubicBezTo>
                  <a:lnTo>
                    <a:pt x="2778" y="85"/>
                  </a:lnTo>
                  <a:cubicBezTo>
                    <a:pt x="2807" y="51"/>
                    <a:pt x="2849" y="29"/>
                    <a:pt x="2890" y="28"/>
                  </a:cubicBezTo>
                  <a:cubicBezTo>
                    <a:pt x="2932" y="27"/>
                    <a:pt x="2966" y="47"/>
                    <a:pt x="2983" y="80"/>
                  </a:cubicBezTo>
                  <a:lnTo>
                    <a:pt x="2993" y="101"/>
                  </a:lnTo>
                  <a:cubicBezTo>
                    <a:pt x="3006" y="127"/>
                    <a:pt x="3033" y="142"/>
                    <a:pt x="3064" y="141"/>
                  </a:cubicBezTo>
                  <a:cubicBezTo>
                    <a:pt x="3096" y="140"/>
                    <a:pt x="3128" y="123"/>
                    <a:pt x="3151" y="96"/>
                  </a:cubicBezTo>
                  <a:lnTo>
                    <a:pt x="3161" y="83"/>
                  </a:lnTo>
                  <a:cubicBezTo>
                    <a:pt x="3189" y="49"/>
                    <a:pt x="3231" y="27"/>
                    <a:pt x="3271" y="25"/>
                  </a:cubicBezTo>
                  <a:cubicBezTo>
                    <a:pt x="3312" y="23"/>
                    <a:pt x="3347" y="41"/>
                    <a:pt x="3365" y="73"/>
                  </a:cubicBezTo>
                  <a:lnTo>
                    <a:pt x="3454" y="235"/>
                  </a:lnTo>
                  <a:cubicBezTo>
                    <a:pt x="3457" y="242"/>
                    <a:pt x="3454" y="251"/>
                    <a:pt x="3447" y="255"/>
                  </a:cubicBezTo>
                  <a:cubicBezTo>
                    <a:pt x="3444" y="257"/>
                    <a:pt x="3441" y="258"/>
                    <a:pt x="3438" y="258"/>
                  </a:cubicBezTo>
                  <a:close/>
                </a:path>
              </a:pathLst>
            </a:custGeom>
            <a:solidFill>
              <a:srgbClr val="D79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1" name="Oval 30">
              <a:extLst>
                <a:ext uri="{FF2B5EF4-FFF2-40B4-BE49-F238E27FC236}">
                  <a16:creationId xmlns:a16="http://schemas.microsoft.com/office/drawing/2014/main" id="{90C0A5FC-7FE9-421E-BB54-4BAB6423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6338" y="6291263"/>
              <a:ext cx="280988" cy="279400"/>
            </a:xfrm>
            <a:prstGeom prst="ellipse">
              <a:avLst/>
            </a:prstGeom>
            <a:solidFill>
              <a:srgbClr val="64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0F4C17A-E8A7-4F8B-978F-7676E6CE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4487" y="12301538"/>
              <a:ext cx="2351087" cy="498235"/>
            </a:xfrm>
            <a:custGeom>
              <a:avLst/>
              <a:gdLst>
                <a:gd name="connsiteX0" fmla="*/ 1934586 w 2351087"/>
                <a:gd name="connsiteY0" fmla="*/ 144462 h 498235"/>
                <a:gd name="connsiteX1" fmla="*/ 2258594 w 2351087"/>
                <a:gd name="connsiteY1" fmla="*/ 144462 h 498235"/>
                <a:gd name="connsiteX2" fmla="*/ 2308910 w 2351087"/>
                <a:gd name="connsiteY2" fmla="*/ 319087 h 498235"/>
                <a:gd name="connsiteX3" fmla="*/ 2348553 w 2351087"/>
                <a:gd name="connsiteY3" fmla="*/ 493712 h 498235"/>
                <a:gd name="connsiteX4" fmla="*/ 1863685 w 2351087"/>
                <a:gd name="connsiteY4" fmla="*/ 493712 h 498235"/>
                <a:gd name="connsiteX5" fmla="*/ 1891130 w 2351087"/>
                <a:gd name="connsiteY5" fmla="*/ 325950 h 498235"/>
                <a:gd name="connsiteX6" fmla="*/ 1934586 w 2351087"/>
                <a:gd name="connsiteY6" fmla="*/ 144462 h 498235"/>
                <a:gd name="connsiteX7" fmla="*/ 514606 w 2351087"/>
                <a:gd name="connsiteY7" fmla="*/ 0 h 498235"/>
                <a:gd name="connsiteX8" fmla="*/ 771607 w 2351087"/>
                <a:gd name="connsiteY8" fmla="*/ 0 h 498235"/>
                <a:gd name="connsiteX9" fmla="*/ 784533 w 2351087"/>
                <a:gd name="connsiteY9" fmla="*/ 202742 h 498235"/>
                <a:gd name="connsiteX10" fmla="*/ 894024 w 2351087"/>
                <a:gd name="connsiteY10" fmla="*/ 487038 h 498235"/>
                <a:gd name="connsiteX11" fmla="*/ 2887 w 2351087"/>
                <a:gd name="connsiteY11" fmla="*/ 477891 h 498235"/>
                <a:gd name="connsiteX12" fmla="*/ 359494 w 2351087"/>
                <a:gd name="connsiteY12" fmla="*/ 311734 h 498235"/>
                <a:gd name="connsiteX13" fmla="*/ 521449 w 2351087"/>
                <a:gd name="connsiteY13" fmla="*/ 204266 h 49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1087" h="498235">
                  <a:moveTo>
                    <a:pt x="1934586" y="144462"/>
                  </a:moveTo>
                  <a:lnTo>
                    <a:pt x="2258594" y="144462"/>
                  </a:lnTo>
                  <a:cubicBezTo>
                    <a:pt x="2258594" y="144462"/>
                    <a:pt x="2251732" y="261133"/>
                    <a:pt x="2308910" y="319087"/>
                  </a:cubicBezTo>
                  <a:cubicBezTo>
                    <a:pt x="2366088" y="377041"/>
                    <a:pt x="2348553" y="493712"/>
                    <a:pt x="2348553" y="493712"/>
                  </a:cubicBezTo>
                  <a:lnTo>
                    <a:pt x="1863685" y="493712"/>
                  </a:lnTo>
                  <a:cubicBezTo>
                    <a:pt x="1863685" y="493712"/>
                    <a:pt x="1845388" y="375516"/>
                    <a:pt x="1891130" y="325950"/>
                  </a:cubicBezTo>
                  <a:cubicBezTo>
                    <a:pt x="1936873" y="277146"/>
                    <a:pt x="1934586" y="144462"/>
                    <a:pt x="1934586" y="144462"/>
                  </a:cubicBezTo>
                  <a:close/>
                  <a:moveTo>
                    <a:pt x="514606" y="0"/>
                  </a:moveTo>
                  <a:lnTo>
                    <a:pt x="771607" y="0"/>
                  </a:lnTo>
                  <a:lnTo>
                    <a:pt x="784533" y="202742"/>
                  </a:lnTo>
                  <a:cubicBezTo>
                    <a:pt x="919876" y="307161"/>
                    <a:pt x="894024" y="487038"/>
                    <a:pt x="894024" y="487038"/>
                  </a:cubicBezTo>
                  <a:cubicBezTo>
                    <a:pt x="894024" y="487038"/>
                    <a:pt x="25697" y="517525"/>
                    <a:pt x="2887" y="477891"/>
                  </a:cubicBezTo>
                  <a:cubicBezTo>
                    <a:pt x="-19924" y="438258"/>
                    <a:pt x="91848" y="398624"/>
                    <a:pt x="359494" y="311734"/>
                  </a:cubicBezTo>
                  <a:cubicBezTo>
                    <a:pt x="434769" y="287344"/>
                    <a:pt x="521449" y="204266"/>
                    <a:pt x="521449" y="204266"/>
                  </a:cubicBezTo>
                  <a:close/>
                </a:path>
              </a:pathLst>
            </a:custGeom>
            <a:solidFill>
              <a:srgbClr val="1D2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07288274-245D-4E32-B767-F0620C323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5463" y="5775325"/>
              <a:ext cx="1414463" cy="1970088"/>
            </a:xfrm>
            <a:custGeom>
              <a:avLst/>
              <a:gdLst>
                <a:gd name="T0" fmla="*/ 1846 w 1859"/>
                <a:gd name="T1" fmla="*/ 2590 h 2590"/>
                <a:gd name="T2" fmla="*/ 13 w 1859"/>
                <a:gd name="T3" fmla="*/ 2590 h 2590"/>
                <a:gd name="T4" fmla="*/ 1 w 1859"/>
                <a:gd name="T5" fmla="*/ 411 h 2590"/>
                <a:gd name="T6" fmla="*/ 286 w 1859"/>
                <a:gd name="T7" fmla="*/ 72 h 2590"/>
                <a:gd name="T8" fmla="*/ 711 w 1859"/>
                <a:gd name="T9" fmla="*/ 0 h 2590"/>
                <a:gd name="T10" fmla="*/ 1148 w 1859"/>
                <a:gd name="T11" fmla="*/ 0 h 2590"/>
                <a:gd name="T12" fmla="*/ 1573 w 1859"/>
                <a:gd name="T13" fmla="*/ 72 h 2590"/>
                <a:gd name="T14" fmla="*/ 1858 w 1859"/>
                <a:gd name="T15" fmla="*/ 411 h 2590"/>
                <a:gd name="T16" fmla="*/ 1846 w 1859"/>
                <a:gd name="T17" fmla="*/ 2590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9" h="2590">
                  <a:moveTo>
                    <a:pt x="1846" y="2590"/>
                  </a:moveTo>
                  <a:lnTo>
                    <a:pt x="13" y="2590"/>
                  </a:lnTo>
                  <a:lnTo>
                    <a:pt x="1" y="411"/>
                  </a:lnTo>
                  <a:cubicBezTo>
                    <a:pt x="0" y="243"/>
                    <a:pt x="121" y="100"/>
                    <a:pt x="286" y="72"/>
                  </a:cubicBezTo>
                  <a:lnTo>
                    <a:pt x="711" y="0"/>
                  </a:lnTo>
                  <a:lnTo>
                    <a:pt x="1148" y="0"/>
                  </a:lnTo>
                  <a:lnTo>
                    <a:pt x="1573" y="72"/>
                  </a:lnTo>
                  <a:cubicBezTo>
                    <a:pt x="1738" y="100"/>
                    <a:pt x="1859" y="243"/>
                    <a:pt x="1858" y="411"/>
                  </a:cubicBezTo>
                  <a:lnTo>
                    <a:pt x="1846" y="2590"/>
                  </a:lnTo>
                  <a:close/>
                </a:path>
              </a:pathLst>
            </a:custGeom>
            <a:gradFill>
              <a:gsLst>
                <a:gs pos="0">
                  <a:srgbClr val="ADB6D8"/>
                </a:gs>
                <a:gs pos="82000">
                  <a:srgbClr val="D0D8F8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02ED54DD-1123-45DF-BAF4-D5C14383D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1813" y="6670675"/>
              <a:ext cx="1401763" cy="812800"/>
            </a:xfrm>
            <a:custGeom>
              <a:avLst/>
              <a:gdLst>
                <a:gd name="T0" fmla="*/ 0 w 1841"/>
                <a:gd name="T1" fmla="*/ 68 h 1067"/>
                <a:gd name="T2" fmla="*/ 2 w 1841"/>
                <a:gd name="T3" fmla="*/ 1065 h 1067"/>
                <a:gd name="T4" fmla="*/ 960 w 1841"/>
                <a:gd name="T5" fmla="*/ 895 h 1067"/>
                <a:gd name="T6" fmla="*/ 1839 w 1841"/>
                <a:gd name="T7" fmla="*/ 1048 h 1067"/>
                <a:gd name="T8" fmla="*/ 1841 w 1841"/>
                <a:gd name="T9" fmla="*/ 0 h 1067"/>
                <a:gd name="T10" fmla="*/ 1232 w 1841"/>
                <a:gd name="T11" fmla="*/ 280 h 1067"/>
                <a:gd name="T12" fmla="*/ 0 w 1841"/>
                <a:gd name="T13" fmla="*/ 68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1" h="1067">
                  <a:moveTo>
                    <a:pt x="0" y="68"/>
                  </a:moveTo>
                  <a:lnTo>
                    <a:pt x="2" y="1065"/>
                  </a:lnTo>
                  <a:cubicBezTo>
                    <a:pt x="218" y="1048"/>
                    <a:pt x="613" y="1004"/>
                    <a:pt x="960" y="895"/>
                  </a:cubicBezTo>
                  <a:cubicBezTo>
                    <a:pt x="960" y="895"/>
                    <a:pt x="1505" y="1067"/>
                    <a:pt x="1839" y="1048"/>
                  </a:cubicBezTo>
                  <a:lnTo>
                    <a:pt x="1841" y="0"/>
                  </a:lnTo>
                  <a:cubicBezTo>
                    <a:pt x="1841" y="0"/>
                    <a:pt x="1374" y="276"/>
                    <a:pt x="1232" y="280"/>
                  </a:cubicBezTo>
                  <a:cubicBezTo>
                    <a:pt x="1048" y="286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212785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5" name="Rectangle 36">
              <a:extLst>
                <a:ext uri="{FF2B5EF4-FFF2-40B4-BE49-F238E27FC236}">
                  <a16:creationId xmlns:a16="http://schemas.microsoft.com/office/drawing/2014/main" id="{D630FA75-58AD-46F5-B123-22B032B7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6800" y="5349875"/>
              <a:ext cx="331788" cy="425450"/>
            </a:xfrm>
            <a:prstGeom prst="rect">
              <a:avLst/>
            </a:prstGeom>
            <a:gradFill>
              <a:gsLst>
                <a:gs pos="35000">
                  <a:srgbClr val="EABCC5"/>
                </a:gs>
                <a:gs pos="100000">
                  <a:srgbClr val="E6A9B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6" name="Freeform 37">
              <a:extLst>
                <a:ext uri="{FF2B5EF4-FFF2-40B4-BE49-F238E27FC236}">
                  <a16:creationId xmlns:a16="http://schemas.microsoft.com/office/drawing/2014/main" id="{CAA4DA49-BA41-4D14-8E98-AD8B575A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363" y="5349875"/>
              <a:ext cx="276225" cy="323850"/>
            </a:xfrm>
            <a:custGeom>
              <a:avLst/>
              <a:gdLst>
                <a:gd name="T0" fmla="*/ 364 w 364"/>
                <a:gd name="T1" fmla="*/ 425 h 425"/>
                <a:gd name="T2" fmla="*/ 215 w 364"/>
                <a:gd name="T3" fmla="*/ 425 h 425"/>
                <a:gd name="T4" fmla="*/ 0 w 364"/>
                <a:gd name="T5" fmla="*/ 209 h 425"/>
                <a:gd name="T6" fmla="*/ 0 w 364"/>
                <a:gd name="T7" fmla="*/ 0 h 425"/>
                <a:gd name="T8" fmla="*/ 364 w 364"/>
                <a:gd name="T9" fmla="*/ 0 h 425"/>
                <a:gd name="T10" fmla="*/ 364 w 364"/>
                <a:gd name="T11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" h="425">
                  <a:moveTo>
                    <a:pt x="364" y="425"/>
                  </a:moveTo>
                  <a:lnTo>
                    <a:pt x="215" y="425"/>
                  </a:lnTo>
                  <a:cubicBezTo>
                    <a:pt x="96" y="425"/>
                    <a:pt x="0" y="328"/>
                    <a:pt x="0" y="209"/>
                  </a:cubicBezTo>
                  <a:lnTo>
                    <a:pt x="0" y="0"/>
                  </a:lnTo>
                  <a:lnTo>
                    <a:pt x="364" y="0"/>
                  </a:lnTo>
                  <a:lnTo>
                    <a:pt x="364" y="425"/>
                  </a:lnTo>
                  <a:close/>
                </a:path>
              </a:pathLst>
            </a:custGeom>
            <a:solidFill>
              <a:srgbClr val="E6A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7" name="Freeform 38">
              <a:extLst>
                <a:ext uri="{FF2B5EF4-FFF2-40B4-BE49-F238E27FC236}">
                  <a16:creationId xmlns:a16="http://schemas.microsoft.com/office/drawing/2014/main" id="{AB9D296C-514D-460C-91FB-CEA017D73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2175" y="4587875"/>
              <a:ext cx="808038" cy="927100"/>
            </a:xfrm>
            <a:custGeom>
              <a:avLst/>
              <a:gdLst>
                <a:gd name="T0" fmla="*/ 1004 w 1062"/>
                <a:gd name="T1" fmla="*/ 698 h 1219"/>
                <a:gd name="T2" fmla="*/ 531 w 1062"/>
                <a:gd name="T3" fmla="*/ 1219 h 1219"/>
                <a:gd name="T4" fmla="*/ 58 w 1062"/>
                <a:gd name="T5" fmla="*/ 698 h 1219"/>
                <a:gd name="T6" fmla="*/ 531 w 1062"/>
                <a:gd name="T7" fmla="*/ 0 h 1219"/>
                <a:gd name="T8" fmla="*/ 1004 w 1062"/>
                <a:gd name="T9" fmla="*/ 698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1219">
                  <a:moveTo>
                    <a:pt x="1004" y="698"/>
                  </a:moveTo>
                  <a:cubicBezTo>
                    <a:pt x="1004" y="1027"/>
                    <a:pt x="784" y="1219"/>
                    <a:pt x="531" y="1219"/>
                  </a:cubicBezTo>
                  <a:cubicBezTo>
                    <a:pt x="279" y="1219"/>
                    <a:pt x="58" y="1027"/>
                    <a:pt x="58" y="698"/>
                  </a:cubicBezTo>
                  <a:cubicBezTo>
                    <a:pt x="58" y="369"/>
                    <a:pt x="0" y="0"/>
                    <a:pt x="531" y="0"/>
                  </a:cubicBezTo>
                  <a:cubicBezTo>
                    <a:pt x="1062" y="0"/>
                    <a:pt x="1004" y="369"/>
                    <a:pt x="1004" y="698"/>
                  </a:cubicBezTo>
                  <a:close/>
                </a:path>
              </a:pathLst>
            </a:custGeom>
            <a:gradFill>
              <a:gsLst>
                <a:gs pos="35000">
                  <a:srgbClr val="EABCC5"/>
                </a:gs>
                <a:gs pos="85000">
                  <a:srgbClr val="E6A9B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8" name="Freeform 39">
              <a:extLst>
                <a:ext uri="{FF2B5EF4-FFF2-40B4-BE49-F238E27FC236}">
                  <a16:creationId xmlns:a16="http://schemas.microsoft.com/office/drawing/2014/main" id="{958E04C9-C10F-4699-8E4E-DD440306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3025" y="5153025"/>
              <a:ext cx="111125" cy="55563"/>
            </a:xfrm>
            <a:custGeom>
              <a:avLst/>
              <a:gdLst>
                <a:gd name="T0" fmla="*/ 63 w 146"/>
                <a:gd name="T1" fmla="*/ 73 h 73"/>
                <a:gd name="T2" fmla="*/ 11 w 146"/>
                <a:gd name="T3" fmla="*/ 65 h 73"/>
                <a:gd name="T4" fmla="*/ 2 w 146"/>
                <a:gd name="T5" fmla="*/ 47 h 73"/>
                <a:gd name="T6" fmla="*/ 20 w 146"/>
                <a:gd name="T7" fmla="*/ 38 h 73"/>
                <a:gd name="T8" fmla="*/ 99 w 146"/>
                <a:gd name="T9" fmla="*/ 36 h 73"/>
                <a:gd name="T10" fmla="*/ 116 w 146"/>
                <a:gd name="T11" fmla="*/ 12 h 73"/>
                <a:gd name="T12" fmla="*/ 134 w 146"/>
                <a:gd name="T13" fmla="*/ 2 h 73"/>
                <a:gd name="T14" fmla="*/ 144 w 146"/>
                <a:gd name="T15" fmla="*/ 20 h 73"/>
                <a:gd name="T16" fmla="*/ 113 w 146"/>
                <a:gd name="T17" fmla="*/ 61 h 73"/>
                <a:gd name="T18" fmla="*/ 63 w 146"/>
                <a:gd name="T1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73">
                  <a:moveTo>
                    <a:pt x="63" y="73"/>
                  </a:moveTo>
                  <a:cubicBezTo>
                    <a:pt x="36" y="73"/>
                    <a:pt x="13" y="66"/>
                    <a:pt x="11" y="65"/>
                  </a:cubicBezTo>
                  <a:cubicBezTo>
                    <a:pt x="4" y="63"/>
                    <a:pt x="0" y="55"/>
                    <a:pt x="2" y="47"/>
                  </a:cubicBezTo>
                  <a:cubicBezTo>
                    <a:pt x="4" y="40"/>
                    <a:pt x="12" y="36"/>
                    <a:pt x="20" y="38"/>
                  </a:cubicBezTo>
                  <a:cubicBezTo>
                    <a:pt x="34" y="42"/>
                    <a:pt x="75" y="50"/>
                    <a:pt x="99" y="36"/>
                  </a:cubicBezTo>
                  <a:cubicBezTo>
                    <a:pt x="108" y="31"/>
                    <a:pt x="114" y="23"/>
                    <a:pt x="116" y="12"/>
                  </a:cubicBezTo>
                  <a:cubicBezTo>
                    <a:pt x="118" y="5"/>
                    <a:pt x="126" y="0"/>
                    <a:pt x="134" y="2"/>
                  </a:cubicBezTo>
                  <a:cubicBezTo>
                    <a:pt x="141" y="4"/>
                    <a:pt x="146" y="12"/>
                    <a:pt x="144" y="20"/>
                  </a:cubicBezTo>
                  <a:cubicBezTo>
                    <a:pt x="139" y="38"/>
                    <a:pt x="129" y="52"/>
                    <a:pt x="113" y="61"/>
                  </a:cubicBezTo>
                  <a:cubicBezTo>
                    <a:pt x="97" y="70"/>
                    <a:pt x="79" y="73"/>
                    <a:pt x="63" y="73"/>
                  </a:cubicBezTo>
                  <a:close/>
                </a:path>
              </a:pathLst>
            </a:custGeom>
            <a:solidFill>
              <a:srgbClr val="B6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9" name="Freeform 40">
              <a:extLst>
                <a:ext uri="{FF2B5EF4-FFF2-40B4-BE49-F238E27FC236}">
                  <a16:creationId xmlns:a16="http://schemas.microsoft.com/office/drawing/2014/main" id="{4D1FC326-252C-4D20-88A2-79C7BB26A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2450" y="4230688"/>
              <a:ext cx="1347788" cy="1098550"/>
            </a:xfrm>
            <a:custGeom>
              <a:avLst/>
              <a:gdLst>
                <a:gd name="T0" fmla="*/ 576 w 1772"/>
                <a:gd name="T1" fmla="*/ 1185 h 1443"/>
                <a:gd name="T2" fmla="*/ 698 w 1772"/>
                <a:gd name="T3" fmla="*/ 882 h 1443"/>
                <a:gd name="T4" fmla="*/ 953 w 1772"/>
                <a:gd name="T5" fmla="*/ 676 h 1443"/>
                <a:gd name="T6" fmla="*/ 1322 w 1772"/>
                <a:gd name="T7" fmla="*/ 690 h 1443"/>
                <a:gd name="T8" fmla="*/ 1615 w 1772"/>
                <a:gd name="T9" fmla="*/ 708 h 1443"/>
                <a:gd name="T10" fmla="*/ 1261 w 1772"/>
                <a:gd name="T11" fmla="*/ 260 h 1443"/>
                <a:gd name="T12" fmla="*/ 713 w 1772"/>
                <a:gd name="T13" fmla="*/ 268 h 1443"/>
                <a:gd name="T14" fmla="*/ 252 w 1772"/>
                <a:gd name="T15" fmla="*/ 518 h 1443"/>
                <a:gd name="T16" fmla="*/ 207 w 1772"/>
                <a:gd name="T17" fmla="*/ 975 h 1443"/>
                <a:gd name="T18" fmla="*/ 374 w 1772"/>
                <a:gd name="T19" fmla="*/ 1270 h 1443"/>
                <a:gd name="T20" fmla="*/ 494 w 1772"/>
                <a:gd name="T21" fmla="*/ 1443 h 1443"/>
                <a:gd name="T22" fmla="*/ 576 w 1772"/>
                <a:gd name="T23" fmla="*/ 118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2" h="1443">
                  <a:moveTo>
                    <a:pt x="576" y="1185"/>
                  </a:moveTo>
                  <a:cubicBezTo>
                    <a:pt x="576" y="1185"/>
                    <a:pt x="729" y="1224"/>
                    <a:pt x="698" y="882"/>
                  </a:cubicBezTo>
                  <a:cubicBezTo>
                    <a:pt x="698" y="882"/>
                    <a:pt x="975" y="923"/>
                    <a:pt x="953" y="676"/>
                  </a:cubicBezTo>
                  <a:cubicBezTo>
                    <a:pt x="953" y="676"/>
                    <a:pt x="1115" y="879"/>
                    <a:pt x="1322" y="690"/>
                  </a:cubicBezTo>
                  <a:cubicBezTo>
                    <a:pt x="1322" y="690"/>
                    <a:pt x="1458" y="850"/>
                    <a:pt x="1615" y="708"/>
                  </a:cubicBezTo>
                  <a:cubicBezTo>
                    <a:pt x="1772" y="566"/>
                    <a:pt x="1620" y="177"/>
                    <a:pt x="1261" y="260"/>
                  </a:cubicBezTo>
                  <a:cubicBezTo>
                    <a:pt x="1261" y="260"/>
                    <a:pt x="937" y="0"/>
                    <a:pt x="713" y="268"/>
                  </a:cubicBezTo>
                  <a:cubicBezTo>
                    <a:pt x="713" y="268"/>
                    <a:pt x="298" y="146"/>
                    <a:pt x="252" y="518"/>
                  </a:cubicBezTo>
                  <a:cubicBezTo>
                    <a:pt x="252" y="518"/>
                    <a:pt x="0" y="722"/>
                    <a:pt x="207" y="975"/>
                  </a:cubicBezTo>
                  <a:cubicBezTo>
                    <a:pt x="207" y="975"/>
                    <a:pt x="146" y="1209"/>
                    <a:pt x="374" y="1270"/>
                  </a:cubicBezTo>
                  <a:cubicBezTo>
                    <a:pt x="374" y="1270"/>
                    <a:pt x="412" y="1443"/>
                    <a:pt x="494" y="1443"/>
                  </a:cubicBezTo>
                  <a:cubicBezTo>
                    <a:pt x="599" y="1443"/>
                    <a:pt x="576" y="1185"/>
                    <a:pt x="576" y="1185"/>
                  </a:cubicBezTo>
                  <a:close/>
                </a:path>
              </a:pathLst>
            </a:custGeom>
            <a:solidFill>
              <a:srgbClr val="21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0" name="Rectangle 41">
              <a:extLst>
                <a:ext uri="{FF2B5EF4-FFF2-40B4-BE49-F238E27FC236}">
                  <a16:creationId xmlns:a16="http://schemas.microsoft.com/office/drawing/2014/main" id="{BB8D8493-6677-43C4-96F6-8D03023B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4988" y="7745413"/>
              <a:ext cx="1395413" cy="76200"/>
            </a:xfrm>
            <a:prstGeom prst="rect">
              <a:avLst/>
            </a:prstGeom>
            <a:solidFill>
              <a:srgbClr val="1D2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E7AEA99-0A61-43A5-9E49-CBCF2C6EE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8363" y="7745413"/>
              <a:ext cx="739775" cy="76200"/>
            </a:xfrm>
            <a:custGeom>
              <a:avLst/>
              <a:gdLst>
                <a:gd name="connsiteX0" fmla="*/ 687387 w 739775"/>
                <a:gd name="connsiteY0" fmla="*/ 0 h 76200"/>
                <a:gd name="connsiteX1" fmla="*/ 739775 w 739775"/>
                <a:gd name="connsiteY1" fmla="*/ 0 h 76200"/>
                <a:gd name="connsiteX2" fmla="*/ 739775 w 739775"/>
                <a:gd name="connsiteY2" fmla="*/ 76200 h 76200"/>
                <a:gd name="connsiteX3" fmla="*/ 687387 w 739775"/>
                <a:gd name="connsiteY3" fmla="*/ 76200 h 76200"/>
                <a:gd name="connsiteX4" fmla="*/ 0 w 739775"/>
                <a:gd name="connsiteY4" fmla="*/ 0 h 76200"/>
                <a:gd name="connsiteX5" fmla="*/ 50800 w 739775"/>
                <a:gd name="connsiteY5" fmla="*/ 0 h 76200"/>
                <a:gd name="connsiteX6" fmla="*/ 50800 w 739775"/>
                <a:gd name="connsiteY6" fmla="*/ 76200 h 76200"/>
                <a:gd name="connsiteX7" fmla="*/ 0 w 739775"/>
                <a:gd name="connsiteY7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9775" h="76200">
                  <a:moveTo>
                    <a:pt x="687387" y="0"/>
                  </a:moveTo>
                  <a:lnTo>
                    <a:pt x="739775" y="0"/>
                  </a:lnTo>
                  <a:lnTo>
                    <a:pt x="739775" y="76200"/>
                  </a:lnTo>
                  <a:lnTo>
                    <a:pt x="687387" y="76200"/>
                  </a:lnTo>
                  <a:close/>
                  <a:moveTo>
                    <a:pt x="0" y="0"/>
                  </a:moveTo>
                  <a:lnTo>
                    <a:pt x="50800" y="0"/>
                  </a:lnTo>
                  <a:lnTo>
                    <a:pt x="508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1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2" name="Freeform 44">
              <a:extLst>
                <a:ext uri="{FF2B5EF4-FFF2-40B4-BE49-F238E27FC236}">
                  <a16:creationId xmlns:a16="http://schemas.microsoft.com/office/drawing/2014/main" id="{B3BCAC71-3264-4850-BBA0-05623D73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0313" y="7821613"/>
              <a:ext cx="2047875" cy="4670425"/>
            </a:xfrm>
            <a:custGeom>
              <a:avLst/>
              <a:gdLst>
                <a:gd name="T0" fmla="*/ 2589 w 2692"/>
                <a:gd name="T1" fmla="*/ 0 h 6139"/>
                <a:gd name="T2" fmla="*/ 2692 w 2692"/>
                <a:gd name="T3" fmla="*/ 6139 h 6139"/>
                <a:gd name="T4" fmla="*/ 2131 w 2692"/>
                <a:gd name="T5" fmla="*/ 6139 h 6139"/>
                <a:gd name="T6" fmla="*/ 1883 w 2692"/>
                <a:gd name="T7" fmla="*/ 3297 h 6139"/>
                <a:gd name="T8" fmla="*/ 1753 w 2692"/>
                <a:gd name="T9" fmla="*/ 935 h 6139"/>
                <a:gd name="T10" fmla="*/ 1592 w 2692"/>
                <a:gd name="T11" fmla="*/ 935 h 6139"/>
                <a:gd name="T12" fmla="*/ 793 w 2692"/>
                <a:gd name="T13" fmla="*/ 3375 h 6139"/>
                <a:gd name="T14" fmla="*/ 715 w 2692"/>
                <a:gd name="T15" fmla="*/ 6044 h 6139"/>
                <a:gd name="T16" fmla="*/ 253 w 2692"/>
                <a:gd name="T17" fmla="*/ 6044 h 6139"/>
                <a:gd name="T18" fmla="*/ 14 w 2692"/>
                <a:gd name="T19" fmla="*/ 3564 h 6139"/>
                <a:gd name="T20" fmla="*/ 41 w 2692"/>
                <a:gd name="T21" fmla="*/ 3138 h 6139"/>
                <a:gd name="T22" fmla="*/ 756 w 2692"/>
                <a:gd name="T23" fmla="*/ 0 h 6139"/>
                <a:gd name="T24" fmla="*/ 2589 w 2692"/>
                <a:gd name="T25" fmla="*/ 0 h 6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2" h="6139">
                  <a:moveTo>
                    <a:pt x="2589" y="0"/>
                  </a:moveTo>
                  <a:lnTo>
                    <a:pt x="2692" y="6139"/>
                  </a:lnTo>
                  <a:lnTo>
                    <a:pt x="2131" y="6139"/>
                  </a:lnTo>
                  <a:cubicBezTo>
                    <a:pt x="2131" y="6139"/>
                    <a:pt x="1613" y="3941"/>
                    <a:pt x="1883" y="3297"/>
                  </a:cubicBezTo>
                  <a:lnTo>
                    <a:pt x="1753" y="935"/>
                  </a:lnTo>
                  <a:lnTo>
                    <a:pt x="1592" y="935"/>
                  </a:lnTo>
                  <a:lnTo>
                    <a:pt x="793" y="3375"/>
                  </a:lnTo>
                  <a:cubicBezTo>
                    <a:pt x="793" y="3375"/>
                    <a:pt x="1031" y="3759"/>
                    <a:pt x="715" y="6044"/>
                  </a:cubicBezTo>
                  <a:lnTo>
                    <a:pt x="253" y="6044"/>
                  </a:lnTo>
                  <a:lnTo>
                    <a:pt x="14" y="3564"/>
                  </a:lnTo>
                  <a:cubicBezTo>
                    <a:pt x="0" y="3422"/>
                    <a:pt x="9" y="3278"/>
                    <a:pt x="41" y="3138"/>
                  </a:cubicBezTo>
                  <a:lnTo>
                    <a:pt x="756" y="0"/>
                  </a:lnTo>
                  <a:lnTo>
                    <a:pt x="2589" y="0"/>
                  </a:lnTo>
                  <a:close/>
                </a:path>
              </a:pathLst>
            </a:custGeom>
            <a:gradFill>
              <a:gsLst>
                <a:gs pos="58000">
                  <a:srgbClr val="6264F1"/>
                </a:gs>
                <a:gs pos="5000">
                  <a:srgbClr val="212785"/>
                </a:gs>
                <a:gs pos="100000">
                  <a:srgbClr val="7187FA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51320F8-017F-4642-A558-89219332C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6591" y="10337799"/>
              <a:ext cx="1873323" cy="307976"/>
            </a:xfrm>
            <a:custGeom>
              <a:avLst/>
              <a:gdLst>
                <a:gd name="connsiteX0" fmla="*/ 1718541 w 1873323"/>
                <a:gd name="connsiteY0" fmla="*/ 0 h 307976"/>
                <a:gd name="connsiteX1" fmla="*/ 1873323 w 1873323"/>
                <a:gd name="connsiteY1" fmla="*/ 153988 h 307976"/>
                <a:gd name="connsiteX2" fmla="*/ 1718541 w 1873323"/>
                <a:gd name="connsiteY2" fmla="*/ 307976 h 307976"/>
                <a:gd name="connsiteX3" fmla="*/ 1563759 w 1873323"/>
                <a:gd name="connsiteY3" fmla="*/ 153988 h 307976"/>
                <a:gd name="connsiteX4" fmla="*/ 1718541 w 1873323"/>
                <a:gd name="connsiteY4" fmla="*/ 0 h 307976"/>
                <a:gd name="connsiteX5" fmla="*/ 30325 w 1873323"/>
                <a:gd name="connsiteY5" fmla="*/ 0 h 307976"/>
                <a:gd name="connsiteX6" fmla="*/ 184222 w 1873323"/>
                <a:gd name="connsiteY6" fmla="*/ 153988 h 307976"/>
                <a:gd name="connsiteX7" fmla="*/ 30325 w 1873323"/>
                <a:gd name="connsiteY7" fmla="*/ 307975 h 307976"/>
                <a:gd name="connsiteX8" fmla="*/ 15163 w 1873323"/>
                <a:gd name="connsiteY8" fmla="*/ 307216 h 307976"/>
                <a:gd name="connsiteX9" fmla="*/ 4549 w 1873323"/>
                <a:gd name="connsiteY9" fmla="*/ 194950 h 307976"/>
                <a:gd name="connsiteX10" fmla="*/ 4549 w 1873323"/>
                <a:gd name="connsiteY10" fmla="*/ 2276 h 307976"/>
                <a:gd name="connsiteX11" fmla="*/ 30325 w 1873323"/>
                <a:gd name="connsiteY11" fmla="*/ 0 h 30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3323" h="307976">
                  <a:moveTo>
                    <a:pt x="1718541" y="0"/>
                  </a:moveTo>
                  <a:cubicBezTo>
                    <a:pt x="1804025" y="0"/>
                    <a:pt x="1873323" y="68943"/>
                    <a:pt x="1873323" y="153988"/>
                  </a:cubicBezTo>
                  <a:cubicBezTo>
                    <a:pt x="1873323" y="239033"/>
                    <a:pt x="1804025" y="307976"/>
                    <a:pt x="1718541" y="307976"/>
                  </a:cubicBezTo>
                  <a:cubicBezTo>
                    <a:pt x="1633057" y="307976"/>
                    <a:pt x="1563759" y="239033"/>
                    <a:pt x="1563759" y="153988"/>
                  </a:cubicBezTo>
                  <a:cubicBezTo>
                    <a:pt x="1563759" y="68943"/>
                    <a:pt x="1633057" y="0"/>
                    <a:pt x="1718541" y="0"/>
                  </a:cubicBezTo>
                  <a:close/>
                  <a:moveTo>
                    <a:pt x="30325" y="0"/>
                  </a:moveTo>
                  <a:cubicBezTo>
                    <a:pt x="115234" y="0"/>
                    <a:pt x="184222" y="69029"/>
                    <a:pt x="184222" y="153988"/>
                  </a:cubicBezTo>
                  <a:cubicBezTo>
                    <a:pt x="184222" y="238946"/>
                    <a:pt x="115234" y="307975"/>
                    <a:pt x="30325" y="307975"/>
                  </a:cubicBezTo>
                  <a:cubicBezTo>
                    <a:pt x="25018" y="307975"/>
                    <a:pt x="20469" y="307975"/>
                    <a:pt x="15163" y="307216"/>
                  </a:cubicBezTo>
                  <a:lnTo>
                    <a:pt x="4549" y="194950"/>
                  </a:lnTo>
                  <a:cubicBezTo>
                    <a:pt x="-1516" y="131231"/>
                    <a:pt x="-1516" y="66753"/>
                    <a:pt x="4549" y="2276"/>
                  </a:cubicBezTo>
                  <a:cubicBezTo>
                    <a:pt x="12888" y="759"/>
                    <a:pt x="21227" y="0"/>
                    <a:pt x="30325" y="0"/>
                  </a:cubicBezTo>
                  <a:close/>
                </a:path>
              </a:pathLst>
            </a:custGeom>
            <a:solidFill>
              <a:srgbClr val="7187FA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DD54F0A6-F514-4AC9-8E16-CE295FC60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8788" y="7821613"/>
              <a:ext cx="1476375" cy="373063"/>
            </a:xfrm>
            <a:custGeom>
              <a:avLst/>
              <a:gdLst>
                <a:gd name="connsiteX0" fmla="*/ 1246947 w 1476375"/>
                <a:gd name="connsiteY0" fmla="*/ 0 h 373063"/>
                <a:gd name="connsiteX1" fmla="*/ 1471057 w 1476375"/>
                <a:gd name="connsiteY1" fmla="*/ 0 h 373063"/>
                <a:gd name="connsiteX2" fmla="*/ 1476375 w 1476375"/>
                <a:gd name="connsiteY2" fmla="*/ 325438 h 373063"/>
                <a:gd name="connsiteX3" fmla="*/ 1246187 w 1476375"/>
                <a:gd name="connsiteY3" fmla="*/ 22811 h 373063"/>
                <a:gd name="connsiteX4" fmla="*/ 1246947 w 1476375"/>
                <a:gd name="connsiteY4" fmla="*/ 0 h 373063"/>
                <a:gd name="connsiteX5" fmla="*/ 712787 w 1476375"/>
                <a:gd name="connsiteY5" fmla="*/ 0 h 373063"/>
                <a:gd name="connsiteX6" fmla="*/ 836612 w 1476375"/>
                <a:gd name="connsiteY6" fmla="*/ 0 h 373063"/>
                <a:gd name="connsiteX7" fmla="*/ 835852 w 1476375"/>
                <a:gd name="connsiteY7" fmla="*/ 373063 h 373063"/>
                <a:gd name="connsiteX8" fmla="*/ 713547 w 1476375"/>
                <a:gd name="connsiteY8" fmla="*/ 373063 h 373063"/>
                <a:gd name="connsiteX9" fmla="*/ 76143 w 1476375"/>
                <a:gd name="connsiteY9" fmla="*/ 0 h 373063"/>
                <a:gd name="connsiteX10" fmla="*/ 335789 w 1476375"/>
                <a:gd name="connsiteY10" fmla="*/ 0 h 373063"/>
                <a:gd name="connsiteX11" fmla="*/ 336550 w 1476375"/>
                <a:gd name="connsiteY11" fmla="*/ 22735 h 373063"/>
                <a:gd name="connsiteX12" fmla="*/ 22081 w 1476375"/>
                <a:gd name="connsiteY12" fmla="*/ 334963 h 373063"/>
                <a:gd name="connsiteX13" fmla="*/ 0 w 1476375"/>
                <a:gd name="connsiteY13" fmla="*/ 334205 h 37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6375" h="373063">
                  <a:moveTo>
                    <a:pt x="1246947" y="0"/>
                  </a:moveTo>
                  <a:lnTo>
                    <a:pt x="1471057" y="0"/>
                  </a:lnTo>
                  <a:lnTo>
                    <a:pt x="1476375" y="325438"/>
                  </a:lnTo>
                  <a:cubicBezTo>
                    <a:pt x="1343428" y="288941"/>
                    <a:pt x="1246187" y="167281"/>
                    <a:pt x="1246187" y="22811"/>
                  </a:cubicBezTo>
                  <a:cubicBezTo>
                    <a:pt x="1246187" y="15208"/>
                    <a:pt x="1246187" y="7604"/>
                    <a:pt x="1246947" y="0"/>
                  </a:cubicBezTo>
                  <a:close/>
                  <a:moveTo>
                    <a:pt x="712787" y="0"/>
                  </a:moveTo>
                  <a:lnTo>
                    <a:pt x="836612" y="0"/>
                  </a:lnTo>
                  <a:lnTo>
                    <a:pt x="835852" y="373063"/>
                  </a:lnTo>
                  <a:lnTo>
                    <a:pt x="713547" y="373063"/>
                  </a:lnTo>
                  <a:close/>
                  <a:moveTo>
                    <a:pt x="76143" y="0"/>
                  </a:moveTo>
                  <a:lnTo>
                    <a:pt x="335789" y="0"/>
                  </a:lnTo>
                  <a:cubicBezTo>
                    <a:pt x="335789" y="7579"/>
                    <a:pt x="336550" y="15157"/>
                    <a:pt x="336550" y="22735"/>
                  </a:cubicBezTo>
                  <a:cubicBezTo>
                    <a:pt x="336550" y="195522"/>
                    <a:pt x="195686" y="334963"/>
                    <a:pt x="22081" y="334963"/>
                  </a:cubicBezTo>
                  <a:cubicBezTo>
                    <a:pt x="14467" y="334963"/>
                    <a:pt x="6853" y="334963"/>
                    <a:pt x="0" y="334205"/>
                  </a:cubicBezTo>
                  <a:close/>
                </a:path>
              </a:pathLst>
            </a:custGeom>
            <a:solidFill>
              <a:srgbClr val="718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D9980F1C-DA85-48E4-8335-C14D3F83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725" y="5016500"/>
              <a:ext cx="200025" cy="214313"/>
            </a:xfrm>
            <a:custGeom>
              <a:avLst/>
              <a:gdLst>
                <a:gd name="T0" fmla="*/ 204 w 263"/>
                <a:gd name="T1" fmla="*/ 80 h 283"/>
                <a:gd name="T2" fmla="*/ 223 w 263"/>
                <a:gd name="T3" fmla="*/ 249 h 283"/>
                <a:gd name="T4" fmla="*/ 59 w 263"/>
                <a:gd name="T5" fmla="*/ 203 h 283"/>
                <a:gd name="T6" fmla="*/ 40 w 263"/>
                <a:gd name="T7" fmla="*/ 33 h 283"/>
                <a:gd name="T8" fmla="*/ 204 w 263"/>
                <a:gd name="T9" fmla="*/ 8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83">
                  <a:moveTo>
                    <a:pt x="204" y="80"/>
                  </a:moveTo>
                  <a:cubicBezTo>
                    <a:pt x="254" y="140"/>
                    <a:pt x="263" y="216"/>
                    <a:pt x="223" y="249"/>
                  </a:cubicBezTo>
                  <a:cubicBezTo>
                    <a:pt x="184" y="283"/>
                    <a:pt x="110" y="262"/>
                    <a:pt x="59" y="203"/>
                  </a:cubicBezTo>
                  <a:cubicBezTo>
                    <a:pt x="9" y="143"/>
                    <a:pt x="0" y="67"/>
                    <a:pt x="40" y="33"/>
                  </a:cubicBezTo>
                  <a:cubicBezTo>
                    <a:pt x="80" y="0"/>
                    <a:pt x="153" y="20"/>
                    <a:pt x="204" y="80"/>
                  </a:cubicBezTo>
                  <a:close/>
                </a:path>
              </a:pathLst>
            </a:custGeom>
            <a:solidFill>
              <a:srgbClr val="EA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6" name="Freeform 51">
              <a:extLst>
                <a:ext uri="{FF2B5EF4-FFF2-40B4-BE49-F238E27FC236}">
                  <a16:creationId xmlns:a16="http://schemas.microsoft.com/office/drawing/2014/main" id="{EB0EAF28-B0D6-4447-A8F5-3D23764AA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0100" y="5842000"/>
              <a:ext cx="1560513" cy="1536700"/>
            </a:xfrm>
            <a:custGeom>
              <a:avLst/>
              <a:gdLst>
                <a:gd name="T0" fmla="*/ 1277 w 2052"/>
                <a:gd name="T1" fmla="*/ 0 h 2019"/>
                <a:gd name="T2" fmla="*/ 2050 w 2052"/>
                <a:gd name="T3" fmla="*/ 1732 h 2019"/>
                <a:gd name="T4" fmla="*/ 1865 w 2052"/>
                <a:gd name="T5" fmla="*/ 1958 h 2019"/>
                <a:gd name="T6" fmla="*/ 0 w 2052"/>
                <a:gd name="T7" fmla="*/ 1640 h 2019"/>
                <a:gd name="T8" fmla="*/ 101 w 2052"/>
                <a:gd name="T9" fmla="*/ 1377 h 2019"/>
                <a:gd name="T10" fmla="*/ 1450 w 2052"/>
                <a:gd name="T11" fmla="*/ 1511 h 2019"/>
                <a:gd name="T12" fmla="*/ 1212 w 2052"/>
                <a:gd name="T13" fmla="*/ 585 h 2019"/>
                <a:gd name="T14" fmla="*/ 1277 w 2052"/>
                <a:gd name="T15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2" h="2019">
                  <a:moveTo>
                    <a:pt x="1277" y="0"/>
                  </a:moveTo>
                  <a:cubicBezTo>
                    <a:pt x="1277" y="0"/>
                    <a:pt x="2030" y="167"/>
                    <a:pt x="2050" y="1732"/>
                  </a:cubicBezTo>
                  <a:cubicBezTo>
                    <a:pt x="2052" y="1842"/>
                    <a:pt x="1974" y="1938"/>
                    <a:pt x="1865" y="1958"/>
                  </a:cubicBezTo>
                  <a:cubicBezTo>
                    <a:pt x="1536" y="2017"/>
                    <a:pt x="687" y="2019"/>
                    <a:pt x="0" y="1640"/>
                  </a:cubicBezTo>
                  <a:lnTo>
                    <a:pt x="101" y="1377"/>
                  </a:lnTo>
                  <a:lnTo>
                    <a:pt x="1450" y="1511"/>
                  </a:lnTo>
                  <a:cubicBezTo>
                    <a:pt x="1450" y="1511"/>
                    <a:pt x="1272" y="764"/>
                    <a:pt x="1212" y="585"/>
                  </a:cubicBezTo>
                  <a:cubicBezTo>
                    <a:pt x="1146" y="386"/>
                    <a:pt x="1146" y="113"/>
                    <a:pt x="1277" y="0"/>
                  </a:cubicBez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7" name="Freeform 52">
              <a:extLst>
                <a:ext uri="{FF2B5EF4-FFF2-40B4-BE49-F238E27FC236}">
                  <a16:creationId xmlns:a16="http://schemas.microsoft.com/office/drawing/2014/main" id="{367414CB-2A95-4E33-8EAB-5AEC28E9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5150" y="6791325"/>
              <a:ext cx="311150" cy="311150"/>
            </a:xfrm>
            <a:custGeom>
              <a:avLst/>
              <a:gdLst>
                <a:gd name="T0" fmla="*/ 410 w 410"/>
                <a:gd name="T1" fmla="*/ 129 h 408"/>
                <a:gd name="T2" fmla="*/ 49 w 410"/>
                <a:gd name="T3" fmla="*/ 58 h 408"/>
                <a:gd name="T4" fmla="*/ 0 w 410"/>
                <a:gd name="T5" fmla="*/ 263 h 408"/>
                <a:gd name="T6" fmla="*/ 58 w 410"/>
                <a:gd name="T7" fmla="*/ 260 h 408"/>
                <a:gd name="T8" fmla="*/ 309 w 410"/>
                <a:gd name="T9" fmla="*/ 392 h 408"/>
                <a:gd name="T10" fmla="*/ 410 w 410"/>
                <a:gd name="T11" fmla="*/ 12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408">
                  <a:moveTo>
                    <a:pt x="410" y="129"/>
                  </a:moveTo>
                  <a:cubicBezTo>
                    <a:pt x="410" y="129"/>
                    <a:pt x="280" y="0"/>
                    <a:pt x="49" y="58"/>
                  </a:cubicBezTo>
                  <a:lnTo>
                    <a:pt x="0" y="263"/>
                  </a:lnTo>
                  <a:lnTo>
                    <a:pt x="58" y="260"/>
                  </a:lnTo>
                  <a:cubicBezTo>
                    <a:pt x="58" y="260"/>
                    <a:pt x="130" y="408"/>
                    <a:pt x="309" y="392"/>
                  </a:cubicBezTo>
                  <a:lnTo>
                    <a:pt x="410" y="129"/>
                  </a:lnTo>
                  <a:close/>
                </a:path>
              </a:pathLst>
            </a:custGeom>
            <a:gradFill>
              <a:gsLst>
                <a:gs pos="35000">
                  <a:srgbClr val="EABCC5"/>
                </a:gs>
                <a:gs pos="100000">
                  <a:srgbClr val="E6A9B6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B4A50AD9-F284-45A0-B71F-CE3892825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0100" y="6889750"/>
              <a:ext cx="1103313" cy="461963"/>
            </a:xfrm>
            <a:custGeom>
              <a:avLst/>
              <a:gdLst>
                <a:gd name="T0" fmla="*/ 101 w 1450"/>
                <a:gd name="T1" fmla="*/ 0 h 607"/>
                <a:gd name="T2" fmla="*/ 0 w 1450"/>
                <a:gd name="T3" fmla="*/ 263 h 607"/>
                <a:gd name="T4" fmla="*/ 1330 w 1450"/>
                <a:gd name="T5" fmla="*/ 607 h 607"/>
                <a:gd name="T6" fmla="*/ 1450 w 1450"/>
                <a:gd name="T7" fmla="*/ 134 h 607"/>
                <a:gd name="T8" fmla="*/ 101 w 1450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0" h="607">
                  <a:moveTo>
                    <a:pt x="101" y="0"/>
                  </a:moveTo>
                  <a:lnTo>
                    <a:pt x="0" y="263"/>
                  </a:lnTo>
                  <a:cubicBezTo>
                    <a:pt x="437" y="504"/>
                    <a:pt x="938" y="591"/>
                    <a:pt x="1330" y="607"/>
                  </a:cubicBezTo>
                  <a:lnTo>
                    <a:pt x="145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ADB6D8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9" name="Freeform 54">
              <a:extLst>
                <a:ext uri="{FF2B5EF4-FFF2-40B4-BE49-F238E27FC236}">
                  <a16:creationId xmlns:a16="http://schemas.microsoft.com/office/drawing/2014/main" id="{55D5A834-E135-41F3-9F6E-022905B1B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0988" y="6791325"/>
              <a:ext cx="352425" cy="334963"/>
            </a:xfrm>
            <a:custGeom>
              <a:avLst/>
              <a:gdLst>
                <a:gd name="T0" fmla="*/ 0 w 462"/>
                <a:gd name="T1" fmla="*/ 159 h 441"/>
                <a:gd name="T2" fmla="*/ 406 w 462"/>
                <a:gd name="T3" fmla="*/ 33 h 441"/>
                <a:gd name="T4" fmla="*/ 462 w 462"/>
                <a:gd name="T5" fmla="*/ 264 h 441"/>
                <a:gd name="T6" fmla="*/ 386 w 462"/>
                <a:gd name="T7" fmla="*/ 257 h 441"/>
                <a:gd name="T8" fmla="*/ 101 w 462"/>
                <a:gd name="T9" fmla="*/ 421 h 441"/>
                <a:gd name="T10" fmla="*/ 0 w 462"/>
                <a:gd name="T11" fmla="*/ 15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441">
                  <a:moveTo>
                    <a:pt x="0" y="159"/>
                  </a:moveTo>
                  <a:cubicBezTo>
                    <a:pt x="0" y="159"/>
                    <a:pt x="178" y="0"/>
                    <a:pt x="406" y="33"/>
                  </a:cubicBezTo>
                  <a:lnTo>
                    <a:pt x="462" y="264"/>
                  </a:lnTo>
                  <a:lnTo>
                    <a:pt x="386" y="257"/>
                  </a:lnTo>
                  <a:cubicBezTo>
                    <a:pt x="386" y="257"/>
                    <a:pt x="354" y="441"/>
                    <a:pt x="101" y="421"/>
                  </a:cubicBezTo>
                  <a:lnTo>
                    <a:pt x="0" y="159"/>
                  </a:lnTo>
                  <a:close/>
                </a:path>
              </a:pathLst>
            </a:custGeom>
            <a:gradFill>
              <a:gsLst>
                <a:gs pos="35000">
                  <a:srgbClr val="EABCC5"/>
                </a:gs>
                <a:gs pos="100000">
                  <a:srgbClr val="E6A9B6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0" name="Freeform 55">
              <a:extLst>
                <a:ext uri="{FF2B5EF4-FFF2-40B4-BE49-F238E27FC236}">
                  <a16:creationId xmlns:a16="http://schemas.microsoft.com/office/drawing/2014/main" id="{80AD571D-3D95-4921-83CD-D9257F89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363" y="5842000"/>
              <a:ext cx="1522413" cy="1558925"/>
            </a:xfrm>
            <a:custGeom>
              <a:avLst/>
              <a:gdLst>
                <a:gd name="T0" fmla="*/ 774 w 2000"/>
                <a:gd name="T1" fmla="*/ 0 h 2048"/>
                <a:gd name="T2" fmla="*/ 1 w 2000"/>
                <a:gd name="T3" fmla="*/ 1732 h 2048"/>
                <a:gd name="T4" fmla="*/ 187 w 2000"/>
                <a:gd name="T5" fmla="*/ 1958 h 2048"/>
                <a:gd name="T6" fmla="*/ 2000 w 2000"/>
                <a:gd name="T7" fmla="*/ 1668 h 2048"/>
                <a:gd name="T8" fmla="*/ 1899 w 2000"/>
                <a:gd name="T9" fmla="*/ 1406 h 2048"/>
                <a:gd name="T10" fmla="*/ 602 w 2000"/>
                <a:gd name="T11" fmla="*/ 1511 h 2048"/>
                <a:gd name="T12" fmla="*/ 839 w 2000"/>
                <a:gd name="T13" fmla="*/ 585 h 2048"/>
                <a:gd name="T14" fmla="*/ 774 w 2000"/>
                <a:gd name="T15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0" h="2048">
                  <a:moveTo>
                    <a:pt x="774" y="0"/>
                  </a:moveTo>
                  <a:cubicBezTo>
                    <a:pt x="774" y="0"/>
                    <a:pt x="22" y="167"/>
                    <a:pt x="1" y="1732"/>
                  </a:cubicBezTo>
                  <a:cubicBezTo>
                    <a:pt x="0" y="1842"/>
                    <a:pt x="78" y="1938"/>
                    <a:pt x="187" y="1958"/>
                  </a:cubicBezTo>
                  <a:cubicBezTo>
                    <a:pt x="516" y="2017"/>
                    <a:pt x="1313" y="2048"/>
                    <a:pt x="2000" y="1668"/>
                  </a:cubicBezTo>
                  <a:lnTo>
                    <a:pt x="1899" y="1406"/>
                  </a:lnTo>
                  <a:lnTo>
                    <a:pt x="602" y="1511"/>
                  </a:lnTo>
                  <a:cubicBezTo>
                    <a:pt x="602" y="1511"/>
                    <a:pt x="779" y="764"/>
                    <a:pt x="839" y="585"/>
                  </a:cubicBezTo>
                  <a:cubicBezTo>
                    <a:pt x="906" y="386"/>
                    <a:pt x="906" y="113"/>
                    <a:pt x="774" y="0"/>
                  </a:cubicBez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1" name="Freeform 56">
              <a:extLst>
                <a:ext uri="{FF2B5EF4-FFF2-40B4-BE49-F238E27FC236}">
                  <a16:creationId xmlns:a16="http://schemas.microsoft.com/office/drawing/2014/main" id="{F92BF880-4C04-4C5D-9959-341F425417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63788" y="7729538"/>
              <a:ext cx="279400" cy="106363"/>
            </a:xfrm>
            <a:custGeom>
              <a:avLst/>
              <a:gdLst>
                <a:gd name="T0" fmla="*/ 345 w 367"/>
                <a:gd name="T1" fmla="*/ 0 h 139"/>
                <a:gd name="T2" fmla="*/ 22 w 367"/>
                <a:gd name="T3" fmla="*/ 0 h 139"/>
                <a:gd name="T4" fmla="*/ 0 w 367"/>
                <a:gd name="T5" fmla="*/ 23 h 139"/>
                <a:gd name="T6" fmla="*/ 0 w 367"/>
                <a:gd name="T7" fmla="*/ 117 h 139"/>
                <a:gd name="T8" fmla="*/ 22 w 367"/>
                <a:gd name="T9" fmla="*/ 139 h 139"/>
                <a:gd name="T10" fmla="*/ 345 w 367"/>
                <a:gd name="T11" fmla="*/ 139 h 139"/>
                <a:gd name="T12" fmla="*/ 367 w 367"/>
                <a:gd name="T13" fmla="*/ 117 h 139"/>
                <a:gd name="T14" fmla="*/ 367 w 367"/>
                <a:gd name="T15" fmla="*/ 23 h 139"/>
                <a:gd name="T16" fmla="*/ 345 w 367"/>
                <a:gd name="T17" fmla="*/ 0 h 139"/>
                <a:gd name="T18" fmla="*/ 345 w 367"/>
                <a:gd name="T19" fmla="*/ 22 h 139"/>
                <a:gd name="T20" fmla="*/ 346 w 367"/>
                <a:gd name="T21" fmla="*/ 23 h 139"/>
                <a:gd name="T22" fmla="*/ 346 w 367"/>
                <a:gd name="T23" fmla="*/ 117 h 139"/>
                <a:gd name="T24" fmla="*/ 345 w 367"/>
                <a:gd name="T25" fmla="*/ 118 h 139"/>
                <a:gd name="T26" fmla="*/ 22 w 367"/>
                <a:gd name="T27" fmla="*/ 118 h 139"/>
                <a:gd name="T28" fmla="*/ 21 w 367"/>
                <a:gd name="T29" fmla="*/ 117 h 139"/>
                <a:gd name="T30" fmla="*/ 21 w 367"/>
                <a:gd name="T31" fmla="*/ 23 h 139"/>
                <a:gd name="T32" fmla="*/ 22 w 367"/>
                <a:gd name="T33" fmla="*/ 22 h 139"/>
                <a:gd name="T34" fmla="*/ 345 w 367"/>
                <a:gd name="T3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139">
                  <a:moveTo>
                    <a:pt x="345" y="0"/>
                  </a:moveTo>
                  <a:lnTo>
                    <a:pt x="22" y="0"/>
                  </a:lnTo>
                  <a:cubicBezTo>
                    <a:pt x="10" y="0"/>
                    <a:pt x="0" y="10"/>
                    <a:pt x="0" y="23"/>
                  </a:cubicBezTo>
                  <a:lnTo>
                    <a:pt x="0" y="117"/>
                  </a:lnTo>
                  <a:cubicBezTo>
                    <a:pt x="0" y="129"/>
                    <a:pt x="10" y="139"/>
                    <a:pt x="22" y="139"/>
                  </a:cubicBezTo>
                  <a:lnTo>
                    <a:pt x="345" y="139"/>
                  </a:lnTo>
                  <a:cubicBezTo>
                    <a:pt x="357" y="139"/>
                    <a:pt x="367" y="129"/>
                    <a:pt x="367" y="117"/>
                  </a:cubicBezTo>
                  <a:lnTo>
                    <a:pt x="367" y="23"/>
                  </a:lnTo>
                  <a:cubicBezTo>
                    <a:pt x="367" y="10"/>
                    <a:pt x="357" y="0"/>
                    <a:pt x="345" y="0"/>
                  </a:cubicBezTo>
                  <a:close/>
                  <a:moveTo>
                    <a:pt x="345" y="22"/>
                  </a:moveTo>
                  <a:cubicBezTo>
                    <a:pt x="345" y="22"/>
                    <a:pt x="346" y="22"/>
                    <a:pt x="346" y="23"/>
                  </a:cubicBezTo>
                  <a:lnTo>
                    <a:pt x="346" y="117"/>
                  </a:lnTo>
                  <a:cubicBezTo>
                    <a:pt x="346" y="117"/>
                    <a:pt x="345" y="118"/>
                    <a:pt x="345" y="118"/>
                  </a:cubicBezTo>
                  <a:lnTo>
                    <a:pt x="22" y="118"/>
                  </a:lnTo>
                  <a:cubicBezTo>
                    <a:pt x="21" y="118"/>
                    <a:pt x="21" y="117"/>
                    <a:pt x="21" y="117"/>
                  </a:cubicBezTo>
                  <a:lnTo>
                    <a:pt x="21" y="23"/>
                  </a:lnTo>
                  <a:cubicBezTo>
                    <a:pt x="21" y="22"/>
                    <a:pt x="21" y="22"/>
                    <a:pt x="22" y="22"/>
                  </a:cubicBezTo>
                  <a:lnTo>
                    <a:pt x="345" y="22"/>
                  </a:lnTo>
                  <a:close/>
                </a:path>
              </a:pathLst>
            </a:custGeom>
            <a:solidFill>
              <a:srgbClr val="E5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2" name="Freeform 57">
              <a:extLst>
                <a:ext uri="{FF2B5EF4-FFF2-40B4-BE49-F238E27FC236}">
                  <a16:creationId xmlns:a16="http://schemas.microsoft.com/office/drawing/2014/main" id="{9AA0B60C-9B8B-40CB-AD9A-A1206532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8800" y="3444875"/>
              <a:ext cx="2087563" cy="1736725"/>
            </a:xfrm>
            <a:custGeom>
              <a:avLst/>
              <a:gdLst>
                <a:gd name="T0" fmla="*/ 0 w 2744"/>
                <a:gd name="T1" fmla="*/ 0 h 2282"/>
                <a:gd name="T2" fmla="*/ 0 w 2744"/>
                <a:gd name="T3" fmla="*/ 1791 h 2282"/>
                <a:gd name="T4" fmla="*/ 2289 w 2744"/>
                <a:gd name="T5" fmla="*/ 1791 h 2282"/>
                <a:gd name="T6" fmla="*/ 2744 w 2744"/>
                <a:gd name="T7" fmla="*/ 2282 h 2282"/>
                <a:gd name="T8" fmla="*/ 2744 w 2744"/>
                <a:gd name="T9" fmla="*/ 0 h 2282"/>
                <a:gd name="T10" fmla="*/ 0 w 2744"/>
                <a:gd name="T11" fmla="*/ 0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4" h="2282">
                  <a:moveTo>
                    <a:pt x="0" y="0"/>
                  </a:moveTo>
                  <a:lnTo>
                    <a:pt x="0" y="1791"/>
                  </a:lnTo>
                  <a:lnTo>
                    <a:pt x="2289" y="1791"/>
                  </a:lnTo>
                  <a:lnTo>
                    <a:pt x="2744" y="2282"/>
                  </a:lnTo>
                  <a:lnTo>
                    <a:pt x="2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C8EB8BE-5315-4594-AC7C-2F21641F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4676" y="6392862"/>
              <a:ext cx="1487488" cy="6402388"/>
            </a:xfrm>
            <a:custGeom>
              <a:avLst/>
              <a:gdLst>
                <a:gd name="connsiteX0" fmla="*/ 740344 w 1487488"/>
                <a:gd name="connsiteY0" fmla="*/ 0 h 6402388"/>
                <a:gd name="connsiteX1" fmla="*/ 747142 w 1487488"/>
                <a:gd name="connsiteY1" fmla="*/ 0 h 6402388"/>
                <a:gd name="connsiteX2" fmla="*/ 798512 w 1487488"/>
                <a:gd name="connsiteY2" fmla="*/ 51755 h 6402388"/>
                <a:gd name="connsiteX3" fmla="*/ 798512 w 1487488"/>
                <a:gd name="connsiteY3" fmla="*/ 6303962 h 6402388"/>
                <a:gd name="connsiteX4" fmla="*/ 1441074 w 1487488"/>
                <a:gd name="connsiteY4" fmla="*/ 6303962 h 6402388"/>
                <a:gd name="connsiteX5" fmla="*/ 1487488 w 1487488"/>
                <a:gd name="connsiteY5" fmla="*/ 6350504 h 6402388"/>
                <a:gd name="connsiteX6" fmla="*/ 1487488 w 1487488"/>
                <a:gd name="connsiteY6" fmla="*/ 6356608 h 6402388"/>
                <a:gd name="connsiteX7" fmla="*/ 1441074 w 1487488"/>
                <a:gd name="connsiteY7" fmla="*/ 6402387 h 6402388"/>
                <a:gd name="connsiteX8" fmla="*/ 798512 w 1487488"/>
                <a:gd name="connsiteY8" fmla="*/ 6402387 h 6402388"/>
                <a:gd name="connsiteX9" fmla="*/ 798512 w 1487488"/>
                <a:gd name="connsiteY9" fmla="*/ 6402388 h 6402388"/>
                <a:gd name="connsiteX10" fmla="*/ 688974 w 1487488"/>
                <a:gd name="connsiteY10" fmla="*/ 6402388 h 6402388"/>
                <a:gd name="connsiteX11" fmla="*/ 688974 w 1487488"/>
                <a:gd name="connsiteY11" fmla="*/ 6402387 h 6402388"/>
                <a:gd name="connsiteX12" fmla="*/ 45650 w 1487488"/>
                <a:gd name="connsiteY12" fmla="*/ 6402387 h 6402388"/>
                <a:gd name="connsiteX13" fmla="*/ 0 w 1487488"/>
                <a:gd name="connsiteY13" fmla="*/ 6356608 h 6402388"/>
                <a:gd name="connsiteX14" fmla="*/ 0 w 1487488"/>
                <a:gd name="connsiteY14" fmla="*/ 6350504 h 6402388"/>
                <a:gd name="connsiteX15" fmla="*/ 45650 w 1487488"/>
                <a:gd name="connsiteY15" fmla="*/ 6303962 h 6402388"/>
                <a:gd name="connsiteX16" fmla="*/ 688974 w 1487488"/>
                <a:gd name="connsiteY16" fmla="*/ 6303962 h 6402388"/>
                <a:gd name="connsiteX17" fmla="*/ 688974 w 1487488"/>
                <a:gd name="connsiteY17" fmla="*/ 51755 h 6402388"/>
                <a:gd name="connsiteX18" fmla="*/ 740344 w 1487488"/>
                <a:gd name="connsiteY18" fmla="*/ 0 h 640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7488" h="6402388">
                  <a:moveTo>
                    <a:pt x="740344" y="0"/>
                  </a:moveTo>
                  <a:lnTo>
                    <a:pt x="747142" y="0"/>
                  </a:lnTo>
                  <a:cubicBezTo>
                    <a:pt x="775094" y="0"/>
                    <a:pt x="798512" y="22833"/>
                    <a:pt x="798512" y="51755"/>
                  </a:cubicBezTo>
                  <a:lnTo>
                    <a:pt x="798512" y="6303962"/>
                  </a:lnTo>
                  <a:lnTo>
                    <a:pt x="1441074" y="6303962"/>
                  </a:lnTo>
                  <a:cubicBezTo>
                    <a:pt x="1466944" y="6303962"/>
                    <a:pt x="1487488" y="6324563"/>
                    <a:pt x="1487488" y="6350504"/>
                  </a:cubicBezTo>
                  <a:lnTo>
                    <a:pt x="1487488" y="6356608"/>
                  </a:lnTo>
                  <a:cubicBezTo>
                    <a:pt x="1487488" y="6381786"/>
                    <a:pt x="1466944" y="6402387"/>
                    <a:pt x="1441074" y="6402387"/>
                  </a:cubicBezTo>
                  <a:lnTo>
                    <a:pt x="798512" y="6402387"/>
                  </a:lnTo>
                  <a:lnTo>
                    <a:pt x="798512" y="6402388"/>
                  </a:lnTo>
                  <a:lnTo>
                    <a:pt x="688974" y="6402388"/>
                  </a:lnTo>
                  <a:lnTo>
                    <a:pt x="688974" y="6402387"/>
                  </a:lnTo>
                  <a:lnTo>
                    <a:pt x="45650" y="6402387"/>
                  </a:lnTo>
                  <a:cubicBezTo>
                    <a:pt x="20542" y="6402387"/>
                    <a:pt x="0" y="6381786"/>
                    <a:pt x="0" y="6356608"/>
                  </a:cubicBezTo>
                  <a:lnTo>
                    <a:pt x="0" y="6350504"/>
                  </a:lnTo>
                  <a:cubicBezTo>
                    <a:pt x="0" y="6324563"/>
                    <a:pt x="20542" y="6303962"/>
                    <a:pt x="45650" y="6303962"/>
                  </a:cubicBezTo>
                  <a:lnTo>
                    <a:pt x="688974" y="6303962"/>
                  </a:lnTo>
                  <a:lnTo>
                    <a:pt x="688974" y="51755"/>
                  </a:lnTo>
                  <a:cubicBezTo>
                    <a:pt x="688974" y="22833"/>
                    <a:pt x="711638" y="0"/>
                    <a:pt x="740344" y="0"/>
                  </a:cubicBez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88" name="Freeform 58">
            <a:extLst>
              <a:ext uri="{FF2B5EF4-FFF2-40B4-BE49-F238E27FC236}">
                <a16:creationId xmlns:a16="http://schemas.microsoft.com/office/drawing/2014/main" id="{C4F50BEF-3727-49B7-898B-2420F9E9D8D8}"/>
              </a:ext>
            </a:extLst>
          </p:cNvPr>
          <p:cNvSpPr>
            <a:spLocks/>
          </p:cNvSpPr>
          <p:nvPr/>
        </p:nvSpPr>
        <p:spPr bwMode="auto">
          <a:xfrm>
            <a:off x="1501775" y="4059238"/>
            <a:ext cx="8929688" cy="2105025"/>
          </a:xfrm>
          <a:custGeom>
            <a:avLst/>
            <a:gdLst>
              <a:gd name="T0" fmla="*/ 10349 w 11732"/>
              <a:gd name="T1" fmla="*/ 2766 h 2766"/>
              <a:gd name="T2" fmla="*/ 1383 w 11732"/>
              <a:gd name="T3" fmla="*/ 2766 h 2766"/>
              <a:gd name="T4" fmla="*/ 0 w 11732"/>
              <a:gd name="T5" fmla="*/ 1383 h 2766"/>
              <a:gd name="T6" fmla="*/ 0 w 11732"/>
              <a:gd name="T7" fmla="*/ 1383 h 2766"/>
              <a:gd name="T8" fmla="*/ 1383 w 11732"/>
              <a:gd name="T9" fmla="*/ 0 h 2766"/>
              <a:gd name="T10" fmla="*/ 10349 w 11732"/>
              <a:gd name="T11" fmla="*/ 0 h 2766"/>
              <a:gd name="T12" fmla="*/ 11732 w 11732"/>
              <a:gd name="T13" fmla="*/ 1383 h 2766"/>
              <a:gd name="T14" fmla="*/ 11732 w 11732"/>
              <a:gd name="T15" fmla="*/ 1383 h 2766"/>
              <a:gd name="T16" fmla="*/ 10349 w 11732"/>
              <a:gd name="T17" fmla="*/ 2766 h 2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32" h="2766">
                <a:moveTo>
                  <a:pt x="10349" y="2766"/>
                </a:moveTo>
                <a:lnTo>
                  <a:pt x="1383" y="2766"/>
                </a:lnTo>
                <a:cubicBezTo>
                  <a:pt x="623" y="2766"/>
                  <a:pt x="0" y="2144"/>
                  <a:pt x="0" y="1383"/>
                </a:cubicBezTo>
                <a:lnTo>
                  <a:pt x="0" y="1383"/>
                </a:lnTo>
                <a:cubicBezTo>
                  <a:pt x="0" y="622"/>
                  <a:pt x="623" y="0"/>
                  <a:pt x="1383" y="0"/>
                </a:cubicBezTo>
                <a:lnTo>
                  <a:pt x="10349" y="0"/>
                </a:lnTo>
                <a:cubicBezTo>
                  <a:pt x="11109" y="0"/>
                  <a:pt x="11732" y="622"/>
                  <a:pt x="11732" y="1383"/>
                </a:cubicBezTo>
                <a:lnTo>
                  <a:pt x="11732" y="1383"/>
                </a:lnTo>
                <a:cubicBezTo>
                  <a:pt x="11732" y="2144"/>
                  <a:pt x="11109" y="2766"/>
                  <a:pt x="10349" y="2766"/>
                </a:cubicBezTo>
                <a:close/>
              </a:path>
            </a:pathLst>
          </a:custGeom>
          <a:solidFill>
            <a:srgbClr val="D0D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89" name="Oval 59">
            <a:extLst>
              <a:ext uri="{FF2B5EF4-FFF2-40B4-BE49-F238E27FC236}">
                <a16:creationId xmlns:a16="http://schemas.microsoft.com/office/drawing/2014/main" id="{CE83A70D-CB55-4F03-BAE7-2F71E2B4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4298950"/>
            <a:ext cx="1624013" cy="16240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90" name="Freeform 60">
            <a:extLst>
              <a:ext uri="{FF2B5EF4-FFF2-40B4-BE49-F238E27FC236}">
                <a16:creationId xmlns:a16="http://schemas.microsoft.com/office/drawing/2014/main" id="{2E3C1B91-86B2-4C28-9EBD-8DA18BC8E838}"/>
              </a:ext>
            </a:extLst>
          </p:cNvPr>
          <p:cNvSpPr>
            <a:spLocks/>
          </p:cNvSpPr>
          <p:nvPr/>
        </p:nvSpPr>
        <p:spPr bwMode="auto">
          <a:xfrm>
            <a:off x="1501775" y="7070725"/>
            <a:ext cx="8929688" cy="2103438"/>
          </a:xfrm>
          <a:custGeom>
            <a:avLst/>
            <a:gdLst>
              <a:gd name="T0" fmla="*/ 10349 w 11732"/>
              <a:gd name="T1" fmla="*/ 2765 h 2765"/>
              <a:gd name="T2" fmla="*/ 1383 w 11732"/>
              <a:gd name="T3" fmla="*/ 2765 h 2765"/>
              <a:gd name="T4" fmla="*/ 0 w 11732"/>
              <a:gd name="T5" fmla="*/ 1382 h 2765"/>
              <a:gd name="T6" fmla="*/ 1383 w 11732"/>
              <a:gd name="T7" fmla="*/ 0 h 2765"/>
              <a:gd name="T8" fmla="*/ 10349 w 11732"/>
              <a:gd name="T9" fmla="*/ 0 h 2765"/>
              <a:gd name="T10" fmla="*/ 11732 w 11732"/>
              <a:gd name="T11" fmla="*/ 1382 h 2765"/>
              <a:gd name="T12" fmla="*/ 10349 w 11732"/>
              <a:gd name="T13" fmla="*/ 2765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32" h="2765">
                <a:moveTo>
                  <a:pt x="10349" y="2765"/>
                </a:moveTo>
                <a:lnTo>
                  <a:pt x="1383" y="2765"/>
                </a:lnTo>
                <a:cubicBezTo>
                  <a:pt x="623" y="2765"/>
                  <a:pt x="0" y="2143"/>
                  <a:pt x="0" y="1382"/>
                </a:cubicBezTo>
                <a:cubicBezTo>
                  <a:pt x="0" y="622"/>
                  <a:pt x="623" y="0"/>
                  <a:pt x="1383" y="0"/>
                </a:cubicBezTo>
                <a:lnTo>
                  <a:pt x="10349" y="0"/>
                </a:lnTo>
                <a:cubicBezTo>
                  <a:pt x="11109" y="0"/>
                  <a:pt x="11732" y="622"/>
                  <a:pt x="11732" y="1382"/>
                </a:cubicBezTo>
                <a:cubicBezTo>
                  <a:pt x="11732" y="2143"/>
                  <a:pt x="11109" y="2765"/>
                  <a:pt x="10349" y="2765"/>
                </a:cubicBezTo>
                <a:close/>
              </a:path>
            </a:pathLst>
          </a:custGeom>
          <a:solidFill>
            <a:srgbClr val="D0D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91" name="Oval 61">
            <a:extLst>
              <a:ext uri="{FF2B5EF4-FFF2-40B4-BE49-F238E27FC236}">
                <a16:creationId xmlns:a16="http://schemas.microsoft.com/office/drawing/2014/main" id="{0911D654-A913-40D0-AFED-2AB1D6D1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7310438"/>
            <a:ext cx="1624013" cy="16240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92" name="Freeform 62">
            <a:extLst>
              <a:ext uri="{FF2B5EF4-FFF2-40B4-BE49-F238E27FC236}">
                <a16:creationId xmlns:a16="http://schemas.microsoft.com/office/drawing/2014/main" id="{95C7B34D-F188-4103-9608-B6D79BD732F6}"/>
              </a:ext>
            </a:extLst>
          </p:cNvPr>
          <p:cNvSpPr>
            <a:spLocks/>
          </p:cNvSpPr>
          <p:nvPr/>
        </p:nvSpPr>
        <p:spPr bwMode="auto">
          <a:xfrm>
            <a:off x="1501775" y="10082213"/>
            <a:ext cx="8929688" cy="2105025"/>
          </a:xfrm>
          <a:custGeom>
            <a:avLst/>
            <a:gdLst>
              <a:gd name="T0" fmla="*/ 10349 w 11732"/>
              <a:gd name="T1" fmla="*/ 2766 h 2766"/>
              <a:gd name="T2" fmla="*/ 1383 w 11732"/>
              <a:gd name="T3" fmla="*/ 2766 h 2766"/>
              <a:gd name="T4" fmla="*/ 0 w 11732"/>
              <a:gd name="T5" fmla="*/ 1383 h 2766"/>
              <a:gd name="T6" fmla="*/ 1383 w 11732"/>
              <a:gd name="T7" fmla="*/ 0 h 2766"/>
              <a:gd name="T8" fmla="*/ 10349 w 11732"/>
              <a:gd name="T9" fmla="*/ 0 h 2766"/>
              <a:gd name="T10" fmla="*/ 11732 w 11732"/>
              <a:gd name="T11" fmla="*/ 1383 h 2766"/>
              <a:gd name="T12" fmla="*/ 10349 w 11732"/>
              <a:gd name="T13" fmla="*/ 2766 h 2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32" h="2766">
                <a:moveTo>
                  <a:pt x="10349" y="2766"/>
                </a:moveTo>
                <a:lnTo>
                  <a:pt x="1383" y="2766"/>
                </a:lnTo>
                <a:cubicBezTo>
                  <a:pt x="623" y="2766"/>
                  <a:pt x="0" y="2144"/>
                  <a:pt x="0" y="1383"/>
                </a:cubicBezTo>
                <a:cubicBezTo>
                  <a:pt x="0" y="622"/>
                  <a:pt x="623" y="0"/>
                  <a:pt x="1383" y="0"/>
                </a:cubicBezTo>
                <a:lnTo>
                  <a:pt x="10349" y="0"/>
                </a:lnTo>
                <a:cubicBezTo>
                  <a:pt x="11109" y="0"/>
                  <a:pt x="11732" y="622"/>
                  <a:pt x="11732" y="1383"/>
                </a:cubicBezTo>
                <a:cubicBezTo>
                  <a:pt x="11732" y="2144"/>
                  <a:pt x="11109" y="2766"/>
                  <a:pt x="10349" y="2766"/>
                </a:cubicBezTo>
                <a:close/>
              </a:path>
            </a:pathLst>
          </a:custGeom>
          <a:solidFill>
            <a:srgbClr val="D0D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93" name="Oval 63">
            <a:extLst>
              <a:ext uri="{FF2B5EF4-FFF2-40B4-BE49-F238E27FC236}">
                <a16:creationId xmlns:a16="http://schemas.microsoft.com/office/drawing/2014/main" id="{C5D76B84-5397-4544-BAC8-920D985D5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0321925"/>
            <a:ext cx="1624013" cy="16240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1D32068-5F30-4CAA-A1D7-704498A41E64}"/>
              </a:ext>
            </a:extLst>
          </p:cNvPr>
          <p:cNvSpPr txBox="1"/>
          <p:nvPr/>
        </p:nvSpPr>
        <p:spPr>
          <a:xfrm>
            <a:off x="3704583" y="4899976"/>
            <a:ext cx="580517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37BA82-104C-4024-AC15-C828E9497CB9}"/>
              </a:ext>
            </a:extLst>
          </p:cNvPr>
          <p:cNvSpPr txBox="1"/>
          <p:nvPr/>
        </p:nvSpPr>
        <p:spPr>
          <a:xfrm>
            <a:off x="3704583" y="4291045"/>
            <a:ext cx="580517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58EE238-56C9-479D-A489-992755A51292}"/>
              </a:ext>
            </a:extLst>
          </p:cNvPr>
          <p:cNvSpPr txBox="1"/>
          <p:nvPr/>
        </p:nvSpPr>
        <p:spPr>
          <a:xfrm>
            <a:off x="3704583" y="7916764"/>
            <a:ext cx="580517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49A5445-6838-4925-B885-4B8D50AAC7A0}"/>
              </a:ext>
            </a:extLst>
          </p:cNvPr>
          <p:cNvSpPr txBox="1"/>
          <p:nvPr/>
        </p:nvSpPr>
        <p:spPr>
          <a:xfrm>
            <a:off x="3704583" y="7307833"/>
            <a:ext cx="580517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F40ACFB-B648-4BDC-9A58-EE828630E88C}"/>
              </a:ext>
            </a:extLst>
          </p:cNvPr>
          <p:cNvSpPr txBox="1"/>
          <p:nvPr/>
        </p:nvSpPr>
        <p:spPr>
          <a:xfrm>
            <a:off x="3704583" y="10918841"/>
            <a:ext cx="5805177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6E5415-B400-4134-82A8-52C1400FCC00}"/>
              </a:ext>
            </a:extLst>
          </p:cNvPr>
          <p:cNvSpPr txBox="1"/>
          <p:nvPr/>
        </p:nvSpPr>
        <p:spPr>
          <a:xfrm>
            <a:off x="3704583" y="10309910"/>
            <a:ext cx="5805177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2220F9-B5A8-4332-A194-67182E07E23A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07BBCA-58DD-473E-AA6F-1C0E944F1D59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05FCD8B3-92A6-47EB-AC6B-89124093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72" y="4675473"/>
            <a:ext cx="852046" cy="800950"/>
          </a:xfrm>
          <a:custGeom>
            <a:avLst/>
            <a:gdLst>
              <a:gd name="connsiteX0" fmla="*/ 409952 w 484684"/>
              <a:gd name="connsiteY0" fmla="*/ 378942 h 455618"/>
              <a:gd name="connsiteX1" fmla="*/ 409952 w 484684"/>
              <a:gd name="connsiteY1" fmla="*/ 399939 h 455618"/>
              <a:gd name="connsiteX2" fmla="*/ 425470 w 484684"/>
              <a:gd name="connsiteY2" fmla="*/ 415584 h 455618"/>
              <a:gd name="connsiteX3" fmla="*/ 440988 w 484684"/>
              <a:gd name="connsiteY3" fmla="*/ 399939 h 455618"/>
              <a:gd name="connsiteX4" fmla="*/ 440988 w 484684"/>
              <a:gd name="connsiteY4" fmla="*/ 378942 h 455618"/>
              <a:gd name="connsiteX5" fmla="*/ 158174 w 484684"/>
              <a:gd name="connsiteY5" fmla="*/ 363370 h 455618"/>
              <a:gd name="connsiteX6" fmla="*/ 264736 w 484684"/>
              <a:gd name="connsiteY6" fmla="*/ 363370 h 455618"/>
              <a:gd name="connsiteX7" fmla="*/ 272113 w 484684"/>
              <a:gd name="connsiteY7" fmla="*/ 370234 h 455618"/>
              <a:gd name="connsiteX8" fmla="*/ 264736 w 484684"/>
              <a:gd name="connsiteY8" fmla="*/ 377501 h 455618"/>
              <a:gd name="connsiteX9" fmla="*/ 158174 w 484684"/>
              <a:gd name="connsiteY9" fmla="*/ 377501 h 455618"/>
              <a:gd name="connsiteX10" fmla="*/ 150797 w 484684"/>
              <a:gd name="connsiteY10" fmla="*/ 370234 h 455618"/>
              <a:gd name="connsiteX11" fmla="*/ 158174 w 484684"/>
              <a:gd name="connsiteY11" fmla="*/ 363370 h 455618"/>
              <a:gd name="connsiteX12" fmla="*/ 129472 w 484684"/>
              <a:gd name="connsiteY12" fmla="*/ 363370 h 455618"/>
              <a:gd name="connsiteX13" fmla="*/ 137648 w 484684"/>
              <a:gd name="connsiteY13" fmla="*/ 371116 h 455618"/>
              <a:gd name="connsiteX14" fmla="*/ 129472 w 484684"/>
              <a:gd name="connsiteY14" fmla="*/ 379292 h 455618"/>
              <a:gd name="connsiteX15" fmla="*/ 121727 w 484684"/>
              <a:gd name="connsiteY15" fmla="*/ 371116 h 455618"/>
              <a:gd name="connsiteX16" fmla="*/ 129472 w 484684"/>
              <a:gd name="connsiteY16" fmla="*/ 363370 h 455618"/>
              <a:gd name="connsiteX17" fmla="*/ 158174 w 484684"/>
              <a:gd name="connsiteY17" fmla="*/ 319765 h 455618"/>
              <a:gd name="connsiteX18" fmla="*/ 264736 w 484684"/>
              <a:gd name="connsiteY18" fmla="*/ 319765 h 455618"/>
              <a:gd name="connsiteX19" fmla="*/ 272113 w 484684"/>
              <a:gd name="connsiteY19" fmla="*/ 326628 h 455618"/>
              <a:gd name="connsiteX20" fmla="*/ 264736 w 484684"/>
              <a:gd name="connsiteY20" fmla="*/ 333895 h 455618"/>
              <a:gd name="connsiteX21" fmla="*/ 158174 w 484684"/>
              <a:gd name="connsiteY21" fmla="*/ 333895 h 455618"/>
              <a:gd name="connsiteX22" fmla="*/ 150797 w 484684"/>
              <a:gd name="connsiteY22" fmla="*/ 326628 h 455618"/>
              <a:gd name="connsiteX23" fmla="*/ 158174 w 484684"/>
              <a:gd name="connsiteY23" fmla="*/ 319765 h 455618"/>
              <a:gd name="connsiteX24" fmla="*/ 129472 w 484684"/>
              <a:gd name="connsiteY24" fmla="*/ 317950 h 455618"/>
              <a:gd name="connsiteX25" fmla="*/ 137648 w 484684"/>
              <a:gd name="connsiteY25" fmla="*/ 326125 h 455618"/>
              <a:gd name="connsiteX26" fmla="*/ 129472 w 484684"/>
              <a:gd name="connsiteY26" fmla="*/ 333870 h 455618"/>
              <a:gd name="connsiteX27" fmla="*/ 121727 w 484684"/>
              <a:gd name="connsiteY27" fmla="*/ 326125 h 455618"/>
              <a:gd name="connsiteX28" fmla="*/ 129472 w 484684"/>
              <a:gd name="connsiteY28" fmla="*/ 317950 h 455618"/>
              <a:gd name="connsiteX29" fmla="*/ 158174 w 484684"/>
              <a:gd name="connsiteY29" fmla="*/ 274344 h 455618"/>
              <a:gd name="connsiteX30" fmla="*/ 264736 w 484684"/>
              <a:gd name="connsiteY30" fmla="*/ 274344 h 455618"/>
              <a:gd name="connsiteX31" fmla="*/ 272113 w 484684"/>
              <a:gd name="connsiteY31" fmla="*/ 281611 h 455618"/>
              <a:gd name="connsiteX32" fmla="*/ 264736 w 484684"/>
              <a:gd name="connsiteY32" fmla="*/ 288474 h 455618"/>
              <a:gd name="connsiteX33" fmla="*/ 158174 w 484684"/>
              <a:gd name="connsiteY33" fmla="*/ 288474 h 455618"/>
              <a:gd name="connsiteX34" fmla="*/ 150797 w 484684"/>
              <a:gd name="connsiteY34" fmla="*/ 281611 h 455618"/>
              <a:gd name="connsiteX35" fmla="*/ 158174 w 484684"/>
              <a:gd name="connsiteY35" fmla="*/ 274344 h 455618"/>
              <a:gd name="connsiteX36" fmla="*/ 129472 w 484684"/>
              <a:gd name="connsiteY36" fmla="*/ 272527 h 455618"/>
              <a:gd name="connsiteX37" fmla="*/ 137648 w 484684"/>
              <a:gd name="connsiteY37" fmla="*/ 281133 h 455618"/>
              <a:gd name="connsiteX38" fmla="*/ 129472 w 484684"/>
              <a:gd name="connsiteY38" fmla="*/ 288448 h 455618"/>
              <a:gd name="connsiteX39" fmla="*/ 121727 w 484684"/>
              <a:gd name="connsiteY39" fmla="*/ 281133 h 455618"/>
              <a:gd name="connsiteX40" fmla="*/ 129472 w 484684"/>
              <a:gd name="connsiteY40" fmla="*/ 272527 h 455618"/>
              <a:gd name="connsiteX41" fmla="*/ 309956 w 484684"/>
              <a:gd name="connsiteY41" fmla="*/ 239702 h 455618"/>
              <a:gd name="connsiteX42" fmla="*/ 303064 w 484684"/>
              <a:gd name="connsiteY42" fmla="*/ 246703 h 455618"/>
              <a:gd name="connsiteX43" fmla="*/ 303064 w 484684"/>
              <a:gd name="connsiteY43" fmla="*/ 358307 h 455618"/>
              <a:gd name="connsiteX44" fmla="*/ 309956 w 484684"/>
              <a:gd name="connsiteY44" fmla="*/ 365308 h 455618"/>
              <a:gd name="connsiteX45" fmla="*/ 316847 w 484684"/>
              <a:gd name="connsiteY45" fmla="*/ 365308 h 455618"/>
              <a:gd name="connsiteX46" fmla="*/ 323334 w 484684"/>
              <a:gd name="connsiteY46" fmla="*/ 358307 h 455618"/>
              <a:gd name="connsiteX47" fmla="*/ 323334 w 484684"/>
              <a:gd name="connsiteY47" fmla="*/ 246703 h 455618"/>
              <a:gd name="connsiteX48" fmla="*/ 316847 w 484684"/>
              <a:gd name="connsiteY48" fmla="*/ 239702 h 455618"/>
              <a:gd name="connsiteX49" fmla="*/ 161832 w 484684"/>
              <a:gd name="connsiteY49" fmla="*/ 228922 h 455618"/>
              <a:gd name="connsiteX50" fmla="*/ 268343 w 484684"/>
              <a:gd name="connsiteY50" fmla="*/ 228922 h 455618"/>
              <a:gd name="connsiteX51" fmla="*/ 275745 w 484684"/>
              <a:gd name="connsiteY51" fmla="*/ 235785 h 455618"/>
              <a:gd name="connsiteX52" fmla="*/ 268343 w 484684"/>
              <a:gd name="connsiteY52" fmla="*/ 243052 h 455618"/>
              <a:gd name="connsiteX53" fmla="*/ 161832 w 484684"/>
              <a:gd name="connsiteY53" fmla="*/ 243052 h 455618"/>
              <a:gd name="connsiteX54" fmla="*/ 154430 w 484684"/>
              <a:gd name="connsiteY54" fmla="*/ 235785 h 455618"/>
              <a:gd name="connsiteX55" fmla="*/ 161832 w 484684"/>
              <a:gd name="connsiteY55" fmla="*/ 228922 h 455618"/>
              <a:gd name="connsiteX56" fmla="*/ 129472 w 484684"/>
              <a:gd name="connsiteY56" fmla="*/ 227107 h 455618"/>
              <a:gd name="connsiteX57" fmla="*/ 137648 w 484684"/>
              <a:gd name="connsiteY57" fmla="*/ 234852 h 455618"/>
              <a:gd name="connsiteX58" fmla="*/ 129472 w 484684"/>
              <a:gd name="connsiteY58" fmla="*/ 243027 h 455618"/>
              <a:gd name="connsiteX59" fmla="*/ 121727 w 484684"/>
              <a:gd name="connsiteY59" fmla="*/ 234852 h 455618"/>
              <a:gd name="connsiteX60" fmla="*/ 129472 w 484684"/>
              <a:gd name="connsiteY60" fmla="*/ 227107 h 455618"/>
              <a:gd name="connsiteX61" fmla="*/ 309956 w 484684"/>
              <a:gd name="connsiteY61" fmla="*/ 225289 h 455618"/>
              <a:gd name="connsiteX62" fmla="*/ 316847 w 484684"/>
              <a:gd name="connsiteY62" fmla="*/ 225289 h 455618"/>
              <a:gd name="connsiteX63" fmla="*/ 337523 w 484684"/>
              <a:gd name="connsiteY63" fmla="*/ 246703 h 455618"/>
              <a:gd name="connsiteX64" fmla="*/ 337523 w 484684"/>
              <a:gd name="connsiteY64" fmla="*/ 358307 h 455618"/>
              <a:gd name="connsiteX65" fmla="*/ 316847 w 484684"/>
              <a:gd name="connsiteY65" fmla="*/ 379310 h 455618"/>
              <a:gd name="connsiteX66" fmla="*/ 309956 w 484684"/>
              <a:gd name="connsiteY66" fmla="*/ 379310 h 455618"/>
              <a:gd name="connsiteX67" fmla="*/ 288875 w 484684"/>
              <a:gd name="connsiteY67" fmla="*/ 358307 h 455618"/>
              <a:gd name="connsiteX68" fmla="*/ 288875 w 484684"/>
              <a:gd name="connsiteY68" fmla="*/ 246703 h 455618"/>
              <a:gd name="connsiteX69" fmla="*/ 309956 w 484684"/>
              <a:gd name="connsiteY69" fmla="*/ 225289 h 455618"/>
              <a:gd name="connsiteX70" fmla="*/ 91325 w 484684"/>
              <a:gd name="connsiteY70" fmla="*/ 176234 h 455618"/>
              <a:gd name="connsiteX71" fmla="*/ 97684 w 484684"/>
              <a:gd name="connsiteY71" fmla="*/ 182373 h 455618"/>
              <a:gd name="connsiteX72" fmla="*/ 91325 w 484684"/>
              <a:gd name="connsiteY72" fmla="*/ 188513 h 455618"/>
              <a:gd name="connsiteX73" fmla="*/ 85390 w 484684"/>
              <a:gd name="connsiteY73" fmla="*/ 182373 h 455618"/>
              <a:gd name="connsiteX74" fmla="*/ 91325 w 484684"/>
              <a:gd name="connsiteY74" fmla="*/ 176234 h 455618"/>
              <a:gd name="connsiteX75" fmla="*/ 409952 w 484684"/>
              <a:gd name="connsiteY75" fmla="*/ 145502 h 455618"/>
              <a:gd name="connsiteX76" fmla="*/ 409952 w 484684"/>
              <a:gd name="connsiteY76" fmla="*/ 364532 h 455618"/>
              <a:gd name="connsiteX77" fmla="*/ 440988 w 484684"/>
              <a:gd name="connsiteY77" fmla="*/ 364532 h 455618"/>
              <a:gd name="connsiteX78" fmla="*/ 440988 w 484684"/>
              <a:gd name="connsiteY78" fmla="*/ 145502 h 455618"/>
              <a:gd name="connsiteX79" fmla="*/ 151706 w 484684"/>
              <a:gd name="connsiteY79" fmla="*/ 114462 h 455618"/>
              <a:gd name="connsiteX80" fmla="*/ 157641 w 484684"/>
              <a:gd name="connsiteY80" fmla="*/ 120601 h 455618"/>
              <a:gd name="connsiteX81" fmla="*/ 151706 w 484684"/>
              <a:gd name="connsiteY81" fmla="*/ 126741 h 455618"/>
              <a:gd name="connsiteX82" fmla="*/ 145346 w 484684"/>
              <a:gd name="connsiteY82" fmla="*/ 120601 h 455618"/>
              <a:gd name="connsiteX83" fmla="*/ 151706 w 484684"/>
              <a:gd name="connsiteY83" fmla="*/ 114462 h 455618"/>
              <a:gd name="connsiteX84" fmla="*/ 29977 w 484684"/>
              <a:gd name="connsiteY84" fmla="*/ 114462 h 455618"/>
              <a:gd name="connsiteX85" fmla="*/ 35912 w 484684"/>
              <a:gd name="connsiteY85" fmla="*/ 120601 h 455618"/>
              <a:gd name="connsiteX86" fmla="*/ 29977 w 484684"/>
              <a:gd name="connsiteY86" fmla="*/ 126741 h 455618"/>
              <a:gd name="connsiteX87" fmla="*/ 23618 w 484684"/>
              <a:gd name="connsiteY87" fmla="*/ 120601 h 455618"/>
              <a:gd name="connsiteX88" fmla="*/ 29977 w 484684"/>
              <a:gd name="connsiteY88" fmla="*/ 114462 h 455618"/>
              <a:gd name="connsiteX89" fmla="*/ 416486 w 484684"/>
              <a:gd name="connsiteY89" fmla="*/ 99803 h 455618"/>
              <a:gd name="connsiteX90" fmla="*/ 409952 w 484684"/>
              <a:gd name="connsiteY90" fmla="*/ 106390 h 455618"/>
              <a:gd name="connsiteX91" fmla="*/ 409952 w 484684"/>
              <a:gd name="connsiteY91" fmla="*/ 131092 h 455618"/>
              <a:gd name="connsiteX92" fmla="*/ 440988 w 484684"/>
              <a:gd name="connsiteY92" fmla="*/ 131092 h 455618"/>
              <a:gd name="connsiteX93" fmla="*/ 440988 w 484684"/>
              <a:gd name="connsiteY93" fmla="*/ 105978 h 455618"/>
              <a:gd name="connsiteX94" fmla="*/ 434862 w 484684"/>
              <a:gd name="connsiteY94" fmla="*/ 99803 h 455618"/>
              <a:gd name="connsiteX95" fmla="*/ 178545 w 484684"/>
              <a:gd name="connsiteY95" fmla="*/ 97396 h 455618"/>
              <a:gd name="connsiteX96" fmla="*/ 181836 w 484684"/>
              <a:gd name="connsiteY96" fmla="*/ 119269 h 455618"/>
              <a:gd name="connsiteX97" fmla="*/ 306900 w 484684"/>
              <a:gd name="connsiteY97" fmla="*/ 119269 h 455618"/>
              <a:gd name="connsiteX98" fmla="*/ 333641 w 484684"/>
              <a:gd name="connsiteY98" fmla="*/ 146094 h 455618"/>
              <a:gd name="connsiteX99" fmla="*/ 333641 w 484684"/>
              <a:gd name="connsiteY99" fmla="*/ 194380 h 455618"/>
              <a:gd name="connsiteX100" fmla="*/ 317596 w 484684"/>
              <a:gd name="connsiteY100" fmla="*/ 210475 h 455618"/>
              <a:gd name="connsiteX101" fmla="*/ 171140 w 484684"/>
              <a:gd name="connsiteY101" fmla="*/ 210475 h 455618"/>
              <a:gd name="connsiteX102" fmla="*/ 164558 w 484684"/>
              <a:gd name="connsiteY102" fmla="*/ 203047 h 455618"/>
              <a:gd name="connsiteX103" fmla="*/ 171140 w 484684"/>
              <a:gd name="connsiteY103" fmla="*/ 196031 h 455618"/>
              <a:gd name="connsiteX104" fmla="*/ 317596 w 484684"/>
              <a:gd name="connsiteY104" fmla="*/ 196031 h 455618"/>
              <a:gd name="connsiteX105" fmla="*/ 319653 w 484684"/>
              <a:gd name="connsiteY105" fmla="*/ 194380 h 455618"/>
              <a:gd name="connsiteX106" fmla="*/ 319653 w 484684"/>
              <a:gd name="connsiteY106" fmla="*/ 146094 h 455618"/>
              <a:gd name="connsiteX107" fmla="*/ 306900 w 484684"/>
              <a:gd name="connsiteY107" fmla="*/ 133714 h 455618"/>
              <a:gd name="connsiteX108" fmla="*/ 180602 w 484684"/>
              <a:gd name="connsiteY108" fmla="*/ 133714 h 455618"/>
              <a:gd name="connsiteX109" fmla="*/ 90507 w 484684"/>
              <a:gd name="connsiteY109" fmla="*/ 210475 h 455618"/>
              <a:gd name="connsiteX110" fmla="*/ 90507 w 484684"/>
              <a:gd name="connsiteY110" fmla="*/ 438284 h 455618"/>
              <a:gd name="connsiteX111" fmla="*/ 93387 w 484684"/>
              <a:gd name="connsiteY111" fmla="*/ 441586 h 455618"/>
              <a:gd name="connsiteX112" fmla="*/ 362027 w 484684"/>
              <a:gd name="connsiteY112" fmla="*/ 441586 h 455618"/>
              <a:gd name="connsiteX113" fmla="*/ 364907 w 484684"/>
              <a:gd name="connsiteY113" fmla="*/ 438284 h 455618"/>
              <a:gd name="connsiteX114" fmla="*/ 364907 w 484684"/>
              <a:gd name="connsiteY114" fmla="*/ 109777 h 455618"/>
              <a:gd name="connsiteX115" fmla="*/ 352565 w 484684"/>
              <a:gd name="connsiteY115" fmla="*/ 97396 h 455618"/>
              <a:gd name="connsiteX116" fmla="*/ 416486 w 484684"/>
              <a:gd name="connsiteY116" fmla="*/ 85393 h 455618"/>
              <a:gd name="connsiteX117" fmla="*/ 434862 w 484684"/>
              <a:gd name="connsiteY117" fmla="*/ 85393 h 455618"/>
              <a:gd name="connsiteX118" fmla="*/ 455281 w 484684"/>
              <a:gd name="connsiteY118" fmla="*/ 105978 h 455618"/>
              <a:gd name="connsiteX119" fmla="*/ 455281 w 484684"/>
              <a:gd name="connsiteY119" fmla="*/ 133563 h 455618"/>
              <a:gd name="connsiteX120" fmla="*/ 458956 w 484684"/>
              <a:gd name="connsiteY120" fmla="*/ 133563 h 455618"/>
              <a:gd name="connsiteX121" fmla="*/ 484684 w 484684"/>
              <a:gd name="connsiteY121" fmla="*/ 157030 h 455618"/>
              <a:gd name="connsiteX122" fmla="*/ 484684 w 484684"/>
              <a:gd name="connsiteY122" fmla="*/ 218375 h 455618"/>
              <a:gd name="connsiteX123" fmla="*/ 477333 w 484684"/>
              <a:gd name="connsiteY123" fmla="*/ 225374 h 455618"/>
              <a:gd name="connsiteX124" fmla="*/ 470391 w 484684"/>
              <a:gd name="connsiteY124" fmla="*/ 218375 h 455618"/>
              <a:gd name="connsiteX125" fmla="*/ 470391 w 484684"/>
              <a:gd name="connsiteY125" fmla="*/ 157030 h 455618"/>
              <a:gd name="connsiteX126" fmla="*/ 458956 w 484684"/>
              <a:gd name="connsiteY126" fmla="*/ 147561 h 455618"/>
              <a:gd name="connsiteX127" fmla="*/ 455281 w 484684"/>
              <a:gd name="connsiteY127" fmla="*/ 147561 h 455618"/>
              <a:gd name="connsiteX128" fmla="*/ 455281 w 484684"/>
              <a:gd name="connsiteY128" fmla="*/ 371531 h 455618"/>
              <a:gd name="connsiteX129" fmla="*/ 455281 w 484684"/>
              <a:gd name="connsiteY129" fmla="*/ 399939 h 455618"/>
              <a:gd name="connsiteX130" fmla="*/ 434862 w 484684"/>
              <a:gd name="connsiteY130" fmla="*/ 428347 h 455618"/>
              <a:gd name="connsiteX131" fmla="*/ 434862 w 484684"/>
              <a:gd name="connsiteY131" fmla="*/ 440698 h 455618"/>
              <a:gd name="connsiteX132" fmla="*/ 425470 w 484684"/>
              <a:gd name="connsiteY132" fmla="*/ 450168 h 455618"/>
              <a:gd name="connsiteX133" fmla="*/ 416486 w 484684"/>
              <a:gd name="connsiteY133" fmla="*/ 440698 h 455618"/>
              <a:gd name="connsiteX134" fmla="*/ 416486 w 484684"/>
              <a:gd name="connsiteY134" fmla="*/ 428347 h 455618"/>
              <a:gd name="connsiteX135" fmla="*/ 396067 w 484684"/>
              <a:gd name="connsiteY135" fmla="*/ 399939 h 455618"/>
              <a:gd name="connsiteX136" fmla="*/ 396067 w 484684"/>
              <a:gd name="connsiteY136" fmla="*/ 371531 h 455618"/>
              <a:gd name="connsiteX137" fmla="*/ 396067 w 484684"/>
              <a:gd name="connsiteY137" fmla="*/ 138503 h 455618"/>
              <a:gd name="connsiteX138" fmla="*/ 396067 w 484684"/>
              <a:gd name="connsiteY138" fmla="*/ 106390 h 455618"/>
              <a:gd name="connsiteX139" fmla="*/ 416486 w 484684"/>
              <a:gd name="connsiteY139" fmla="*/ 85393 h 455618"/>
              <a:gd name="connsiteX140" fmla="*/ 48315 w 484684"/>
              <a:gd name="connsiteY140" fmla="*/ 77336 h 455618"/>
              <a:gd name="connsiteX141" fmla="*/ 58652 w 484684"/>
              <a:gd name="connsiteY141" fmla="*/ 77742 h 455618"/>
              <a:gd name="connsiteX142" fmla="*/ 87596 w 484684"/>
              <a:gd name="connsiteY142" fmla="*/ 107003 h 455618"/>
              <a:gd name="connsiteX143" fmla="*/ 89663 w 484684"/>
              <a:gd name="connsiteY143" fmla="*/ 106596 h 455618"/>
              <a:gd name="connsiteX144" fmla="*/ 104962 w 484684"/>
              <a:gd name="connsiteY144" fmla="*/ 121227 h 455618"/>
              <a:gd name="connsiteX145" fmla="*/ 89663 w 484684"/>
              <a:gd name="connsiteY145" fmla="*/ 135857 h 455618"/>
              <a:gd name="connsiteX146" fmla="*/ 76432 w 484684"/>
              <a:gd name="connsiteY146" fmla="*/ 126917 h 455618"/>
              <a:gd name="connsiteX147" fmla="*/ 53277 w 484684"/>
              <a:gd name="connsiteY147" fmla="*/ 127323 h 455618"/>
              <a:gd name="connsiteX148" fmla="*/ 46248 w 484684"/>
              <a:gd name="connsiteY148" fmla="*/ 120414 h 455618"/>
              <a:gd name="connsiteX149" fmla="*/ 53277 w 484684"/>
              <a:gd name="connsiteY149" fmla="*/ 113099 h 455618"/>
              <a:gd name="connsiteX150" fmla="*/ 73537 w 484684"/>
              <a:gd name="connsiteY150" fmla="*/ 113099 h 455618"/>
              <a:gd name="connsiteX151" fmla="*/ 48315 w 484684"/>
              <a:gd name="connsiteY151" fmla="*/ 87496 h 455618"/>
              <a:gd name="connsiteX152" fmla="*/ 48315 w 484684"/>
              <a:gd name="connsiteY152" fmla="*/ 77336 h 455618"/>
              <a:gd name="connsiteX153" fmla="*/ 91325 w 484684"/>
              <a:gd name="connsiteY153" fmla="*/ 54506 h 455618"/>
              <a:gd name="connsiteX154" fmla="*/ 97684 w 484684"/>
              <a:gd name="connsiteY154" fmla="*/ 60646 h 455618"/>
              <a:gd name="connsiteX155" fmla="*/ 91325 w 484684"/>
              <a:gd name="connsiteY155" fmla="*/ 66786 h 455618"/>
              <a:gd name="connsiteX156" fmla="*/ 85390 w 484684"/>
              <a:gd name="connsiteY156" fmla="*/ 60646 h 455618"/>
              <a:gd name="connsiteX157" fmla="*/ 91325 w 484684"/>
              <a:gd name="connsiteY157" fmla="*/ 54506 h 455618"/>
              <a:gd name="connsiteX158" fmla="*/ 90507 w 484684"/>
              <a:gd name="connsiteY158" fmla="*/ 43746 h 455618"/>
              <a:gd name="connsiteX159" fmla="*/ 14399 w 484684"/>
              <a:gd name="connsiteY159" fmla="*/ 120095 h 455618"/>
              <a:gd name="connsiteX160" fmla="*/ 90507 w 484684"/>
              <a:gd name="connsiteY160" fmla="*/ 196031 h 455618"/>
              <a:gd name="connsiteX161" fmla="*/ 167438 w 484684"/>
              <a:gd name="connsiteY161" fmla="*/ 120095 h 455618"/>
              <a:gd name="connsiteX162" fmla="*/ 90507 w 484684"/>
              <a:gd name="connsiteY162" fmla="*/ 43746 h 455618"/>
              <a:gd name="connsiteX163" fmla="*/ 67880 w 484684"/>
              <a:gd name="connsiteY163" fmla="*/ 0 h 455618"/>
              <a:gd name="connsiteX164" fmla="*/ 115190 w 484684"/>
              <a:gd name="connsiteY164" fmla="*/ 0 h 455618"/>
              <a:gd name="connsiteX165" fmla="*/ 122184 w 484684"/>
              <a:gd name="connsiteY165" fmla="*/ 7016 h 455618"/>
              <a:gd name="connsiteX166" fmla="*/ 115190 w 484684"/>
              <a:gd name="connsiteY166" fmla="*/ 14031 h 455618"/>
              <a:gd name="connsiteX167" fmla="*/ 97500 w 484684"/>
              <a:gd name="connsiteY167" fmla="*/ 14031 h 455618"/>
              <a:gd name="connsiteX168" fmla="*/ 97912 w 484684"/>
              <a:gd name="connsiteY168" fmla="*/ 15682 h 455618"/>
              <a:gd name="connsiteX169" fmla="*/ 97912 w 484684"/>
              <a:gd name="connsiteY169" fmla="*/ 29714 h 455618"/>
              <a:gd name="connsiteX170" fmla="*/ 141520 w 484684"/>
              <a:gd name="connsiteY170" fmla="*/ 44984 h 455618"/>
              <a:gd name="connsiteX171" fmla="*/ 149336 w 484684"/>
              <a:gd name="connsiteY171" fmla="*/ 37555 h 455618"/>
              <a:gd name="connsiteX172" fmla="*/ 159621 w 484684"/>
              <a:gd name="connsiteY172" fmla="*/ 37968 h 455618"/>
              <a:gd name="connsiteX173" fmla="*/ 159621 w 484684"/>
              <a:gd name="connsiteY173" fmla="*/ 47460 h 455618"/>
              <a:gd name="connsiteX174" fmla="*/ 153039 w 484684"/>
              <a:gd name="connsiteY174" fmla="*/ 54476 h 455618"/>
              <a:gd name="connsiteX175" fmla="*/ 158798 w 484684"/>
              <a:gd name="connsiteY175" fmla="*/ 60253 h 455618"/>
              <a:gd name="connsiteX176" fmla="*/ 161267 w 484684"/>
              <a:gd name="connsiteY176" fmla="*/ 57365 h 455618"/>
              <a:gd name="connsiteX177" fmla="*/ 171140 w 484684"/>
              <a:gd name="connsiteY177" fmla="*/ 57777 h 455618"/>
              <a:gd name="connsiteX178" fmla="*/ 171140 w 484684"/>
              <a:gd name="connsiteY178" fmla="*/ 67682 h 455618"/>
              <a:gd name="connsiteX179" fmla="*/ 167438 w 484684"/>
              <a:gd name="connsiteY179" fmla="*/ 71809 h 455618"/>
              <a:gd name="connsiteX180" fmla="*/ 173608 w 484684"/>
              <a:gd name="connsiteY180" fmla="*/ 82952 h 455618"/>
              <a:gd name="connsiteX181" fmla="*/ 352565 w 484684"/>
              <a:gd name="connsiteY181" fmla="*/ 82952 h 455618"/>
              <a:gd name="connsiteX182" fmla="*/ 379306 w 484684"/>
              <a:gd name="connsiteY182" fmla="*/ 109777 h 455618"/>
              <a:gd name="connsiteX183" fmla="*/ 379306 w 484684"/>
              <a:gd name="connsiteY183" fmla="*/ 438284 h 455618"/>
              <a:gd name="connsiteX184" fmla="*/ 362027 w 484684"/>
              <a:gd name="connsiteY184" fmla="*/ 455618 h 455618"/>
              <a:gd name="connsiteX185" fmla="*/ 93387 w 484684"/>
              <a:gd name="connsiteY185" fmla="*/ 455618 h 455618"/>
              <a:gd name="connsiteX186" fmla="*/ 76108 w 484684"/>
              <a:gd name="connsiteY186" fmla="*/ 438284 h 455618"/>
              <a:gd name="connsiteX187" fmla="*/ 76108 w 484684"/>
              <a:gd name="connsiteY187" fmla="*/ 209237 h 455618"/>
              <a:gd name="connsiteX188" fmla="*/ 0 w 484684"/>
              <a:gd name="connsiteY188" fmla="*/ 120095 h 455618"/>
              <a:gd name="connsiteX189" fmla="*/ 83924 w 484684"/>
              <a:gd name="connsiteY189" fmla="*/ 29714 h 455618"/>
              <a:gd name="connsiteX190" fmla="*/ 83924 w 484684"/>
              <a:gd name="connsiteY190" fmla="*/ 15682 h 455618"/>
              <a:gd name="connsiteX191" fmla="*/ 83924 w 484684"/>
              <a:gd name="connsiteY191" fmla="*/ 14031 h 455618"/>
              <a:gd name="connsiteX192" fmla="*/ 67880 w 484684"/>
              <a:gd name="connsiteY192" fmla="*/ 14031 h 455618"/>
              <a:gd name="connsiteX193" fmla="*/ 60886 w 484684"/>
              <a:gd name="connsiteY193" fmla="*/ 7016 h 455618"/>
              <a:gd name="connsiteX194" fmla="*/ 67880 w 484684"/>
              <a:gd name="connsiteY194" fmla="*/ 0 h 4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484684" h="455618">
                <a:moveTo>
                  <a:pt x="409952" y="378942"/>
                </a:moveTo>
                <a:lnTo>
                  <a:pt x="409952" y="399939"/>
                </a:lnTo>
                <a:cubicBezTo>
                  <a:pt x="409952" y="408585"/>
                  <a:pt x="416894" y="415584"/>
                  <a:pt x="425470" y="415584"/>
                </a:cubicBezTo>
                <a:cubicBezTo>
                  <a:pt x="434046" y="415584"/>
                  <a:pt x="440988" y="408585"/>
                  <a:pt x="440988" y="399939"/>
                </a:cubicBezTo>
                <a:lnTo>
                  <a:pt x="440988" y="378942"/>
                </a:lnTo>
                <a:close/>
                <a:moveTo>
                  <a:pt x="158174" y="363370"/>
                </a:moveTo>
                <a:lnTo>
                  <a:pt x="264736" y="363370"/>
                </a:lnTo>
                <a:cubicBezTo>
                  <a:pt x="268834" y="363370"/>
                  <a:pt x="272113" y="366600"/>
                  <a:pt x="272113" y="370234"/>
                </a:cubicBezTo>
                <a:cubicBezTo>
                  <a:pt x="272113" y="374271"/>
                  <a:pt x="268834" y="377501"/>
                  <a:pt x="264736" y="377501"/>
                </a:cubicBezTo>
                <a:lnTo>
                  <a:pt x="158174" y="377501"/>
                </a:lnTo>
                <a:cubicBezTo>
                  <a:pt x="154076" y="377501"/>
                  <a:pt x="150797" y="374271"/>
                  <a:pt x="150797" y="370234"/>
                </a:cubicBezTo>
                <a:cubicBezTo>
                  <a:pt x="150797" y="366600"/>
                  <a:pt x="154076" y="363370"/>
                  <a:pt x="158174" y="363370"/>
                </a:cubicBezTo>
                <a:close/>
                <a:moveTo>
                  <a:pt x="129472" y="363370"/>
                </a:moveTo>
                <a:cubicBezTo>
                  <a:pt x="134205" y="363370"/>
                  <a:pt x="137648" y="366813"/>
                  <a:pt x="137648" y="371116"/>
                </a:cubicBezTo>
                <a:cubicBezTo>
                  <a:pt x="137648" y="375849"/>
                  <a:pt x="134205" y="379292"/>
                  <a:pt x="129472" y="379292"/>
                </a:cubicBezTo>
                <a:cubicBezTo>
                  <a:pt x="125169" y="379292"/>
                  <a:pt x="121727" y="375849"/>
                  <a:pt x="121727" y="371116"/>
                </a:cubicBezTo>
                <a:cubicBezTo>
                  <a:pt x="121727" y="366813"/>
                  <a:pt x="125169" y="363370"/>
                  <a:pt x="129472" y="363370"/>
                </a:cubicBezTo>
                <a:close/>
                <a:moveTo>
                  <a:pt x="158174" y="319765"/>
                </a:moveTo>
                <a:lnTo>
                  <a:pt x="264736" y="319765"/>
                </a:lnTo>
                <a:cubicBezTo>
                  <a:pt x="268834" y="319765"/>
                  <a:pt x="272113" y="322995"/>
                  <a:pt x="272113" y="326628"/>
                </a:cubicBezTo>
                <a:cubicBezTo>
                  <a:pt x="272113" y="330665"/>
                  <a:pt x="268834" y="333895"/>
                  <a:pt x="264736" y="333895"/>
                </a:cubicBezTo>
                <a:lnTo>
                  <a:pt x="158174" y="333895"/>
                </a:lnTo>
                <a:cubicBezTo>
                  <a:pt x="154076" y="333895"/>
                  <a:pt x="150797" y="330665"/>
                  <a:pt x="150797" y="326628"/>
                </a:cubicBezTo>
                <a:cubicBezTo>
                  <a:pt x="150797" y="322995"/>
                  <a:pt x="154076" y="319765"/>
                  <a:pt x="158174" y="319765"/>
                </a:cubicBezTo>
                <a:close/>
                <a:moveTo>
                  <a:pt x="129472" y="317950"/>
                </a:moveTo>
                <a:cubicBezTo>
                  <a:pt x="134205" y="317950"/>
                  <a:pt x="137648" y="321822"/>
                  <a:pt x="137648" y="326125"/>
                </a:cubicBezTo>
                <a:cubicBezTo>
                  <a:pt x="137648" y="330428"/>
                  <a:pt x="134205" y="333870"/>
                  <a:pt x="129472" y="333870"/>
                </a:cubicBezTo>
                <a:cubicBezTo>
                  <a:pt x="125169" y="333870"/>
                  <a:pt x="121727" y="330428"/>
                  <a:pt x="121727" y="326125"/>
                </a:cubicBezTo>
                <a:cubicBezTo>
                  <a:pt x="121727" y="321822"/>
                  <a:pt x="125169" y="317950"/>
                  <a:pt x="129472" y="317950"/>
                </a:cubicBezTo>
                <a:close/>
                <a:moveTo>
                  <a:pt x="158174" y="274344"/>
                </a:moveTo>
                <a:lnTo>
                  <a:pt x="264736" y="274344"/>
                </a:lnTo>
                <a:cubicBezTo>
                  <a:pt x="268834" y="274344"/>
                  <a:pt x="272113" y="277574"/>
                  <a:pt x="272113" y="281611"/>
                </a:cubicBezTo>
                <a:cubicBezTo>
                  <a:pt x="272113" y="285244"/>
                  <a:pt x="268834" y="288474"/>
                  <a:pt x="264736" y="288474"/>
                </a:cubicBezTo>
                <a:lnTo>
                  <a:pt x="158174" y="288474"/>
                </a:lnTo>
                <a:cubicBezTo>
                  <a:pt x="154076" y="288474"/>
                  <a:pt x="150797" y="285244"/>
                  <a:pt x="150797" y="281611"/>
                </a:cubicBezTo>
                <a:cubicBezTo>
                  <a:pt x="150797" y="277574"/>
                  <a:pt x="154076" y="274344"/>
                  <a:pt x="158174" y="274344"/>
                </a:cubicBezTo>
                <a:close/>
                <a:moveTo>
                  <a:pt x="129472" y="272527"/>
                </a:moveTo>
                <a:cubicBezTo>
                  <a:pt x="134205" y="272527"/>
                  <a:pt x="137648" y="276400"/>
                  <a:pt x="137648" y="281133"/>
                </a:cubicBezTo>
                <a:cubicBezTo>
                  <a:pt x="137648" y="285436"/>
                  <a:pt x="134205" y="288448"/>
                  <a:pt x="129472" y="288448"/>
                </a:cubicBezTo>
                <a:cubicBezTo>
                  <a:pt x="125169" y="288448"/>
                  <a:pt x="121727" y="285436"/>
                  <a:pt x="121727" y="281133"/>
                </a:cubicBezTo>
                <a:cubicBezTo>
                  <a:pt x="121727" y="276400"/>
                  <a:pt x="125169" y="272527"/>
                  <a:pt x="129472" y="272527"/>
                </a:cubicBezTo>
                <a:close/>
                <a:moveTo>
                  <a:pt x="309956" y="239702"/>
                </a:moveTo>
                <a:cubicBezTo>
                  <a:pt x="306307" y="239702"/>
                  <a:pt x="303064" y="242585"/>
                  <a:pt x="303064" y="246703"/>
                </a:cubicBezTo>
                <a:lnTo>
                  <a:pt x="303064" y="358307"/>
                </a:lnTo>
                <a:cubicBezTo>
                  <a:pt x="303064" y="362013"/>
                  <a:pt x="306307" y="365308"/>
                  <a:pt x="309956" y="365308"/>
                </a:cubicBezTo>
                <a:lnTo>
                  <a:pt x="316847" y="365308"/>
                </a:lnTo>
                <a:cubicBezTo>
                  <a:pt x="320496" y="365308"/>
                  <a:pt x="323334" y="362013"/>
                  <a:pt x="323334" y="358307"/>
                </a:cubicBezTo>
                <a:lnTo>
                  <a:pt x="323334" y="246703"/>
                </a:lnTo>
                <a:cubicBezTo>
                  <a:pt x="323334" y="242585"/>
                  <a:pt x="320496" y="239702"/>
                  <a:pt x="316847" y="239702"/>
                </a:cubicBezTo>
                <a:close/>
                <a:moveTo>
                  <a:pt x="161832" y="228922"/>
                </a:moveTo>
                <a:lnTo>
                  <a:pt x="268343" y="228922"/>
                </a:lnTo>
                <a:cubicBezTo>
                  <a:pt x="272455" y="228922"/>
                  <a:pt x="275745" y="232152"/>
                  <a:pt x="275745" y="235785"/>
                </a:cubicBezTo>
                <a:cubicBezTo>
                  <a:pt x="275745" y="239822"/>
                  <a:pt x="272455" y="243052"/>
                  <a:pt x="268343" y="243052"/>
                </a:cubicBezTo>
                <a:lnTo>
                  <a:pt x="161832" y="243052"/>
                </a:lnTo>
                <a:cubicBezTo>
                  <a:pt x="158131" y="243052"/>
                  <a:pt x="154430" y="239822"/>
                  <a:pt x="154430" y="235785"/>
                </a:cubicBezTo>
                <a:cubicBezTo>
                  <a:pt x="154430" y="232152"/>
                  <a:pt x="158131" y="228922"/>
                  <a:pt x="161832" y="228922"/>
                </a:cubicBezTo>
                <a:close/>
                <a:moveTo>
                  <a:pt x="129472" y="227107"/>
                </a:moveTo>
                <a:cubicBezTo>
                  <a:pt x="134205" y="227107"/>
                  <a:pt x="137648" y="230549"/>
                  <a:pt x="137648" y="234852"/>
                </a:cubicBezTo>
                <a:cubicBezTo>
                  <a:pt x="137648" y="239585"/>
                  <a:pt x="134205" y="243027"/>
                  <a:pt x="129472" y="243027"/>
                </a:cubicBezTo>
                <a:cubicBezTo>
                  <a:pt x="125169" y="243027"/>
                  <a:pt x="121727" y="239585"/>
                  <a:pt x="121727" y="234852"/>
                </a:cubicBezTo>
                <a:cubicBezTo>
                  <a:pt x="121727" y="230549"/>
                  <a:pt x="125169" y="227107"/>
                  <a:pt x="129472" y="227107"/>
                </a:cubicBezTo>
                <a:close/>
                <a:moveTo>
                  <a:pt x="309956" y="225289"/>
                </a:moveTo>
                <a:lnTo>
                  <a:pt x="316847" y="225289"/>
                </a:lnTo>
                <a:cubicBezTo>
                  <a:pt x="328199" y="225289"/>
                  <a:pt x="337523" y="234761"/>
                  <a:pt x="337523" y="246703"/>
                </a:cubicBezTo>
                <a:lnTo>
                  <a:pt x="337523" y="358307"/>
                </a:lnTo>
                <a:cubicBezTo>
                  <a:pt x="337523" y="369839"/>
                  <a:pt x="328199" y="379310"/>
                  <a:pt x="316847" y="379310"/>
                </a:cubicBezTo>
                <a:lnTo>
                  <a:pt x="309956" y="379310"/>
                </a:lnTo>
                <a:cubicBezTo>
                  <a:pt x="298199" y="379310"/>
                  <a:pt x="288875" y="369839"/>
                  <a:pt x="288875" y="358307"/>
                </a:cubicBezTo>
                <a:lnTo>
                  <a:pt x="288875" y="246703"/>
                </a:lnTo>
                <a:cubicBezTo>
                  <a:pt x="288875" y="234761"/>
                  <a:pt x="298199" y="225289"/>
                  <a:pt x="309956" y="225289"/>
                </a:cubicBezTo>
                <a:close/>
                <a:moveTo>
                  <a:pt x="91325" y="176234"/>
                </a:moveTo>
                <a:cubicBezTo>
                  <a:pt x="95140" y="176234"/>
                  <a:pt x="97684" y="178865"/>
                  <a:pt x="97684" y="182373"/>
                </a:cubicBezTo>
                <a:cubicBezTo>
                  <a:pt x="97684" y="185882"/>
                  <a:pt x="95140" y="188513"/>
                  <a:pt x="91325" y="188513"/>
                </a:cubicBezTo>
                <a:cubicBezTo>
                  <a:pt x="88358" y="188513"/>
                  <a:pt x="85390" y="185882"/>
                  <a:pt x="85390" y="182373"/>
                </a:cubicBezTo>
                <a:cubicBezTo>
                  <a:pt x="85390" y="178865"/>
                  <a:pt x="88358" y="176234"/>
                  <a:pt x="91325" y="176234"/>
                </a:cubicBezTo>
                <a:close/>
                <a:moveTo>
                  <a:pt x="409952" y="145502"/>
                </a:moveTo>
                <a:lnTo>
                  <a:pt x="409952" y="364532"/>
                </a:lnTo>
                <a:lnTo>
                  <a:pt x="440988" y="364532"/>
                </a:lnTo>
                <a:lnTo>
                  <a:pt x="440988" y="145502"/>
                </a:lnTo>
                <a:close/>
                <a:moveTo>
                  <a:pt x="151706" y="114462"/>
                </a:moveTo>
                <a:cubicBezTo>
                  <a:pt x="154673" y="114462"/>
                  <a:pt x="157641" y="117093"/>
                  <a:pt x="157641" y="120601"/>
                </a:cubicBezTo>
                <a:cubicBezTo>
                  <a:pt x="157641" y="124110"/>
                  <a:pt x="154673" y="126741"/>
                  <a:pt x="151706" y="126741"/>
                </a:cubicBezTo>
                <a:cubicBezTo>
                  <a:pt x="148314" y="126741"/>
                  <a:pt x="145346" y="124110"/>
                  <a:pt x="145346" y="120601"/>
                </a:cubicBezTo>
                <a:cubicBezTo>
                  <a:pt x="145346" y="117093"/>
                  <a:pt x="148314" y="114462"/>
                  <a:pt x="151706" y="114462"/>
                </a:cubicBezTo>
                <a:close/>
                <a:moveTo>
                  <a:pt x="29977" y="114462"/>
                </a:moveTo>
                <a:cubicBezTo>
                  <a:pt x="32945" y="114462"/>
                  <a:pt x="35912" y="117093"/>
                  <a:pt x="35912" y="120601"/>
                </a:cubicBezTo>
                <a:cubicBezTo>
                  <a:pt x="35912" y="124110"/>
                  <a:pt x="32945" y="126741"/>
                  <a:pt x="29977" y="126741"/>
                </a:cubicBezTo>
                <a:cubicBezTo>
                  <a:pt x="26586" y="126741"/>
                  <a:pt x="23618" y="124110"/>
                  <a:pt x="23618" y="120601"/>
                </a:cubicBezTo>
                <a:cubicBezTo>
                  <a:pt x="23618" y="117093"/>
                  <a:pt x="26586" y="114462"/>
                  <a:pt x="29977" y="114462"/>
                </a:cubicBezTo>
                <a:close/>
                <a:moveTo>
                  <a:pt x="416486" y="99803"/>
                </a:moveTo>
                <a:cubicBezTo>
                  <a:pt x="413219" y="99803"/>
                  <a:pt x="409952" y="102685"/>
                  <a:pt x="409952" y="106390"/>
                </a:cubicBezTo>
                <a:lnTo>
                  <a:pt x="409952" y="131092"/>
                </a:lnTo>
                <a:lnTo>
                  <a:pt x="440988" y="131092"/>
                </a:lnTo>
                <a:lnTo>
                  <a:pt x="440988" y="105978"/>
                </a:lnTo>
                <a:cubicBezTo>
                  <a:pt x="440988" y="102685"/>
                  <a:pt x="438538" y="99803"/>
                  <a:pt x="434862" y="99803"/>
                </a:cubicBezTo>
                <a:close/>
                <a:moveTo>
                  <a:pt x="178545" y="97396"/>
                </a:moveTo>
                <a:cubicBezTo>
                  <a:pt x="180602" y="104412"/>
                  <a:pt x="181425" y="111428"/>
                  <a:pt x="181836" y="119269"/>
                </a:cubicBezTo>
                <a:lnTo>
                  <a:pt x="306900" y="119269"/>
                </a:lnTo>
                <a:cubicBezTo>
                  <a:pt x="321710" y="119269"/>
                  <a:pt x="333641" y="131237"/>
                  <a:pt x="333641" y="146094"/>
                </a:cubicBezTo>
                <a:lnTo>
                  <a:pt x="333641" y="194380"/>
                </a:lnTo>
                <a:cubicBezTo>
                  <a:pt x="333641" y="203047"/>
                  <a:pt x="326647" y="210475"/>
                  <a:pt x="317596" y="210475"/>
                </a:cubicBezTo>
                <a:lnTo>
                  <a:pt x="171140" y="210475"/>
                </a:lnTo>
                <a:cubicBezTo>
                  <a:pt x="167438" y="210475"/>
                  <a:pt x="164558" y="207174"/>
                  <a:pt x="164558" y="203047"/>
                </a:cubicBezTo>
                <a:cubicBezTo>
                  <a:pt x="164558" y="198920"/>
                  <a:pt x="167438" y="196031"/>
                  <a:pt x="171140" y="196031"/>
                </a:cubicBezTo>
                <a:lnTo>
                  <a:pt x="317596" y="196031"/>
                </a:lnTo>
                <a:cubicBezTo>
                  <a:pt x="318831" y="196031"/>
                  <a:pt x="319653" y="195205"/>
                  <a:pt x="319653" y="194380"/>
                </a:cubicBezTo>
                <a:lnTo>
                  <a:pt x="319653" y="146094"/>
                </a:lnTo>
                <a:cubicBezTo>
                  <a:pt x="319653" y="139079"/>
                  <a:pt x="313894" y="133714"/>
                  <a:pt x="306900" y="133714"/>
                </a:cubicBezTo>
                <a:lnTo>
                  <a:pt x="180602" y="133714"/>
                </a:lnTo>
                <a:cubicBezTo>
                  <a:pt x="173608" y="177047"/>
                  <a:pt x="136172" y="210475"/>
                  <a:pt x="90507" y="210475"/>
                </a:cubicBezTo>
                <a:lnTo>
                  <a:pt x="90507" y="438284"/>
                </a:lnTo>
                <a:cubicBezTo>
                  <a:pt x="90507" y="439935"/>
                  <a:pt x="91741" y="441586"/>
                  <a:pt x="93387" y="441586"/>
                </a:cubicBezTo>
                <a:lnTo>
                  <a:pt x="362027" y="441586"/>
                </a:lnTo>
                <a:cubicBezTo>
                  <a:pt x="363673" y="441586"/>
                  <a:pt x="364907" y="440348"/>
                  <a:pt x="364907" y="438284"/>
                </a:cubicBezTo>
                <a:lnTo>
                  <a:pt x="364907" y="109777"/>
                </a:lnTo>
                <a:cubicBezTo>
                  <a:pt x="364907" y="102761"/>
                  <a:pt x="359147" y="97396"/>
                  <a:pt x="352565" y="97396"/>
                </a:cubicBezTo>
                <a:close/>
                <a:moveTo>
                  <a:pt x="416486" y="85393"/>
                </a:moveTo>
                <a:lnTo>
                  <a:pt x="434862" y="85393"/>
                </a:lnTo>
                <a:cubicBezTo>
                  <a:pt x="446297" y="85393"/>
                  <a:pt x="455281" y="94450"/>
                  <a:pt x="455281" y="105978"/>
                </a:cubicBezTo>
                <a:lnTo>
                  <a:pt x="455281" y="133563"/>
                </a:lnTo>
                <a:lnTo>
                  <a:pt x="458956" y="133563"/>
                </a:lnTo>
                <a:cubicBezTo>
                  <a:pt x="473249" y="133563"/>
                  <a:pt x="484684" y="144267"/>
                  <a:pt x="484684" y="157030"/>
                </a:cubicBezTo>
                <a:lnTo>
                  <a:pt x="484684" y="218375"/>
                </a:lnTo>
                <a:cubicBezTo>
                  <a:pt x="484684" y="222492"/>
                  <a:pt x="481417" y="225374"/>
                  <a:pt x="477333" y="225374"/>
                </a:cubicBezTo>
                <a:cubicBezTo>
                  <a:pt x="473658" y="225374"/>
                  <a:pt x="470391" y="222492"/>
                  <a:pt x="470391" y="218375"/>
                </a:cubicBezTo>
                <a:lnTo>
                  <a:pt x="470391" y="157030"/>
                </a:lnTo>
                <a:cubicBezTo>
                  <a:pt x="470391" y="152090"/>
                  <a:pt x="465082" y="147561"/>
                  <a:pt x="458956" y="147561"/>
                </a:cubicBezTo>
                <a:lnTo>
                  <a:pt x="455281" y="147561"/>
                </a:lnTo>
                <a:lnTo>
                  <a:pt x="455281" y="371531"/>
                </a:lnTo>
                <a:lnTo>
                  <a:pt x="455281" y="399939"/>
                </a:lnTo>
                <a:cubicBezTo>
                  <a:pt x="455281" y="413114"/>
                  <a:pt x="446705" y="424230"/>
                  <a:pt x="434862" y="428347"/>
                </a:cubicBezTo>
                <a:lnTo>
                  <a:pt x="434862" y="440698"/>
                </a:lnTo>
                <a:cubicBezTo>
                  <a:pt x="434862" y="446050"/>
                  <a:pt x="430370" y="450168"/>
                  <a:pt x="425470" y="450168"/>
                </a:cubicBezTo>
                <a:cubicBezTo>
                  <a:pt x="420161" y="450168"/>
                  <a:pt x="416486" y="446050"/>
                  <a:pt x="416486" y="440698"/>
                </a:cubicBezTo>
                <a:lnTo>
                  <a:pt x="416486" y="428347"/>
                </a:lnTo>
                <a:cubicBezTo>
                  <a:pt x="404234" y="424230"/>
                  <a:pt x="396067" y="413114"/>
                  <a:pt x="396067" y="399939"/>
                </a:cubicBezTo>
                <a:lnTo>
                  <a:pt x="396067" y="371531"/>
                </a:lnTo>
                <a:lnTo>
                  <a:pt x="396067" y="138503"/>
                </a:lnTo>
                <a:lnTo>
                  <a:pt x="396067" y="106390"/>
                </a:lnTo>
                <a:cubicBezTo>
                  <a:pt x="396067" y="94862"/>
                  <a:pt x="405051" y="85393"/>
                  <a:pt x="416486" y="85393"/>
                </a:cubicBezTo>
                <a:close/>
                <a:moveTo>
                  <a:pt x="48315" y="77336"/>
                </a:moveTo>
                <a:cubicBezTo>
                  <a:pt x="51210" y="74491"/>
                  <a:pt x="55758" y="74897"/>
                  <a:pt x="58652" y="77742"/>
                </a:cubicBezTo>
                <a:lnTo>
                  <a:pt x="87596" y="107003"/>
                </a:lnTo>
                <a:cubicBezTo>
                  <a:pt x="88009" y="106596"/>
                  <a:pt x="88836" y="106596"/>
                  <a:pt x="89663" y="106596"/>
                </a:cubicBezTo>
                <a:cubicBezTo>
                  <a:pt x="97932" y="106596"/>
                  <a:pt x="104962" y="113099"/>
                  <a:pt x="104962" y="121227"/>
                </a:cubicBezTo>
                <a:cubicBezTo>
                  <a:pt x="104962" y="129355"/>
                  <a:pt x="97932" y="135857"/>
                  <a:pt x="89663" y="135857"/>
                </a:cubicBezTo>
                <a:cubicBezTo>
                  <a:pt x="83874" y="135857"/>
                  <a:pt x="78499" y="132606"/>
                  <a:pt x="76432" y="126917"/>
                </a:cubicBezTo>
                <a:lnTo>
                  <a:pt x="53277" y="127323"/>
                </a:lnTo>
                <a:cubicBezTo>
                  <a:pt x="49142" y="127323"/>
                  <a:pt x="46248" y="124478"/>
                  <a:pt x="46248" y="120414"/>
                </a:cubicBezTo>
                <a:cubicBezTo>
                  <a:pt x="46248" y="116756"/>
                  <a:pt x="49142" y="113099"/>
                  <a:pt x="53277" y="113099"/>
                </a:cubicBezTo>
                <a:lnTo>
                  <a:pt x="73537" y="113099"/>
                </a:lnTo>
                <a:lnTo>
                  <a:pt x="48315" y="87496"/>
                </a:lnTo>
                <a:cubicBezTo>
                  <a:pt x="45421" y="84651"/>
                  <a:pt x="45834" y="80180"/>
                  <a:pt x="48315" y="77336"/>
                </a:cubicBezTo>
                <a:close/>
                <a:moveTo>
                  <a:pt x="91325" y="54506"/>
                </a:moveTo>
                <a:cubicBezTo>
                  <a:pt x="95140" y="54506"/>
                  <a:pt x="97684" y="57137"/>
                  <a:pt x="97684" y="60646"/>
                </a:cubicBezTo>
                <a:cubicBezTo>
                  <a:pt x="97684" y="64155"/>
                  <a:pt x="95140" y="66786"/>
                  <a:pt x="91325" y="66786"/>
                </a:cubicBezTo>
                <a:cubicBezTo>
                  <a:pt x="88358" y="66786"/>
                  <a:pt x="85390" y="64155"/>
                  <a:pt x="85390" y="60646"/>
                </a:cubicBezTo>
                <a:cubicBezTo>
                  <a:pt x="85390" y="57137"/>
                  <a:pt x="88358" y="54506"/>
                  <a:pt x="91325" y="54506"/>
                </a:cubicBezTo>
                <a:close/>
                <a:moveTo>
                  <a:pt x="90507" y="43746"/>
                </a:moveTo>
                <a:cubicBezTo>
                  <a:pt x="48545" y="43746"/>
                  <a:pt x="14399" y="77587"/>
                  <a:pt x="14399" y="120095"/>
                </a:cubicBezTo>
                <a:cubicBezTo>
                  <a:pt x="14399" y="162190"/>
                  <a:pt x="48545" y="196031"/>
                  <a:pt x="90507" y="196031"/>
                </a:cubicBezTo>
                <a:cubicBezTo>
                  <a:pt x="132880" y="196031"/>
                  <a:pt x="167438" y="162190"/>
                  <a:pt x="167438" y="120095"/>
                </a:cubicBezTo>
                <a:cubicBezTo>
                  <a:pt x="167438" y="77587"/>
                  <a:pt x="132880" y="43746"/>
                  <a:pt x="90507" y="43746"/>
                </a:cubicBezTo>
                <a:close/>
                <a:moveTo>
                  <a:pt x="67880" y="0"/>
                </a:moveTo>
                <a:lnTo>
                  <a:pt x="115190" y="0"/>
                </a:lnTo>
                <a:cubicBezTo>
                  <a:pt x="119304" y="0"/>
                  <a:pt x="122184" y="2889"/>
                  <a:pt x="122184" y="7016"/>
                </a:cubicBezTo>
                <a:cubicBezTo>
                  <a:pt x="122184" y="10730"/>
                  <a:pt x="119304" y="14031"/>
                  <a:pt x="115190" y="14031"/>
                </a:cubicBezTo>
                <a:lnTo>
                  <a:pt x="97500" y="14031"/>
                </a:lnTo>
                <a:cubicBezTo>
                  <a:pt x="97912" y="14444"/>
                  <a:pt x="97912" y="15270"/>
                  <a:pt x="97912" y="15682"/>
                </a:cubicBezTo>
                <a:lnTo>
                  <a:pt x="97912" y="29714"/>
                </a:lnTo>
                <a:cubicBezTo>
                  <a:pt x="113956" y="30952"/>
                  <a:pt x="129178" y="36730"/>
                  <a:pt x="141520" y="44984"/>
                </a:cubicBezTo>
                <a:lnTo>
                  <a:pt x="149336" y="37555"/>
                </a:lnTo>
                <a:cubicBezTo>
                  <a:pt x="152627" y="35079"/>
                  <a:pt x="157153" y="35079"/>
                  <a:pt x="159621" y="37968"/>
                </a:cubicBezTo>
                <a:cubicBezTo>
                  <a:pt x="162501" y="40857"/>
                  <a:pt x="162089" y="44984"/>
                  <a:pt x="159621" y="47460"/>
                </a:cubicBezTo>
                <a:lnTo>
                  <a:pt x="153039" y="54476"/>
                </a:lnTo>
                <a:cubicBezTo>
                  <a:pt x="155096" y="56127"/>
                  <a:pt x="156741" y="58190"/>
                  <a:pt x="158798" y="60253"/>
                </a:cubicBezTo>
                <a:lnTo>
                  <a:pt x="161267" y="57365"/>
                </a:lnTo>
                <a:cubicBezTo>
                  <a:pt x="164146" y="54476"/>
                  <a:pt x="168672" y="54888"/>
                  <a:pt x="171140" y="57777"/>
                </a:cubicBezTo>
                <a:cubicBezTo>
                  <a:pt x="174020" y="60253"/>
                  <a:pt x="174020" y="64793"/>
                  <a:pt x="171140" y="67682"/>
                </a:cubicBezTo>
                <a:lnTo>
                  <a:pt x="167438" y="71809"/>
                </a:lnTo>
                <a:cubicBezTo>
                  <a:pt x="169906" y="75111"/>
                  <a:pt x="171551" y="78825"/>
                  <a:pt x="173608" y="82952"/>
                </a:cubicBezTo>
                <a:lnTo>
                  <a:pt x="352565" y="82952"/>
                </a:lnTo>
                <a:cubicBezTo>
                  <a:pt x="367375" y="82952"/>
                  <a:pt x="379306" y="94920"/>
                  <a:pt x="379306" y="109777"/>
                </a:cubicBezTo>
                <a:lnTo>
                  <a:pt x="379306" y="438284"/>
                </a:lnTo>
                <a:cubicBezTo>
                  <a:pt x="379306" y="447776"/>
                  <a:pt x="371489" y="455618"/>
                  <a:pt x="362027" y="455618"/>
                </a:cubicBezTo>
                <a:lnTo>
                  <a:pt x="93387" y="455618"/>
                </a:lnTo>
                <a:cubicBezTo>
                  <a:pt x="83924" y="455618"/>
                  <a:pt x="76108" y="447776"/>
                  <a:pt x="76108" y="438284"/>
                </a:cubicBezTo>
                <a:lnTo>
                  <a:pt x="76108" y="209237"/>
                </a:lnTo>
                <a:cubicBezTo>
                  <a:pt x="32912" y="202221"/>
                  <a:pt x="0" y="164666"/>
                  <a:pt x="0" y="120095"/>
                </a:cubicBezTo>
                <a:cubicBezTo>
                  <a:pt x="0" y="72222"/>
                  <a:pt x="37025" y="33841"/>
                  <a:pt x="83924" y="29714"/>
                </a:cubicBezTo>
                <a:lnTo>
                  <a:pt x="83924" y="15682"/>
                </a:lnTo>
                <a:cubicBezTo>
                  <a:pt x="83924" y="15270"/>
                  <a:pt x="83924" y="14444"/>
                  <a:pt x="83924" y="14031"/>
                </a:cubicBezTo>
                <a:lnTo>
                  <a:pt x="67880" y="14031"/>
                </a:lnTo>
                <a:cubicBezTo>
                  <a:pt x="64178" y="14031"/>
                  <a:pt x="60886" y="10730"/>
                  <a:pt x="60886" y="7016"/>
                </a:cubicBezTo>
                <a:cubicBezTo>
                  <a:pt x="60886" y="2889"/>
                  <a:pt x="64178" y="0"/>
                  <a:pt x="6788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77" name="Freeform 29">
            <a:extLst>
              <a:ext uri="{FF2B5EF4-FFF2-40B4-BE49-F238E27FC236}">
                <a16:creationId xmlns:a16="http://schemas.microsoft.com/office/drawing/2014/main" id="{3FF555B0-BF22-474F-BD3D-D17AF0B47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83" y="10715310"/>
            <a:ext cx="962267" cy="848860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78" name="Freeform 45">
            <a:extLst>
              <a:ext uri="{FF2B5EF4-FFF2-40B4-BE49-F238E27FC236}">
                <a16:creationId xmlns:a16="http://schemas.microsoft.com/office/drawing/2014/main" id="{DE4E3701-1975-4750-8568-4BC7B632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584" y="7708106"/>
            <a:ext cx="967017" cy="721101"/>
          </a:xfrm>
          <a:custGeom>
            <a:avLst/>
            <a:gdLst>
              <a:gd name="connsiteX0" fmla="*/ 194122 w 550085"/>
              <a:gd name="connsiteY0" fmla="*/ 325215 h 410196"/>
              <a:gd name="connsiteX1" fmla="*/ 426821 w 550085"/>
              <a:gd name="connsiteY1" fmla="*/ 325215 h 410196"/>
              <a:gd name="connsiteX2" fmla="*/ 433810 w 550085"/>
              <a:gd name="connsiteY2" fmla="*/ 332482 h 410196"/>
              <a:gd name="connsiteX3" fmla="*/ 426821 w 550085"/>
              <a:gd name="connsiteY3" fmla="*/ 339345 h 410196"/>
              <a:gd name="connsiteX4" fmla="*/ 194122 w 550085"/>
              <a:gd name="connsiteY4" fmla="*/ 339345 h 410196"/>
              <a:gd name="connsiteX5" fmla="*/ 187133 w 550085"/>
              <a:gd name="connsiteY5" fmla="*/ 332482 h 410196"/>
              <a:gd name="connsiteX6" fmla="*/ 194122 w 550085"/>
              <a:gd name="connsiteY6" fmla="*/ 325215 h 410196"/>
              <a:gd name="connsiteX7" fmla="*/ 54193 w 550085"/>
              <a:gd name="connsiteY7" fmla="*/ 325215 h 410196"/>
              <a:gd name="connsiteX8" fmla="*/ 147067 w 550085"/>
              <a:gd name="connsiteY8" fmla="*/ 325215 h 410196"/>
              <a:gd name="connsiteX9" fmla="*/ 154022 w 550085"/>
              <a:gd name="connsiteY9" fmla="*/ 332482 h 410196"/>
              <a:gd name="connsiteX10" fmla="*/ 147067 w 550085"/>
              <a:gd name="connsiteY10" fmla="*/ 339345 h 410196"/>
              <a:gd name="connsiteX11" fmla="*/ 54193 w 550085"/>
              <a:gd name="connsiteY11" fmla="*/ 339345 h 410196"/>
              <a:gd name="connsiteX12" fmla="*/ 47238 w 550085"/>
              <a:gd name="connsiteY12" fmla="*/ 332482 h 410196"/>
              <a:gd name="connsiteX13" fmla="*/ 54193 w 550085"/>
              <a:gd name="connsiteY13" fmla="*/ 325215 h 410196"/>
              <a:gd name="connsiteX14" fmla="*/ 263576 w 550085"/>
              <a:gd name="connsiteY14" fmla="*/ 279794 h 410196"/>
              <a:gd name="connsiteX15" fmla="*/ 379579 w 550085"/>
              <a:gd name="connsiteY15" fmla="*/ 279794 h 410196"/>
              <a:gd name="connsiteX16" fmla="*/ 386572 w 550085"/>
              <a:gd name="connsiteY16" fmla="*/ 286657 h 410196"/>
              <a:gd name="connsiteX17" fmla="*/ 379579 w 550085"/>
              <a:gd name="connsiteY17" fmla="*/ 293924 h 410196"/>
              <a:gd name="connsiteX18" fmla="*/ 263576 w 550085"/>
              <a:gd name="connsiteY18" fmla="*/ 293924 h 410196"/>
              <a:gd name="connsiteX19" fmla="*/ 256172 w 550085"/>
              <a:gd name="connsiteY19" fmla="*/ 286657 h 410196"/>
              <a:gd name="connsiteX20" fmla="*/ 263576 w 550085"/>
              <a:gd name="connsiteY20" fmla="*/ 279794 h 410196"/>
              <a:gd name="connsiteX21" fmla="*/ 54245 w 550085"/>
              <a:gd name="connsiteY21" fmla="*/ 279794 h 410196"/>
              <a:gd name="connsiteX22" fmla="*/ 217456 w 550085"/>
              <a:gd name="connsiteY22" fmla="*/ 279794 h 410196"/>
              <a:gd name="connsiteX23" fmla="*/ 224875 w 550085"/>
              <a:gd name="connsiteY23" fmla="*/ 286657 h 410196"/>
              <a:gd name="connsiteX24" fmla="*/ 217456 w 550085"/>
              <a:gd name="connsiteY24" fmla="*/ 293924 h 410196"/>
              <a:gd name="connsiteX25" fmla="*/ 54245 w 550085"/>
              <a:gd name="connsiteY25" fmla="*/ 293924 h 410196"/>
              <a:gd name="connsiteX26" fmla="*/ 47238 w 550085"/>
              <a:gd name="connsiteY26" fmla="*/ 286657 h 410196"/>
              <a:gd name="connsiteX27" fmla="*/ 54245 w 550085"/>
              <a:gd name="connsiteY27" fmla="*/ 279794 h 410196"/>
              <a:gd name="connsiteX28" fmla="*/ 239917 w 550085"/>
              <a:gd name="connsiteY28" fmla="*/ 232555 h 410196"/>
              <a:gd name="connsiteX29" fmla="*/ 332382 w 550085"/>
              <a:gd name="connsiteY29" fmla="*/ 232555 h 410196"/>
              <a:gd name="connsiteX30" fmla="*/ 339337 w 550085"/>
              <a:gd name="connsiteY30" fmla="*/ 239822 h 410196"/>
              <a:gd name="connsiteX31" fmla="*/ 332382 w 550085"/>
              <a:gd name="connsiteY31" fmla="*/ 246685 h 410196"/>
              <a:gd name="connsiteX32" fmla="*/ 239917 w 550085"/>
              <a:gd name="connsiteY32" fmla="*/ 246685 h 410196"/>
              <a:gd name="connsiteX33" fmla="*/ 232553 w 550085"/>
              <a:gd name="connsiteY33" fmla="*/ 239822 h 410196"/>
              <a:gd name="connsiteX34" fmla="*/ 239917 w 550085"/>
              <a:gd name="connsiteY34" fmla="*/ 232555 h 410196"/>
              <a:gd name="connsiteX35" fmla="*/ 54238 w 550085"/>
              <a:gd name="connsiteY35" fmla="*/ 232555 h 410196"/>
              <a:gd name="connsiteX36" fmla="*/ 193843 w 550085"/>
              <a:gd name="connsiteY36" fmla="*/ 232555 h 410196"/>
              <a:gd name="connsiteX37" fmla="*/ 201255 w 550085"/>
              <a:gd name="connsiteY37" fmla="*/ 239822 h 410196"/>
              <a:gd name="connsiteX38" fmla="*/ 193843 w 550085"/>
              <a:gd name="connsiteY38" fmla="*/ 246685 h 410196"/>
              <a:gd name="connsiteX39" fmla="*/ 54238 w 550085"/>
              <a:gd name="connsiteY39" fmla="*/ 246685 h 410196"/>
              <a:gd name="connsiteX40" fmla="*/ 47237 w 550085"/>
              <a:gd name="connsiteY40" fmla="*/ 239822 h 410196"/>
              <a:gd name="connsiteX41" fmla="*/ 54238 w 550085"/>
              <a:gd name="connsiteY41" fmla="*/ 232555 h 410196"/>
              <a:gd name="connsiteX42" fmla="*/ 54264 w 550085"/>
              <a:gd name="connsiteY42" fmla="*/ 185318 h 410196"/>
              <a:gd name="connsiteX43" fmla="*/ 265082 w 550085"/>
              <a:gd name="connsiteY43" fmla="*/ 185318 h 410196"/>
              <a:gd name="connsiteX44" fmla="*/ 272110 w 550085"/>
              <a:gd name="connsiteY44" fmla="*/ 192181 h 410196"/>
              <a:gd name="connsiteX45" fmla="*/ 265082 w 550085"/>
              <a:gd name="connsiteY45" fmla="*/ 199448 h 410196"/>
              <a:gd name="connsiteX46" fmla="*/ 54264 w 550085"/>
              <a:gd name="connsiteY46" fmla="*/ 199448 h 410196"/>
              <a:gd name="connsiteX47" fmla="*/ 47237 w 550085"/>
              <a:gd name="connsiteY47" fmla="*/ 192181 h 410196"/>
              <a:gd name="connsiteX48" fmla="*/ 54264 w 550085"/>
              <a:gd name="connsiteY48" fmla="*/ 185318 h 410196"/>
              <a:gd name="connsiteX49" fmla="*/ 54245 w 550085"/>
              <a:gd name="connsiteY49" fmla="*/ 139896 h 410196"/>
              <a:gd name="connsiteX50" fmla="*/ 217456 w 550085"/>
              <a:gd name="connsiteY50" fmla="*/ 139896 h 410196"/>
              <a:gd name="connsiteX51" fmla="*/ 224875 w 550085"/>
              <a:gd name="connsiteY51" fmla="*/ 146955 h 410196"/>
              <a:gd name="connsiteX52" fmla="*/ 217456 w 550085"/>
              <a:gd name="connsiteY52" fmla="*/ 154015 h 410196"/>
              <a:gd name="connsiteX53" fmla="*/ 54245 w 550085"/>
              <a:gd name="connsiteY53" fmla="*/ 154015 h 410196"/>
              <a:gd name="connsiteX54" fmla="*/ 47238 w 550085"/>
              <a:gd name="connsiteY54" fmla="*/ 146955 h 410196"/>
              <a:gd name="connsiteX55" fmla="*/ 54245 w 550085"/>
              <a:gd name="connsiteY55" fmla="*/ 139896 h 410196"/>
              <a:gd name="connsiteX56" fmla="*/ 30904 w 550085"/>
              <a:gd name="connsiteY56" fmla="*/ 84428 h 410196"/>
              <a:gd name="connsiteX57" fmla="*/ 14010 w 550085"/>
              <a:gd name="connsiteY57" fmla="*/ 101313 h 410196"/>
              <a:gd name="connsiteX58" fmla="*/ 14010 w 550085"/>
              <a:gd name="connsiteY58" fmla="*/ 379308 h 410196"/>
              <a:gd name="connsiteX59" fmla="*/ 30904 w 550085"/>
              <a:gd name="connsiteY59" fmla="*/ 396194 h 410196"/>
              <a:gd name="connsiteX60" fmla="*/ 449133 w 550085"/>
              <a:gd name="connsiteY60" fmla="*/ 396194 h 410196"/>
              <a:gd name="connsiteX61" fmla="*/ 466027 w 550085"/>
              <a:gd name="connsiteY61" fmla="*/ 379308 h 410196"/>
              <a:gd name="connsiteX62" fmla="*/ 466027 w 550085"/>
              <a:gd name="connsiteY62" fmla="*/ 240928 h 410196"/>
              <a:gd name="connsiteX63" fmla="*/ 426470 w 550085"/>
              <a:gd name="connsiteY63" fmla="*/ 247518 h 410196"/>
              <a:gd name="connsiteX64" fmla="*/ 339116 w 550085"/>
              <a:gd name="connsiteY64" fmla="*/ 211276 h 410196"/>
              <a:gd name="connsiteX65" fmla="*/ 338704 w 550085"/>
              <a:gd name="connsiteY65" fmla="*/ 210864 h 410196"/>
              <a:gd name="connsiteX66" fmla="*/ 302856 w 550085"/>
              <a:gd name="connsiteY66" fmla="*/ 123965 h 410196"/>
              <a:gd name="connsiteX67" fmla="*/ 309449 w 550085"/>
              <a:gd name="connsiteY67" fmla="*/ 84428 h 410196"/>
              <a:gd name="connsiteX68" fmla="*/ 451381 w 550085"/>
              <a:gd name="connsiteY68" fmla="*/ 72494 h 410196"/>
              <a:gd name="connsiteX69" fmla="*/ 455086 w 550085"/>
              <a:gd name="connsiteY69" fmla="*/ 81919 h 410196"/>
              <a:gd name="connsiteX70" fmla="*/ 436151 w 550085"/>
              <a:gd name="connsiteY70" fmla="*/ 122075 h 410196"/>
              <a:gd name="connsiteX71" fmla="*/ 468669 w 550085"/>
              <a:gd name="connsiteY71" fmla="*/ 154856 h 410196"/>
              <a:gd name="connsiteX72" fmla="*/ 468669 w 550085"/>
              <a:gd name="connsiteY72" fmla="*/ 164690 h 410196"/>
              <a:gd name="connsiteX73" fmla="*/ 464142 w 550085"/>
              <a:gd name="connsiteY73" fmla="*/ 166739 h 410196"/>
              <a:gd name="connsiteX74" fmla="*/ 458790 w 550085"/>
              <a:gd name="connsiteY74" fmla="*/ 164690 h 410196"/>
              <a:gd name="connsiteX75" fmla="*/ 422567 w 550085"/>
              <a:gd name="connsiteY75" fmla="*/ 128631 h 410196"/>
              <a:gd name="connsiteX76" fmla="*/ 420921 w 550085"/>
              <a:gd name="connsiteY76" fmla="*/ 120436 h 410196"/>
              <a:gd name="connsiteX77" fmla="*/ 442325 w 550085"/>
              <a:gd name="connsiteY77" fmla="*/ 75772 h 410196"/>
              <a:gd name="connsiteX78" fmla="*/ 451381 w 550085"/>
              <a:gd name="connsiteY78" fmla="*/ 72494 h 410196"/>
              <a:gd name="connsiteX79" fmla="*/ 419466 w 550085"/>
              <a:gd name="connsiteY79" fmla="*/ 14826 h 410196"/>
              <a:gd name="connsiteX80" fmla="*/ 354362 w 550085"/>
              <a:gd name="connsiteY80" fmla="*/ 41596 h 410196"/>
              <a:gd name="connsiteX81" fmla="*/ 370020 w 550085"/>
              <a:gd name="connsiteY81" fmla="*/ 57246 h 410196"/>
              <a:gd name="connsiteX82" fmla="*/ 370020 w 550085"/>
              <a:gd name="connsiteY82" fmla="*/ 67542 h 410196"/>
              <a:gd name="connsiteX83" fmla="*/ 365075 w 550085"/>
              <a:gd name="connsiteY83" fmla="*/ 69601 h 410196"/>
              <a:gd name="connsiteX84" fmla="*/ 360131 w 550085"/>
              <a:gd name="connsiteY84" fmla="*/ 67542 h 410196"/>
              <a:gd name="connsiteX85" fmla="*/ 344473 w 550085"/>
              <a:gd name="connsiteY85" fmla="*/ 51480 h 410196"/>
              <a:gd name="connsiteX86" fmla="*/ 317278 w 550085"/>
              <a:gd name="connsiteY86" fmla="*/ 116552 h 410196"/>
              <a:gd name="connsiteX87" fmla="*/ 339528 w 550085"/>
              <a:gd name="connsiteY87" fmla="*/ 116552 h 410196"/>
              <a:gd name="connsiteX88" fmla="*/ 346533 w 550085"/>
              <a:gd name="connsiteY88" fmla="*/ 123965 h 410196"/>
              <a:gd name="connsiteX89" fmla="*/ 339528 w 550085"/>
              <a:gd name="connsiteY89" fmla="*/ 130966 h 410196"/>
              <a:gd name="connsiteX90" fmla="*/ 317278 w 550085"/>
              <a:gd name="connsiteY90" fmla="*/ 130966 h 410196"/>
              <a:gd name="connsiteX91" fmla="*/ 344473 w 550085"/>
              <a:gd name="connsiteY91" fmla="*/ 195626 h 410196"/>
              <a:gd name="connsiteX92" fmla="*/ 360131 w 550085"/>
              <a:gd name="connsiteY92" fmla="*/ 179976 h 410196"/>
              <a:gd name="connsiteX93" fmla="*/ 370020 w 550085"/>
              <a:gd name="connsiteY93" fmla="*/ 179976 h 410196"/>
              <a:gd name="connsiteX94" fmla="*/ 370020 w 550085"/>
              <a:gd name="connsiteY94" fmla="*/ 190272 h 410196"/>
              <a:gd name="connsiteX95" fmla="*/ 354362 w 550085"/>
              <a:gd name="connsiteY95" fmla="*/ 205922 h 410196"/>
              <a:gd name="connsiteX96" fmla="*/ 419466 w 550085"/>
              <a:gd name="connsiteY96" fmla="*/ 232692 h 410196"/>
              <a:gd name="connsiteX97" fmla="*/ 419466 w 550085"/>
              <a:gd name="connsiteY97" fmla="*/ 210452 h 410196"/>
              <a:gd name="connsiteX98" fmla="*/ 426470 w 550085"/>
              <a:gd name="connsiteY98" fmla="*/ 203451 h 410196"/>
              <a:gd name="connsiteX99" fmla="*/ 433475 w 550085"/>
              <a:gd name="connsiteY99" fmla="*/ 210452 h 410196"/>
              <a:gd name="connsiteX100" fmla="*/ 433475 w 550085"/>
              <a:gd name="connsiteY100" fmla="*/ 232692 h 410196"/>
              <a:gd name="connsiteX101" fmla="*/ 498579 w 550085"/>
              <a:gd name="connsiteY101" fmla="*/ 205922 h 410196"/>
              <a:gd name="connsiteX102" fmla="*/ 482921 w 550085"/>
              <a:gd name="connsiteY102" fmla="*/ 190272 h 410196"/>
              <a:gd name="connsiteX103" fmla="*/ 482921 w 550085"/>
              <a:gd name="connsiteY103" fmla="*/ 179976 h 410196"/>
              <a:gd name="connsiteX104" fmla="*/ 493222 w 550085"/>
              <a:gd name="connsiteY104" fmla="*/ 179976 h 410196"/>
              <a:gd name="connsiteX105" fmla="*/ 508880 w 550085"/>
              <a:gd name="connsiteY105" fmla="*/ 195626 h 410196"/>
              <a:gd name="connsiteX106" fmla="*/ 535663 w 550085"/>
              <a:gd name="connsiteY106" fmla="*/ 130966 h 410196"/>
              <a:gd name="connsiteX107" fmla="*/ 513413 w 550085"/>
              <a:gd name="connsiteY107" fmla="*/ 130966 h 410196"/>
              <a:gd name="connsiteX108" fmla="*/ 506408 w 550085"/>
              <a:gd name="connsiteY108" fmla="*/ 123965 h 410196"/>
              <a:gd name="connsiteX109" fmla="*/ 513413 w 550085"/>
              <a:gd name="connsiteY109" fmla="*/ 116552 h 410196"/>
              <a:gd name="connsiteX110" fmla="*/ 535663 w 550085"/>
              <a:gd name="connsiteY110" fmla="*/ 116552 h 410196"/>
              <a:gd name="connsiteX111" fmla="*/ 508880 w 550085"/>
              <a:gd name="connsiteY111" fmla="*/ 51480 h 410196"/>
              <a:gd name="connsiteX112" fmla="*/ 493222 w 550085"/>
              <a:gd name="connsiteY112" fmla="*/ 67542 h 410196"/>
              <a:gd name="connsiteX113" fmla="*/ 487866 w 550085"/>
              <a:gd name="connsiteY113" fmla="*/ 69601 h 410196"/>
              <a:gd name="connsiteX114" fmla="*/ 482921 w 550085"/>
              <a:gd name="connsiteY114" fmla="*/ 67542 h 410196"/>
              <a:gd name="connsiteX115" fmla="*/ 482921 w 550085"/>
              <a:gd name="connsiteY115" fmla="*/ 57246 h 410196"/>
              <a:gd name="connsiteX116" fmla="*/ 498579 w 550085"/>
              <a:gd name="connsiteY116" fmla="*/ 41596 h 410196"/>
              <a:gd name="connsiteX117" fmla="*/ 433475 w 550085"/>
              <a:gd name="connsiteY117" fmla="*/ 14826 h 410196"/>
              <a:gd name="connsiteX118" fmla="*/ 433475 w 550085"/>
              <a:gd name="connsiteY118" fmla="*/ 37066 h 410196"/>
              <a:gd name="connsiteX119" fmla="*/ 426470 w 550085"/>
              <a:gd name="connsiteY119" fmla="*/ 44067 h 410196"/>
              <a:gd name="connsiteX120" fmla="*/ 419466 w 550085"/>
              <a:gd name="connsiteY120" fmla="*/ 37066 h 410196"/>
              <a:gd name="connsiteX121" fmla="*/ 426470 w 550085"/>
              <a:gd name="connsiteY121" fmla="*/ 0 h 410196"/>
              <a:gd name="connsiteX122" fmla="*/ 513825 w 550085"/>
              <a:gd name="connsiteY122" fmla="*/ 36242 h 410196"/>
              <a:gd name="connsiteX123" fmla="*/ 513825 w 550085"/>
              <a:gd name="connsiteY123" fmla="*/ 36654 h 410196"/>
              <a:gd name="connsiteX124" fmla="*/ 550085 w 550085"/>
              <a:gd name="connsiteY124" fmla="*/ 123965 h 410196"/>
              <a:gd name="connsiteX125" fmla="*/ 513825 w 550085"/>
              <a:gd name="connsiteY125" fmla="*/ 210864 h 410196"/>
              <a:gd name="connsiteX126" fmla="*/ 513825 w 550085"/>
              <a:gd name="connsiteY126" fmla="*/ 211276 h 410196"/>
              <a:gd name="connsiteX127" fmla="*/ 480449 w 550085"/>
              <a:gd name="connsiteY127" fmla="*/ 235163 h 410196"/>
              <a:gd name="connsiteX128" fmla="*/ 480449 w 550085"/>
              <a:gd name="connsiteY128" fmla="*/ 379308 h 410196"/>
              <a:gd name="connsiteX129" fmla="*/ 449133 w 550085"/>
              <a:gd name="connsiteY129" fmla="*/ 410196 h 410196"/>
              <a:gd name="connsiteX130" fmla="*/ 30904 w 550085"/>
              <a:gd name="connsiteY130" fmla="*/ 410196 h 410196"/>
              <a:gd name="connsiteX131" fmla="*/ 0 w 550085"/>
              <a:gd name="connsiteY131" fmla="*/ 379308 h 410196"/>
              <a:gd name="connsiteX132" fmla="*/ 0 w 550085"/>
              <a:gd name="connsiteY132" fmla="*/ 101313 h 410196"/>
              <a:gd name="connsiteX133" fmla="*/ 30904 w 550085"/>
              <a:gd name="connsiteY133" fmla="*/ 70013 h 410196"/>
              <a:gd name="connsiteX134" fmla="*/ 315217 w 550085"/>
              <a:gd name="connsiteY134" fmla="*/ 70013 h 410196"/>
              <a:gd name="connsiteX135" fmla="*/ 338704 w 550085"/>
              <a:gd name="connsiteY135" fmla="*/ 36654 h 410196"/>
              <a:gd name="connsiteX136" fmla="*/ 339116 w 550085"/>
              <a:gd name="connsiteY136" fmla="*/ 36654 h 410196"/>
              <a:gd name="connsiteX137" fmla="*/ 339116 w 550085"/>
              <a:gd name="connsiteY137" fmla="*/ 36242 h 410196"/>
              <a:gd name="connsiteX138" fmla="*/ 426470 w 550085"/>
              <a:gd name="connsiteY138" fmla="*/ 0 h 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50085" h="410196">
                <a:moveTo>
                  <a:pt x="194122" y="325215"/>
                </a:moveTo>
                <a:lnTo>
                  <a:pt x="426821" y="325215"/>
                </a:lnTo>
                <a:cubicBezTo>
                  <a:pt x="430932" y="325215"/>
                  <a:pt x="433810" y="328445"/>
                  <a:pt x="433810" y="332482"/>
                </a:cubicBezTo>
                <a:cubicBezTo>
                  <a:pt x="433810" y="336116"/>
                  <a:pt x="430932" y="339345"/>
                  <a:pt x="426821" y="339345"/>
                </a:cubicBezTo>
                <a:lnTo>
                  <a:pt x="194122" y="339345"/>
                </a:lnTo>
                <a:cubicBezTo>
                  <a:pt x="190422" y="339345"/>
                  <a:pt x="187133" y="336116"/>
                  <a:pt x="187133" y="332482"/>
                </a:cubicBezTo>
                <a:cubicBezTo>
                  <a:pt x="187133" y="328445"/>
                  <a:pt x="190422" y="325215"/>
                  <a:pt x="194122" y="325215"/>
                </a:cubicBezTo>
                <a:close/>
                <a:moveTo>
                  <a:pt x="54193" y="325215"/>
                </a:moveTo>
                <a:lnTo>
                  <a:pt x="147067" y="325215"/>
                </a:lnTo>
                <a:cubicBezTo>
                  <a:pt x="150749" y="325215"/>
                  <a:pt x="154022" y="328445"/>
                  <a:pt x="154022" y="332482"/>
                </a:cubicBezTo>
                <a:cubicBezTo>
                  <a:pt x="154022" y="336116"/>
                  <a:pt x="150749" y="339345"/>
                  <a:pt x="147067" y="339345"/>
                </a:cubicBezTo>
                <a:lnTo>
                  <a:pt x="54193" y="339345"/>
                </a:lnTo>
                <a:cubicBezTo>
                  <a:pt x="50511" y="339345"/>
                  <a:pt x="47238" y="336116"/>
                  <a:pt x="47238" y="332482"/>
                </a:cubicBezTo>
                <a:cubicBezTo>
                  <a:pt x="47238" y="328445"/>
                  <a:pt x="50511" y="325215"/>
                  <a:pt x="54193" y="325215"/>
                </a:cubicBezTo>
                <a:close/>
                <a:moveTo>
                  <a:pt x="263576" y="279794"/>
                </a:moveTo>
                <a:lnTo>
                  <a:pt x="379579" y="279794"/>
                </a:lnTo>
                <a:cubicBezTo>
                  <a:pt x="383281" y="279794"/>
                  <a:pt x="386572" y="283024"/>
                  <a:pt x="386572" y="286657"/>
                </a:cubicBezTo>
                <a:cubicBezTo>
                  <a:pt x="386572" y="290694"/>
                  <a:pt x="383281" y="293924"/>
                  <a:pt x="379579" y="293924"/>
                </a:cubicBezTo>
                <a:lnTo>
                  <a:pt x="263576" y="293924"/>
                </a:lnTo>
                <a:cubicBezTo>
                  <a:pt x="259463" y="293924"/>
                  <a:pt x="256172" y="290694"/>
                  <a:pt x="256172" y="286657"/>
                </a:cubicBezTo>
                <a:cubicBezTo>
                  <a:pt x="256172" y="283024"/>
                  <a:pt x="259463" y="279794"/>
                  <a:pt x="263576" y="279794"/>
                </a:cubicBezTo>
                <a:close/>
                <a:moveTo>
                  <a:pt x="54245" y="279794"/>
                </a:moveTo>
                <a:lnTo>
                  <a:pt x="217456" y="279794"/>
                </a:lnTo>
                <a:cubicBezTo>
                  <a:pt x="221578" y="279794"/>
                  <a:pt x="224875" y="283024"/>
                  <a:pt x="224875" y="286657"/>
                </a:cubicBezTo>
                <a:cubicBezTo>
                  <a:pt x="224875" y="290694"/>
                  <a:pt x="221578" y="293924"/>
                  <a:pt x="217456" y="293924"/>
                </a:cubicBezTo>
                <a:lnTo>
                  <a:pt x="54245" y="293924"/>
                </a:lnTo>
                <a:cubicBezTo>
                  <a:pt x="50535" y="293924"/>
                  <a:pt x="47238" y="290694"/>
                  <a:pt x="47238" y="286657"/>
                </a:cubicBezTo>
                <a:cubicBezTo>
                  <a:pt x="47238" y="283024"/>
                  <a:pt x="50535" y="279794"/>
                  <a:pt x="54245" y="279794"/>
                </a:cubicBezTo>
                <a:close/>
                <a:moveTo>
                  <a:pt x="239917" y="232555"/>
                </a:moveTo>
                <a:lnTo>
                  <a:pt x="332382" y="232555"/>
                </a:lnTo>
                <a:cubicBezTo>
                  <a:pt x="336473" y="232555"/>
                  <a:pt x="339337" y="235785"/>
                  <a:pt x="339337" y="239822"/>
                </a:cubicBezTo>
                <a:cubicBezTo>
                  <a:pt x="339337" y="243455"/>
                  <a:pt x="336473" y="246685"/>
                  <a:pt x="332382" y="246685"/>
                </a:cubicBezTo>
                <a:lnTo>
                  <a:pt x="239917" y="246685"/>
                </a:lnTo>
                <a:cubicBezTo>
                  <a:pt x="235826" y="246685"/>
                  <a:pt x="232553" y="243455"/>
                  <a:pt x="232553" y="239822"/>
                </a:cubicBezTo>
                <a:cubicBezTo>
                  <a:pt x="232553" y="235785"/>
                  <a:pt x="235826" y="232555"/>
                  <a:pt x="239917" y="232555"/>
                </a:cubicBezTo>
                <a:close/>
                <a:moveTo>
                  <a:pt x="54238" y="232555"/>
                </a:moveTo>
                <a:lnTo>
                  <a:pt x="193843" y="232555"/>
                </a:lnTo>
                <a:cubicBezTo>
                  <a:pt x="197961" y="232555"/>
                  <a:pt x="201255" y="235785"/>
                  <a:pt x="201255" y="239822"/>
                </a:cubicBezTo>
                <a:cubicBezTo>
                  <a:pt x="201255" y="243455"/>
                  <a:pt x="197961" y="246685"/>
                  <a:pt x="193843" y="246685"/>
                </a:cubicBezTo>
                <a:lnTo>
                  <a:pt x="54238" y="246685"/>
                </a:lnTo>
                <a:cubicBezTo>
                  <a:pt x="50531" y="246685"/>
                  <a:pt x="47237" y="243455"/>
                  <a:pt x="47237" y="239822"/>
                </a:cubicBezTo>
                <a:cubicBezTo>
                  <a:pt x="47237" y="235785"/>
                  <a:pt x="50531" y="232555"/>
                  <a:pt x="54238" y="232555"/>
                </a:cubicBezTo>
                <a:close/>
                <a:moveTo>
                  <a:pt x="54264" y="185318"/>
                </a:moveTo>
                <a:lnTo>
                  <a:pt x="265082" y="185318"/>
                </a:lnTo>
                <a:cubicBezTo>
                  <a:pt x="268803" y="185318"/>
                  <a:pt x="272110" y="188548"/>
                  <a:pt x="272110" y="192181"/>
                </a:cubicBezTo>
                <a:cubicBezTo>
                  <a:pt x="272110" y="196218"/>
                  <a:pt x="268803" y="199448"/>
                  <a:pt x="265082" y="199448"/>
                </a:cubicBezTo>
                <a:lnTo>
                  <a:pt x="54264" y="199448"/>
                </a:lnTo>
                <a:cubicBezTo>
                  <a:pt x="50544" y="199448"/>
                  <a:pt x="47237" y="196218"/>
                  <a:pt x="47237" y="192181"/>
                </a:cubicBezTo>
                <a:cubicBezTo>
                  <a:pt x="47237" y="188548"/>
                  <a:pt x="50544" y="185318"/>
                  <a:pt x="54264" y="185318"/>
                </a:cubicBezTo>
                <a:close/>
                <a:moveTo>
                  <a:pt x="54245" y="139896"/>
                </a:moveTo>
                <a:lnTo>
                  <a:pt x="217456" y="139896"/>
                </a:lnTo>
                <a:cubicBezTo>
                  <a:pt x="221578" y="139896"/>
                  <a:pt x="224875" y="143218"/>
                  <a:pt x="224875" y="146955"/>
                </a:cubicBezTo>
                <a:cubicBezTo>
                  <a:pt x="224875" y="151108"/>
                  <a:pt x="221578" y="154015"/>
                  <a:pt x="217456" y="154015"/>
                </a:cubicBezTo>
                <a:lnTo>
                  <a:pt x="54245" y="154015"/>
                </a:lnTo>
                <a:cubicBezTo>
                  <a:pt x="50535" y="154015"/>
                  <a:pt x="47238" y="151108"/>
                  <a:pt x="47238" y="146955"/>
                </a:cubicBezTo>
                <a:cubicBezTo>
                  <a:pt x="47238" y="143218"/>
                  <a:pt x="50535" y="139896"/>
                  <a:pt x="54245" y="139896"/>
                </a:cubicBezTo>
                <a:close/>
                <a:moveTo>
                  <a:pt x="30904" y="84428"/>
                </a:moveTo>
                <a:cubicBezTo>
                  <a:pt x="21839" y="84428"/>
                  <a:pt x="14010" y="91841"/>
                  <a:pt x="14010" y="101313"/>
                </a:cubicBezTo>
                <a:lnTo>
                  <a:pt x="14010" y="379308"/>
                </a:lnTo>
                <a:cubicBezTo>
                  <a:pt x="14010" y="388780"/>
                  <a:pt x="21839" y="396194"/>
                  <a:pt x="30904" y="396194"/>
                </a:cubicBezTo>
                <a:lnTo>
                  <a:pt x="449133" y="396194"/>
                </a:lnTo>
                <a:cubicBezTo>
                  <a:pt x="458610" y="396194"/>
                  <a:pt x="466027" y="388780"/>
                  <a:pt x="466027" y="379308"/>
                </a:cubicBezTo>
                <a:lnTo>
                  <a:pt x="466027" y="240928"/>
                </a:lnTo>
                <a:cubicBezTo>
                  <a:pt x="453666" y="245047"/>
                  <a:pt x="440068" y="247518"/>
                  <a:pt x="426470" y="247518"/>
                </a:cubicBezTo>
                <a:cubicBezTo>
                  <a:pt x="392682" y="247518"/>
                  <a:pt x="361779" y="233515"/>
                  <a:pt x="339116" y="211276"/>
                </a:cubicBezTo>
                <a:cubicBezTo>
                  <a:pt x="339116" y="210864"/>
                  <a:pt x="339116" y="210864"/>
                  <a:pt x="338704" y="210864"/>
                </a:cubicBezTo>
                <a:cubicBezTo>
                  <a:pt x="316865" y="188624"/>
                  <a:pt x="302856" y="157736"/>
                  <a:pt x="302856" y="123965"/>
                </a:cubicBezTo>
                <a:cubicBezTo>
                  <a:pt x="302856" y="109962"/>
                  <a:pt x="305328" y="96783"/>
                  <a:pt x="309449" y="84428"/>
                </a:cubicBezTo>
                <a:close/>
                <a:moveTo>
                  <a:pt x="451381" y="72494"/>
                </a:moveTo>
                <a:cubicBezTo>
                  <a:pt x="455086" y="74133"/>
                  <a:pt x="456732" y="78231"/>
                  <a:pt x="455086" y="81919"/>
                </a:cubicBezTo>
                <a:lnTo>
                  <a:pt x="436151" y="122075"/>
                </a:lnTo>
                <a:lnTo>
                  <a:pt x="468669" y="154856"/>
                </a:lnTo>
                <a:cubicBezTo>
                  <a:pt x="471962" y="157315"/>
                  <a:pt x="471962" y="161822"/>
                  <a:pt x="468669" y="164690"/>
                </a:cubicBezTo>
                <a:cubicBezTo>
                  <a:pt x="467435" y="166329"/>
                  <a:pt x="465788" y="166739"/>
                  <a:pt x="464142" y="166739"/>
                </a:cubicBezTo>
                <a:cubicBezTo>
                  <a:pt x="462083" y="166739"/>
                  <a:pt x="460437" y="166329"/>
                  <a:pt x="458790" y="164690"/>
                </a:cubicBezTo>
                <a:lnTo>
                  <a:pt x="422567" y="128631"/>
                </a:lnTo>
                <a:cubicBezTo>
                  <a:pt x="420509" y="126173"/>
                  <a:pt x="419686" y="123304"/>
                  <a:pt x="420921" y="120436"/>
                </a:cubicBezTo>
                <a:lnTo>
                  <a:pt x="442325" y="75772"/>
                </a:lnTo>
                <a:cubicBezTo>
                  <a:pt x="443972" y="72494"/>
                  <a:pt x="448088" y="70855"/>
                  <a:pt x="451381" y="72494"/>
                </a:cubicBezTo>
                <a:close/>
                <a:moveTo>
                  <a:pt x="419466" y="14826"/>
                </a:moveTo>
                <a:cubicBezTo>
                  <a:pt x="394743" y="16474"/>
                  <a:pt x="372080" y="26358"/>
                  <a:pt x="354362" y="41596"/>
                </a:cubicBezTo>
                <a:lnTo>
                  <a:pt x="370020" y="57246"/>
                </a:lnTo>
                <a:cubicBezTo>
                  <a:pt x="372904" y="60129"/>
                  <a:pt x="372904" y="64659"/>
                  <a:pt x="370020" y="67542"/>
                </a:cubicBezTo>
                <a:cubicBezTo>
                  <a:pt x="368784" y="68778"/>
                  <a:pt x="366723" y="69601"/>
                  <a:pt x="365075" y="69601"/>
                </a:cubicBezTo>
                <a:cubicBezTo>
                  <a:pt x="363015" y="69601"/>
                  <a:pt x="361367" y="68778"/>
                  <a:pt x="360131" y="67542"/>
                </a:cubicBezTo>
                <a:lnTo>
                  <a:pt x="344473" y="51480"/>
                </a:lnTo>
                <a:cubicBezTo>
                  <a:pt x="328815" y="69190"/>
                  <a:pt x="318926" y="91841"/>
                  <a:pt x="317278" y="116552"/>
                </a:cubicBezTo>
                <a:lnTo>
                  <a:pt x="339528" y="116552"/>
                </a:lnTo>
                <a:cubicBezTo>
                  <a:pt x="343237" y="116552"/>
                  <a:pt x="346533" y="119846"/>
                  <a:pt x="346533" y="123965"/>
                </a:cubicBezTo>
                <a:cubicBezTo>
                  <a:pt x="346533" y="127671"/>
                  <a:pt x="343237" y="130966"/>
                  <a:pt x="339528" y="130966"/>
                </a:cubicBezTo>
                <a:lnTo>
                  <a:pt x="317278" y="130966"/>
                </a:lnTo>
                <a:cubicBezTo>
                  <a:pt x="318926" y="155677"/>
                  <a:pt x="328815" y="178328"/>
                  <a:pt x="344473" y="195626"/>
                </a:cubicBezTo>
                <a:lnTo>
                  <a:pt x="360131" y="179976"/>
                </a:lnTo>
                <a:cubicBezTo>
                  <a:pt x="363015" y="177093"/>
                  <a:pt x="367547" y="177093"/>
                  <a:pt x="370020" y="179976"/>
                </a:cubicBezTo>
                <a:cubicBezTo>
                  <a:pt x="372904" y="182858"/>
                  <a:pt x="372904" y="187389"/>
                  <a:pt x="370020" y="190272"/>
                </a:cubicBezTo>
                <a:lnTo>
                  <a:pt x="354362" y="205922"/>
                </a:lnTo>
                <a:cubicBezTo>
                  <a:pt x="372080" y="221572"/>
                  <a:pt x="394743" y="231456"/>
                  <a:pt x="419466" y="232692"/>
                </a:cubicBezTo>
                <a:lnTo>
                  <a:pt x="419466" y="210452"/>
                </a:lnTo>
                <a:cubicBezTo>
                  <a:pt x="419466" y="206745"/>
                  <a:pt x="422762" y="203451"/>
                  <a:pt x="426470" y="203451"/>
                </a:cubicBezTo>
                <a:cubicBezTo>
                  <a:pt x="430591" y="203451"/>
                  <a:pt x="433475" y="206745"/>
                  <a:pt x="433475" y="210452"/>
                </a:cubicBezTo>
                <a:lnTo>
                  <a:pt x="433475" y="232692"/>
                </a:lnTo>
                <a:cubicBezTo>
                  <a:pt x="458610" y="231456"/>
                  <a:pt x="480861" y="221572"/>
                  <a:pt x="498579" y="205922"/>
                </a:cubicBezTo>
                <a:lnTo>
                  <a:pt x="482921" y="190272"/>
                </a:lnTo>
                <a:cubicBezTo>
                  <a:pt x="480037" y="187389"/>
                  <a:pt x="480037" y="182858"/>
                  <a:pt x="482921" y="179976"/>
                </a:cubicBezTo>
                <a:cubicBezTo>
                  <a:pt x="485805" y="177093"/>
                  <a:pt x="489926" y="177093"/>
                  <a:pt x="493222" y="179976"/>
                </a:cubicBezTo>
                <a:lnTo>
                  <a:pt x="508880" y="195626"/>
                </a:lnTo>
                <a:cubicBezTo>
                  <a:pt x="524126" y="178328"/>
                  <a:pt x="534015" y="155677"/>
                  <a:pt x="535663" y="130966"/>
                </a:cubicBezTo>
                <a:lnTo>
                  <a:pt x="513413" y="130966"/>
                </a:lnTo>
                <a:cubicBezTo>
                  <a:pt x="509292" y="130966"/>
                  <a:pt x="506408" y="127671"/>
                  <a:pt x="506408" y="123965"/>
                </a:cubicBezTo>
                <a:cubicBezTo>
                  <a:pt x="506408" y="119846"/>
                  <a:pt x="509292" y="116552"/>
                  <a:pt x="513413" y="116552"/>
                </a:cubicBezTo>
                <a:lnTo>
                  <a:pt x="535663" y="116552"/>
                </a:lnTo>
                <a:cubicBezTo>
                  <a:pt x="534015" y="91841"/>
                  <a:pt x="524126" y="69190"/>
                  <a:pt x="508880" y="51480"/>
                </a:cubicBezTo>
                <a:lnTo>
                  <a:pt x="493222" y="67542"/>
                </a:lnTo>
                <a:cubicBezTo>
                  <a:pt x="491574" y="68778"/>
                  <a:pt x="489514" y="69601"/>
                  <a:pt x="487866" y="69601"/>
                </a:cubicBezTo>
                <a:cubicBezTo>
                  <a:pt x="486217" y="69601"/>
                  <a:pt x="484157" y="68778"/>
                  <a:pt x="482921" y="67542"/>
                </a:cubicBezTo>
                <a:cubicBezTo>
                  <a:pt x="480037" y="64659"/>
                  <a:pt x="480037" y="60129"/>
                  <a:pt x="482921" y="57246"/>
                </a:cubicBezTo>
                <a:lnTo>
                  <a:pt x="498579" y="41596"/>
                </a:lnTo>
                <a:cubicBezTo>
                  <a:pt x="480861" y="26358"/>
                  <a:pt x="458610" y="16474"/>
                  <a:pt x="433475" y="14826"/>
                </a:cubicBezTo>
                <a:lnTo>
                  <a:pt x="433475" y="37066"/>
                </a:lnTo>
                <a:cubicBezTo>
                  <a:pt x="433475" y="41184"/>
                  <a:pt x="430591" y="44067"/>
                  <a:pt x="426470" y="44067"/>
                </a:cubicBezTo>
                <a:cubicBezTo>
                  <a:pt x="422762" y="44067"/>
                  <a:pt x="419466" y="41184"/>
                  <a:pt x="419466" y="37066"/>
                </a:cubicBezTo>
                <a:close/>
                <a:moveTo>
                  <a:pt x="426470" y="0"/>
                </a:moveTo>
                <a:cubicBezTo>
                  <a:pt x="460258" y="0"/>
                  <a:pt x="491162" y="14003"/>
                  <a:pt x="513825" y="36242"/>
                </a:cubicBezTo>
                <a:lnTo>
                  <a:pt x="513825" y="36654"/>
                </a:lnTo>
                <a:cubicBezTo>
                  <a:pt x="536487" y="58894"/>
                  <a:pt x="550085" y="89782"/>
                  <a:pt x="550085" y="123965"/>
                </a:cubicBezTo>
                <a:cubicBezTo>
                  <a:pt x="550085" y="157736"/>
                  <a:pt x="536487" y="188624"/>
                  <a:pt x="513825" y="210864"/>
                </a:cubicBezTo>
                <a:cubicBezTo>
                  <a:pt x="513825" y="210864"/>
                  <a:pt x="513825" y="210864"/>
                  <a:pt x="513825" y="211276"/>
                </a:cubicBezTo>
                <a:cubicBezTo>
                  <a:pt x="503936" y="221160"/>
                  <a:pt x="492810" y="228985"/>
                  <a:pt x="480449" y="235163"/>
                </a:cubicBezTo>
                <a:lnTo>
                  <a:pt x="480449" y="379308"/>
                </a:lnTo>
                <a:cubicBezTo>
                  <a:pt x="480449" y="396194"/>
                  <a:pt x="466439" y="410196"/>
                  <a:pt x="449133" y="410196"/>
                </a:cubicBezTo>
                <a:lnTo>
                  <a:pt x="30904" y="410196"/>
                </a:lnTo>
                <a:cubicBezTo>
                  <a:pt x="14010" y="410196"/>
                  <a:pt x="0" y="396194"/>
                  <a:pt x="0" y="379308"/>
                </a:cubicBezTo>
                <a:lnTo>
                  <a:pt x="0" y="101313"/>
                </a:lnTo>
                <a:cubicBezTo>
                  <a:pt x="0" y="84016"/>
                  <a:pt x="14010" y="70013"/>
                  <a:pt x="30904" y="70013"/>
                </a:cubicBezTo>
                <a:lnTo>
                  <a:pt x="315217" y="70013"/>
                </a:lnTo>
                <a:cubicBezTo>
                  <a:pt x="321398" y="57658"/>
                  <a:pt x="329227" y="46538"/>
                  <a:pt x="338704" y="36654"/>
                </a:cubicBezTo>
                <a:cubicBezTo>
                  <a:pt x="339116" y="36654"/>
                  <a:pt x="339116" y="36654"/>
                  <a:pt x="339116" y="36654"/>
                </a:cubicBezTo>
                <a:lnTo>
                  <a:pt x="339116" y="36242"/>
                </a:lnTo>
                <a:cubicBezTo>
                  <a:pt x="361779" y="14003"/>
                  <a:pt x="392682" y="0"/>
                  <a:pt x="42647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0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53">
            <a:extLst>
              <a:ext uri="{FF2B5EF4-FFF2-40B4-BE49-F238E27FC236}">
                <a16:creationId xmlns:a16="http://schemas.microsoft.com/office/drawing/2014/main" id="{6C16677A-58F5-47D8-BE7B-38ED2FE58AE6}"/>
              </a:ext>
            </a:extLst>
          </p:cNvPr>
          <p:cNvSpPr>
            <a:spLocks/>
          </p:cNvSpPr>
          <p:nvPr/>
        </p:nvSpPr>
        <p:spPr bwMode="auto">
          <a:xfrm>
            <a:off x="1838325" y="4433888"/>
            <a:ext cx="2063750" cy="2008188"/>
          </a:xfrm>
          <a:custGeom>
            <a:avLst/>
            <a:gdLst>
              <a:gd name="T0" fmla="*/ 1807 w 2711"/>
              <a:gd name="T1" fmla="*/ 0 h 2639"/>
              <a:gd name="T2" fmla="*/ 242 w 2711"/>
              <a:gd name="T3" fmla="*/ 0 h 2639"/>
              <a:gd name="T4" fmla="*/ 0 w 2711"/>
              <a:gd name="T5" fmla="*/ 241 h 2639"/>
              <a:gd name="T6" fmla="*/ 0 w 2711"/>
              <a:gd name="T7" fmla="*/ 2435 h 2639"/>
              <a:gd name="T8" fmla="*/ 205 w 2711"/>
              <a:gd name="T9" fmla="*/ 2639 h 2639"/>
              <a:gd name="T10" fmla="*/ 1807 w 2711"/>
              <a:gd name="T11" fmla="*/ 2639 h 2639"/>
              <a:gd name="T12" fmla="*/ 2711 w 2711"/>
              <a:gd name="T13" fmla="*/ 1320 h 2639"/>
              <a:gd name="T14" fmla="*/ 1807 w 2711"/>
              <a:gd name="T15" fmla="*/ 0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2639">
                <a:moveTo>
                  <a:pt x="1807" y="0"/>
                </a:moveTo>
                <a:lnTo>
                  <a:pt x="242" y="0"/>
                </a:lnTo>
                <a:cubicBezTo>
                  <a:pt x="108" y="0"/>
                  <a:pt x="0" y="108"/>
                  <a:pt x="0" y="241"/>
                </a:cubicBezTo>
                <a:lnTo>
                  <a:pt x="0" y="2435"/>
                </a:lnTo>
                <a:cubicBezTo>
                  <a:pt x="0" y="2548"/>
                  <a:pt x="92" y="2639"/>
                  <a:pt x="205" y="2639"/>
                </a:cubicBezTo>
                <a:lnTo>
                  <a:pt x="1807" y="2639"/>
                </a:lnTo>
                <a:lnTo>
                  <a:pt x="2711" y="1320"/>
                </a:lnTo>
                <a:lnTo>
                  <a:pt x="1807" y="0"/>
                </a:lnTo>
                <a:close/>
              </a:path>
            </a:pathLst>
          </a:custGeom>
          <a:solidFill>
            <a:srgbClr val="E5E8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44" name="Freeform 227">
            <a:extLst>
              <a:ext uri="{FF2B5EF4-FFF2-40B4-BE49-F238E27FC236}">
                <a16:creationId xmlns:a16="http://schemas.microsoft.com/office/drawing/2014/main" id="{AAAE9033-BC1E-40C2-938C-4E8E78FE7D79}"/>
              </a:ext>
            </a:extLst>
          </p:cNvPr>
          <p:cNvSpPr>
            <a:spLocks/>
          </p:cNvSpPr>
          <p:nvPr/>
        </p:nvSpPr>
        <p:spPr bwMode="auto">
          <a:xfrm>
            <a:off x="1838325" y="7118351"/>
            <a:ext cx="2063750" cy="2008188"/>
          </a:xfrm>
          <a:custGeom>
            <a:avLst/>
            <a:gdLst>
              <a:gd name="T0" fmla="*/ 1807 w 2711"/>
              <a:gd name="T1" fmla="*/ 0 h 2639"/>
              <a:gd name="T2" fmla="*/ 242 w 2711"/>
              <a:gd name="T3" fmla="*/ 0 h 2639"/>
              <a:gd name="T4" fmla="*/ 0 w 2711"/>
              <a:gd name="T5" fmla="*/ 241 h 2639"/>
              <a:gd name="T6" fmla="*/ 0 w 2711"/>
              <a:gd name="T7" fmla="*/ 2435 h 2639"/>
              <a:gd name="T8" fmla="*/ 205 w 2711"/>
              <a:gd name="T9" fmla="*/ 2639 h 2639"/>
              <a:gd name="T10" fmla="*/ 1807 w 2711"/>
              <a:gd name="T11" fmla="*/ 2639 h 2639"/>
              <a:gd name="T12" fmla="*/ 2711 w 2711"/>
              <a:gd name="T13" fmla="*/ 1319 h 2639"/>
              <a:gd name="T14" fmla="*/ 1807 w 2711"/>
              <a:gd name="T15" fmla="*/ 0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2639">
                <a:moveTo>
                  <a:pt x="1807" y="0"/>
                </a:moveTo>
                <a:lnTo>
                  <a:pt x="242" y="0"/>
                </a:lnTo>
                <a:cubicBezTo>
                  <a:pt x="108" y="0"/>
                  <a:pt x="0" y="108"/>
                  <a:pt x="0" y="241"/>
                </a:cubicBezTo>
                <a:lnTo>
                  <a:pt x="0" y="2435"/>
                </a:lnTo>
                <a:cubicBezTo>
                  <a:pt x="0" y="2548"/>
                  <a:pt x="92" y="2639"/>
                  <a:pt x="205" y="2639"/>
                </a:cubicBezTo>
                <a:lnTo>
                  <a:pt x="1807" y="2639"/>
                </a:lnTo>
                <a:lnTo>
                  <a:pt x="2711" y="1319"/>
                </a:lnTo>
                <a:lnTo>
                  <a:pt x="1807" y="0"/>
                </a:lnTo>
                <a:close/>
              </a:path>
            </a:pathLst>
          </a:custGeom>
          <a:solidFill>
            <a:srgbClr val="EAAB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46" name="Freeform 300">
            <a:extLst>
              <a:ext uri="{FF2B5EF4-FFF2-40B4-BE49-F238E27FC236}">
                <a16:creationId xmlns:a16="http://schemas.microsoft.com/office/drawing/2014/main" id="{DB34DC3D-A0E2-458E-85B7-3AF907514140}"/>
              </a:ext>
            </a:extLst>
          </p:cNvPr>
          <p:cNvSpPr>
            <a:spLocks/>
          </p:cNvSpPr>
          <p:nvPr/>
        </p:nvSpPr>
        <p:spPr bwMode="auto">
          <a:xfrm>
            <a:off x="1838325" y="9802813"/>
            <a:ext cx="2063750" cy="2008188"/>
          </a:xfrm>
          <a:custGeom>
            <a:avLst/>
            <a:gdLst>
              <a:gd name="T0" fmla="*/ 1807 w 2711"/>
              <a:gd name="T1" fmla="*/ 0 h 2639"/>
              <a:gd name="T2" fmla="*/ 242 w 2711"/>
              <a:gd name="T3" fmla="*/ 0 h 2639"/>
              <a:gd name="T4" fmla="*/ 0 w 2711"/>
              <a:gd name="T5" fmla="*/ 241 h 2639"/>
              <a:gd name="T6" fmla="*/ 0 w 2711"/>
              <a:gd name="T7" fmla="*/ 2434 h 2639"/>
              <a:gd name="T8" fmla="*/ 205 w 2711"/>
              <a:gd name="T9" fmla="*/ 2639 h 2639"/>
              <a:gd name="T10" fmla="*/ 1807 w 2711"/>
              <a:gd name="T11" fmla="*/ 2639 h 2639"/>
              <a:gd name="T12" fmla="*/ 2711 w 2711"/>
              <a:gd name="T13" fmla="*/ 1319 h 2639"/>
              <a:gd name="T14" fmla="*/ 1807 w 2711"/>
              <a:gd name="T15" fmla="*/ 0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2639">
                <a:moveTo>
                  <a:pt x="1807" y="0"/>
                </a:moveTo>
                <a:lnTo>
                  <a:pt x="242" y="0"/>
                </a:lnTo>
                <a:cubicBezTo>
                  <a:pt x="108" y="0"/>
                  <a:pt x="0" y="108"/>
                  <a:pt x="0" y="241"/>
                </a:cubicBezTo>
                <a:lnTo>
                  <a:pt x="0" y="2434"/>
                </a:lnTo>
                <a:cubicBezTo>
                  <a:pt x="0" y="2547"/>
                  <a:pt x="92" y="2639"/>
                  <a:pt x="205" y="2639"/>
                </a:cubicBezTo>
                <a:lnTo>
                  <a:pt x="1807" y="2639"/>
                </a:lnTo>
                <a:lnTo>
                  <a:pt x="2711" y="1319"/>
                </a:lnTo>
                <a:lnTo>
                  <a:pt x="1807" y="0"/>
                </a:lnTo>
                <a:close/>
              </a:path>
            </a:pathLst>
          </a:custGeom>
          <a:solidFill>
            <a:srgbClr val="718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89" name="Freeform 16">
            <a:extLst>
              <a:ext uri="{FF2B5EF4-FFF2-40B4-BE49-F238E27FC236}">
                <a16:creationId xmlns:a16="http://schemas.microsoft.com/office/drawing/2014/main" id="{FD3241A5-6851-4C58-8E13-4F6A4AF9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0335349"/>
            <a:ext cx="1048758" cy="861607"/>
          </a:xfrm>
          <a:custGeom>
            <a:avLst/>
            <a:gdLst>
              <a:gd name="connsiteX0" fmla="*/ 441766 w 519198"/>
              <a:gd name="connsiteY0" fmla="*/ 345202 h 426547"/>
              <a:gd name="connsiteX1" fmla="*/ 474887 w 519198"/>
              <a:gd name="connsiteY1" fmla="*/ 345202 h 426547"/>
              <a:gd name="connsiteX2" fmla="*/ 482853 w 519198"/>
              <a:gd name="connsiteY2" fmla="*/ 352749 h 426547"/>
              <a:gd name="connsiteX3" fmla="*/ 482853 w 519198"/>
              <a:gd name="connsiteY3" fmla="*/ 353587 h 426547"/>
              <a:gd name="connsiteX4" fmla="*/ 474887 w 519198"/>
              <a:gd name="connsiteY4" fmla="*/ 361134 h 426547"/>
              <a:gd name="connsiteX5" fmla="*/ 441766 w 519198"/>
              <a:gd name="connsiteY5" fmla="*/ 361134 h 426547"/>
              <a:gd name="connsiteX6" fmla="*/ 434219 w 519198"/>
              <a:gd name="connsiteY6" fmla="*/ 353587 h 426547"/>
              <a:gd name="connsiteX7" fmla="*/ 434219 w 519198"/>
              <a:gd name="connsiteY7" fmla="*/ 352749 h 426547"/>
              <a:gd name="connsiteX8" fmla="*/ 441766 w 519198"/>
              <a:gd name="connsiteY8" fmla="*/ 345202 h 426547"/>
              <a:gd name="connsiteX9" fmla="*/ 205472 w 519198"/>
              <a:gd name="connsiteY9" fmla="*/ 345202 h 426547"/>
              <a:gd name="connsiteX10" fmla="*/ 373678 w 519198"/>
              <a:gd name="connsiteY10" fmla="*/ 345202 h 426547"/>
              <a:gd name="connsiteX11" fmla="*/ 381118 w 519198"/>
              <a:gd name="connsiteY11" fmla="*/ 352749 h 426547"/>
              <a:gd name="connsiteX12" fmla="*/ 381118 w 519198"/>
              <a:gd name="connsiteY12" fmla="*/ 353587 h 426547"/>
              <a:gd name="connsiteX13" fmla="*/ 373678 w 519198"/>
              <a:gd name="connsiteY13" fmla="*/ 361134 h 426547"/>
              <a:gd name="connsiteX14" fmla="*/ 205472 w 519198"/>
              <a:gd name="connsiteY14" fmla="*/ 361134 h 426547"/>
              <a:gd name="connsiteX15" fmla="*/ 198033 w 519198"/>
              <a:gd name="connsiteY15" fmla="*/ 353587 h 426547"/>
              <a:gd name="connsiteX16" fmla="*/ 198033 w 519198"/>
              <a:gd name="connsiteY16" fmla="*/ 352749 h 426547"/>
              <a:gd name="connsiteX17" fmla="*/ 205472 w 519198"/>
              <a:gd name="connsiteY17" fmla="*/ 345202 h 426547"/>
              <a:gd name="connsiteX18" fmla="*/ 374822 w 519198"/>
              <a:gd name="connsiteY18" fmla="*/ 316133 h 426547"/>
              <a:gd name="connsiteX19" fmla="*/ 389648 w 519198"/>
              <a:gd name="connsiteY19" fmla="*/ 316133 h 426547"/>
              <a:gd name="connsiteX20" fmla="*/ 397472 w 519198"/>
              <a:gd name="connsiteY20" fmla="*/ 323900 h 426547"/>
              <a:gd name="connsiteX21" fmla="*/ 397472 w 519198"/>
              <a:gd name="connsiteY21" fmla="*/ 324309 h 426547"/>
              <a:gd name="connsiteX22" fmla="*/ 389648 w 519198"/>
              <a:gd name="connsiteY22" fmla="*/ 332075 h 426547"/>
              <a:gd name="connsiteX23" fmla="*/ 374822 w 519198"/>
              <a:gd name="connsiteY23" fmla="*/ 332075 h 426547"/>
              <a:gd name="connsiteX24" fmla="*/ 366998 w 519198"/>
              <a:gd name="connsiteY24" fmla="*/ 324309 h 426547"/>
              <a:gd name="connsiteX25" fmla="*/ 366998 w 519198"/>
              <a:gd name="connsiteY25" fmla="*/ 323900 h 426547"/>
              <a:gd name="connsiteX26" fmla="*/ 374822 w 519198"/>
              <a:gd name="connsiteY26" fmla="*/ 316133 h 426547"/>
              <a:gd name="connsiteX27" fmla="*/ 327173 w 519198"/>
              <a:gd name="connsiteY27" fmla="*/ 316133 h 426547"/>
              <a:gd name="connsiteX28" fmla="*/ 342410 w 519198"/>
              <a:gd name="connsiteY28" fmla="*/ 316133 h 426547"/>
              <a:gd name="connsiteX29" fmla="*/ 350234 w 519198"/>
              <a:gd name="connsiteY29" fmla="*/ 323900 h 426547"/>
              <a:gd name="connsiteX30" fmla="*/ 350234 w 519198"/>
              <a:gd name="connsiteY30" fmla="*/ 324309 h 426547"/>
              <a:gd name="connsiteX31" fmla="*/ 342410 w 519198"/>
              <a:gd name="connsiteY31" fmla="*/ 332075 h 426547"/>
              <a:gd name="connsiteX32" fmla="*/ 327173 w 519198"/>
              <a:gd name="connsiteY32" fmla="*/ 332075 h 426547"/>
              <a:gd name="connsiteX33" fmla="*/ 319760 w 519198"/>
              <a:gd name="connsiteY33" fmla="*/ 324309 h 426547"/>
              <a:gd name="connsiteX34" fmla="*/ 319760 w 519198"/>
              <a:gd name="connsiteY34" fmla="*/ 323900 h 426547"/>
              <a:gd name="connsiteX35" fmla="*/ 327173 w 519198"/>
              <a:gd name="connsiteY35" fmla="*/ 316133 h 426547"/>
              <a:gd name="connsiteX36" fmla="*/ 281853 w 519198"/>
              <a:gd name="connsiteY36" fmla="*/ 316133 h 426547"/>
              <a:gd name="connsiteX37" fmla="*/ 297296 w 519198"/>
              <a:gd name="connsiteY37" fmla="*/ 316133 h 426547"/>
              <a:gd name="connsiteX38" fmla="*/ 304809 w 519198"/>
              <a:gd name="connsiteY38" fmla="*/ 323900 h 426547"/>
              <a:gd name="connsiteX39" fmla="*/ 304809 w 519198"/>
              <a:gd name="connsiteY39" fmla="*/ 324309 h 426547"/>
              <a:gd name="connsiteX40" fmla="*/ 297296 w 519198"/>
              <a:gd name="connsiteY40" fmla="*/ 332075 h 426547"/>
              <a:gd name="connsiteX41" fmla="*/ 281853 w 519198"/>
              <a:gd name="connsiteY41" fmla="*/ 332075 h 426547"/>
              <a:gd name="connsiteX42" fmla="*/ 274341 w 519198"/>
              <a:gd name="connsiteY42" fmla="*/ 324309 h 426547"/>
              <a:gd name="connsiteX43" fmla="*/ 274341 w 519198"/>
              <a:gd name="connsiteY43" fmla="*/ 323900 h 426547"/>
              <a:gd name="connsiteX44" fmla="*/ 281853 w 519198"/>
              <a:gd name="connsiteY44" fmla="*/ 316133 h 426547"/>
              <a:gd name="connsiteX45" fmla="*/ 236848 w 519198"/>
              <a:gd name="connsiteY45" fmla="*/ 316133 h 426547"/>
              <a:gd name="connsiteX46" fmla="*/ 251874 w 519198"/>
              <a:gd name="connsiteY46" fmla="*/ 316133 h 426547"/>
              <a:gd name="connsiteX47" fmla="*/ 259386 w 519198"/>
              <a:gd name="connsiteY47" fmla="*/ 323900 h 426547"/>
              <a:gd name="connsiteX48" fmla="*/ 259386 w 519198"/>
              <a:gd name="connsiteY48" fmla="*/ 324309 h 426547"/>
              <a:gd name="connsiteX49" fmla="*/ 251874 w 519198"/>
              <a:gd name="connsiteY49" fmla="*/ 332075 h 426547"/>
              <a:gd name="connsiteX50" fmla="*/ 236848 w 519198"/>
              <a:gd name="connsiteY50" fmla="*/ 332075 h 426547"/>
              <a:gd name="connsiteX51" fmla="*/ 228918 w 519198"/>
              <a:gd name="connsiteY51" fmla="*/ 324309 h 426547"/>
              <a:gd name="connsiteX52" fmla="*/ 228918 w 519198"/>
              <a:gd name="connsiteY52" fmla="*/ 323900 h 426547"/>
              <a:gd name="connsiteX53" fmla="*/ 236848 w 519198"/>
              <a:gd name="connsiteY53" fmla="*/ 316133 h 426547"/>
              <a:gd name="connsiteX54" fmla="*/ 191011 w 519198"/>
              <a:gd name="connsiteY54" fmla="*/ 316133 h 426547"/>
              <a:gd name="connsiteX55" fmla="*/ 206454 w 519198"/>
              <a:gd name="connsiteY55" fmla="*/ 316133 h 426547"/>
              <a:gd name="connsiteX56" fmla="*/ 213967 w 519198"/>
              <a:gd name="connsiteY56" fmla="*/ 323900 h 426547"/>
              <a:gd name="connsiteX57" fmla="*/ 213967 w 519198"/>
              <a:gd name="connsiteY57" fmla="*/ 324309 h 426547"/>
              <a:gd name="connsiteX58" fmla="*/ 206454 w 519198"/>
              <a:gd name="connsiteY58" fmla="*/ 332075 h 426547"/>
              <a:gd name="connsiteX59" fmla="*/ 191011 w 519198"/>
              <a:gd name="connsiteY59" fmla="*/ 332075 h 426547"/>
              <a:gd name="connsiteX60" fmla="*/ 183499 w 519198"/>
              <a:gd name="connsiteY60" fmla="*/ 324309 h 426547"/>
              <a:gd name="connsiteX61" fmla="*/ 183499 w 519198"/>
              <a:gd name="connsiteY61" fmla="*/ 323900 h 426547"/>
              <a:gd name="connsiteX62" fmla="*/ 191011 w 519198"/>
              <a:gd name="connsiteY62" fmla="*/ 316133 h 426547"/>
              <a:gd name="connsiteX63" fmla="*/ 145902 w 519198"/>
              <a:gd name="connsiteY63" fmla="*/ 316133 h 426547"/>
              <a:gd name="connsiteX64" fmla="*/ 160728 w 519198"/>
              <a:gd name="connsiteY64" fmla="*/ 316133 h 426547"/>
              <a:gd name="connsiteX65" fmla="*/ 168552 w 519198"/>
              <a:gd name="connsiteY65" fmla="*/ 324099 h 426547"/>
              <a:gd name="connsiteX66" fmla="*/ 160728 w 519198"/>
              <a:gd name="connsiteY66" fmla="*/ 332065 h 426547"/>
              <a:gd name="connsiteX67" fmla="*/ 145902 w 519198"/>
              <a:gd name="connsiteY67" fmla="*/ 332065 h 426547"/>
              <a:gd name="connsiteX68" fmla="*/ 138078 w 519198"/>
              <a:gd name="connsiteY68" fmla="*/ 324099 h 426547"/>
              <a:gd name="connsiteX69" fmla="*/ 145902 w 519198"/>
              <a:gd name="connsiteY69" fmla="*/ 316133 h 426547"/>
              <a:gd name="connsiteX70" fmla="*/ 327173 w 519198"/>
              <a:gd name="connsiteY70" fmla="*/ 285245 h 426547"/>
              <a:gd name="connsiteX71" fmla="*/ 341998 w 519198"/>
              <a:gd name="connsiteY71" fmla="*/ 285245 h 426547"/>
              <a:gd name="connsiteX72" fmla="*/ 350234 w 519198"/>
              <a:gd name="connsiteY72" fmla="*/ 293012 h 426547"/>
              <a:gd name="connsiteX73" fmla="*/ 350234 w 519198"/>
              <a:gd name="connsiteY73" fmla="*/ 293421 h 426547"/>
              <a:gd name="connsiteX74" fmla="*/ 341998 w 519198"/>
              <a:gd name="connsiteY74" fmla="*/ 301188 h 426547"/>
              <a:gd name="connsiteX75" fmla="*/ 327173 w 519198"/>
              <a:gd name="connsiteY75" fmla="*/ 301188 h 426547"/>
              <a:gd name="connsiteX76" fmla="*/ 319760 w 519198"/>
              <a:gd name="connsiteY76" fmla="*/ 293421 h 426547"/>
              <a:gd name="connsiteX77" fmla="*/ 319760 w 519198"/>
              <a:gd name="connsiteY77" fmla="*/ 293012 h 426547"/>
              <a:gd name="connsiteX78" fmla="*/ 327173 w 519198"/>
              <a:gd name="connsiteY78" fmla="*/ 285245 h 426547"/>
              <a:gd name="connsiteX79" fmla="*/ 281853 w 519198"/>
              <a:gd name="connsiteY79" fmla="*/ 285245 h 426547"/>
              <a:gd name="connsiteX80" fmla="*/ 297296 w 519198"/>
              <a:gd name="connsiteY80" fmla="*/ 285245 h 426547"/>
              <a:gd name="connsiteX81" fmla="*/ 304809 w 519198"/>
              <a:gd name="connsiteY81" fmla="*/ 293012 h 426547"/>
              <a:gd name="connsiteX82" fmla="*/ 304809 w 519198"/>
              <a:gd name="connsiteY82" fmla="*/ 293421 h 426547"/>
              <a:gd name="connsiteX83" fmla="*/ 297296 w 519198"/>
              <a:gd name="connsiteY83" fmla="*/ 301188 h 426547"/>
              <a:gd name="connsiteX84" fmla="*/ 281853 w 519198"/>
              <a:gd name="connsiteY84" fmla="*/ 301188 h 426547"/>
              <a:gd name="connsiteX85" fmla="*/ 274341 w 519198"/>
              <a:gd name="connsiteY85" fmla="*/ 293421 h 426547"/>
              <a:gd name="connsiteX86" fmla="*/ 274341 w 519198"/>
              <a:gd name="connsiteY86" fmla="*/ 293012 h 426547"/>
              <a:gd name="connsiteX87" fmla="*/ 281853 w 519198"/>
              <a:gd name="connsiteY87" fmla="*/ 285245 h 426547"/>
              <a:gd name="connsiteX88" fmla="*/ 236848 w 519198"/>
              <a:gd name="connsiteY88" fmla="*/ 285245 h 426547"/>
              <a:gd name="connsiteX89" fmla="*/ 251874 w 519198"/>
              <a:gd name="connsiteY89" fmla="*/ 285245 h 426547"/>
              <a:gd name="connsiteX90" fmla="*/ 259386 w 519198"/>
              <a:gd name="connsiteY90" fmla="*/ 293012 h 426547"/>
              <a:gd name="connsiteX91" fmla="*/ 259386 w 519198"/>
              <a:gd name="connsiteY91" fmla="*/ 293421 h 426547"/>
              <a:gd name="connsiteX92" fmla="*/ 251874 w 519198"/>
              <a:gd name="connsiteY92" fmla="*/ 301188 h 426547"/>
              <a:gd name="connsiteX93" fmla="*/ 236848 w 519198"/>
              <a:gd name="connsiteY93" fmla="*/ 301188 h 426547"/>
              <a:gd name="connsiteX94" fmla="*/ 228918 w 519198"/>
              <a:gd name="connsiteY94" fmla="*/ 293421 h 426547"/>
              <a:gd name="connsiteX95" fmla="*/ 228918 w 519198"/>
              <a:gd name="connsiteY95" fmla="*/ 293012 h 426547"/>
              <a:gd name="connsiteX96" fmla="*/ 236848 w 519198"/>
              <a:gd name="connsiteY96" fmla="*/ 285245 h 426547"/>
              <a:gd name="connsiteX97" fmla="*/ 190911 w 519198"/>
              <a:gd name="connsiteY97" fmla="*/ 285245 h 426547"/>
              <a:gd name="connsiteX98" fmla="*/ 206148 w 519198"/>
              <a:gd name="connsiteY98" fmla="*/ 285245 h 426547"/>
              <a:gd name="connsiteX99" fmla="*/ 213972 w 519198"/>
              <a:gd name="connsiteY99" fmla="*/ 293012 h 426547"/>
              <a:gd name="connsiteX100" fmla="*/ 213972 w 519198"/>
              <a:gd name="connsiteY100" fmla="*/ 293421 h 426547"/>
              <a:gd name="connsiteX101" fmla="*/ 206148 w 519198"/>
              <a:gd name="connsiteY101" fmla="*/ 301188 h 426547"/>
              <a:gd name="connsiteX102" fmla="*/ 190911 w 519198"/>
              <a:gd name="connsiteY102" fmla="*/ 301188 h 426547"/>
              <a:gd name="connsiteX103" fmla="*/ 183499 w 519198"/>
              <a:gd name="connsiteY103" fmla="*/ 293421 h 426547"/>
              <a:gd name="connsiteX104" fmla="*/ 183499 w 519198"/>
              <a:gd name="connsiteY104" fmla="*/ 293012 h 426547"/>
              <a:gd name="connsiteX105" fmla="*/ 190911 w 519198"/>
              <a:gd name="connsiteY105" fmla="*/ 285245 h 426547"/>
              <a:gd name="connsiteX106" fmla="*/ 145902 w 519198"/>
              <a:gd name="connsiteY106" fmla="*/ 285245 h 426547"/>
              <a:gd name="connsiteX107" fmla="*/ 160728 w 519198"/>
              <a:gd name="connsiteY107" fmla="*/ 285245 h 426547"/>
              <a:gd name="connsiteX108" fmla="*/ 168552 w 519198"/>
              <a:gd name="connsiteY108" fmla="*/ 293012 h 426547"/>
              <a:gd name="connsiteX109" fmla="*/ 160728 w 519198"/>
              <a:gd name="connsiteY109" fmla="*/ 301188 h 426547"/>
              <a:gd name="connsiteX110" fmla="*/ 145902 w 519198"/>
              <a:gd name="connsiteY110" fmla="*/ 301188 h 426547"/>
              <a:gd name="connsiteX111" fmla="*/ 138078 w 519198"/>
              <a:gd name="connsiteY111" fmla="*/ 293012 h 426547"/>
              <a:gd name="connsiteX112" fmla="*/ 145902 w 519198"/>
              <a:gd name="connsiteY112" fmla="*/ 285245 h 426547"/>
              <a:gd name="connsiteX113" fmla="*/ 374822 w 519198"/>
              <a:gd name="connsiteY113" fmla="*/ 283429 h 426547"/>
              <a:gd name="connsiteX114" fmla="*/ 389648 w 519198"/>
              <a:gd name="connsiteY114" fmla="*/ 283429 h 426547"/>
              <a:gd name="connsiteX115" fmla="*/ 397472 w 519198"/>
              <a:gd name="connsiteY115" fmla="*/ 290976 h 426547"/>
              <a:gd name="connsiteX116" fmla="*/ 397472 w 519198"/>
              <a:gd name="connsiteY116" fmla="*/ 291814 h 426547"/>
              <a:gd name="connsiteX117" fmla="*/ 389648 w 519198"/>
              <a:gd name="connsiteY117" fmla="*/ 299361 h 426547"/>
              <a:gd name="connsiteX118" fmla="*/ 374822 w 519198"/>
              <a:gd name="connsiteY118" fmla="*/ 299361 h 426547"/>
              <a:gd name="connsiteX119" fmla="*/ 366998 w 519198"/>
              <a:gd name="connsiteY119" fmla="*/ 291814 h 426547"/>
              <a:gd name="connsiteX120" fmla="*/ 366998 w 519198"/>
              <a:gd name="connsiteY120" fmla="*/ 290976 h 426547"/>
              <a:gd name="connsiteX121" fmla="*/ 374822 w 519198"/>
              <a:gd name="connsiteY121" fmla="*/ 283429 h 426547"/>
              <a:gd name="connsiteX122" fmla="*/ 456526 w 519198"/>
              <a:gd name="connsiteY122" fmla="*/ 254360 h 426547"/>
              <a:gd name="connsiteX123" fmla="*/ 471530 w 519198"/>
              <a:gd name="connsiteY123" fmla="*/ 254360 h 426547"/>
              <a:gd name="connsiteX124" fmla="*/ 479236 w 519198"/>
              <a:gd name="connsiteY124" fmla="*/ 261745 h 426547"/>
              <a:gd name="connsiteX125" fmla="*/ 479236 w 519198"/>
              <a:gd name="connsiteY125" fmla="*/ 322462 h 426547"/>
              <a:gd name="connsiteX126" fmla="*/ 471530 w 519198"/>
              <a:gd name="connsiteY126" fmla="*/ 330257 h 426547"/>
              <a:gd name="connsiteX127" fmla="*/ 471125 w 519198"/>
              <a:gd name="connsiteY127" fmla="*/ 330257 h 426547"/>
              <a:gd name="connsiteX128" fmla="*/ 456526 w 519198"/>
              <a:gd name="connsiteY128" fmla="*/ 330257 h 426547"/>
              <a:gd name="connsiteX129" fmla="*/ 441521 w 519198"/>
              <a:gd name="connsiteY129" fmla="*/ 330257 h 426547"/>
              <a:gd name="connsiteX130" fmla="*/ 434221 w 519198"/>
              <a:gd name="connsiteY130" fmla="*/ 322462 h 426547"/>
              <a:gd name="connsiteX131" fmla="*/ 434221 w 519198"/>
              <a:gd name="connsiteY131" fmla="*/ 320001 h 426547"/>
              <a:gd name="connsiteX132" fmla="*/ 441521 w 519198"/>
              <a:gd name="connsiteY132" fmla="*/ 312206 h 426547"/>
              <a:gd name="connsiteX133" fmla="*/ 449226 w 519198"/>
              <a:gd name="connsiteY133" fmla="*/ 312206 h 426547"/>
              <a:gd name="connsiteX134" fmla="*/ 449226 w 519198"/>
              <a:gd name="connsiteY134" fmla="*/ 261745 h 426547"/>
              <a:gd name="connsiteX135" fmla="*/ 456526 w 519198"/>
              <a:gd name="connsiteY135" fmla="*/ 254360 h 426547"/>
              <a:gd name="connsiteX136" fmla="*/ 373005 w 519198"/>
              <a:gd name="connsiteY136" fmla="*/ 254360 h 426547"/>
              <a:gd name="connsiteX137" fmla="*/ 388242 w 519198"/>
              <a:gd name="connsiteY137" fmla="*/ 254360 h 426547"/>
              <a:gd name="connsiteX138" fmla="*/ 395654 w 519198"/>
              <a:gd name="connsiteY138" fmla="*/ 262326 h 426547"/>
              <a:gd name="connsiteX139" fmla="*/ 395654 w 519198"/>
              <a:gd name="connsiteY139" fmla="*/ 262745 h 426547"/>
              <a:gd name="connsiteX140" fmla="*/ 388242 w 519198"/>
              <a:gd name="connsiteY140" fmla="*/ 270292 h 426547"/>
              <a:gd name="connsiteX141" fmla="*/ 373005 w 519198"/>
              <a:gd name="connsiteY141" fmla="*/ 270292 h 426547"/>
              <a:gd name="connsiteX142" fmla="*/ 365181 w 519198"/>
              <a:gd name="connsiteY142" fmla="*/ 262745 h 426547"/>
              <a:gd name="connsiteX143" fmla="*/ 365181 w 519198"/>
              <a:gd name="connsiteY143" fmla="*/ 262326 h 426547"/>
              <a:gd name="connsiteX144" fmla="*/ 373005 w 519198"/>
              <a:gd name="connsiteY144" fmla="*/ 254360 h 426547"/>
              <a:gd name="connsiteX145" fmla="*/ 327173 w 519198"/>
              <a:gd name="connsiteY145" fmla="*/ 254360 h 426547"/>
              <a:gd name="connsiteX146" fmla="*/ 341998 w 519198"/>
              <a:gd name="connsiteY146" fmla="*/ 254360 h 426547"/>
              <a:gd name="connsiteX147" fmla="*/ 350234 w 519198"/>
              <a:gd name="connsiteY147" fmla="*/ 261907 h 426547"/>
              <a:gd name="connsiteX148" fmla="*/ 350234 w 519198"/>
              <a:gd name="connsiteY148" fmla="*/ 262745 h 426547"/>
              <a:gd name="connsiteX149" fmla="*/ 341998 w 519198"/>
              <a:gd name="connsiteY149" fmla="*/ 270292 h 426547"/>
              <a:gd name="connsiteX150" fmla="*/ 327173 w 519198"/>
              <a:gd name="connsiteY150" fmla="*/ 270292 h 426547"/>
              <a:gd name="connsiteX151" fmla="*/ 319760 w 519198"/>
              <a:gd name="connsiteY151" fmla="*/ 262745 h 426547"/>
              <a:gd name="connsiteX152" fmla="*/ 319760 w 519198"/>
              <a:gd name="connsiteY152" fmla="*/ 261907 h 426547"/>
              <a:gd name="connsiteX153" fmla="*/ 327173 w 519198"/>
              <a:gd name="connsiteY153" fmla="*/ 254360 h 426547"/>
              <a:gd name="connsiteX154" fmla="*/ 281853 w 519198"/>
              <a:gd name="connsiteY154" fmla="*/ 252542 h 426547"/>
              <a:gd name="connsiteX155" fmla="*/ 297296 w 519198"/>
              <a:gd name="connsiteY155" fmla="*/ 252542 h 426547"/>
              <a:gd name="connsiteX156" fmla="*/ 304809 w 519198"/>
              <a:gd name="connsiteY156" fmla="*/ 260309 h 426547"/>
              <a:gd name="connsiteX157" fmla="*/ 304809 w 519198"/>
              <a:gd name="connsiteY157" fmla="*/ 261127 h 426547"/>
              <a:gd name="connsiteX158" fmla="*/ 297296 w 519198"/>
              <a:gd name="connsiteY158" fmla="*/ 268485 h 426547"/>
              <a:gd name="connsiteX159" fmla="*/ 281853 w 519198"/>
              <a:gd name="connsiteY159" fmla="*/ 268485 h 426547"/>
              <a:gd name="connsiteX160" fmla="*/ 274341 w 519198"/>
              <a:gd name="connsiteY160" fmla="*/ 261127 h 426547"/>
              <a:gd name="connsiteX161" fmla="*/ 274341 w 519198"/>
              <a:gd name="connsiteY161" fmla="*/ 260309 h 426547"/>
              <a:gd name="connsiteX162" fmla="*/ 281853 w 519198"/>
              <a:gd name="connsiteY162" fmla="*/ 252542 h 426547"/>
              <a:gd name="connsiteX163" fmla="*/ 236848 w 519198"/>
              <a:gd name="connsiteY163" fmla="*/ 252542 h 426547"/>
              <a:gd name="connsiteX164" fmla="*/ 251874 w 519198"/>
              <a:gd name="connsiteY164" fmla="*/ 252542 h 426547"/>
              <a:gd name="connsiteX165" fmla="*/ 259386 w 519198"/>
              <a:gd name="connsiteY165" fmla="*/ 260309 h 426547"/>
              <a:gd name="connsiteX166" fmla="*/ 259386 w 519198"/>
              <a:gd name="connsiteY166" fmla="*/ 261127 h 426547"/>
              <a:gd name="connsiteX167" fmla="*/ 251874 w 519198"/>
              <a:gd name="connsiteY167" fmla="*/ 268485 h 426547"/>
              <a:gd name="connsiteX168" fmla="*/ 236848 w 519198"/>
              <a:gd name="connsiteY168" fmla="*/ 268485 h 426547"/>
              <a:gd name="connsiteX169" fmla="*/ 228918 w 519198"/>
              <a:gd name="connsiteY169" fmla="*/ 261127 h 426547"/>
              <a:gd name="connsiteX170" fmla="*/ 228918 w 519198"/>
              <a:gd name="connsiteY170" fmla="*/ 260309 h 426547"/>
              <a:gd name="connsiteX171" fmla="*/ 236848 w 519198"/>
              <a:gd name="connsiteY171" fmla="*/ 252542 h 426547"/>
              <a:gd name="connsiteX172" fmla="*/ 190911 w 519198"/>
              <a:gd name="connsiteY172" fmla="*/ 252542 h 426547"/>
              <a:gd name="connsiteX173" fmla="*/ 206148 w 519198"/>
              <a:gd name="connsiteY173" fmla="*/ 252542 h 426547"/>
              <a:gd name="connsiteX174" fmla="*/ 213972 w 519198"/>
              <a:gd name="connsiteY174" fmla="*/ 260309 h 426547"/>
              <a:gd name="connsiteX175" fmla="*/ 213972 w 519198"/>
              <a:gd name="connsiteY175" fmla="*/ 261127 h 426547"/>
              <a:gd name="connsiteX176" fmla="*/ 206148 w 519198"/>
              <a:gd name="connsiteY176" fmla="*/ 268485 h 426547"/>
              <a:gd name="connsiteX177" fmla="*/ 190911 w 519198"/>
              <a:gd name="connsiteY177" fmla="*/ 268485 h 426547"/>
              <a:gd name="connsiteX178" fmla="*/ 183499 w 519198"/>
              <a:gd name="connsiteY178" fmla="*/ 261127 h 426547"/>
              <a:gd name="connsiteX179" fmla="*/ 183499 w 519198"/>
              <a:gd name="connsiteY179" fmla="*/ 260309 h 426547"/>
              <a:gd name="connsiteX180" fmla="*/ 190911 w 519198"/>
              <a:gd name="connsiteY180" fmla="*/ 252542 h 426547"/>
              <a:gd name="connsiteX181" fmla="*/ 145902 w 519198"/>
              <a:gd name="connsiteY181" fmla="*/ 252542 h 426547"/>
              <a:gd name="connsiteX182" fmla="*/ 160728 w 519198"/>
              <a:gd name="connsiteY182" fmla="*/ 252542 h 426547"/>
              <a:gd name="connsiteX183" fmla="*/ 168552 w 519198"/>
              <a:gd name="connsiteY183" fmla="*/ 260309 h 426547"/>
              <a:gd name="connsiteX184" fmla="*/ 168552 w 519198"/>
              <a:gd name="connsiteY184" fmla="*/ 261127 h 426547"/>
              <a:gd name="connsiteX185" fmla="*/ 160728 w 519198"/>
              <a:gd name="connsiteY185" fmla="*/ 268485 h 426547"/>
              <a:gd name="connsiteX186" fmla="*/ 145902 w 519198"/>
              <a:gd name="connsiteY186" fmla="*/ 268485 h 426547"/>
              <a:gd name="connsiteX187" fmla="*/ 138078 w 519198"/>
              <a:gd name="connsiteY187" fmla="*/ 261127 h 426547"/>
              <a:gd name="connsiteX188" fmla="*/ 138078 w 519198"/>
              <a:gd name="connsiteY188" fmla="*/ 260309 h 426547"/>
              <a:gd name="connsiteX189" fmla="*/ 145902 w 519198"/>
              <a:gd name="connsiteY189" fmla="*/ 252542 h 426547"/>
              <a:gd name="connsiteX190" fmla="*/ 93274 w 519198"/>
              <a:gd name="connsiteY190" fmla="*/ 252462 h 426547"/>
              <a:gd name="connsiteX191" fmla="*/ 76765 w 519198"/>
              <a:gd name="connsiteY191" fmla="*/ 280102 h 426547"/>
              <a:gd name="connsiteX192" fmla="*/ 76765 w 519198"/>
              <a:gd name="connsiteY192" fmla="*/ 382820 h 426547"/>
              <a:gd name="connsiteX193" fmla="*/ 106068 w 519198"/>
              <a:gd name="connsiteY193" fmla="*/ 411696 h 426547"/>
              <a:gd name="connsiteX194" fmla="*/ 463482 w 519198"/>
              <a:gd name="connsiteY194" fmla="*/ 411696 h 426547"/>
              <a:gd name="connsiteX195" fmla="*/ 491959 w 519198"/>
              <a:gd name="connsiteY195" fmla="*/ 395608 h 426547"/>
              <a:gd name="connsiteX196" fmla="*/ 120101 w 519198"/>
              <a:gd name="connsiteY196" fmla="*/ 395608 h 426547"/>
              <a:gd name="connsiteX197" fmla="*/ 93274 w 519198"/>
              <a:gd name="connsiteY197" fmla="*/ 368794 h 426547"/>
              <a:gd name="connsiteX198" fmla="*/ 120101 w 519198"/>
              <a:gd name="connsiteY198" fmla="*/ 228124 h 426547"/>
              <a:gd name="connsiteX199" fmla="*/ 107306 w 519198"/>
              <a:gd name="connsiteY199" fmla="*/ 240912 h 426547"/>
              <a:gd name="connsiteX200" fmla="*/ 107306 w 519198"/>
              <a:gd name="connsiteY200" fmla="*/ 368794 h 426547"/>
              <a:gd name="connsiteX201" fmla="*/ 120101 w 519198"/>
              <a:gd name="connsiteY201" fmla="*/ 381582 h 426547"/>
              <a:gd name="connsiteX202" fmla="*/ 491959 w 519198"/>
              <a:gd name="connsiteY202" fmla="*/ 381582 h 426547"/>
              <a:gd name="connsiteX203" fmla="*/ 504753 w 519198"/>
              <a:gd name="connsiteY203" fmla="*/ 368794 h 426547"/>
              <a:gd name="connsiteX204" fmla="*/ 504753 w 519198"/>
              <a:gd name="connsiteY204" fmla="*/ 240912 h 426547"/>
              <a:gd name="connsiteX205" fmla="*/ 491959 w 519198"/>
              <a:gd name="connsiteY205" fmla="*/ 228124 h 426547"/>
              <a:gd name="connsiteX206" fmla="*/ 478117 w 519198"/>
              <a:gd name="connsiteY206" fmla="*/ 228124 h 426547"/>
              <a:gd name="connsiteX207" fmla="*/ 53884 w 519198"/>
              <a:gd name="connsiteY207" fmla="*/ 179868 h 426547"/>
              <a:gd name="connsiteX208" fmla="*/ 147781 w 519198"/>
              <a:gd name="connsiteY208" fmla="*/ 179868 h 426547"/>
              <a:gd name="connsiteX209" fmla="*/ 154013 w 519198"/>
              <a:gd name="connsiteY209" fmla="*/ 186409 h 426547"/>
              <a:gd name="connsiteX210" fmla="*/ 154013 w 519198"/>
              <a:gd name="connsiteY210" fmla="*/ 189270 h 426547"/>
              <a:gd name="connsiteX211" fmla="*/ 147781 w 519198"/>
              <a:gd name="connsiteY211" fmla="*/ 195811 h 426547"/>
              <a:gd name="connsiteX212" fmla="*/ 53884 w 519198"/>
              <a:gd name="connsiteY212" fmla="*/ 195811 h 426547"/>
              <a:gd name="connsiteX213" fmla="*/ 47236 w 519198"/>
              <a:gd name="connsiteY213" fmla="*/ 189270 h 426547"/>
              <a:gd name="connsiteX214" fmla="*/ 47236 w 519198"/>
              <a:gd name="connsiteY214" fmla="*/ 186409 h 426547"/>
              <a:gd name="connsiteX215" fmla="*/ 53884 w 519198"/>
              <a:gd name="connsiteY215" fmla="*/ 179868 h 426547"/>
              <a:gd name="connsiteX216" fmla="*/ 51986 w 519198"/>
              <a:gd name="connsiteY216" fmla="*/ 152616 h 426547"/>
              <a:gd name="connsiteX217" fmla="*/ 251422 w 519198"/>
              <a:gd name="connsiteY217" fmla="*/ 152616 h 426547"/>
              <a:gd name="connsiteX218" fmla="*/ 257578 w 519198"/>
              <a:gd name="connsiteY218" fmla="*/ 158905 h 426547"/>
              <a:gd name="connsiteX219" fmla="*/ 257578 w 519198"/>
              <a:gd name="connsiteY219" fmla="*/ 161839 h 426547"/>
              <a:gd name="connsiteX220" fmla="*/ 251422 w 519198"/>
              <a:gd name="connsiteY220" fmla="*/ 168547 h 426547"/>
              <a:gd name="connsiteX221" fmla="*/ 51986 w 519198"/>
              <a:gd name="connsiteY221" fmla="*/ 168547 h 426547"/>
              <a:gd name="connsiteX222" fmla="*/ 45420 w 519198"/>
              <a:gd name="connsiteY222" fmla="*/ 161839 h 426547"/>
              <a:gd name="connsiteX223" fmla="*/ 45420 w 519198"/>
              <a:gd name="connsiteY223" fmla="*/ 158905 h 426547"/>
              <a:gd name="connsiteX224" fmla="*/ 51986 w 519198"/>
              <a:gd name="connsiteY224" fmla="*/ 152616 h 426547"/>
              <a:gd name="connsiteX225" fmla="*/ 53796 w 519198"/>
              <a:gd name="connsiteY225" fmla="*/ 121728 h 426547"/>
              <a:gd name="connsiteX226" fmla="*/ 145641 w 519198"/>
              <a:gd name="connsiteY226" fmla="*/ 121728 h 426547"/>
              <a:gd name="connsiteX227" fmla="*/ 152202 w 519198"/>
              <a:gd name="connsiteY227" fmla="*/ 128269 h 426547"/>
              <a:gd name="connsiteX228" fmla="*/ 152202 w 519198"/>
              <a:gd name="connsiteY228" fmla="*/ 131539 h 426547"/>
              <a:gd name="connsiteX229" fmla="*/ 145641 w 519198"/>
              <a:gd name="connsiteY229" fmla="*/ 137671 h 426547"/>
              <a:gd name="connsiteX230" fmla="*/ 53796 w 519198"/>
              <a:gd name="connsiteY230" fmla="*/ 137671 h 426547"/>
              <a:gd name="connsiteX231" fmla="*/ 47236 w 519198"/>
              <a:gd name="connsiteY231" fmla="*/ 131539 h 426547"/>
              <a:gd name="connsiteX232" fmla="*/ 47236 w 519198"/>
              <a:gd name="connsiteY232" fmla="*/ 128269 h 426547"/>
              <a:gd name="connsiteX233" fmla="*/ 53796 w 519198"/>
              <a:gd name="connsiteY233" fmla="*/ 121728 h 426547"/>
              <a:gd name="connsiteX234" fmla="*/ 66939 w 519198"/>
              <a:gd name="connsiteY234" fmla="*/ 90843 h 426547"/>
              <a:gd name="connsiteX235" fmla="*/ 192166 w 519198"/>
              <a:gd name="connsiteY235" fmla="*/ 90843 h 426547"/>
              <a:gd name="connsiteX236" fmla="*/ 251414 w 519198"/>
              <a:gd name="connsiteY236" fmla="*/ 90843 h 426547"/>
              <a:gd name="connsiteX237" fmla="*/ 257577 w 519198"/>
              <a:gd name="connsiteY237" fmla="*/ 97727 h 426547"/>
              <a:gd name="connsiteX238" fmla="*/ 257577 w 519198"/>
              <a:gd name="connsiteY238" fmla="*/ 100309 h 426547"/>
              <a:gd name="connsiteX239" fmla="*/ 251414 w 519198"/>
              <a:gd name="connsiteY239" fmla="*/ 106763 h 426547"/>
              <a:gd name="connsiteX240" fmla="*/ 225327 w 519198"/>
              <a:gd name="connsiteY240" fmla="*/ 106763 h 426547"/>
              <a:gd name="connsiteX241" fmla="*/ 66939 w 519198"/>
              <a:gd name="connsiteY241" fmla="*/ 106763 h 426547"/>
              <a:gd name="connsiteX242" fmla="*/ 59955 w 519198"/>
              <a:gd name="connsiteY242" fmla="*/ 100309 h 426547"/>
              <a:gd name="connsiteX243" fmla="*/ 59955 w 519198"/>
              <a:gd name="connsiteY243" fmla="*/ 97727 h 426547"/>
              <a:gd name="connsiteX244" fmla="*/ 66939 w 519198"/>
              <a:gd name="connsiteY244" fmla="*/ 90843 h 426547"/>
              <a:gd name="connsiteX245" fmla="*/ 37044 w 519198"/>
              <a:gd name="connsiteY245" fmla="*/ 90843 h 426547"/>
              <a:gd name="connsiteX246" fmla="*/ 45021 w 519198"/>
              <a:gd name="connsiteY246" fmla="*/ 99018 h 426547"/>
              <a:gd name="connsiteX247" fmla="*/ 37044 w 519198"/>
              <a:gd name="connsiteY247" fmla="*/ 106785 h 426547"/>
              <a:gd name="connsiteX248" fmla="*/ 29068 w 519198"/>
              <a:gd name="connsiteY248" fmla="*/ 99018 h 426547"/>
              <a:gd name="connsiteX249" fmla="*/ 37044 w 519198"/>
              <a:gd name="connsiteY249" fmla="*/ 90843 h 426547"/>
              <a:gd name="connsiteX250" fmla="*/ 14445 w 519198"/>
              <a:gd name="connsiteY250" fmla="*/ 75491 h 426547"/>
              <a:gd name="connsiteX251" fmla="*/ 14445 w 519198"/>
              <a:gd name="connsiteY251" fmla="*/ 240912 h 426547"/>
              <a:gd name="connsiteX252" fmla="*/ 33017 w 519198"/>
              <a:gd name="connsiteY252" fmla="*/ 259476 h 426547"/>
              <a:gd name="connsiteX253" fmla="*/ 66447 w 519198"/>
              <a:gd name="connsiteY253" fmla="*/ 259476 h 426547"/>
              <a:gd name="connsiteX254" fmla="*/ 93274 w 519198"/>
              <a:gd name="connsiteY254" fmla="*/ 237612 h 426547"/>
              <a:gd name="connsiteX255" fmla="*/ 120101 w 519198"/>
              <a:gd name="connsiteY255" fmla="*/ 213686 h 426547"/>
              <a:gd name="connsiteX256" fmla="*/ 290966 w 519198"/>
              <a:gd name="connsiteY256" fmla="*/ 213686 h 426547"/>
              <a:gd name="connsiteX257" fmla="*/ 290966 w 519198"/>
              <a:gd name="connsiteY257" fmla="*/ 138275 h 426547"/>
              <a:gd name="connsiteX258" fmla="*/ 290966 w 519198"/>
              <a:gd name="connsiteY258" fmla="*/ 75491 h 426547"/>
              <a:gd name="connsiteX259" fmla="*/ 160189 w 519198"/>
              <a:gd name="connsiteY259" fmla="*/ 75491 h 426547"/>
              <a:gd name="connsiteX260" fmla="*/ 16096 w 519198"/>
              <a:gd name="connsiteY260" fmla="*/ 75491 h 426547"/>
              <a:gd name="connsiteX261" fmla="*/ 14445 w 519198"/>
              <a:gd name="connsiteY261" fmla="*/ 75491 h 426547"/>
              <a:gd name="connsiteX262" fmla="*/ 98868 w 519198"/>
              <a:gd name="connsiteY262" fmla="*/ 29070 h 426547"/>
              <a:gd name="connsiteX263" fmla="*/ 100136 w 519198"/>
              <a:gd name="connsiteY263" fmla="*/ 29070 h 426547"/>
              <a:gd name="connsiteX264" fmla="*/ 108586 w 519198"/>
              <a:gd name="connsiteY264" fmla="*/ 37245 h 426547"/>
              <a:gd name="connsiteX265" fmla="*/ 100136 w 519198"/>
              <a:gd name="connsiteY265" fmla="*/ 45012 h 426547"/>
              <a:gd name="connsiteX266" fmla="*/ 98868 w 519198"/>
              <a:gd name="connsiteY266" fmla="*/ 45012 h 426547"/>
              <a:gd name="connsiteX267" fmla="*/ 90840 w 519198"/>
              <a:gd name="connsiteY267" fmla="*/ 37245 h 426547"/>
              <a:gd name="connsiteX268" fmla="*/ 98868 w 519198"/>
              <a:gd name="connsiteY268" fmla="*/ 29070 h 426547"/>
              <a:gd name="connsiteX269" fmla="*/ 67532 w 519198"/>
              <a:gd name="connsiteY269" fmla="*/ 29070 h 426547"/>
              <a:gd name="connsiteX270" fmla="*/ 68330 w 519198"/>
              <a:gd name="connsiteY270" fmla="*/ 29070 h 426547"/>
              <a:gd name="connsiteX271" fmla="*/ 72206 w 519198"/>
              <a:gd name="connsiteY271" fmla="*/ 33252 h 426547"/>
              <a:gd name="connsiteX272" fmla="*/ 75907 w 519198"/>
              <a:gd name="connsiteY272" fmla="*/ 37245 h 426547"/>
              <a:gd name="connsiteX273" fmla="*/ 68330 w 519198"/>
              <a:gd name="connsiteY273" fmla="*/ 45012 h 426547"/>
              <a:gd name="connsiteX274" fmla="*/ 67532 w 519198"/>
              <a:gd name="connsiteY274" fmla="*/ 45012 h 426547"/>
              <a:gd name="connsiteX275" fmla="*/ 59955 w 519198"/>
              <a:gd name="connsiteY275" fmla="*/ 37245 h 426547"/>
              <a:gd name="connsiteX276" fmla="*/ 66289 w 519198"/>
              <a:gd name="connsiteY276" fmla="*/ 30411 h 426547"/>
              <a:gd name="connsiteX277" fmla="*/ 37720 w 519198"/>
              <a:gd name="connsiteY277" fmla="*/ 29070 h 426547"/>
              <a:gd name="connsiteX278" fmla="*/ 38585 w 519198"/>
              <a:gd name="connsiteY278" fmla="*/ 29070 h 426547"/>
              <a:gd name="connsiteX279" fmla="*/ 46804 w 519198"/>
              <a:gd name="connsiteY279" fmla="*/ 37245 h 426547"/>
              <a:gd name="connsiteX280" fmla="*/ 38585 w 519198"/>
              <a:gd name="connsiteY280" fmla="*/ 45012 h 426547"/>
              <a:gd name="connsiteX281" fmla="*/ 37720 w 519198"/>
              <a:gd name="connsiteY281" fmla="*/ 45012 h 426547"/>
              <a:gd name="connsiteX282" fmla="*/ 29068 w 519198"/>
              <a:gd name="connsiteY282" fmla="*/ 37245 h 426547"/>
              <a:gd name="connsiteX283" fmla="*/ 37720 w 519198"/>
              <a:gd name="connsiteY283" fmla="*/ 29070 h 426547"/>
              <a:gd name="connsiteX284" fmla="*/ 33017 w 519198"/>
              <a:gd name="connsiteY284" fmla="*/ 14438 h 426547"/>
              <a:gd name="connsiteX285" fmla="*/ 14445 w 519198"/>
              <a:gd name="connsiteY285" fmla="*/ 33001 h 426547"/>
              <a:gd name="connsiteX286" fmla="*/ 14445 w 519198"/>
              <a:gd name="connsiteY286" fmla="*/ 61465 h 426547"/>
              <a:gd name="connsiteX287" fmla="*/ 16096 w 519198"/>
              <a:gd name="connsiteY287" fmla="*/ 61053 h 426547"/>
              <a:gd name="connsiteX288" fmla="*/ 130114 w 519198"/>
              <a:gd name="connsiteY288" fmla="*/ 61053 h 426547"/>
              <a:gd name="connsiteX289" fmla="*/ 290966 w 519198"/>
              <a:gd name="connsiteY289" fmla="*/ 61053 h 426547"/>
              <a:gd name="connsiteX290" fmla="*/ 290966 w 519198"/>
              <a:gd name="connsiteY290" fmla="*/ 37539 h 426547"/>
              <a:gd name="connsiteX291" fmla="*/ 267853 w 519198"/>
              <a:gd name="connsiteY291" fmla="*/ 14438 h 426547"/>
              <a:gd name="connsiteX292" fmla="*/ 33017 w 519198"/>
              <a:gd name="connsiteY292" fmla="*/ 0 h 426547"/>
              <a:gd name="connsiteX293" fmla="*/ 267853 w 519198"/>
              <a:gd name="connsiteY293" fmla="*/ 0 h 426547"/>
              <a:gd name="connsiteX294" fmla="*/ 305411 w 519198"/>
              <a:gd name="connsiteY294" fmla="*/ 37539 h 426547"/>
              <a:gd name="connsiteX295" fmla="*/ 305411 w 519198"/>
              <a:gd name="connsiteY295" fmla="*/ 145210 h 426547"/>
              <a:gd name="connsiteX296" fmla="*/ 305411 w 519198"/>
              <a:gd name="connsiteY296" fmla="*/ 213686 h 426547"/>
              <a:gd name="connsiteX297" fmla="*/ 448043 w 519198"/>
              <a:gd name="connsiteY297" fmla="*/ 213686 h 426547"/>
              <a:gd name="connsiteX298" fmla="*/ 491959 w 519198"/>
              <a:gd name="connsiteY298" fmla="*/ 213686 h 426547"/>
              <a:gd name="connsiteX299" fmla="*/ 519198 w 519198"/>
              <a:gd name="connsiteY299" fmla="*/ 240912 h 426547"/>
              <a:gd name="connsiteX300" fmla="*/ 519198 w 519198"/>
              <a:gd name="connsiteY300" fmla="*/ 368794 h 426547"/>
              <a:gd name="connsiteX301" fmla="*/ 517548 w 519198"/>
              <a:gd name="connsiteY301" fmla="*/ 377457 h 426547"/>
              <a:gd name="connsiteX302" fmla="*/ 463482 w 519198"/>
              <a:gd name="connsiteY302" fmla="*/ 426547 h 426547"/>
              <a:gd name="connsiteX303" fmla="*/ 106068 w 519198"/>
              <a:gd name="connsiteY303" fmla="*/ 426547 h 426547"/>
              <a:gd name="connsiteX304" fmla="*/ 62733 w 519198"/>
              <a:gd name="connsiteY304" fmla="*/ 382820 h 426547"/>
              <a:gd name="connsiteX305" fmla="*/ 62733 w 519198"/>
              <a:gd name="connsiteY305" fmla="*/ 280102 h 426547"/>
              <a:gd name="connsiteX306" fmla="*/ 63146 w 519198"/>
              <a:gd name="connsiteY306" fmla="*/ 273914 h 426547"/>
              <a:gd name="connsiteX307" fmla="*/ 33017 w 519198"/>
              <a:gd name="connsiteY307" fmla="*/ 273914 h 426547"/>
              <a:gd name="connsiteX308" fmla="*/ 0 w 519198"/>
              <a:gd name="connsiteY308" fmla="*/ 240912 h 426547"/>
              <a:gd name="connsiteX309" fmla="*/ 0 w 519198"/>
              <a:gd name="connsiteY309" fmla="*/ 33001 h 426547"/>
              <a:gd name="connsiteX310" fmla="*/ 33017 w 519198"/>
              <a:gd name="connsiteY310" fmla="*/ 0 h 42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</a:cxnLst>
            <a:rect l="l" t="t" r="r" b="b"/>
            <a:pathLst>
              <a:path w="519198" h="426547">
                <a:moveTo>
                  <a:pt x="441766" y="345202"/>
                </a:moveTo>
                <a:lnTo>
                  <a:pt x="474887" y="345202"/>
                </a:lnTo>
                <a:cubicBezTo>
                  <a:pt x="479499" y="345202"/>
                  <a:pt x="482853" y="348556"/>
                  <a:pt x="482853" y="352749"/>
                </a:cubicBezTo>
                <a:lnTo>
                  <a:pt x="482853" y="353587"/>
                </a:lnTo>
                <a:cubicBezTo>
                  <a:pt x="482853" y="357780"/>
                  <a:pt x="479499" y="361134"/>
                  <a:pt x="474887" y="361134"/>
                </a:cubicBezTo>
                <a:lnTo>
                  <a:pt x="441766" y="361134"/>
                </a:lnTo>
                <a:cubicBezTo>
                  <a:pt x="437992" y="361134"/>
                  <a:pt x="434219" y="357780"/>
                  <a:pt x="434219" y="353587"/>
                </a:cubicBezTo>
                <a:lnTo>
                  <a:pt x="434219" y="352749"/>
                </a:lnTo>
                <a:cubicBezTo>
                  <a:pt x="434219" y="348556"/>
                  <a:pt x="437992" y="345202"/>
                  <a:pt x="441766" y="345202"/>
                </a:cubicBezTo>
                <a:close/>
                <a:moveTo>
                  <a:pt x="205472" y="345202"/>
                </a:moveTo>
                <a:lnTo>
                  <a:pt x="373678" y="345202"/>
                </a:lnTo>
                <a:cubicBezTo>
                  <a:pt x="377811" y="345202"/>
                  <a:pt x="381118" y="348556"/>
                  <a:pt x="381118" y="352749"/>
                </a:cubicBezTo>
                <a:lnTo>
                  <a:pt x="381118" y="353587"/>
                </a:lnTo>
                <a:cubicBezTo>
                  <a:pt x="381118" y="357780"/>
                  <a:pt x="377811" y="361134"/>
                  <a:pt x="373678" y="361134"/>
                </a:cubicBezTo>
                <a:lnTo>
                  <a:pt x="205472" y="361134"/>
                </a:lnTo>
                <a:cubicBezTo>
                  <a:pt x="201339" y="361134"/>
                  <a:pt x="198033" y="357780"/>
                  <a:pt x="198033" y="353587"/>
                </a:cubicBezTo>
                <a:lnTo>
                  <a:pt x="198033" y="352749"/>
                </a:lnTo>
                <a:cubicBezTo>
                  <a:pt x="198033" y="348556"/>
                  <a:pt x="201339" y="345202"/>
                  <a:pt x="205472" y="345202"/>
                </a:cubicBezTo>
                <a:close/>
                <a:moveTo>
                  <a:pt x="374822" y="316133"/>
                </a:moveTo>
                <a:lnTo>
                  <a:pt x="389648" y="316133"/>
                </a:lnTo>
                <a:cubicBezTo>
                  <a:pt x="394178" y="316133"/>
                  <a:pt x="397472" y="319812"/>
                  <a:pt x="397472" y="323900"/>
                </a:cubicBezTo>
                <a:lnTo>
                  <a:pt x="397472" y="324309"/>
                </a:lnTo>
                <a:cubicBezTo>
                  <a:pt x="397472" y="328805"/>
                  <a:pt x="394178" y="332075"/>
                  <a:pt x="389648" y="332075"/>
                </a:cubicBezTo>
                <a:lnTo>
                  <a:pt x="374822" y="332075"/>
                </a:lnTo>
                <a:cubicBezTo>
                  <a:pt x="370292" y="332075"/>
                  <a:pt x="366998" y="328805"/>
                  <a:pt x="366998" y="324309"/>
                </a:cubicBezTo>
                <a:lnTo>
                  <a:pt x="366998" y="323900"/>
                </a:lnTo>
                <a:cubicBezTo>
                  <a:pt x="366998" y="319812"/>
                  <a:pt x="370292" y="316133"/>
                  <a:pt x="374822" y="316133"/>
                </a:cubicBezTo>
                <a:close/>
                <a:moveTo>
                  <a:pt x="327173" y="316133"/>
                </a:moveTo>
                <a:lnTo>
                  <a:pt x="342410" y="316133"/>
                </a:lnTo>
                <a:cubicBezTo>
                  <a:pt x="346940" y="316133"/>
                  <a:pt x="350234" y="319812"/>
                  <a:pt x="350234" y="323900"/>
                </a:cubicBezTo>
                <a:lnTo>
                  <a:pt x="350234" y="324309"/>
                </a:lnTo>
                <a:cubicBezTo>
                  <a:pt x="350234" y="328805"/>
                  <a:pt x="346940" y="332075"/>
                  <a:pt x="342410" y="332075"/>
                </a:cubicBezTo>
                <a:lnTo>
                  <a:pt x="327173" y="332075"/>
                </a:lnTo>
                <a:cubicBezTo>
                  <a:pt x="323054" y="332075"/>
                  <a:pt x="319760" y="328805"/>
                  <a:pt x="319760" y="324309"/>
                </a:cubicBezTo>
                <a:lnTo>
                  <a:pt x="319760" y="323900"/>
                </a:lnTo>
                <a:cubicBezTo>
                  <a:pt x="319760" y="319812"/>
                  <a:pt x="323054" y="316133"/>
                  <a:pt x="327173" y="316133"/>
                </a:cubicBezTo>
                <a:close/>
                <a:moveTo>
                  <a:pt x="281853" y="316133"/>
                </a:moveTo>
                <a:lnTo>
                  <a:pt x="297296" y="316133"/>
                </a:lnTo>
                <a:cubicBezTo>
                  <a:pt x="301470" y="316133"/>
                  <a:pt x="304809" y="319812"/>
                  <a:pt x="304809" y="323900"/>
                </a:cubicBezTo>
                <a:lnTo>
                  <a:pt x="304809" y="324309"/>
                </a:lnTo>
                <a:cubicBezTo>
                  <a:pt x="304809" y="328805"/>
                  <a:pt x="301470" y="332075"/>
                  <a:pt x="297296" y="332075"/>
                </a:cubicBezTo>
                <a:lnTo>
                  <a:pt x="281853" y="332075"/>
                </a:lnTo>
                <a:cubicBezTo>
                  <a:pt x="277680" y="332075"/>
                  <a:pt x="274341" y="328805"/>
                  <a:pt x="274341" y="324309"/>
                </a:cubicBezTo>
                <a:lnTo>
                  <a:pt x="274341" y="323900"/>
                </a:lnTo>
                <a:cubicBezTo>
                  <a:pt x="274341" y="319812"/>
                  <a:pt x="277680" y="316133"/>
                  <a:pt x="281853" y="316133"/>
                </a:cubicBezTo>
                <a:close/>
                <a:moveTo>
                  <a:pt x="236848" y="316133"/>
                </a:moveTo>
                <a:lnTo>
                  <a:pt x="251874" y="316133"/>
                </a:lnTo>
                <a:cubicBezTo>
                  <a:pt x="256465" y="316133"/>
                  <a:pt x="259386" y="319812"/>
                  <a:pt x="259386" y="323900"/>
                </a:cubicBezTo>
                <a:lnTo>
                  <a:pt x="259386" y="324309"/>
                </a:lnTo>
                <a:cubicBezTo>
                  <a:pt x="259386" y="328805"/>
                  <a:pt x="256465" y="332075"/>
                  <a:pt x="251874" y="332075"/>
                </a:cubicBezTo>
                <a:lnTo>
                  <a:pt x="236848" y="332075"/>
                </a:lnTo>
                <a:cubicBezTo>
                  <a:pt x="232257" y="332075"/>
                  <a:pt x="228918" y="328805"/>
                  <a:pt x="228918" y="324309"/>
                </a:cubicBezTo>
                <a:lnTo>
                  <a:pt x="228918" y="323900"/>
                </a:lnTo>
                <a:cubicBezTo>
                  <a:pt x="228918" y="319812"/>
                  <a:pt x="232257" y="316133"/>
                  <a:pt x="236848" y="316133"/>
                </a:cubicBezTo>
                <a:close/>
                <a:moveTo>
                  <a:pt x="191011" y="316133"/>
                </a:moveTo>
                <a:lnTo>
                  <a:pt x="206454" y="316133"/>
                </a:lnTo>
                <a:cubicBezTo>
                  <a:pt x="210628" y="316133"/>
                  <a:pt x="213967" y="319812"/>
                  <a:pt x="213967" y="323900"/>
                </a:cubicBezTo>
                <a:lnTo>
                  <a:pt x="213967" y="324309"/>
                </a:lnTo>
                <a:cubicBezTo>
                  <a:pt x="213967" y="328805"/>
                  <a:pt x="210628" y="332075"/>
                  <a:pt x="206454" y="332075"/>
                </a:cubicBezTo>
                <a:lnTo>
                  <a:pt x="191011" y="332075"/>
                </a:lnTo>
                <a:cubicBezTo>
                  <a:pt x="186838" y="332075"/>
                  <a:pt x="183499" y="328805"/>
                  <a:pt x="183499" y="324309"/>
                </a:cubicBezTo>
                <a:lnTo>
                  <a:pt x="183499" y="323900"/>
                </a:lnTo>
                <a:cubicBezTo>
                  <a:pt x="183499" y="319812"/>
                  <a:pt x="186838" y="316133"/>
                  <a:pt x="191011" y="316133"/>
                </a:cubicBezTo>
                <a:close/>
                <a:moveTo>
                  <a:pt x="145902" y="316133"/>
                </a:moveTo>
                <a:lnTo>
                  <a:pt x="160728" y="316133"/>
                </a:lnTo>
                <a:cubicBezTo>
                  <a:pt x="164846" y="316133"/>
                  <a:pt x="168552" y="319487"/>
                  <a:pt x="168552" y="324099"/>
                </a:cubicBezTo>
                <a:cubicBezTo>
                  <a:pt x="168552" y="328292"/>
                  <a:pt x="164846" y="332065"/>
                  <a:pt x="160728" y="332065"/>
                </a:cubicBezTo>
                <a:lnTo>
                  <a:pt x="145902" y="332065"/>
                </a:lnTo>
                <a:cubicBezTo>
                  <a:pt x="141784" y="332065"/>
                  <a:pt x="138078" y="328292"/>
                  <a:pt x="138078" y="324099"/>
                </a:cubicBezTo>
                <a:cubicBezTo>
                  <a:pt x="138078" y="319487"/>
                  <a:pt x="141784" y="316133"/>
                  <a:pt x="145902" y="316133"/>
                </a:cubicBezTo>
                <a:close/>
                <a:moveTo>
                  <a:pt x="327173" y="285245"/>
                </a:moveTo>
                <a:lnTo>
                  <a:pt x="341998" y="285245"/>
                </a:lnTo>
                <a:cubicBezTo>
                  <a:pt x="346940" y="285245"/>
                  <a:pt x="350234" y="288924"/>
                  <a:pt x="350234" y="293012"/>
                </a:cubicBezTo>
                <a:lnTo>
                  <a:pt x="350234" y="293421"/>
                </a:lnTo>
                <a:cubicBezTo>
                  <a:pt x="350234" y="297918"/>
                  <a:pt x="346940" y="301188"/>
                  <a:pt x="341998" y="301188"/>
                </a:cubicBezTo>
                <a:lnTo>
                  <a:pt x="327173" y="301188"/>
                </a:lnTo>
                <a:cubicBezTo>
                  <a:pt x="323054" y="301188"/>
                  <a:pt x="319760" y="297918"/>
                  <a:pt x="319760" y="293421"/>
                </a:cubicBezTo>
                <a:lnTo>
                  <a:pt x="319760" y="293012"/>
                </a:lnTo>
                <a:cubicBezTo>
                  <a:pt x="319760" y="288924"/>
                  <a:pt x="323054" y="285245"/>
                  <a:pt x="327173" y="285245"/>
                </a:cubicBezTo>
                <a:close/>
                <a:moveTo>
                  <a:pt x="281853" y="285245"/>
                </a:moveTo>
                <a:lnTo>
                  <a:pt x="297296" y="285245"/>
                </a:lnTo>
                <a:cubicBezTo>
                  <a:pt x="301470" y="285245"/>
                  <a:pt x="304809" y="288516"/>
                  <a:pt x="304809" y="293012"/>
                </a:cubicBezTo>
                <a:lnTo>
                  <a:pt x="304809" y="293421"/>
                </a:lnTo>
                <a:cubicBezTo>
                  <a:pt x="304809" y="297509"/>
                  <a:pt x="301470" y="301188"/>
                  <a:pt x="297296" y="301188"/>
                </a:cubicBezTo>
                <a:lnTo>
                  <a:pt x="281853" y="301188"/>
                </a:lnTo>
                <a:cubicBezTo>
                  <a:pt x="277680" y="301188"/>
                  <a:pt x="274341" y="297509"/>
                  <a:pt x="274341" y="293421"/>
                </a:cubicBezTo>
                <a:lnTo>
                  <a:pt x="274341" y="293012"/>
                </a:lnTo>
                <a:cubicBezTo>
                  <a:pt x="274341" y="288516"/>
                  <a:pt x="277680" y="285245"/>
                  <a:pt x="281853" y="285245"/>
                </a:cubicBezTo>
                <a:close/>
                <a:moveTo>
                  <a:pt x="236848" y="285245"/>
                </a:moveTo>
                <a:lnTo>
                  <a:pt x="251874" y="285245"/>
                </a:lnTo>
                <a:cubicBezTo>
                  <a:pt x="256465" y="285245"/>
                  <a:pt x="259386" y="288516"/>
                  <a:pt x="259386" y="293012"/>
                </a:cubicBezTo>
                <a:lnTo>
                  <a:pt x="259386" y="293421"/>
                </a:lnTo>
                <a:cubicBezTo>
                  <a:pt x="259386" y="297509"/>
                  <a:pt x="256465" y="301188"/>
                  <a:pt x="251874" y="301188"/>
                </a:cubicBezTo>
                <a:lnTo>
                  <a:pt x="236848" y="301188"/>
                </a:lnTo>
                <a:cubicBezTo>
                  <a:pt x="232257" y="301188"/>
                  <a:pt x="228918" y="297509"/>
                  <a:pt x="228918" y="293421"/>
                </a:cubicBezTo>
                <a:lnTo>
                  <a:pt x="228918" y="293012"/>
                </a:lnTo>
                <a:cubicBezTo>
                  <a:pt x="228918" y="288516"/>
                  <a:pt x="232257" y="285245"/>
                  <a:pt x="236848" y="285245"/>
                </a:cubicBezTo>
                <a:close/>
                <a:moveTo>
                  <a:pt x="190911" y="285245"/>
                </a:moveTo>
                <a:lnTo>
                  <a:pt x="206148" y="285245"/>
                </a:lnTo>
                <a:cubicBezTo>
                  <a:pt x="210678" y="285245"/>
                  <a:pt x="213972" y="288516"/>
                  <a:pt x="213972" y="293012"/>
                </a:cubicBezTo>
                <a:lnTo>
                  <a:pt x="213972" y="293421"/>
                </a:lnTo>
                <a:cubicBezTo>
                  <a:pt x="213972" y="297509"/>
                  <a:pt x="210678" y="301188"/>
                  <a:pt x="206148" y="301188"/>
                </a:cubicBezTo>
                <a:lnTo>
                  <a:pt x="190911" y="301188"/>
                </a:lnTo>
                <a:cubicBezTo>
                  <a:pt x="186793" y="301188"/>
                  <a:pt x="183499" y="297509"/>
                  <a:pt x="183499" y="293421"/>
                </a:cubicBezTo>
                <a:lnTo>
                  <a:pt x="183499" y="293012"/>
                </a:lnTo>
                <a:cubicBezTo>
                  <a:pt x="183499" y="288516"/>
                  <a:pt x="186793" y="285245"/>
                  <a:pt x="190911" y="285245"/>
                </a:cubicBezTo>
                <a:close/>
                <a:moveTo>
                  <a:pt x="145902" y="285245"/>
                </a:moveTo>
                <a:lnTo>
                  <a:pt x="160728" y="285245"/>
                </a:lnTo>
                <a:cubicBezTo>
                  <a:pt x="165258" y="285245"/>
                  <a:pt x="168552" y="288516"/>
                  <a:pt x="168552" y="293012"/>
                </a:cubicBezTo>
                <a:cubicBezTo>
                  <a:pt x="168552" y="297509"/>
                  <a:pt x="165258" y="301188"/>
                  <a:pt x="160728" y="301188"/>
                </a:cubicBezTo>
                <a:lnTo>
                  <a:pt x="145902" y="301188"/>
                </a:lnTo>
                <a:cubicBezTo>
                  <a:pt x="141372" y="301188"/>
                  <a:pt x="138078" y="297509"/>
                  <a:pt x="138078" y="293012"/>
                </a:cubicBezTo>
                <a:cubicBezTo>
                  <a:pt x="138078" y="288516"/>
                  <a:pt x="141372" y="285245"/>
                  <a:pt x="145902" y="285245"/>
                </a:cubicBezTo>
                <a:close/>
                <a:moveTo>
                  <a:pt x="374822" y="283429"/>
                </a:moveTo>
                <a:lnTo>
                  <a:pt x="389648" y="283429"/>
                </a:lnTo>
                <a:cubicBezTo>
                  <a:pt x="394178" y="283429"/>
                  <a:pt x="397472" y="287203"/>
                  <a:pt x="397472" y="290976"/>
                </a:cubicBezTo>
                <a:lnTo>
                  <a:pt x="397472" y="291814"/>
                </a:lnTo>
                <a:cubicBezTo>
                  <a:pt x="397472" y="296007"/>
                  <a:pt x="394178" y="299361"/>
                  <a:pt x="389648" y="299361"/>
                </a:cubicBezTo>
                <a:lnTo>
                  <a:pt x="374822" y="299361"/>
                </a:lnTo>
                <a:cubicBezTo>
                  <a:pt x="370292" y="299361"/>
                  <a:pt x="366998" y="296007"/>
                  <a:pt x="366998" y="291814"/>
                </a:cubicBezTo>
                <a:lnTo>
                  <a:pt x="366998" y="290976"/>
                </a:lnTo>
                <a:cubicBezTo>
                  <a:pt x="366998" y="287203"/>
                  <a:pt x="370292" y="283429"/>
                  <a:pt x="374822" y="283429"/>
                </a:cubicBezTo>
                <a:close/>
                <a:moveTo>
                  <a:pt x="456526" y="254360"/>
                </a:moveTo>
                <a:lnTo>
                  <a:pt x="471530" y="254360"/>
                </a:lnTo>
                <a:cubicBezTo>
                  <a:pt x="475586" y="254360"/>
                  <a:pt x="479236" y="257232"/>
                  <a:pt x="479236" y="261745"/>
                </a:cubicBezTo>
                <a:lnTo>
                  <a:pt x="479236" y="322462"/>
                </a:lnTo>
                <a:cubicBezTo>
                  <a:pt x="479236" y="326975"/>
                  <a:pt x="475586" y="330257"/>
                  <a:pt x="471530" y="330257"/>
                </a:cubicBezTo>
                <a:lnTo>
                  <a:pt x="471125" y="330257"/>
                </a:lnTo>
                <a:lnTo>
                  <a:pt x="456526" y="330257"/>
                </a:lnTo>
                <a:lnTo>
                  <a:pt x="441521" y="330257"/>
                </a:lnTo>
                <a:cubicBezTo>
                  <a:pt x="437871" y="330257"/>
                  <a:pt x="434221" y="326975"/>
                  <a:pt x="434221" y="322462"/>
                </a:cubicBezTo>
                <a:lnTo>
                  <a:pt x="434221" y="320001"/>
                </a:lnTo>
                <a:cubicBezTo>
                  <a:pt x="434221" y="315488"/>
                  <a:pt x="437871" y="312206"/>
                  <a:pt x="441521" y="312206"/>
                </a:cubicBezTo>
                <a:lnTo>
                  <a:pt x="449226" y="312206"/>
                </a:lnTo>
                <a:lnTo>
                  <a:pt x="449226" y="261745"/>
                </a:lnTo>
                <a:cubicBezTo>
                  <a:pt x="449226" y="257232"/>
                  <a:pt x="452470" y="254360"/>
                  <a:pt x="456526" y="254360"/>
                </a:cubicBezTo>
                <a:close/>
                <a:moveTo>
                  <a:pt x="373005" y="254360"/>
                </a:moveTo>
                <a:lnTo>
                  <a:pt x="388242" y="254360"/>
                </a:lnTo>
                <a:cubicBezTo>
                  <a:pt x="392360" y="254360"/>
                  <a:pt x="395654" y="257714"/>
                  <a:pt x="395654" y="262326"/>
                </a:cubicBezTo>
                <a:lnTo>
                  <a:pt x="395654" y="262745"/>
                </a:lnTo>
                <a:cubicBezTo>
                  <a:pt x="395654" y="266938"/>
                  <a:pt x="392360" y="270292"/>
                  <a:pt x="388242" y="270292"/>
                </a:cubicBezTo>
                <a:lnTo>
                  <a:pt x="373005" y="270292"/>
                </a:lnTo>
                <a:cubicBezTo>
                  <a:pt x="368887" y="270292"/>
                  <a:pt x="365181" y="266938"/>
                  <a:pt x="365181" y="262745"/>
                </a:cubicBezTo>
                <a:lnTo>
                  <a:pt x="365181" y="262326"/>
                </a:lnTo>
                <a:cubicBezTo>
                  <a:pt x="365181" y="257714"/>
                  <a:pt x="368887" y="254360"/>
                  <a:pt x="373005" y="254360"/>
                </a:cubicBezTo>
                <a:close/>
                <a:moveTo>
                  <a:pt x="327173" y="254360"/>
                </a:moveTo>
                <a:lnTo>
                  <a:pt x="341998" y="254360"/>
                </a:lnTo>
                <a:cubicBezTo>
                  <a:pt x="346940" y="254360"/>
                  <a:pt x="350234" y="257295"/>
                  <a:pt x="350234" y="261907"/>
                </a:cubicBezTo>
                <a:lnTo>
                  <a:pt x="350234" y="262745"/>
                </a:lnTo>
                <a:cubicBezTo>
                  <a:pt x="350234" y="266519"/>
                  <a:pt x="346940" y="270292"/>
                  <a:pt x="341998" y="270292"/>
                </a:cubicBezTo>
                <a:lnTo>
                  <a:pt x="327173" y="270292"/>
                </a:lnTo>
                <a:cubicBezTo>
                  <a:pt x="323054" y="270292"/>
                  <a:pt x="319760" y="266519"/>
                  <a:pt x="319760" y="262745"/>
                </a:cubicBezTo>
                <a:lnTo>
                  <a:pt x="319760" y="261907"/>
                </a:lnTo>
                <a:cubicBezTo>
                  <a:pt x="319760" y="257295"/>
                  <a:pt x="323054" y="254360"/>
                  <a:pt x="327173" y="254360"/>
                </a:cubicBezTo>
                <a:close/>
                <a:moveTo>
                  <a:pt x="281853" y="252542"/>
                </a:moveTo>
                <a:lnTo>
                  <a:pt x="297296" y="252542"/>
                </a:lnTo>
                <a:cubicBezTo>
                  <a:pt x="301470" y="252542"/>
                  <a:pt x="304809" y="256221"/>
                  <a:pt x="304809" y="260309"/>
                </a:cubicBezTo>
                <a:lnTo>
                  <a:pt x="304809" y="261127"/>
                </a:lnTo>
                <a:cubicBezTo>
                  <a:pt x="304809" y="265215"/>
                  <a:pt x="301470" y="268485"/>
                  <a:pt x="297296" y="268485"/>
                </a:cubicBezTo>
                <a:lnTo>
                  <a:pt x="281853" y="268485"/>
                </a:lnTo>
                <a:cubicBezTo>
                  <a:pt x="277680" y="268485"/>
                  <a:pt x="274341" y="265215"/>
                  <a:pt x="274341" y="261127"/>
                </a:cubicBezTo>
                <a:lnTo>
                  <a:pt x="274341" y="260309"/>
                </a:lnTo>
                <a:cubicBezTo>
                  <a:pt x="274341" y="256221"/>
                  <a:pt x="277680" y="252542"/>
                  <a:pt x="281853" y="252542"/>
                </a:cubicBezTo>
                <a:close/>
                <a:moveTo>
                  <a:pt x="236848" y="252542"/>
                </a:moveTo>
                <a:lnTo>
                  <a:pt x="251874" y="252542"/>
                </a:lnTo>
                <a:cubicBezTo>
                  <a:pt x="256465" y="252542"/>
                  <a:pt x="259386" y="256221"/>
                  <a:pt x="259386" y="260309"/>
                </a:cubicBezTo>
                <a:lnTo>
                  <a:pt x="259386" y="261127"/>
                </a:lnTo>
                <a:cubicBezTo>
                  <a:pt x="259386" y="265215"/>
                  <a:pt x="256465" y="268485"/>
                  <a:pt x="251874" y="268485"/>
                </a:cubicBezTo>
                <a:lnTo>
                  <a:pt x="236848" y="268485"/>
                </a:lnTo>
                <a:cubicBezTo>
                  <a:pt x="232257" y="268485"/>
                  <a:pt x="228918" y="265215"/>
                  <a:pt x="228918" y="261127"/>
                </a:cubicBezTo>
                <a:lnTo>
                  <a:pt x="228918" y="260309"/>
                </a:lnTo>
                <a:cubicBezTo>
                  <a:pt x="228918" y="256221"/>
                  <a:pt x="232257" y="252542"/>
                  <a:pt x="236848" y="252542"/>
                </a:cubicBezTo>
                <a:close/>
                <a:moveTo>
                  <a:pt x="190911" y="252542"/>
                </a:moveTo>
                <a:lnTo>
                  <a:pt x="206148" y="252542"/>
                </a:lnTo>
                <a:cubicBezTo>
                  <a:pt x="210678" y="252542"/>
                  <a:pt x="213972" y="256221"/>
                  <a:pt x="213972" y="260309"/>
                </a:cubicBezTo>
                <a:lnTo>
                  <a:pt x="213972" y="261127"/>
                </a:lnTo>
                <a:cubicBezTo>
                  <a:pt x="213972" y="265215"/>
                  <a:pt x="210678" y="268485"/>
                  <a:pt x="206148" y="268485"/>
                </a:cubicBezTo>
                <a:lnTo>
                  <a:pt x="190911" y="268485"/>
                </a:lnTo>
                <a:cubicBezTo>
                  <a:pt x="186793" y="268485"/>
                  <a:pt x="183499" y="265215"/>
                  <a:pt x="183499" y="261127"/>
                </a:cubicBezTo>
                <a:lnTo>
                  <a:pt x="183499" y="260309"/>
                </a:lnTo>
                <a:cubicBezTo>
                  <a:pt x="183499" y="256221"/>
                  <a:pt x="186793" y="252542"/>
                  <a:pt x="190911" y="252542"/>
                </a:cubicBezTo>
                <a:close/>
                <a:moveTo>
                  <a:pt x="145902" y="252542"/>
                </a:moveTo>
                <a:lnTo>
                  <a:pt x="160728" y="252542"/>
                </a:lnTo>
                <a:cubicBezTo>
                  <a:pt x="165258" y="252542"/>
                  <a:pt x="168552" y="256221"/>
                  <a:pt x="168552" y="260309"/>
                </a:cubicBezTo>
                <a:lnTo>
                  <a:pt x="168552" y="261127"/>
                </a:lnTo>
                <a:cubicBezTo>
                  <a:pt x="168552" y="265215"/>
                  <a:pt x="165258" y="268485"/>
                  <a:pt x="160728" y="268485"/>
                </a:cubicBezTo>
                <a:lnTo>
                  <a:pt x="145902" y="268485"/>
                </a:lnTo>
                <a:cubicBezTo>
                  <a:pt x="141372" y="268485"/>
                  <a:pt x="138078" y="265215"/>
                  <a:pt x="138078" y="261127"/>
                </a:cubicBezTo>
                <a:lnTo>
                  <a:pt x="138078" y="260309"/>
                </a:lnTo>
                <a:cubicBezTo>
                  <a:pt x="138078" y="256221"/>
                  <a:pt x="141372" y="252542"/>
                  <a:pt x="145902" y="252542"/>
                </a:cubicBezTo>
                <a:close/>
                <a:moveTo>
                  <a:pt x="93274" y="252462"/>
                </a:moveTo>
                <a:cubicBezTo>
                  <a:pt x="81305" y="256176"/>
                  <a:pt x="76765" y="268551"/>
                  <a:pt x="76765" y="280102"/>
                </a:cubicBezTo>
                <a:lnTo>
                  <a:pt x="76765" y="382820"/>
                </a:lnTo>
                <a:cubicBezTo>
                  <a:pt x="76765" y="398908"/>
                  <a:pt x="89972" y="411696"/>
                  <a:pt x="106068" y="411696"/>
                </a:cubicBezTo>
                <a:lnTo>
                  <a:pt x="463482" y="411696"/>
                </a:lnTo>
                <a:cubicBezTo>
                  <a:pt x="472561" y="411696"/>
                  <a:pt x="483705" y="405096"/>
                  <a:pt x="491959" y="395608"/>
                </a:cubicBezTo>
                <a:lnTo>
                  <a:pt x="120101" y="395608"/>
                </a:lnTo>
                <a:cubicBezTo>
                  <a:pt x="105243" y="395608"/>
                  <a:pt x="93274" y="383645"/>
                  <a:pt x="93274" y="368794"/>
                </a:cubicBezTo>
                <a:close/>
                <a:moveTo>
                  <a:pt x="120101" y="228124"/>
                </a:moveTo>
                <a:cubicBezTo>
                  <a:pt x="113084" y="228124"/>
                  <a:pt x="107306" y="233899"/>
                  <a:pt x="107306" y="240912"/>
                </a:cubicBezTo>
                <a:lnTo>
                  <a:pt x="107306" y="368794"/>
                </a:lnTo>
                <a:cubicBezTo>
                  <a:pt x="107306" y="376219"/>
                  <a:pt x="113084" y="381582"/>
                  <a:pt x="120101" y="381582"/>
                </a:cubicBezTo>
                <a:lnTo>
                  <a:pt x="491959" y="381582"/>
                </a:lnTo>
                <a:cubicBezTo>
                  <a:pt x="498975" y="381582"/>
                  <a:pt x="504753" y="376219"/>
                  <a:pt x="504753" y="368794"/>
                </a:cubicBezTo>
                <a:lnTo>
                  <a:pt x="504753" y="240912"/>
                </a:lnTo>
                <a:cubicBezTo>
                  <a:pt x="504753" y="233899"/>
                  <a:pt x="498975" y="228124"/>
                  <a:pt x="491959" y="228124"/>
                </a:cubicBezTo>
                <a:lnTo>
                  <a:pt x="478117" y="228124"/>
                </a:lnTo>
                <a:close/>
                <a:moveTo>
                  <a:pt x="53884" y="179868"/>
                </a:moveTo>
                <a:lnTo>
                  <a:pt x="147781" y="179868"/>
                </a:lnTo>
                <a:cubicBezTo>
                  <a:pt x="151521" y="179868"/>
                  <a:pt x="154013" y="182729"/>
                  <a:pt x="154013" y="186409"/>
                </a:cubicBezTo>
                <a:lnTo>
                  <a:pt x="154013" y="189270"/>
                </a:lnTo>
                <a:cubicBezTo>
                  <a:pt x="154013" y="192949"/>
                  <a:pt x="151521" y="195811"/>
                  <a:pt x="147781" y="195811"/>
                </a:cubicBezTo>
                <a:lnTo>
                  <a:pt x="53884" y="195811"/>
                </a:lnTo>
                <a:cubicBezTo>
                  <a:pt x="50144" y="195811"/>
                  <a:pt x="47236" y="192949"/>
                  <a:pt x="47236" y="189270"/>
                </a:cubicBezTo>
                <a:lnTo>
                  <a:pt x="47236" y="186409"/>
                </a:lnTo>
                <a:cubicBezTo>
                  <a:pt x="47236" y="182729"/>
                  <a:pt x="50144" y="179868"/>
                  <a:pt x="53884" y="179868"/>
                </a:cubicBezTo>
                <a:close/>
                <a:moveTo>
                  <a:pt x="51986" y="152616"/>
                </a:moveTo>
                <a:lnTo>
                  <a:pt x="251422" y="152616"/>
                </a:lnTo>
                <a:cubicBezTo>
                  <a:pt x="255115" y="152616"/>
                  <a:pt x="257578" y="155131"/>
                  <a:pt x="257578" y="158905"/>
                </a:cubicBezTo>
                <a:lnTo>
                  <a:pt x="257578" y="161839"/>
                </a:lnTo>
                <a:cubicBezTo>
                  <a:pt x="257578" y="165613"/>
                  <a:pt x="255115" y="168547"/>
                  <a:pt x="251422" y="168547"/>
                </a:cubicBezTo>
                <a:lnTo>
                  <a:pt x="51986" y="168547"/>
                </a:lnTo>
                <a:cubicBezTo>
                  <a:pt x="48703" y="168547"/>
                  <a:pt x="45420" y="165613"/>
                  <a:pt x="45420" y="161839"/>
                </a:cubicBezTo>
                <a:lnTo>
                  <a:pt x="45420" y="158905"/>
                </a:lnTo>
                <a:cubicBezTo>
                  <a:pt x="45420" y="155131"/>
                  <a:pt x="48703" y="152616"/>
                  <a:pt x="51986" y="152616"/>
                </a:cubicBezTo>
                <a:close/>
                <a:moveTo>
                  <a:pt x="53796" y="121728"/>
                </a:moveTo>
                <a:lnTo>
                  <a:pt x="145641" y="121728"/>
                </a:lnTo>
                <a:cubicBezTo>
                  <a:pt x="149332" y="121728"/>
                  <a:pt x="152202" y="124589"/>
                  <a:pt x="152202" y="128269"/>
                </a:cubicBezTo>
                <a:lnTo>
                  <a:pt x="152202" y="131539"/>
                </a:lnTo>
                <a:cubicBezTo>
                  <a:pt x="152202" y="134809"/>
                  <a:pt x="149332" y="137671"/>
                  <a:pt x="145641" y="137671"/>
                </a:cubicBezTo>
                <a:lnTo>
                  <a:pt x="53796" y="137671"/>
                </a:lnTo>
                <a:cubicBezTo>
                  <a:pt x="50106" y="137671"/>
                  <a:pt x="47236" y="134809"/>
                  <a:pt x="47236" y="131539"/>
                </a:cubicBezTo>
                <a:lnTo>
                  <a:pt x="47236" y="128269"/>
                </a:lnTo>
                <a:cubicBezTo>
                  <a:pt x="47236" y="124589"/>
                  <a:pt x="50106" y="121728"/>
                  <a:pt x="53796" y="121728"/>
                </a:cubicBezTo>
                <a:close/>
                <a:moveTo>
                  <a:pt x="66939" y="90843"/>
                </a:moveTo>
                <a:lnTo>
                  <a:pt x="192166" y="90843"/>
                </a:lnTo>
                <a:lnTo>
                  <a:pt x="251414" y="90843"/>
                </a:lnTo>
                <a:cubicBezTo>
                  <a:pt x="255112" y="90843"/>
                  <a:pt x="257577" y="94285"/>
                  <a:pt x="257577" y="97727"/>
                </a:cubicBezTo>
                <a:lnTo>
                  <a:pt x="257577" y="100309"/>
                </a:lnTo>
                <a:cubicBezTo>
                  <a:pt x="257577" y="103751"/>
                  <a:pt x="255112" y="106763"/>
                  <a:pt x="251414" y="106763"/>
                </a:cubicBezTo>
                <a:lnTo>
                  <a:pt x="225327" y="106763"/>
                </a:lnTo>
                <a:lnTo>
                  <a:pt x="66939" y="106763"/>
                </a:lnTo>
                <a:cubicBezTo>
                  <a:pt x="63242" y="106763"/>
                  <a:pt x="59955" y="103751"/>
                  <a:pt x="59955" y="100309"/>
                </a:cubicBezTo>
                <a:lnTo>
                  <a:pt x="59955" y="97727"/>
                </a:lnTo>
                <a:cubicBezTo>
                  <a:pt x="59955" y="94285"/>
                  <a:pt x="63242" y="90843"/>
                  <a:pt x="66939" y="90843"/>
                </a:cubicBezTo>
                <a:close/>
                <a:moveTo>
                  <a:pt x="37044" y="90843"/>
                </a:moveTo>
                <a:cubicBezTo>
                  <a:pt x="41432" y="90843"/>
                  <a:pt x="45021" y="94522"/>
                  <a:pt x="45021" y="99018"/>
                </a:cubicBezTo>
                <a:cubicBezTo>
                  <a:pt x="45021" y="103515"/>
                  <a:pt x="41432" y="106785"/>
                  <a:pt x="37044" y="106785"/>
                </a:cubicBezTo>
                <a:cubicBezTo>
                  <a:pt x="32657" y="106785"/>
                  <a:pt x="29068" y="103515"/>
                  <a:pt x="29068" y="99018"/>
                </a:cubicBezTo>
                <a:cubicBezTo>
                  <a:pt x="29068" y="94522"/>
                  <a:pt x="32657" y="90843"/>
                  <a:pt x="37044" y="90843"/>
                </a:cubicBezTo>
                <a:close/>
                <a:moveTo>
                  <a:pt x="14445" y="75491"/>
                </a:moveTo>
                <a:lnTo>
                  <a:pt x="14445" y="240912"/>
                </a:lnTo>
                <a:cubicBezTo>
                  <a:pt x="14445" y="251225"/>
                  <a:pt x="22699" y="259476"/>
                  <a:pt x="33017" y="259476"/>
                </a:cubicBezTo>
                <a:lnTo>
                  <a:pt x="66447" y="259476"/>
                </a:lnTo>
                <a:cubicBezTo>
                  <a:pt x="71400" y="247925"/>
                  <a:pt x="80480" y="240087"/>
                  <a:pt x="93274" y="237612"/>
                </a:cubicBezTo>
                <a:cubicBezTo>
                  <a:pt x="94512" y="224411"/>
                  <a:pt x="106068" y="213686"/>
                  <a:pt x="120101" y="213686"/>
                </a:cubicBezTo>
                <a:lnTo>
                  <a:pt x="290966" y="213686"/>
                </a:lnTo>
                <a:lnTo>
                  <a:pt x="290966" y="138275"/>
                </a:lnTo>
                <a:lnTo>
                  <a:pt x="290966" y="75491"/>
                </a:lnTo>
                <a:lnTo>
                  <a:pt x="160189" y="75491"/>
                </a:lnTo>
                <a:lnTo>
                  <a:pt x="16096" y="75491"/>
                </a:lnTo>
                <a:cubicBezTo>
                  <a:pt x="15270" y="75491"/>
                  <a:pt x="14858" y="75491"/>
                  <a:pt x="14445" y="75491"/>
                </a:cubicBezTo>
                <a:close/>
                <a:moveTo>
                  <a:pt x="98868" y="29070"/>
                </a:moveTo>
                <a:lnTo>
                  <a:pt x="100136" y="29070"/>
                </a:lnTo>
                <a:cubicBezTo>
                  <a:pt x="104784" y="29070"/>
                  <a:pt x="108586" y="32749"/>
                  <a:pt x="108586" y="37245"/>
                </a:cubicBezTo>
                <a:cubicBezTo>
                  <a:pt x="108586" y="41742"/>
                  <a:pt x="104784" y="45012"/>
                  <a:pt x="100136" y="45012"/>
                </a:cubicBezTo>
                <a:lnTo>
                  <a:pt x="98868" y="45012"/>
                </a:lnTo>
                <a:cubicBezTo>
                  <a:pt x="94643" y="45012"/>
                  <a:pt x="90840" y="41742"/>
                  <a:pt x="90840" y="37245"/>
                </a:cubicBezTo>
                <a:cubicBezTo>
                  <a:pt x="90840" y="32749"/>
                  <a:pt x="94643" y="29070"/>
                  <a:pt x="98868" y="29070"/>
                </a:cubicBezTo>
                <a:close/>
                <a:moveTo>
                  <a:pt x="67532" y="29070"/>
                </a:moveTo>
                <a:lnTo>
                  <a:pt x="68330" y="29070"/>
                </a:lnTo>
                <a:lnTo>
                  <a:pt x="72206" y="33252"/>
                </a:lnTo>
                <a:lnTo>
                  <a:pt x="75907" y="37245"/>
                </a:lnTo>
                <a:cubicBezTo>
                  <a:pt x="75907" y="41742"/>
                  <a:pt x="72318" y="45012"/>
                  <a:pt x="68330" y="45012"/>
                </a:cubicBezTo>
                <a:lnTo>
                  <a:pt x="67532" y="45012"/>
                </a:lnTo>
                <a:cubicBezTo>
                  <a:pt x="63145" y="45012"/>
                  <a:pt x="59955" y="41742"/>
                  <a:pt x="59955" y="37245"/>
                </a:cubicBezTo>
                <a:lnTo>
                  <a:pt x="66289" y="30411"/>
                </a:lnTo>
                <a:close/>
                <a:moveTo>
                  <a:pt x="37720" y="29070"/>
                </a:moveTo>
                <a:lnTo>
                  <a:pt x="38585" y="29070"/>
                </a:lnTo>
                <a:cubicBezTo>
                  <a:pt x="43344" y="29070"/>
                  <a:pt x="46804" y="32749"/>
                  <a:pt x="46804" y="37245"/>
                </a:cubicBezTo>
                <a:cubicBezTo>
                  <a:pt x="46804" y="41742"/>
                  <a:pt x="43344" y="45012"/>
                  <a:pt x="38585" y="45012"/>
                </a:cubicBezTo>
                <a:lnTo>
                  <a:pt x="37720" y="45012"/>
                </a:lnTo>
                <a:cubicBezTo>
                  <a:pt x="32961" y="45012"/>
                  <a:pt x="29068" y="41742"/>
                  <a:pt x="29068" y="37245"/>
                </a:cubicBezTo>
                <a:cubicBezTo>
                  <a:pt x="29068" y="32749"/>
                  <a:pt x="32961" y="29070"/>
                  <a:pt x="37720" y="29070"/>
                </a:cubicBezTo>
                <a:close/>
                <a:moveTo>
                  <a:pt x="33017" y="14438"/>
                </a:moveTo>
                <a:cubicBezTo>
                  <a:pt x="22699" y="14438"/>
                  <a:pt x="14445" y="22688"/>
                  <a:pt x="14445" y="33001"/>
                </a:cubicBezTo>
                <a:lnTo>
                  <a:pt x="14445" y="61465"/>
                </a:lnTo>
                <a:cubicBezTo>
                  <a:pt x="14858" y="61465"/>
                  <a:pt x="15270" y="61053"/>
                  <a:pt x="16096" y="61053"/>
                </a:cubicBezTo>
                <a:lnTo>
                  <a:pt x="130114" y="61053"/>
                </a:lnTo>
                <a:lnTo>
                  <a:pt x="290966" y="61053"/>
                </a:lnTo>
                <a:lnTo>
                  <a:pt x="290966" y="37539"/>
                </a:lnTo>
                <a:cubicBezTo>
                  <a:pt x="290966" y="25164"/>
                  <a:pt x="280648" y="14438"/>
                  <a:pt x="267853" y="14438"/>
                </a:cubicBezTo>
                <a:close/>
                <a:moveTo>
                  <a:pt x="33017" y="0"/>
                </a:moveTo>
                <a:lnTo>
                  <a:pt x="267853" y="0"/>
                </a:lnTo>
                <a:cubicBezTo>
                  <a:pt x="288489" y="0"/>
                  <a:pt x="305411" y="16913"/>
                  <a:pt x="305411" y="37539"/>
                </a:cubicBezTo>
                <a:lnTo>
                  <a:pt x="305411" y="145210"/>
                </a:lnTo>
                <a:lnTo>
                  <a:pt x="305411" y="213686"/>
                </a:lnTo>
                <a:lnTo>
                  <a:pt x="448043" y="213686"/>
                </a:lnTo>
                <a:lnTo>
                  <a:pt x="491959" y="213686"/>
                </a:lnTo>
                <a:cubicBezTo>
                  <a:pt x="506817" y="213686"/>
                  <a:pt x="519198" y="226061"/>
                  <a:pt x="519198" y="240912"/>
                </a:cubicBezTo>
                <a:lnTo>
                  <a:pt x="519198" y="368794"/>
                </a:lnTo>
                <a:cubicBezTo>
                  <a:pt x="519198" y="372094"/>
                  <a:pt x="518786" y="374982"/>
                  <a:pt x="517548" y="377457"/>
                </a:cubicBezTo>
                <a:cubicBezTo>
                  <a:pt x="513833" y="398908"/>
                  <a:pt x="487419" y="426547"/>
                  <a:pt x="463482" y="426547"/>
                </a:cubicBezTo>
                <a:lnTo>
                  <a:pt x="106068" y="426547"/>
                </a:lnTo>
                <a:cubicBezTo>
                  <a:pt x="82131" y="426547"/>
                  <a:pt x="62733" y="406746"/>
                  <a:pt x="62733" y="382820"/>
                </a:cubicBezTo>
                <a:lnTo>
                  <a:pt x="62733" y="280102"/>
                </a:lnTo>
                <a:cubicBezTo>
                  <a:pt x="62733" y="278039"/>
                  <a:pt x="62733" y="275977"/>
                  <a:pt x="63146" y="273914"/>
                </a:cubicBezTo>
                <a:lnTo>
                  <a:pt x="33017" y="273914"/>
                </a:lnTo>
                <a:cubicBezTo>
                  <a:pt x="14858" y="273914"/>
                  <a:pt x="0" y="259476"/>
                  <a:pt x="0" y="240912"/>
                </a:cubicBezTo>
                <a:lnTo>
                  <a:pt x="0" y="33001"/>
                </a:lnTo>
                <a:cubicBezTo>
                  <a:pt x="0" y="14850"/>
                  <a:pt x="14858" y="0"/>
                  <a:pt x="33017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0" name="Freeform 45">
            <a:extLst>
              <a:ext uri="{FF2B5EF4-FFF2-40B4-BE49-F238E27FC236}">
                <a16:creationId xmlns:a16="http://schemas.microsoft.com/office/drawing/2014/main" id="{2FB1A1C4-2147-46E4-81F6-168CEE33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107" y="7704236"/>
            <a:ext cx="1111148" cy="828578"/>
          </a:xfrm>
          <a:custGeom>
            <a:avLst/>
            <a:gdLst>
              <a:gd name="connsiteX0" fmla="*/ 194122 w 550085"/>
              <a:gd name="connsiteY0" fmla="*/ 325215 h 410196"/>
              <a:gd name="connsiteX1" fmla="*/ 426821 w 550085"/>
              <a:gd name="connsiteY1" fmla="*/ 325215 h 410196"/>
              <a:gd name="connsiteX2" fmla="*/ 433810 w 550085"/>
              <a:gd name="connsiteY2" fmla="*/ 332482 h 410196"/>
              <a:gd name="connsiteX3" fmla="*/ 426821 w 550085"/>
              <a:gd name="connsiteY3" fmla="*/ 339345 h 410196"/>
              <a:gd name="connsiteX4" fmla="*/ 194122 w 550085"/>
              <a:gd name="connsiteY4" fmla="*/ 339345 h 410196"/>
              <a:gd name="connsiteX5" fmla="*/ 187133 w 550085"/>
              <a:gd name="connsiteY5" fmla="*/ 332482 h 410196"/>
              <a:gd name="connsiteX6" fmla="*/ 194122 w 550085"/>
              <a:gd name="connsiteY6" fmla="*/ 325215 h 410196"/>
              <a:gd name="connsiteX7" fmla="*/ 54193 w 550085"/>
              <a:gd name="connsiteY7" fmla="*/ 325215 h 410196"/>
              <a:gd name="connsiteX8" fmla="*/ 147067 w 550085"/>
              <a:gd name="connsiteY8" fmla="*/ 325215 h 410196"/>
              <a:gd name="connsiteX9" fmla="*/ 154022 w 550085"/>
              <a:gd name="connsiteY9" fmla="*/ 332482 h 410196"/>
              <a:gd name="connsiteX10" fmla="*/ 147067 w 550085"/>
              <a:gd name="connsiteY10" fmla="*/ 339345 h 410196"/>
              <a:gd name="connsiteX11" fmla="*/ 54193 w 550085"/>
              <a:gd name="connsiteY11" fmla="*/ 339345 h 410196"/>
              <a:gd name="connsiteX12" fmla="*/ 47238 w 550085"/>
              <a:gd name="connsiteY12" fmla="*/ 332482 h 410196"/>
              <a:gd name="connsiteX13" fmla="*/ 54193 w 550085"/>
              <a:gd name="connsiteY13" fmla="*/ 325215 h 410196"/>
              <a:gd name="connsiteX14" fmla="*/ 263576 w 550085"/>
              <a:gd name="connsiteY14" fmla="*/ 279794 h 410196"/>
              <a:gd name="connsiteX15" fmla="*/ 379579 w 550085"/>
              <a:gd name="connsiteY15" fmla="*/ 279794 h 410196"/>
              <a:gd name="connsiteX16" fmla="*/ 386572 w 550085"/>
              <a:gd name="connsiteY16" fmla="*/ 286657 h 410196"/>
              <a:gd name="connsiteX17" fmla="*/ 379579 w 550085"/>
              <a:gd name="connsiteY17" fmla="*/ 293924 h 410196"/>
              <a:gd name="connsiteX18" fmla="*/ 263576 w 550085"/>
              <a:gd name="connsiteY18" fmla="*/ 293924 h 410196"/>
              <a:gd name="connsiteX19" fmla="*/ 256172 w 550085"/>
              <a:gd name="connsiteY19" fmla="*/ 286657 h 410196"/>
              <a:gd name="connsiteX20" fmla="*/ 263576 w 550085"/>
              <a:gd name="connsiteY20" fmla="*/ 279794 h 410196"/>
              <a:gd name="connsiteX21" fmla="*/ 54245 w 550085"/>
              <a:gd name="connsiteY21" fmla="*/ 279794 h 410196"/>
              <a:gd name="connsiteX22" fmla="*/ 217456 w 550085"/>
              <a:gd name="connsiteY22" fmla="*/ 279794 h 410196"/>
              <a:gd name="connsiteX23" fmla="*/ 224875 w 550085"/>
              <a:gd name="connsiteY23" fmla="*/ 286657 h 410196"/>
              <a:gd name="connsiteX24" fmla="*/ 217456 w 550085"/>
              <a:gd name="connsiteY24" fmla="*/ 293924 h 410196"/>
              <a:gd name="connsiteX25" fmla="*/ 54245 w 550085"/>
              <a:gd name="connsiteY25" fmla="*/ 293924 h 410196"/>
              <a:gd name="connsiteX26" fmla="*/ 47238 w 550085"/>
              <a:gd name="connsiteY26" fmla="*/ 286657 h 410196"/>
              <a:gd name="connsiteX27" fmla="*/ 54245 w 550085"/>
              <a:gd name="connsiteY27" fmla="*/ 279794 h 410196"/>
              <a:gd name="connsiteX28" fmla="*/ 239917 w 550085"/>
              <a:gd name="connsiteY28" fmla="*/ 232555 h 410196"/>
              <a:gd name="connsiteX29" fmla="*/ 332382 w 550085"/>
              <a:gd name="connsiteY29" fmla="*/ 232555 h 410196"/>
              <a:gd name="connsiteX30" fmla="*/ 339337 w 550085"/>
              <a:gd name="connsiteY30" fmla="*/ 239822 h 410196"/>
              <a:gd name="connsiteX31" fmla="*/ 332382 w 550085"/>
              <a:gd name="connsiteY31" fmla="*/ 246685 h 410196"/>
              <a:gd name="connsiteX32" fmla="*/ 239917 w 550085"/>
              <a:gd name="connsiteY32" fmla="*/ 246685 h 410196"/>
              <a:gd name="connsiteX33" fmla="*/ 232553 w 550085"/>
              <a:gd name="connsiteY33" fmla="*/ 239822 h 410196"/>
              <a:gd name="connsiteX34" fmla="*/ 239917 w 550085"/>
              <a:gd name="connsiteY34" fmla="*/ 232555 h 410196"/>
              <a:gd name="connsiteX35" fmla="*/ 54238 w 550085"/>
              <a:gd name="connsiteY35" fmla="*/ 232555 h 410196"/>
              <a:gd name="connsiteX36" fmla="*/ 193843 w 550085"/>
              <a:gd name="connsiteY36" fmla="*/ 232555 h 410196"/>
              <a:gd name="connsiteX37" fmla="*/ 201255 w 550085"/>
              <a:gd name="connsiteY37" fmla="*/ 239822 h 410196"/>
              <a:gd name="connsiteX38" fmla="*/ 193843 w 550085"/>
              <a:gd name="connsiteY38" fmla="*/ 246685 h 410196"/>
              <a:gd name="connsiteX39" fmla="*/ 54238 w 550085"/>
              <a:gd name="connsiteY39" fmla="*/ 246685 h 410196"/>
              <a:gd name="connsiteX40" fmla="*/ 47237 w 550085"/>
              <a:gd name="connsiteY40" fmla="*/ 239822 h 410196"/>
              <a:gd name="connsiteX41" fmla="*/ 54238 w 550085"/>
              <a:gd name="connsiteY41" fmla="*/ 232555 h 410196"/>
              <a:gd name="connsiteX42" fmla="*/ 54264 w 550085"/>
              <a:gd name="connsiteY42" fmla="*/ 185318 h 410196"/>
              <a:gd name="connsiteX43" fmla="*/ 265082 w 550085"/>
              <a:gd name="connsiteY43" fmla="*/ 185318 h 410196"/>
              <a:gd name="connsiteX44" fmla="*/ 272110 w 550085"/>
              <a:gd name="connsiteY44" fmla="*/ 192181 h 410196"/>
              <a:gd name="connsiteX45" fmla="*/ 265082 w 550085"/>
              <a:gd name="connsiteY45" fmla="*/ 199448 h 410196"/>
              <a:gd name="connsiteX46" fmla="*/ 54264 w 550085"/>
              <a:gd name="connsiteY46" fmla="*/ 199448 h 410196"/>
              <a:gd name="connsiteX47" fmla="*/ 47237 w 550085"/>
              <a:gd name="connsiteY47" fmla="*/ 192181 h 410196"/>
              <a:gd name="connsiteX48" fmla="*/ 54264 w 550085"/>
              <a:gd name="connsiteY48" fmla="*/ 185318 h 410196"/>
              <a:gd name="connsiteX49" fmla="*/ 54245 w 550085"/>
              <a:gd name="connsiteY49" fmla="*/ 139896 h 410196"/>
              <a:gd name="connsiteX50" fmla="*/ 217456 w 550085"/>
              <a:gd name="connsiteY50" fmla="*/ 139896 h 410196"/>
              <a:gd name="connsiteX51" fmla="*/ 224875 w 550085"/>
              <a:gd name="connsiteY51" fmla="*/ 146955 h 410196"/>
              <a:gd name="connsiteX52" fmla="*/ 217456 w 550085"/>
              <a:gd name="connsiteY52" fmla="*/ 154015 h 410196"/>
              <a:gd name="connsiteX53" fmla="*/ 54245 w 550085"/>
              <a:gd name="connsiteY53" fmla="*/ 154015 h 410196"/>
              <a:gd name="connsiteX54" fmla="*/ 47238 w 550085"/>
              <a:gd name="connsiteY54" fmla="*/ 146955 h 410196"/>
              <a:gd name="connsiteX55" fmla="*/ 54245 w 550085"/>
              <a:gd name="connsiteY55" fmla="*/ 139896 h 410196"/>
              <a:gd name="connsiteX56" fmla="*/ 30904 w 550085"/>
              <a:gd name="connsiteY56" fmla="*/ 84428 h 410196"/>
              <a:gd name="connsiteX57" fmla="*/ 14010 w 550085"/>
              <a:gd name="connsiteY57" fmla="*/ 101313 h 410196"/>
              <a:gd name="connsiteX58" fmla="*/ 14010 w 550085"/>
              <a:gd name="connsiteY58" fmla="*/ 379308 h 410196"/>
              <a:gd name="connsiteX59" fmla="*/ 30904 w 550085"/>
              <a:gd name="connsiteY59" fmla="*/ 396194 h 410196"/>
              <a:gd name="connsiteX60" fmla="*/ 449133 w 550085"/>
              <a:gd name="connsiteY60" fmla="*/ 396194 h 410196"/>
              <a:gd name="connsiteX61" fmla="*/ 466027 w 550085"/>
              <a:gd name="connsiteY61" fmla="*/ 379308 h 410196"/>
              <a:gd name="connsiteX62" fmla="*/ 466027 w 550085"/>
              <a:gd name="connsiteY62" fmla="*/ 240928 h 410196"/>
              <a:gd name="connsiteX63" fmla="*/ 426470 w 550085"/>
              <a:gd name="connsiteY63" fmla="*/ 247518 h 410196"/>
              <a:gd name="connsiteX64" fmla="*/ 339116 w 550085"/>
              <a:gd name="connsiteY64" fmla="*/ 211276 h 410196"/>
              <a:gd name="connsiteX65" fmla="*/ 338704 w 550085"/>
              <a:gd name="connsiteY65" fmla="*/ 210864 h 410196"/>
              <a:gd name="connsiteX66" fmla="*/ 302856 w 550085"/>
              <a:gd name="connsiteY66" fmla="*/ 123965 h 410196"/>
              <a:gd name="connsiteX67" fmla="*/ 309449 w 550085"/>
              <a:gd name="connsiteY67" fmla="*/ 84428 h 410196"/>
              <a:gd name="connsiteX68" fmla="*/ 451381 w 550085"/>
              <a:gd name="connsiteY68" fmla="*/ 72494 h 410196"/>
              <a:gd name="connsiteX69" fmla="*/ 455086 w 550085"/>
              <a:gd name="connsiteY69" fmla="*/ 81919 h 410196"/>
              <a:gd name="connsiteX70" fmla="*/ 436151 w 550085"/>
              <a:gd name="connsiteY70" fmla="*/ 122075 h 410196"/>
              <a:gd name="connsiteX71" fmla="*/ 468669 w 550085"/>
              <a:gd name="connsiteY71" fmla="*/ 154856 h 410196"/>
              <a:gd name="connsiteX72" fmla="*/ 468669 w 550085"/>
              <a:gd name="connsiteY72" fmla="*/ 164690 h 410196"/>
              <a:gd name="connsiteX73" fmla="*/ 464142 w 550085"/>
              <a:gd name="connsiteY73" fmla="*/ 166739 h 410196"/>
              <a:gd name="connsiteX74" fmla="*/ 458790 w 550085"/>
              <a:gd name="connsiteY74" fmla="*/ 164690 h 410196"/>
              <a:gd name="connsiteX75" fmla="*/ 422567 w 550085"/>
              <a:gd name="connsiteY75" fmla="*/ 128631 h 410196"/>
              <a:gd name="connsiteX76" fmla="*/ 420921 w 550085"/>
              <a:gd name="connsiteY76" fmla="*/ 120436 h 410196"/>
              <a:gd name="connsiteX77" fmla="*/ 442325 w 550085"/>
              <a:gd name="connsiteY77" fmla="*/ 75772 h 410196"/>
              <a:gd name="connsiteX78" fmla="*/ 451381 w 550085"/>
              <a:gd name="connsiteY78" fmla="*/ 72494 h 410196"/>
              <a:gd name="connsiteX79" fmla="*/ 419466 w 550085"/>
              <a:gd name="connsiteY79" fmla="*/ 14826 h 410196"/>
              <a:gd name="connsiteX80" fmla="*/ 354362 w 550085"/>
              <a:gd name="connsiteY80" fmla="*/ 41596 h 410196"/>
              <a:gd name="connsiteX81" fmla="*/ 370020 w 550085"/>
              <a:gd name="connsiteY81" fmla="*/ 57246 h 410196"/>
              <a:gd name="connsiteX82" fmla="*/ 370020 w 550085"/>
              <a:gd name="connsiteY82" fmla="*/ 67542 h 410196"/>
              <a:gd name="connsiteX83" fmla="*/ 365075 w 550085"/>
              <a:gd name="connsiteY83" fmla="*/ 69601 h 410196"/>
              <a:gd name="connsiteX84" fmla="*/ 360131 w 550085"/>
              <a:gd name="connsiteY84" fmla="*/ 67542 h 410196"/>
              <a:gd name="connsiteX85" fmla="*/ 344473 w 550085"/>
              <a:gd name="connsiteY85" fmla="*/ 51480 h 410196"/>
              <a:gd name="connsiteX86" fmla="*/ 317278 w 550085"/>
              <a:gd name="connsiteY86" fmla="*/ 116552 h 410196"/>
              <a:gd name="connsiteX87" fmla="*/ 339528 w 550085"/>
              <a:gd name="connsiteY87" fmla="*/ 116552 h 410196"/>
              <a:gd name="connsiteX88" fmla="*/ 346533 w 550085"/>
              <a:gd name="connsiteY88" fmla="*/ 123965 h 410196"/>
              <a:gd name="connsiteX89" fmla="*/ 339528 w 550085"/>
              <a:gd name="connsiteY89" fmla="*/ 130966 h 410196"/>
              <a:gd name="connsiteX90" fmla="*/ 317278 w 550085"/>
              <a:gd name="connsiteY90" fmla="*/ 130966 h 410196"/>
              <a:gd name="connsiteX91" fmla="*/ 344473 w 550085"/>
              <a:gd name="connsiteY91" fmla="*/ 195626 h 410196"/>
              <a:gd name="connsiteX92" fmla="*/ 360131 w 550085"/>
              <a:gd name="connsiteY92" fmla="*/ 179976 h 410196"/>
              <a:gd name="connsiteX93" fmla="*/ 370020 w 550085"/>
              <a:gd name="connsiteY93" fmla="*/ 179976 h 410196"/>
              <a:gd name="connsiteX94" fmla="*/ 370020 w 550085"/>
              <a:gd name="connsiteY94" fmla="*/ 190272 h 410196"/>
              <a:gd name="connsiteX95" fmla="*/ 354362 w 550085"/>
              <a:gd name="connsiteY95" fmla="*/ 205922 h 410196"/>
              <a:gd name="connsiteX96" fmla="*/ 419466 w 550085"/>
              <a:gd name="connsiteY96" fmla="*/ 232692 h 410196"/>
              <a:gd name="connsiteX97" fmla="*/ 419466 w 550085"/>
              <a:gd name="connsiteY97" fmla="*/ 210452 h 410196"/>
              <a:gd name="connsiteX98" fmla="*/ 426470 w 550085"/>
              <a:gd name="connsiteY98" fmla="*/ 203451 h 410196"/>
              <a:gd name="connsiteX99" fmla="*/ 433475 w 550085"/>
              <a:gd name="connsiteY99" fmla="*/ 210452 h 410196"/>
              <a:gd name="connsiteX100" fmla="*/ 433475 w 550085"/>
              <a:gd name="connsiteY100" fmla="*/ 232692 h 410196"/>
              <a:gd name="connsiteX101" fmla="*/ 498579 w 550085"/>
              <a:gd name="connsiteY101" fmla="*/ 205922 h 410196"/>
              <a:gd name="connsiteX102" fmla="*/ 482921 w 550085"/>
              <a:gd name="connsiteY102" fmla="*/ 190272 h 410196"/>
              <a:gd name="connsiteX103" fmla="*/ 482921 w 550085"/>
              <a:gd name="connsiteY103" fmla="*/ 179976 h 410196"/>
              <a:gd name="connsiteX104" fmla="*/ 493222 w 550085"/>
              <a:gd name="connsiteY104" fmla="*/ 179976 h 410196"/>
              <a:gd name="connsiteX105" fmla="*/ 508880 w 550085"/>
              <a:gd name="connsiteY105" fmla="*/ 195626 h 410196"/>
              <a:gd name="connsiteX106" fmla="*/ 535663 w 550085"/>
              <a:gd name="connsiteY106" fmla="*/ 130966 h 410196"/>
              <a:gd name="connsiteX107" fmla="*/ 513413 w 550085"/>
              <a:gd name="connsiteY107" fmla="*/ 130966 h 410196"/>
              <a:gd name="connsiteX108" fmla="*/ 506408 w 550085"/>
              <a:gd name="connsiteY108" fmla="*/ 123965 h 410196"/>
              <a:gd name="connsiteX109" fmla="*/ 513413 w 550085"/>
              <a:gd name="connsiteY109" fmla="*/ 116552 h 410196"/>
              <a:gd name="connsiteX110" fmla="*/ 535663 w 550085"/>
              <a:gd name="connsiteY110" fmla="*/ 116552 h 410196"/>
              <a:gd name="connsiteX111" fmla="*/ 508880 w 550085"/>
              <a:gd name="connsiteY111" fmla="*/ 51480 h 410196"/>
              <a:gd name="connsiteX112" fmla="*/ 493222 w 550085"/>
              <a:gd name="connsiteY112" fmla="*/ 67542 h 410196"/>
              <a:gd name="connsiteX113" fmla="*/ 487866 w 550085"/>
              <a:gd name="connsiteY113" fmla="*/ 69601 h 410196"/>
              <a:gd name="connsiteX114" fmla="*/ 482921 w 550085"/>
              <a:gd name="connsiteY114" fmla="*/ 67542 h 410196"/>
              <a:gd name="connsiteX115" fmla="*/ 482921 w 550085"/>
              <a:gd name="connsiteY115" fmla="*/ 57246 h 410196"/>
              <a:gd name="connsiteX116" fmla="*/ 498579 w 550085"/>
              <a:gd name="connsiteY116" fmla="*/ 41596 h 410196"/>
              <a:gd name="connsiteX117" fmla="*/ 433475 w 550085"/>
              <a:gd name="connsiteY117" fmla="*/ 14826 h 410196"/>
              <a:gd name="connsiteX118" fmla="*/ 433475 w 550085"/>
              <a:gd name="connsiteY118" fmla="*/ 37066 h 410196"/>
              <a:gd name="connsiteX119" fmla="*/ 426470 w 550085"/>
              <a:gd name="connsiteY119" fmla="*/ 44067 h 410196"/>
              <a:gd name="connsiteX120" fmla="*/ 419466 w 550085"/>
              <a:gd name="connsiteY120" fmla="*/ 37066 h 410196"/>
              <a:gd name="connsiteX121" fmla="*/ 426470 w 550085"/>
              <a:gd name="connsiteY121" fmla="*/ 0 h 410196"/>
              <a:gd name="connsiteX122" fmla="*/ 513825 w 550085"/>
              <a:gd name="connsiteY122" fmla="*/ 36242 h 410196"/>
              <a:gd name="connsiteX123" fmla="*/ 513825 w 550085"/>
              <a:gd name="connsiteY123" fmla="*/ 36654 h 410196"/>
              <a:gd name="connsiteX124" fmla="*/ 550085 w 550085"/>
              <a:gd name="connsiteY124" fmla="*/ 123965 h 410196"/>
              <a:gd name="connsiteX125" fmla="*/ 513825 w 550085"/>
              <a:gd name="connsiteY125" fmla="*/ 210864 h 410196"/>
              <a:gd name="connsiteX126" fmla="*/ 513825 w 550085"/>
              <a:gd name="connsiteY126" fmla="*/ 211276 h 410196"/>
              <a:gd name="connsiteX127" fmla="*/ 480449 w 550085"/>
              <a:gd name="connsiteY127" fmla="*/ 235163 h 410196"/>
              <a:gd name="connsiteX128" fmla="*/ 480449 w 550085"/>
              <a:gd name="connsiteY128" fmla="*/ 379308 h 410196"/>
              <a:gd name="connsiteX129" fmla="*/ 449133 w 550085"/>
              <a:gd name="connsiteY129" fmla="*/ 410196 h 410196"/>
              <a:gd name="connsiteX130" fmla="*/ 30904 w 550085"/>
              <a:gd name="connsiteY130" fmla="*/ 410196 h 410196"/>
              <a:gd name="connsiteX131" fmla="*/ 0 w 550085"/>
              <a:gd name="connsiteY131" fmla="*/ 379308 h 410196"/>
              <a:gd name="connsiteX132" fmla="*/ 0 w 550085"/>
              <a:gd name="connsiteY132" fmla="*/ 101313 h 410196"/>
              <a:gd name="connsiteX133" fmla="*/ 30904 w 550085"/>
              <a:gd name="connsiteY133" fmla="*/ 70013 h 410196"/>
              <a:gd name="connsiteX134" fmla="*/ 315217 w 550085"/>
              <a:gd name="connsiteY134" fmla="*/ 70013 h 410196"/>
              <a:gd name="connsiteX135" fmla="*/ 338704 w 550085"/>
              <a:gd name="connsiteY135" fmla="*/ 36654 h 410196"/>
              <a:gd name="connsiteX136" fmla="*/ 339116 w 550085"/>
              <a:gd name="connsiteY136" fmla="*/ 36654 h 410196"/>
              <a:gd name="connsiteX137" fmla="*/ 339116 w 550085"/>
              <a:gd name="connsiteY137" fmla="*/ 36242 h 410196"/>
              <a:gd name="connsiteX138" fmla="*/ 426470 w 550085"/>
              <a:gd name="connsiteY138" fmla="*/ 0 h 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50085" h="410196">
                <a:moveTo>
                  <a:pt x="194122" y="325215"/>
                </a:moveTo>
                <a:lnTo>
                  <a:pt x="426821" y="325215"/>
                </a:lnTo>
                <a:cubicBezTo>
                  <a:pt x="430932" y="325215"/>
                  <a:pt x="433810" y="328445"/>
                  <a:pt x="433810" y="332482"/>
                </a:cubicBezTo>
                <a:cubicBezTo>
                  <a:pt x="433810" y="336116"/>
                  <a:pt x="430932" y="339345"/>
                  <a:pt x="426821" y="339345"/>
                </a:cubicBezTo>
                <a:lnTo>
                  <a:pt x="194122" y="339345"/>
                </a:lnTo>
                <a:cubicBezTo>
                  <a:pt x="190422" y="339345"/>
                  <a:pt x="187133" y="336116"/>
                  <a:pt x="187133" y="332482"/>
                </a:cubicBezTo>
                <a:cubicBezTo>
                  <a:pt x="187133" y="328445"/>
                  <a:pt x="190422" y="325215"/>
                  <a:pt x="194122" y="325215"/>
                </a:cubicBezTo>
                <a:close/>
                <a:moveTo>
                  <a:pt x="54193" y="325215"/>
                </a:moveTo>
                <a:lnTo>
                  <a:pt x="147067" y="325215"/>
                </a:lnTo>
                <a:cubicBezTo>
                  <a:pt x="150749" y="325215"/>
                  <a:pt x="154022" y="328445"/>
                  <a:pt x="154022" y="332482"/>
                </a:cubicBezTo>
                <a:cubicBezTo>
                  <a:pt x="154022" y="336116"/>
                  <a:pt x="150749" y="339345"/>
                  <a:pt x="147067" y="339345"/>
                </a:cubicBezTo>
                <a:lnTo>
                  <a:pt x="54193" y="339345"/>
                </a:lnTo>
                <a:cubicBezTo>
                  <a:pt x="50511" y="339345"/>
                  <a:pt x="47238" y="336116"/>
                  <a:pt x="47238" y="332482"/>
                </a:cubicBezTo>
                <a:cubicBezTo>
                  <a:pt x="47238" y="328445"/>
                  <a:pt x="50511" y="325215"/>
                  <a:pt x="54193" y="325215"/>
                </a:cubicBezTo>
                <a:close/>
                <a:moveTo>
                  <a:pt x="263576" y="279794"/>
                </a:moveTo>
                <a:lnTo>
                  <a:pt x="379579" y="279794"/>
                </a:lnTo>
                <a:cubicBezTo>
                  <a:pt x="383281" y="279794"/>
                  <a:pt x="386572" y="283024"/>
                  <a:pt x="386572" y="286657"/>
                </a:cubicBezTo>
                <a:cubicBezTo>
                  <a:pt x="386572" y="290694"/>
                  <a:pt x="383281" y="293924"/>
                  <a:pt x="379579" y="293924"/>
                </a:cubicBezTo>
                <a:lnTo>
                  <a:pt x="263576" y="293924"/>
                </a:lnTo>
                <a:cubicBezTo>
                  <a:pt x="259463" y="293924"/>
                  <a:pt x="256172" y="290694"/>
                  <a:pt x="256172" y="286657"/>
                </a:cubicBezTo>
                <a:cubicBezTo>
                  <a:pt x="256172" y="283024"/>
                  <a:pt x="259463" y="279794"/>
                  <a:pt x="263576" y="279794"/>
                </a:cubicBezTo>
                <a:close/>
                <a:moveTo>
                  <a:pt x="54245" y="279794"/>
                </a:moveTo>
                <a:lnTo>
                  <a:pt x="217456" y="279794"/>
                </a:lnTo>
                <a:cubicBezTo>
                  <a:pt x="221578" y="279794"/>
                  <a:pt x="224875" y="283024"/>
                  <a:pt x="224875" y="286657"/>
                </a:cubicBezTo>
                <a:cubicBezTo>
                  <a:pt x="224875" y="290694"/>
                  <a:pt x="221578" y="293924"/>
                  <a:pt x="217456" y="293924"/>
                </a:cubicBezTo>
                <a:lnTo>
                  <a:pt x="54245" y="293924"/>
                </a:lnTo>
                <a:cubicBezTo>
                  <a:pt x="50535" y="293924"/>
                  <a:pt x="47238" y="290694"/>
                  <a:pt x="47238" y="286657"/>
                </a:cubicBezTo>
                <a:cubicBezTo>
                  <a:pt x="47238" y="283024"/>
                  <a:pt x="50535" y="279794"/>
                  <a:pt x="54245" y="279794"/>
                </a:cubicBezTo>
                <a:close/>
                <a:moveTo>
                  <a:pt x="239917" y="232555"/>
                </a:moveTo>
                <a:lnTo>
                  <a:pt x="332382" y="232555"/>
                </a:lnTo>
                <a:cubicBezTo>
                  <a:pt x="336473" y="232555"/>
                  <a:pt x="339337" y="235785"/>
                  <a:pt x="339337" y="239822"/>
                </a:cubicBezTo>
                <a:cubicBezTo>
                  <a:pt x="339337" y="243455"/>
                  <a:pt x="336473" y="246685"/>
                  <a:pt x="332382" y="246685"/>
                </a:cubicBezTo>
                <a:lnTo>
                  <a:pt x="239917" y="246685"/>
                </a:lnTo>
                <a:cubicBezTo>
                  <a:pt x="235826" y="246685"/>
                  <a:pt x="232553" y="243455"/>
                  <a:pt x="232553" y="239822"/>
                </a:cubicBezTo>
                <a:cubicBezTo>
                  <a:pt x="232553" y="235785"/>
                  <a:pt x="235826" y="232555"/>
                  <a:pt x="239917" y="232555"/>
                </a:cubicBezTo>
                <a:close/>
                <a:moveTo>
                  <a:pt x="54238" y="232555"/>
                </a:moveTo>
                <a:lnTo>
                  <a:pt x="193843" y="232555"/>
                </a:lnTo>
                <a:cubicBezTo>
                  <a:pt x="197961" y="232555"/>
                  <a:pt x="201255" y="235785"/>
                  <a:pt x="201255" y="239822"/>
                </a:cubicBezTo>
                <a:cubicBezTo>
                  <a:pt x="201255" y="243455"/>
                  <a:pt x="197961" y="246685"/>
                  <a:pt x="193843" y="246685"/>
                </a:cubicBezTo>
                <a:lnTo>
                  <a:pt x="54238" y="246685"/>
                </a:lnTo>
                <a:cubicBezTo>
                  <a:pt x="50531" y="246685"/>
                  <a:pt x="47237" y="243455"/>
                  <a:pt x="47237" y="239822"/>
                </a:cubicBezTo>
                <a:cubicBezTo>
                  <a:pt x="47237" y="235785"/>
                  <a:pt x="50531" y="232555"/>
                  <a:pt x="54238" y="232555"/>
                </a:cubicBezTo>
                <a:close/>
                <a:moveTo>
                  <a:pt x="54264" y="185318"/>
                </a:moveTo>
                <a:lnTo>
                  <a:pt x="265082" y="185318"/>
                </a:lnTo>
                <a:cubicBezTo>
                  <a:pt x="268803" y="185318"/>
                  <a:pt x="272110" y="188548"/>
                  <a:pt x="272110" y="192181"/>
                </a:cubicBezTo>
                <a:cubicBezTo>
                  <a:pt x="272110" y="196218"/>
                  <a:pt x="268803" y="199448"/>
                  <a:pt x="265082" y="199448"/>
                </a:cubicBezTo>
                <a:lnTo>
                  <a:pt x="54264" y="199448"/>
                </a:lnTo>
                <a:cubicBezTo>
                  <a:pt x="50544" y="199448"/>
                  <a:pt x="47237" y="196218"/>
                  <a:pt x="47237" y="192181"/>
                </a:cubicBezTo>
                <a:cubicBezTo>
                  <a:pt x="47237" y="188548"/>
                  <a:pt x="50544" y="185318"/>
                  <a:pt x="54264" y="185318"/>
                </a:cubicBezTo>
                <a:close/>
                <a:moveTo>
                  <a:pt x="54245" y="139896"/>
                </a:moveTo>
                <a:lnTo>
                  <a:pt x="217456" y="139896"/>
                </a:lnTo>
                <a:cubicBezTo>
                  <a:pt x="221578" y="139896"/>
                  <a:pt x="224875" y="143218"/>
                  <a:pt x="224875" y="146955"/>
                </a:cubicBezTo>
                <a:cubicBezTo>
                  <a:pt x="224875" y="151108"/>
                  <a:pt x="221578" y="154015"/>
                  <a:pt x="217456" y="154015"/>
                </a:cubicBezTo>
                <a:lnTo>
                  <a:pt x="54245" y="154015"/>
                </a:lnTo>
                <a:cubicBezTo>
                  <a:pt x="50535" y="154015"/>
                  <a:pt x="47238" y="151108"/>
                  <a:pt x="47238" y="146955"/>
                </a:cubicBezTo>
                <a:cubicBezTo>
                  <a:pt x="47238" y="143218"/>
                  <a:pt x="50535" y="139896"/>
                  <a:pt x="54245" y="139896"/>
                </a:cubicBezTo>
                <a:close/>
                <a:moveTo>
                  <a:pt x="30904" y="84428"/>
                </a:moveTo>
                <a:cubicBezTo>
                  <a:pt x="21839" y="84428"/>
                  <a:pt x="14010" y="91841"/>
                  <a:pt x="14010" y="101313"/>
                </a:cubicBezTo>
                <a:lnTo>
                  <a:pt x="14010" y="379308"/>
                </a:lnTo>
                <a:cubicBezTo>
                  <a:pt x="14010" y="388780"/>
                  <a:pt x="21839" y="396194"/>
                  <a:pt x="30904" y="396194"/>
                </a:cubicBezTo>
                <a:lnTo>
                  <a:pt x="449133" y="396194"/>
                </a:lnTo>
                <a:cubicBezTo>
                  <a:pt x="458610" y="396194"/>
                  <a:pt x="466027" y="388780"/>
                  <a:pt x="466027" y="379308"/>
                </a:cubicBezTo>
                <a:lnTo>
                  <a:pt x="466027" y="240928"/>
                </a:lnTo>
                <a:cubicBezTo>
                  <a:pt x="453666" y="245047"/>
                  <a:pt x="440068" y="247518"/>
                  <a:pt x="426470" y="247518"/>
                </a:cubicBezTo>
                <a:cubicBezTo>
                  <a:pt x="392682" y="247518"/>
                  <a:pt x="361779" y="233515"/>
                  <a:pt x="339116" y="211276"/>
                </a:cubicBezTo>
                <a:cubicBezTo>
                  <a:pt x="339116" y="210864"/>
                  <a:pt x="339116" y="210864"/>
                  <a:pt x="338704" y="210864"/>
                </a:cubicBezTo>
                <a:cubicBezTo>
                  <a:pt x="316865" y="188624"/>
                  <a:pt x="302856" y="157736"/>
                  <a:pt x="302856" y="123965"/>
                </a:cubicBezTo>
                <a:cubicBezTo>
                  <a:pt x="302856" y="109962"/>
                  <a:pt x="305328" y="96783"/>
                  <a:pt x="309449" y="84428"/>
                </a:cubicBezTo>
                <a:close/>
                <a:moveTo>
                  <a:pt x="451381" y="72494"/>
                </a:moveTo>
                <a:cubicBezTo>
                  <a:pt x="455086" y="74133"/>
                  <a:pt x="456732" y="78231"/>
                  <a:pt x="455086" y="81919"/>
                </a:cubicBezTo>
                <a:lnTo>
                  <a:pt x="436151" y="122075"/>
                </a:lnTo>
                <a:lnTo>
                  <a:pt x="468669" y="154856"/>
                </a:lnTo>
                <a:cubicBezTo>
                  <a:pt x="471962" y="157315"/>
                  <a:pt x="471962" y="161822"/>
                  <a:pt x="468669" y="164690"/>
                </a:cubicBezTo>
                <a:cubicBezTo>
                  <a:pt x="467435" y="166329"/>
                  <a:pt x="465788" y="166739"/>
                  <a:pt x="464142" y="166739"/>
                </a:cubicBezTo>
                <a:cubicBezTo>
                  <a:pt x="462083" y="166739"/>
                  <a:pt x="460437" y="166329"/>
                  <a:pt x="458790" y="164690"/>
                </a:cubicBezTo>
                <a:lnTo>
                  <a:pt x="422567" y="128631"/>
                </a:lnTo>
                <a:cubicBezTo>
                  <a:pt x="420509" y="126173"/>
                  <a:pt x="419686" y="123304"/>
                  <a:pt x="420921" y="120436"/>
                </a:cubicBezTo>
                <a:lnTo>
                  <a:pt x="442325" y="75772"/>
                </a:lnTo>
                <a:cubicBezTo>
                  <a:pt x="443972" y="72494"/>
                  <a:pt x="448088" y="70855"/>
                  <a:pt x="451381" y="72494"/>
                </a:cubicBezTo>
                <a:close/>
                <a:moveTo>
                  <a:pt x="419466" y="14826"/>
                </a:moveTo>
                <a:cubicBezTo>
                  <a:pt x="394743" y="16474"/>
                  <a:pt x="372080" y="26358"/>
                  <a:pt x="354362" y="41596"/>
                </a:cubicBezTo>
                <a:lnTo>
                  <a:pt x="370020" y="57246"/>
                </a:lnTo>
                <a:cubicBezTo>
                  <a:pt x="372904" y="60129"/>
                  <a:pt x="372904" y="64659"/>
                  <a:pt x="370020" y="67542"/>
                </a:cubicBezTo>
                <a:cubicBezTo>
                  <a:pt x="368784" y="68778"/>
                  <a:pt x="366723" y="69601"/>
                  <a:pt x="365075" y="69601"/>
                </a:cubicBezTo>
                <a:cubicBezTo>
                  <a:pt x="363015" y="69601"/>
                  <a:pt x="361367" y="68778"/>
                  <a:pt x="360131" y="67542"/>
                </a:cubicBezTo>
                <a:lnTo>
                  <a:pt x="344473" y="51480"/>
                </a:lnTo>
                <a:cubicBezTo>
                  <a:pt x="328815" y="69190"/>
                  <a:pt x="318926" y="91841"/>
                  <a:pt x="317278" y="116552"/>
                </a:cubicBezTo>
                <a:lnTo>
                  <a:pt x="339528" y="116552"/>
                </a:lnTo>
                <a:cubicBezTo>
                  <a:pt x="343237" y="116552"/>
                  <a:pt x="346533" y="119846"/>
                  <a:pt x="346533" y="123965"/>
                </a:cubicBezTo>
                <a:cubicBezTo>
                  <a:pt x="346533" y="127671"/>
                  <a:pt x="343237" y="130966"/>
                  <a:pt x="339528" y="130966"/>
                </a:cubicBezTo>
                <a:lnTo>
                  <a:pt x="317278" y="130966"/>
                </a:lnTo>
                <a:cubicBezTo>
                  <a:pt x="318926" y="155677"/>
                  <a:pt x="328815" y="178328"/>
                  <a:pt x="344473" y="195626"/>
                </a:cubicBezTo>
                <a:lnTo>
                  <a:pt x="360131" y="179976"/>
                </a:lnTo>
                <a:cubicBezTo>
                  <a:pt x="363015" y="177093"/>
                  <a:pt x="367547" y="177093"/>
                  <a:pt x="370020" y="179976"/>
                </a:cubicBezTo>
                <a:cubicBezTo>
                  <a:pt x="372904" y="182858"/>
                  <a:pt x="372904" y="187389"/>
                  <a:pt x="370020" y="190272"/>
                </a:cubicBezTo>
                <a:lnTo>
                  <a:pt x="354362" y="205922"/>
                </a:lnTo>
                <a:cubicBezTo>
                  <a:pt x="372080" y="221572"/>
                  <a:pt x="394743" y="231456"/>
                  <a:pt x="419466" y="232692"/>
                </a:cubicBezTo>
                <a:lnTo>
                  <a:pt x="419466" y="210452"/>
                </a:lnTo>
                <a:cubicBezTo>
                  <a:pt x="419466" y="206745"/>
                  <a:pt x="422762" y="203451"/>
                  <a:pt x="426470" y="203451"/>
                </a:cubicBezTo>
                <a:cubicBezTo>
                  <a:pt x="430591" y="203451"/>
                  <a:pt x="433475" y="206745"/>
                  <a:pt x="433475" y="210452"/>
                </a:cubicBezTo>
                <a:lnTo>
                  <a:pt x="433475" y="232692"/>
                </a:lnTo>
                <a:cubicBezTo>
                  <a:pt x="458610" y="231456"/>
                  <a:pt x="480861" y="221572"/>
                  <a:pt x="498579" y="205922"/>
                </a:cubicBezTo>
                <a:lnTo>
                  <a:pt x="482921" y="190272"/>
                </a:lnTo>
                <a:cubicBezTo>
                  <a:pt x="480037" y="187389"/>
                  <a:pt x="480037" y="182858"/>
                  <a:pt x="482921" y="179976"/>
                </a:cubicBezTo>
                <a:cubicBezTo>
                  <a:pt x="485805" y="177093"/>
                  <a:pt x="489926" y="177093"/>
                  <a:pt x="493222" y="179976"/>
                </a:cubicBezTo>
                <a:lnTo>
                  <a:pt x="508880" y="195626"/>
                </a:lnTo>
                <a:cubicBezTo>
                  <a:pt x="524126" y="178328"/>
                  <a:pt x="534015" y="155677"/>
                  <a:pt x="535663" y="130966"/>
                </a:cubicBezTo>
                <a:lnTo>
                  <a:pt x="513413" y="130966"/>
                </a:lnTo>
                <a:cubicBezTo>
                  <a:pt x="509292" y="130966"/>
                  <a:pt x="506408" y="127671"/>
                  <a:pt x="506408" y="123965"/>
                </a:cubicBezTo>
                <a:cubicBezTo>
                  <a:pt x="506408" y="119846"/>
                  <a:pt x="509292" y="116552"/>
                  <a:pt x="513413" y="116552"/>
                </a:cubicBezTo>
                <a:lnTo>
                  <a:pt x="535663" y="116552"/>
                </a:lnTo>
                <a:cubicBezTo>
                  <a:pt x="534015" y="91841"/>
                  <a:pt x="524126" y="69190"/>
                  <a:pt x="508880" y="51480"/>
                </a:cubicBezTo>
                <a:lnTo>
                  <a:pt x="493222" y="67542"/>
                </a:lnTo>
                <a:cubicBezTo>
                  <a:pt x="491574" y="68778"/>
                  <a:pt x="489514" y="69601"/>
                  <a:pt x="487866" y="69601"/>
                </a:cubicBezTo>
                <a:cubicBezTo>
                  <a:pt x="486217" y="69601"/>
                  <a:pt x="484157" y="68778"/>
                  <a:pt x="482921" y="67542"/>
                </a:cubicBezTo>
                <a:cubicBezTo>
                  <a:pt x="480037" y="64659"/>
                  <a:pt x="480037" y="60129"/>
                  <a:pt x="482921" y="57246"/>
                </a:cubicBezTo>
                <a:lnTo>
                  <a:pt x="498579" y="41596"/>
                </a:lnTo>
                <a:cubicBezTo>
                  <a:pt x="480861" y="26358"/>
                  <a:pt x="458610" y="16474"/>
                  <a:pt x="433475" y="14826"/>
                </a:cubicBezTo>
                <a:lnTo>
                  <a:pt x="433475" y="37066"/>
                </a:lnTo>
                <a:cubicBezTo>
                  <a:pt x="433475" y="41184"/>
                  <a:pt x="430591" y="44067"/>
                  <a:pt x="426470" y="44067"/>
                </a:cubicBezTo>
                <a:cubicBezTo>
                  <a:pt x="422762" y="44067"/>
                  <a:pt x="419466" y="41184"/>
                  <a:pt x="419466" y="37066"/>
                </a:cubicBezTo>
                <a:close/>
                <a:moveTo>
                  <a:pt x="426470" y="0"/>
                </a:moveTo>
                <a:cubicBezTo>
                  <a:pt x="460258" y="0"/>
                  <a:pt x="491162" y="14003"/>
                  <a:pt x="513825" y="36242"/>
                </a:cubicBezTo>
                <a:lnTo>
                  <a:pt x="513825" y="36654"/>
                </a:lnTo>
                <a:cubicBezTo>
                  <a:pt x="536487" y="58894"/>
                  <a:pt x="550085" y="89782"/>
                  <a:pt x="550085" y="123965"/>
                </a:cubicBezTo>
                <a:cubicBezTo>
                  <a:pt x="550085" y="157736"/>
                  <a:pt x="536487" y="188624"/>
                  <a:pt x="513825" y="210864"/>
                </a:cubicBezTo>
                <a:cubicBezTo>
                  <a:pt x="513825" y="210864"/>
                  <a:pt x="513825" y="210864"/>
                  <a:pt x="513825" y="211276"/>
                </a:cubicBezTo>
                <a:cubicBezTo>
                  <a:pt x="503936" y="221160"/>
                  <a:pt x="492810" y="228985"/>
                  <a:pt x="480449" y="235163"/>
                </a:cubicBezTo>
                <a:lnTo>
                  <a:pt x="480449" y="379308"/>
                </a:lnTo>
                <a:cubicBezTo>
                  <a:pt x="480449" y="396194"/>
                  <a:pt x="466439" y="410196"/>
                  <a:pt x="449133" y="410196"/>
                </a:cubicBezTo>
                <a:lnTo>
                  <a:pt x="30904" y="410196"/>
                </a:lnTo>
                <a:cubicBezTo>
                  <a:pt x="14010" y="410196"/>
                  <a:pt x="0" y="396194"/>
                  <a:pt x="0" y="379308"/>
                </a:cubicBezTo>
                <a:lnTo>
                  <a:pt x="0" y="101313"/>
                </a:lnTo>
                <a:cubicBezTo>
                  <a:pt x="0" y="84016"/>
                  <a:pt x="14010" y="70013"/>
                  <a:pt x="30904" y="70013"/>
                </a:cubicBezTo>
                <a:lnTo>
                  <a:pt x="315217" y="70013"/>
                </a:lnTo>
                <a:cubicBezTo>
                  <a:pt x="321398" y="57658"/>
                  <a:pt x="329227" y="46538"/>
                  <a:pt x="338704" y="36654"/>
                </a:cubicBezTo>
                <a:cubicBezTo>
                  <a:pt x="339116" y="36654"/>
                  <a:pt x="339116" y="36654"/>
                  <a:pt x="339116" y="36654"/>
                </a:cubicBezTo>
                <a:lnTo>
                  <a:pt x="339116" y="36242"/>
                </a:lnTo>
                <a:cubicBezTo>
                  <a:pt x="361779" y="14003"/>
                  <a:pt x="392682" y="0"/>
                  <a:pt x="42647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1" name="Freeform 48">
            <a:extLst>
              <a:ext uri="{FF2B5EF4-FFF2-40B4-BE49-F238E27FC236}">
                <a16:creationId xmlns:a16="http://schemas.microsoft.com/office/drawing/2014/main" id="{489E76C0-0F07-468A-9FE4-3762DA79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18" y="4876911"/>
            <a:ext cx="1089345" cy="932324"/>
          </a:xfrm>
          <a:custGeom>
            <a:avLst/>
            <a:gdLst>
              <a:gd name="connsiteX0" fmla="*/ 55790 w 547213"/>
              <a:gd name="connsiteY0" fmla="*/ 346824 h 468336"/>
              <a:gd name="connsiteX1" fmla="*/ 15010 w 547213"/>
              <a:gd name="connsiteY1" fmla="*/ 441150 h 468336"/>
              <a:gd name="connsiteX2" fmla="*/ 15422 w 547213"/>
              <a:gd name="connsiteY2" fmla="*/ 449800 h 468336"/>
              <a:gd name="connsiteX3" fmla="*/ 23660 w 547213"/>
              <a:gd name="connsiteY3" fmla="*/ 453919 h 468336"/>
              <a:gd name="connsiteX4" fmla="*/ 515495 w 547213"/>
              <a:gd name="connsiteY4" fmla="*/ 453919 h 468336"/>
              <a:gd name="connsiteX5" fmla="*/ 522910 w 547213"/>
              <a:gd name="connsiteY5" fmla="*/ 449800 h 468336"/>
              <a:gd name="connsiteX6" fmla="*/ 523734 w 547213"/>
              <a:gd name="connsiteY6" fmla="*/ 441150 h 468336"/>
              <a:gd name="connsiteX7" fmla="*/ 482953 w 547213"/>
              <a:gd name="connsiteY7" fmla="*/ 346824 h 468336"/>
              <a:gd name="connsiteX8" fmla="*/ 120336 w 547213"/>
              <a:gd name="connsiteY8" fmla="*/ 252543 h 468336"/>
              <a:gd name="connsiteX9" fmla="*/ 189233 w 547213"/>
              <a:gd name="connsiteY9" fmla="*/ 252543 h 468336"/>
              <a:gd name="connsiteX10" fmla="*/ 196571 w 547213"/>
              <a:gd name="connsiteY10" fmla="*/ 259602 h 468336"/>
              <a:gd name="connsiteX11" fmla="*/ 189233 w 547213"/>
              <a:gd name="connsiteY11" fmla="*/ 266662 h 468336"/>
              <a:gd name="connsiteX12" fmla="*/ 120336 w 547213"/>
              <a:gd name="connsiteY12" fmla="*/ 266662 h 468336"/>
              <a:gd name="connsiteX13" fmla="*/ 113405 w 547213"/>
              <a:gd name="connsiteY13" fmla="*/ 259602 h 468336"/>
              <a:gd name="connsiteX14" fmla="*/ 120336 w 547213"/>
              <a:gd name="connsiteY14" fmla="*/ 252543 h 468336"/>
              <a:gd name="connsiteX15" fmla="*/ 120441 w 547213"/>
              <a:gd name="connsiteY15" fmla="*/ 218022 h 468336"/>
              <a:gd name="connsiteX16" fmla="*/ 278554 w 547213"/>
              <a:gd name="connsiteY16" fmla="*/ 218022 h 468336"/>
              <a:gd name="connsiteX17" fmla="*/ 285590 w 547213"/>
              <a:gd name="connsiteY17" fmla="*/ 225289 h 468336"/>
              <a:gd name="connsiteX18" fmla="*/ 278554 w 547213"/>
              <a:gd name="connsiteY18" fmla="*/ 232152 h 468336"/>
              <a:gd name="connsiteX19" fmla="*/ 120441 w 547213"/>
              <a:gd name="connsiteY19" fmla="*/ 232152 h 468336"/>
              <a:gd name="connsiteX20" fmla="*/ 113405 w 547213"/>
              <a:gd name="connsiteY20" fmla="*/ 225289 h 468336"/>
              <a:gd name="connsiteX21" fmla="*/ 120441 w 547213"/>
              <a:gd name="connsiteY21" fmla="*/ 218022 h 468336"/>
              <a:gd name="connsiteX22" fmla="*/ 120434 w 547213"/>
              <a:gd name="connsiteY22" fmla="*/ 183503 h 468336"/>
              <a:gd name="connsiteX23" fmla="*/ 225459 w 547213"/>
              <a:gd name="connsiteY23" fmla="*/ 183503 h 468336"/>
              <a:gd name="connsiteX24" fmla="*/ 232902 w 547213"/>
              <a:gd name="connsiteY24" fmla="*/ 190562 h 468336"/>
              <a:gd name="connsiteX25" fmla="*/ 225459 w 547213"/>
              <a:gd name="connsiteY25" fmla="*/ 197622 h 468336"/>
              <a:gd name="connsiteX26" fmla="*/ 120434 w 547213"/>
              <a:gd name="connsiteY26" fmla="*/ 197622 h 468336"/>
              <a:gd name="connsiteX27" fmla="*/ 113405 w 547213"/>
              <a:gd name="connsiteY27" fmla="*/ 190562 h 468336"/>
              <a:gd name="connsiteX28" fmla="*/ 120434 w 547213"/>
              <a:gd name="connsiteY28" fmla="*/ 183503 h 468336"/>
              <a:gd name="connsiteX29" fmla="*/ 120457 w 547213"/>
              <a:gd name="connsiteY29" fmla="*/ 147166 h 468336"/>
              <a:gd name="connsiteX30" fmla="*/ 173572 w 547213"/>
              <a:gd name="connsiteY30" fmla="*/ 147166 h 468336"/>
              <a:gd name="connsiteX31" fmla="*/ 180211 w 547213"/>
              <a:gd name="connsiteY31" fmla="*/ 154641 h 468336"/>
              <a:gd name="connsiteX32" fmla="*/ 173572 w 547213"/>
              <a:gd name="connsiteY32" fmla="*/ 161285 h 468336"/>
              <a:gd name="connsiteX33" fmla="*/ 120457 w 547213"/>
              <a:gd name="connsiteY33" fmla="*/ 161285 h 468336"/>
              <a:gd name="connsiteX34" fmla="*/ 113403 w 547213"/>
              <a:gd name="connsiteY34" fmla="*/ 154641 h 468336"/>
              <a:gd name="connsiteX35" fmla="*/ 120457 w 547213"/>
              <a:gd name="connsiteY35" fmla="*/ 147166 h 468336"/>
              <a:gd name="connsiteX36" fmla="*/ 102337 w 547213"/>
              <a:gd name="connsiteY36" fmla="*/ 119041 h 468336"/>
              <a:gd name="connsiteX37" fmla="*/ 92863 w 547213"/>
              <a:gd name="connsiteY37" fmla="*/ 128514 h 468336"/>
              <a:gd name="connsiteX38" fmla="*/ 92863 w 547213"/>
              <a:gd name="connsiteY38" fmla="*/ 287510 h 468336"/>
              <a:gd name="connsiteX39" fmla="*/ 102749 w 547213"/>
              <a:gd name="connsiteY39" fmla="*/ 297396 h 468336"/>
              <a:gd name="connsiteX40" fmla="*/ 435994 w 547213"/>
              <a:gd name="connsiteY40" fmla="*/ 297396 h 468336"/>
              <a:gd name="connsiteX41" fmla="*/ 445469 w 547213"/>
              <a:gd name="connsiteY41" fmla="*/ 287510 h 468336"/>
              <a:gd name="connsiteX42" fmla="*/ 445469 w 547213"/>
              <a:gd name="connsiteY42" fmla="*/ 171764 h 468336"/>
              <a:gd name="connsiteX43" fmla="*/ 424460 w 547213"/>
              <a:gd name="connsiteY43" fmla="*/ 171764 h 468336"/>
              <a:gd name="connsiteX44" fmla="*/ 414986 w 547213"/>
              <a:gd name="connsiteY44" fmla="*/ 195655 h 468336"/>
              <a:gd name="connsiteX45" fmla="*/ 402629 w 547213"/>
              <a:gd name="connsiteY45" fmla="*/ 204305 h 468336"/>
              <a:gd name="connsiteX46" fmla="*/ 402217 w 547213"/>
              <a:gd name="connsiteY46" fmla="*/ 204305 h 468336"/>
              <a:gd name="connsiteX47" fmla="*/ 389859 w 547213"/>
              <a:gd name="connsiteY47" fmla="*/ 196479 h 468336"/>
              <a:gd name="connsiteX48" fmla="*/ 378325 w 547213"/>
              <a:gd name="connsiteY48" fmla="*/ 171764 h 468336"/>
              <a:gd name="connsiteX49" fmla="*/ 288938 w 547213"/>
              <a:gd name="connsiteY49" fmla="*/ 171764 h 468336"/>
              <a:gd name="connsiteX50" fmla="*/ 271225 w 547213"/>
              <a:gd name="connsiteY50" fmla="*/ 153641 h 468336"/>
              <a:gd name="connsiteX51" fmla="*/ 271225 w 547213"/>
              <a:gd name="connsiteY51" fmla="*/ 119041 h 468336"/>
              <a:gd name="connsiteX52" fmla="*/ 364767 w 547213"/>
              <a:gd name="connsiteY52" fmla="*/ 91726 h 468336"/>
              <a:gd name="connsiteX53" fmla="*/ 364767 w 547213"/>
              <a:gd name="connsiteY53" fmla="*/ 110523 h 468336"/>
              <a:gd name="connsiteX54" fmla="*/ 401086 w 547213"/>
              <a:gd name="connsiteY54" fmla="*/ 120329 h 468336"/>
              <a:gd name="connsiteX55" fmla="*/ 417594 w 547213"/>
              <a:gd name="connsiteY55" fmla="*/ 120329 h 468336"/>
              <a:gd name="connsiteX56" fmla="*/ 453913 w 547213"/>
              <a:gd name="connsiteY56" fmla="*/ 110523 h 468336"/>
              <a:gd name="connsiteX57" fmla="*/ 453913 w 547213"/>
              <a:gd name="connsiteY57" fmla="*/ 91726 h 468336"/>
              <a:gd name="connsiteX58" fmla="*/ 416769 w 547213"/>
              <a:gd name="connsiteY58" fmla="*/ 104802 h 468336"/>
              <a:gd name="connsiteX59" fmla="*/ 409340 w 547213"/>
              <a:gd name="connsiteY59" fmla="*/ 106028 h 468336"/>
              <a:gd name="connsiteX60" fmla="*/ 401911 w 547213"/>
              <a:gd name="connsiteY60" fmla="*/ 104802 h 468336"/>
              <a:gd name="connsiteX61" fmla="*/ 67324 w 547213"/>
              <a:gd name="connsiteY61" fmla="*/ 84441 h 468336"/>
              <a:gd name="connsiteX62" fmla="*/ 58262 w 547213"/>
              <a:gd name="connsiteY62" fmla="*/ 93914 h 468336"/>
              <a:gd name="connsiteX63" fmla="*/ 58262 w 547213"/>
              <a:gd name="connsiteY63" fmla="*/ 332407 h 468336"/>
              <a:gd name="connsiteX64" fmla="*/ 480482 w 547213"/>
              <a:gd name="connsiteY64" fmla="*/ 332407 h 468336"/>
              <a:gd name="connsiteX65" fmla="*/ 480482 w 547213"/>
              <a:gd name="connsiteY65" fmla="*/ 171764 h 468336"/>
              <a:gd name="connsiteX66" fmla="*/ 459886 w 547213"/>
              <a:gd name="connsiteY66" fmla="*/ 171764 h 468336"/>
              <a:gd name="connsiteX67" fmla="*/ 459886 w 547213"/>
              <a:gd name="connsiteY67" fmla="*/ 287510 h 468336"/>
              <a:gd name="connsiteX68" fmla="*/ 435994 w 547213"/>
              <a:gd name="connsiteY68" fmla="*/ 311400 h 468336"/>
              <a:gd name="connsiteX69" fmla="*/ 102749 w 547213"/>
              <a:gd name="connsiteY69" fmla="*/ 311400 h 468336"/>
              <a:gd name="connsiteX70" fmla="*/ 78858 w 547213"/>
              <a:gd name="connsiteY70" fmla="*/ 287510 h 468336"/>
              <a:gd name="connsiteX71" fmla="*/ 78858 w 547213"/>
              <a:gd name="connsiteY71" fmla="*/ 128514 h 468336"/>
              <a:gd name="connsiteX72" fmla="*/ 102337 w 547213"/>
              <a:gd name="connsiteY72" fmla="*/ 105036 h 468336"/>
              <a:gd name="connsiteX73" fmla="*/ 271225 w 547213"/>
              <a:gd name="connsiteY73" fmla="*/ 105036 h 468336"/>
              <a:gd name="connsiteX74" fmla="*/ 271225 w 547213"/>
              <a:gd name="connsiteY74" fmla="*/ 84441 h 468336"/>
              <a:gd name="connsiteX75" fmla="*/ 409340 w 547213"/>
              <a:gd name="connsiteY75" fmla="*/ 49231 h 468336"/>
              <a:gd name="connsiteX76" fmla="*/ 349497 w 547213"/>
              <a:gd name="connsiteY76" fmla="*/ 70887 h 468336"/>
              <a:gd name="connsiteX77" fmla="*/ 406451 w 547213"/>
              <a:gd name="connsiteY77" fmla="*/ 91726 h 468336"/>
              <a:gd name="connsiteX78" fmla="*/ 412229 w 547213"/>
              <a:gd name="connsiteY78" fmla="*/ 91726 h 468336"/>
              <a:gd name="connsiteX79" fmla="*/ 469183 w 547213"/>
              <a:gd name="connsiteY79" fmla="*/ 70887 h 468336"/>
              <a:gd name="connsiteX80" fmla="*/ 406864 w 547213"/>
              <a:gd name="connsiteY80" fmla="*/ 35338 h 468336"/>
              <a:gd name="connsiteX81" fmla="*/ 411816 w 547213"/>
              <a:gd name="connsiteY81" fmla="*/ 35338 h 468336"/>
              <a:gd name="connsiteX82" fmla="*/ 486104 w 547213"/>
              <a:gd name="connsiteY82" fmla="*/ 61898 h 468336"/>
              <a:gd name="connsiteX83" fmla="*/ 492295 w 547213"/>
              <a:gd name="connsiteY83" fmla="*/ 68844 h 468336"/>
              <a:gd name="connsiteX84" fmla="*/ 492707 w 547213"/>
              <a:gd name="connsiteY84" fmla="*/ 70887 h 468336"/>
              <a:gd name="connsiteX85" fmla="*/ 492707 w 547213"/>
              <a:gd name="connsiteY85" fmla="*/ 101942 h 468336"/>
              <a:gd name="connsiteX86" fmla="*/ 485279 w 547213"/>
              <a:gd name="connsiteY86" fmla="*/ 109297 h 468336"/>
              <a:gd name="connsiteX87" fmla="*/ 477850 w 547213"/>
              <a:gd name="connsiteY87" fmla="*/ 101942 h 468336"/>
              <a:gd name="connsiteX88" fmla="*/ 477850 w 547213"/>
              <a:gd name="connsiteY88" fmla="*/ 82737 h 468336"/>
              <a:gd name="connsiteX89" fmla="*/ 467532 w 547213"/>
              <a:gd name="connsiteY89" fmla="*/ 86823 h 468336"/>
              <a:gd name="connsiteX90" fmla="*/ 467532 w 547213"/>
              <a:gd name="connsiteY90" fmla="*/ 115426 h 468336"/>
              <a:gd name="connsiteX91" fmla="*/ 462580 w 547213"/>
              <a:gd name="connsiteY91" fmla="*/ 122372 h 468336"/>
              <a:gd name="connsiteX92" fmla="*/ 421308 w 547213"/>
              <a:gd name="connsiteY92" fmla="*/ 134222 h 468336"/>
              <a:gd name="connsiteX93" fmla="*/ 409340 w 547213"/>
              <a:gd name="connsiteY93" fmla="*/ 135856 h 468336"/>
              <a:gd name="connsiteX94" fmla="*/ 396958 w 547213"/>
              <a:gd name="connsiteY94" fmla="*/ 134222 h 468336"/>
              <a:gd name="connsiteX95" fmla="*/ 355687 w 547213"/>
              <a:gd name="connsiteY95" fmla="*/ 122372 h 468336"/>
              <a:gd name="connsiteX96" fmla="*/ 350735 w 547213"/>
              <a:gd name="connsiteY96" fmla="*/ 115426 h 468336"/>
              <a:gd name="connsiteX97" fmla="*/ 350735 w 547213"/>
              <a:gd name="connsiteY97" fmla="*/ 86823 h 468336"/>
              <a:gd name="connsiteX98" fmla="*/ 332575 w 547213"/>
              <a:gd name="connsiteY98" fmla="*/ 79877 h 468336"/>
              <a:gd name="connsiteX99" fmla="*/ 325972 w 547213"/>
              <a:gd name="connsiteY99" fmla="*/ 70887 h 468336"/>
              <a:gd name="connsiteX100" fmla="*/ 332575 w 547213"/>
              <a:gd name="connsiteY100" fmla="*/ 61898 h 468336"/>
              <a:gd name="connsiteX101" fmla="*/ 288938 w 547213"/>
              <a:gd name="connsiteY101" fmla="*/ 14417 h 468336"/>
              <a:gd name="connsiteX102" fmla="*/ 285231 w 547213"/>
              <a:gd name="connsiteY102" fmla="*/ 18124 h 468336"/>
              <a:gd name="connsiteX103" fmla="*/ 285231 w 547213"/>
              <a:gd name="connsiteY103" fmla="*/ 153641 h 468336"/>
              <a:gd name="connsiteX104" fmla="*/ 288938 w 547213"/>
              <a:gd name="connsiteY104" fmla="*/ 156936 h 468336"/>
              <a:gd name="connsiteX105" fmla="*/ 382856 w 547213"/>
              <a:gd name="connsiteY105" fmla="*/ 156936 h 468336"/>
              <a:gd name="connsiteX106" fmla="*/ 389447 w 547213"/>
              <a:gd name="connsiteY106" fmla="*/ 161467 h 468336"/>
              <a:gd name="connsiteX107" fmla="*/ 402217 w 547213"/>
              <a:gd name="connsiteY107" fmla="*/ 189476 h 468336"/>
              <a:gd name="connsiteX108" fmla="*/ 412927 w 547213"/>
              <a:gd name="connsiteY108" fmla="*/ 161879 h 468336"/>
              <a:gd name="connsiteX109" fmla="*/ 419517 w 547213"/>
              <a:gd name="connsiteY109" fmla="*/ 156936 h 468336"/>
              <a:gd name="connsiteX110" fmla="*/ 529501 w 547213"/>
              <a:gd name="connsiteY110" fmla="*/ 156936 h 468336"/>
              <a:gd name="connsiteX111" fmla="*/ 533208 w 547213"/>
              <a:gd name="connsiteY111" fmla="*/ 153641 h 468336"/>
              <a:gd name="connsiteX112" fmla="*/ 533208 w 547213"/>
              <a:gd name="connsiteY112" fmla="*/ 18124 h 468336"/>
              <a:gd name="connsiteX113" fmla="*/ 529501 w 547213"/>
              <a:gd name="connsiteY113" fmla="*/ 14417 h 468336"/>
              <a:gd name="connsiteX114" fmla="*/ 288938 w 547213"/>
              <a:gd name="connsiteY114" fmla="*/ 0 h 468336"/>
              <a:gd name="connsiteX115" fmla="*/ 529501 w 547213"/>
              <a:gd name="connsiteY115" fmla="*/ 0 h 468336"/>
              <a:gd name="connsiteX116" fmla="*/ 547213 w 547213"/>
              <a:gd name="connsiteY116" fmla="*/ 18124 h 468336"/>
              <a:gd name="connsiteX117" fmla="*/ 547213 w 547213"/>
              <a:gd name="connsiteY117" fmla="*/ 153641 h 468336"/>
              <a:gd name="connsiteX118" fmla="*/ 529501 w 547213"/>
              <a:gd name="connsiteY118" fmla="*/ 171764 h 468336"/>
              <a:gd name="connsiteX119" fmla="*/ 494899 w 547213"/>
              <a:gd name="connsiteY119" fmla="*/ 171764 h 468336"/>
              <a:gd name="connsiteX120" fmla="*/ 494899 w 547213"/>
              <a:gd name="connsiteY120" fmla="*/ 338174 h 468336"/>
              <a:gd name="connsiteX121" fmla="*/ 536915 w 547213"/>
              <a:gd name="connsiteY121" fmla="*/ 435384 h 468336"/>
              <a:gd name="connsiteX122" fmla="*/ 534856 w 547213"/>
              <a:gd name="connsiteY122" fmla="*/ 458039 h 468336"/>
              <a:gd name="connsiteX123" fmla="*/ 515495 w 547213"/>
              <a:gd name="connsiteY123" fmla="*/ 468336 h 468336"/>
              <a:gd name="connsiteX124" fmla="*/ 23660 w 547213"/>
              <a:gd name="connsiteY124" fmla="*/ 468336 h 468336"/>
              <a:gd name="connsiteX125" fmla="*/ 3888 w 547213"/>
              <a:gd name="connsiteY125" fmla="*/ 458039 h 468336"/>
              <a:gd name="connsiteX126" fmla="*/ 1828 w 547213"/>
              <a:gd name="connsiteY126" fmla="*/ 435384 h 468336"/>
              <a:gd name="connsiteX127" fmla="*/ 43844 w 547213"/>
              <a:gd name="connsiteY127" fmla="*/ 338174 h 468336"/>
              <a:gd name="connsiteX128" fmla="*/ 43844 w 547213"/>
              <a:gd name="connsiteY128" fmla="*/ 93914 h 468336"/>
              <a:gd name="connsiteX129" fmla="*/ 67324 w 547213"/>
              <a:gd name="connsiteY129" fmla="*/ 70024 h 468336"/>
              <a:gd name="connsiteX130" fmla="*/ 271225 w 547213"/>
              <a:gd name="connsiteY130" fmla="*/ 70024 h 468336"/>
              <a:gd name="connsiteX131" fmla="*/ 271225 w 547213"/>
              <a:gd name="connsiteY131" fmla="*/ 18124 h 468336"/>
              <a:gd name="connsiteX132" fmla="*/ 288938 w 547213"/>
              <a:gd name="connsiteY132" fmla="*/ 0 h 46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47213" h="468336">
                <a:moveTo>
                  <a:pt x="55790" y="346824"/>
                </a:moveTo>
                <a:lnTo>
                  <a:pt x="15010" y="441150"/>
                </a:lnTo>
                <a:cubicBezTo>
                  <a:pt x="13774" y="444034"/>
                  <a:pt x="14186" y="447329"/>
                  <a:pt x="15422" y="449800"/>
                </a:cubicBezTo>
                <a:cubicBezTo>
                  <a:pt x="17893" y="452272"/>
                  <a:pt x="20365" y="453919"/>
                  <a:pt x="23660" y="453919"/>
                </a:cubicBezTo>
                <a:lnTo>
                  <a:pt x="515495" y="453919"/>
                </a:lnTo>
                <a:cubicBezTo>
                  <a:pt x="518379" y="453919"/>
                  <a:pt x="521262" y="452272"/>
                  <a:pt x="522910" y="449800"/>
                </a:cubicBezTo>
                <a:cubicBezTo>
                  <a:pt x="524969" y="447329"/>
                  <a:pt x="524969" y="444034"/>
                  <a:pt x="523734" y="441150"/>
                </a:cubicBezTo>
                <a:lnTo>
                  <a:pt x="482953" y="346824"/>
                </a:lnTo>
                <a:close/>
                <a:moveTo>
                  <a:pt x="120336" y="252543"/>
                </a:moveTo>
                <a:lnTo>
                  <a:pt x="189233" y="252543"/>
                </a:lnTo>
                <a:cubicBezTo>
                  <a:pt x="193310" y="252543"/>
                  <a:pt x="196571" y="255450"/>
                  <a:pt x="196571" y="259602"/>
                </a:cubicBezTo>
                <a:cubicBezTo>
                  <a:pt x="196571" y="263340"/>
                  <a:pt x="193310" y="266662"/>
                  <a:pt x="189233" y="266662"/>
                </a:cubicBezTo>
                <a:lnTo>
                  <a:pt x="120336" y="266662"/>
                </a:lnTo>
                <a:cubicBezTo>
                  <a:pt x="116259" y="266662"/>
                  <a:pt x="113405" y="263340"/>
                  <a:pt x="113405" y="259602"/>
                </a:cubicBezTo>
                <a:cubicBezTo>
                  <a:pt x="113405" y="255450"/>
                  <a:pt x="116259" y="252543"/>
                  <a:pt x="120336" y="252543"/>
                </a:cubicBezTo>
                <a:close/>
                <a:moveTo>
                  <a:pt x="120441" y="218022"/>
                </a:moveTo>
                <a:lnTo>
                  <a:pt x="278554" y="218022"/>
                </a:lnTo>
                <a:cubicBezTo>
                  <a:pt x="282279" y="218022"/>
                  <a:pt x="285590" y="221252"/>
                  <a:pt x="285590" y="225289"/>
                </a:cubicBezTo>
                <a:cubicBezTo>
                  <a:pt x="285590" y="229326"/>
                  <a:pt x="282279" y="232152"/>
                  <a:pt x="278554" y="232152"/>
                </a:cubicBezTo>
                <a:lnTo>
                  <a:pt x="120441" y="232152"/>
                </a:lnTo>
                <a:cubicBezTo>
                  <a:pt x="116302" y="232152"/>
                  <a:pt x="113405" y="229326"/>
                  <a:pt x="113405" y="225289"/>
                </a:cubicBezTo>
                <a:cubicBezTo>
                  <a:pt x="113405" y="221252"/>
                  <a:pt x="116302" y="218022"/>
                  <a:pt x="120441" y="218022"/>
                </a:cubicBezTo>
                <a:close/>
                <a:moveTo>
                  <a:pt x="120434" y="183503"/>
                </a:moveTo>
                <a:lnTo>
                  <a:pt x="225459" y="183503"/>
                </a:lnTo>
                <a:cubicBezTo>
                  <a:pt x="229594" y="183503"/>
                  <a:pt x="232902" y="186825"/>
                  <a:pt x="232902" y="190562"/>
                </a:cubicBezTo>
                <a:cubicBezTo>
                  <a:pt x="232902" y="194715"/>
                  <a:pt x="229594" y="197622"/>
                  <a:pt x="225459" y="197622"/>
                </a:cubicBezTo>
                <a:lnTo>
                  <a:pt x="120434" y="197622"/>
                </a:lnTo>
                <a:cubicBezTo>
                  <a:pt x="116299" y="197622"/>
                  <a:pt x="113405" y="194715"/>
                  <a:pt x="113405" y="190562"/>
                </a:cubicBezTo>
                <a:cubicBezTo>
                  <a:pt x="113405" y="186825"/>
                  <a:pt x="116299" y="183503"/>
                  <a:pt x="120434" y="183503"/>
                </a:cubicBezTo>
                <a:close/>
                <a:moveTo>
                  <a:pt x="120457" y="147166"/>
                </a:moveTo>
                <a:lnTo>
                  <a:pt x="173572" y="147166"/>
                </a:lnTo>
                <a:cubicBezTo>
                  <a:pt x="177306" y="147166"/>
                  <a:pt x="180211" y="150488"/>
                  <a:pt x="180211" y="154641"/>
                </a:cubicBezTo>
                <a:cubicBezTo>
                  <a:pt x="180211" y="157963"/>
                  <a:pt x="177306" y="161285"/>
                  <a:pt x="173572" y="161285"/>
                </a:cubicBezTo>
                <a:lnTo>
                  <a:pt x="120457" y="161285"/>
                </a:lnTo>
                <a:cubicBezTo>
                  <a:pt x="116308" y="161285"/>
                  <a:pt x="113403" y="157963"/>
                  <a:pt x="113403" y="154641"/>
                </a:cubicBezTo>
                <a:cubicBezTo>
                  <a:pt x="113403" y="150488"/>
                  <a:pt x="116308" y="147166"/>
                  <a:pt x="120457" y="147166"/>
                </a:cubicBezTo>
                <a:close/>
                <a:moveTo>
                  <a:pt x="102337" y="119041"/>
                </a:moveTo>
                <a:cubicBezTo>
                  <a:pt x="97394" y="119041"/>
                  <a:pt x="92863" y="123572"/>
                  <a:pt x="92863" y="128514"/>
                </a:cubicBezTo>
                <a:lnTo>
                  <a:pt x="92863" y="287510"/>
                </a:lnTo>
                <a:cubicBezTo>
                  <a:pt x="92863" y="293276"/>
                  <a:pt x="97394" y="297396"/>
                  <a:pt x="102749" y="297396"/>
                </a:cubicBezTo>
                <a:lnTo>
                  <a:pt x="435994" y="297396"/>
                </a:lnTo>
                <a:cubicBezTo>
                  <a:pt x="441349" y="297396"/>
                  <a:pt x="445469" y="292865"/>
                  <a:pt x="445469" y="287510"/>
                </a:cubicBezTo>
                <a:lnTo>
                  <a:pt x="445469" y="171764"/>
                </a:lnTo>
                <a:lnTo>
                  <a:pt x="424460" y="171764"/>
                </a:lnTo>
                <a:lnTo>
                  <a:pt x="414986" y="195655"/>
                </a:lnTo>
                <a:cubicBezTo>
                  <a:pt x="413339" y="201010"/>
                  <a:pt x="408396" y="204305"/>
                  <a:pt x="402629" y="204305"/>
                </a:cubicBezTo>
                <a:cubicBezTo>
                  <a:pt x="402629" y="204305"/>
                  <a:pt x="402629" y="204305"/>
                  <a:pt x="402217" y="204305"/>
                </a:cubicBezTo>
                <a:cubicBezTo>
                  <a:pt x="396862" y="204305"/>
                  <a:pt x="391919" y="201422"/>
                  <a:pt x="389859" y="196479"/>
                </a:cubicBezTo>
                <a:lnTo>
                  <a:pt x="378325" y="171764"/>
                </a:lnTo>
                <a:lnTo>
                  <a:pt x="288938" y="171764"/>
                </a:lnTo>
                <a:cubicBezTo>
                  <a:pt x="279052" y="171764"/>
                  <a:pt x="271225" y="163526"/>
                  <a:pt x="271225" y="153641"/>
                </a:cubicBezTo>
                <a:lnTo>
                  <a:pt x="271225" y="119041"/>
                </a:lnTo>
                <a:close/>
                <a:moveTo>
                  <a:pt x="364767" y="91726"/>
                </a:moveTo>
                <a:lnTo>
                  <a:pt x="364767" y="110523"/>
                </a:lnTo>
                <a:lnTo>
                  <a:pt x="401086" y="120329"/>
                </a:lnTo>
                <a:cubicBezTo>
                  <a:pt x="406451" y="121964"/>
                  <a:pt x="412229" y="121964"/>
                  <a:pt x="417594" y="120329"/>
                </a:cubicBezTo>
                <a:lnTo>
                  <a:pt x="453913" y="110523"/>
                </a:lnTo>
                <a:lnTo>
                  <a:pt x="453913" y="91726"/>
                </a:lnTo>
                <a:lnTo>
                  <a:pt x="416769" y="104802"/>
                </a:lnTo>
                <a:cubicBezTo>
                  <a:pt x="414292" y="106028"/>
                  <a:pt x="411816" y="106028"/>
                  <a:pt x="409340" y="106028"/>
                </a:cubicBezTo>
                <a:cubicBezTo>
                  <a:pt x="406451" y="106028"/>
                  <a:pt x="403975" y="106028"/>
                  <a:pt x="401911" y="104802"/>
                </a:cubicBezTo>
                <a:close/>
                <a:moveTo>
                  <a:pt x="67324" y="84441"/>
                </a:moveTo>
                <a:cubicBezTo>
                  <a:pt x="62381" y="84441"/>
                  <a:pt x="58262" y="88148"/>
                  <a:pt x="58262" y="93914"/>
                </a:cubicBezTo>
                <a:lnTo>
                  <a:pt x="58262" y="332407"/>
                </a:lnTo>
                <a:lnTo>
                  <a:pt x="480482" y="332407"/>
                </a:lnTo>
                <a:lnTo>
                  <a:pt x="480482" y="171764"/>
                </a:lnTo>
                <a:lnTo>
                  <a:pt x="459886" y="171764"/>
                </a:lnTo>
                <a:lnTo>
                  <a:pt x="459886" y="287510"/>
                </a:lnTo>
                <a:cubicBezTo>
                  <a:pt x="459886" y="300691"/>
                  <a:pt x="448764" y="311400"/>
                  <a:pt x="435994" y="311400"/>
                </a:cubicBezTo>
                <a:lnTo>
                  <a:pt x="102749" y="311400"/>
                </a:lnTo>
                <a:cubicBezTo>
                  <a:pt x="89156" y="311400"/>
                  <a:pt x="78858" y="300691"/>
                  <a:pt x="78858" y="287510"/>
                </a:cubicBezTo>
                <a:lnTo>
                  <a:pt x="78858" y="128514"/>
                </a:lnTo>
                <a:cubicBezTo>
                  <a:pt x="78858" y="115745"/>
                  <a:pt x="89156" y="105036"/>
                  <a:pt x="102337" y="105036"/>
                </a:cubicBezTo>
                <a:lnTo>
                  <a:pt x="271225" y="105036"/>
                </a:lnTo>
                <a:lnTo>
                  <a:pt x="271225" y="84441"/>
                </a:lnTo>
                <a:close/>
                <a:moveTo>
                  <a:pt x="409340" y="49231"/>
                </a:moveTo>
                <a:lnTo>
                  <a:pt x="349497" y="70887"/>
                </a:lnTo>
                <a:lnTo>
                  <a:pt x="406451" y="91726"/>
                </a:lnTo>
                <a:cubicBezTo>
                  <a:pt x="408514" y="92544"/>
                  <a:pt x="410165" y="92544"/>
                  <a:pt x="412229" y="91726"/>
                </a:cubicBezTo>
                <a:lnTo>
                  <a:pt x="469183" y="70887"/>
                </a:lnTo>
                <a:close/>
                <a:moveTo>
                  <a:pt x="406864" y="35338"/>
                </a:moveTo>
                <a:cubicBezTo>
                  <a:pt x="408514" y="34521"/>
                  <a:pt x="410165" y="34521"/>
                  <a:pt x="411816" y="35338"/>
                </a:cubicBezTo>
                <a:lnTo>
                  <a:pt x="486104" y="61898"/>
                </a:lnTo>
                <a:cubicBezTo>
                  <a:pt x="489406" y="63124"/>
                  <a:pt x="491469" y="65984"/>
                  <a:pt x="492295" y="68844"/>
                </a:cubicBezTo>
                <a:cubicBezTo>
                  <a:pt x="492295" y="69661"/>
                  <a:pt x="492707" y="70479"/>
                  <a:pt x="492707" y="70887"/>
                </a:cubicBezTo>
                <a:lnTo>
                  <a:pt x="492707" y="101942"/>
                </a:lnTo>
                <a:cubicBezTo>
                  <a:pt x="492707" y="106028"/>
                  <a:pt x="489406" y="109297"/>
                  <a:pt x="485279" y="109297"/>
                </a:cubicBezTo>
                <a:cubicBezTo>
                  <a:pt x="481564" y="109297"/>
                  <a:pt x="477850" y="106028"/>
                  <a:pt x="477850" y="101942"/>
                </a:cubicBezTo>
                <a:lnTo>
                  <a:pt x="477850" y="82737"/>
                </a:lnTo>
                <a:lnTo>
                  <a:pt x="467532" y="86823"/>
                </a:lnTo>
                <a:lnTo>
                  <a:pt x="467532" y="115426"/>
                </a:lnTo>
                <a:cubicBezTo>
                  <a:pt x="467532" y="118695"/>
                  <a:pt x="465468" y="121555"/>
                  <a:pt x="462580" y="122372"/>
                </a:cubicBezTo>
                <a:lnTo>
                  <a:pt x="421308" y="134222"/>
                </a:lnTo>
                <a:cubicBezTo>
                  <a:pt x="417594" y="135039"/>
                  <a:pt x="413467" y="135856"/>
                  <a:pt x="409340" y="135856"/>
                </a:cubicBezTo>
                <a:cubicBezTo>
                  <a:pt x="405213" y="135856"/>
                  <a:pt x="401086" y="135039"/>
                  <a:pt x="396958" y="134222"/>
                </a:cubicBezTo>
                <a:lnTo>
                  <a:pt x="355687" y="122372"/>
                </a:lnTo>
                <a:cubicBezTo>
                  <a:pt x="352798" y="121555"/>
                  <a:pt x="350735" y="118695"/>
                  <a:pt x="350735" y="115426"/>
                </a:cubicBezTo>
                <a:lnTo>
                  <a:pt x="350735" y="86823"/>
                </a:lnTo>
                <a:lnTo>
                  <a:pt x="332575" y="79877"/>
                </a:lnTo>
                <a:cubicBezTo>
                  <a:pt x="328448" y="78651"/>
                  <a:pt x="325972" y="75382"/>
                  <a:pt x="325972" y="70887"/>
                </a:cubicBezTo>
                <a:cubicBezTo>
                  <a:pt x="325972" y="67210"/>
                  <a:pt x="328448" y="63532"/>
                  <a:pt x="332575" y="61898"/>
                </a:cubicBezTo>
                <a:close/>
                <a:moveTo>
                  <a:pt x="288938" y="14417"/>
                </a:moveTo>
                <a:cubicBezTo>
                  <a:pt x="286879" y="14417"/>
                  <a:pt x="285231" y="16064"/>
                  <a:pt x="285231" y="18124"/>
                </a:cubicBezTo>
                <a:lnTo>
                  <a:pt x="285231" y="153641"/>
                </a:lnTo>
                <a:cubicBezTo>
                  <a:pt x="285231" y="155700"/>
                  <a:pt x="286879" y="156936"/>
                  <a:pt x="288938" y="156936"/>
                </a:cubicBezTo>
                <a:lnTo>
                  <a:pt x="382856" y="156936"/>
                </a:lnTo>
                <a:cubicBezTo>
                  <a:pt x="385740" y="156936"/>
                  <a:pt x="388211" y="158995"/>
                  <a:pt x="389447" y="161467"/>
                </a:cubicBezTo>
                <a:lnTo>
                  <a:pt x="402217" y="189476"/>
                </a:lnTo>
                <a:lnTo>
                  <a:pt x="412927" y="161879"/>
                </a:lnTo>
                <a:cubicBezTo>
                  <a:pt x="413751" y="158995"/>
                  <a:pt x="416634" y="156936"/>
                  <a:pt x="419517" y="156936"/>
                </a:cubicBezTo>
                <a:lnTo>
                  <a:pt x="529501" y="156936"/>
                </a:lnTo>
                <a:cubicBezTo>
                  <a:pt x="531148" y="156936"/>
                  <a:pt x="533208" y="155700"/>
                  <a:pt x="533208" y="153641"/>
                </a:cubicBezTo>
                <a:lnTo>
                  <a:pt x="533208" y="18124"/>
                </a:lnTo>
                <a:cubicBezTo>
                  <a:pt x="533208" y="16064"/>
                  <a:pt x="531148" y="14417"/>
                  <a:pt x="529501" y="14417"/>
                </a:cubicBezTo>
                <a:close/>
                <a:moveTo>
                  <a:pt x="288938" y="0"/>
                </a:moveTo>
                <a:lnTo>
                  <a:pt x="529501" y="0"/>
                </a:lnTo>
                <a:cubicBezTo>
                  <a:pt x="538975" y="0"/>
                  <a:pt x="547213" y="8238"/>
                  <a:pt x="547213" y="18124"/>
                </a:cubicBezTo>
                <a:lnTo>
                  <a:pt x="547213" y="153641"/>
                </a:lnTo>
                <a:cubicBezTo>
                  <a:pt x="547213" y="163526"/>
                  <a:pt x="538975" y="171764"/>
                  <a:pt x="529501" y="171764"/>
                </a:cubicBezTo>
                <a:lnTo>
                  <a:pt x="494899" y="171764"/>
                </a:lnTo>
                <a:lnTo>
                  <a:pt x="494899" y="338174"/>
                </a:lnTo>
                <a:lnTo>
                  <a:pt x="536915" y="435384"/>
                </a:lnTo>
                <a:cubicBezTo>
                  <a:pt x="540211" y="442798"/>
                  <a:pt x="539387" y="451036"/>
                  <a:pt x="534856" y="458039"/>
                </a:cubicBezTo>
                <a:cubicBezTo>
                  <a:pt x="530736" y="464629"/>
                  <a:pt x="523322" y="468336"/>
                  <a:pt x="515495" y="468336"/>
                </a:cubicBezTo>
                <a:lnTo>
                  <a:pt x="23660" y="468336"/>
                </a:lnTo>
                <a:cubicBezTo>
                  <a:pt x="15422" y="468336"/>
                  <a:pt x="8419" y="464629"/>
                  <a:pt x="3888" y="458039"/>
                </a:cubicBezTo>
                <a:cubicBezTo>
                  <a:pt x="-643" y="451036"/>
                  <a:pt x="-1055" y="442798"/>
                  <a:pt x="1828" y="435384"/>
                </a:cubicBezTo>
                <a:lnTo>
                  <a:pt x="43844" y="338174"/>
                </a:lnTo>
                <a:lnTo>
                  <a:pt x="43844" y="93914"/>
                </a:lnTo>
                <a:cubicBezTo>
                  <a:pt x="43844" y="80733"/>
                  <a:pt x="54554" y="70024"/>
                  <a:pt x="67324" y="70024"/>
                </a:cubicBezTo>
                <a:lnTo>
                  <a:pt x="271225" y="70024"/>
                </a:lnTo>
                <a:lnTo>
                  <a:pt x="271225" y="18124"/>
                </a:lnTo>
                <a:cubicBezTo>
                  <a:pt x="271225" y="8238"/>
                  <a:pt x="279052" y="0"/>
                  <a:pt x="288938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41" name="Freeform 152">
            <a:extLst>
              <a:ext uri="{FF2B5EF4-FFF2-40B4-BE49-F238E27FC236}">
                <a16:creationId xmlns:a16="http://schemas.microsoft.com/office/drawing/2014/main" id="{C26949FC-0DE4-4E4C-A221-60013A52FE81}"/>
              </a:ext>
            </a:extLst>
          </p:cNvPr>
          <p:cNvSpPr>
            <a:spLocks/>
          </p:cNvSpPr>
          <p:nvPr/>
        </p:nvSpPr>
        <p:spPr bwMode="auto">
          <a:xfrm>
            <a:off x="1495425" y="4433888"/>
            <a:ext cx="155575" cy="2008188"/>
          </a:xfrm>
          <a:custGeom>
            <a:avLst/>
            <a:gdLst>
              <a:gd name="T0" fmla="*/ 102 w 203"/>
              <a:gd name="T1" fmla="*/ 2639 h 2639"/>
              <a:gd name="T2" fmla="*/ 102 w 203"/>
              <a:gd name="T3" fmla="*/ 2639 h 2639"/>
              <a:gd name="T4" fmla="*/ 0 w 203"/>
              <a:gd name="T5" fmla="*/ 2538 h 2639"/>
              <a:gd name="T6" fmla="*/ 0 w 203"/>
              <a:gd name="T7" fmla="*/ 102 h 2639"/>
              <a:gd name="T8" fmla="*/ 102 w 203"/>
              <a:gd name="T9" fmla="*/ 0 h 2639"/>
              <a:gd name="T10" fmla="*/ 203 w 203"/>
              <a:gd name="T11" fmla="*/ 102 h 2639"/>
              <a:gd name="T12" fmla="*/ 203 w 203"/>
              <a:gd name="T13" fmla="*/ 2538 h 2639"/>
              <a:gd name="T14" fmla="*/ 102 w 203"/>
              <a:gd name="T15" fmla="*/ 2639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639">
                <a:moveTo>
                  <a:pt x="102" y="2639"/>
                </a:moveTo>
                <a:lnTo>
                  <a:pt x="102" y="2639"/>
                </a:lnTo>
                <a:cubicBezTo>
                  <a:pt x="46" y="2639"/>
                  <a:pt x="0" y="2594"/>
                  <a:pt x="0" y="2538"/>
                </a:cubicBez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cubicBezTo>
                  <a:pt x="158" y="0"/>
                  <a:pt x="203" y="46"/>
                  <a:pt x="203" y="102"/>
                </a:cubicBezTo>
                <a:lnTo>
                  <a:pt x="203" y="2538"/>
                </a:lnTo>
                <a:cubicBezTo>
                  <a:pt x="203" y="2594"/>
                  <a:pt x="158" y="2639"/>
                  <a:pt x="102" y="2639"/>
                </a:cubicBezTo>
                <a:close/>
              </a:path>
            </a:pathLst>
          </a:custGeom>
          <a:solidFill>
            <a:srgbClr val="E5E8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43" name="Freeform 226">
            <a:extLst>
              <a:ext uri="{FF2B5EF4-FFF2-40B4-BE49-F238E27FC236}">
                <a16:creationId xmlns:a16="http://schemas.microsoft.com/office/drawing/2014/main" id="{37ED9175-E22C-407D-9EBE-08F26F16EB8C}"/>
              </a:ext>
            </a:extLst>
          </p:cNvPr>
          <p:cNvSpPr>
            <a:spLocks/>
          </p:cNvSpPr>
          <p:nvPr/>
        </p:nvSpPr>
        <p:spPr bwMode="auto">
          <a:xfrm>
            <a:off x="1495425" y="7118351"/>
            <a:ext cx="155575" cy="2008188"/>
          </a:xfrm>
          <a:custGeom>
            <a:avLst/>
            <a:gdLst>
              <a:gd name="T0" fmla="*/ 102 w 203"/>
              <a:gd name="T1" fmla="*/ 2639 h 2639"/>
              <a:gd name="T2" fmla="*/ 102 w 203"/>
              <a:gd name="T3" fmla="*/ 2639 h 2639"/>
              <a:gd name="T4" fmla="*/ 0 w 203"/>
              <a:gd name="T5" fmla="*/ 2538 h 2639"/>
              <a:gd name="T6" fmla="*/ 0 w 203"/>
              <a:gd name="T7" fmla="*/ 102 h 2639"/>
              <a:gd name="T8" fmla="*/ 102 w 203"/>
              <a:gd name="T9" fmla="*/ 0 h 2639"/>
              <a:gd name="T10" fmla="*/ 203 w 203"/>
              <a:gd name="T11" fmla="*/ 102 h 2639"/>
              <a:gd name="T12" fmla="*/ 203 w 203"/>
              <a:gd name="T13" fmla="*/ 2538 h 2639"/>
              <a:gd name="T14" fmla="*/ 102 w 203"/>
              <a:gd name="T15" fmla="*/ 2639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639">
                <a:moveTo>
                  <a:pt x="102" y="2639"/>
                </a:moveTo>
                <a:lnTo>
                  <a:pt x="102" y="2639"/>
                </a:lnTo>
                <a:cubicBezTo>
                  <a:pt x="46" y="2639"/>
                  <a:pt x="0" y="2594"/>
                  <a:pt x="0" y="2538"/>
                </a:cubicBez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cubicBezTo>
                  <a:pt x="158" y="0"/>
                  <a:pt x="203" y="46"/>
                  <a:pt x="203" y="102"/>
                </a:cubicBezTo>
                <a:lnTo>
                  <a:pt x="203" y="2538"/>
                </a:lnTo>
                <a:cubicBezTo>
                  <a:pt x="203" y="2594"/>
                  <a:pt x="158" y="2639"/>
                  <a:pt x="102" y="2639"/>
                </a:cubicBezTo>
                <a:close/>
              </a:path>
            </a:pathLst>
          </a:custGeom>
          <a:solidFill>
            <a:srgbClr val="EAAB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81EC85E2-2D7D-45C9-8EA1-E11B39B452D3}"/>
              </a:ext>
            </a:extLst>
          </p:cNvPr>
          <p:cNvSpPr>
            <a:spLocks/>
          </p:cNvSpPr>
          <p:nvPr/>
        </p:nvSpPr>
        <p:spPr bwMode="auto">
          <a:xfrm>
            <a:off x="1495425" y="9802813"/>
            <a:ext cx="155575" cy="2008188"/>
          </a:xfrm>
          <a:custGeom>
            <a:avLst/>
            <a:gdLst>
              <a:gd name="T0" fmla="*/ 102 w 203"/>
              <a:gd name="T1" fmla="*/ 2639 h 2639"/>
              <a:gd name="T2" fmla="*/ 102 w 203"/>
              <a:gd name="T3" fmla="*/ 2639 h 2639"/>
              <a:gd name="T4" fmla="*/ 0 w 203"/>
              <a:gd name="T5" fmla="*/ 2537 h 2639"/>
              <a:gd name="T6" fmla="*/ 0 w 203"/>
              <a:gd name="T7" fmla="*/ 101 h 2639"/>
              <a:gd name="T8" fmla="*/ 102 w 203"/>
              <a:gd name="T9" fmla="*/ 0 h 2639"/>
              <a:gd name="T10" fmla="*/ 203 w 203"/>
              <a:gd name="T11" fmla="*/ 101 h 2639"/>
              <a:gd name="T12" fmla="*/ 203 w 203"/>
              <a:gd name="T13" fmla="*/ 2537 h 2639"/>
              <a:gd name="T14" fmla="*/ 102 w 203"/>
              <a:gd name="T15" fmla="*/ 2639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639">
                <a:moveTo>
                  <a:pt x="102" y="2639"/>
                </a:moveTo>
                <a:lnTo>
                  <a:pt x="102" y="2639"/>
                </a:lnTo>
                <a:cubicBezTo>
                  <a:pt x="46" y="2639"/>
                  <a:pt x="0" y="2593"/>
                  <a:pt x="0" y="2537"/>
                </a:cubicBezTo>
                <a:lnTo>
                  <a:pt x="0" y="101"/>
                </a:lnTo>
                <a:cubicBezTo>
                  <a:pt x="0" y="45"/>
                  <a:pt x="46" y="0"/>
                  <a:pt x="102" y="0"/>
                </a:cubicBezTo>
                <a:cubicBezTo>
                  <a:pt x="158" y="0"/>
                  <a:pt x="203" y="45"/>
                  <a:pt x="203" y="101"/>
                </a:cubicBezTo>
                <a:lnTo>
                  <a:pt x="203" y="2537"/>
                </a:lnTo>
                <a:cubicBezTo>
                  <a:pt x="203" y="2593"/>
                  <a:pt x="158" y="2639"/>
                  <a:pt x="102" y="2639"/>
                </a:cubicBezTo>
                <a:close/>
              </a:path>
            </a:pathLst>
          </a:custGeom>
          <a:solidFill>
            <a:srgbClr val="718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289C38B-2BBC-4651-B28C-0749DF74C9BD}"/>
              </a:ext>
            </a:extLst>
          </p:cNvPr>
          <p:cNvGrpSpPr/>
          <p:nvPr/>
        </p:nvGrpSpPr>
        <p:grpSpPr>
          <a:xfrm>
            <a:off x="10979150" y="4419600"/>
            <a:ext cx="11861800" cy="7405688"/>
            <a:chOff x="10979150" y="4419600"/>
            <a:chExt cx="11861800" cy="7405688"/>
          </a:xfrm>
        </p:grpSpPr>
        <p:sp>
          <p:nvSpPr>
            <p:cNvPr id="158" name="Freeform 77">
              <a:extLst>
                <a:ext uri="{FF2B5EF4-FFF2-40B4-BE49-F238E27FC236}">
                  <a16:creationId xmlns:a16="http://schemas.microsoft.com/office/drawing/2014/main" id="{D570C60D-12A1-4319-A145-05A147501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9150" y="4419600"/>
              <a:ext cx="11861800" cy="7405688"/>
            </a:xfrm>
            <a:custGeom>
              <a:avLst/>
              <a:gdLst>
                <a:gd name="T0" fmla="*/ 10720 w 15587"/>
                <a:gd name="T1" fmla="*/ 9733 h 9733"/>
                <a:gd name="T2" fmla="*/ 4866 w 15587"/>
                <a:gd name="T3" fmla="*/ 9733 h 9733"/>
                <a:gd name="T4" fmla="*/ 0 w 15587"/>
                <a:gd name="T5" fmla="*/ 4867 h 9733"/>
                <a:gd name="T6" fmla="*/ 0 w 15587"/>
                <a:gd name="T7" fmla="*/ 4866 h 9733"/>
                <a:gd name="T8" fmla="*/ 4866 w 15587"/>
                <a:gd name="T9" fmla="*/ 0 h 9733"/>
                <a:gd name="T10" fmla="*/ 10720 w 15587"/>
                <a:gd name="T11" fmla="*/ 0 h 9733"/>
                <a:gd name="T12" fmla="*/ 15587 w 15587"/>
                <a:gd name="T13" fmla="*/ 4866 h 9733"/>
                <a:gd name="T14" fmla="*/ 15587 w 15587"/>
                <a:gd name="T15" fmla="*/ 4867 h 9733"/>
                <a:gd name="T16" fmla="*/ 10720 w 15587"/>
                <a:gd name="T17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87" h="9733">
                  <a:moveTo>
                    <a:pt x="10720" y="9733"/>
                  </a:moveTo>
                  <a:lnTo>
                    <a:pt x="4866" y="9733"/>
                  </a:lnTo>
                  <a:cubicBezTo>
                    <a:pt x="2179" y="9733"/>
                    <a:pt x="0" y="7554"/>
                    <a:pt x="0" y="4867"/>
                  </a:cubicBezTo>
                  <a:lnTo>
                    <a:pt x="0" y="4866"/>
                  </a:lnTo>
                  <a:cubicBezTo>
                    <a:pt x="0" y="2179"/>
                    <a:pt x="2179" y="0"/>
                    <a:pt x="4866" y="0"/>
                  </a:cubicBezTo>
                  <a:lnTo>
                    <a:pt x="10720" y="0"/>
                  </a:lnTo>
                  <a:cubicBezTo>
                    <a:pt x="13408" y="0"/>
                    <a:pt x="15587" y="2179"/>
                    <a:pt x="15587" y="4866"/>
                  </a:cubicBezTo>
                  <a:lnTo>
                    <a:pt x="15587" y="4867"/>
                  </a:lnTo>
                  <a:cubicBezTo>
                    <a:pt x="15587" y="7554"/>
                    <a:pt x="13408" y="9733"/>
                    <a:pt x="10720" y="9733"/>
                  </a:cubicBezTo>
                  <a:close/>
                </a:path>
              </a:pathLst>
            </a:custGeom>
            <a:gradFill>
              <a:gsLst>
                <a:gs pos="17000">
                  <a:srgbClr val="EAECF8">
                    <a:alpha val="5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60645E7-2CC8-491A-BF46-B3B2CBFF4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3013" y="8751888"/>
              <a:ext cx="3143251" cy="2952750"/>
            </a:xfrm>
            <a:custGeom>
              <a:avLst/>
              <a:gdLst>
                <a:gd name="connsiteX0" fmla="*/ 2757487 w 3143251"/>
                <a:gd name="connsiteY0" fmla="*/ 0 h 2952750"/>
                <a:gd name="connsiteX1" fmla="*/ 2849563 w 3143251"/>
                <a:gd name="connsiteY1" fmla="*/ 0 h 2952750"/>
                <a:gd name="connsiteX2" fmla="*/ 2849563 w 3143251"/>
                <a:gd name="connsiteY2" fmla="*/ 2868612 h 2952750"/>
                <a:gd name="connsiteX3" fmla="*/ 3101407 w 3143251"/>
                <a:gd name="connsiteY3" fmla="*/ 2868612 h 2952750"/>
                <a:gd name="connsiteX4" fmla="*/ 3143251 w 3143251"/>
                <a:gd name="connsiteY4" fmla="*/ 2909887 h 2952750"/>
                <a:gd name="connsiteX5" fmla="*/ 3101407 w 3143251"/>
                <a:gd name="connsiteY5" fmla="*/ 2951162 h 2952750"/>
                <a:gd name="connsiteX6" fmla="*/ 2849563 w 3143251"/>
                <a:gd name="connsiteY6" fmla="*/ 2951162 h 2952750"/>
                <a:gd name="connsiteX7" fmla="*/ 2849563 w 3143251"/>
                <a:gd name="connsiteY7" fmla="*/ 2952750 h 2952750"/>
                <a:gd name="connsiteX8" fmla="*/ 2757487 w 3143251"/>
                <a:gd name="connsiteY8" fmla="*/ 2952750 h 2952750"/>
                <a:gd name="connsiteX9" fmla="*/ 2757487 w 3143251"/>
                <a:gd name="connsiteY9" fmla="*/ 2951162 h 2952750"/>
                <a:gd name="connsiteX10" fmla="*/ 2506470 w 3143251"/>
                <a:gd name="connsiteY10" fmla="*/ 2951162 h 2952750"/>
                <a:gd name="connsiteX11" fmla="*/ 2465387 w 3143251"/>
                <a:gd name="connsiteY11" fmla="*/ 2909887 h 2952750"/>
                <a:gd name="connsiteX12" fmla="*/ 2506470 w 3143251"/>
                <a:gd name="connsiteY12" fmla="*/ 2868612 h 2952750"/>
                <a:gd name="connsiteX13" fmla="*/ 2757487 w 3143251"/>
                <a:gd name="connsiteY13" fmla="*/ 2868612 h 2952750"/>
                <a:gd name="connsiteX14" fmla="*/ 292100 w 3143251"/>
                <a:gd name="connsiteY14" fmla="*/ 0 h 2952750"/>
                <a:gd name="connsiteX15" fmla="*/ 382588 w 3143251"/>
                <a:gd name="connsiteY15" fmla="*/ 0 h 2952750"/>
                <a:gd name="connsiteX16" fmla="*/ 382588 w 3143251"/>
                <a:gd name="connsiteY16" fmla="*/ 2868612 h 2952750"/>
                <a:gd name="connsiteX17" fmla="*/ 636020 w 3143251"/>
                <a:gd name="connsiteY17" fmla="*/ 2868612 h 2952750"/>
                <a:gd name="connsiteX18" fmla="*/ 677863 w 3143251"/>
                <a:gd name="connsiteY18" fmla="*/ 2909887 h 2952750"/>
                <a:gd name="connsiteX19" fmla="*/ 636020 w 3143251"/>
                <a:gd name="connsiteY19" fmla="*/ 2951162 h 2952750"/>
                <a:gd name="connsiteX20" fmla="*/ 382588 w 3143251"/>
                <a:gd name="connsiteY20" fmla="*/ 2951162 h 2952750"/>
                <a:gd name="connsiteX21" fmla="*/ 382588 w 3143251"/>
                <a:gd name="connsiteY21" fmla="*/ 2952750 h 2952750"/>
                <a:gd name="connsiteX22" fmla="*/ 292100 w 3143251"/>
                <a:gd name="connsiteY22" fmla="*/ 2952750 h 2952750"/>
                <a:gd name="connsiteX23" fmla="*/ 292100 w 3143251"/>
                <a:gd name="connsiteY23" fmla="*/ 2951162 h 2952750"/>
                <a:gd name="connsiteX24" fmla="*/ 41843 w 3143251"/>
                <a:gd name="connsiteY24" fmla="*/ 2951162 h 2952750"/>
                <a:gd name="connsiteX25" fmla="*/ 0 w 3143251"/>
                <a:gd name="connsiteY25" fmla="*/ 2909887 h 2952750"/>
                <a:gd name="connsiteX26" fmla="*/ 41843 w 3143251"/>
                <a:gd name="connsiteY26" fmla="*/ 2868612 h 2952750"/>
                <a:gd name="connsiteX27" fmla="*/ 292100 w 3143251"/>
                <a:gd name="connsiteY27" fmla="*/ 2868612 h 29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1" h="2952750">
                  <a:moveTo>
                    <a:pt x="2757487" y="0"/>
                  </a:moveTo>
                  <a:lnTo>
                    <a:pt x="2849563" y="0"/>
                  </a:lnTo>
                  <a:lnTo>
                    <a:pt x="2849563" y="2868612"/>
                  </a:lnTo>
                  <a:lnTo>
                    <a:pt x="3101407" y="2868612"/>
                  </a:lnTo>
                  <a:cubicBezTo>
                    <a:pt x="3124231" y="2868612"/>
                    <a:pt x="3143251" y="2886956"/>
                    <a:pt x="3143251" y="2909887"/>
                  </a:cubicBezTo>
                  <a:cubicBezTo>
                    <a:pt x="3143251" y="2932818"/>
                    <a:pt x="3124231" y="2951162"/>
                    <a:pt x="3101407" y="2951162"/>
                  </a:cubicBezTo>
                  <a:lnTo>
                    <a:pt x="2849563" y="2951162"/>
                  </a:lnTo>
                  <a:lnTo>
                    <a:pt x="2849563" y="2952750"/>
                  </a:lnTo>
                  <a:lnTo>
                    <a:pt x="2757487" y="2952750"/>
                  </a:lnTo>
                  <a:lnTo>
                    <a:pt x="2757487" y="2951162"/>
                  </a:lnTo>
                  <a:lnTo>
                    <a:pt x="2506470" y="2951162"/>
                  </a:lnTo>
                  <a:cubicBezTo>
                    <a:pt x="2483646" y="2951162"/>
                    <a:pt x="2465387" y="2932818"/>
                    <a:pt x="2465387" y="2909887"/>
                  </a:cubicBezTo>
                  <a:cubicBezTo>
                    <a:pt x="2465387" y="2886956"/>
                    <a:pt x="2483646" y="2868612"/>
                    <a:pt x="2506470" y="2868612"/>
                  </a:cubicBezTo>
                  <a:lnTo>
                    <a:pt x="2757487" y="2868612"/>
                  </a:lnTo>
                  <a:close/>
                  <a:moveTo>
                    <a:pt x="292100" y="0"/>
                  </a:moveTo>
                  <a:lnTo>
                    <a:pt x="382588" y="0"/>
                  </a:lnTo>
                  <a:lnTo>
                    <a:pt x="382588" y="2868612"/>
                  </a:lnTo>
                  <a:lnTo>
                    <a:pt x="636020" y="2868612"/>
                  </a:lnTo>
                  <a:cubicBezTo>
                    <a:pt x="659604" y="2868612"/>
                    <a:pt x="677863" y="2886956"/>
                    <a:pt x="677863" y="2909887"/>
                  </a:cubicBezTo>
                  <a:cubicBezTo>
                    <a:pt x="677863" y="2932818"/>
                    <a:pt x="659604" y="2951162"/>
                    <a:pt x="636020" y="2951162"/>
                  </a:cubicBezTo>
                  <a:lnTo>
                    <a:pt x="382588" y="2951162"/>
                  </a:lnTo>
                  <a:lnTo>
                    <a:pt x="382588" y="2952750"/>
                  </a:lnTo>
                  <a:lnTo>
                    <a:pt x="292100" y="2952750"/>
                  </a:lnTo>
                  <a:lnTo>
                    <a:pt x="292100" y="2951162"/>
                  </a:lnTo>
                  <a:lnTo>
                    <a:pt x="41843" y="2951162"/>
                  </a:lnTo>
                  <a:cubicBezTo>
                    <a:pt x="19020" y="2951162"/>
                    <a:pt x="0" y="2932818"/>
                    <a:pt x="0" y="2909887"/>
                  </a:cubicBezTo>
                  <a:cubicBezTo>
                    <a:pt x="0" y="2886956"/>
                    <a:pt x="19020" y="2868612"/>
                    <a:pt x="41843" y="2868612"/>
                  </a:cubicBezTo>
                  <a:lnTo>
                    <a:pt x="292100" y="2868612"/>
                  </a:ln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6BCEB3-B6FF-4122-90AE-39B8FF2EB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1425" y="5189538"/>
              <a:ext cx="9101139" cy="4070350"/>
            </a:xfrm>
            <a:custGeom>
              <a:avLst/>
              <a:gdLst>
                <a:gd name="connsiteX0" fmla="*/ 7404099 w 9101139"/>
                <a:gd name="connsiteY0" fmla="*/ 2974975 h 4070350"/>
                <a:gd name="connsiteX1" fmla="*/ 9101139 w 9101139"/>
                <a:gd name="connsiteY1" fmla="*/ 2974975 h 4070350"/>
                <a:gd name="connsiteX2" fmla="*/ 9101139 w 9101139"/>
                <a:gd name="connsiteY2" fmla="*/ 4070350 h 4070350"/>
                <a:gd name="connsiteX3" fmla="*/ 7404099 w 9101139"/>
                <a:gd name="connsiteY3" fmla="*/ 4070350 h 4070350"/>
                <a:gd name="connsiteX4" fmla="*/ 0 w 9101139"/>
                <a:gd name="connsiteY4" fmla="*/ 0 h 4070350"/>
                <a:gd name="connsiteX5" fmla="*/ 1343025 w 9101139"/>
                <a:gd name="connsiteY5" fmla="*/ 0 h 4070350"/>
                <a:gd name="connsiteX6" fmla="*/ 1343025 w 9101139"/>
                <a:gd name="connsiteY6" fmla="*/ 1125538 h 4070350"/>
                <a:gd name="connsiteX7" fmla="*/ 0 w 9101139"/>
                <a:gd name="connsiteY7" fmla="*/ 1125538 h 407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1139" h="4070350">
                  <a:moveTo>
                    <a:pt x="7404099" y="2974975"/>
                  </a:moveTo>
                  <a:lnTo>
                    <a:pt x="9101139" y="2974975"/>
                  </a:lnTo>
                  <a:lnTo>
                    <a:pt x="9101139" y="4070350"/>
                  </a:lnTo>
                  <a:lnTo>
                    <a:pt x="7404099" y="4070350"/>
                  </a:lnTo>
                  <a:close/>
                  <a:moveTo>
                    <a:pt x="0" y="0"/>
                  </a:moveTo>
                  <a:lnTo>
                    <a:pt x="1343025" y="0"/>
                  </a:lnTo>
                  <a:lnTo>
                    <a:pt x="1343025" y="1125538"/>
                  </a:lnTo>
                  <a:lnTo>
                    <a:pt x="0" y="1125538"/>
                  </a:lnTo>
                  <a:close/>
                </a:path>
              </a:pathLst>
            </a:custGeom>
            <a:solidFill>
              <a:srgbClr val="E5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1" name="Freeform 80">
              <a:extLst>
                <a:ext uri="{FF2B5EF4-FFF2-40B4-BE49-F238E27FC236}">
                  <a16:creationId xmlns:a16="http://schemas.microsoft.com/office/drawing/2014/main" id="{A300AA2B-421F-45A7-8650-9E62466A3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4850" y="4854575"/>
              <a:ext cx="1930400" cy="1589088"/>
            </a:xfrm>
            <a:custGeom>
              <a:avLst/>
              <a:gdLst>
                <a:gd name="T0" fmla="*/ 0 w 2535"/>
                <a:gd name="T1" fmla="*/ 0 h 2087"/>
                <a:gd name="T2" fmla="*/ 0 w 2535"/>
                <a:gd name="T3" fmla="*/ 1711 h 2087"/>
                <a:gd name="T4" fmla="*/ 64 w 2535"/>
                <a:gd name="T5" fmla="*/ 1775 h 2087"/>
                <a:gd name="T6" fmla="*/ 2067 w 2535"/>
                <a:gd name="T7" fmla="*/ 1775 h 2087"/>
                <a:gd name="T8" fmla="*/ 2451 w 2535"/>
                <a:gd name="T9" fmla="*/ 2061 h 2087"/>
                <a:gd name="T10" fmla="*/ 2535 w 2535"/>
                <a:gd name="T11" fmla="*/ 2019 h 2087"/>
                <a:gd name="T12" fmla="*/ 2535 w 2535"/>
                <a:gd name="T13" fmla="*/ 1775 h 2087"/>
                <a:gd name="T14" fmla="*/ 2535 w 2535"/>
                <a:gd name="T15" fmla="*/ 0 h 2087"/>
                <a:gd name="T16" fmla="*/ 0 w 2535"/>
                <a:gd name="T17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5" h="2087">
                  <a:moveTo>
                    <a:pt x="0" y="0"/>
                  </a:moveTo>
                  <a:lnTo>
                    <a:pt x="0" y="1711"/>
                  </a:lnTo>
                  <a:cubicBezTo>
                    <a:pt x="0" y="1747"/>
                    <a:pt x="29" y="1775"/>
                    <a:pt x="64" y="1775"/>
                  </a:cubicBezTo>
                  <a:lnTo>
                    <a:pt x="2067" y="1775"/>
                  </a:lnTo>
                  <a:lnTo>
                    <a:pt x="2451" y="2061"/>
                  </a:lnTo>
                  <a:cubicBezTo>
                    <a:pt x="2486" y="2087"/>
                    <a:pt x="2535" y="2062"/>
                    <a:pt x="2535" y="2019"/>
                  </a:cubicBezTo>
                  <a:lnTo>
                    <a:pt x="2535" y="1775"/>
                  </a:lnTo>
                  <a:lnTo>
                    <a:pt x="2535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DB6D8"/>
                </a:gs>
                <a:gs pos="86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2" name="Freeform 81">
              <a:extLst>
                <a:ext uri="{FF2B5EF4-FFF2-40B4-BE49-F238E27FC236}">
                  <a16:creationId xmlns:a16="http://schemas.microsoft.com/office/drawing/2014/main" id="{D8430277-43BC-4FD7-B2B8-2259A87CF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925" y="4754563"/>
              <a:ext cx="1930400" cy="1604963"/>
            </a:xfrm>
            <a:custGeom>
              <a:avLst/>
              <a:gdLst>
                <a:gd name="T0" fmla="*/ 0 w 2535"/>
                <a:gd name="T1" fmla="*/ 55 h 2109"/>
                <a:gd name="T2" fmla="*/ 0 w 2535"/>
                <a:gd name="T3" fmla="*/ 1721 h 2109"/>
                <a:gd name="T4" fmla="*/ 55 w 2535"/>
                <a:gd name="T5" fmla="*/ 1775 h 2109"/>
                <a:gd name="T6" fmla="*/ 2067 w 2535"/>
                <a:gd name="T7" fmla="*/ 1775 h 2109"/>
                <a:gd name="T8" fmla="*/ 2504 w 2535"/>
                <a:gd name="T9" fmla="*/ 2100 h 2109"/>
                <a:gd name="T10" fmla="*/ 2535 w 2535"/>
                <a:gd name="T11" fmla="*/ 2084 h 2109"/>
                <a:gd name="T12" fmla="*/ 2535 w 2535"/>
                <a:gd name="T13" fmla="*/ 1775 h 2109"/>
                <a:gd name="T14" fmla="*/ 2535 w 2535"/>
                <a:gd name="T15" fmla="*/ 55 h 2109"/>
                <a:gd name="T16" fmla="*/ 2480 w 2535"/>
                <a:gd name="T17" fmla="*/ 0 h 2109"/>
                <a:gd name="T18" fmla="*/ 55 w 2535"/>
                <a:gd name="T19" fmla="*/ 0 h 2109"/>
                <a:gd name="T20" fmla="*/ 0 w 2535"/>
                <a:gd name="T21" fmla="*/ 55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5" h="2109">
                  <a:moveTo>
                    <a:pt x="0" y="55"/>
                  </a:moveTo>
                  <a:lnTo>
                    <a:pt x="0" y="1721"/>
                  </a:lnTo>
                  <a:cubicBezTo>
                    <a:pt x="0" y="1751"/>
                    <a:pt x="25" y="1775"/>
                    <a:pt x="55" y="1775"/>
                  </a:cubicBezTo>
                  <a:lnTo>
                    <a:pt x="2067" y="1775"/>
                  </a:lnTo>
                  <a:lnTo>
                    <a:pt x="2504" y="2100"/>
                  </a:lnTo>
                  <a:cubicBezTo>
                    <a:pt x="2517" y="2109"/>
                    <a:pt x="2535" y="2100"/>
                    <a:pt x="2535" y="2084"/>
                  </a:cubicBezTo>
                  <a:lnTo>
                    <a:pt x="2535" y="1775"/>
                  </a:lnTo>
                  <a:lnTo>
                    <a:pt x="2535" y="55"/>
                  </a:lnTo>
                  <a:cubicBezTo>
                    <a:pt x="2535" y="25"/>
                    <a:pt x="2510" y="0"/>
                    <a:pt x="2480" y="0"/>
                  </a:cubicBezTo>
                  <a:lnTo>
                    <a:pt x="55" y="0"/>
                  </a:lnTo>
                  <a:cubicBezTo>
                    <a:pt x="25" y="0"/>
                    <a:pt x="0" y="25"/>
                    <a:pt x="0" y="55"/>
                  </a:cubicBezTo>
                  <a:close/>
                </a:path>
              </a:pathLst>
            </a:custGeom>
            <a:solidFill>
              <a:srgbClr val="E5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3" name="Freeform 82">
              <a:extLst>
                <a:ext uri="{FF2B5EF4-FFF2-40B4-BE49-F238E27FC236}">
                  <a16:creationId xmlns:a16="http://schemas.microsoft.com/office/drawing/2014/main" id="{BCF3794E-4774-496E-BAC9-D85655174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7238" y="11266488"/>
              <a:ext cx="288925" cy="317500"/>
            </a:xfrm>
            <a:custGeom>
              <a:avLst/>
              <a:gdLst>
                <a:gd name="T0" fmla="*/ 75 w 379"/>
                <a:gd name="T1" fmla="*/ 416 h 416"/>
                <a:gd name="T2" fmla="*/ 379 w 379"/>
                <a:gd name="T3" fmla="*/ 265 h 416"/>
                <a:gd name="T4" fmla="*/ 366 w 379"/>
                <a:gd name="T5" fmla="*/ 243 h 416"/>
                <a:gd name="T6" fmla="*/ 352 w 379"/>
                <a:gd name="T7" fmla="*/ 0 h 416"/>
                <a:gd name="T8" fmla="*/ 83 w 379"/>
                <a:gd name="T9" fmla="*/ 0 h 416"/>
                <a:gd name="T10" fmla="*/ 102 w 379"/>
                <a:gd name="T11" fmla="*/ 211 h 416"/>
                <a:gd name="T12" fmla="*/ 0 w 379"/>
                <a:gd name="T13" fmla="*/ 343 h 416"/>
                <a:gd name="T14" fmla="*/ 75 w 379"/>
                <a:gd name="T15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416">
                  <a:moveTo>
                    <a:pt x="75" y="416"/>
                  </a:moveTo>
                  <a:cubicBezTo>
                    <a:pt x="222" y="299"/>
                    <a:pt x="328" y="284"/>
                    <a:pt x="379" y="265"/>
                  </a:cubicBezTo>
                  <a:lnTo>
                    <a:pt x="366" y="243"/>
                  </a:lnTo>
                  <a:lnTo>
                    <a:pt x="352" y="0"/>
                  </a:lnTo>
                  <a:lnTo>
                    <a:pt x="83" y="0"/>
                  </a:lnTo>
                  <a:lnTo>
                    <a:pt x="102" y="211"/>
                  </a:lnTo>
                  <a:cubicBezTo>
                    <a:pt x="102" y="211"/>
                    <a:pt x="46" y="316"/>
                    <a:pt x="0" y="343"/>
                  </a:cubicBezTo>
                  <a:cubicBezTo>
                    <a:pt x="52" y="367"/>
                    <a:pt x="75" y="416"/>
                    <a:pt x="75" y="416"/>
                  </a:cubicBezTo>
                  <a:close/>
                </a:path>
              </a:pathLst>
            </a:custGeom>
            <a:gradFill>
              <a:gsLst>
                <a:gs pos="24000">
                  <a:srgbClr val="F2CCBF"/>
                </a:gs>
                <a:gs pos="64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4" name="Freeform 83">
              <a:extLst>
                <a:ext uri="{FF2B5EF4-FFF2-40B4-BE49-F238E27FC236}">
                  <a16:creationId xmlns:a16="http://schemas.microsoft.com/office/drawing/2014/main" id="{A7A795F1-95F4-41CC-B632-5B5693CC4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5775" y="11469688"/>
              <a:ext cx="636588" cy="303213"/>
            </a:xfrm>
            <a:custGeom>
              <a:avLst/>
              <a:gdLst>
                <a:gd name="T0" fmla="*/ 735 w 836"/>
                <a:gd name="T1" fmla="*/ 0 h 400"/>
                <a:gd name="T2" fmla="*/ 735 w 836"/>
                <a:gd name="T3" fmla="*/ 0 h 400"/>
                <a:gd name="T4" fmla="*/ 431 w 836"/>
                <a:gd name="T5" fmla="*/ 151 h 400"/>
                <a:gd name="T6" fmla="*/ 356 w 836"/>
                <a:gd name="T7" fmla="*/ 78 h 400"/>
                <a:gd name="T8" fmla="*/ 349 w 836"/>
                <a:gd name="T9" fmla="*/ 82 h 400"/>
                <a:gd name="T10" fmla="*/ 24 w 836"/>
                <a:gd name="T11" fmla="*/ 268 h 400"/>
                <a:gd name="T12" fmla="*/ 820 w 836"/>
                <a:gd name="T13" fmla="*/ 264 h 400"/>
                <a:gd name="T14" fmla="*/ 826 w 836"/>
                <a:gd name="T15" fmla="*/ 139 h 400"/>
                <a:gd name="T16" fmla="*/ 735 w 836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6" h="400">
                  <a:moveTo>
                    <a:pt x="735" y="0"/>
                  </a:moveTo>
                  <a:lnTo>
                    <a:pt x="735" y="0"/>
                  </a:lnTo>
                  <a:cubicBezTo>
                    <a:pt x="684" y="19"/>
                    <a:pt x="578" y="34"/>
                    <a:pt x="431" y="151"/>
                  </a:cubicBezTo>
                  <a:cubicBezTo>
                    <a:pt x="431" y="151"/>
                    <a:pt x="408" y="102"/>
                    <a:pt x="356" y="78"/>
                  </a:cubicBezTo>
                  <a:cubicBezTo>
                    <a:pt x="354" y="80"/>
                    <a:pt x="351" y="81"/>
                    <a:pt x="349" y="82"/>
                  </a:cubicBezTo>
                  <a:cubicBezTo>
                    <a:pt x="229" y="163"/>
                    <a:pt x="0" y="199"/>
                    <a:pt x="24" y="268"/>
                  </a:cubicBezTo>
                  <a:cubicBezTo>
                    <a:pt x="70" y="400"/>
                    <a:pt x="820" y="264"/>
                    <a:pt x="820" y="264"/>
                  </a:cubicBezTo>
                  <a:cubicBezTo>
                    <a:pt x="836" y="230"/>
                    <a:pt x="835" y="184"/>
                    <a:pt x="826" y="139"/>
                  </a:cubicBezTo>
                  <a:cubicBezTo>
                    <a:pt x="814" y="84"/>
                    <a:pt x="780" y="34"/>
                    <a:pt x="735" y="0"/>
                  </a:cubicBezTo>
                  <a:close/>
                </a:path>
              </a:pathLst>
            </a:custGeom>
            <a:solidFill>
              <a:srgbClr val="718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5" name="Freeform 84">
              <a:extLst>
                <a:ext uri="{FF2B5EF4-FFF2-40B4-BE49-F238E27FC236}">
                  <a16:creationId xmlns:a16="http://schemas.microsoft.com/office/drawing/2014/main" id="{D2B695A8-FCA3-42ED-BE19-93BAFDCBF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2388" y="11266488"/>
              <a:ext cx="288925" cy="317500"/>
            </a:xfrm>
            <a:custGeom>
              <a:avLst/>
              <a:gdLst>
                <a:gd name="T0" fmla="*/ 75 w 379"/>
                <a:gd name="T1" fmla="*/ 416 h 416"/>
                <a:gd name="T2" fmla="*/ 379 w 379"/>
                <a:gd name="T3" fmla="*/ 265 h 416"/>
                <a:gd name="T4" fmla="*/ 366 w 379"/>
                <a:gd name="T5" fmla="*/ 243 h 416"/>
                <a:gd name="T6" fmla="*/ 352 w 379"/>
                <a:gd name="T7" fmla="*/ 0 h 416"/>
                <a:gd name="T8" fmla="*/ 83 w 379"/>
                <a:gd name="T9" fmla="*/ 0 h 416"/>
                <a:gd name="T10" fmla="*/ 101 w 379"/>
                <a:gd name="T11" fmla="*/ 211 h 416"/>
                <a:gd name="T12" fmla="*/ 0 w 379"/>
                <a:gd name="T13" fmla="*/ 343 h 416"/>
                <a:gd name="T14" fmla="*/ 75 w 379"/>
                <a:gd name="T15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416">
                  <a:moveTo>
                    <a:pt x="75" y="416"/>
                  </a:moveTo>
                  <a:cubicBezTo>
                    <a:pt x="221" y="299"/>
                    <a:pt x="328" y="284"/>
                    <a:pt x="379" y="265"/>
                  </a:cubicBezTo>
                  <a:lnTo>
                    <a:pt x="366" y="243"/>
                  </a:lnTo>
                  <a:lnTo>
                    <a:pt x="352" y="0"/>
                  </a:lnTo>
                  <a:lnTo>
                    <a:pt x="83" y="0"/>
                  </a:lnTo>
                  <a:lnTo>
                    <a:pt x="101" y="211"/>
                  </a:lnTo>
                  <a:cubicBezTo>
                    <a:pt x="101" y="211"/>
                    <a:pt x="46" y="316"/>
                    <a:pt x="0" y="343"/>
                  </a:cubicBezTo>
                  <a:cubicBezTo>
                    <a:pt x="52" y="367"/>
                    <a:pt x="75" y="416"/>
                    <a:pt x="75" y="416"/>
                  </a:cubicBezTo>
                  <a:close/>
                </a:path>
              </a:pathLst>
            </a:custGeom>
            <a:gradFill>
              <a:gsLst>
                <a:gs pos="24000">
                  <a:srgbClr val="F2CCBF"/>
                </a:gs>
                <a:gs pos="64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6" name="Freeform 85">
              <a:extLst>
                <a:ext uri="{FF2B5EF4-FFF2-40B4-BE49-F238E27FC236}">
                  <a16:creationId xmlns:a16="http://schemas.microsoft.com/office/drawing/2014/main" id="{D77ED8BF-3846-4F85-9D35-417E64A3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0925" y="11469688"/>
              <a:ext cx="636588" cy="303213"/>
            </a:xfrm>
            <a:custGeom>
              <a:avLst/>
              <a:gdLst>
                <a:gd name="T0" fmla="*/ 735 w 836"/>
                <a:gd name="T1" fmla="*/ 0 h 400"/>
                <a:gd name="T2" fmla="*/ 735 w 836"/>
                <a:gd name="T3" fmla="*/ 0 h 400"/>
                <a:gd name="T4" fmla="*/ 431 w 836"/>
                <a:gd name="T5" fmla="*/ 151 h 400"/>
                <a:gd name="T6" fmla="*/ 356 w 836"/>
                <a:gd name="T7" fmla="*/ 78 h 400"/>
                <a:gd name="T8" fmla="*/ 349 w 836"/>
                <a:gd name="T9" fmla="*/ 82 h 400"/>
                <a:gd name="T10" fmla="*/ 24 w 836"/>
                <a:gd name="T11" fmla="*/ 268 h 400"/>
                <a:gd name="T12" fmla="*/ 820 w 836"/>
                <a:gd name="T13" fmla="*/ 264 h 400"/>
                <a:gd name="T14" fmla="*/ 825 w 836"/>
                <a:gd name="T15" fmla="*/ 139 h 400"/>
                <a:gd name="T16" fmla="*/ 735 w 836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6" h="400">
                  <a:moveTo>
                    <a:pt x="735" y="0"/>
                  </a:moveTo>
                  <a:lnTo>
                    <a:pt x="735" y="0"/>
                  </a:lnTo>
                  <a:cubicBezTo>
                    <a:pt x="684" y="19"/>
                    <a:pt x="577" y="34"/>
                    <a:pt x="431" y="151"/>
                  </a:cubicBezTo>
                  <a:cubicBezTo>
                    <a:pt x="431" y="151"/>
                    <a:pt x="408" y="102"/>
                    <a:pt x="356" y="78"/>
                  </a:cubicBezTo>
                  <a:cubicBezTo>
                    <a:pt x="354" y="80"/>
                    <a:pt x="351" y="81"/>
                    <a:pt x="349" y="82"/>
                  </a:cubicBezTo>
                  <a:cubicBezTo>
                    <a:pt x="229" y="163"/>
                    <a:pt x="0" y="199"/>
                    <a:pt x="24" y="268"/>
                  </a:cubicBezTo>
                  <a:cubicBezTo>
                    <a:pt x="70" y="400"/>
                    <a:pt x="820" y="264"/>
                    <a:pt x="820" y="264"/>
                  </a:cubicBezTo>
                  <a:cubicBezTo>
                    <a:pt x="836" y="230"/>
                    <a:pt x="835" y="184"/>
                    <a:pt x="825" y="139"/>
                  </a:cubicBezTo>
                  <a:cubicBezTo>
                    <a:pt x="813" y="84"/>
                    <a:pt x="780" y="34"/>
                    <a:pt x="735" y="0"/>
                  </a:cubicBezTo>
                  <a:close/>
                </a:path>
              </a:pathLst>
            </a:custGeom>
            <a:solidFill>
              <a:srgbClr val="4D6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7" name="Freeform 86">
              <a:extLst>
                <a:ext uri="{FF2B5EF4-FFF2-40B4-BE49-F238E27FC236}">
                  <a16:creationId xmlns:a16="http://schemas.microsoft.com/office/drawing/2014/main" id="{BB9BD4D9-E290-4426-8822-FC4E81AE3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7188" y="7842250"/>
              <a:ext cx="1254125" cy="3541713"/>
            </a:xfrm>
            <a:custGeom>
              <a:avLst/>
              <a:gdLst>
                <a:gd name="T0" fmla="*/ 158 w 1647"/>
                <a:gd name="T1" fmla="*/ 0 h 4654"/>
                <a:gd name="T2" fmla="*/ 124 w 1647"/>
                <a:gd name="T3" fmla="*/ 125 h 4654"/>
                <a:gd name="T4" fmla="*/ 70 w 1647"/>
                <a:gd name="T5" fmla="*/ 354 h 4654"/>
                <a:gd name="T6" fmla="*/ 45 w 1647"/>
                <a:gd name="T7" fmla="*/ 1288 h 4654"/>
                <a:gd name="T8" fmla="*/ 526 w 1647"/>
                <a:gd name="T9" fmla="*/ 4654 h 4654"/>
                <a:gd name="T10" fmla="*/ 1003 w 1647"/>
                <a:gd name="T11" fmla="*/ 4654 h 4654"/>
                <a:gd name="T12" fmla="*/ 929 w 1647"/>
                <a:gd name="T13" fmla="*/ 2992 h 4654"/>
                <a:gd name="T14" fmla="*/ 965 w 1647"/>
                <a:gd name="T15" fmla="*/ 1195 h 4654"/>
                <a:gd name="T16" fmla="*/ 1306 w 1647"/>
                <a:gd name="T17" fmla="*/ 819 h 4654"/>
                <a:gd name="T18" fmla="*/ 1647 w 1647"/>
                <a:gd name="T19" fmla="*/ 819 h 4654"/>
                <a:gd name="T20" fmla="*/ 1554 w 1647"/>
                <a:gd name="T21" fmla="*/ 354 h 4654"/>
                <a:gd name="T22" fmla="*/ 1500 w 1647"/>
                <a:gd name="T23" fmla="*/ 125 h 4654"/>
                <a:gd name="T24" fmla="*/ 1473 w 1647"/>
                <a:gd name="T25" fmla="*/ 23 h 4654"/>
                <a:gd name="T26" fmla="*/ 961 w 1647"/>
                <a:gd name="T27" fmla="*/ 37 h 4654"/>
                <a:gd name="T28" fmla="*/ 158 w 1647"/>
                <a:gd name="T29" fmla="*/ 0 h 4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7" h="4654">
                  <a:moveTo>
                    <a:pt x="158" y="0"/>
                  </a:moveTo>
                  <a:lnTo>
                    <a:pt x="124" y="125"/>
                  </a:lnTo>
                  <a:cubicBezTo>
                    <a:pt x="104" y="201"/>
                    <a:pt x="86" y="277"/>
                    <a:pt x="70" y="354"/>
                  </a:cubicBezTo>
                  <a:cubicBezTo>
                    <a:pt x="9" y="662"/>
                    <a:pt x="0" y="977"/>
                    <a:pt x="45" y="1288"/>
                  </a:cubicBezTo>
                  <a:lnTo>
                    <a:pt x="526" y="4654"/>
                  </a:lnTo>
                  <a:lnTo>
                    <a:pt x="1003" y="4654"/>
                  </a:lnTo>
                  <a:cubicBezTo>
                    <a:pt x="1003" y="4654"/>
                    <a:pt x="1091" y="3400"/>
                    <a:pt x="929" y="2992"/>
                  </a:cubicBezTo>
                  <a:cubicBezTo>
                    <a:pt x="791" y="2644"/>
                    <a:pt x="1039" y="1929"/>
                    <a:pt x="965" y="1195"/>
                  </a:cubicBezTo>
                  <a:cubicBezTo>
                    <a:pt x="945" y="994"/>
                    <a:pt x="1104" y="819"/>
                    <a:pt x="1306" y="819"/>
                  </a:cubicBezTo>
                  <a:lnTo>
                    <a:pt x="1647" y="819"/>
                  </a:lnTo>
                  <a:lnTo>
                    <a:pt x="1554" y="354"/>
                  </a:lnTo>
                  <a:cubicBezTo>
                    <a:pt x="1539" y="277"/>
                    <a:pt x="1521" y="201"/>
                    <a:pt x="1500" y="125"/>
                  </a:cubicBezTo>
                  <a:lnTo>
                    <a:pt x="1473" y="23"/>
                  </a:lnTo>
                  <a:cubicBezTo>
                    <a:pt x="1313" y="32"/>
                    <a:pt x="1141" y="37"/>
                    <a:pt x="961" y="37"/>
                  </a:cubicBezTo>
                  <a:cubicBezTo>
                    <a:pt x="667" y="37"/>
                    <a:pt x="392" y="23"/>
                    <a:pt x="158" y="0"/>
                  </a:cubicBezTo>
                  <a:close/>
                </a:path>
              </a:pathLst>
            </a:custGeom>
            <a:gradFill>
              <a:gsLst>
                <a:gs pos="24000">
                  <a:srgbClr val="D0D8F8"/>
                </a:gs>
                <a:gs pos="82000">
                  <a:srgbClr val="E5E8F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8" name="Freeform 87">
              <a:extLst>
                <a:ext uri="{FF2B5EF4-FFF2-40B4-BE49-F238E27FC236}">
                  <a16:creationId xmlns:a16="http://schemas.microsoft.com/office/drawing/2014/main" id="{D736D764-3BDF-4F14-9FC5-992274241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0" y="8751888"/>
              <a:ext cx="246063" cy="1341438"/>
            </a:xfrm>
            <a:custGeom>
              <a:avLst/>
              <a:gdLst>
                <a:gd name="T0" fmla="*/ 188 w 324"/>
                <a:gd name="T1" fmla="*/ 1522 h 1764"/>
                <a:gd name="T2" fmla="*/ 188 w 324"/>
                <a:gd name="T3" fmla="*/ 1522 h 1764"/>
                <a:gd name="T4" fmla="*/ 266 w 324"/>
                <a:gd name="T5" fmla="*/ 0 h 1764"/>
                <a:gd name="T6" fmla="*/ 90 w 324"/>
                <a:gd name="T7" fmla="*/ 43 h 1764"/>
                <a:gd name="T8" fmla="*/ 188 w 324"/>
                <a:gd name="T9" fmla="*/ 1522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764">
                  <a:moveTo>
                    <a:pt x="188" y="1522"/>
                  </a:moveTo>
                  <a:cubicBezTo>
                    <a:pt x="188" y="1522"/>
                    <a:pt x="188" y="1522"/>
                    <a:pt x="188" y="1522"/>
                  </a:cubicBezTo>
                  <a:cubicBezTo>
                    <a:pt x="185" y="1137"/>
                    <a:pt x="324" y="575"/>
                    <a:pt x="266" y="0"/>
                  </a:cubicBezTo>
                  <a:lnTo>
                    <a:pt x="90" y="43"/>
                  </a:lnTo>
                  <a:cubicBezTo>
                    <a:pt x="90" y="43"/>
                    <a:pt x="0" y="1764"/>
                    <a:pt x="188" y="1522"/>
                  </a:cubicBezTo>
                  <a:close/>
                </a:path>
              </a:pathLst>
            </a:custGeom>
            <a:solidFill>
              <a:srgbClr val="21278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9" name="Freeform 89">
              <a:extLst>
                <a:ext uri="{FF2B5EF4-FFF2-40B4-BE49-F238E27FC236}">
                  <a16:creationId xmlns:a16="http://schemas.microsoft.com/office/drawing/2014/main" id="{57628C4C-C89C-414D-B8FA-890D12DA2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0513" y="5813425"/>
              <a:ext cx="1544638" cy="1662113"/>
            </a:xfrm>
            <a:custGeom>
              <a:avLst/>
              <a:gdLst>
                <a:gd name="T0" fmla="*/ 1544 w 2031"/>
                <a:gd name="T1" fmla="*/ 905 h 2185"/>
                <a:gd name="T2" fmla="*/ 1332 w 2031"/>
                <a:gd name="T3" fmla="*/ 646 h 2185"/>
                <a:gd name="T4" fmla="*/ 1016 w 2031"/>
                <a:gd name="T5" fmla="*/ 0 h 2185"/>
                <a:gd name="T6" fmla="*/ 529 w 2031"/>
                <a:gd name="T7" fmla="*/ 646 h 2185"/>
                <a:gd name="T8" fmla="*/ 62 w 2031"/>
                <a:gd name="T9" fmla="*/ 1421 h 2185"/>
                <a:gd name="T10" fmla="*/ 972 w 2031"/>
                <a:gd name="T11" fmla="*/ 2185 h 2185"/>
                <a:gd name="T12" fmla="*/ 1881 w 2031"/>
                <a:gd name="T13" fmla="*/ 1421 h 2185"/>
                <a:gd name="T14" fmla="*/ 1544 w 2031"/>
                <a:gd name="T15" fmla="*/ 905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1" h="2185">
                  <a:moveTo>
                    <a:pt x="1544" y="905"/>
                  </a:moveTo>
                  <a:cubicBezTo>
                    <a:pt x="1485" y="836"/>
                    <a:pt x="1332" y="745"/>
                    <a:pt x="1332" y="646"/>
                  </a:cubicBezTo>
                  <a:cubicBezTo>
                    <a:pt x="1332" y="433"/>
                    <a:pt x="2031" y="0"/>
                    <a:pt x="1016" y="0"/>
                  </a:cubicBezTo>
                  <a:cubicBezTo>
                    <a:pt x="0" y="0"/>
                    <a:pt x="529" y="433"/>
                    <a:pt x="529" y="646"/>
                  </a:cubicBezTo>
                  <a:cubicBezTo>
                    <a:pt x="529" y="748"/>
                    <a:pt x="62" y="957"/>
                    <a:pt x="62" y="1421"/>
                  </a:cubicBezTo>
                  <a:cubicBezTo>
                    <a:pt x="62" y="1843"/>
                    <a:pt x="469" y="2185"/>
                    <a:pt x="972" y="2185"/>
                  </a:cubicBezTo>
                  <a:cubicBezTo>
                    <a:pt x="1474" y="2185"/>
                    <a:pt x="1881" y="1843"/>
                    <a:pt x="1881" y="1421"/>
                  </a:cubicBezTo>
                  <a:cubicBezTo>
                    <a:pt x="1881" y="1220"/>
                    <a:pt x="1673" y="1022"/>
                    <a:pt x="1544" y="905"/>
                  </a:cubicBezTo>
                  <a:close/>
                </a:path>
              </a:pathLst>
            </a:custGeom>
            <a:gradFill>
              <a:gsLst>
                <a:gs pos="65000">
                  <a:srgbClr val="6264F1"/>
                </a:gs>
                <a:gs pos="21000">
                  <a:srgbClr val="212785"/>
                </a:gs>
                <a:gs pos="100000">
                  <a:srgbClr val="647AFB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0" name="Freeform 90">
              <a:extLst>
                <a:ext uri="{FF2B5EF4-FFF2-40B4-BE49-F238E27FC236}">
                  <a16:creationId xmlns:a16="http://schemas.microsoft.com/office/drawing/2014/main" id="{8C09BE6B-ED61-4102-8A44-61796E132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925" y="6234113"/>
              <a:ext cx="2763838" cy="1587500"/>
            </a:xfrm>
            <a:custGeom>
              <a:avLst/>
              <a:gdLst>
                <a:gd name="T0" fmla="*/ 3623 w 3632"/>
                <a:gd name="T1" fmla="*/ 0 h 2087"/>
                <a:gd name="T2" fmla="*/ 3303 w 3632"/>
                <a:gd name="T3" fmla="*/ 0 h 2087"/>
                <a:gd name="T4" fmla="*/ 3198 w 3632"/>
                <a:gd name="T5" fmla="*/ 558 h 2087"/>
                <a:gd name="T6" fmla="*/ 2288 w 3632"/>
                <a:gd name="T7" fmla="*/ 558 h 2087"/>
                <a:gd name="T8" fmla="*/ 1065 w 3632"/>
                <a:gd name="T9" fmla="*/ 558 h 2087"/>
                <a:gd name="T10" fmla="*/ 693 w 3632"/>
                <a:gd name="T11" fmla="*/ 733 h 2087"/>
                <a:gd name="T12" fmla="*/ 369 w 3632"/>
                <a:gd name="T13" fmla="*/ 1209 h 2087"/>
                <a:gd name="T14" fmla="*/ 147 w 3632"/>
                <a:gd name="T15" fmla="*/ 1985 h 2087"/>
                <a:gd name="T16" fmla="*/ 823 w 3632"/>
                <a:gd name="T17" fmla="*/ 1990 h 2087"/>
                <a:gd name="T18" fmla="*/ 899 w 3632"/>
                <a:gd name="T19" fmla="*/ 1664 h 2087"/>
                <a:gd name="T20" fmla="*/ 653 w 3632"/>
                <a:gd name="T21" fmla="*/ 1651 h 2087"/>
                <a:gd name="T22" fmla="*/ 970 w 3632"/>
                <a:gd name="T23" fmla="*/ 1272 h 2087"/>
                <a:gd name="T24" fmla="*/ 972 w 3632"/>
                <a:gd name="T25" fmla="*/ 1270 h 2087"/>
                <a:gd name="T26" fmla="*/ 1004 w 3632"/>
                <a:gd name="T27" fmla="*/ 1453 h 2087"/>
                <a:gd name="T28" fmla="*/ 985 w 3632"/>
                <a:gd name="T29" fmla="*/ 1854 h 2087"/>
                <a:gd name="T30" fmla="*/ 936 w 3632"/>
                <a:gd name="T31" fmla="*/ 2035 h 2087"/>
                <a:gd name="T32" fmla="*/ 1718 w 3632"/>
                <a:gd name="T33" fmla="*/ 2070 h 2087"/>
                <a:gd name="T34" fmla="*/ 2209 w 3632"/>
                <a:gd name="T35" fmla="*/ 2057 h 2087"/>
                <a:gd name="T36" fmla="*/ 2154 w 3632"/>
                <a:gd name="T37" fmla="*/ 1854 h 2087"/>
                <a:gd name="T38" fmla="*/ 2135 w 3632"/>
                <a:gd name="T39" fmla="*/ 1453 h 2087"/>
                <a:gd name="T40" fmla="*/ 2219 w 3632"/>
                <a:gd name="T41" fmla="*/ 1170 h 2087"/>
                <a:gd name="T42" fmla="*/ 2300 w 3632"/>
                <a:gd name="T43" fmla="*/ 1111 h 2087"/>
                <a:gd name="T44" fmla="*/ 3245 w 3632"/>
                <a:gd name="T45" fmla="*/ 1111 h 2087"/>
                <a:gd name="T46" fmla="*/ 3632 w 3632"/>
                <a:gd name="T47" fmla="*/ 742 h 2087"/>
                <a:gd name="T48" fmla="*/ 3623 w 3632"/>
                <a:gd name="T49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32" h="2087">
                  <a:moveTo>
                    <a:pt x="3623" y="0"/>
                  </a:moveTo>
                  <a:lnTo>
                    <a:pt x="3303" y="0"/>
                  </a:lnTo>
                  <a:lnTo>
                    <a:pt x="3198" y="558"/>
                  </a:lnTo>
                  <a:lnTo>
                    <a:pt x="2288" y="558"/>
                  </a:lnTo>
                  <a:lnTo>
                    <a:pt x="1065" y="558"/>
                  </a:lnTo>
                  <a:cubicBezTo>
                    <a:pt x="921" y="558"/>
                    <a:pt x="785" y="622"/>
                    <a:pt x="693" y="733"/>
                  </a:cubicBezTo>
                  <a:cubicBezTo>
                    <a:pt x="597" y="850"/>
                    <a:pt x="473" y="1016"/>
                    <a:pt x="369" y="1209"/>
                  </a:cubicBezTo>
                  <a:cubicBezTo>
                    <a:pt x="168" y="1584"/>
                    <a:pt x="0" y="1847"/>
                    <a:pt x="147" y="1985"/>
                  </a:cubicBezTo>
                  <a:cubicBezTo>
                    <a:pt x="255" y="2087"/>
                    <a:pt x="556" y="2050"/>
                    <a:pt x="823" y="1990"/>
                  </a:cubicBezTo>
                  <a:lnTo>
                    <a:pt x="899" y="1664"/>
                  </a:lnTo>
                  <a:lnTo>
                    <a:pt x="653" y="1651"/>
                  </a:lnTo>
                  <a:lnTo>
                    <a:pt x="970" y="1272"/>
                  </a:lnTo>
                  <a:cubicBezTo>
                    <a:pt x="971" y="1271"/>
                    <a:pt x="972" y="1270"/>
                    <a:pt x="972" y="1270"/>
                  </a:cubicBezTo>
                  <a:lnTo>
                    <a:pt x="1004" y="1453"/>
                  </a:lnTo>
                  <a:cubicBezTo>
                    <a:pt x="1027" y="1586"/>
                    <a:pt x="1020" y="1723"/>
                    <a:pt x="985" y="1854"/>
                  </a:cubicBezTo>
                  <a:lnTo>
                    <a:pt x="936" y="2035"/>
                  </a:lnTo>
                  <a:cubicBezTo>
                    <a:pt x="1166" y="2058"/>
                    <a:pt x="1433" y="2070"/>
                    <a:pt x="1718" y="2070"/>
                  </a:cubicBezTo>
                  <a:cubicBezTo>
                    <a:pt x="1890" y="2070"/>
                    <a:pt x="2055" y="2066"/>
                    <a:pt x="2209" y="2057"/>
                  </a:cubicBezTo>
                  <a:lnTo>
                    <a:pt x="2154" y="1854"/>
                  </a:lnTo>
                  <a:cubicBezTo>
                    <a:pt x="2119" y="1723"/>
                    <a:pt x="2112" y="1586"/>
                    <a:pt x="2135" y="1453"/>
                  </a:cubicBezTo>
                  <a:lnTo>
                    <a:pt x="2219" y="1170"/>
                  </a:lnTo>
                  <a:cubicBezTo>
                    <a:pt x="2229" y="1134"/>
                    <a:pt x="2263" y="1110"/>
                    <a:pt x="2300" y="1111"/>
                  </a:cubicBezTo>
                  <a:cubicBezTo>
                    <a:pt x="2522" y="1118"/>
                    <a:pt x="3245" y="1111"/>
                    <a:pt x="3245" y="1111"/>
                  </a:cubicBezTo>
                  <a:cubicBezTo>
                    <a:pt x="3452" y="1111"/>
                    <a:pt x="3622" y="948"/>
                    <a:pt x="3632" y="742"/>
                  </a:cubicBezTo>
                  <a:lnTo>
                    <a:pt x="3623" y="0"/>
                  </a:lnTo>
                  <a:close/>
                </a:path>
              </a:pathLst>
            </a:custGeom>
            <a:gradFill>
              <a:gsLst>
                <a:gs pos="12000">
                  <a:srgbClr val="4D63F7"/>
                </a:gs>
                <a:gs pos="83000">
                  <a:srgbClr val="6264F1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1" name="Freeform 91">
              <a:extLst>
                <a:ext uri="{FF2B5EF4-FFF2-40B4-BE49-F238E27FC236}">
                  <a16:creationId xmlns:a16="http://schemas.microsoft.com/office/drawing/2014/main" id="{79201EAF-0353-43D1-9723-A7AF795DC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3413" y="5975350"/>
              <a:ext cx="158750" cy="215900"/>
            </a:xfrm>
            <a:custGeom>
              <a:avLst/>
              <a:gdLst>
                <a:gd name="T0" fmla="*/ 0 w 209"/>
                <a:gd name="T1" fmla="*/ 0 h 283"/>
                <a:gd name="T2" fmla="*/ 209 w 209"/>
                <a:gd name="T3" fmla="*/ 283 h 283"/>
                <a:gd name="T4" fmla="*/ 209 w 209"/>
                <a:gd name="T5" fmla="*/ 0 h 283"/>
                <a:gd name="T6" fmla="*/ 0 w 209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83">
                  <a:moveTo>
                    <a:pt x="0" y="0"/>
                  </a:moveTo>
                  <a:cubicBezTo>
                    <a:pt x="0" y="0"/>
                    <a:pt x="46" y="259"/>
                    <a:pt x="209" y="283"/>
                  </a:cubicBezTo>
                  <a:lnTo>
                    <a:pt x="2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2" name="Freeform 92">
              <a:extLst>
                <a:ext uri="{FF2B5EF4-FFF2-40B4-BE49-F238E27FC236}">
                  <a16:creationId xmlns:a16="http://schemas.microsoft.com/office/drawing/2014/main" id="{471289CA-2846-4D17-9726-779940D76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7838" y="7783513"/>
              <a:ext cx="1000125" cy="87313"/>
            </a:xfrm>
            <a:custGeom>
              <a:avLst/>
              <a:gdLst>
                <a:gd name="T0" fmla="*/ 803 w 1315"/>
                <a:gd name="T1" fmla="*/ 35 h 115"/>
                <a:gd name="T2" fmla="*/ 21 w 1315"/>
                <a:gd name="T3" fmla="*/ 0 h 115"/>
                <a:gd name="T4" fmla="*/ 0 w 1315"/>
                <a:gd name="T5" fmla="*/ 78 h 115"/>
                <a:gd name="T6" fmla="*/ 803 w 1315"/>
                <a:gd name="T7" fmla="*/ 115 h 115"/>
                <a:gd name="T8" fmla="*/ 1315 w 1315"/>
                <a:gd name="T9" fmla="*/ 101 h 115"/>
                <a:gd name="T10" fmla="*/ 1294 w 1315"/>
                <a:gd name="T11" fmla="*/ 22 h 115"/>
                <a:gd name="T12" fmla="*/ 803 w 1315"/>
                <a:gd name="T13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15">
                  <a:moveTo>
                    <a:pt x="803" y="35"/>
                  </a:moveTo>
                  <a:cubicBezTo>
                    <a:pt x="518" y="35"/>
                    <a:pt x="251" y="23"/>
                    <a:pt x="21" y="0"/>
                  </a:cubicBezTo>
                  <a:lnTo>
                    <a:pt x="0" y="78"/>
                  </a:lnTo>
                  <a:cubicBezTo>
                    <a:pt x="234" y="101"/>
                    <a:pt x="509" y="115"/>
                    <a:pt x="803" y="115"/>
                  </a:cubicBezTo>
                  <a:cubicBezTo>
                    <a:pt x="983" y="115"/>
                    <a:pt x="1155" y="110"/>
                    <a:pt x="1315" y="101"/>
                  </a:cubicBezTo>
                  <a:lnTo>
                    <a:pt x="1294" y="22"/>
                  </a:lnTo>
                  <a:cubicBezTo>
                    <a:pt x="1140" y="31"/>
                    <a:pt x="975" y="35"/>
                    <a:pt x="80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3" name="Freeform 93">
              <a:extLst>
                <a:ext uri="{FF2B5EF4-FFF2-40B4-BE49-F238E27FC236}">
                  <a16:creationId xmlns:a16="http://schemas.microsoft.com/office/drawing/2014/main" id="{D6ED6A73-BE6D-45E9-9C02-164776865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0563" y="6659563"/>
              <a:ext cx="550863" cy="273050"/>
            </a:xfrm>
            <a:custGeom>
              <a:avLst/>
              <a:gdLst>
                <a:gd name="T0" fmla="*/ 0 w 723"/>
                <a:gd name="T1" fmla="*/ 0 h 359"/>
                <a:gd name="T2" fmla="*/ 362 w 723"/>
                <a:gd name="T3" fmla="*/ 359 h 359"/>
                <a:gd name="T4" fmla="*/ 723 w 723"/>
                <a:gd name="T5" fmla="*/ 0 h 359"/>
                <a:gd name="T6" fmla="*/ 0 w 723"/>
                <a:gd name="T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3" h="359">
                  <a:moveTo>
                    <a:pt x="0" y="0"/>
                  </a:moveTo>
                  <a:cubicBezTo>
                    <a:pt x="1" y="199"/>
                    <a:pt x="163" y="359"/>
                    <a:pt x="362" y="359"/>
                  </a:cubicBezTo>
                  <a:cubicBezTo>
                    <a:pt x="561" y="359"/>
                    <a:pt x="722" y="199"/>
                    <a:pt x="7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4" name="Rectangle 94">
              <a:extLst>
                <a:ext uri="{FF2B5EF4-FFF2-40B4-BE49-F238E27FC236}">
                  <a16:creationId xmlns:a16="http://schemas.microsoft.com/office/drawing/2014/main" id="{F439FD7B-BEBC-4953-92AF-12780177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6613" y="6319838"/>
              <a:ext cx="276225" cy="339725"/>
            </a:xfrm>
            <a:prstGeom prst="rect">
              <a:avLst/>
            </a:prstGeom>
            <a:gradFill>
              <a:gsLst>
                <a:gs pos="23000">
                  <a:srgbClr val="F2CCBF"/>
                </a:gs>
                <a:gs pos="85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5" name="Freeform 95">
              <a:extLst>
                <a:ext uri="{FF2B5EF4-FFF2-40B4-BE49-F238E27FC236}">
                  <a16:creationId xmlns:a16="http://schemas.microsoft.com/office/drawing/2014/main" id="{8A149651-D736-4FD0-A159-74ACAC9A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0400" y="5721350"/>
              <a:ext cx="631825" cy="709613"/>
            </a:xfrm>
            <a:custGeom>
              <a:avLst/>
              <a:gdLst>
                <a:gd name="T0" fmla="*/ 758 w 829"/>
                <a:gd name="T1" fmla="*/ 582 h 932"/>
                <a:gd name="T2" fmla="*/ 415 w 829"/>
                <a:gd name="T3" fmla="*/ 932 h 932"/>
                <a:gd name="T4" fmla="*/ 71 w 829"/>
                <a:gd name="T5" fmla="*/ 582 h 932"/>
                <a:gd name="T6" fmla="*/ 415 w 829"/>
                <a:gd name="T7" fmla="*/ 0 h 932"/>
                <a:gd name="T8" fmla="*/ 758 w 829"/>
                <a:gd name="T9" fmla="*/ 58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932">
                  <a:moveTo>
                    <a:pt x="758" y="582"/>
                  </a:moveTo>
                  <a:cubicBezTo>
                    <a:pt x="758" y="832"/>
                    <a:pt x="519" y="932"/>
                    <a:pt x="415" y="932"/>
                  </a:cubicBezTo>
                  <a:cubicBezTo>
                    <a:pt x="311" y="932"/>
                    <a:pt x="71" y="832"/>
                    <a:pt x="71" y="582"/>
                  </a:cubicBezTo>
                  <a:cubicBezTo>
                    <a:pt x="71" y="332"/>
                    <a:pt x="0" y="0"/>
                    <a:pt x="415" y="0"/>
                  </a:cubicBezTo>
                  <a:cubicBezTo>
                    <a:pt x="829" y="0"/>
                    <a:pt x="758" y="332"/>
                    <a:pt x="758" y="582"/>
                  </a:cubicBezTo>
                  <a:close/>
                </a:path>
              </a:pathLst>
            </a:custGeom>
            <a:gradFill>
              <a:gsLst>
                <a:gs pos="32000">
                  <a:srgbClr val="F2CCBF"/>
                </a:gs>
                <a:gs pos="87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6" name="Freeform 96">
              <a:extLst>
                <a:ext uri="{FF2B5EF4-FFF2-40B4-BE49-F238E27FC236}">
                  <a16:creationId xmlns:a16="http://schemas.microsoft.com/office/drawing/2014/main" id="{C49F730C-BA88-459B-9C2B-E7E422981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5525" y="5327650"/>
              <a:ext cx="341313" cy="906463"/>
            </a:xfrm>
            <a:custGeom>
              <a:avLst/>
              <a:gdLst>
                <a:gd name="T0" fmla="*/ 332 w 450"/>
                <a:gd name="T1" fmla="*/ 536 h 1191"/>
                <a:gd name="T2" fmla="*/ 426 w 450"/>
                <a:gd name="T3" fmla="*/ 376 h 1191"/>
                <a:gd name="T4" fmla="*/ 390 w 450"/>
                <a:gd name="T5" fmla="*/ 343 h 1191"/>
                <a:gd name="T6" fmla="*/ 353 w 450"/>
                <a:gd name="T7" fmla="*/ 293 h 1191"/>
                <a:gd name="T8" fmla="*/ 288 w 450"/>
                <a:gd name="T9" fmla="*/ 249 h 1191"/>
                <a:gd name="T10" fmla="*/ 351 w 450"/>
                <a:gd name="T11" fmla="*/ 6 h 1191"/>
                <a:gd name="T12" fmla="*/ 144 w 450"/>
                <a:gd name="T13" fmla="*/ 334 h 1191"/>
                <a:gd name="T14" fmla="*/ 62 w 450"/>
                <a:gd name="T15" fmla="*/ 132 h 1191"/>
                <a:gd name="T16" fmla="*/ 48 w 450"/>
                <a:gd name="T17" fmla="*/ 427 h 1191"/>
                <a:gd name="T18" fmla="*/ 112 w 450"/>
                <a:gd name="T19" fmla="*/ 597 h 1191"/>
                <a:gd name="T20" fmla="*/ 0 w 450"/>
                <a:gd name="T21" fmla="*/ 1191 h 1191"/>
                <a:gd name="T22" fmla="*/ 320 w 450"/>
                <a:gd name="T23" fmla="*/ 1191 h 1191"/>
                <a:gd name="T24" fmla="*/ 314 w 450"/>
                <a:gd name="T25" fmla="*/ 623 h 1191"/>
                <a:gd name="T26" fmla="*/ 332 w 450"/>
                <a:gd name="T27" fmla="*/ 536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0" h="1191">
                  <a:moveTo>
                    <a:pt x="332" y="536"/>
                  </a:moveTo>
                  <a:cubicBezTo>
                    <a:pt x="407" y="529"/>
                    <a:pt x="402" y="418"/>
                    <a:pt x="426" y="376"/>
                  </a:cubicBezTo>
                  <a:cubicBezTo>
                    <a:pt x="450" y="334"/>
                    <a:pt x="390" y="343"/>
                    <a:pt x="390" y="343"/>
                  </a:cubicBezTo>
                  <a:cubicBezTo>
                    <a:pt x="407" y="280"/>
                    <a:pt x="353" y="293"/>
                    <a:pt x="353" y="293"/>
                  </a:cubicBezTo>
                  <a:cubicBezTo>
                    <a:pt x="351" y="234"/>
                    <a:pt x="288" y="249"/>
                    <a:pt x="288" y="249"/>
                  </a:cubicBezTo>
                  <a:cubicBezTo>
                    <a:pt x="288" y="249"/>
                    <a:pt x="387" y="0"/>
                    <a:pt x="351" y="6"/>
                  </a:cubicBezTo>
                  <a:cubicBezTo>
                    <a:pt x="315" y="12"/>
                    <a:pt x="144" y="334"/>
                    <a:pt x="144" y="334"/>
                  </a:cubicBezTo>
                  <a:cubicBezTo>
                    <a:pt x="144" y="334"/>
                    <a:pt x="104" y="163"/>
                    <a:pt x="62" y="132"/>
                  </a:cubicBezTo>
                  <a:cubicBezTo>
                    <a:pt x="20" y="100"/>
                    <a:pt x="75" y="320"/>
                    <a:pt x="48" y="427"/>
                  </a:cubicBezTo>
                  <a:cubicBezTo>
                    <a:pt x="21" y="533"/>
                    <a:pt x="112" y="597"/>
                    <a:pt x="112" y="597"/>
                  </a:cubicBezTo>
                  <a:lnTo>
                    <a:pt x="0" y="1191"/>
                  </a:lnTo>
                  <a:lnTo>
                    <a:pt x="320" y="1191"/>
                  </a:lnTo>
                  <a:lnTo>
                    <a:pt x="314" y="623"/>
                  </a:lnTo>
                  <a:lnTo>
                    <a:pt x="332" y="536"/>
                  </a:lnTo>
                  <a:close/>
                </a:path>
              </a:pathLst>
            </a:custGeom>
            <a:gradFill>
              <a:gsLst>
                <a:gs pos="33000">
                  <a:srgbClr val="F2CCBF"/>
                </a:gs>
                <a:gs pos="87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7" name="Freeform 97">
              <a:extLst>
                <a:ext uri="{FF2B5EF4-FFF2-40B4-BE49-F238E27FC236}">
                  <a16:creationId xmlns:a16="http://schemas.microsoft.com/office/drawing/2014/main" id="{50971DC6-7EB3-422E-97BE-624958328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3450" y="8466138"/>
              <a:ext cx="882650" cy="2917825"/>
            </a:xfrm>
            <a:custGeom>
              <a:avLst/>
              <a:gdLst>
                <a:gd name="T0" fmla="*/ 31 w 1159"/>
                <a:gd name="T1" fmla="*/ 419 h 3835"/>
                <a:gd name="T2" fmla="*/ 520 w 1159"/>
                <a:gd name="T3" fmla="*/ 3835 h 3835"/>
                <a:gd name="T4" fmla="*/ 997 w 1159"/>
                <a:gd name="T5" fmla="*/ 3835 h 3835"/>
                <a:gd name="T6" fmla="*/ 997 w 1159"/>
                <a:gd name="T7" fmla="*/ 2089 h 3835"/>
                <a:gd name="T8" fmla="*/ 889 w 1159"/>
                <a:gd name="T9" fmla="*/ 0 h 3835"/>
                <a:gd name="T10" fmla="*/ 395 w 1159"/>
                <a:gd name="T11" fmla="*/ 0 h 3835"/>
                <a:gd name="T12" fmla="*/ 31 w 1159"/>
                <a:gd name="T13" fmla="*/ 419 h 3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3835">
                  <a:moveTo>
                    <a:pt x="31" y="419"/>
                  </a:moveTo>
                  <a:lnTo>
                    <a:pt x="520" y="3835"/>
                  </a:lnTo>
                  <a:lnTo>
                    <a:pt x="997" y="3835"/>
                  </a:lnTo>
                  <a:cubicBezTo>
                    <a:pt x="997" y="3835"/>
                    <a:pt x="1159" y="2497"/>
                    <a:pt x="997" y="2089"/>
                  </a:cubicBezTo>
                  <a:cubicBezTo>
                    <a:pt x="835" y="1682"/>
                    <a:pt x="1129" y="855"/>
                    <a:pt x="889" y="0"/>
                  </a:cubicBezTo>
                  <a:lnTo>
                    <a:pt x="395" y="0"/>
                  </a:lnTo>
                  <a:cubicBezTo>
                    <a:pt x="172" y="0"/>
                    <a:pt x="0" y="198"/>
                    <a:pt x="31" y="419"/>
                  </a:cubicBezTo>
                  <a:close/>
                </a:path>
              </a:pathLst>
            </a:custGeom>
            <a:gradFill>
              <a:gsLst>
                <a:gs pos="48000">
                  <a:srgbClr val="D0D8F8"/>
                </a:gs>
                <a:gs pos="82000">
                  <a:srgbClr val="E5E8F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8" name="Freeform 99">
              <a:extLst>
                <a:ext uri="{FF2B5EF4-FFF2-40B4-BE49-F238E27FC236}">
                  <a16:creationId xmlns:a16="http://schemas.microsoft.com/office/drawing/2014/main" id="{4E588A7D-5274-4833-813E-7A3FB397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25" y="6024563"/>
              <a:ext cx="139700" cy="152400"/>
            </a:xfrm>
            <a:custGeom>
              <a:avLst/>
              <a:gdLst>
                <a:gd name="T0" fmla="*/ 166 w 182"/>
                <a:gd name="T1" fmla="*/ 126 h 201"/>
                <a:gd name="T2" fmla="*/ 61 w 182"/>
                <a:gd name="T3" fmla="*/ 187 h 201"/>
                <a:gd name="T4" fmla="*/ 17 w 182"/>
                <a:gd name="T5" fmla="*/ 75 h 201"/>
                <a:gd name="T6" fmla="*/ 121 w 182"/>
                <a:gd name="T7" fmla="*/ 14 h 201"/>
                <a:gd name="T8" fmla="*/ 166 w 182"/>
                <a:gd name="T9" fmla="*/ 12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01">
                  <a:moveTo>
                    <a:pt x="166" y="126"/>
                  </a:moveTo>
                  <a:cubicBezTo>
                    <a:pt x="149" y="174"/>
                    <a:pt x="102" y="201"/>
                    <a:pt x="61" y="187"/>
                  </a:cubicBezTo>
                  <a:cubicBezTo>
                    <a:pt x="20" y="173"/>
                    <a:pt x="0" y="122"/>
                    <a:pt x="17" y="75"/>
                  </a:cubicBezTo>
                  <a:cubicBezTo>
                    <a:pt x="33" y="27"/>
                    <a:pt x="80" y="0"/>
                    <a:pt x="121" y="14"/>
                  </a:cubicBezTo>
                  <a:cubicBezTo>
                    <a:pt x="162" y="28"/>
                    <a:pt x="182" y="79"/>
                    <a:pt x="166" y="126"/>
                  </a:cubicBezTo>
                  <a:close/>
                </a:path>
              </a:pathLst>
            </a:custGeom>
            <a:solidFill>
              <a:srgbClr val="E3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5E6A437-7326-4E44-BC36-7DBD92057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0889" y="5578267"/>
              <a:ext cx="846922" cy="504638"/>
            </a:xfrm>
            <a:custGeom>
              <a:avLst/>
              <a:gdLst>
                <a:gd name="connsiteX0" fmla="*/ 439452 w 846922"/>
                <a:gd name="connsiteY0" fmla="*/ 264 h 504638"/>
                <a:gd name="connsiteX1" fmla="*/ 572162 w 846922"/>
                <a:gd name="connsiteY1" fmla="*/ 25955 h 504638"/>
                <a:gd name="connsiteX2" fmla="*/ 839956 w 846922"/>
                <a:gd name="connsiteY2" fmla="*/ 330300 h 504638"/>
                <a:gd name="connsiteX3" fmla="*/ 372076 w 846922"/>
                <a:gd name="connsiteY3" fmla="*/ 401060 h 504638"/>
                <a:gd name="connsiteX4" fmla="*/ 290208 w 846922"/>
                <a:gd name="connsiteY4" fmla="*/ 294932 h 504638"/>
                <a:gd name="connsiteX5" fmla="*/ 282816 w 846922"/>
                <a:gd name="connsiteY5" fmla="*/ 285544 h 504638"/>
                <a:gd name="connsiteX6" fmla="*/ 248256 w 846922"/>
                <a:gd name="connsiteY6" fmla="*/ 346516 h 504638"/>
                <a:gd name="connsiteX7" fmla="*/ 31916 w 846922"/>
                <a:gd name="connsiteY7" fmla="*/ 444739 h 504638"/>
                <a:gd name="connsiteX8" fmla="*/ 60002 w 846922"/>
                <a:gd name="connsiteY8" fmla="*/ 208701 h 504638"/>
                <a:gd name="connsiteX9" fmla="*/ 173866 w 846922"/>
                <a:gd name="connsiteY9" fmla="*/ 110098 h 504638"/>
                <a:gd name="connsiteX10" fmla="*/ 199072 w 846922"/>
                <a:gd name="connsiteY10" fmla="*/ 103787 h 504638"/>
                <a:gd name="connsiteX11" fmla="*/ 199378 w 846922"/>
                <a:gd name="connsiteY11" fmla="*/ 100520 h 504638"/>
                <a:gd name="connsiteX12" fmla="*/ 439452 w 846922"/>
                <a:gd name="connsiteY12" fmla="*/ 264 h 5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6922" h="504638">
                  <a:moveTo>
                    <a:pt x="439452" y="264"/>
                  </a:moveTo>
                  <a:cubicBezTo>
                    <a:pt x="480392" y="1750"/>
                    <a:pt x="524994" y="9597"/>
                    <a:pt x="572162" y="25955"/>
                  </a:cubicBezTo>
                  <a:cubicBezTo>
                    <a:pt x="761596" y="92150"/>
                    <a:pt x="877234" y="261062"/>
                    <a:pt x="839956" y="330300"/>
                  </a:cubicBezTo>
                  <a:cubicBezTo>
                    <a:pt x="803440" y="400300"/>
                    <a:pt x="544012" y="639971"/>
                    <a:pt x="372076" y="401060"/>
                  </a:cubicBezTo>
                  <a:cubicBezTo>
                    <a:pt x="342596" y="360164"/>
                    <a:pt x="314780" y="325307"/>
                    <a:pt x="290208" y="294932"/>
                  </a:cubicBezTo>
                  <a:lnTo>
                    <a:pt x="282816" y="285544"/>
                  </a:lnTo>
                  <a:lnTo>
                    <a:pt x="248256" y="346516"/>
                  </a:lnTo>
                  <a:cubicBezTo>
                    <a:pt x="180698" y="438647"/>
                    <a:pt x="84294" y="482809"/>
                    <a:pt x="31916" y="444739"/>
                  </a:cubicBezTo>
                  <a:cubicBezTo>
                    <a:pt x="-19702" y="406668"/>
                    <a:pt x="-7556" y="300832"/>
                    <a:pt x="60002" y="208701"/>
                  </a:cubicBezTo>
                  <a:cubicBezTo>
                    <a:pt x="93782" y="162255"/>
                    <a:pt x="134774" y="127991"/>
                    <a:pt x="173866" y="110098"/>
                  </a:cubicBezTo>
                  <a:lnTo>
                    <a:pt x="199072" y="103787"/>
                  </a:lnTo>
                  <a:lnTo>
                    <a:pt x="199378" y="100520"/>
                  </a:lnTo>
                  <a:cubicBezTo>
                    <a:pt x="226766" y="48591"/>
                    <a:pt x="316634" y="-4194"/>
                    <a:pt x="439452" y="264"/>
                  </a:cubicBezTo>
                  <a:close/>
                </a:path>
              </a:pathLst>
            </a:custGeom>
            <a:solidFill>
              <a:srgbClr val="626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0" name="Freeform 102">
              <a:extLst>
                <a:ext uri="{FF2B5EF4-FFF2-40B4-BE49-F238E27FC236}">
                  <a16:creationId xmlns:a16="http://schemas.microsoft.com/office/drawing/2014/main" id="{14E5E1B1-6749-41D1-B557-A5B409645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4238" y="6137275"/>
              <a:ext cx="66675" cy="128588"/>
            </a:xfrm>
            <a:custGeom>
              <a:avLst/>
              <a:gdLst>
                <a:gd name="T0" fmla="*/ 46 w 88"/>
                <a:gd name="T1" fmla="*/ 170 h 170"/>
                <a:gd name="T2" fmla="*/ 18 w 88"/>
                <a:gd name="T3" fmla="*/ 162 h 170"/>
                <a:gd name="T4" fmla="*/ 53 w 88"/>
                <a:gd name="T5" fmla="*/ 4 h 170"/>
                <a:gd name="T6" fmla="*/ 60 w 88"/>
                <a:gd name="T7" fmla="*/ 1 h 170"/>
                <a:gd name="T8" fmla="*/ 63 w 88"/>
                <a:gd name="T9" fmla="*/ 8 h 170"/>
                <a:gd name="T10" fmla="*/ 24 w 88"/>
                <a:gd name="T11" fmla="*/ 153 h 170"/>
                <a:gd name="T12" fmla="*/ 80 w 88"/>
                <a:gd name="T13" fmla="*/ 153 h 170"/>
                <a:gd name="T14" fmla="*/ 87 w 88"/>
                <a:gd name="T15" fmla="*/ 156 h 170"/>
                <a:gd name="T16" fmla="*/ 84 w 88"/>
                <a:gd name="T17" fmla="*/ 163 h 170"/>
                <a:gd name="T18" fmla="*/ 46 w 88"/>
                <a:gd name="T1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70">
                  <a:moveTo>
                    <a:pt x="46" y="170"/>
                  </a:moveTo>
                  <a:cubicBezTo>
                    <a:pt x="36" y="170"/>
                    <a:pt x="25" y="168"/>
                    <a:pt x="18" y="162"/>
                  </a:cubicBezTo>
                  <a:cubicBezTo>
                    <a:pt x="11" y="157"/>
                    <a:pt x="0" y="132"/>
                    <a:pt x="53" y="4"/>
                  </a:cubicBezTo>
                  <a:cubicBezTo>
                    <a:pt x="54" y="1"/>
                    <a:pt x="57" y="0"/>
                    <a:pt x="60" y="1"/>
                  </a:cubicBezTo>
                  <a:cubicBezTo>
                    <a:pt x="63" y="2"/>
                    <a:pt x="64" y="5"/>
                    <a:pt x="63" y="8"/>
                  </a:cubicBezTo>
                  <a:cubicBezTo>
                    <a:pt x="33" y="80"/>
                    <a:pt x="15" y="147"/>
                    <a:pt x="24" y="153"/>
                  </a:cubicBezTo>
                  <a:cubicBezTo>
                    <a:pt x="38" y="164"/>
                    <a:pt x="70" y="156"/>
                    <a:pt x="80" y="153"/>
                  </a:cubicBezTo>
                  <a:cubicBezTo>
                    <a:pt x="83" y="152"/>
                    <a:pt x="86" y="153"/>
                    <a:pt x="87" y="156"/>
                  </a:cubicBezTo>
                  <a:cubicBezTo>
                    <a:pt x="88" y="159"/>
                    <a:pt x="87" y="162"/>
                    <a:pt x="84" y="163"/>
                  </a:cubicBezTo>
                  <a:cubicBezTo>
                    <a:pt x="83" y="163"/>
                    <a:pt x="64" y="170"/>
                    <a:pt x="46" y="170"/>
                  </a:cubicBezTo>
                  <a:close/>
                </a:path>
              </a:pathLst>
            </a:custGeom>
            <a:solidFill>
              <a:srgbClr val="1D2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1" name="Freeform 103">
              <a:extLst>
                <a:ext uri="{FF2B5EF4-FFF2-40B4-BE49-F238E27FC236}">
                  <a16:creationId xmlns:a16="http://schemas.microsoft.com/office/drawing/2014/main" id="{0A0B013A-5328-4D13-A0CE-C678FB5A4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6550" y="6853238"/>
              <a:ext cx="433388" cy="654050"/>
            </a:xfrm>
            <a:custGeom>
              <a:avLst/>
              <a:gdLst>
                <a:gd name="T0" fmla="*/ 474 w 570"/>
                <a:gd name="T1" fmla="*/ 840 h 859"/>
                <a:gd name="T2" fmla="*/ 48 w 570"/>
                <a:gd name="T3" fmla="*/ 667 h 859"/>
                <a:gd name="T4" fmla="*/ 0 w 570"/>
                <a:gd name="T5" fmla="*/ 591 h 859"/>
                <a:gd name="T6" fmla="*/ 0 w 570"/>
                <a:gd name="T7" fmla="*/ 93 h 859"/>
                <a:gd name="T8" fmla="*/ 92 w 570"/>
                <a:gd name="T9" fmla="*/ 15 h 859"/>
                <a:gd name="T10" fmla="*/ 570 w 570"/>
                <a:gd name="T11" fmla="*/ 170 h 859"/>
                <a:gd name="T12" fmla="*/ 570 w 570"/>
                <a:gd name="T13" fmla="*/ 763 h 859"/>
                <a:gd name="T14" fmla="*/ 474 w 570"/>
                <a:gd name="T15" fmla="*/ 84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859">
                  <a:moveTo>
                    <a:pt x="474" y="840"/>
                  </a:moveTo>
                  <a:lnTo>
                    <a:pt x="48" y="667"/>
                  </a:lnTo>
                  <a:cubicBezTo>
                    <a:pt x="19" y="656"/>
                    <a:pt x="0" y="625"/>
                    <a:pt x="0" y="591"/>
                  </a:cubicBezTo>
                  <a:lnTo>
                    <a:pt x="0" y="93"/>
                  </a:lnTo>
                  <a:cubicBezTo>
                    <a:pt x="0" y="39"/>
                    <a:pt x="46" y="0"/>
                    <a:pt x="92" y="15"/>
                  </a:cubicBezTo>
                  <a:lnTo>
                    <a:pt x="570" y="170"/>
                  </a:lnTo>
                  <a:lnTo>
                    <a:pt x="570" y="763"/>
                  </a:lnTo>
                  <a:cubicBezTo>
                    <a:pt x="570" y="819"/>
                    <a:pt x="521" y="859"/>
                    <a:pt x="474" y="840"/>
                  </a:cubicBezTo>
                  <a:close/>
                </a:path>
              </a:pathLst>
            </a:custGeom>
            <a:solidFill>
              <a:srgbClr val="E5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2" name="Freeform 104">
              <a:extLst>
                <a:ext uri="{FF2B5EF4-FFF2-40B4-BE49-F238E27FC236}">
                  <a16:creationId xmlns:a16="http://schemas.microsoft.com/office/drawing/2014/main" id="{2487481C-0C3A-434E-8227-47499C577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9938" y="6853238"/>
              <a:ext cx="434975" cy="654050"/>
            </a:xfrm>
            <a:custGeom>
              <a:avLst/>
              <a:gdLst>
                <a:gd name="T0" fmla="*/ 523 w 571"/>
                <a:gd name="T1" fmla="*/ 667 h 859"/>
                <a:gd name="T2" fmla="*/ 97 w 571"/>
                <a:gd name="T3" fmla="*/ 840 h 859"/>
                <a:gd name="T4" fmla="*/ 0 w 571"/>
                <a:gd name="T5" fmla="*/ 763 h 859"/>
                <a:gd name="T6" fmla="*/ 0 w 571"/>
                <a:gd name="T7" fmla="*/ 170 h 859"/>
                <a:gd name="T8" fmla="*/ 479 w 571"/>
                <a:gd name="T9" fmla="*/ 15 h 859"/>
                <a:gd name="T10" fmla="*/ 571 w 571"/>
                <a:gd name="T11" fmla="*/ 93 h 859"/>
                <a:gd name="T12" fmla="*/ 571 w 571"/>
                <a:gd name="T13" fmla="*/ 591 h 859"/>
                <a:gd name="T14" fmla="*/ 523 w 571"/>
                <a:gd name="T15" fmla="*/ 667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859">
                  <a:moveTo>
                    <a:pt x="523" y="667"/>
                  </a:moveTo>
                  <a:lnTo>
                    <a:pt x="97" y="840"/>
                  </a:lnTo>
                  <a:cubicBezTo>
                    <a:pt x="50" y="859"/>
                    <a:pt x="0" y="819"/>
                    <a:pt x="0" y="763"/>
                  </a:cubicBezTo>
                  <a:lnTo>
                    <a:pt x="0" y="170"/>
                  </a:lnTo>
                  <a:lnTo>
                    <a:pt x="479" y="15"/>
                  </a:lnTo>
                  <a:cubicBezTo>
                    <a:pt x="525" y="0"/>
                    <a:pt x="571" y="39"/>
                    <a:pt x="571" y="93"/>
                  </a:cubicBezTo>
                  <a:lnTo>
                    <a:pt x="571" y="591"/>
                  </a:lnTo>
                  <a:cubicBezTo>
                    <a:pt x="571" y="625"/>
                    <a:pt x="552" y="656"/>
                    <a:pt x="523" y="667"/>
                  </a:cubicBez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3" name="Freeform 105">
              <a:extLst>
                <a:ext uri="{FF2B5EF4-FFF2-40B4-BE49-F238E27FC236}">
                  <a16:creationId xmlns:a16="http://schemas.microsoft.com/office/drawing/2014/main" id="{17D6F5E1-C554-4E96-98B5-21E9D4DC2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6550" y="6911975"/>
              <a:ext cx="868363" cy="665163"/>
            </a:xfrm>
            <a:custGeom>
              <a:avLst/>
              <a:gdLst>
                <a:gd name="T0" fmla="*/ 550 w 1141"/>
                <a:gd name="T1" fmla="*/ 164 h 875"/>
                <a:gd name="T2" fmla="*/ 92 w 1141"/>
                <a:gd name="T3" fmla="*/ 15 h 875"/>
                <a:gd name="T4" fmla="*/ 0 w 1141"/>
                <a:gd name="T5" fmla="*/ 93 h 875"/>
                <a:gd name="T6" fmla="*/ 0 w 1141"/>
                <a:gd name="T7" fmla="*/ 591 h 875"/>
                <a:gd name="T8" fmla="*/ 48 w 1141"/>
                <a:gd name="T9" fmla="*/ 667 h 875"/>
                <a:gd name="T10" fmla="*/ 546 w 1141"/>
                <a:gd name="T11" fmla="*/ 869 h 875"/>
                <a:gd name="T12" fmla="*/ 595 w 1141"/>
                <a:gd name="T13" fmla="*/ 869 h 875"/>
                <a:gd name="T14" fmla="*/ 1093 w 1141"/>
                <a:gd name="T15" fmla="*/ 667 h 875"/>
                <a:gd name="T16" fmla="*/ 1141 w 1141"/>
                <a:gd name="T17" fmla="*/ 591 h 875"/>
                <a:gd name="T18" fmla="*/ 1141 w 1141"/>
                <a:gd name="T19" fmla="*/ 93 h 875"/>
                <a:gd name="T20" fmla="*/ 1049 w 1141"/>
                <a:gd name="T21" fmla="*/ 15 h 875"/>
                <a:gd name="T22" fmla="*/ 590 w 1141"/>
                <a:gd name="T23" fmla="*/ 164 h 875"/>
                <a:gd name="T24" fmla="*/ 550 w 1141"/>
                <a:gd name="T25" fmla="*/ 164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1" h="875">
                  <a:moveTo>
                    <a:pt x="550" y="164"/>
                  </a:moveTo>
                  <a:lnTo>
                    <a:pt x="92" y="15"/>
                  </a:lnTo>
                  <a:cubicBezTo>
                    <a:pt x="46" y="0"/>
                    <a:pt x="0" y="39"/>
                    <a:pt x="0" y="93"/>
                  </a:cubicBezTo>
                  <a:lnTo>
                    <a:pt x="0" y="591"/>
                  </a:lnTo>
                  <a:cubicBezTo>
                    <a:pt x="0" y="625"/>
                    <a:pt x="19" y="656"/>
                    <a:pt x="48" y="667"/>
                  </a:cubicBezTo>
                  <a:lnTo>
                    <a:pt x="546" y="869"/>
                  </a:lnTo>
                  <a:cubicBezTo>
                    <a:pt x="562" y="875"/>
                    <a:pt x="579" y="875"/>
                    <a:pt x="595" y="869"/>
                  </a:cubicBezTo>
                  <a:lnTo>
                    <a:pt x="1093" y="667"/>
                  </a:lnTo>
                  <a:cubicBezTo>
                    <a:pt x="1122" y="656"/>
                    <a:pt x="1141" y="625"/>
                    <a:pt x="1141" y="591"/>
                  </a:cubicBezTo>
                  <a:lnTo>
                    <a:pt x="1141" y="93"/>
                  </a:lnTo>
                  <a:cubicBezTo>
                    <a:pt x="1141" y="39"/>
                    <a:pt x="1095" y="0"/>
                    <a:pt x="1049" y="15"/>
                  </a:cubicBezTo>
                  <a:lnTo>
                    <a:pt x="590" y="164"/>
                  </a:lnTo>
                  <a:cubicBezTo>
                    <a:pt x="577" y="168"/>
                    <a:pt x="563" y="168"/>
                    <a:pt x="550" y="164"/>
                  </a:cubicBezTo>
                  <a:close/>
                </a:path>
              </a:pathLst>
            </a:custGeom>
            <a:gradFill>
              <a:gsLst>
                <a:gs pos="35000">
                  <a:srgbClr val="ADB6D8"/>
                </a:gs>
                <a:gs pos="100000">
                  <a:srgbClr val="E5E8F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2" name="Freeform 106">
              <a:extLst>
                <a:ext uri="{FF2B5EF4-FFF2-40B4-BE49-F238E27FC236}">
                  <a16:creationId xmlns:a16="http://schemas.microsoft.com/office/drawing/2014/main" id="{14A5A33F-9B14-4E62-9A94-8ED8C8693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6550" y="6911975"/>
              <a:ext cx="433388" cy="668338"/>
            </a:xfrm>
            <a:custGeom>
              <a:avLst/>
              <a:gdLst>
                <a:gd name="T0" fmla="*/ 570 w 570"/>
                <a:gd name="T1" fmla="*/ 878 h 878"/>
                <a:gd name="T2" fmla="*/ 48 w 570"/>
                <a:gd name="T3" fmla="*/ 667 h 878"/>
                <a:gd name="T4" fmla="*/ 0 w 570"/>
                <a:gd name="T5" fmla="*/ 591 h 878"/>
                <a:gd name="T6" fmla="*/ 0 w 570"/>
                <a:gd name="T7" fmla="*/ 93 h 878"/>
                <a:gd name="T8" fmla="*/ 92 w 570"/>
                <a:gd name="T9" fmla="*/ 15 h 878"/>
                <a:gd name="T10" fmla="*/ 570 w 570"/>
                <a:gd name="T11" fmla="*/ 170 h 878"/>
                <a:gd name="T12" fmla="*/ 570 w 570"/>
                <a:gd name="T1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878">
                  <a:moveTo>
                    <a:pt x="570" y="878"/>
                  </a:moveTo>
                  <a:lnTo>
                    <a:pt x="48" y="667"/>
                  </a:lnTo>
                  <a:cubicBezTo>
                    <a:pt x="19" y="656"/>
                    <a:pt x="0" y="625"/>
                    <a:pt x="0" y="591"/>
                  </a:cubicBezTo>
                  <a:lnTo>
                    <a:pt x="0" y="93"/>
                  </a:lnTo>
                  <a:cubicBezTo>
                    <a:pt x="0" y="39"/>
                    <a:pt x="46" y="0"/>
                    <a:pt x="92" y="15"/>
                  </a:cubicBezTo>
                  <a:lnTo>
                    <a:pt x="570" y="170"/>
                  </a:lnTo>
                  <a:lnTo>
                    <a:pt x="570" y="878"/>
                  </a:lnTo>
                  <a:close/>
                </a:path>
              </a:pathLst>
            </a:custGeom>
            <a:solidFill>
              <a:srgbClr val="1D224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3" name="Freeform 107">
              <a:extLst>
                <a:ext uri="{FF2B5EF4-FFF2-40B4-BE49-F238E27FC236}">
                  <a16:creationId xmlns:a16="http://schemas.microsoft.com/office/drawing/2014/main" id="{BB09CFE9-6985-4AEB-9BEA-EAA78A70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7988" y="7272338"/>
              <a:ext cx="700088" cy="476250"/>
            </a:xfrm>
            <a:custGeom>
              <a:avLst/>
              <a:gdLst>
                <a:gd name="T0" fmla="*/ 908 w 921"/>
                <a:gd name="T1" fmla="*/ 184 h 626"/>
                <a:gd name="T2" fmla="*/ 762 w 921"/>
                <a:gd name="T3" fmla="*/ 214 h 626"/>
                <a:gd name="T4" fmla="*/ 915 w 921"/>
                <a:gd name="T5" fmla="*/ 71 h 626"/>
                <a:gd name="T6" fmla="*/ 708 w 921"/>
                <a:gd name="T7" fmla="*/ 149 h 626"/>
                <a:gd name="T8" fmla="*/ 822 w 921"/>
                <a:gd name="T9" fmla="*/ 25 h 626"/>
                <a:gd name="T10" fmla="*/ 600 w 921"/>
                <a:gd name="T11" fmla="*/ 129 h 626"/>
                <a:gd name="T12" fmla="*/ 496 w 921"/>
                <a:gd name="T13" fmla="*/ 202 h 626"/>
                <a:gd name="T14" fmla="*/ 427 w 921"/>
                <a:gd name="T15" fmla="*/ 116 h 626"/>
                <a:gd name="T16" fmla="*/ 332 w 921"/>
                <a:gd name="T17" fmla="*/ 105 h 626"/>
                <a:gd name="T18" fmla="*/ 386 w 921"/>
                <a:gd name="T19" fmla="*/ 205 h 626"/>
                <a:gd name="T20" fmla="*/ 394 w 921"/>
                <a:gd name="T21" fmla="*/ 320 h 626"/>
                <a:gd name="T22" fmla="*/ 76 w 921"/>
                <a:gd name="T23" fmla="*/ 300 h 626"/>
                <a:gd name="T24" fmla="*/ 0 w 921"/>
                <a:gd name="T25" fmla="*/ 626 h 626"/>
                <a:gd name="T26" fmla="*/ 392 w 921"/>
                <a:gd name="T27" fmla="*/ 534 h 626"/>
                <a:gd name="T28" fmla="*/ 590 w 921"/>
                <a:gd name="T29" fmla="*/ 435 h 626"/>
                <a:gd name="T30" fmla="*/ 675 w 921"/>
                <a:gd name="T31" fmla="*/ 380 h 626"/>
                <a:gd name="T32" fmla="*/ 867 w 921"/>
                <a:gd name="T33" fmla="*/ 295 h 626"/>
                <a:gd name="T34" fmla="*/ 783 w 921"/>
                <a:gd name="T35" fmla="*/ 285 h 626"/>
                <a:gd name="T36" fmla="*/ 908 w 921"/>
                <a:gd name="T37" fmla="*/ 18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1" h="626">
                  <a:moveTo>
                    <a:pt x="908" y="184"/>
                  </a:moveTo>
                  <a:cubicBezTo>
                    <a:pt x="906" y="158"/>
                    <a:pt x="762" y="214"/>
                    <a:pt x="762" y="214"/>
                  </a:cubicBezTo>
                  <a:cubicBezTo>
                    <a:pt x="762" y="214"/>
                    <a:pt x="905" y="116"/>
                    <a:pt x="915" y="71"/>
                  </a:cubicBezTo>
                  <a:cubicBezTo>
                    <a:pt x="921" y="40"/>
                    <a:pt x="708" y="149"/>
                    <a:pt x="708" y="149"/>
                  </a:cubicBezTo>
                  <a:cubicBezTo>
                    <a:pt x="708" y="149"/>
                    <a:pt x="827" y="61"/>
                    <a:pt x="822" y="25"/>
                  </a:cubicBezTo>
                  <a:cubicBezTo>
                    <a:pt x="819" y="0"/>
                    <a:pt x="689" y="71"/>
                    <a:pt x="600" y="129"/>
                  </a:cubicBezTo>
                  <a:cubicBezTo>
                    <a:pt x="570" y="149"/>
                    <a:pt x="496" y="202"/>
                    <a:pt x="496" y="202"/>
                  </a:cubicBezTo>
                  <a:cubicBezTo>
                    <a:pt x="496" y="202"/>
                    <a:pt x="439" y="129"/>
                    <a:pt x="427" y="116"/>
                  </a:cubicBezTo>
                  <a:cubicBezTo>
                    <a:pt x="383" y="71"/>
                    <a:pt x="333" y="88"/>
                    <a:pt x="332" y="105"/>
                  </a:cubicBezTo>
                  <a:cubicBezTo>
                    <a:pt x="331" y="119"/>
                    <a:pt x="375" y="171"/>
                    <a:pt x="386" y="205"/>
                  </a:cubicBezTo>
                  <a:cubicBezTo>
                    <a:pt x="395" y="232"/>
                    <a:pt x="394" y="320"/>
                    <a:pt x="394" y="320"/>
                  </a:cubicBezTo>
                  <a:lnTo>
                    <a:pt x="76" y="300"/>
                  </a:lnTo>
                  <a:lnTo>
                    <a:pt x="0" y="626"/>
                  </a:lnTo>
                  <a:cubicBezTo>
                    <a:pt x="149" y="593"/>
                    <a:pt x="296" y="558"/>
                    <a:pt x="392" y="534"/>
                  </a:cubicBezTo>
                  <a:cubicBezTo>
                    <a:pt x="464" y="517"/>
                    <a:pt x="532" y="483"/>
                    <a:pt x="590" y="435"/>
                  </a:cubicBezTo>
                  <a:lnTo>
                    <a:pt x="675" y="380"/>
                  </a:lnTo>
                  <a:cubicBezTo>
                    <a:pt x="704" y="357"/>
                    <a:pt x="854" y="317"/>
                    <a:pt x="867" y="295"/>
                  </a:cubicBezTo>
                  <a:cubicBezTo>
                    <a:pt x="889" y="256"/>
                    <a:pt x="783" y="285"/>
                    <a:pt x="783" y="285"/>
                  </a:cubicBezTo>
                  <a:cubicBezTo>
                    <a:pt x="783" y="285"/>
                    <a:pt x="910" y="221"/>
                    <a:pt x="908" y="184"/>
                  </a:cubicBezTo>
                  <a:close/>
                </a:path>
              </a:pathLst>
            </a:custGeom>
            <a:gradFill>
              <a:gsLst>
                <a:gs pos="23000">
                  <a:srgbClr val="F2CCBF"/>
                </a:gs>
                <a:gs pos="85000">
                  <a:srgbClr val="E3B0AC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4" name="Freeform 108">
              <a:extLst>
                <a:ext uri="{FF2B5EF4-FFF2-40B4-BE49-F238E27FC236}">
                  <a16:creationId xmlns:a16="http://schemas.microsoft.com/office/drawing/2014/main" id="{6C7CD2BC-B532-440A-9BFC-65103168A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57488" y="8416925"/>
              <a:ext cx="465138" cy="106363"/>
            </a:xfrm>
            <a:custGeom>
              <a:avLst/>
              <a:gdLst>
                <a:gd name="T0" fmla="*/ 220 w 612"/>
                <a:gd name="T1" fmla="*/ 141 h 141"/>
                <a:gd name="T2" fmla="*/ 612 w 612"/>
                <a:gd name="T3" fmla="*/ 141 h 141"/>
                <a:gd name="T4" fmla="*/ 374 w 612"/>
                <a:gd name="T5" fmla="*/ 19 h 141"/>
                <a:gd name="T6" fmla="*/ 292 w 612"/>
                <a:gd name="T7" fmla="*/ 2 h 141"/>
                <a:gd name="T8" fmla="*/ 0 w 612"/>
                <a:gd name="T9" fmla="*/ 30 h 141"/>
                <a:gd name="T10" fmla="*/ 220 w 612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141">
                  <a:moveTo>
                    <a:pt x="220" y="141"/>
                  </a:moveTo>
                  <a:lnTo>
                    <a:pt x="612" y="141"/>
                  </a:lnTo>
                  <a:lnTo>
                    <a:pt x="374" y="19"/>
                  </a:lnTo>
                  <a:cubicBezTo>
                    <a:pt x="348" y="6"/>
                    <a:pt x="320" y="0"/>
                    <a:pt x="292" y="2"/>
                  </a:cubicBezTo>
                  <a:lnTo>
                    <a:pt x="0" y="30"/>
                  </a:lnTo>
                  <a:lnTo>
                    <a:pt x="220" y="141"/>
                  </a:ln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5" name="Freeform 109">
              <a:extLst>
                <a:ext uri="{FF2B5EF4-FFF2-40B4-BE49-F238E27FC236}">
                  <a16:creationId xmlns:a16="http://schemas.microsoft.com/office/drawing/2014/main" id="{7CCF7B97-A62D-4BFC-A134-1E05EB9BE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9438" y="8416925"/>
              <a:ext cx="565150" cy="106363"/>
            </a:xfrm>
            <a:custGeom>
              <a:avLst/>
              <a:gdLst>
                <a:gd name="T0" fmla="*/ 267 w 744"/>
                <a:gd name="T1" fmla="*/ 141 h 141"/>
                <a:gd name="T2" fmla="*/ 744 w 744"/>
                <a:gd name="T3" fmla="*/ 141 h 141"/>
                <a:gd name="T4" fmla="*/ 455 w 744"/>
                <a:gd name="T5" fmla="*/ 19 h 141"/>
                <a:gd name="T6" fmla="*/ 354 w 744"/>
                <a:gd name="T7" fmla="*/ 2 h 141"/>
                <a:gd name="T8" fmla="*/ 0 w 744"/>
                <a:gd name="T9" fmla="*/ 30 h 141"/>
                <a:gd name="T10" fmla="*/ 267 w 744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4" h="141">
                  <a:moveTo>
                    <a:pt x="267" y="141"/>
                  </a:moveTo>
                  <a:lnTo>
                    <a:pt x="744" y="141"/>
                  </a:lnTo>
                  <a:lnTo>
                    <a:pt x="455" y="19"/>
                  </a:lnTo>
                  <a:cubicBezTo>
                    <a:pt x="423" y="6"/>
                    <a:pt x="389" y="0"/>
                    <a:pt x="354" y="2"/>
                  </a:cubicBezTo>
                  <a:lnTo>
                    <a:pt x="0" y="30"/>
                  </a:lnTo>
                  <a:lnTo>
                    <a:pt x="267" y="141"/>
                  </a:ln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6" name="Freeform 110">
              <a:extLst>
                <a:ext uri="{FF2B5EF4-FFF2-40B4-BE49-F238E27FC236}">
                  <a16:creationId xmlns:a16="http://schemas.microsoft.com/office/drawing/2014/main" id="{3C9B1FF1-917B-4E53-BF3E-AA1F67A31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3338" y="8431213"/>
              <a:ext cx="350838" cy="92075"/>
            </a:xfrm>
            <a:custGeom>
              <a:avLst/>
              <a:gdLst>
                <a:gd name="T0" fmla="*/ 353 w 462"/>
                <a:gd name="T1" fmla="*/ 45 h 122"/>
                <a:gd name="T2" fmla="*/ 462 w 462"/>
                <a:gd name="T3" fmla="*/ 122 h 122"/>
                <a:gd name="T4" fmla="*/ 0 w 462"/>
                <a:gd name="T5" fmla="*/ 122 h 122"/>
                <a:gd name="T6" fmla="*/ 164 w 462"/>
                <a:gd name="T7" fmla="*/ 33 h 122"/>
                <a:gd name="T8" fmla="*/ 353 w 462"/>
                <a:gd name="T9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22">
                  <a:moveTo>
                    <a:pt x="353" y="45"/>
                  </a:moveTo>
                  <a:lnTo>
                    <a:pt x="462" y="122"/>
                  </a:lnTo>
                  <a:lnTo>
                    <a:pt x="0" y="122"/>
                  </a:lnTo>
                  <a:lnTo>
                    <a:pt x="164" y="33"/>
                  </a:lnTo>
                  <a:cubicBezTo>
                    <a:pt x="225" y="0"/>
                    <a:pt x="295" y="5"/>
                    <a:pt x="353" y="45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7" name="Freeform 111">
              <a:extLst>
                <a:ext uri="{FF2B5EF4-FFF2-40B4-BE49-F238E27FC236}">
                  <a16:creationId xmlns:a16="http://schemas.microsoft.com/office/drawing/2014/main" id="{08795F23-35F7-4F34-ACE2-535761AE6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5600" y="8431213"/>
              <a:ext cx="427038" cy="92075"/>
            </a:xfrm>
            <a:custGeom>
              <a:avLst/>
              <a:gdLst>
                <a:gd name="T0" fmla="*/ 428 w 560"/>
                <a:gd name="T1" fmla="*/ 45 h 122"/>
                <a:gd name="T2" fmla="*/ 560 w 560"/>
                <a:gd name="T3" fmla="*/ 122 h 122"/>
                <a:gd name="T4" fmla="*/ 0 w 560"/>
                <a:gd name="T5" fmla="*/ 122 h 122"/>
                <a:gd name="T6" fmla="*/ 198 w 560"/>
                <a:gd name="T7" fmla="*/ 33 h 122"/>
                <a:gd name="T8" fmla="*/ 428 w 560"/>
                <a:gd name="T9" fmla="*/ 4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122">
                  <a:moveTo>
                    <a:pt x="428" y="45"/>
                  </a:moveTo>
                  <a:lnTo>
                    <a:pt x="560" y="122"/>
                  </a:lnTo>
                  <a:lnTo>
                    <a:pt x="0" y="122"/>
                  </a:lnTo>
                  <a:lnTo>
                    <a:pt x="198" y="33"/>
                  </a:lnTo>
                  <a:cubicBezTo>
                    <a:pt x="272" y="0"/>
                    <a:pt x="357" y="5"/>
                    <a:pt x="428" y="45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8" name="Rectangle 112">
              <a:extLst>
                <a:ext uri="{FF2B5EF4-FFF2-40B4-BE49-F238E27FC236}">
                  <a16:creationId xmlns:a16="http://schemas.microsoft.com/office/drawing/2014/main" id="{033AD18B-9E44-4795-96F2-2806A702F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4288" y="8523288"/>
              <a:ext cx="768350" cy="50800"/>
            </a:xfrm>
            <a:prstGeom prst="rect">
              <a:avLst/>
            </a:prstGeom>
            <a:solidFill>
              <a:srgbClr val="1D2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49" name="Rectangle 113">
              <a:extLst>
                <a:ext uri="{FF2B5EF4-FFF2-40B4-BE49-F238E27FC236}">
                  <a16:creationId xmlns:a16="http://schemas.microsoft.com/office/drawing/2014/main" id="{10BEB1C0-C948-4A93-890A-CB4DD9D3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2638" y="8523288"/>
              <a:ext cx="361950" cy="50800"/>
            </a:xfrm>
            <a:prstGeom prst="rect">
              <a:avLst/>
            </a:prstGeom>
            <a:solidFill>
              <a:srgbClr val="21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0" name="Rectangle 116">
              <a:extLst>
                <a:ext uri="{FF2B5EF4-FFF2-40B4-BE49-F238E27FC236}">
                  <a16:creationId xmlns:a16="http://schemas.microsoft.com/office/drawing/2014/main" id="{A3B5940F-4FB1-435D-8ECB-37CB13062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8574088"/>
              <a:ext cx="3175000" cy="177800"/>
            </a:xfrm>
            <a:prstGeom prst="rect">
              <a:avLst/>
            </a:prstGeom>
            <a:solidFill>
              <a:srgbClr val="4D6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1" name="Rectangle 117">
              <a:extLst>
                <a:ext uri="{FF2B5EF4-FFF2-40B4-BE49-F238E27FC236}">
                  <a16:creationId xmlns:a16="http://schemas.microsoft.com/office/drawing/2014/main" id="{4955BA39-A67F-4F83-A0D7-7EEE8DBB6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5538" y="8574088"/>
              <a:ext cx="885825" cy="177800"/>
            </a:xfrm>
            <a:prstGeom prst="rect">
              <a:avLst/>
            </a:prstGeom>
            <a:solidFill>
              <a:srgbClr val="718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4409435C-6D5B-4C1B-8070-D82CD07E0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5113" y="8751888"/>
              <a:ext cx="90488" cy="398463"/>
            </a:xfrm>
            <a:custGeom>
              <a:avLst/>
              <a:gdLst>
                <a:gd name="T0" fmla="*/ 120 w 120"/>
                <a:gd name="T1" fmla="*/ 525 h 525"/>
                <a:gd name="T2" fmla="*/ 0 w 120"/>
                <a:gd name="T3" fmla="*/ 406 h 525"/>
                <a:gd name="T4" fmla="*/ 0 w 120"/>
                <a:gd name="T5" fmla="*/ 0 h 525"/>
                <a:gd name="T6" fmla="*/ 120 w 120"/>
                <a:gd name="T7" fmla="*/ 0 h 525"/>
                <a:gd name="T8" fmla="*/ 120 w 120"/>
                <a:gd name="T9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25">
                  <a:moveTo>
                    <a:pt x="120" y="525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525"/>
                  </a:lnTo>
                  <a:close/>
                </a:path>
              </a:pathLst>
            </a:custGeom>
            <a:solidFill>
              <a:srgbClr val="21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09225D5-63D3-41E0-B5D2-A60131625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5113" y="8751887"/>
              <a:ext cx="2557463" cy="2951162"/>
            </a:xfrm>
            <a:custGeom>
              <a:avLst/>
              <a:gdLst>
                <a:gd name="connsiteX0" fmla="*/ 2465387 w 2557463"/>
                <a:gd name="connsiteY0" fmla="*/ 2681287 h 2951162"/>
                <a:gd name="connsiteX1" fmla="*/ 2557463 w 2557463"/>
                <a:gd name="connsiteY1" fmla="*/ 2774793 h 2951162"/>
                <a:gd name="connsiteX2" fmla="*/ 2557463 w 2557463"/>
                <a:gd name="connsiteY2" fmla="*/ 2951162 h 2951162"/>
                <a:gd name="connsiteX3" fmla="*/ 2465387 w 2557463"/>
                <a:gd name="connsiteY3" fmla="*/ 2951162 h 2951162"/>
                <a:gd name="connsiteX4" fmla="*/ 0 w 2557463"/>
                <a:gd name="connsiteY4" fmla="*/ 2681287 h 2951162"/>
                <a:gd name="connsiteX5" fmla="*/ 90488 w 2557463"/>
                <a:gd name="connsiteY5" fmla="*/ 2774793 h 2951162"/>
                <a:gd name="connsiteX6" fmla="*/ 90488 w 2557463"/>
                <a:gd name="connsiteY6" fmla="*/ 2951162 h 2951162"/>
                <a:gd name="connsiteX7" fmla="*/ 0 w 2557463"/>
                <a:gd name="connsiteY7" fmla="*/ 2951162 h 2951162"/>
                <a:gd name="connsiteX8" fmla="*/ 2465387 w 2557463"/>
                <a:gd name="connsiteY8" fmla="*/ 0 h 2951162"/>
                <a:gd name="connsiteX9" fmla="*/ 2557463 w 2557463"/>
                <a:gd name="connsiteY9" fmla="*/ 0 h 2951162"/>
                <a:gd name="connsiteX10" fmla="*/ 2557463 w 2557463"/>
                <a:gd name="connsiteY10" fmla="*/ 398463 h 2951162"/>
                <a:gd name="connsiteX11" fmla="*/ 2465387 w 2557463"/>
                <a:gd name="connsiteY11" fmla="*/ 308145 h 295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463" h="2951162">
                  <a:moveTo>
                    <a:pt x="2465387" y="2681287"/>
                  </a:moveTo>
                  <a:lnTo>
                    <a:pt x="2557463" y="2774793"/>
                  </a:lnTo>
                  <a:lnTo>
                    <a:pt x="2557463" y="2951162"/>
                  </a:lnTo>
                  <a:lnTo>
                    <a:pt x="2465387" y="2951162"/>
                  </a:lnTo>
                  <a:close/>
                  <a:moveTo>
                    <a:pt x="0" y="2681287"/>
                  </a:moveTo>
                  <a:lnTo>
                    <a:pt x="90488" y="2774793"/>
                  </a:lnTo>
                  <a:lnTo>
                    <a:pt x="90488" y="2951162"/>
                  </a:lnTo>
                  <a:lnTo>
                    <a:pt x="0" y="2951162"/>
                  </a:lnTo>
                  <a:close/>
                  <a:moveTo>
                    <a:pt x="2465387" y="0"/>
                  </a:moveTo>
                  <a:lnTo>
                    <a:pt x="2557463" y="0"/>
                  </a:lnTo>
                  <a:lnTo>
                    <a:pt x="2557463" y="398463"/>
                  </a:lnTo>
                  <a:lnTo>
                    <a:pt x="2465387" y="308145"/>
                  </a:lnTo>
                  <a:close/>
                </a:path>
              </a:pathLst>
            </a:custGeom>
            <a:solidFill>
              <a:srgbClr val="212785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4" name="Freeform 124">
              <a:extLst>
                <a:ext uri="{FF2B5EF4-FFF2-40B4-BE49-F238E27FC236}">
                  <a16:creationId xmlns:a16="http://schemas.microsoft.com/office/drawing/2014/main" id="{F517BF34-C2D7-4482-8FBB-21648D6B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4188" y="6945313"/>
              <a:ext cx="471488" cy="385763"/>
            </a:xfrm>
            <a:custGeom>
              <a:avLst/>
              <a:gdLst>
                <a:gd name="T0" fmla="*/ 383 w 620"/>
                <a:gd name="T1" fmla="*/ 507 h 507"/>
                <a:gd name="T2" fmla="*/ 0 w 620"/>
                <a:gd name="T3" fmla="*/ 507 h 507"/>
                <a:gd name="T4" fmla="*/ 237 w 620"/>
                <a:gd name="T5" fmla="*/ 0 h 507"/>
                <a:gd name="T6" fmla="*/ 620 w 620"/>
                <a:gd name="T7" fmla="*/ 0 h 507"/>
                <a:gd name="T8" fmla="*/ 383 w 620"/>
                <a:gd name="T9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507">
                  <a:moveTo>
                    <a:pt x="383" y="507"/>
                  </a:moveTo>
                  <a:lnTo>
                    <a:pt x="0" y="507"/>
                  </a:lnTo>
                  <a:lnTo>
                    <a:pt x="237" y="0"/>
                  </a:lnTo>
                  <a:lnTo>
                    <a:pt x="620" y="0"/>
                  </a:lnTo>
                  <a:lnTo>
                    <a:pt x="383" y="507"/>
                  </a:lnTo>
                  <a:close/>
                </a:path>
              </a:pathLst>
            </a:custGeom>
            <a:gradFill>
              <a:gsLst>
                <a:gs pos="33000">
                  <a:srgbClr val="F2CCBF"/>
                </a:gs>
                <a:gs pos="87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5" name="Freeform 125">
              <a:extLst>
                <a:ext uri="{FF2B5EF4-FFF2-40B4-BE49-F238E27FC236}">
                  <a16:creationId xmlns:a16="http://schemas.microsoft.com/office/drawing/2014/main" id="{93A5BFB8-5BD3-4324-8B8A-D6BB18F8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5338" y="6945313"/>
              <a:ext cx="160338" cy="314325"/>
            </a:xfrm>
            <a:custGeom>
              <a:avLst/>
              <a:gdLst>
                <a:gd name="T0" fmla="*/ 0 w 211"/>
                <a:gd name="T1" fmla="*/ 0 h 412"/>
                <a:gd name="T2" fmla="*/ 18 w 211"/>
                <a:gd name="T3" fmla="*/ 412 h 412"/>
                <a:gd name="T4" fmla="*/ 211 w 211"/>
                <a:gd name="T5" fmla="*/ 0 h 412"/>
                <a:gd name="T6" fmla="*/ 0 w 211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412">
                  <a:moveTo>
                    <a:pt x="0" y="0"/>
                  </a:moveTo>
                  <a:lnTo>
                    <a:pt x="18" y="412"/>
                  </a:lnTo>
                  <a:lnTo>
                    <a:pt x="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6" name="Freeform 126">
              <a:extLst>
                <a:ext uri="{FF2B5EF4-FFF2-40B4-BE49-F238E27FC236}">
                  <a16:creationId xmlns:a16="http://schemas.microsoft.com/office/drawing/2014/main" id="{9465288C-B85A-47D7-87E5-0F44117C4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2763" y="6416675"/>
              <a:ext cx="635000" cy="722313"/>
            </a:xfrm>
            <a:custGeom>
              <a:avLst/>
              <a:gdLst>
                <a:gd name="T0" fmla="*/ 794 w 834"/>
                <a:gd name="T1" fmla="*/ 436 h 949"/>
                <a:gd name="T2" fmla="*/ 344 w 834"/>
                <a:gd name="T3" fmla="*/ 875 h 949"/>
                <a:gd name="T4" fmla="*/ 114 w 834"/>
                <a:gd name="T5" fmla="*/ 290 h 949"/>
                <a:gd name="T6" fmla="*/ 524 w 834"/>
                <a:gd name="T7" fmla="*/ 38 h 949"/>
                <a:gd name="T8" fmla="*/ 794 w 834"/>
                <a:gd name="T9" fmla="*/ 4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949">
                  <a:moveTo>
                    <a:pt x="794" y="436"/>
                  </a:moveTo>
                  <a:cubicBezTo>
                    <a:pt x="753" y="624"/>
                    <a:pt x="687" y="949"/>
                    <a:pt x="344" y="875"/>
                  </a:cubicBezTo>
                  <a:cubicBezTo>
                    <a:pt x="0" y="801"/>
                    <a:pt x="73" y="477"/>
                    <a:pt x="114" y="290"/>
                  </a:cubicBezTo>
                  <a:cubicBezTo>
                    <a:pt x="154" y="102"/>
                    <a:pt x="344" y="0"/>
                    <a:pt x="524" y="38"/>
                  </a:cubicBezTo>
                  <a:cubicBezTo>
                    <a:pt x="703" y="77"/>
                    <a:pt x="834" y="248"/>
                    <a:pt x="794" y="436"/>
                  </a:cubicBezTo>
                  <a:close/>
                </a:path>
              </a:pathLst>
            </a:custGeom>
            <a:gradFill>
              <a:gsLst>
                <a:gs pos="33000">
                  <a:srgbClr val="F2CCBF"/>
                </a:gs>
                <a:gs pos="87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7" name="Freeform 127">
              <a:extLst>
                <a:ext uri="{FF2B5EF4-FFF2-40B4-BE49-F238E27FC236}">
                  <a16:creationId xmlns:a16="http://schemas.microsoft.com/office/drawing/2014/main" id="{D39EE1A2-AAD3-4EFE-AB1A-793A2C134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1725" y="11239500"/>
              <a:ext cx="257175" cy="290513"/>
            </a:xfrm>
            <a:custGeom>
              <a:avLst/>
              <a:gdLst>
                <a:gd name="T0" fmla="*/ 306 w 338"/>
                <a:gd name="T1" fmla="*/ 383 h 383"/>
                <a:gd name="T2" fmla="*/ 0 w 338"/>
                <a:gd name="T3" fmla="*/ 383 h 383"/>
                <a:gd name="T4" fmla="*/ 32 w 338"/>
                <a:gd name="T5" fmla="*/ 0 h 383"/>
                <a:gd name="T6" fmla="*/ 338 w 338"/>
                <a:gd name="T7" fmla="*/ 0 h 383"/>
                <a:gd name="T8" fmla="*/ 306 w 338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83">
                  <a:moveTo>
                    <a:pt x="306" y="383"/>
                  </a:moveTo>
                  <a:lnTo>
                    <a:pt x="0" y="383"/>
                  </a:lnTo>
                  <a:lnTo>
                    <a:pt x="32" y="0"/>
                  </a:lnTo>
                  <a:lnTo>
                    <a:pt x="338" y="0"/>
                  </a:lnTo>
                  <a:lnTo>
                    <a:pt x="306" y="383"/>
                  </a:lnTo>
                  <a:close/>
                </a:path>
              </a:pathLst>
            </a:custGeom>
            <a:solidFill>
              <a:srgbClr val="E3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8" name="Freeform 128">
              <a:extLst>
                <a:ext uri="{FF2B5EF4-FFF2-40B4-BE49-F238E27FC236}">
                  <a16:creationId xmlns:a16="http://schemas.microsoft.com/office/drawing/2014/main" id="{127A797F-AF61-4C44-87EA-3C55E425C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4575" y="11468100"/>
              <a:ext cx="735013" cy="234950"/>
            </a:xfrm>
            <a:custGeom>
              <a:avLst/>
              <a:gdLst>
                <a:gd name="T0" fmla="*/ 887 w 966"/>
                <a:gd name="T1" fmla="*/ 309 h 309"/>
                <a:gd name="T2" fmla="*/ 70 w 966"/>
                <a:gd name="T3" fmla="*/ 309 h 309"/>
                <a:gd name="T4" fmla="*/ 3 w 966"/>
                <a:gd name="T5" fmla="*/ 237 h 309"/>
                <a:gd name="T6" fmla="*/ 20 w 966"/>
                <a:gd name="T7" fmla="*/ 42 h 309"/>
                <a:gd name="T8" fmla="*/ 65 w 966"/>
                <a:gd name="T9" fmla="*/ 0 h 309"/>
                <a:gd name="T10" fmla="*/ 301 w 966"/>
                <a:gd name="T11" fmla="*/ 0 h 309"/>
                <a:gd name="T12" fmla="*/ 561 w 966"/>
                <a:gd name="T13" fmla="*/ 82 h 309"/>
                <a:gd name="T14" fmla="*/ 852 w 966"/>
                <a:gd name="T15" fmla="*/ 176 h 309"/>
                <a:gd name="T16" fmla="*/ 964 w 966"/>
                <a:gd name="T17" fmla="*/ 239 h 309"/>
                <a:gd name="T18" fmla="*/ 887 w 966"/>
                <a:gd name="T1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6" h="309">
                  <a:moveTo>
                    <a:pt x="887" y="309"/>
                  </a:moveTo>
                  <a:lnTo>
                    <a:pt x="70" y="309"/>
                  </a:lnTo>
                  <a:cubicBezTo>
                    <a:pt x="31" y="309"/>
                    <a:pt x="0" y="276"/>
                    <a:pt x="3" y="237"/>
                  </a:cubicBezTo>
                  <a:lnTo>
                    <a:pt x="20" y="42"/>
                  </a:lnTo>
                  <a:cubicBezTo>
                    <a:pt x="22" y="19"/>
                    <a:pt x="42" y="0"/>
                    <a:pt x="65" y="0"/>
                  </a:cubicBezTo>
                  <a:lnTo>
                    <a:pt x="301" y="0"/>
                  </a:lnTo>
                  <a:cubicBezTo>
                    <a:pt x="475" y="16"/>
                    <a:pt x="484" y="56"/>
                    <a:pt x="561" y="82"/>
                  </a:cubicBezTo>
                  <a:lnTo>
                    <a:pt x="852" y="176"/>
                  </a:lnTo>
                  <a:cubicBezTo>
                    <a:pt x="879" y="186"/>
                    <a:pt x="966" y="210"/>
                    <a:pt x="964" y="239"/>
                  </a:cubicBezTo>
                  <a:cubicBezTo>
                    <a:pt x="961" y="278"/>
                    <a:pt x="926" y="309"/>
                    <a:pt x="887" y="3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9" name="Freeform 129">
              <a:extLst>
                <a:ext uri="{FF2B5EF4-FFF2-40B4-BE49-F238E27FC236}">
                  <a16:creationId xmlns:a16="http://schemas.microsoft.com/office/drawing/2014/main" id="{E878B16B-8572-4A7C-AF0C-E93FBC712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688" y="9598025"/>
              <a:ext cx="696913" cy="1835150"/>
            </a:xfrm>
            <a:custGeom>
              <a:avLst/>
              <a:gdLst>
                <a:gd name="T0" fmla="*/ 112 w 916"/>
                <a:gd name="T1" fmla="*/ 0 h 2412"/>
                <a:gd name="T2" fmla="*/ 116 w 916"/>
                <a:gd name="T3" fmla="*/ 1200 h 2412"/>
                <a:gd name="T4" fmla="*/ 144 w 916"/>
                <a:gd name="T5" fmla="*/ 2412 h 2412"/>
                <a:gd name="T6" fmla="*/ 684 w 916"/>
                <a:gd name="T7" fmla="*/ 2412 h 2412"/>
                <a:gd name="T8" fmla="*/ 910 w 916"/>
                <a:gd name="T9" fmla="*/ 125 h 2412"/>
                <a:gd name="T10" fmla="*/ 797 w 916"/>
                <a:gd name="T11" fmla="*/ 0 h 2412"/>
                <a:gd name="T12" fmla="*/ 112 w 916"/>
                <a:gd name="T13" fmla="*/ 0 h 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6" h="2412">
                  <a:moveTo>
                    <a:pt x="112" y="0"/>
                  </a:moveTo>
                  <a:cubicBezTo>
                    <a:pt x="112" y="0"/>
                    <a:pt x="0" y="852"/>
                    <a:pt x="116" y="1200"/>
                  </a:cubicBezTo>
                  <a:cubicBezTo>
                    <a:pt x="232" y="1548"/>
                    <a:pt x="144" y="2412"/>
                    <a:pt x="144" y="2412"/>
                  </a:cubicBezTo>
                  <a:lnTo>
                    <a:pt x="684" y="2412"/>
                  </a:lnTo>
                  <a:lnTo>
                    <a:pt x="910" y="125"/>
                  </a:lnTo>
                  <a:cubicBezTo>
                    <a:pt x="916" y="58"/>
                    <a:pt x="864" y="0"/>
                    <a:pt x="797" y="0"/>
                  </a:cubicBez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rgbClr val="647AFB"/>
                </a:gs>
                <a:gs pos="80000">
                  <a:srgbClr val="21278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0" name="Freeform 130">
              <a:extLst>
                <a:ext uri="{FF2B5EF4-FFF2-40B4-BE49-F238E27FC236}">
                  <a16:creationId xmlns:a16="http://schemas.microsoft.com/office/drawing/2014/main" id="{9F694DB4-89FF-4F47-BD1D-5AF428CED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2025" y="8296275"/>
              <a:ext cx="746125" cy="277813"/>
            </a:xfrm>
            <a:custGeom>
              <a:avLst/>
              <a:gdLst>
                <a:gd name="T0" fmla="*/ 114 w 979"/>
                <a:gd name="T1" fmla="*/ 0 h 366"/>
                <a:gd name="T2" fmla="*/ 876 w 979"/>
                <a:gd name="T3" fmla="*/ 0 h 366"/>
                <a:gd name="T4" fmla="*/ 918 w 979"/>
                <a:gd name="T5" fmla="*/ 88 h 366"/>
                <a:gd name="T6" fmla="*/ 742 w 979"/>
                <a:gd name="T7" fmla="*/ 366 h 366"/>
                <a:gd name="T8" fmla="*/ 114 w 979"/>
                <a:gd name="T9" fmla="*/ 366 h 366"/>
                <a:gd name="T10" fmla="*/ 0 w 979"/>
                <a:gd name="T11" fmla="*/ 251 h 366"/>
                <a:gd name="T12" fmla="*/ 0 w 979"/>
                <a:gd name="T13" fmla="*/ 114 h 366"/>
                <a:gd name="T14" fmla="*/ 114 w 979"/>
                <a:gd name="T1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9" h="366">
                  <a:moveTo>
                    <a:pt x="114" y="0"/>
                  </a:moveTo>
                  <a:lnTo>
                    <a:pt x="876" y="0"/>
                  </a:lnTo>
                  <a:lnTo>
                    <a:pt x="918" y="88"/>
                  </a:lnTo>
                  <a:cubicBezTo>
                    <a:pt x="979" y="217"/>
                    <a:pt x="885" y="366"/>
                    <a:pt x="742" y="366"/>
                  </a:cubicBezTo>
                  <a:lnTo>
                    <a:pt x="114" y="366"/>
                  </a:lnTo>
                  <a:cubicBezTo>
                    <a:pt x="51" y="366"/>
                    <a:pt x="0" y="315"/>
                    <a:pt x="0" y="251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close/>
                </a:path>
              </a:pathLst>
            </a:custGeom>
            <a:solidFill>
              <a:srgbClr val="EAAB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1" name="Freeform 131">
              <a:extLst>
                <a:ext uri="{FF2B5EF4-FFF2-40B4-BE49-F238E27FC236}">
                  <a16:creationId xmlns:a16="http://schemas.microsoft.com/office/drawing/2014/main" id="{4FA7F893-1A62-4AC9-9962-F4C16DE05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3875" y="7331075"/>
              <a:ext cx="2119313" cy="1666875"/>
            </a:xfrm>
            <a:custGeom>
              <a:avLst/>
              <a:gdLst>
                <a:gd name="T0" fmla="*/ 2643 w 2785"/>
                <a:gd name="T1" fmla="*/ 653 h 2190"/>
                <a:gd name="T2" fmla="*/ 2227 w 2785"/>
                <a:gd name="T3" fmla="*/ 0 h 2190"/>
                <a:gd name="T4" fmla="*/ 1380 w 2785"/>
                <a:gd name="T5" fmla="*/ 0 h 2190"/>
                <a:gd name="T6" fmla="*/ 868 w 2785"/>
                <a:gd name="T7" fmla="*/ 326 h 2190"/>
                <a:gd name="T8" fmla="*/ 0 w 2785"/>
                <a:gd name="T9" fmla="*/ 2185 h 2190"/>
                <a:gd name="T10" fmla="*/ 1924 w 2785"/>
                <a:gd name="T11" fmla="*/ 2190 h 2190"/>
                <a:gd name="T12" fmla="*/ 2643 w 2785"/>
                <a:gd name="T13" fmla="*/ 653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5" h="2190">
                  <a:moveTo>
                    <a:pt x="2643" y="653"/>
                  </a:moveTo>
                  <a:cubicBezTo>
                    <a:pt x="2785" y="349"/>
                    <a:pt x="2563" y="0"/>
                    <a:pt x="2227" y="0"/>
                  </a:cubicBezTo>
                  <a:lnTo>
                    <a:pt x="1380" y="0"/>
                  </a:lnTo>
                  <a:cubicBezTo>
                    <a:pt x="1161" y="0"/>
                    <a:pt x="961" y="127"/>
                    <a:pt x="868" y="326"/>
                  </a:cubicBezTo>
                  <a:lnTo>
                    <a:pt x="0" y="2185"/>
                  </a:lnTo>
                  <a:lnTo>
                    <a:pt x="1924" y="2190"/>
                  </a:lnTo>
                  <a:lnTo>
                    <a:pt x="2643" y="653"/>
                  </a:lnTo>
                  <a:close/>
                </a:path>
              </a:pathLst>
            </a:custGeom>
            <a:gradFill>
              <a:gsLst>
                <a:gs pos="11000">
                  <a:srgbClr val="EAABC3"/>
                </a:gs>
                <a:gs pos="80000">
                  <a:srgbClr val="F6DDE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2" name="Freeform 132">
              <a:extLst>
                <a:ext uri="{FF2B5EF4-FFF2-40B4-BE49-F238E27FC236}">
                  <a16:creationId xmlns:a16="http://schemas.microsoft.com/office/drawing/2014/main" id="{72F39C07-DED0-492B-A5A1-D6E4A6901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5600" y="11239500"/>
              <a:ext cx="257175" cy="290513"/>
            </a:xfrm>
            <a:custGeom>
              <a:avLst/>
              <a:gdLst>
                <a:gd name="T0" fmla="*/ 306 w 339"/>
                <a:gd name="T1" fmla="*/ 383 h 383"/>
                <a:gd name="T2" fmla="*/ 0 w 339"/>
                <a:gd name="T3" fmla="*/ 383 h 383"/>
                <a:gd name="T4" fmla="*/ 33 w 339"/>
                <a:gd name="T5" fmla="*/ 0 h 383"/>
                <a:gd name="T6" fmla="*/ 339 w 339"/>
                <a:gd name="T7" fmla="*/ 0 h 383"/>
                <a:gd name="T8" fmla="*/ 306 w 339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383">
                  <a:moveTo>
                    <a:pt x="306" y="383"/>
                  </a:moveTo>
                  <a:lnTo>
                    <a:pt x="0" y="383"/>
                  </a:lnTo>
                  <a:lnTo>
                    <a:pt x="33" y="0"/>
                  </a:lnTo>
                  <a:lnTo>
                    <a:pt x="339" y="0"/>
                  </a:lnTo>
                  <a:lnTo>
                    <a:pt x="306" y="383"/>
                  </a:lnTo>
                  <a:close/>
                </a:path>
              </a:pathLst>
            </a:custGeom>
            <a:solidFill>
              <a:srgbClr val="F2C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3" name="Freeform 133">
              <a:extLst>
                <a:ext uri="{FF2B5EF4-FFF2-40B4-BE49-F238E27FC236}">
                  <a16:creationId xmlns:a16="http://schemas.microsoft.com/office/drawing/2014/main" id="{64BE5775-186A-4485-A822-E06055399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8450" y="11468100"/>
              <a:ext cx="735013" cy="234950"/>
            </a:xfrm>
            <a:custGeom>
              <a:avLst/>
              <a:gdLst>
                <a:gd name="T0" fmla="*/ 887 w 966"/>
                <a:gd name="T1" fmla="*/ 309 h 309"/>
                <a:gd name="T2" fmla="*/ 70 w 966"/>
                <a:gd name="T3" fmla="*/ 309 h 309"/>
                <a:gd name="T4" fmla="*/ 3 w 966"/>
                <a:gd name="T5" fmla="*/ 237 h 309"/>
                <a:gd name="T6" fmla="*/ 19 w 966"/>
                <a:gd name="T7" fmla="*/ 42 h 309"/>
                <a:gd name="T8" fmla="*/ 65 w 966"/>
                <a:gd name="T9" fmla="*/ 0 h 309"/>
                <a:gd name="T10" fmla="*/ 300 w 966"/>
                <a:gd name="T11" fmla="*/ 0 h 309"/>
                <a:gd name="T12" fmla="*/ 560 w 966"/>
                <a:gd name="T13" fmla="*/ 82 h 309"/>
                <a:gd name="T14" fmla="*/ 852 w 966"/>
                <a:gd name="T15" fmla="*/ 176 h 309"/>
                <a:gd name="T16" fmla="*/ 964 w 966"/>
                <a:gd name="T17" fmla="*/ 239 h 309"/>
                <a:gd name="T18" fmla="*/ 887 w 966"/>
                <a:gd name="T1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6" h="309">
                  <a:moveTo>
                    <a:pt x="887" y="309"/>
                  </a:moveTo>
                  <a:lnTo>
                    <a:pt x="70" y="309"/>
                  </a:lnTo>
                  <a:cubicBezTo>
                    <a:pt x="31" y="309"/>
                    <a:pt x="0" y="276"/>
                    <a:pt x="3" y="237"/>
                  </a:cubicBezTo>
                  <a:lnTo>
                    <a:pt x="19" y="42"/>
                  </a:lnTo>
                  <a:cubicBezTo>
                    <a:pt x="21" y="19"/>
                    <a:pt x="42" y="0"/>
                    <a:pt x="65" y="0"/>
                  </a:cubicBezTo>
                  <a:lnTo>
                    <a:pt x="300" y="0"/>
                  </a:lnTo>
                  <a:cubicBezTo>
                    <a:pt x="474" y="16"/>
                    <a:pt x="484" y="56"/>
                    <a:pt x="560" y="82"/>
                  </a:cubicBezTo>
                  <a:lnTo>
                    <a:pt x="852" y="176"/>
                  </a:lnTo>
                  <a:cubicBezTo>
                    <a:pt x="879" y="186"/>
                    <a:pt x="966" y="210"/>
                    <a:pt x="964" y="239"/>
                  </a:cubicBezTo>
                  <a:cubicBezTo>
                    <a:pt x="960" y="278"/>
                    <a:pt x="926" y="309"/>
                    <a:pt x="887" y="309"/>
                  </a:cubicBezTo>
                  <a:close/>
                </a:path>
              </a:pathLst>
            </a:custGeom>
            <a:solidFill>
              <a:srgbClr val="1D2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4" name="Freeform 134">
              <a:extLst>
                <a:ext uri="{FF2B5EF4-FFF2-40B4-BE49-F238E27FC236}">
                  <a16:creationId xmlns:a16="http://schemas.microsoft.com/office/drawing/2014/main" id="{7914179C-ECF7-44C2-9FAE-282F17E8D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3300" y="7500938"/>
              <a:ext cx="704850" cy="1073150"/>
            </a:xfrm>
            <a:custGeom>
              <a:avLst/>
              <a:gdLst>
                <a:gd name="T0" fmla="*/ 688 w 925"/>
                <a:gd name="T1" fmla="*/ 1410 h 1410"/>
                <a:gd name="T2" fmla="*/ 474 w 925"/>
                <a:gd name="T3" fmla="*/ 1410 h 1410"/>
                <a:gd name="T4" fmla="*/ 118 w 925"/>
                <a:gd name="T5" fmla="*/ 673 h 1410"/>
                <a:gd name="T6" fmla="*/ 321 w 925"/>
                <a:gd name="T7" fmla="*/ 0 h 1410"/>
                <a:gd name="T8" fmla="*/ 864 w 925"/>
                <a:gd name="T9" fmla="*/ 1131 h 1410"/>
                <a:gd name="T10" fmla="*/ 688 w 925"/>
                <a:gd name="T11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5" h="1410">
                  <a:moveTo>
                    <a:pt x="688" y="1410"/>
                  </a:moveTo>
                  <a:lnTo>
                    <a:pt x="474" y="1410"/>
                  </a:lnTo>
                  <a:lnTo>
                    <a:pt x="118" y="673"/>
                  </a:lnTo>
                  <a:cubicBezTo>
                    <a:pt x="0" y="430"/>
                    <a:pt x="88" y="137"/>
                    <a:pt x="321" y="0"/>
                  </a:cubicBezTo>
                  <a:lnTo>
                    <a:pt x="864" y="1131"/>
                  </a:lnTo>
                  <a:cubicBezTo>
                    <a:pt x="925" y="1261"/>
                    <a:pt x="831" y="1410"/>
                    <a:pt x="688" y="1410"/>
                  </a:cubicBezTo>
                  <a:close/>
                </a:path>
              </a:pathLst>
            </a:custGeom>
            <a:solidFill>
              <a:srgbClr val="F6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5" name="Freeform 135">
              <a:extLst>
                <a:ext uri="{FF2B5EF4-FFF2-40B4-BE49-F238E27FC236}">
                  <a16:creationId xmlns:a16="http://schemas.microsoft.com/office/drawing/2014/main" id="{BC58CB84-03D2-4591-9560-2289787DB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9088" y="7267575"/>
              <a:ext cx="652463" cy="63500"/>
            </a:xfrm>
            <a:custGeom>
              <a:avLst/>
              <a:gdLst>
                <a:gd name="T0" fmla="*/ 836 w 857"/>
                <a:gd name="T1" fmla="*/ 85 h 85"/>
                <a:gd name="T2" fmla="*/ 0 w 857"/>
                <a:gd name="T3" fmla="*/ 85 h 85"/>
                <a:gd name="T4" fmla="*/ 27 w 857"/>
                <a:gd name="T5" fmla="*/ 30 h 85"/>
                <a:gd name="T6" fmla="*/ 75 w 857"/>
                <a:gd name="T7" fmla="*/ 0 h 85"/>
                <a:gd name="T8" fmla="*/ 792 w 857"/>
                <a:gd name="T9" fmla="*/ 0 h 85"/>
                <a:gd name="T10" fmla="*/ 840 w 857"/>
                <a:gd name="T11" fmla="*/ 77 h 85"/>
                <a:gd name="T12" fmla="*/ 836 w 857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7" h="85">
                  <a:moveTo>
                    <a:pt x="836" y="85"/>
                  </a:moveTo>
                  <a:lnTo>
                    <a:pt x="0" y="85"/>
                  </a:lnTo>
                  <a:lnTo>
                    <a:pt x="27" y="30"/>
                  </a:lnTo>
                  <a:cubicBezTo>
                    <a:pt x="36" y="12"/>
                    <a:pt x="55" y="0"/>
                    <a:pt x="75" y="0"/>
                  </a:cubicBezTo>
                  <a:lnTo>
                    <a:pt x="792" y="0"/>
                  </a:lnTo>
                  <a:cubicBezTo>
                    <a:pt x="832" y="0"/>
                    <a:pt x="857" y="41"/>
                    <a:pt x="840" y="77"/>
                  </a:cubicBezTo>
                  <a:lnTo>
                    <a:pt x="836" y="85"/>
                  </a:ln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6" name="Freeform 136">
              <a:extLst>
                <a:ext uri="{FF2B5EF4-FFF2-40B4-BE49-F238E27FC236}">
                  <a16:creationId xmlns:a16="http://schemas.microsoft.com/office/drawing/2014/main" id="{69D1CE12-E220-4DD4-AF35-47906D0A3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6388" y="6270625"/>
              <a:ext cx="977900" cy="823913"/>
            </a:xfrm>
            <a:custGeom>
              <a:avLst/>
              <a:gdLst>
                <a:gd name="T0" fmla="*/ 348 w 1285"/>
                <a:gd name="T1" fmla="*/ 988 h 1083"/>
                <a:gd name="T2" fmla="*/ 548 w 1285"/>
                <a:gd name="T3" fmla="*/ 1056 h 1083"/>
                <a:gd name="T4" fmla="*/ 664 w 1285"/>
                <a:gd name="T5" fmla="*/ 761 h 1083"/>
                <a:gd name="T6" fmla="*/ 546 w 1285"/>
                <a:gd name="T7" fmla="*/ 614 h 1083"/>
                <a:gd name="T8" fmla="*/ 739 w 1285"/>
                <a:gd name="T9" fmla="*/ 677 h 1083"/>
                <a:gd name="T10" fmla="*/ 812 w 1285"/>
                <a:gd name="T11" fmla="*/ 548 h 1083"/>
                <a:gd name="T12" fmla="*/ 1118 w 1285"/>
                <a:gd name="T13" fmla="*/ 461 h 1083"/>
                <a:gd name="T14" fmla="*/ 1167 w 1285"/>
                <a:gd name="T15" fmla="*/ 163 h 1083"/>
                <a:gd name="T16" fmla="*/ 1055 w 1285"/>
                <a:gd name="T17" fmla="*/ 13 h 1083"/>
                <a:gd name="T18" fmla="*/ 611 w 1285"/>
                <a:gd name="T19" fmla="*/ 133 h 1083"/>
                <a:gd name="T20" fmla="*/ 169 w 1285"/>
                <a:gd name="T21" fmla="*/ 438 h 1083"/>
                <a:gd name="T22" fmla="*/ 348 w 1285"/>
                <a:gd name="T23" fmla="*/ 98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5" h="1083">
                  <a:moveTo>
                    <a:pt x="348" y="988"/>
                  </a:moveTo>
                  <a:cubicBezTo>
                    <a:pt x="348" y="988"/>
                    <a:pt x="481" y="1083"/>
                    <a:pt x="548" y="1056"/>
                  </a:cubicBezTo>
                  <a:cubicBezTo>
                    <a:pt x="615" y="1029"/>
                    <a:pt x="671" y="779"/>
                    <a:pt x="664" y="761"/>
                  </a:cubicBezTo>
                  <a:cubicBezTo>
                    <a:pt x="657" y="744"/>
                    <a:pt x="445" y="768"/>
                    <a:pt x="546" y="614"/>
                  </a:cubicBezTo>
                  <a:cubicBezTo>
                    <a:pt x="647" y="460"/>
                    <a:pt x="719" y="641"/>
                    <a:pt x="739" y="677"/>
                  </a:cubicBezTo>
                  <a:cubicBezTo>
                    <a:pt x="773" y="741"/>
                    <a:pt x="825" y="662"/>
                    <a:pt x="812" y="548"/>
                  </a:cubicBezTo>
                  <a:cubicBezTo>
                    <a:pt x="799" y="434"/>
                    <a:pt x="1000" y="554"/>
                    <a:pt x="1118" y="461"/>
                  </a:cubicBezTo>
                  <a:cubicBezTo>
                    <a:pt x="1235" y="369"/>
                    <a:pt x="1285" y="154"/>
                    <a:pt x="1167" y="163"/>
                  </a:cubicBezTo>
                  <a:cubicBezTo>
                    <a:pt x="1167" y="163"/>
                    <a:pt x="1227" y="0"/>
                    <a:pt x="1055" y="13"/>
                  </a:cubicBezTo>
                  <a:cubicBezTo>
                    <a:pt x="882" y="26"/>
                    <a:pt x="934" y="173"/>
                    <a:pt x="611" y="133"/>
                  </a:cubicBezTo>
                  <a:cubicBezTo>
                    <a:pt x="287" y="93"/>
                    <a:pt x="133" y="197"/>
                    <a:pt x="169" y="438"/>
                  </a:cubicBezTo>
                  <a:cubicBezTo>
                    <a:pt x="169" y="438"/>
                    <a:pt x="0" y="684"/>
                    <a:pt x="348" y="988"/>
                  </a:cubicBezTo>
                  <a:close/>
                </a:path>
              </a:pathLst>
            </a:custGeom>
            <a:solidFill>
              <a:srgbClr val="1D2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7" name="Freeform 137">
              <a:extLst>
                <a:ext uri="{FF2B5EF4-FFF2-40B4-BE49-F238E27FC236}">
                  <a16:creationId xmlns:a16="http://schemas.microsoft.com/office/drawing/2014/main" id="{5C0A9BB4-2C42-4D01-BBED-07AB9D55F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8300" y="8994775"/>
              <a:ext cx="3086100" cy="2438400"/>
            </a:xfrm>
            <a:custGeom>
              <a:avLst/>
              <a:gdLst>
                <a:gd name="T0" fmla="*/ 205 w 4055"/>
                <a:gd name="T1" fmla="*/ 0 h 3205"/>
                <a:gd name="T2" fmla="*/ 164 w 4055"/>
                <a:gd name="T3" fmla="*/ 81 h 3205"/>
                <a:gd name="T4" fmla="*/ 604 w 4055"/>
                <a:gd name="T5" fmla="*/ 793 h 3205"/>
                <a:gd name="T6" fmla="*/ 1548 w 4055"/>
                <a:gd name="T7" fmla="*/ 793 h 3205"/>
                <a:gd name="T8" fmla="*/ 1757 w 4055"/>
                <a:gd name="T9" fmla="*/ 793 h 3205"/>
                <a:gd name="T10" fmla="*/ 3207 w 4055"/>
                <a:gd name="T11" fmla="*/ 793 h 3205"/>
                <a:gd name="T12" fmla="*/ 3211 w 4055"/>
                <a:gd name="T13" fmla="*/ 1993 h 3205"/>
                <a:gd name="T14" fmla="*/ 3239 w 4055"/>
                <a:gd name="T15" fmla="*/ 3205 h 3205"/>
                <a:gd name="T16" fmla="*/ 3778 w 4055"/>
                <a:gd name="T17" fmla="*/ 3205 h 3205"/>
                <a:gd name="T18" fmla="*/ 4010 w 4055"/>
                <a:gd name="T19" fmla="*/ 858 h 3205"/>
                <a:gd name="T20" fmla="*/ 3242 w 4055"/>
                <a:gd name="T21" fmla="*/ 8 h 3205"/>
                <a:gd name="T22" fmla="*/ 205 w 4055"/>
                <a:gd name="T23" fmla="*/ 0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5" h="3205">
                  <a:moveTo>
                    <a:pt x="205" y="0"/>
                  </a:moveTo>
                  <a:lnTo>
                    <a:pt x="164" y="81"/>
                  </a:lnTo>
                  <a:cubicBezTo>
                    <a:pt x="0" y="408"/>
                    <a:pt x="238" y="793"/>
                    <a:pt x="604" y="793"/>
                  </a:cubicBezTo>
                  <a:lnTo>
                    <a:pt x="1548" y="793"/>
                  </a:lnTo>
                  <a:lnTo>
                    <a:pt x="1757" y="793"/>
                  </a:lnTo>
                  <a:lnTo>
                    <a:pt x="3207" y="793"/>
                  </a:lnTo>
                  <a:cubicBezTo>
                    <a:pt x="3207" y="793"/>
                    <a:pt x="3095" y="1645"/>
                    <a:pt x="3211" y="1993"/>
                  </a:cubicBezTo>
                  <a:cubicBezTo>
                    <a:pt x="3327" y="2341"/>
                    <a:pt x="3239" y="3205"/>
                    <a:pt x="3239" y="3205"/>
                  </a:cubicBezTo>
                  <a:lnTo>
                    <a:pt x="3778" y="3205"/>
                  </a:lnTo>
                  <a:lnTo>
                    <a:pt x="4010" y="858"/>
                  </a:lnTo>
                  <a:cubicBezTo>
                    <a:pt x="4055" y="404"/>
                    <a:pt x="3699" y="9"/>
                    <a:pt x="3242" y="8"/>
                  </a:cubicBezTo>
                  <a:lnTo>
                    <a:pt x="205" y="0"/>
                  </a:lnTo>
                  <a:close/>
                </a:path>
              </a:pathLst>
            </a:custGeom>
            <a:gradFill>
              <a:gsLst>
                <a:gs pos="17000">
                  <a:srgbClr val="647AFB"/>
                </a:gs>
                <a:gs pos="89000">
                  <a:srgbClr val="21278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844C6F3-D2A8-40E7-9BBD-A73014C33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9347" y="9677400"/>
              <a:ext cx="1431454" cy="2084388"/>
            </a:xfrm>
            <a:custGeom>
              <a:avLst/>
              <a:gdLst>
                <a:gd name="connsiteX0" fmla="*/ 770292 w 1431454"/>
                <a:gd name="connsiteY0" fmla="*/ 0 h 2084388"/>
                <a:gd name="connsiteX1" fmla="*/ 818971 w 1431454"/>
                <a:gd name="connsiteY1" fmla="*/ 35780 h 2084388"/>
                <a:gd name="connsiteX2" fmla="*/ 1428980 w 1431454"/>
                <a:gd name="connsiteY2" fmla="*/ 2018918 h 2084388"/>
                <a:gd name="connsiteX3" fmla="*/ 1380301 w 1431454"/>
                <a:gd name="connsiteY3" fmla="*/ 2084388 h 2084388"/>
                <a:gd name="connsiteX4" fmla="*/ 1331622 w 1431454"/>
                <a:gd name="connsiteY4" fmla="*/ 2048608 h 2084388"/>
                <a:gd name="connsiteX5" fmla="*/ 721614 w 1431454"/>
                <a:gd name="connsiteY5" fmla="*/ 66231 h 2084388"/>
                <a:gd name="connsiteX6" fmla="*/ 770292 w 1431454"/>
                <a:gd name="connsiteY6" fmla="*/ 0 h 2084388"/>
                <a:gd name="connsiteX7" fmla="*/ 51154 w 1431454"/>
                <a:gd name="connsiteY7" fmla="*/ 0 h 2084388"/>
                <a:gd name="connsiteX8" fmla="*/ 99833 w 1431454"/>
                <a:gd name="connsiteY8" fmla="*/ 35780 h 2084388"/>
                <a:gd name="connsiteX9" fmla="*/ 709842 w 1431454"/>
                <a:gd name="connsiteY9" fmla="*/ 2018918 h 2084388"/>
                <a:gd name="connsiteX10" fmla="*/ 661163 w 1431454"/>
                <a:gd name="connsiteY10" fmla="*/ 2084388 h 2084388"/>
                <a:gd name="connsiteX11" fmla="*/ 612484 w 1431454"/>
                <a:gd name="connsiteY11" fmla="*/ 2048608 h 2084388"/>
                <a:gd name="connsiteX12" fmla="*/ 2476 w 1431454"/>
                <a:gd name="connsiteY12" fmla="*/ 66231 h 2084388"/>
                <a:gd name="connsiteX13" fmla="*/ 51154 w 1431454"/>
                <a:gd name="connsiteY13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1454" h="2084388">
                  <a:moveTo>
                    <a:pt x="770292" y="0"/>
                  </a:moveTo>
                  <a:cubicBezTo>
                    <a:pt x="792350" y="0"/>
                    <a:pt x="812126" y="14464"/>
                    <a:pt x="818971" y="35780"/>
                  </a:cubicBezTo>
                  <a:lnTo>
                    <a:pt x="1428980" y="2018918"/>
                  </a:lnTo>
                  <a:cubicBezTo>
                    <a:pt x="1439628" y="2051653"/>
                    <a:pt x="1414528" y="2084388"/>
                    <a:pt x="1380301" y="2084388"/>
                  </a:cubicBezTo>
                  <a:cubicBezTo>
                    <a:pt x="1358243" y="2084388"/>
                    <a:pt x="1338467" y="2069924"/>
                    <a:pt x="1331622" y="2048608"/>
                  </a:cubicBezTo>
                  <a:lnTo>
                    <a:pt x="721614" y="66231"/>
                  </a:lnTo>
                  <a:cubicBezTo>
                    <a:pt x="710965" y="32735"/>
                    <a:pt x="736065" y="0"/>
                    <a:pt x="770292" y="0"/>
                  </a:cubicBezTo>
                  <a:close/>
                  <a:moveTo>
                    <a:pt x="51154" y="0"/>
                  </a:moveTo>
                  <a:cubicBezTo>
                    <a:pt x="73212" y="0"/>
                    <a:pt x="92988" y="14464"/>
                    <a:pt x="99833" y="35780"/>
                  </a:cubicBezTo>
                  <a:lnTo>
                    <a:pt x="709842" y="2018918"/>
                  </a:lnTo>
                  <a:cubicBezTo>
                    <a:pt x="720490" y="2051653"/>
                    <a:pt x="696150" y="2084388"/>
                    <a:pt x="661163" y="2084388"/>
                  </a:cubicBezTo>
                  <a:cubicBezTo>
                    <a:pt x="639105" y="2084388"/>
                    <a:pt x="619329" y="2069924"/>
                    <a:pt x="612484" y="2048608"/>
                  </a:cubicBezTo>
                  <a:lnTo>
                    <a:pt x="2476" y="66231"/>
                  </a:lnTo>
                  <a:cubicBezTo>
                    <a:pt x="-8173" y="32735"/>
                    <a:pt x="16927" y="0"/>
                    <a:pt x="51154" y="0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ED8C4B7-147B-4193-BF59-E99378BC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5738" y="9677400"/>
              <a:ext cx="1187450" cy="2084388"/>
            </a:xfrm>
            <a:custGeom>
              <a:avLst/>
              <a:gdLst>
                <a:gd name="connsiteX0" fmla="*/ 1131952 w 1187450"/>
                <a:gd name="connsiteY0" fmla="*/ 0 h 2084388"/>
                <a:gd name="connsiteX1" fmla="*/ 1136513 w 1187450"/>
                <a:gd name="connsiteY1" fmla="*/ 0 h 2084388"/>
                <a:gd name="connsiteX2" fmla="*/ 1187450 w 1187450"/>
                <a:gd name="connsiteY2" fmla="*/ 49483 h 2084388"/>
                <a:gd name="connsiteX3" fmla="*/ 825572 w 1187450"/>
                <a:gd name="connsiteY3" fmla="*/ 2032621 h 2084388"/>
                <a:gd name="connsiteX4" fmla="*/ 774635 w 1187450"/>
                <a:gd name="connsiteY4" fmla="*/ 2084388 h 2084388"/>
                <a:gd name="connsiteX5" fmla="*/ 770074 w 1187450"/>
                <a:gd name="connsiteY5" fmla="*/ 2084388 h 2084388"/>
                <a:gd name="connsiteX6" fmla="*/ 719137 w 1187450"/>
                <a:gd name="connsiteY6" fmla="*/ 2034905 h 2084388"/>
                <a:gd name="connsiteX7" fmla="*/ 1081015 w 1187450"/>
                <a:gd name="connsiteY7" fmla="*/ 51767 h 2084388"/>
                <a:gd name="connsiteX8" fmla="*/ 1131952 w 1187450"/>
                <a:gd name="connsiteY8" fmla="*/ 0 h 2084388"/>
                <a:gd name="connsiteX9" fmla="*/ 413542 w 1187450"/>
                <a:gd name="connsiteY9" fmla="*/ 0 h 2084388"/>
                <a:gd name="connsiteX10" fmla="*/ 418874 w 1187450"/>
                <a:gd name="connsiteY10" fmla="*/ 0 h 2084388"/>
                <a:gd name="connsiteX11" fmla="*/ 469900 w 1187450"/>
                <a:gd name="connsiteY11" fmla="*/ 49483 h 2084388"/>
                <a:gd name="connsiteX12" fmla="*/ 107384 w 1187450"/>
                <a:gd name="connsiteY12" fmla="*/ 2032621 h 2084388"/>
                <a:gd name="connsiteX13" fmla="*/ 56358 w 1187450"/>
                <a:gd name="connsiteY13" fmla="*/ 2084388 h 2084388"/>
                <a:gd name="connsiteX14" fmla="*/ 51026 w 1187450"/>
                <a:gd name="connsiteY14" fmla="*/ 2084388 h 2084388"/>
                <a:gd name="connsiteX15" fmla="*/ 0 w 1187450"/>
                <a:gd name="connsiteY15" fmla="*/ 2034905 h 2084388"/>
                <a:gd name="connsiteX16" fmla="*/ 362516 w 1187450"/>
                <a:gd name="connsiteY16" fmla="*/ 51767 h 2084388"/>
                <a:gd name="connsiteX17" fmla="*/ 413542 w 1187450"/>
                <a:gd name="connsiteY1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87450" h="2084388">
                  <a:moveTo>
                    <a:pt x="1131952" y="0"/>
                  </a:moveTo>
                  <a:lnTo>
                    <a:pt x="1136513" y="0"/>
                  </a:lnTo>
                  <a:cubicBezTo>
                    <a:pt x="1164643" y="0"/>
                    <a:pt x="1187450" y="22077"/>
                    <a:pt x="1187450" y="49483"/>
                  </a:cubicBezTo>
                  <a:lnTo>
                    <a:pt x="825572" y="2032621"/>
                  </a:lnTo>
                  <a:cubicBezTo>
                    <a:pt x="826332" y="2061550"/>
                    <a:pt x="803525" y="2084388"/>
                    <a:pt x="774635" y="2084388"/>
                  </a:cubicBezTo>
                  <a:lnTo>
                    <a:pt x="770074" y="2084388"/>
                  </a:lnTo>
                  <a:cubicBezTo>
                    <a:pt x="742705" y="2084388"/>
                    <a:pt x="719897" y="2062311"/>
                    <a:pt x="719137" y="2034905"/>
                  </a:cubicBezTo>
                  <a:lnTo>
                    <a:pt x="1081015" y="51767"/>
                  </a:lnTo>
                  <a:cubicBezTo>
                    <a:pt x="1080255" y="23600"/>
                    <a:pt x="1103823" y="0"/>
                    <a:pt x="1131952" y="0"/>
                  </a:cubicBezTo>
                  <a:close/>
                  <a:moveTo>
                    <a:pt x="413542" y="0"/>
                  </a:moveTo>
                  <a:lnTo>
                    <a:pt x="418874" y="0"/>
                  </a:lnTo>
                  <a:cubicBezTo>
                    <a:pt x="446291" y="0"/>
                    <a:pt x="469138" y="22077"/>
                    <a:pt x="469900" y="49483"/>
                  </a:cubicBezTo>
                  <a:lnTo>
                    <a:pt x="107384" y="2032621"/>
                  </a:lnTo>
                  <a:cubicBezTo>
                    <a:pt x="107384" y="2061550"/>
                    <a:pt x="84536" y="2084388"/>
                    <a:pt x="56358" y="2084388"/>
                  </a:cubicBezTo>
                  <a:lnTo>
                    <a:pt x="51026" y="2084388"/>
                  </a:lnTo>
                  <a:cubicBezTo>
                    <a:pt x="23609" y="2084388"/>
                    <a:pt x="762" y="2062311"/>
                    <a:pt x="0" y="2034905"/>
                  </a:cubicBezTo>
                  <a:lnTo>
                    <a:pt x="362516" y="51767"/>
                  </a:lnTo>
                  <a:cubicBezTo>
                    <a:pt x="362516" y="23600"/>
                    <a:pt x="385364" y="0"/>
                    <a:pt x="413542" y="0"/>
                  </a:cubicBez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0" name="Freeform 142">
              <a:extLst>
                <a:ext uri="{FF2B5EF4-FFF2-40B4-BE49-F238E27FC236}">
                  <a16:creationId xmlns:a16="http://schemas.microsoft.com/office/drawing/2014/main" id="{0CB20F85-8F41-4B00-8C54-FC2AAEAB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4900" y="8021638"/>
              <a:ext cx="1414463" cy="787400"/>
            </a:xfrm>
            <a:custGeom>
              <a:avLst/>
              <a:gdLst>
                <a:gd name="T0" fmla="*/ 1787 w 1860"/>
                <a:gd name="T1" fmla="*/ 1034 h 1034"/>
                <a:gd name="T2" fmla="*/ 221 w 1860"/>
                <a:gd name="T3" fmla="*/ 1034 h 1034"/>
                <a:gd name="T4" fmla="*/ 155 w 1860"/>
                <a:gd name="T5" fmla="*/ 978 h 1034"/>
                <a:gd name="T6" fmla="*/ 6 w 1860"/>
                <a:gd name="T7" fmla="*/ 78 h 1034"/>
                <a:gd name="T8" fmla="*/ 73 w 1860"/>
                <a:gd name="T9" fmla="*/ 0 h 1034"/>
                <a:gd name="T10" fmla="*/ 1638 w 1860"/>
                <a:gd name="T11" fmla="*/ 0 h 1034"/>
                <a:gd name="T12" fmla="*/ 1704 w 1860"/>
                <a:gd name="T13" fmla="*/ 56 h 1034"/>
                <a:gd name="T14" fmla="*/ 1853 w 1860"/>
                <a:gd name="T15" fmla="*/ 957 h 1034"/>
                <a:gd name="T16" fmla="*/ 1787 w 1860"/>
                <a:gd name="T17" fmla="*/ 103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0" h="1034">
                  <a:moveTo>
                    <a:pt x="1787" y="1034"/>
                  </a:moveTo>
                  <a:lnTo>
                    <a:pt x="221" y="1034"/>
                  </a:lnTo>
                  <a:cubicBezTo>
                    <a:pt x="188" y="1034"/>
                    <a:pt x="160" y="1011"/>
                    <a:pt x="155" y="978"/>
                  </a:cubicBezTo>
                  <a:lnTo>
                    <a:pt x="6" y="78"/>
                  </a:lnTo>
                  <a:cubicBezTo>
                    <a:pt x="0" y="37"/>
                    <a:pt x="31" y="0"/>
                    <a:pt x="73" y="0"/>
                  </a:cubicBezTo>
                  <a:lnTo>
                    <a:pt x="1638" y="0"/>
                  </a:lnTo>
                  <a:cubicBezTo>
                    <a:pt x="1671" y="0"/>
                    <a:pt x="1699" y="24"/>
                    <a:pt x="1704" y="56"/>
                  </a:cubicBezTo>
                  <a:lnTo>
                    <a:pt x="1853" y="957"/>
                  </a:lnTo>
                  <a:cubicBezTo>
                    <a:pt x="1860" y="997"/>
                    <a:pt x="1828" y="1034"/>
                    <a:pt x="1787" y="1034"/>
                  </a:cubicBez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94B0963-71BC-4CEE-BE8F-4F187EE7D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9347" y="9677400"/>
              <a:ext cx="890354" cy="273050"/>
            </a:xfrm>
            <a:custGeom>
              <a:avLst/>
              <a:gdLst>
                <a:gd name="connsiteX0" fmla="*/ 770005 w 890354"/>
                <a:gd name="connsiteY0" fmla="*/ 0 h 273050"/>
                <a:gd name="connsiteX1" fmla="*/ 818447 w 890354"/>
                <a:gd name="connsiteY1" fmla="*/ 35847 h 273050"/>
                <a:gd name="connsiteX2" fmla="*/ 890354 w 890354"/>
                <a:gd name="connsiteY2" fmla="*/ 273050 h 273050"/>
                <a:gd name="connsiteX3" fmla="*/ 784386 w 890354"/>
                <a:gd name="connsiteY3" fmla="*/ 273050 h 273050"/>
                <a:gd name="connsiteX4" fmla="*/ 721563 w 890354"/>
                <a:gd name="connsiteY4" fmla="*/ 66356 h 273050"/>
                <a:gd name="connsiteX5" fmla="*/ 770005 w 890354"/>
                <a:gd name="connsiteY5" fmla="*/ 0 h 273050"/>
                <a:gd name="connsiteX6" fmla="*/ 51139 w 890354"/>
                <a:gd name="connsiteY6" fmla="*/ 0 h 273050"/>
                <a:gd name="connsiteX7" fmla="*/ 99805 w 890354"/>
                <a:gd name="connsiteY7" fmla="*/ 35847 h 273050"/>
                <a:gd name="connsiteX8" fmla="*/ 172803 w 890354"/>
                <a:gd name="connsiteY8" fmla="*/ 273050 h 273050"/>
                <a:gd name="connsiteX9" fmla="*/ 65587 w 890354"/>
                <a:gd name="connsiteY9" fmla="*/ 273050 h 273050"/>
                <a:gd name="connsiteX10" fmla="*/ 2474 w 890354"/>
                <a:gd name="connsiteY10" fmla="*/ 66356 h 273050"/>
                <a:gd name="connsiteX11" fmla="*/ 51139 w 890354"/>
                <a:gd name="connsiteY11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354" h="273050">
                  <a:moveTo>
                    <a:pt x="770005" y="0"/>
                  </a:moveTo>
                  <a:cubicBezTo>
                    <a:pt x="791956" y="0"/>
                    <a:pt x="811635" y="14491"/>
                    <a:pt x="818447" y="35847"/>
                  </a:cubicBezTo>
                  <a:lnTo>
                    <a:pt x="890354" y="273050"/>
                  </a:lnTo>
                  <a:lnTo>
                    <a:pt x="784386" y="273050"/>
                  </a:lnTo>
                  <a:lnTo>
                    <a:pt x="721563" y="66356"/>
                  </a:lnTo>
                  <a:cubicBezTo>
                    <a:pt x="710966" y="32797"/>
                    <a:pt x="735944" y="0"/>
                    <a:pt x="770005" y="0"/>
                  </a:cubicBezTo>
                  <a:close/>
                  <a:moveTo>
                    <a:pt x="51139" y="0"/>
                  </a:moveTo>
                  <a:cubicBezTo>
                    <a:pt x="73191" y="0"/>
                    <a:pt x="92961" y="14491"/>
                    <a:pt x="99805" y="35847"/>
                  </a:cubicBezTo>
                  <a:lnTo>
                    <a:pt x="172803" y="273050"/>
                  </a:lnTo>
                  <a:lnTo>
                    <a:pt x="65587" y="273050"/>
                  </a:lnTo>
                  <a:lnTo>
                    <a:pt x="2474" y="66356"/>
                  </a:lnTo>
                  <a:cubicBezTo>
                    <a:pt x="-8172" y="32797"/>
                    <a:pt x="16921" y="0"/>
                    <a:pt x="51139" y="0"/>
                  </a:cubicBez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8FA81D2-099F-417F-86E2-72DAA501E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0" y="9677400"/>
              <a:ext cx="865188" cy="273050"/>
            </a:xfrm>
            <a:custGeom>
              <a:avLst/>
              <a:gdLst>
                <a:gd name="connsiteX0" fmla="*/ 809346 w 865188"/>
                <a:gd name="connsiteY0" fmla="*/ 0 h 273050"/>
                <a:gd name="connsiteX1" fmla="*/ 813935 w 865188"/>
                <a:gd name="connsiteY1" fmla="*/ 0 h 273050"/>
                <a:gd name="connsiteX2" fmla="*/ 865188 w 865188"/>
                <a:gd name="connsiteY2" fmla="*/ 49576 h 273050"/>
                <a:gd name="connsiteX3" fmla="*/ 824645 w 865188"/>
                <a:gd name="connsiteY3" fmla="*/ 273050 h 273050"/>
                <a:gd name="connsiteX4" fmla="*/ 717550 w 865188"/>
                <a:gd name="connsiteY4" fmla="*/ 273050 h 273050"/>
                <a:gd name="connsiteX5" fmla="*/ 758093 w 865188"/>
                <a:gd name="connsiteY5" fmla="*/ 51864 h 273050"/>
                <a:gd name="connsiteX6" fmla="*/ 809346 w 865188"/>
                <a:gd name="connsiteY6" fmla="*/ 0 h 273050"/>
                <a:gd name="connsiteX7" fmla="*/ 91796 w 865188"/>
                <a:gd name="connsiteY7" fmla="*/ 0 h 273050"/>
                <a:gd name="connsiteX8" fmla="*/ 96385 w 865188"/>
                <a:gd name="connsiteY8" fmla="*/ 0 h 273050"/>
                <a:gd name="connsiteX9" fmla="*/ 147638 w 865188"/>
                <a:gd name="connsiteY9" fmla="*/ 49576 h 273050"/>
                <a:gd name="connsiteX10" fmla="*/ 106330 w 865188"/>
                <a:gd name="connsiteY10" fmla="*/ 273050 h 273050"/>
                <a:gd name="connsiteX11" fmla="*/ 0 w 865188"/>
                <a:gd name="connsiteY11" fmla="*/ 273050 h 273050"/>
                <a:gd name="connsiteX12" fmla="*/ 39778 w 865188"/>
                <a:gd name="connsiteY12" fmla="*/ 51864 h 273050"/>
                <a:gd name="connsiteX13" fmla="*/ 91796 w 865188"/>
                <a:gd name="connsiteY13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5188" h="273050">
                  <a:moveTo>
                    <a:pt x="809346" y="0"/>
                  </a:moveTo>
                  <a:lnTo>
                    <a:pt x="813935" y="0"/>
                  </a:lnTo>
                  <a:cubicBezTo>
                    <a:pt x="842239" y="0"/>
                    <a:pt x="865188" y="22119"/>
                    <a:pt x="865188" y="49576"/>
                  </a:cubicBezTo>
                  <a:lnTo>
                    <a:pt x="824645" y="273050"/>
                  </a:lnTo>
                  <a:lnTo>
                    <a:pt x="717550" y="273050"/>
                  </a:lnTo>
                  <a:lnTo>
                    <a:pt x="758093" y="51864"/>
                  </a:lnTo>
                  <a:cubicBezTo>
                    <a:pt x="757328" y="23644"/>
                    <a:pt x="781042" y="0"/>
                    <a:pt x="809346" y="0"/>
                  </a:cubicBezTo>
                  <a:close/>
                  <a:moveTo>
                    <a:pt x="91796" y="0"/>
                  </a:moveTo>
                  <a:lnTo>
                    <a:pt x="96385" y="0"/>
                  </a:lnTo>
                  <a:cubicBezTo>
                    <a:pt x="123924" y="0"/>
                    <a:pt x="146873" y="22119"/>
                    <a:pt x="147638" y="49576"/>
                  </a:cubicBezTo>
                  <a:lnTo>
                    <a:pt x="106330" y="273050"/>
                  </a:lnTo>
                  <a:lnTo>
                    <a:pt x="0" y="273050"/>
                  </a:lnTo>
                  <a:lnTo>
                    <a:pt x="39778" y="51864"/>
                  </a:lnTo>
                  <a:cubicBezTo>
                    <a:pt x="39778" y="23644"/>
                    <a:pt x="62727" y="0"/>
                    <a:pt x="91796" y="0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3" name="Freeform 147">
              <a:extLst>
                <a:ext uri="{FF2B5EF4-FFF2-40B4-BE49-F238E27FC236}">
                  <a16:creationId xmlns:a16="http://schemas.microsoft.com/office/drawing/2014/main" id="{775C30FD-A9CD-4BCB-AFA1-318E12130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7450" y="8093075"/>
              <a:ext cx="1257300" cy="644525"/>
            </a:xfrm>
            <a:custGeom>
              <a:avLst/>
              <a:gdLst>
                <a:gd name="T0" fmla="*/ 1647 w 1652"/>
                <a:gd name="T1" fmla="*/ 782 h 846"/>
                <a:gd name="T2" fmla="*/ 1525 w 1652"/>
                <a:gd name="T3" fmla="*/ 46 h 846"/>
                <a:gd name="T4" fmla="*/ 1471 w 1652"/>
                <a:gd name="T5" fmla="*/ 0 h 846"/>
                <a:gd name="T6" fmla="*/ 71 w 1652"/>
                <a:gd name="T7" fmla="*/ 0 h 846"/>
                <a:gd name="T8" fmla="*/ 7 w 1652"/>
                <a:gd name="T9" fmla="*/ 77 h 846"/>
                <a:gd name="T10" fmla="*/ 126 w 1652"/>
                <a:gd name="T11" fmla="*/ 792 h 846"/>
                <a:gd name="T12" fmla="*/ 191 w 1652"/>
                <a:gd name="T13" fmla="*/ 846 h 846"/>
                <a:gd name="T14" fmla="*/ 1593 w 1652"/>
                <a:gd name="T15" fmla="*/ 846 h 846"/>
                <a:gd name="T16" fmla="*/ 1647 w 1652"/>
                <a:gd name="T17" fmla="*/ 78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2" h="846">
                  <a:moveTo>
                    <a:pt x="1647" y="782"/>
                  </a:moveTo>
                  <a:lnTo>
                    <a:pt x="1525" y="46"/>
                  </a:lnTo>
                  <a:cubicBezTo>
                    <a:pt x="1521" y="20"/>
                    <a:pt x="1498" y="0"/>
                    <a:pt x="1471" y="0"/>
                  </a:cubicBezTo>
                  <a:lnTo>
                    <a:pt x="71" y="0"/>
                  </a:lnTo>
                  <a:cubicBezTo>
                    <a:pt x="31" y="0"/>
                    <a:pt x="0" y="37"/>
                    <a:pt x="7" y="77"/>
                  </a:cubicBezTo>
                  <a:lnTo>
                    <a:pt x="126" y="792"/>
                  </a:lnTo>
                  <a:cubicBezTo>
                    <a:pt x="132" y="823"/>
                    <a:pt x="159" y="846"/>
                    <a:pt x="191" y="846"/>
                  </a:cubicBezTo>
                  <a:lnTo>
                    <a:pt x="1593" y="846"/>
                  </a:lnTo>
                  <a:cubicBezTo>
                    <a:pt x="1627" y="846"/>
                    <a:pt x="1652" y="816"/>
                    <a:pt x="1647" y="782"/>
                  </a:cubicBezTo>
                  <a:close/>
                </a:path>
              </a:pathLst>
            </a:custGeom>
            <a:solidFill>
              <a:srgbClr val="ADB6D8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4" name="Freeform 148">
              <a:extLst>
                <a:ext uri="{FF2B5EF4-FFF2-40B4-BE49-F238E27FC236}">
                  <a16:creationId xmlns:a16="http://schemas.microsoft.com/office/drawing/2014/main" id="{9D32FDD9-ABE2-48CB-A2BB-DF4FA5AD2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125" y="9598025"/>
              <a:ext cx="1335088" cy="158750"/>
            </a:xfrm>
            <a:custGeom>
              <a:avLst/>
              <a:gdLst>
                <a:gd name="T0" fmla="*/ 11 w 1754"/>
                <a:gd name="T1" fmla="*/ 122 h 210"/>
                <a:gd name="T2" fmla="*/ 11 w 1754"/>
                <a:gd name="T3" fmla="*/ 122 h 210"/>
                <a:gd name="T4" fmla="*/ 114 w 1754"/>
                <a:gd name="T5" fmla="*/ 210 h 210"/>
                <a:gd name="T6" fmla="*/ 1754 w 1754"/>
                <a:gd name="T7" fmla="*/ 210 h 210"/>
                <a:gd name="T8" fmla="*/ 1720 w 1754"/>
                <a:gd name="T9" fmla="*/ 0 h 210"/>
                <a:gd name="T10" fmla="*/ 114 w 1754"/>
                <a:gd name="T11" fmla="*/ 0 h 210"/>
                <a:gd name="T12" fmla="*/ 11 w 1754"/>
                <a:gd name="T13" fmla="*/ 12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4" h="210">
                  <a:moveTo>
                    <a:pt x="11" y="122"/>
                  </a:moveTo>
                  <a:lnTo>
                    <a:pt x="11" y="122"/>
                  </a:lnTo>
                  <a:cubicBezTo>
                    <a:pt x="19" y="173"/>
                    <a:pt x="63" y="210"/>
                    <a:pt x="114" y="210"/>
                  </a:cubicBezTo>
                  <a:lnTo>
                    <a:pt x="1754" y="210"/>
                  </a:lnTo>
                  <a:lnTo>
                    <a:pt x="1720" y="0"/>
                  </a:lnTo>
                  <a:lnTo>
                    <a:pt x="114" y="0"/>
                  </a:lnTo>
                  <a:cubicBezTo>
                    <a:pt x="50" y="0"/>
                    <a:pt x="0" y="58"/>
                    <a:pt x="11" y="122"/>
                  </a:cubicBez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5" name="Freeform 149">
              <a:extLst>
                <a:ext uri="{FF2B5EF4-FFF2-40B4-BE49-F238E27FC236}">
                  <a16:creationId xmlns:a16="http://schemas.microsoft.com/office/drawing/2014/main" id="{4228A3F5-6E56-459A-95CB-A2579AA32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6225" y="9598025"/>
              <a:ext cx="1335088" cy="158750"/>
            </a:xfrm>
            <a:custGeom>
              <a:avLst/>
              <a:gdLst>
                <a:gd name="T0" fmla="*/ 1639 w 1754"/>
                <a:gd name="T1" fmla="*/ 0 h 210"/>
                <a:gd name="T2" fmla="*/ 0 w 1754"/>
                <a:gd name="T3" fmla="*/ 0 h 210"/>
                <a:gd name="T4" fmla="*/ 34 w 1754"/>
                <a:gd name="T5" fmla="*/ 210 h 210"/>
                <a:gd name="T6" fmla="*/ 1639 w 1754"/>
                <a:gd name="T7" fmla="*/ 210 h 210"/>
                <a:gd name="T8" fmla="*/ 1743 w 1754"/>
                <a:gd name="T9" fmla="*/ 88 h 210"/>
                <a:gd name="T10" fmla="*/ 1639 w 175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4" h="210">
                  <a:moveTo>
                    <a:pt x="1639" y="0"/>
                  </a:moveTo>
                  <a:lnTo>
                    <a:pt x="0" y="0"/>
                  </a:lnTo>
                  <a:lnTo>
                    <a:pt x="34" y="210"/>
                  </a:lnTo>
                  <a:lnTo>
                    <a:pt x="1639" y="210"/>
                  </a:lnTo>
                  <a:cubicBezTo>
                    <a:pt x="1704" y="210"/>
                    <a:pt x="1754" y="152"/>
                    <a:pt x="1743" y="88"/>
                  </a:cubicBezTo>
                  <a:cubicBezTo>
                    <a:pt x="1735" y="37"/>
                    <a:pt x="1691" y="0"/>
                    <a:pt x="1639" y="0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E0673FB-254E-47EA-9AA7-3B40CDDA9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6551" y="8391525"/>
              <a:ext cx="867720" cy="1303338"/>
            </a:xfrm>
            <a:custGeom>
              <a:avLst/>
              <a:gdLst>
                <a:gd name="connsiteX0" fmla="*/ 615121 w 867720"/>
                <a:gd name="connsiteY0" fmla="*/ 0 h 1303338"/>
                <a:gd name="connsiteX1" fmla="*/ 618165 w 867720"/>
                <a:gd name="connsiteY1" fmla="*/ 0 h 1303338"/>
                <a:gd name="connsiteX2" fmla="*/ 669146 w 867720"/>
                <a:gd name="connsiteY2" fmla="*/ 42583 h 1303338"/>
                <a:gd name="connsiteX3" fmla="*/ 866986 w 867720"/>
                <a:gd name="connsiteY3" fmla="*/ 1244026 h 1303338"/>
                <a:gd name="connsiteX4" fmla="*/ 816765 w 867720"/>
                <a:gd name="connsiteY4" fmla="*/ 1303338 h 1303338"/>
                <a:gd name="connsiteX5" fmla="*/ 813721 w 867720"/>
                <a:gd name="connsiteY5" fmla="*/ 1303338 h 1303338"/>
                <a:gd name="connsiteX6" fmla="*/ 763500 w 867720"/>
                <a:gd name="connsiteY6" fmla="*/ 1260755 h 1303338"/>
                <a:gd name="connsiteX7" fmla="*/ 564900 w 867720"/>
                <a:gd name="connsiteY7" fmla="*/ 59312 h 1303338"/>
                <a:gd name="connsiteX8" fmla="*/ 615121 w 867720"/>
                <a:gd name="connsiteY8" fmla="*/ 0 h 1303338"/>
                <a:gd name="connsiteX9" fmla="*/ 50653 w 867720"/>
                <a:gd name="connsiteY9" fmla="*/ 0 h 1303338"/>
                <a:gd name="connsiteX10" fmla="*/ 54447 w 867720"/>
                <a:gd name="connsiteY10" fmla="*/ 0 h 1303338"/>
                <a:gd name="connsiteX11" fmla="*/ 104535 w 867720"/>
                <a:gd name="connsiteY11" fmla="*/ 42583 h 1303338"/>
                <a:gd name="connsiteX12" fmla="*/ 302609 w 867720"/>
                <a:gd name="connsiteY12" fmla="*/ 1244026 h 1303338"/>
                <a:gd name="connsiteX13" fmla="*/ 251762 w 867720"/>
                <a:gd name="connsiteY13" fmla="*/ 1303338 h 1303338"/>
                <a:gd name="connsiteX14" fmla="*/ 248727 w 867720"/>
                <a:gd name="connsiteY14" fmla="*/ 1303338 h 1303338"/>
                <a:gd name="connsiteX15" fmla="*/ 198639 w 867720"/>
                <a:gd name="connsiteY15" fmla="*/ 1260755 h 1303338"/>
                <a:gd name="connsiteX16" fmla="*/ 565 w 867720"/>
                <a:gd name="connsiteY16" fmla="*/ 59312 h 1303338"/>
                <a:gd name="connsiteX17" fmla="*/ 50653 w 867720"/>
                <a:gd name="connsiteY17" fmla="*/ 0 h 130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7720" h="1303338">
                  <a:moveTo>
                    <a:pt x="615121" y="0"/>
                  </a:moveTo>
                  <a:lnTo>
                    <a:pt x="618165" y="0"/>
                  </a:lnTo>
                  <a:cubicBezTo>
                    <a:pt x="643275" y="0"/>
                    <a:pt x="664581" y="17489"/>
                    <a:pt x="669146" y="42583"/>
                  </a:cubicBezTo>
                  <a:lnTo>
                    <a:pt x="866986" y="1244026"/>
                  </a:lnTo>
                  <a:cubicBezTo>
                    <a:pt x="872312" y="1275203"/>
                    <a:pt x="847963" y="1303338"/>
                    <a:pt x="816765" y="1303338"/>
                  </a:cubicBezTo>
                  <a:lnTo>
                    <a:pt x="813721" y="1303338"/>
                  </a:lnTo>
                  <a:cubicBezTo>
                    <a:pt x="788611" y="1303338"/>
                    <a:pt x="767305" y="1285088"/>
                    <a:pt x="763500" y="1260755"/>
                  </a:cubicBezTo>
                  <a:lnTo>
                    <a:pt x="564900" y="59312"/>
                  </a:lnTo>
                  <a:cubicBezTo>
                    <a:pt x="559574" y="28135"/>
                    <a:pt x="583923" y="0"/>
                    <a:pt x="615121" y="0"/>
                  </a:cubicBezTo>
                  <a:close/>
                  <a:moveTo>
                    <a:pt x="50653" y="0"/>
                  </a:moveTo>
                  <a:lnTo>
                    <a:pt x="54447" y="0"/>
                  </a:lnTo>
                  <a:cubicBezTo>
                    <a:pt x="79491" y="0"/>
                    <a:pt x="100741" y="17489"/>
                    <a:pt x="104535" y="42583"/>
                  </a:cubicBezTo>
                  <a:lnTo>
                    <a:pt x="302609" y="1244026"/>
                  </a:lnTo>
                  <a:cubicBezTo>
                    <a:pt x="307162" y="1275203"/>
                    <a:pt x="283636" y="1303338"/>
                    <a:pt x="251762" y="1303338"/>
                  </a:cubicBezTo>
                  <a:lnTo>
                    <a:pt x="248727" y="1303338"/>
                  </a:lnTo>
                  <a:cubicBezTo>
                    <a:pt x="223683" y="1303338"/>
                    <a:pt x="202433" y="1285088"/>
                    <a:pt x="198639" y="1260755"/>
                  </a:cubicBezTo>
                  <a:lnTo>
                    <a:pt x="565" y="59312"/>
                  </a:lnTo>
                  <a:cubicBezTo>
                    <a:pt x="-3988" y="28135"/>
                    <a:pt x="19538" y="0"/>
                    <a:pt x="50653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DF8CFB1-2D61-48C8-9D31-65DFAF72F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8615" y="5680869"/>
              <a:ext cx="114299" cy="216694"/>
            </a:xfrm>
            <a:custGeom>
              <a:avLst/>
              <a:gdLst>
                <a:gd name="connsiteX0" fmla="*/ 31027 w 114299"/>
                <a:gd name="connsiteY0" fmla="*/ 0 h 216694"/>
                <a:gd name="connsiteX1" fmla="*/ 23753 w 114299"/>
                <a:gd name="connsiteY1" fmla="*/ 24220 h 216694"/>
                <a:gd name="connsiteX2" fmla="*/ 60087 w 114299"/>
                <a:gd name="connsiteY2" fmla="*/ 113093 h 216694"/>
                <a:gd name="connsiteX3" fmla="*/ 114299 w 114299"/>
                <a:gd name="connsiteY3" fmla="*/ 181937 h 216694"/>
                <a:gd name="connsiteX4" fmla="*/ 98021 w 114299"/>
                <a:gd name="connsiteY4" fmla="*/ 216694 h 216694"/>
                <a:gd name="connsiteX5" fmla="*/ 8063 w 114299"/>
                <a:gd name="connsiteY5" fmla="*/ 23200 h 216694"/>
                <a:gd name="connsiteX6" fmla="*/ 23937 w 114299"/>
                <a:gd name="connsiteY6" fmla="*/ 1108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9" h="216694">
                  <a:moveTo>
                    <a:pt x="31027" y="0"/>
                  </a:moveTo>
                  <a:lnTo>
                    <a:pt x="23753" y="24220"/>
                  </a:lnTo>
                  <a:cubicBezTo>
                    <a:pt x="21447" y="50768"/>
                    <a:pt x="35337" y="78641"/>
                    <a:pt x="60087" y="113093"/>
                  </a:cubicBezTo>
                  <a:lnTo>
                    <a:pt x="114299" y="181937"/>
                  </a:lnTo>
                  <a:lnTo>
                    <a:pt x="98021" y="216694"/>
                  </a:lnTo>
                  <a:cubicBezTo>
                    <a:pt x="25449" y="126041"/>
                    <a:pt x="-19151" y="75763"/>
                    <a:pt x="8063" y="23200"/>
                  </a:cubicBezTo>
                  <a:cubicBezTo>
                    <a:pt x="11843" y="15582"/>
                    <a:pt x="17133" y="7964"/>
                    <a:pt x="23937" y="1108"/>
                  </a:cubicBezTo>
                  <a:close/>
                </a:path>
              </a:pathLst>
            </a:custGeom>
            <a:solidFill>
              <a:srgbClr val="212785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ED0A262-1BA0-4102-BB94-C2FF0126B885}"/>
              </a:ext>
            </a:extLst>
          </p:cNvPr>
          <p:cNvSpPr txBox="1"/>
          <p:nvPr/>
        </p:nvSpPr>
        <p:spPr>
          <a:xfrm>
            <a:off x="4424433" y="5171272"/>
            <a:ext cx="591654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39C750-C16B-42D8-ADF2-6C85D2C20231}"/>
              </a:ext>
            </a:extLst>
          </p:cNvPr>
          <p:cNvSpPr txBox="1"/>
          <p:nvPr/>
        </p:nvSpPr>
        <p:spPr>
          <a:xfrm>
            <a:off x="4424433" y="4562341"/>
            <a:ext cx="591654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F3AB34-D609-490C-A9B4-2338C5E1611A}"/>
              </a:ext>
            </a:extLst>
          </p:cNvPr>
          <p:cNvSpPr txBox="1"/>
          <p:nvPr/>
        </p:nvSpPr>
        <p:spPr>
          <a:xfrm>
            <a:off x="4424433" y="7876119"/>
            <a:ext cx="591654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030C349-AC04-4BB6-A025-89E87260013A}"/>
              </a:ext>
            </a:extLst>
          </p:cNvPr>
          <p:cNvSpPr txBox="1"/>
          <p:nvPr/>
        </p:nvSpPr>
        <p:spPr>
          <a:xfrm>
            <a:off x="4424433" y="7267188"/>
            <a:ext cx="591654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07338E-E135-48BC-950A-5ECB4FA0903E}"/>
              </a:ext>
            </a:extLst>
          </p:cNvPr>
          <p:cNvSpPr txBox="1"/>
          <p:nvPr/>
        </p:nvSpPr>
        <p:spPr>
          <a:xfrm>
            <a:off x="4424433" y="10544210"/>
            <a:ext cx="591654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E51B71C-F214-4ED7-B540-25555ACE8FE5}"/>
              </a:ext>
            </a:extLst>
          </p:cNvPr>
          <p:cNvSpPr txBox="1"/>
          <p:nvPr/>
        </p:nvSpPr>
        <p:spPr>
          <a:xfrm>
            <a:off x="4424433" y="9935279"/>
            <a:ext cx="591654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F91CE8-4357-4C66-BCD5-B671852D88ED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F1D55B-0B58-4C39-AA1B-165CA641447A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28603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C80A4E0D-AE9C-40BD-AF8D-9D5CD4D81364}"/>
              </a:ext>
            </a:extLst>
          </p:cNvPr>
          <p:cNvSpPr/>
          <p:nvPr/>
        </p:nvSpPr>
        <p:spPr>
          <a:xfrm>
            <a:off x="1503223" y="10093841"/>
            <a:ext cx="2142924" cy="1901114"/>
          </a:xfrm>
          <a:custGeom>
            <a:avLst/>
            <a:gdLst>
              <a:gd name="connsiteX0" fmla="*/ 640222 w 2142924"/>
              <a:gd name="connsiteY0" fmla="*/ 46 h 1901114"/>
              <a:gd name="connsiteX1" fmla="*/ 1956528 w 2142924"/>
              <a:gd name="connsiteY1" fmla="*/ 656614 h 1901114"/>
              <a:gd name="connsiteX2" fmla="*/ 350377 w 2142924"/>
              <a:gd name="connsiteY2" fmla="*/ 1892588 h 1901114"/>
              <a:gd name="connsiteX3" fmla="*/ 221032 w 2142924"/>
              <a:gd name="connsiteY3" fmla="*/ 366065 h 1901114"/>
              <a:gd name="connsiteX4" fmla="*/ 640222 w 2142924"/>
              <a:gd name="connsiteY4" fmla="*/ 46 h 190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924" h="1901114">
                <a:moveTo>
                  <a:pt x="640222" y="46"/>
                </a:moveTo>
                <a:cubicBezTo>
                  <a:pt x="1160197" y="6320"/>
                  <a:pt x="1956528" y="656614"/>
                  <a:pt x="1956528" y="656614"/>
                </a:cubicBezTo>
                <a:cubicBezTo>
                  <a:pt x="2722702" y="1462849"/>
                  <a:pt x="915687" y="1802077"/>
                  <a:pt x="350377" y="1892588"/>
                </a:cubicBezTo>
                <a:cubicBezTo>
                  <a:pt x="-214173" y="1983860"/>
                  <a:pt x="27777" y="1333547"/>
                  <a:pt x="221032" y="366065"/>
                </a:cubicBezTo>
                <a:cubicBezTo>
                  <a:pt x="275600" y="93747"/>
                  <a:pt x="436753" y="-2410"/>
                  <a:pt x="640222" y="46"/>
                </a:cubicBezTo>
                <a:close/>
              </a:path>
            </a:pathLst>
          </a:custGeom>
          <a:gradFill flip="none" rotWithShape="1">
            <a:gsLst>
              <a:gs pos="17000">
                <a:srgbClr val="D2D5EA">
                  <a:alpha val="80000"/>
                </a:srgbClr>
              </a:gs>
              <a:gs pos="100000">
                <a:srgbClr val="EAECF8">
                  <a:alpha val="80000"/>
                </a:srgb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72F26D83-4213-4601-8779-D6382982FC86}"/>
              </a:ext>
            </a:extLst>
          </p:cNvPr>
          <p:cNvSpPr/>
          <p:nvPr/>
        </p:nvSpPr>
        <p:spPr>
          <a:xfrm>
            <a:off x="1503223" y="7171479"/>
            <a:ext cx="2142924" cy="1902424"/>
          </a:xfrm>
          <a:custGeom>
            <a:avLst/>
            <a:gdLst>
              <a:gd name="connsiteX0" fmla="*/ 640222 w 2142924"/>
              <a:gd name="connsiteY0" fmla="*/ 43 h 1902424"/>
              <a:gd name="connsiteX1" fmla="*/ 1956528 w 2142924"/>
              <a:gd name="connsiteY1" fmla="*/ 656400 h 1902424"/>
              <a:gd name="connsiteX2" fmla="*/ 350377 w 2142924"/>
              <a:gd name="connsiteY2" fmla="*/ 1893893 h 1902424"/>
              <a:gd name="connsiteX3" fmla="*/ 221032 w 2142924"/>
              <a:gd name="connsiteY3" fmla="*/ 366433 h 1902424"/>
              <a:gd name="connsiteX4" fmla="*/ 640222 w 2142924"/>
              <a:gd name="connsiteY4" fmla="*/ 43 h 190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924" h="1902424">
                <a:moveTo>
                  <a:pt x="640222" y="43"/>
                </a:moveTo>
                <a:cubicBezTo>
                  <a:pt x="1160197" y="6100"/>
                  <a:pt x="1956528" y="656400"/>
                  <a:pt x="1956528" y="656400"/>
                </a:cubicBezTo>
                <a:cubicBezTo>
                  <a:pt x="2722702" y="1463891"/>
                  <a:pt x="915687" y="1803326"/>
                  <a:pt x="350377" y="1893893"/>
                </a:cubicBezTo>
                <a:cubicBezTo>
                  <a:pt x="-214173" y="1985221"/>
                  <a:pt x="27777" y="1334509"/>
                  <a:pt x="221032" y="366433"/>
                </a:cubicBezTo>
                <a:cubicBezTo>
                  <a:pt x="275600" y="93948"/>
                  <a:pt x="436753" y="-2328"/>
                  <a:pt x="640222" y="43"/>
                </a:cubicBezTo>
                <a:close/>
              </a:path>
            </a:pathLst>
          </a:custGeom>
          <a:gradFill flip="none" rotWithShape="1">
            <a:gsLst>
              <a:gs pos="17000">
                <a:srgbClr val="D2D5EA">
                  <a:alpha val="80000"/>
                </a:srgbClr>
              </a:gs>
              <a:gs pos="100000">
                <a:srgbClr val="EAECF8">
                  <a:alpha val="80000"/>
                </a:srgb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987CC67B-C9B6-4D2C-B211-D93FFC06E548}"/>
              </a:ext>
            </a:extLst>
          </p:cNvPr>
          <p:cNvSpPr/>
          <p:nvPr/>
        </p:nvSpPr>
        <p:spPr>
          <a:xfrm>
            <a:off x="1503223" y="4248892"/>
            <a:ext cx="2142924" cy="1902424"/>
          </a:xfrm>
          <a:custGeom>
            <a:avLst/>
            <a:gdLst>
              <a:gd name="connsiteX0" fmla="*/ 640222 w 2142924"/>
              <a:gd name="connsiteY0" fmla="*/ 43 h 1902424"/>
              <a:gd name="connsiteX1" fmla="*/ 1956528 w 2142924"/>
              <a:gd name="connsiteY1" fmla="*/ 656400 h 1902424"/>
              <a:gd name="connsiteX2" fmla="*/ 350377 w 2142924"/>
              <a:gd name="connsiteY2" fmla="*/ 1893893 h 1902424"/>
              <a:gd name="connsiteX3" fmla="*/ 221032 w 2142924"/>
              <a:gd name="connsiteY3" fmla="*/ 366433 h 1902424"/>
              <a:gd name="connsiteX4" fmla="*/ 640222 w 2142924"/>
              <a:gd name="connsiteY4" fmla="*/ 43 h 190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924" h="1902424">
                <a:moveTo>
                  <a:pt x="640222" y="43"/>
                </a:moveTo>
                <a:cubicBezTo>
                  <a:pt x="1160197" y="6100"/>
                  <a:pt x="1956528" y="656400"/>
                  <a:pt x="1956528" y="656400"/>
                </a:cubicBezTo>
                <a:cubicBezTo>
                  <a:pt x="2722702" y="1463891"/>
                  <a:pt x="915687" y="1803326"/>
                  <a:pt x="350377" y="1893893"/>
                </a:cubicBezTo>
                <a:cubicBezTo>
                  <a:pt x="-214173" y="1985221"/>
                  <a:pt x="27777" y="1334510"/>
                  <a:pt x="221032" y="366433"/>
                </a:cubicBezTo>
                <a:cubicBezTo>
                  <a:pt x="275600" y="93948"/>
                  <a:pt x="436753" y="-2328"/>
                  <a:pt x="640222" y="43"/>
                </a:cubicBezTo>
                <a:close/>
              </a:path>
            </a:pathLst>
          </a:custGeom>
          <a:gradFill flip="none" rotWithShape="1">
            <a:gsLst>
              <a:gs pos="17000">
                <a:srgbClr val="D2D5EA">
                  <a:alpha val="80000"/>
                </a:srgbClr>
              </a:gs>
              <a:gs pos="100000">
                <a:srgbClr val="EAECF8">
                  <a:alpha val="80000"/>
                </a:srgb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86" name="Oval 282">
            <a:extLst>
              <a:ext uri="{FF2B5EF4-FFF2-40B4-BE49-F238E27FC236}">
                <a16:creationId xmlns:a16="http://schemas.microsoft.com/office/drawing/2014/main" id="{73EC781A-10F4-4872-A1FA-9DA8E1541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256088"/>
            <a:ext cx="1889125" cy="1889125"/>
          </a:xfrm>
          <a:prstGeom prst="ellipse">
            <a:avLst/>
          </a:prstGeom>
          <a:solidFill>
            <a:srgbClr val="EAABC3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87" name="Oval 284">
            <a:extLst>
              <a:ext uri="{FF2B5EF4-FFF2-40B4-BE49-F238E27FC236}">
                <a16:creationId xmlns:a16="http://schemas.microsoft.com/office/drawing/2014/main" id="{8DCCE7E6-0D5E-44FB-B428-00DBE94E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7178675"/>
            <a:ext cx="1889125" cy="1887538"/>
          </a:xfrm>
          <a:prstGeom prst="ellipse">
            <a:avLst/>
          </a:prstGeom>
          <a:solidFill>
            <a:srgbClr val="4D63F7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88" name="Oval 286">
            <a:extLst>
              <a:ext uri="{FF2B5EF4-FFF2-40B4-BE49-F238E27FC236}">
                <a16:creationId xmlns:a16="http://schemas.microsoft.com/office/drawing/2014/main" id="{3F75D27B-7FA8-4659-BA7C-6652A6BF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0101263"/>
            <a:ext cx="1889125" cy="1887538"/>
          </a:xfrm>
          <a:prstGeom prst="ellipse">
            <a:avLst/>
          </a:prstGeom>
          <a:solidFill>
            <a:srgbClr val="ADB6D8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ACA7BAA0-20BD-478D-8EC6-2BE2AD68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946" y="10627062"/>
            <a:ext cx="1015973" cy="834672"/>
          </a:xfrm>
          <a:custGeom>
            <a:avLst/>
            <a:gdLst>
              <a:gd name="connsiteX0" fmla="*/ 441766 w 519198"/>
              <a:gd name="connsiteY0" fmla="*/ 345202 h 426547"/>
              <a:gd name="connsiteX1" fmla="*/ 474887 w 519198"/>
              <a:gd name="connsiteY1" fmla="*/ 345202 h 426547"/>
              <a:gd name="connsiteX2" fmla="*/ 482853 w 519198"/>
              <a:gd name="connsiteY2" fmla="*/ 352749 h 426547"/>
              <a:gd name="connsiteX3" fmla="*/ 482853 w 519198"/>
              <a:gd name="connsiteY3" fmla="*/ 353587 h 426547"/>
              <a:gd name="connsiteX4" fmla="*/ 474887 w 519198"/>
              <a:gd name="connsiteY4" fmla="*/ 361134 h 426547"/>
              <a:gd name="connsiteX5" fmla="*/ 441766 w 519198"/>
              <a:gd name="connsiteY5" fmla="*/ 361134 h 426547"/>
              <a:gd name="connsiteX6" fmla="*/ 434219 w 519198"/>
              <a:gd name="connsiteY6" fmla="*/ 353587 h 426547"/>
              <a:gd name="connsiteX7" fmla="*/ 434219 w 519198"/>
              <a:gd name="connsiteY7" fmla="*/ 352749 h 426547"/>
              <a:gd name="connsiteX8" fmla="*/ 441766 w 519198"/>
              <a:gd name="connsiteY8" fmla="*/ 345202 h 426547"/>
              <a:gd name="connsiteX9" fmla="*/ 205472 w 519198"/>
              <a:gd name="connsiteY9" fmla="*/ 345202 h 426547"/>
              <a:gd name="connsiteX10" fmla="*/ 373678 w 519198"/>
              <a:gd name="connsiteY10" fmla="*/ 345202 h 426547"/>
              <a:gd name="connsiteX11" fmla="*/ 381118 w 519198"/>
              <a:gd name="connsiteY11" fmla="*/ 352749 h 426547"/>
              <a:gd name="connsiteX12" fmla="*/ 381118 w 519198"/>
              <a:gd name="connsiteY12" fmla="*/ 353587 h 426547"/>
              <a:gd name="connsiteX13" fmla="*/ 373678 w 519198"/>
              <a:gd name="connsiteY13" fmla="*/ 361134 h 426547"/>
              <a:gd name="connsiteX14" fmla="*/ 205472 w 519198"/>
              <a:gd name="connsiteY14" fmla="*/ 361134 h 426547"/>
              <a:gd name="connsiteX15" fmla="*/ 198033 w 519198"/>
              <a:gd name="connsiteY15" fmla="*/ 353587 h 426547"/>
              <a:gd name="connsiteX16" fmla="*/ 198033 w 519198"/>
              <a:gd name="connsiteY16" fmla="*/ 352749 h 426547"/>
              <a:gd name="connsiteX17" fmla="*/ 205472 w 519198"/>
              <a:gd name="connsiteY17" fmla="*/ 345202 h 426547"/>
              <a:gd name="connsiteX18" fmla="*/ 374822 w 519198"/>
              <a:gd name="connsiteY18" fmla="*/ 316133 h 426547"/>
              <a:gd name="connsiteX19" fmla="*/ 389648 w 519198"/>
              <a:gd name="connsiteY19" fmla="*/ 316133 h 426547"/>
              <a:gd name="connsiteX20" fmla="*/ 397472 w 519198"/>
              <a:gd name="connsiteY20" fmla="*/ 323900 h 426547"/>
              <a:gd name="connsiteX21" fmla="*/ 397472 w 519198"/>
              <a:gd name="connsiteY21" fmla="*/ 324309 h 426547"/>
              <a:gd name="connsiteX22" fmla="*/ 389648 w 519198"/>
              <a:gd name="connsiteY22" fmla="*/ 332075 h 426547"/>
              <a:gd name="connsiteX23" fmla="*/ 374822 w 519198"/>
              <a:gd name="connsiteY23" fmla="*/ 332075 h 426547"/>
              <a:gd name="connsiteX24" fmla="*/ 366998 w 519198"/>
              <a:gd name="connsiteY24" fmla="*/ 324309 h 426547"/>
              <a:gd name="connsiteX25" fmla="*/ 366998 w 519198"/>
              <a:gd name="connsiteY25" fmla="*/ 323900 h 426547"/>
              <a:gd name="connsiteX26" fmla="*/ 374822 w 519198"/>
              <a:gd name="connsiteY26" fmla="*/ 316133 h 426547"/>
              <a:gd name="connsiteX27" fmla="*/ 327173 w 519198"/>
              <a:gd name="connsiteY27" fmla="*/ 316133 h 426547"/>
              <a:gd name="connsiteX28" fmla="*/ 342410 w 519198"/>
              <a:gd name="connsiteY28" fmla="*/ 316133 h 426547"/>
              <a:gd name="connsiteX29" fmla="*/ 350234 w 519198"/>
              <a:gd name="connsiteY29" fmla="*/ 323900 h 426547"/>
              <a:gd name="connsiteX30" fmla="*/ 350234 w 519198"/>
              <a:gd name="connsiteY30" fmla="*/ 324309 h 426547"/>
              <a:gd name="connsiteX31" fmla="*/ 342410 w 519198"/>
              <a:gd name="connsiteY31" fmla="*/ 332075 h 426547"/>
              <a:gd name="connsiteX32" fmla="*/ 327173 w 519198"/>
              <a:gd name="connsiteY32" fmla="*/ 332075 h 426547"/>
              <a:gd name="connsiteX33" fmla="*/ 319760 w 519198"/>
              <a:gd name="connsiteY33" fmla="*/ 324309 h 426547"/>
              <a:gd name="connsiteX34" fmla="*/ 319760 w 519198"/>
              <a:gd name="connsiteY34" fmla="*/ 323900 h 426547"/>
              <a:gd name="connsiteX35" fmla="*/ 327173 w 519198"/>
              <a:gd name="connsiteY35" fmla="*/ 316133 h 426547"/>
              <a:gd name="connsiteX36" fmla="*/ 281853 w 519198"/>
              <a:gd name="connsiteY36" fmla="*/ 316133 h 426547"/>
              <a:gd name="connsiteX37" fmla="*/ 297296 w 519198"/>
              <a:gd name="connsiteY37" fmla="*/ 316133 h 426547"/>
              <a:gd name="connsiteX38" fmla="*/ 304809 w 519198"/>
              <a:gd name="connsiteY38" fmla="*/ 323900 h 426547"/>
              <a:gd name="connsiteX39" fmla="*/ 304809 w 519198"/>
              <a:gd name="connsiteY39" fmla="*/ 324309 h 426547"/>
              <a:gd name="connsiteX40" fmla="*/ 297296 w 519198"/>
              <a:gd name="connsiteY40" fmla="*/ 332075 h 426547"/>
              <a:gd name="connsiteX41" fmla="*/ 281853 w 519198"/>
              <a:gd name="connsiteY41" fmla="*/ 332075 h 426547"/>
              <a:gd name="connsiteX42" fmla="*/ 274341 w 519198"/>
              <a:gd name="connsiteY42" fmla="*/ 324309 h 426547"/>
              <a:gd name="connsiteX43" fmla="*/ 274341 w 519198"/>
              <a:gd name="connsiteY43" fmla="*/ 323900 h 426547"/>
              <a:gd name="connsiteX44" fmla="*/ 281853 w 519198"/>
              <a:gd name="connsiteY44" fmla="*/ 316133 h 426547"/>
              <a:gd name="connsiteX45" fmla="*/ 236848 w 519198"/>
              <a:gd name="connsiteY45" fmla="*/ 316133 h 426547"/>
              <a:gd name="connsiteX46" fmla="*/ 251874 w 519198"/>
              <a:gd name="connsiteY46" fmla="*/ 316133 h 426547"/>
              <a:gd name="connsiteX47" fmla="*/ 259386 w 519198"/>
              <a:gd name="connsiteY47" fmla="*/ 323900 h 426547"/>
              <a:gd name="connsiteX48" fmla="*/ 259386 w 519198"/>
              <a:gd name="connsiteY48" fmla="*/ 324309 h 426547"/>
              <a:gd name="connsiteX49" fmla="*/ 251874 w 519198"/>
              <a:gd name="connsiteY49" fmla="*/ 332075 h 426547"/>
              <a:gd name="connsiteX50" fmla="*/ 236848 w 519198"/>
              <a:gd name="connsiteY50" fmla="*/ 332075 h 426547"/>
              <a:gd name="connsiteX51" fmla="*/ 228918 w 519198"/>
              <a:gd name="connsiteY51" fmla="*/ 324309 h 426547"/>
              <a:gd name="connsiteX52" fmla="*/ 228918 w 519198"/>
              <a:gd name="connsiteY52" fmla="*/ 323900 h 426547"/>
              <a:gd name="connsiteX53" fmla="*/ 236848 w 519198"/>
              <a:gd name="connsiteY53" fmla="*/ 316133 h 426547"/>
              <a:gd name="connsiteX54" fmla="*/ 191011 w 519198"/>
              <a:gd name="connsiteY54" fmla="*/ 316133 h 426547"/>
              <a:gd name="connsiteX55" fmla="*/ 206454 w 519198"/>
              <a:gd name="connsiteY55" fmla="*/ 316133 h 426547"/>
              <a:gd name="connsiteX56" fmla="*/ 213967 w 519198"/>
              <a:gd name="connsiteY56" fmla="*/ 323900 h 426547"/>
              <a:gd name="connsiteX57" fmla="*/ 213967 w 519198"/>
              <a:gd name="connsiteY57" fmla="*/ 324309 h 426547"/>
              <a:gd name="connsiteX58" fmla="*/ 206454 w 519198"/>
              <a:gd name="connsiteY58" fmla="*/ 332075 h 426547"/>
              <a:gd name="connsiteX59" fmla="*/ 191011 w 519198"/>
              <a:gd name="connsiteY59" fmla="*/ 332075 h 426547"/>
              <a:gd name="connsiteX60" fmla="*/ 183499 w 519198"/>
              <a:gd name="connsiteY60" fmla="*/ 324309 h 426547"/>
              <a:gd name="connsiteX61" fmla="*/ 183499 w 519198"/>
              <a:gd name="connsiteY61" fmla="*/ 323900 h 426547"/>
              <a:gd name="connsiteX62" fmla="*/ 191011 w 519198"/>
              <a:gd name="connsiteY62" fmla="*/ 316133 h 426547"/>
              <a:gd name="connsiteX63" fmla="*/ 145902 w 519198"/>
              <a:gd name="connsiteY63" fmla="*/ 316133 h 426547"/>
              <a:gd name="connsiteX64" fmla="*/ 160728 w 519198"/>
              <a:gd name="connsiteY64" fmla="*/ 316133 h 426547"/>
              <a:gd name="connsiteX65" fmla="*/ 168552 w 519198"/>
              <a:gd name="connsiteY65" fmla="*/ 324099 h 426547"/>
              <a:gd name="connsiteX66" fmla="*/ 160728 w 519198"/>
              <a:gd name="connsiteY66" fmla="*/ 332065 h 426547"/>
              <a:gd name="connsiteX67" fmla="*/ 145902 w 519198"/>
              <a:gd name="connsiteY67" fmla="*/ 332065 h 426547"/>
              <a:gd name="connsiteX68" fmla="*/ 138078 w 519198"/>
              <a:gd name="connsiteY68" fmla="*/ 324099 h 426547"/>
              <a:gd name="connsiteX69" fmla="*/ 145902 w 519198"/>
              <a:gd name="connsiteY69" fmla="*/ 316133 h 426547"/>
              <a:gd name="connsiteX70" fmla="*/ 327173 w 519198"/>
              <a:gd name="connsiteY70" fmla="*/ 285245 h 426547"/>
              <a:gd name="connsiteX71" fmla="*/ 341998 w 519198"/>
              <a:gd name="connsiteY71" fmla="*/ 285245 h 426547"/>
              <a:gd name="connsiteX72" fmla="*/ 350234 w 519198"/>
              <a:gd name="connsiteY72" fmla="*/ 293012 h 426547"/>
              <a:gd name="connsiteX73" fmla="*/ 350234 w 519198"/>
              <a:gd name="connsiteY73" fmla="*/ 293421 h 426547"/>
              <a:gd name="connsiteX74" fmla="*/ 341998 w 519198"/>
              <a:gd name="connsiteY74" fmla="*/ 301188 h 426547"/>
              <a:gd name="connsiteX75" fmla="*/ 327173 w 519198"/>
              <a:gd name="connsiteY75" fmla="*/ 301188 h 426547"/>
              <a:gd name="connsiteX76" fmla="*/ 319760 w 519198"/>
              <a:gd name="connsiteY76" fmla="*/ 293421 h 426547"/>
              <a:gd name="connsiteX77" fmla="*/ 319760 w 519198"/>
              <a:gd name="connsiteY77" fmla="*/ 293012 h 426547"/>
              <a:gd name="connsiteX78" fmla="*/ 327173 w 519198"/>
              <a:gd name="connsiteY78" fmla="*/ 285245 h 426547"/>
              <a:gd name="connsiteX79" fmla="*/ 281853 w 519198"/>
              <a:gd name="connsiteY79" fmla="*/ 285245 h 426547"/>
              <a:gd name="connsiteX80" fmla="*/ 297296 w 519198"/>
              <a:gd name="connsiteY80" fmla="*/ 285245 h 426547"/>
              <a:gd name="connsiteX81" fmla="*/ 304809 w 519198"/>
              <a:gd name="connsiteY81" fmla="*/ 293012 h 426547"/>
              <a:gd name="connsiteX82" fmla="*/ 304809 w 519198"/>
              <a:gd name="connsiteY82" fmla="*/ 293421 h 426547"/>
              <a:gd name="connsiteX83" fmla="*/ 297296 w 519198"/>
              <a:gd name="connsiteY83" fmla="*/ 301188 h 426547"/>
              <a:gd name="connsiteX84" fmla="*/ 281853 w 519198"/>
              <a:gd name="connsiteY84" fmla="*/ 301188 h 426547"/>
              <a:gd name="connsiteX85" fmla="*/ 274341 w 519198"/>
              <a:gd name="connsiteY85" fmla="*/ 293421 h 426547"/>
              <a:gd name="connsiteX86" fmla="*/ 274341 w 519198"/>
              <a:gd name="connsiteY86" fmla="*/ 293012 h 426547"/>
              <a:gd name="connsiteX87" fmla="*/ 281853 w 519198"/>
              <a:gd name="connsiteY87" fmla="*/ 285245 h 426547"/>
              <a:gd name="connsiteX88" fmla="*/ 236848 w 519198"/>
              <a:gd name="connsiteY88" fmla="*/ 285245 h 426547"/>
              <a:gd name="connsiteX89" fmla="*/ 251874 w 519198"/>
              <a:gd name="connsiteY89" fmla="*/ 285245 h 426547"/>
              <a:gd name="connsiteX90" fmla="*/ 259386 w 519198"/>
              <a:gd name="connsiteY90" fmla="*/ 293012 h 426547"/>
              <a:gd name="connsiteX91" fmla="*/ 259386 w 519198"/>
              <a:gd name="connsiteY91" fmla="*/ 293421 h 426547"/>
              <a:gd name="connsiteX92" fmla="*/ 251874 w 519198"/>
              <a:gd name="connsiteY92" fmla="*/ 301188 h 426547"/>
              <a:gd name="connsiteX93" fmla="*/ 236848 w 519198"/>
              <a:gd name="connsiteY93" fmla="*/ 301188 h 426547"/>
              <a:gd name="connsiteX94" fmla="*/ 228918 w 519198"/>
              <a:gd name="connsiteY94" fmla="*/ 293421 h 426547"/>
              <a:gd name="connsiteX95" fmla="*/ 228918 w 519198"/>
              <a:gd name="connsiteY95" fmla="*/ 293012 h 426547"/>
              <a:gd name="connsiteX96" fmla="*/ 236848 w 519198"/>
              <a:gd name="connsiteY96" fmla="*/ 285245 h 426547"/>
              <a:gd name="connsiteX97" fmla="*/ 190911 w 519198"/>
              <a:gd name="connsiteY97" fmla="*/ 285245 h 426547"/>
              <a:gd name="connsiteX98" fmla="*/ 206148 w 519198"/>
              <a:gd name="connsiteY98" fmla="*/ 285245 h 426547"/>
              <a:gd name="connsiteX99" fmla="*/ 213972 w 519198"/>
              <a:gd name="connsiteY99" fmla="*/ 293012 h 426547"/>
              <a:gd name="connsiteX100" fmla="*/ 213972 w 519198"/>
              <a:gd name="connsiteY100" fmla="*/ 293421 h 426547"/>
              <a:gd name="connsiteX101" fmla="*/ 206148 w 519198"/>
              <a:gd name="connsiteY101" fmla="*/ 301188 h 426547"/>
              <a:gd name="connsiteX102" fmla="*/ 190911 w 519198"/>
              <a:gd name="connsiteY102" fmla="*/ 301188 h 426547"/>
              <a:gd name="connsiteX103" fmla="*/ 183499 w 519198"/>
              <a:gd name="connsiteY103" fmla="*/ 293421 h 426547"/>
              <a:gd name="connsiteX104" fmla="*/ 183499 w 519198"/>
              <a:gd name="connsiteY104" fmla="*/ 293012 h 426547"/>
              <a:gd name="connsiteX105" fmla="*/ 190911 w 519198"/>
              <a:gd name="connsiteY105" fmla="*/ 285245 h 426547"/>
              <a:gd name="connsiteX106" fmla="*/ 145902 w 519198"/>
              <a:gd name="connsiteY106" fmla="*/ 285245 h 426547"/>
              <a:gd name="connsiteX107" fmla="*/ 160728 w 519198"/>
              <a:gd name="connsiteY107" fmla="*/ 285245 h 426547"/>
              <a:gd name="connsiteX108" fmla="*/ 168552 w 519198"/>
              <a:gd name="connsiteY108" fmla="*/ 293012 h 426547"/>
              <a:gd name="connsiteX109" fmla="*/ 160728 w 519198"/>
              <a:gd name="connsiteY109" fmla="*/ 301188 h 426547"/>
              <a:gd name="connsiteX110" fmla="*/ 145902 w 519198"/>
              <a:gd name="connsiteY110" fmla="*/ 301188 h 426547"/>
              <a:gd name="connsiteX111" fmla="*/ 138078 w 519198"/>
              <a:gd name="connsiteY111" fmla="*/ 293012 h 426547"/>
              <a:gd name="connsiteX112" fmla="*/ 145902 w 519198"/>
              <a:gd name="connsiteY112" fmla="*/ 285245 h 426547"/>
              <a:gd name="connsiteX113" fmla="*/ 374822 w 519198"/>
              <a:gd name="connsiteY113" fmla="*/ 283429 h 426547"/>
              <a:gd name="connsiteX114" fmla="*/ 389648 w 519198"/>
              <a:gd name="connsiteY114" fmla="*/ 283429 h 426547"/>
              <a:gd name="connsiteX115" fmla="*/ 397472 w 519198"/>
              <a:gd name="connsiteY115" fmla="*/ 290976 h 426547"/>
              <a:gd name="connsiteX116" fmla="*/ 397472 w 519198"/>
              <a:gd name="connsiteY116" fmla="*/ 291814 h 426547"/>
              <a:gd name="connsiteX117" fmla="*/ 389648 w 519198"/>
              <a:gd name="connsiteY117" fmla="*/ 299361 h 426547"/>
              <a:gd name="connsiteX118" fmla="*/ 374822 w 519198"/>
              <a:gd name="connsiteY118" fmla="*/ 299361 h 426547"/>
              <a:gd name="connsiteX119" fmla="*/ 366998 w 519198"/>
              <a:gd name="connsiteY119" fmla="*/ 291814 h 426547"/>
              <a:gd name="connsiteX120" fmla="*/ 366998 w 519198"/>
              <a:gd name="connsiteY120" fmla="*/ 290976 h 426547"/>
              <a:gd name="connsiteX121" fmla="*/ 374822 w 519198"/>
              <a:gd name="connsiteY121" fmla="*/ 283429 h 426547"/>
              <a:gd name="connsiteX122" fmla="*/ 456526 w 519198"/>
              <a:gd name="connsiteY122" fmla="*/ 254360 h 426547"/>
              <a:gd name="connsiteX123" fmla="*/ 471530 w 519198"/>
              <a:gd name="connsiteY123" fmla="*/ 254360 h 426547"/>
              <a:gd name="connsiteX124" fmla="*/ 479236 w 519198"/>
              <a:gd name="connsiteY124" fmla="*/ 261745 h 426547"/>
              <a:gd name="connsiteX125" fmla="*/ 479236 w 519198"/>
              <a:gd name="connsiteY125" fmla="*/ 322462 h 426547"/>
              <a:gd name="connsiteX126" fmla="*/ 471530 w 519198"/>
              <a:gd name="connsiteY126" fmla="*/ 330257 h 426547"/>
              <a:gd name="connsiteX127" fmla="*/ 471125 w 519198"/>
              <a:gd name="connsiteY127" fmla="*/ 330257 h 426547"/>
              <a:gd name="connsiteX128" fmla="*/ 456526 w 519198"/>
              <a:gd name="connsiteY128" fmla="*/ 330257 h 426547"/>
              <a:gd name="connsiteX129" fmla="*/ 441521 w 519198"/>
              <a:gd name="connsiteY129" fmla="*/ 330257 h 426547"/>
              <a:gd name="connsiteX130" fmla="*/ 434221 w 519198"/>
              <a:gd name="connsiteY130" fmla="*/ 322462 h 426547"/>
              <a:gd name="connsiteX131" fmla="*/ 434221 w 519198"/>
              <a:gd name="connsiteY131" fmla="*/ 320001 h 426547"/>
              <a:gd name="connsiteX132" fmla="*/ 441521 w 519198"/>
              <a:gd name="connsiteY132" fmla="*/ 312206 h 426547"/>
              <a:gd name="connsiteX133" fmla="*/ 449226 w 519198"/>
              <a:gd name="connsiteY133" fmla="*/ 312206 h 426547"/>
              <a:gd name="connsiteX134" fmla="*/ 449226 w 519198"/>
              <a:gd name="connsiteY134" fmla="*/ 261745 h 426547"/>
              <a:gd name="connsiteX135" fmla="*/ 456526 w 519198"/>
              <a:gd name="connsiteY135" fmla="*/ 254360 h 426547"/>
              <a:gd name="connsiteX136" fmla="*/ 373005 w 519198"/>
              <a:gd name="connsiteY136" fmla="*/ 254360 h 426547"/>
              <a:gd name="connsiteX137" fmla="*/ 388242 w 519198"/>
              <a:gd name="connsiteY137" fmla="*/ 254360 h 426547"/>
              <a:gd name="connsiteX138" fmla="*/ 395654 w 519198"/>
              <a:gd name="connsiteY138" fmla="*/ 262326 h 426547"/>
              <a:gd name="connsiteX139" fmla="*/ 395654 w 519198"/>
              <a:gd name="connsiteY139" fmla="*/ 262745 h 426547"/>
              <a:gd name="connsiteX140" fmla="*/ 388242 w 519198"/>
              <a:gd name="connsiteY140" fmla="*/ 270292 h 426547"/>
              <a:gd name="connsiteX141" fmla="*/ 373005 w 519198"/>
              <a:gd name="connsiteY141" fmla="*/ 270292 h 426547"/>
              <a:gd name="connsiteX142" fmla="*/ 365181 w 519198"/>
              <a:gd name="connsiteY142" fmla="*/ 262745 h 426547"/>
              <a:gd name="connsiteX143" fmla="*/ 365181 w 519198"/>
              <a:gd name="connsiteY143" fmla="*/ 262326 h 426547"/>
              <a:gd name="connsiteX144" fmla="*/ 373005 w 519198"/>
              <a:gd name="connsiteY144" fmla="*/ 254360 h 426547"/>
              <a:gd name="connsiteX145" fmla="*/ 327173 w 519198"/>
              <a:gd name="connsiteY145" fmla="*/ 254360 h 426547"/>
              <a:gd name="connsiteX146" fmla="*/ 341998 w 519198"/>
              <a:gd name="connsiteY146" fmla="*/ 254360 h 426547"/>
              <a:gd name="connsiteX147" fmla="*/ 350234 w 519198"/>
              <a:gd name="connsiteY147" fmla="*/ 261907 h 426547"/>
              <a:gd name="connsiteX148" fmla="*/ 350234 w 519198"/>
              <a:gd name="connsiteY148" fmla="*/ 262745 h 426547"/>
              <a:gd name="connsiteX149" fmla="*/ 341998 w 519198"/>
              <a:gd name="connsiteY149" fmla="*/ 270292 h 426547"/>
              <a:gd name="connsiteX150" fmla="*/ 327173 w 519198"/>
              <a:gd name="connsiteY150" fmla="*/ 270292 h 426547"/>
              <a:gd name="connsiteX151" fmla="*/ 319760 w 519198"/>
              <a:gd name="connsiteY151" fmla="*/ 262745 h 426547"/>
              <a:gd name="connsiteX152" fmla="*/ 319760 w 519198"/>
              <a:gd name="connsiteY152" fmla="*/ 261907 h 426547"/>
              <a:gd name="connsiteX153" fmla="*/ 327173 w 519198"/>
              <a:gd name="connsiteY153" fmla="*/ 254360 h 426547"/>
              <a:gd name="connsiteX154" fmla="*/ 281853 w 519198"/>
              <a:gd name="connsiteY154" fmla="*/ 252542 h 426547"/>
              <a:gd name="connsiteX155" fmla="*/ 297296 w 519198"/>
              <a:gd name="connsiteY155" fmla="*/ 252542 h 426547"/>
              <a:gd name="connsiteX156" fmla="*/ 304809 w 519198"/>
              <a:gd name="connsiteY156" fmla="*/ 260309 h 426547"/>
              <a:gd name="connsiteX157" fmla="*/ 304809 w 519198"/>
              <a:gd name="connsiteY157" fmla="*/ 261127 h 426547"/>
              <a:gd name="connsiteX158" fmla="*/ 297296 w 519198"/>
              <a:gd name="connsiteY158" fmla="*/ 268485 h 426547"/>
              <a:gd name="connsiteX159" fmla="*/ 281853 w 519198"/>
              <a:gd name="connsiteY159" fmla="*/ 268485 h 426547"/>
              <a:gd name="connsiteX160" fmla="*/ 274341 w 519198"/>
              <a:gd name="connsiteY160" fmla="*/ 261127 h 426547"/>
              <a:gd name="connsiteX161" fmla="*/ 274341 w 519198"/>
              <a:gd name="connsiteY161" fmla="*/ 260309 h 426547"/>
              <a:gd name="connsiteX162" fmla="*/ 281853 w 519198"/>
              <a:gd name="connsiteY162" fmla="*/ 252542 h 426547"/>
              <a:gd name="connsiteX163" fmla="*/ 236848 w 519198"/>
              <a:gd name="connsiteY163" fmla="*/ 252542 h 426547"/>
              <a:gd name="connsiteX164" fmla="*/ 251874 w 519198"/>
              <a:gd name="connsiteY164" fmla="*/ 252542 h 426547"/>
              <a:gd name="connsiteX165" fmla="*/ 259386 w 519198"/>
              <a:gd name="connsiteY165" fmla="*/ 260309 h 426547"/>
              <a:gd name="connsiteX166" fmla="*/ 259386 w 519198"/>
              <a:gd name="connsiteY166" fmla="*/ 261127 h 426547"/>
              <a:gd name="connsiteX167" fmla="*/ 251874 w 519198"/>
              <a:gd name="connsiteY167" fmla="*/ 268485 h 426547"/>
              <a:gd name="connsiteX168" fmla="*/ 236848 w 519198"/>
              <a:gd name="connsiteY168" fmla="*/ 268485 h 426547"/>
              <a:gd name="connsiteX169" fmla="*/ 228918 w 519198"/>
              <a:gd name="connsiteY169" fmla="*/ 261127 h 426547"/>
              <a:gd name="connsiteX170" fmla="*/ 228918 w 519198"/>
              <a:gd name="connsiteY170" fmla="*/ 260309 h 426547"/>
              <a:gd name="connsiteX171" fmla="*/ 236848 w 519198"/>
              <a:gd name="connsiteY171" fmla="*/ 252542 h 426547"/>
              <a:gd name="connsiteX172" fmla="*/ 190911 w 519198"/>
              <a:gd name="connsiteY172" fmla="*/ 252542 h 426547"/>
              <a:gd name="connsiteX173" fmla="*/ 206148 w 519198"/>
              <a:gd name="connsiteY173" fmla="*/ 252542 h 426547"/>
              <a:gd name="connsiteX174" fmla="*/ 213972 w 519198"/>
              <a:gd name="connsiteY174" fmla="*/ 260309 h 426547"/>
              <a:gd name="connsiteX175" fmla="*/ 213972 w 519198"/>
              <a:gd name="connsiteY175" fmla="*/ 261127 h 426547"/>
              <a:gd name="connsiteX176" fmla="*/ 206148 w 519198"/>
              <a:gd name="connsiteY176" fmla="*/ 268485 h 426547"/>
              <a:gd name="connsiteX177" fmla="*/ 190911 w 519198"/>
              <a:gd name="connsiteY177" fmla="*/ 268485 h 426547"/>
              <a:gd name="connsiteX178" fmla="*/ 183499 w 519198"/>
              <a:gd name="connsiteY178" fmla="*/ 261127 h 426547"/>
              <a:gd name="connsiteX179" fmla="*/ 183499 w 519198"/>
              <a:gd name="connsiteY179" fmla="*/ 260309 h 426547"/>
              <a:gd name="connsiteX180" fmla="*/ 190911 w 519198"/>
              <a:gd name="connsiteY180" fmla="*/ 252542 h 426547"/>
              <a:gd name="connsiteX181" fmla="*/ 145902 w 519198"/>
              <a:gd name="connsiteY181" fmla="*/ 252542 h 426547"/>
              <a:gd name="connsiteX182" fmla="*/ 160728 w 519198"/>
              <a:gd name="connsiteY182" fmla="*/ 252542 h 426547"/>
              <a:gd name="connsiteX183" fmla="*/ 168552 w 519198"/>
              <a:gd name="connsiteY183" fmla="*/ 260309 h 426547"/>
              <a:gd name="connsiteX184" fmla="*/ 168552 w 519198"/>
              <a:gd name="connsiteY184" fmla="*/ 261127 h 426547"/>
              <a:gd name="connsiteX185" fmla="*/ 160728 w 519198"/>
              <a:gd name="connsiteY185" fmla="*/ 268485 h 426547"/>
              <a:gd name="connsiteX186" fmla="*/ 145902 w 519198"/>
              <a:gd name="connsiteY186" fmla="*/ 268485 h 426547"/>
              <a:gd name="connsiteX187" fmla="*/ 138078 w 519198"/>
              <a:gd name="connsiteY187" fmla="*/ 261127 h 426547"/>
              <a:gd name="connsiteX188" fmla="*/ 138078 w 519198"/>
              <a:gd name="connsiteY188" fmla="*/ 260309 h 426547"/>
              <a:gd name="connsiteX189" fmla="*/ 145902 w 519198"/>
              <a:gd name="connsiteY189" fmla="*/ 252542 h 426547"/>
              <a:gd name="connsiteX190" fmla="*/ 93274 w 519198"/>
              <a:gd name="connsiteY190" fmla="*/ 252462 h 426547"/>
              <a:gd name="connsiteX191" fmla="*/ 76765 w 519198"/>
              <a:gd name="connsiteY191" fmla="*/ 280102 h 426547"/>
              <a:gd name="connsiteX192" fmla="*/ 76765 w 519198"/>
              <a:gd name="connsiteY192" fmla="*/ 382820 h 426547"/>
              <a:gd name="connsiteX193" fmla="*/ 106068 w 519198"/>
              <a:gd name="connsiteY193" fmla="*/ 411696 h 426547"/>
              <a:gd name="connsiteX194" fmla="*/ 463482 w 519198"/>
              <a:gd name="connsiteY194" fmla="*/ 411696 h 426547"/>
              <a:gd name="connsiteX195" fmla="*/ 491959 w 519198"/>
              <a:gd name="connsiteY195" fmla="*/ 395608 h 426547"/>
              <a:gd name="connsiteX196" fmla="*/ 120101 w 519198"/>
              <a:gd name="connsiteY196" fmla="*/ 395608 h 426547"/>
              <a:gd name="connsiteX197" fmla="*/ 93274 w 519198"/>
              <a:gd name="connsiteY197" fmla="*/ 368794 h 426547"/>
              <a:gd name="connsiteX198" fmla="*/ 120101 w 519198"/>
              <a:gd name="connsiteY198" fmla="*/ 228124 h 426547"/>
              <a:gd name="connsiteX199" fmla="*/ 107306 w 519198"/>
              <a:gd name="connsiteY199" fmla="*/ 240912 h 426547"/>
              <a:gd name="connsiteX200" fmla="*/ 107306 w 519198"/>
              <a:gd name="connsiteY200" fmla="*/ 368794 h 426547"/>
              <a:gd name="connsiteX201" fmla="*/ 120101 w 519198"/>
              <a:gd name="connsiteY201" fmla="*/ 381582 h 426547"/>
              <a:gd name="connsiteX202" fmla="*/ 491959 w 519198"/>
              <a:gd name="connsiteY202" fmla="*/ 381582 h 426547"/>
              <a:gd name="connsiteX203" fmla="*/ 504753 w 519198"/>
              <a:gd name="connsiteY203" fmla="*/ 368794 h 426547"/>
              <a:gd name="connsiteX204" fmla="*/ 504753 w 519198"/>
              <a:gd name="connsiteY204" fmla="*/ 240912 h 426547"/>
              <a:gd name="connsiteX205" fmla="*/ 491959 w 519198"/>
              <a:gd name="connsiteY205" fmla="*/ 228124 h 426547"/>
              <a:gd name="connsiteX206" fmla="*/ 478117 w 519198"/>
              <a:gd name="connsiteY206" fmla="*/ 228124 h 426547"/>
              <a:gd name="connsiteX207" fmla="*/ 53884 w 519198"/>
              <a:gd name="connsiteY207" fmla="*/ 179868 h 426547"/>
              <a:gd name="connsiteX208" fmla="*/ 147781 w 519198"/>
              <a:gd name="connsiteY208" fmla="*/ 179868 h 426547"/>
              <a:gd name="connsiteX209" fmla="*/ 154013 w 519198"/>
              <a:gd name="connsiteY209" fmla="*/ 186409 h 426547"/>
              <a:gd name="connsiteX210" fmla="*/ 154013 w 519198"/>
              <a:gd name="connsiteY210" fmla="*/ 189270 h 426547"/>
              <a:gd name="connsiteX211" fmla="*/ 147781 w 519198"/>
              <a:gd name="connsiteY211" fmla="*/ 195811 h 426547"/>
              <a:gd name="connsiteX212" fmla="*/ 53884 w 519198"/>
              <a:gd name="connsiteY212" fmla="*/ 195811 h 426547"/>
              <a:gd name="connsiteX213" fmla="*/ 47236 w 519198"/>
              <a:gd name="connsiteY213" fmla="*/ 189270 h 426547"/>
              <a:gd name="connsiteX214" fmla="*/ 47236 w 519198"/>
              <a:gd name="connsiteY214" fmla="*/ 186409 h 426547"/>
              <a:gd name="connsiteX215" fmla="*/ 53884 w 519198"/>
              <a:gd name="connsiteY215" fmla="*/ 179868 h 426547"/>
              <a:gd name="connsiteX216" fmla="*/ 51986 w 519198"/>
              <a:gd name="connsiteY216" fmla="*/ 152616 h 426547"/>
              <a:gd name="connsiteX217" fmla="*/ 251422 w 519198"/>
              <a:gd name="connsiteY217" fmla="*/ 152616 h 426547"/>
              <a:gd name="connsiteX218" fmla="*/ 257578 w 519198"/>
              <a:gd name="connsiteY218" fmla="*/ 158905 h 426547"/>
              <a:gd name="connsiteX219" fmla="*/ 257578 w 519198"/>
              <a:gd name="connsiteY219" fmla="*/ 161839 h 426547"/>
              <a:gd name="connsiteX220" fmla="*/ 251422 w 519198"/>
              <a:gd name="connsiteY220" fmla="*/ 168547 h 426547"/>
              <a:gd name="connsiteX221" fmla="*/ 51986 w 519198"/>
              <a:gd name="connsiteY221" fmla="*/ 168547 h 426547"/>
              <a:gd name="connsiteX222" fmla="*/ 45420 w 519198"/>
              <a:gd name="connsiteY222" fmla="*/ 161839 h 426547"/>
              <a:gd name="connsiteX223" fmla="*/ 45420 w 519198"/>
              <a:gd name="connsiteY223" fmla="*/ 158905 h 426547"/>
              <a:gd name="connsiteX224" fmla="*/ 51986 w 519198"/>
              <a:gd name="connsiteY224" fmla="*/ 152616 h 426547"/>
              <a:gd name="connsiteX225" fmla="*/ 53796 w 519198"/>
              <a:gd name="connsiteY225" fmla="*/ 121728 h 426547"/>
              <a:gd name="connsiteX226" fmla="*/ 145641 w 519198"/>
              <a:gd name="connsiteY226" fmla="*/ 121728 h 426547"/>
              <a:gd name="connsiteX227" fmla="*/ 152202 w 519198"/>
              <a:gd name="connsiteY227" fmla="*/ 128269 h 426547"/>
              <a:gd name="connsiteX228" fmla="*/ 152202 w 519198"/>
              <a:gd name="connsiteY228" fmla="*/ 131539 h 426547"/>
              <a:gd name="connsiteX229" fmla="*/ 145641 w 519198"/>
              <a:gd name="connsiteY229" fmla="*/ 137671 h 426547"/>
              <a:gd name="connsiteX230" fmla="*/ 53796 w 519198"/>
              <a:gd name="connsiteY230" fmla="*/ 137671 h 426547"/>
              <a:gd name="connsiteX231" fmla="*/ 47236 w 519198"/>
              <a:gd name="connsiteY231" fmla="*/ 131539 h 426547"/>
              <a:gd name="connsiteX232" fmla="*/ 47236 w 519198"/>
              <a:gd name="connsiteY232" fmla="*/ 128269 h 426547"/>
              <a:gd name="connsiteX233" fmla="*/ 53796 w 519198"/>
              <a:gd name="connsiteY233" fmla="*/ 121728 h 426547"/>
              <a:gd name="connsiteX234" fmla="*/ 66939 w 519198"/>
              <a:gd name="connsiteY234" fmla="*/ 90843 h 426547"/>
              <a:gd name="connsiteX235" fmla="*/ 192166 w 519198"/>
              <a:gd name="connsiteY235" fmla="*/ 90843 h 426547"/>
              <a:gd name="connsiteX236" fmla="*/ 251414 w 519198"/>
              <a:gd name="connsiteY236" fmla="*/ 90843 h 426547"/>
              <a:gd name="connsiteX237" fmla="*/ 257577 w 519198"/>
              <a:gd name="connsiteY237" fmla="*/ 97727 h 426547"/>
              <a:gd name="connsiteX238" fmla="*/ 257577 w 519198"/>
              <a:gd name="connsiteY238" fmla="*/ 100309 h 426547"/>
              <a:gd name="connsiteX239" fmla="*/ 251414 w 519198"/>
              <a:gd name="connsiteY239" fmla="*/ 106763 h 426547"/>
              <a:gd name="connsiteX240" fmla="*/ 225327 w 519198"/>
              <a:gd name="connsiteY240" fmla="*/ 106763 h 426547"/>
              <a:gd name="connsiteX241" fmla="*/ 66939 w 519198"/>
              <a:gd name="connsiteY241" fmla="*/ 106763 h 426547"/>
              <a:gd name="connsiteX242" fmla="*/ 59955 w 519198"/>
              <a:gd name="connsiteY242" fmla="*/ 100309 h 426547"/>
              <a:gd name="connsiteX243" fmla="*/ 59955 w 519198"/>
              <a:gd name="connsiteY243" fmla="*/ 97727 h 426547"/>
              <a:gd name="connsiteX244" fmla="*/ 66939 w 519198"/>
              <a:gd name="connsiteY244" fmla="*/ 90843 h 426547"/>
              <a:gd name="connsiteX245" fmla="*/ 37044 w 519198"/>
              <a:gd name="connsiteY245" fmla="*/ 90843 h 426547"/>
              <a:gd name="connsiteX246" fmla="*/ 45021 w 519198"/>
              <a:gd name="connsiteY246" fmla="*/ 99018 h 426547"/>
              <a:gd name="connsiteX247" fmla="*/ 37044 w 519198"/>
              <a:gd name="connsiteY247" fmla="*/ 106785 h 426547"/>
              <a:gd name="connsiteX248" fmla="*/ 29068 w 519198"/>
              <a:gd name="connsiteY248" fmla="*/ 99018 h 426547"/>
              <a:gd name="connsiteX249" fmla="*/ 37044 w 519198"/>
              <a:gd name="connsiteY249" fmla="*/ 90843 h 426547"/>
              <a:gd name="connsiteX250" fmla="*/ 14445 w 519198"/>
              <a:gd name="connsiteY250" fmla="*/ 75491 h 426547"/>
              <a:gd name="connsiteX251" fmla="*/ 14445 w 519198"/>
              <a:gd name="connsiteY251" fmla="*/ 240912 h 426547"/>
              <a:gd name="connsiteX252" fmla="*/ 33017 w 519198"/>
              <a:gd name="connsiteY252" fmla="*/ 259476 h 426547"/>
              <a:gd name="connsiteX253" fmla="*/ 66447 w 519198"/>
              <a:gd name="connsiteY253" fmla="*/ 259476 h 426547"/>
              <a:gd name="connsiteX254" fmla="*/ 93274 w 519198"/>
              <a:gd name="connsiteY254" fmla="*/ 237612 h 426547"/>
              <a:gd name="connsiteX255" fmla="*/ 120101 w 519198"/>
              <a:gd name="connsiteY255" fmla="*/ 213686 h 426547"/>
              <a:gd name="connsiteX256" fmla="*/ 290966 w 519198"/>
              <a:gd name="connsiteY256" fmla="*/ 213686 h 426547"/>
              <a:gd name="connsiteX257" fmla="*/ 290966 w 519198"/>
              <a:gd name="connsiteY257" fmla="*/ 138275 h 426547"/>
              <a:gd name="connsiteX258" fmla="*/ 290966 w 519198"/>
              <a:gd name="connsiteY258" fmla="*/ 75491 h 426547"/>
              <a:gd name="connsiteX259" fmla="*/ 160189 w 519198"/>
              <a:gd name="connsiteY259" fmla="*/ 75491 h 426547"/>
              <a:gd name="connsiteX260" fmla="*/ 16096 w 519198"/>
              <a:gd name="connsiteY260" fmla="*/ 75491 h 426547"/>
              <a:gd name="connsiteX261" fmla="*/ 14445 w 519198"/>
              <a:gd name="connsiteY261" fmla="*/ 75491 h 426547"/>
              <a:gd name="connsiteX262" fmla="*/ 98868 w 519198"/>
              <a:gd name="connsiteY262" fmla="*/ 29070 h 426547"/>
              <a:gd name="connsiteX263" fmla="*/ 100136 w 519198"/>
              <a:gd name="connsiteY263" fmla="*/ 29070 h 426547"/>
              <a:gd name="connsiteX264" fmla="*/ 108586 w 519198"/>
              <a:gd name="connsiteY264" fmla="*/ 37245 h 426547"/>
              <a:gd name="connsiteX265" fmla="*/ 100136 w 519198"/>
              <a:gd name="connsiteY265" fmla="*/ 45012 h 426547"/>
              <a:gd name="connsiteX266" fmla="*/ 98868 w 519198"/>
              <a:gd name="connsiteY266" fmla="*/ 45012 h 426547"/>
              <a:gd name="connsiteX267" fmla="*/ 90840 w 519198"/>
              <a:gd name="connsiteY267" fmla="*/ 37245 h 426547"/>
              <a:gd name="connsiteX268" fmla="*/ 98868 w 519198"/>
              <a:gd name="connsiteY268" fmla="*/ 29070 h 426547"/>
              <a:gd name="connsiteX269" fmla="*/ 67532 w 519198"/>
              <a:gd name="connsiteY269" fmla="*/ 29070 h 426547"/>
              <a:gd name="connsiteX270" fmla="*/ 68330 w 519198"/>
              <a:gd name="connsiteY270" fmla="*/ 29070 h 426547"/>
              <a:gd name="connsiteX271" fmla="*/ 72206 w 519198"/>
              <a:gd name="connsiteY271" fmla="*/ 33252 h 426547"/>
              <a:gd name="connsiteX272" fmla="*/ 75907 w 519198"/>
              <a:gd name="connsiteY272" fmla="*/ 37245 h 426547"/>
              <a:gd name="connsiteX273" fmla="*/ 68330 w 519198"/>
              <a:gd name="connsiteY273" fmla="*/ 45012 h 426547"/>
              <a:gd name="connsiteX274" fmla="*/ 67532 w 519198"/>
              <a:gd name="connsiteY274" fmla="*/ 45012 h 426547"/>
              <a:gd name="connsiteX275" fmla="*/ 59955 w 519198"/>
              <a:gd name="connsiteY275" fmla="*/ 37245 h 426547"/>
              <a:gd name="connsiteX276" fmla="*/ 66289 w 519198"/>
              <a:gd name="connsiteY276" fmla="*/ 30411 h 426547"/>
              <a:gd name="connsiteX277" fmla="*/ 37720 w 519198"/>
              <a:gd name="connsiteY277" fmla="*/ 29070 h 426547"/>
              <a:gd name="connsiteX278" fmla="*/ 38585 w 519198"/>
              <a:gd name="connsiteY278" fmla="*/ 29070 h 426547"/>
              <a:gd name="connsiteX279" fmla="*/ 46804 w 519198"/>
              <a:gd name="connsiteY279" fmla="*/ 37245 h 426547"/>
              <a:gd name="connsiteX280" fmla="*/ 38585 w 519198"/>
              <a:gd name="connsiteY280" fmla="*/ 45012 h 426547"/>
              <a:gd name="connsiteX281" fmla="*/ 37720 w 519198"/>
              <a:gd name="connsiteY281" fmla="*/ 45012 h 426547"/>
              <a:gd name="connsiteX282" fmla="*/ 29068 w 519198"/>
              <a:gd name="connsiteY282" fmla="*/ 37245 h 426547"/>
              <a:gd name="connsiteX283" fmla="*/ 37720 w 519198"/>
              <a:gd name="connsiteY283" fmla="*/ 29070 h 426547"/>
              <a:gd name="connsiteX284" fmla="*/ 33017 w 519198"/>
              <a:gd name="connsiteY284" fmla="*/ 14438 h 426547"/>
              <a:gd name="connsiteX285" fmla="*/ 14445 w 519198"/>
              <a:gd name="connsiteY285" fmla="*/ 33001 h 426547"/>
              <a:gd name="connsiteX286" fmla="*/ 14445 w 519198"/>
              <a:gd name="connsiteY286" fmla="*/ 61465 h 426547"/>
              <a:gd name="connsiteX287" fmla="*/ 16096 w 519198"/>
              <a:gd name="connsiteY287" fmla="*/ 61053 h 426547"/>
              <a:gd name="connsiteX288" fmla="*/ 130114 w 519198"/>
              <a:gd name="connsiteY288" fmla="*/ 61053 h 426547"/>
              <a:gd name="connsiteX289" fmla="*/ 290966 w 519198"/>
              <a:gd name="connsiteY289" fmla="*/ 61053 h 426547"/>
              <a:gd name="connsiteX290" fmla="*/ 290966 w 519198"/>
              <a:gd name="connsiteY290" fmla="*/ 37539 h 426547"/>
              <a:gd name="connsiteX291" fmla="*/ 267853 w 519198"/>
              <a:gd name="connsiteY291" fmla="*/ 14438 h 426547"/>
              <a:gd name="connsiteX292" fmla="*/ 33017 w 519198"/>
              <a:gd name="connsiteY292" fmla="*/ 0 h 426547"/>
              <a:gd name="connsiteX293" fmla="*/ 267853 w 519198"/>
              <a:gd name="connsiteY293" fmla="*/ 0 h 426547"/>
              <a:gd name="connsiteX294" fmla="*/ 305411 w 519198"/>
              <a:gd name="connsiteY294" fmla="*/ 37539 h 426547"/>
              <a:gd name="connsiteX295" fmla="*/ 305411 w 519198"/>
              <a:gd name="connsiteY295" fmla="*/ 145210 h 426547"/>
              <a:gd name="connsiteX296" fmla="*/ 305411 w 519198"/>
              <a:gd name="connsiteY296" fmla="*/ 213686 h 426547"/>
              <a:gd name="connsiteX297" fmla="*/ 448043 w 519198"/>
              <a:gd name="connsiteY297" fmla="*/ 213686 h 426547"/>
              <a:gd name="connsiteX298" fmla="*/ 491959 w 519198"/>
              <a:gd name="connsiteY298" fmla="*/ 213686 h 426547"/>
              <a:gd name="connsiteX299" fmla="*/ 519198 w 519198"/>
              <a:gd name="connsiteY299" fmla="*/ 240912 h 426547"/>
              <a:gd name="connsiteX300" fmla="*/ 519198 w 519198"/>
              <a:gd name="connsiteY300" fmla="*/ 368794 h 426547"/>
              <a:gd name="connsiteX301" fmla="*/ 517548 w 519198"/>
              <a:gd name="connsiteY301" fmla="*/ 377457 h 426547"/>
              <a:gd name="connsiteX302" fmla="*/ 463482 w 519198"/>
              <a:gd name="connsiteY302" fmla="*/ 426547 h 426547"/>
              <a:gd name="connsiteX303" fmla="*/ 106068 w 519198"/>
              <a:gd name="connsiteY303" fmla="*/ 426547 h 426547"/>
              <a:gd name="connsiteX304" fmla="*/ 62733 w 519198"/>
              <a:gd name="connsiteY304" fmla="*/ 382820 h 426547"/>
              <a:gd name="connsiteX305" fmla="*/ 62733 w 519198"/>
              <a:gd name="connsiteY305" fmla="*/ 280102 h 426547"/>
              <a:gd name="connsiteX306" fmla="*/ 63146 w 519198"/>
              <a:gd name="connsiteY306" fmla="*/ 273914 h 426547"/>
              <a:gd name="connsiteX307" fmla="*/ 33017 w 519198"/>
              <a:gd name="connsiteY307" fmla="*/ 273914 h 426547"/>
              <a:gd name="connsiteX308" fmla="*/ 0 w 519198"/>
              <a:gd name="connsiteY308" fmla="*/ 240912 h 426547"/>
              <a:gd name="connsiteX309" fmla="*/ 0 w 519198"/>
              <a:gd name="connsiteY309" fmla="*/ 33001 h 426547"/>
              <a:gd name="connsiteX310" fmla="*/ 33017 w 519198"/>
              <a:gd name="connsiteY310" fmla="*/ 0 h 42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</a:cxnLst>
            <a:rect l="l" t="t" r="r" b="b"/>
            <a:pathLst>
              <a:path w="519198" h="426547">
                <a:moveTo>
                  <a:pt x="441766" y="345202"/>
                </a:moveTo>
                <a:lnTo>
                  <a:pt x="474887" y="345202"/>
                </a:lnTo>
                <a:cubicBezTo>
                  <a:pt x="479499" y="345202"/>
                  <a:pt x="482853" y="348556"/>
                  <a:pt x="482853" y="352749"/>
                </a:cubicBezTo>
                <a:lnTo>
                  <a:pt x="482853" y="353587"/>
                </a:lnTo>
                <a:cubicBezTo>
                  <a:pt x="482853" y="357780"/>
                  <a:pt x="479499" y="361134"/>
                  <a:pt x="474887" y="361134"/>
                </a:cubicBezTo>
                <a:lnTo>
                  <a:pt x="441766" y="361134"/>
                </a:lnTo>
                <a:cubicBezTo>
                  <a:pt x="437992" y="361134"/>
                  <a:pt x="434219" y="357780"/>
                  <a:pt x="434219" y="353587"/>
                </a:cubicBezTo>
                <a:lnTo>
                  <a:pt x="434219" y="352749"/>
                </a:lnTo>
                <a:cubicBezTo>
                  <a:pt x="434219" y="348556"/>
                  <a:pt x="437992" y="345202"/>
                  <a:pt x="441766" y="345202"/>
                </a:cubicBezTo>
                <a:close/>
                <a:moveTo>
                  <a:pt x="205472" y="345202"/>
                </a:moveTo>
                <a:lnTo>
                  <a:pt x="373678" y="345202"/>
                </a:lnTo>
                <a:cubicBezTo>
                  <a:pt x="377811" y="345202"/>
                  <a:pt x="381118" y="348556"/>
                  <a:pt x="381118" y="352749"/>
                </a:cubicBezTo>
                <a:lnTo>
                  <a:pt x="381118" y="353587"/>
                </a:lnTo>
                <a:cubicBezTo>
                  <a:pt x="381118" y="357780"/>
                  <a:pt x="377811" y="361134"/>
                  <a:pt x="373678" y="361134"/>
                </a:cubicBezTo>
                <a:lnTo>
                  <a:pt x="205472" y="361134"/>
                </a:lnTo>
                <a:cubicBezTo>
                  <a:pt x="201339" y="361134"/>
                  <a:pt x="198033" y="357780"/>
                  <a:pt x="198033" y="353587"/>
                </a:cubicBezTo>
                <a:lnTo>
                  <a:pt x="198033" y="352749"/>
                </a:lnTo>
                <a:cubicBezTo>
                  <a:pt x="198033" y="348556"/>
                  <a:pt x="201339" y="345202"/>
                  <a:pt x="205472" y="345202"/>
                </a:cubicBezTo>
                <a:close/>
                <a:moveTo>
                  <a:pt x="374822" y="316133"/>
                </a:moveTo>
                <a:lnTo>
                  <a:pt x="389648" y="316133"/>
                </a:lnTo>
                <a:cubicBezTo>
                  <a:pt x="394178" y="316133"/>
                  <a:pt x="397472" y="319812"/>
                  <a:pt x="397472" y="323900"/>
                </a:cubicBezTo>
                <a:lnTo>
                  <a:pt x="397472" y="324309"/>
                </a:lnTo>
                <a:cubicBezTo>
                  <a:pt x="397472" y="328805"/>
                  <a:pt x="394178" y="332075"/>
                  <a:pt x="389648" y="332075"/>
                </a:cubicBezTo>
                <a:lnTo>
                  <a:pt x="374822" y="332075"/>
                </a:lnTo>
                <a:cubicBezTo>
                  <a:pt x="370292" y="332075"/>
                  <a:pt x="366998" y="328805"/>
                  <a:pt x="366998" y="324309"/>
                </a:cubicBezTo>
                <a:lnTo>
                  <a:pt x="366998" y="323900"/>
                </a:lnTo>
                <a:cubicBezTo>
                  <a:pt x="366998" y="319812"/>
                  <a:pt x="370292" y="316133"/>
                  <a:pt x="374822" y="316133"/>
                </a:cubicBezTo>
                <a:close/>
                <a:moveTo>
                  <a:pt x="327173" y="316133"/>
                </a:moveTo>
                <a:lnTo>
                  <a:pt x="342410" y="316133"/>
                </a:lnTo>
                <a:cubicBezTo>
                  <a:pt x="346940" y="316133"/>
                  <a:pt x="350234" y="319812"/>
                  <a:pt x="350234" y="323900"/>
                </a:cubicBezTo>
                <a:lnTo>
                  <a:pt x="350234" y="324309"/>
                </a:lnTo>
                <a:cubicBezTo>
                  <a:pt x="350234" y="328805"/>
                  <a:pt x="346940" y="332075"/>
                  <a:pt x="342410" y="332075"/>
                </a:cubicBezTo>
                <a:lnTo>
                  <a:pt x="327173" y="332075"/>
                </a:lnTo>
                <a:cubicBezTo>
                  <a:pt x="323054" y="332075"/>
                  <a:pt x="319760" y="328805"/>
                  <a:pt x="319760" y="324309"/>
                </a:cubicBezTo>
                <a:lnTo>
                  <a:pt x="319760" y="323900"/>
                </a:lnTo>
                <a:cubicBezTo>
                  <a:pt x="319760" y="319812"/>
                  <a:pt x="323054" y="316133"/>
                  <a:pt x="327173" y="316133"/>
                </a:cubicBezTo>
                <a:close/>
                <a:moveTo>
                  <a:pt x="281853" y="316133"/>
                </a:moveTo>
                <a:lnTo>
                  <a:pt x="297296" y="316133"/>
                </a:lnTo>
                <a:cubicBezTo>
                  <a:pt x="301470" y="316133"/>
                  <a:pt x="304809" y="319812"/>
                  <a:pt x="304809" y="323900"/>
                </a:cubicBezTo>
                <a:lnTo>
                  <a:pt x="304809" y="324309"/>
                </a:lnTo>
                <a:cubicBezTo>
                  <a:pt x="304809" y="328805"/>
                  <a:pt x="301470" y="332075"/>
                  <a:pt x="297296" y="332075"/>
                </a:cubicBezTo>
                <a:lnTo>
                  <a:pt x="281853" y="332075"/>
                </a:lnTo>
                <a:cubicBezTo>
                  <a:pt x="277680" y="332075"/>
                  <a:pt x="274341" y="328805"/>
                  <a:pt x="274341" y="324309"/>
                </a:cubicBezTo>
                <a:lnTo>
                  <a:pt x="274341" y="323900"/>
                </a:lnTo>
                <a:cubicBezTo>
                  <a:pt x="274341" y="319812"/>
                  <a:pt x="277680" y="316133"/>
                  <a:pt x="281853" y="316133"/>
                </a:cubicBezTo>
                <a:close/>
                <a:moveTo>
                  <a:pt x="236848" y="316133"/>
                </a:moveTo>
                <a:lnTo>
                  <a:pt x="251874" y="316133"/>
                </a:lnTo>
                <a:cubicBezTo>
                  <a:pt x="256465" y="316133"/>
                  <a:pt x="259386" y="319812"/>
                  <a:pt x="259386" y="323900"/>
                </a:cubicBezTo>
                <a:lnTo>
                  <a:pt x="259386" y="324309"/>
                </a:lnTo>
                <a:cubicBezTo>
                  <a:pt x="259386" y="328805"/>
                  <a:pt x="256465" y="332075"/>
                  <a:pt x="251874" y="332075"/>
                </a:cubicBezTo>
                <a:lnTo>
                  <a:pt x="236848" y="332075"/>
                </a:lnTo>
                <a:cubicBezTo>
                  <a:pt x="232257" y="332075"/>
                  <a:pt x="228918" y="328805"/>
                  <a:pt x="228918" y="324309"/>
                </a:cubicBezTo>
                <a:lnTo>
                  <a:pt x="228918" y="323900"/>
                </a:lnTo>
                <a:cubicBezTo>
                  <a:pt x="228918" y="319812"/>
                  <a:pt x="232257" y="316133"/>
                  <a:pt x="236848" y="316133"/>
                </a:cubicBezTo>
                <a:close/>
                <a:moveTo>
                  <a:pt x="191011" y="316133"/>
                </a:moveTo>
                <a:lnTo>
                  <a:pt x="206454" y="316133"/>
                </a:lnTo>
                <a:cubicBezTo>
                  <a:pt x="210628" y="316133"/>
                  <a:pt x="213967" y="319812"/>
                  <a:pt x="213967" y="323900"/>
                </a:cubicBezTo>
                <a:lnTo>
                  <a:pt x="213967" y="324309"/>
                </a:lnTo>
                <a:cubicBezTo>
                  <a:pt x="213967" y="328805"/>
                  <a:pt x="210628" y="332075"/>
                  <a:pt x="206454" y="332075"/>
                </a:cubicBezTo>
                <a:lnTo>
                  <a:pt x="191011" y="332075"/>
                </a:lnTo>
                <a:cubicBezTo>
                  <a:pt x="186838" y="332075"/>
                  <a:pt x="183499" y="328805"/>
                  <a:pt x="183499" y="324309"/>
                </a:cubicBezTo>
                <a:lnTo>
                  <a:pt x="183499" y="323900"/>
                </a:lnTo>
                <a:cubicBezTo>
                  <a:pt x="183499" y="319812"/>
                  <a:pt x="186838" y="316133"/>
                  <a:pt x="191011" y="316133"/>
                </a:cubicBezTo>
                <a:close/>
                <a:moveTo>
                  <a:pt x="145902" y="316133"/>
                </a:moveTo>
                <a:lnTo>
                  <a:pt x="160728" y="316133"/>
                </a:lnTo>
                <a:cubicBezTo>
                  <a:pt x="164846" y="316133"/>
                  <a:pt x="168552" y="319487"/>
                  <a:pt x="168552" y="324099"/>
                </a:cubicBezTo>
                <a:cubicBezTo>
                  <a:pt x="168552" y="328292"/>
                  <a:pt x="164846" y="332065"/>
                  <a:pt x="160728" y="332065"/>
                </a:cubicBezTo>
                <a:lnTo>
                  <a:pt x="145902" y="332065"/>
                </a:lnTo>
                <a:cubicBezTo>
                  <a:pt x="141784" y="332065"/>
                  <a:pt x="138078" y="328292"/>
                  <a:pt x="138078" y="324099"/>
                </a:cubicBezTo>
                <a:cubicBezTo>
                  <a:pt x="138078" y="319487"/>
                  <a:pt x="141784" y="316133"/>
                  <a:pt x="145902" y="316133"/>
                </a:cubicBezTo>
                <a:close/>
                <a:moveTo>
                  <a:pt x="327173" y="285245"/>
                </a:moveTo>
                <a:lnTo>
                  <a:pt x="341998" y="285245"/>
                </a:lnTo>
                <a:cubicBezTo>
                  <a:pt x="346940" y="285245"/>
                  <a:pt x="350234" y="288924"/>
                  <a:pt x="350234" y="293012"/>
                </a:cubicBezTo>
                <a:lnTo>
                  <a:pt x="350234" y="293421"/>
                </a:lnTo>
                <a:cubicBezTo>
                  <a:pt x="350234" y="297918"/>
                  <a:pt x="346940" y="301188"/>
                  <a:pt x="341998" y="301188"/>
                </a:cubicBezTo>
                <a:lnTo>
                  <a:pt x="327173" y="301188"/>
                </a:lnTo>
                <a:cubicBezTo>
                  <a:pt x="323054" y="301188"/>
                  <a:pt x="319760" y="297918"/>
                  <a:pt x="319760" y="293421"/>
                </a:cubicBezTo>
                <a:lnTo>
                  <a:pt x="319760" y="293012"/>
                </a:lnTo>
                <a:cubicBezTo>
                  <a:pt x="319760" y="288924"/>
                  <a:pt x="323054" y="285245"/>
                  <a:pt x="327173" y="285245"/>
                </a:cubicBezTo>
                <a:close/>
                <a:moveTo>
                  <a:pt x="281853" y="285245"/>
                </a:moveTo>
                <a:lnTo>
                  <a:pt x="297296" y="285245"/>
                </a:lnTo>
                <a:cubicBezTo>
                  <a:pt x="301470" y="285245"/>
                  <a:pt x="304809" y="288516"/>
                  <a:pt x="304809" y="293012"/>
                </a:cubicBezTo>
                <a:lnTo>
                  <a:pt x="304809" y="293421"/>
                </a:lnTo>
                <a:cubicBezTo>
                  <a:pt x="304809" y="297509"/>
                  <a:pt x="301470" y="301188"/>
                  <a:pt x="297296" y="301188"/>
                </a:cubicBezTo>
                <a:lnTo>
                  <a:pt x="281853" y="301188"/>
                </a:lnTo>
                <a:cubicBezTo>
                  <a:pt x="277680" y="301188"/>
                  <a:pt x="274341" y="297509"/>
                  <a:pt x="274341" y="293421"/>
                </a:cubicBezTo>
                <a:lnTo>
                  <a:pt x="274341" y="293012"/>
                </a:lnTo>
                <a:cubicBezTo>
                  <a:pt x="274341" y="288516"/>
                  <a:pt x="277680" y="285245"/>
                  <a:pt x="281853" y="285245"/>
                </a:cubicBezTo>
                <a:close/>
                <a:moveTo>
                  <a:pt x="236848" y="285245"/>
                </a:moveTo>
                <a:lnTo>
                  <a:pt x="251874" y="285245"/>
                </a:lnTo>
                <a:cubicBezTo>
                  <a:pt x="256465" y="285245"/>
                  <a:pt x="259386" y="288516"/>
                  <a:pt x="259386" y="293012"/>
                </a:cubicBezTo>
                <a:lnTo>
                  <a:pt x="259386" y="293421"/>
                </a:lnTo>
                <a:cubicBezTo>
                  <a:pt x="259386" y="297509"/>
                  <a:pt x="256465" y="301188"/>
                  <a:pt x="251874" y="301188"/>
                </a:cubicBezTo>
                <a:lnTo>
                  <a:pt x="236848" y="301188"/>
                </a:lnTo>
                <a:cubicBezTo>
                  <a:pt x="232257" y="301188"/>
                  <a:pt x="228918" y="297509"/>
                  <a:pt x="228918" y="293421"/>
                </a:cubicBezTo>
                <a:lnTo>
                  <a:pt x="228918" y="293012"/>
                </a:lnTo>
                <a:cubicBezTo>
                  <a:pt x="228918" y="288516"/>
                  <a:pt x="232257" y="285245"/>
                  <a:pt x="236848" y="285245"/>
                </a:cubicBezTo>
                <a:close/>
                <a:moveTo>
                  <a:pt x="190911" y="285245"/>
                </a:moveTo>
                <a:lnTo>
                  <a:pt x="206148" y="285245"/>
                </a:lnTo>
                <a:cubicBezTo>
                  <a:pt x="210678" y="285245"/>
                  <a:pt x="213972" y="288516"/>
                  <a:pt x="213972" y="293012"/>
                </a:cubicBezTo>
                <a:lnTo>
                  <a:pt x="213972" y="293421"/>
                </a:lnTo>
                <a:cubicBezTo>
                  <a:pt x="213972" y="297509"/>
                  <a:pt x="210678" y="301188"/>
                  <a:pt x="206148" y="301188"/>
                </a:cubicBezTo>
                <a:lnTo>
                  <a:pt x="190911" y="301188"/>
                </a:lnTo>
                <a:cubicBezTo>
                  <a:pt x="186793" y="301188"/>
                  <a:pt x="183499" y="297509"/>
                  <a:pt x="183499" y="293421"/>
                </a:cubicBezTo>
                <a:lnTo>
                  <a:pt x="183499" y="293012"/>
                </a:lnTo>
                <a:cubicBezTo>
                  <a:pt x="183499" y="288516"/>
                  <a:pt x="186793" y="285245"/>
                  <a:pt x="190911" y="285245"/>
                </a:cubicBezTo>
                <a:close/>
                <a:moveTo>
                  <a:pt x="145902" y="285245"/>
                </a:moveTo>
                <a:lnTo>
                  <a:pt x="160728" y="285245"/>
                </a:lnTo>
                <a:cubicBezTo>
                  <a:pt x="165258" y="285245"/>
                  <a:pt x="168552" y="288516"/>
                  <a:pt x="168552" y="293012"/>
                </a:cubicBezTo>
                <a:cubicBezTo>
                  <a:pt x="168552" y="297509"/>
                  <a:pt x="165258" y="301188"/>
                  <a:pt x="160728" y="301188"/>
                </a:cubicBezTo>
                <a:lnTo>
                  <a:pt x="145902" y="301188"/>
                </a:lnTo>
                <a:cubicBezTo>
                  <a:pt x="141372" y="301188"/>
                  <a:pt x="138078" y="297509"/>
                  <a:pt x="138078" y="293012"/>
                </a:cubicBezTo>
                <a:cubicBezTo>
                  <a:pt x="138078" y="288516"/>
                  <a:pt x="141372" y="285245"/>
                  <a:pt x="145902" y="285245"/>
                </a:cubicBezTo>
                <a:close/>
                <a:moveTo>
                  <a:pt x="374822" y="283429"/>
                </a:moveTo>
                <a:lnTo>
                  <a:pt x="389648" y="283429"/>
                </a:lnTo>
                <a:cubicBezTo>
                  <a:pt x="394178" y="283429"/>
                  <a:pt x="397472" y="287203"/>
                  <a:pt x="397472" y="290976"/>
                </a:cubicBezTo>
                <a:lnTo>
                  <a:pt x="397472" y="291814"/>
                </a:lnTo>
                <a:cubicBezTo>
                  <a:pt x="397472" y="296007"/>
                  <a:pt x="394178" y="299361"/>
                  <a:pt x="389648" y="299361"/>
                </a:cubicBezTo>
                <a:lnTo>
                  <a:pt x="374822" y="299361"/>
                </a:lnTo>
                <a:cubicBezTo>
                  <a:pt x="370292" y="299361"/>
                  <a:pt x="366998" y="296007"/>
                  <a:pt x="366998" y="291814"/>
                </a:cubicBezTo>
                <a:lnTo>
                  <a:pt x="366998" y="290976"/>
                </a:lnTo>
                <a:cubicBezTo>
                  <a:pt x="366998" y="287203"/>
                  <a:pt x="370292" y="283429"/>
                  <a:pt x="374822" y="283429"/>
                </a:cubicBezTo>
                <a:close/>
                <a:moveTo>
                  <a:pt x="456526" y="254360"/>
                </a:moveTo>
                <a:lnTo>
                  <a:pt x="471530" y="254360"/>
                </a:lnTo>
                <a:cubicBezTo>
                  <a:pt x="475586" y="254360"/>
                  <a:pt x="479236" y="257232"/>
                  <a:pt x="479236" y="261745"/>
                </a:cubicBezTo>
                <a:lnTo>
                  <a:pt x="479236" y="322462"/>
                </a:lnTo>
                <a:cubicBezTo>
                  <a:pt x="479236" y="326975"/>
                  <a:pt x="475586" y="330257"/>
                  <a:pt x="471530" y="330257"/>
                </a:cubicBezTo>
                <a:lnTo>
                  <a:pt x="471125" y="330257"/>
                </a:lnTo>
                <a:lnTo>
                  <a:pt x="456526" y="330257"/>
                </a:lnTo>
                <a:lnTo>
                  <a:pt x="441521" y="330257"/>
                </a:lnTo>
                <a:cubicBezTo>
                  <a:pt x="437871" y="330257"/>
                  <a:pt x="434221" y="326975"/>
                  <a:pt x="434221" y="322462"/>
                </a:cubicBezTo>
                <a:lnTo>
                  <a:pt x="434221" y="320001"/>
                </a:lnTo>
                <a:cubicBezTo>
                  <a:pt x="434221" y="315488"/>
                  <a:pt x="437871" y="312206"/>
                  <a:pt x="441521" y="312206"/>
                </a:cubicBezTo>
                <a:lnTo>
                  <a:pt x="449226" y="312206"/>
                </a:lnTo>
                <a:lnTo>
                  <a:pt x="449226" y="261745"/>
                </a:lnTo>
                <a:cubicBezTo>
                  <a:pt x="449226" y="257232"/>
                  <a:pt x="452470" y="254360"/>
                  <a:pt x="456526" y="254360"/>
                </a:cubicBezTo>
                <a:close/>
                <a:moveTo>
                  <a:pt x="373005" y="254360"/>
                </a:moveTo>
                <a:lnTo>
                  <a:pt x="388242" y="254360"/>
                </a:lnTo>
                <a:cubicBezTo>
                  <a:pt x="392360" y="254360"/>
                  <a:pt x="395654" y="257714"/>
                  <a:pt x="395654" y="262326"/>
                </a:cubicBezTo>
                <a:lnTo>
                  <a:pt x="395654" y="262745"/>
                </a:lnTo>
                <a:cubicBezTo>
                  <a:pt x="395654" y="266938"/>
                  <a:pt x="392360" y="270292"/>
                  <a:pt x="388242" y="270292"/>
                </a:cubicBezTo>
                <a:lnTo>
                  <a:pt x="373005" y="270292"/>
                </a:lnTo>
                <a:cubicBezTo>
                  <a:pt x="368887" y="270292"/>
                  <a:pt x="365181" y="266938"/>
                  <a:pt x="365181" y="262745"/>
                </a:cubicBezTo>
                <a:lnTo>
                  <a:pt x="365181" y="262326"/>
                </a:lnTo>
                <a:cubicBezTo>
                  <a:pt x="365181" y="257714"/>
                  <a:pt x="368887" y="254360"/>
                  <a:pt x="373005" y="254360"/>
                </a:cubicBezTo>
                <a:close/>
                <a:moveTo>
                  <a:pt x="327173" y="254360"/>
                </a:moveTo>
                <a:lnTo>
                  <a:pt x="341998" y="254360"/>
                </a:lnTo>
                <a:cubicBezTo>
                  <a:pt x="346940" y="254360"/>
                  <a:pt x="350234" y="257295"/>
                  <a:pt x="350234" y="261907"/>
                </a:cubicBezTo>
                <a:lnTo>
                  <a:pt x="350234" y="262745"/>
                </a:lnTo>
                <a:cubicBezTo>
                  <a:pt x="350234" y="266519"/>
                  <a:pt x="346940" y="270292"/>
                  <a:pt x="341998" y="270292"/>
                </a:cubicBezTo>
                <a:lnTo>
                  <a:pt x="327173" y="270292"/>
                </a:lnTo>
                <a:cubicBezTo>
                  <a:pt x="323054" y="270292"/>
                  <a:pt x="319760" y="266519"/>
                  <a:pt x="319760" y="262745"/>
                </a:cubicBezTo>
                <a:lnTo>
                  <a:pt x="319760" y="261907"/>
                </a:lnTo>
                <a:cubicBezTo>
                  <a:pt x="319760" y="257295"/>
                  <a:pt x="323054" y="254360"/>
                  <a:pt x="327173" y="254360"/>
                </a:cubicBezTo>
                <a:close/>
                <a:moveTo>
                  <a:pt x="281853" y="252542"/>
                </a:moveTo>
                <a:lnTo>
                  <a:pt x="297296" y="252542"/>
                </a:lnTo>
                <a:cubicBezTo>
                  <a:pt x="301470" y="252542"/>
                  <a:pt x="304809" y="256221"/>
                  <a:pt x="304809" y="260309"/>
                </a:cubicBezTo>
                <a:lnTo>
                  <a:pt x="304809" y="261127"/>
                </a:lnTo>
                <a:cubicBezTo>
                  <a:pt x="304809" y="265215"/>
                  <a:pt x="301470" y="268485"/>
                  <a:pt x="297296" y="268485"/>
                </a:cubicBezTo>
                <a:lnTo>
                  <a:pt x="281853" y="268485"/>
                </a:lnTo>
                <a:cubicBezTo>
                  <a:pt x="277680" y="268485"/>
                  <a:pt x="274341" y="265215"/>
                  <a:pt x="274341" y="261127"/>
                </a:cubicBezTo>
                <a:lnTo>
                  <a:pt x="274341" y="260309"/>
                </a:lnTo>
                <a:cubicBezTo>
                  <a:pt x="274341" y="256221"/>
                  <a:pt x="277680" y="252542"/>
                  <a:pt x="281853" y="252542"/>
                </a:cubicBezTo>
                <a:close/>
                <a:moveTo>
                  <a:pt x="236848" y="252542"/>
                </a:moveTo>
                <a:lnTo>
                  <a:pt x="251874" y="252542"/>
                </a:lnTo>
                <a:cubicBezTo>
                  <a:pt x="256465" y="252542"/>
                  <a:pt x="259386" y="256221"/>
                  <a:pt x="259386" y="260309"/>
                </a:cubicBezTo>
                <a:lnTo>
                  <a:pt x="259386" y="261127"/>
                </a:lnTo>
                <a:cubicBezTo>
                  <a:pt x="259386" y="265215"/>
                  <a:pt x="256465" y="268485"/>
                  <a:pt x="251874" y="268485"/>
                </a:cubicBezTo>
                <a:lnTo>
                  <a:pt x="236848" y="268485"/>
                </a:lnTo>
                <a:cubicBezTo>
                  <a:pt x="232257" y="268485"/>
                  <a:pt x="228918" y="265215"/>
                  <a:pt x="228918" y="261127"/>
                </a:cubicBezTo>
                <a:lnTo>
                  <a:pt x="228918" y="260309"/>
                </a:lnTo>
                <a:cubicBezTo>
                  <a:pt x="228918" y="256221"/>
                  <a:pt x="232257" y="252542"/>
                  <a:pt x="236848" y="252542"/>
                </a:cubicBezTo>
                <a:close/>
                <a:moveTo>
                  <a:pt x="190911" y="252542"/>
                </a:moveTo>
                <a:lnTo>
                  <a:pt x="206148" y="252542"/>
                </a:lnTo>
                <a:cubicBezTo>
                  <a:pt x="210678" y="252542"/>
                  <a:pt x="213972" y="256221"/>
                  <a:pt x="213972" y="260309"/>
                </a:cubicBezTo>
                <a:lnTo>
                  <a:pt x="213972" y="261127"/>
                </a:lnTo>
                <a:cubicBezTo>
                  <a:pt x="213972" y="265215"/>
                  <a:pt x="210678" y="268485"/>
                  <a:pt x="206148" y="268485"/>
                </a:cubicBezTo>
                <a:lnTo>
                  <a:pt x="190911" y="268485"/>
                </a:lnTo>
                <a:cubicBezTo>
                  <a:pt x="186793" y="268485"/>
                  <a:pt x="183499" y="265215"/>
                  <a:pt x="183499" y="261127"/>
                </a:cubicBezTo>
                <a:lnTo>
                  <a:pt x="183499" y="260309"/>
                </a:lnTo>
                <a:cubicBezTo>
                  <a:pt x="183499" y="256221"/>
                  <a:pt x="186793" y="252542"/>
                  <a:pt x="190911" y="252542"/>
                </a:cubicBezTo>
                <a:close/>
                <a:moveTo>
                  <a:pt x="145902" y="252542"/>
                </a:moveTo>
                <a:lnTo>
                  <a:pt x="160728" y="252542"/>
                </a:lnTo>
                <a:cubicBezTo>
                  <a:pt x="165258" y="252542"/>
                  <a:pt x="168552" y="256221"/>
                  <a:pt x="168552" y="260309"/>
                </a:cubicBezTo>
                <a:lnTo>
                  <a:pt x="168552" y="261127"/>
                </a:lnTo>
                <a:cubicBezTo>
                  <a:pt x="168552" y="265215"/>
                  <a:pt x="165258" y="268485"/>
                  <a:pt x="160728" y="268485"/>
                </a:cubicBezTo>
                <a:lnTo>
                  <a:pt x="145902" y="268485"/>
                </a:lnTo>
                <a:cubicBezTo>
                  <a:pt x="141372" y="268485"/>
                  <a:pt x="138078" y="265215"/>
                  <a:pt x="138078" y="261127"/>
                </a:cubicBezTo>
                <a:lnTo>
                  <a:pt x="138078" y="260309"/>
                </a:lnTo>
                <a:cubicBezTo>
                  <a:pt x="138078" y="256221"/>
                  <a:pt x="141372" y="252542"/>
                  <a:pt x="145902" y="252542"/>
                </a:cubicBezTo>
                <a:close/>
                <a:moveTo>
                  <a:pt x="93274" y="252462"/>
                </a:moveTo>
                <a:cubicBezTo>
                  <a:pt x="81305" y="256176"/>
                  <a:pt x="76765" y="268551"/>
                  <a:pt x="76765" y="280102"/>
                </a:cubicBezTo>
                <a:lnTo>
                  <a:pt x="76765" y="382820"/>
                </a:lnTo>
                <a:cubicBezTo>
                  <a:pt x="76765" y="398908"/>
                  <a:pt x="89972" y="411696"/>
                  <a:pt x="106068" y="411696"/>
                </a:cubicBezTo>
                <a:lnTo>
                  <a:pt x="463482" y="411696"/>
                </a:lnTo>
                <a:cubicBezTo>
                  <a:pt x="472561" y="411696"/>
                  <a:pt x="483705" y="405096"/>
                  <a:pt x="491959" y="395608"/>
                </a:cubicBezTo>
                <a:lnTo>
                  <a:pt x="120101" y="395608"/>
                </a:lnTo>
                <a:cubicBezTo>
                  <a:pt x="105243" y="395608"/>
                  <a:pt x="93274" y="383645"/>
                  <a:pt x="93274" y="368794"/>
                </a:cubicBezTo>
                <a:close/>
                <a:moveTo>
                  <a:pt x="120101" y="228124"/>
                </a:moveTo>
                <a:cubicBezTo>
                  <a:pt x="113084" y="228124"/>
                  <a:pt x="107306" y="233899"/>
                  <a:pt x="107306" y="240912"/>
                </a:cubicBezTo>
                <a:lnTo>
                  <a:pt x="107306" y="368794"/>
                </a:lnTo>
                <a:cubicBezTo>
                  <a:pt x="107306" y="376219"/>
                  <a:pt x="113084" y="381582"/>
                  <a:pt x="120101" y="381582"/>
                </a:cubicBezTo>
                <a:lnTo>
                  <a:pt x="491959" y="381582"/>
                </a:lnTo>
                <a:cubicBezTo>
                  <a:pt x="498975" y="381582"/>
                  <a:pt x="504753" y="376219"/>
                  <a:pt x="504753" y="368794"/>
                </a:cubicBezTo>
                <a:lnTo>
                  <a:pt x="504753" y="240912"/>
                </a:lnTo>
                <a:cubicBezTo>
                  <a:pt x="504753" y="233899"/>
                  <a:pt x="498975" y="228124"/>
                  <a:pt x="491959" y="228124"/>
                </a:cubicBezTo>
                <a:lnTo>
                  <a:pt x="478117" y="228124"/>
                </a:lnTo>
                <a:close/>
                <a:moveTo>
                  <a:pt x="53884" y="179868"/>
                </a:moveTo>
                <a:lnTo>
                  <a:pt x="147781" y="179868"/>
                </a:lnTo>
                <a:cubicBezTo>
                  <a:pt x="151521" y="179868"/>
                  <a:pt x="154013" y="182729"/>
                  <a:pt x="154013" y="186409"/>
                </a:cubicBezTo>
                <a:lnTo>
                  <a:pt x="154013" y="189270"/>
                </a:lnTo>
                <a:cubicBezTo>
                  <a:pt x="154013" y="192949"/>
                  <a:pt x="151521" y="195811"/>
                  <a:pt x="147781" y="195811"/>
                </a:cubicBezTo>
                <a:lnTo>
                  <a:pt x="53884" y="195811"/>
                </a:lnTo>
                <a:cubicBezTo>
                  <a:pt x="50144" y="195811"/>
                  <a:pt x="47236" y="192949"/>
                  <a:pt x="47236" y="189270"/>
                </a:cubicBezTo>
                <a:lnTo>
                  <a:pt x="47236" y="186409"/>
                </a:lnTo>
                <a:cubicBezTo>
                  <a:pt x="47236" y="182729"/>
                  <a:pt x="50144" y="179868"/>
                  <a:pt x="53884" y="179868"/>
                </a:cubicBezTo>
                <a:close/>
                <a:moveTo>
                  <a:pt x="51986" y="152616"/>
                </a:moveTo>
                <a:lnTo>
                  <a:pt x="251422" y="152616"/>
                </a:lnTo>
                <a:cubicBezTo>
                  <a:pt x="255115" y="152616"/>
                  <a:pt x="257578" y="155131"/>
                  <a:pt x="257578" y="158905"/>
                </a:cubicBezTo>
                <a:lnTo>
                  <a:pt x="257578" y="161839"/>
                </a:lnTo>
                <a:cubicBezTo>
                  <a:pt x="257578" y="165613"/>
                  <a:pt x="255115" y="168547"/>
                  <a:pt x="251422" y="168547"/>
                </a:cubicBezTo>
                <a:lnTo>
                  <a:pt x="51986" y="168547"/>
                </a:lnTo>
                <a:cubicBezTo>
                  <a:pt x="48703" y="168547"/>
                  <a:pt x="45420" y="165613"/>
                  <a:pt x="45420" y="161839"/>
                </a:cubicBezTo>
                <a:lnTo>
                  <a:pt x="45420" y="158905"/>
                </a:lnTo>
                <a:cubicBezTo>
                  <a:pt x="45420" y="155131"/>
                  <a:pt x="48703" y="152616"/>
                  <a:pt x="51986" y="152616"/>
                </a:cubicBezTo>
                <a:close/>
                <a:moveTo>
                  <a:pt x="53796" y="121728"/>
                </a:moveTo>
                <a:lnTo>
                  <a:pt x="145641" y="121728"/>
                </a:lnTo>
                <a:cubicBezTo>
                  <a:pt x="149332" y="121728"/>
                  <a:pt x="152202" y="124589"/>
                  <a:pt x="152202" y="128269"/>
                </a:cubicBezTo>
                <a:lnTo>
                  <a:pt x="152202" y="131539"/>
                </a:lnTo>
                <a:cubicBezTo>
                  <a:pt x="152202" y="134809"/>
                  <a:pt x="149332" y="137671"/>
                  <a:pt x="145641" y="137671"/>
                </a:cubicBezTo>
                <a:lnTo>
                  <a:pt x="53796" y="137671"/>
                </a:lnTo>
                <a:cubicBezTo>
                  <a:pt x="50106" y="137671"/>
                  <a:pt x="47236" y="134809"/>
                  <a:pt x="47236" y="131539"/>
                </a:cubicBezTo>
                <a:lnTo>
                  <a:pt x="47236" y="128269"/>
                </a:lnTo>
                <a:cubicBezTo>
                  <a:pt x="47236" y="124589"/>
                  <a:pt x="50106" y="121728"/>
                  <a:pt x="53796" y="121728"/>
                </a:cubicBezTo>
                <a:close/>
                <a:moveTo>
                  <a:pt x="66939" y="90843"/>
                </a:moveTo>
                <a:lnTo>
                  <a:pt x="192166" y="90843"/>
                </a:lnTo>
                <a:lnTo>
                  <a:pt x="251414" y="90843"/>
                </a:lnTo>
                <a:cubicBezTo>
                  <a:pt x="255112" y="90843"/>
                  <a:pt x="257577" y="94285"/>
                  <a:pt x="257577" y="97727"/>
                </a:cubicBezTo>
                <a:lnTo>
                  <a:pt x="257577" y="100309"/>
                </a:lnTo>
                <a:cubicBezTo>
                  <a:pt x="257577" y="103751"/>
                  <a:pt x="255112" y="106763"/>
                  <a:pt x="251414" y="106763"/>
                </a:cubicBezTo>
                <a:lnTo>
                  <a:pt x="225327" y="106763"/>
                </a:lnTo>
                <a:lnTo>
                  <a:pt x="66939" y="106763"/>
                </a:lnTo>
                <a:cubicBezTo>
                  <a:pt x="63242" y="106763"/>
                  <a:pt x="59955" y="103751"/>
                  <a:pt x="59955" y="100309"/>
                </a:cubicBezTo>
                <a:lnTo>
                  <a:pt x="59955" y="97727"/>
                </a:lnTo>
                <a:cubicBezTo>
                  <a:pt x="59955" y="94285"/>
                  <a:pt x="63242" y="90843"/>
                  <a:pt x="66939" y="90843"/>
                </a:cubicBezTo>
                <a:close/>
                <a:moveTo>
                  <a:pt x="37044" y="90843"/>
                </a:moveTo>
                <a:cubicBezTo>
                  <a:pt x="41432" y="90843"/>
                  <a:pt x="45021" y="94522"/>
                  <a:pt x="45021" y="99018"/>
                </a:cubicBezTo>
                <a:cubicBezTo>
                  <a:pt x="45021" y="103515"/>
                  <a:pt x="41432" y="106785"/>
                  <a:pt x="37044" y="106785"/>
                </a:cubicBezTo>
                <a:cubicBezTo>
                  <a:pt x="32657" y="106785"/>
                  <a:pt x="29068" y="103515"/>
                  <a:pt x="29068" y="99018"/>
                </a:cubicBezTo>
                <a:cubicBezTo>
                  <a:pt x="29068" y="94522"/>
                  <a:pt x="32657" y="90843"/>
                  <a:pt x="37044" y="90843"/>
                </a:cubicBezTo>
                <a:close/>
                <a:moveTo>
                  <a:pt x="14445" y="75491"/>
                </a:moveTo>
                <a:lnTo>
                  <a:pt x="14445" y="240912"/>
                </a:lnTo>
                <a:cubicBezTo>
                  <a:pt x="14445" y="251225"/>
                  <a:pt x="22699" y="259476"/>
                  <a:pt x="33017" y="259476"/>
                </a:cubicBezTo>
                <a:lnTo>
                  <a:pt x="66447" y="259476"/>
                </a:lnTo>
                <a:cubicBezTo>
                  <a:pt x="71400" y="247925"/>
                  <a:pt x="80480" y="240087"/>
                  <a:pt x="93274" y="237612"/>
                </a:cubicBezTo>
                <a:cubicBezTo>
                  <a:pt x="94512" y="224411"/>
                  <a:pt x="106068" y="213686"/>
                  <a:pt x="120101" y="213686"/>
                </a:cubicBezTo>
                <a:lnTo>
                  <a:pt x="290966" y="213686"/>
                </a:lnTo>
                <a:lnTo>
                  <a:pt x="290966" y="138275"/>
                </a:lnTo>
                <a:lnTo>
                  <a:pt x="290966" y="75491"/>
                </a:lnTo>
                <a:lnTo>
                  <a:pt x="160189" y="75491"/>
                </a:lnTo>
                <a:lnTo>
                  <a:pt x="16096" y="75491"/>
                </a:lnTo>
                <a:cubicBezTo>
                  <a:pt x="15270" y="75491"/>
                  <a:pt x="14858" y="75491"/>
                  <a:pt x="14445" y="75491"/>
                </a:cubicBezTo>
                <a:close/>
                <a:moveTo>
                  <a:pt x="98868" y="29070"/>
                </a:moveTo>
                <a:lnTo>
                  <a:pt x="100136" y="29070"/>
                </a:lnTo>
                <a:cubicBezTo>
                  <a:pt x="104784" y="29070"/>
                  <a:pt x="108586" y="32749"/>
                  <a:pt x="108586" y="37245"/>
                </a:cubicBezTo>
                <a:cubicBezTo>
                  <a:pt x="108586" y="41742"/>
                  <a:pt x="104784" y="45012"/>
                  <a:pt x="100136" y="45012"/>
                </a:cubicBezTo>
                <a:lnTo>
                  <a:pt x="98868" y="45012"/>
                </a:lnTo>
                <a:cubicBezTo>
                  <a:pt x="94643" y="45012"/>
                  <a:pt x="90840" y="41742"/>
                  <a:pt x="90840" y="37245"/>
                </a:cubicBezTo>
                <a:cubicBezTo>
                  <a:pt x="90840" y="32749"/>
                  <a:pt x="94643" y="29070"/>
                  <a:pt x="98868" y="29070"/>
                </a:cubicBezTo>
                <a:close/>
                <a:moveTo>
                  <a:pt x="67532" y="29070"/>
                </a:moveTo>
                <a:lnTo>
                  <a:pt x="68330" y="29070"/>
                </a:lnTo>
                <a:lnTo>
                  <a:pt x="72206" y="33252"/>
                </a:lnTo>
                <a:lnTo>
                  <a:pt x="75907" y="37245"/>
                </a:lnTo>
                <a:cubicBezTo>
                  <a:pt x="75907" y="41742"/>
                  <a:pt x="72318" y="45012"/>
                  <a:pt x="68330" y="45012"/>
                </a:cubicBezTo>
                <a:lnTo>
                  <a:pt x="67532" y="45012"/>
                </a:lnTo>
                <a:cubicBezTo>
                  <a:pt x="63145" y="45012"/>
                  <a:pt x="59955" y="41742"/>
                  <a:pt x="59955" y="37245"/>
                </a:cubicBezTo>
                <a:lnTo>
                  <a:pt x="66289" y="30411"/>
                </a:lnTo>
                <a:close/>
                <a:moveTo>
                  <a:pt x="37720" y="29070"/>
                </a:moveTo>
                <a:lnTo>
                  <a:pt x="38585" y="29070"/>
                </a:lnTo>
                <a:cubicBezTo>
                  <a:pt x="43344" y="29070"/>
                  <a:pt x="46804" y="32749"/>
                  <a:pt x="46804" y="37245"/>
                </a:cubicBezTo>
                <a:cubicBezTo>
                  <a:pt x="46804" y="41742"/>
                  <a:pt x="43344" y="45012"/>
                  <a:pt x="38585" y="45012"/>
                </a:cubicBezTo>
                <a:lnTo>
                  <a:pt x="37720" y="45012"/>
                </a:lnTo>
                <a:cubicBezTo>
                  <a:pt x="32961" y="45012"/>
                  <a:pt x="29068" y="41742"/>
                  <a:pt x="29068" y="37245"/>
                </a:cubicBezTo>
                <a:cubicBezTo>
                  <a:pt x="29068" y="32749"/>
                  <a:pt x="32961" y="29070"/>
                  <a:pt x="37720" y="29070"/>
                </a:cubicBezTo>
                <a:close/>
                <a:moveTo>
                  <a:pt x="33017" y="14438"/>
                </a:moveTo>
                <a:cubicBezTo>
                  <a:pt x="22699" y="14438"/>
                  <a:pt x="14445" y="22688"/>
                  <a:pt x="14445" y="33001"/>
                </a:cubicBezTo>
                <a:lnTo>
                  <a:pt x="14445" y="61465"/>
                </a:lnTo>
                <a:cubicBezTo>
                  <a:pt x="14858" y="61465"/>
                  <a:pt x="15270" y="61053"/>
                  <a:pt x="16096" y="61053"/>
                </a:cubicBezTo>
                <a:lnTo>
                  <a:pt x="130114" y="61053"/>
                </a:lnTo>
                <a:lnTo>
                  <a:pt x="290966" y="61053"/>
                </a:lnTo>
                <a:lnTo>
                  <a:pt x="290966" y="37539"/>
                </a:lnTo>
                <a:cubicBezTo>
                  <a:pt x="290966" y="25164"/>
                  <a:pt x="280648" y="14438"/>
                  <a:pt x="267853" y="14438"/>
                </a:cubicBezTo>
                <a:close/>
                <a:moveTo>
                  <a:pt x="33017" y="0"/>
                </a:moveTo>
                <a:lnTo>
                  <a:pt x="267853" y="0"/>
                </a:lnTo>
                <a:cubicBezTo>
                  <a:pt x="288489" y="0"/>
                  <a:pt x="305411" y="16913"/>
                  <a:pt x="305411" y="37539"/>
                </a:cubicBezTo>
                <a:lnTo>
                  <a:pt x="305411" y="145210"/>
                </a:lnTo>
                <a:lnTo>
                  <a:pt x="305411" y="213686"/>
                </a:lnTo>
                <a:lnTo>
                  <a:pt x="448043" y="213686"/>
                </a:lnTo>
                <a:lnTo>
                  <a:pt x="491959" y="213686"/>
                </a:lnTo>
                <a:cubicBezTo>
                  <a:pt x="506817" y="213686"/>
                  <a:pt x="519198" y="226061"/>
                  <a:pt x="519198" y="240912"/>
                </a:cubicBezTo>
                <a:lnTo>
                  <a:pt x="519198" y="368794"/>
                </a:lnTo>
                <a:cubicBezTo>
                  <a:pt x="519198" y="372094"/>
                  <a:pt x="518786" y="374982"/>
                  <a:pt x="517548" y="377457"/>
                </a:cubicBezTo>
                <a:cubicBezTo>
                  <a:pt x="513833" y="398908"/>
                  <a:pt x="487419" y="426547"/>
                  <a:pt x="463482" y="426547"/>
                </a:cubicBezTo>
                <a:lnTo>
                  <a:pt x="106068" y="426547"/>
                </a:lnTo>
                <a:cubicBezTo>
                  <a:pt x="82131" y="426547"/>
                  <a:pt x="62733" y="406746"/>
                  <a:pt x="62733" y="382820"/>
                </a:cubicBezTo>
                <a:lnTo>
                  <a:pt x="62733" y="280102"/>
                </a:lnTo>
                <a:cubicBezTo>
                  <a:pt x="62733" y="278039"/>
                  <a:pt x="62733" y="275977"/>
                  <a:pt x="63146" y="273914"/>
                </a:cubicBezTo>
                <a:lnTo>
                  <a:pt x="33017" y="273914"/>
                </a:lnTo>
                <a:cubicBezTo>
                  <a:pt x="14858" y="273914"/>
                  <a:pt x="0" y="259476"/>
                  <a:pt x="0" y="240912"/>
                </a:cubicBezTo>
                <a:lnTo>
                  <a:pt x="0" y="33001"/>
                </a:lnTo>
                <a:cubicBezTo>
                  <a:pt x="0" y="14850"/>
                  <a:pt x="14858" y="0"/>
                  <a:pt x="330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80" name="Freeform 45">
            <a:extLst>
              <a:ext uri="{FF2B5EF4-FFF2-40B4-BE49-F238E27FC236}">
                <a16:creationId xmlns:a16="http://schemas.microsoft.com/office/drawing/2014/main" id="{83369B90-D25E-4A83-98EC-5F22A1DB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087" y="7684418"/>
            <a:ext cx="1076413" cy="802676"/>
          </a:xfrm>
          <a:custGeom>
            <a:avLst/>
            <a:gdLst>
              <a:gd name="connsiteX0" fmla="*/ 194122 w 550085"/>
              <a:gd name="connsiteY0" fmla="*/ 325215 h 410196"/>
              <a:gd name="connsiteX1" fmla="*/ 426821 w 550085"/>
              <a:gd name="connsiteY1" fmla="*/ 325215 h 410196"/>
              <a:gd name="connsiteX2" fmla="*/ 433810 w 550085"/>
              <a:gd name="connsiteY2" fmla="*/ 332482 h 410196"/>
              <a:gd name="connsiteX3" fmla="*/ 426821 w 550085"/>
              <a:gd name="connsiteY3" fmla="*/ 339345 h 410196"/>
              <a:gd name="connsiteX4" fmla="*/ 194122 w 550085"/>
              <a:gd name="connsiteY4" fmla="*/ 339345 h 410196"/>
              <a:gd name="connsiteX5" fmla="*/ 187133 w 550085"/>
              <a:gd name="connsiteY5" fmla="*/ 332482 h 410196"/>
              <a:gd name="connsiteX6" fmla="*/ 194122 w 550085"/>
              <a:gd name="connsiteY6" fmla="*/ 325215 h 410196"/>
              <a:gd name="connsiteX7" fmla="*/ 54193 w 550085"/>
              <a:gd name="connsiteY7" fmla="*/ 325215 h 410196"/>
              <a:gd name="connsiteX8" fmla="*/ 147067 w 550085"/>
              <a:gd name="connsiteY8" fmla="*/ 325215 h 410196"/>
              <a:gd name="connsiteX9" fmla="*/ 154022 w 550085"/>
              <a:gd name="connsiteY9" fmla="*/ 332482 h 410196"/>
              <a:gd name="connsiteX10" fmla="*/ 147067 w 550085"/>
              <a:gd name="connsiteY10" fmla="*/ 339345 h 410196"/>
              <a:gd name="connsiteX11" fmla="*/ 54193 w 550085"/>
              <a:gd name="connsiteY11" fmla="*/ 339345 h 410196"/>
              <a:gd name="connsiteX12" fmla="*/ 47238 w 550085"/>
              <a:gd name="connsiteY12" fmla="*/ 332482 h 410196"/>
              <a:gd name="connsiteX13" fmla="*/ 54193 w 550085"/>
              <a:gd name="connsiteY13" fmla="*/ 325215 h 410196"/>
              <a:gd name="connsiteX14" fmla="*/ 263576 w 550085"/>
              <a:gd name="connsiteY14" fmla="*/ 279794 h 410196"/>
              <a:gd name="connsiteX15" fmla="*/ 379579 w 550085"/>
              <a:gd name="connsiteY15" fmla="*/ 279794 h 410196"/>
              <a:gd name="connsiteX16" fmla="*/ 386572 w 550085"/>
              <a:gd name="connsiteY16" fmla="*/ 286657 h 410196"/>
              <a:gd name="connsiteX17" fmla="*/ 379579 w 550085"/>
              <a:gd name="connsiteY17" fmla="*/ 293924 h 410196"/>
              <a:gd name="connsiteX18" fmla="*/ 263576 w 550085"/>
              <a:gd name="connsiteY18" fmla="*/ 293924 h 410196"/>
              <a:gd name="connsiteX19" fmla="*/ 256172 w 550085"/>
              <a:gd name="connsiteY19" fmla="*/ 286657 h 410196"/>
              <a:gd name="connsiteX20" fmla="*/ 263576 w 550085"/>
              <a:gd name="connsiteY20" fmla="*/ 279794 h 410196"/>
              <a:gd name="connsiteX21" fmla="*/ 54245 w 550085"/>
              <a:gd name="connsiteY21" fmla="*/ 279794 h 410196"/>
              <a:gd name="connsiteX22" fmla="*/ 217456 w 550085"/>
              <a:gd name="connsiteY22" fmla="*/ 279794 h 410196"/>
              <a:gd name="connsiteX23" fmla="*/ 224875 w 550085"/>
              <a:gd name="connsiteY23" fmla="*/ 286657 h 410196"/>
              <a:gd name="connsiteX24" fmla="*/ 217456 w 550085"/>
              <a:gd name="connsiteY24" fmla="*/ 293924 h 410196"/>
              <a:gd name="connsiteX25" fmla="*/ 54245 w 550085"/>
              <a:gd name="connsiteY25" fmla="*/ 293924 h 410196"/>
              <a:gd name="connsiteX26" fmla="*/ 47238 w 550085"/>
              <a:gd name="connsiteY26" fmla="*/ 286657 h 410196"/>
              <a:gd name="connsiteX27" fmla="*/ 54245 w 550085"/>
              <a:gd name="connsiteY27" fmla="*/ 279794 h 410196"/>
              <a:gd name="connsiteX28" fmla="*/ 239917 w 550085"/>
              <a:gd name="connsiteY28" fmla="*/ 232555 h 410196"/>
              <a:gd name="connsiteX29" fmla="*/ 332382 w 550085"/>
              <a:gd name="connsiteY29" fmla="*/ 232555 h 410196"/>
              <a:gd name="connsiteX30" fmla="*/ 339337 w 550085"/>
              <a:gd name="connsiteY30" fmla="*/ 239822 h 410196"/>
              <a:gd name="connsiteX31" fmla="*/ 332382 w 550085"/>
              <a:gd name="connsiteY31" fmla="*/ 246685 h 410196"/>
              <a:gd name="connsiteX32" fmla="*/ 239917 w 550085"/>
              <a:gd name="connsiteY32" fmla="*/ 246685 h 410196"/>
              <a:gd name="connsiteX33" fmla="*/ 232553 w 550085"/>
              <a:gd name="connsiteY33" fmla="*/ 239822 h 410196"/>
              <a:gd name="connsiteX34" fmla="*/ 239917 w 550085"/>
              <a:gd name="connsiteY34" fmla="*/ 232555 h 410196"/>
              <a:gd name="connsiteX35" fmla="*/ 54238 w 550085"/>
              <a:gd name="connsiteY35" fmla="*/ 232555 h 410196"/>
              <a:gd name="connsiteX36" fmla="*/ 193843 w 550085"/>
              <a:gd name="connsiteY36" fmla="*/ 232555 h 410196"/>
              <a:gd name="connsiteX37" fmla="*/ 201255 w 550085"/>
              <a:gd name="connsiteY37" fmla="*/ 239822 h 410196"/>
              <a:gd name="connsiteX38" fmla="*/ 193843 w 550085"/>
              <a:gd name="connsiteY38" fmla="*/ 246685 h 410196"/>
              <a:gd name="connsiteX39" fmla="*/ 54238 w 550085"/>
              <a:gd name="connsiteY39" fmla="*/ 246685 h 410196"/>
              <a:gd name="connsiteX40" fmla="*/ 47237 w 550085"/>
              <a:gd name="connsiteY40" fmla="*/ 239822 h 410196"/>
              <a:gd name="connsiteX41" fmla="*/ 54238 w 550085"/>
              <a:gd name="connsiteY41" fmla="*/ 232555 h 410196"/>
              <a:gd name="connsiteX42" fmla="*/ 54264 w 550085"/>
              <a:gd name="connsiteY42" fmla="*/ 185318 h 410196"/>
              <a:gd name="connsiteX43" fmla="*/ 265082 w 550085"/>
              <a:gd name="connsiteY43" fmla="*/ 185318 h 410196"/>
              <a:gd name="connsiteX44" fmla="*/ 272110 w 550085"/>
              <a:gd name="connsiteY44" fmla="*/ 192181 h 410196"/>
              <a:gd name="connsiteX45" fmla="*/ 265082 w 550085"/>
              <a:gd name="connsiteY45" fmla="*/ 199448 h 410196"/>
              <a:gd name="connsiteX46" fmla="*/ 54264 w 550085"/>
              <a:gd name="connsiteY46" fmla="*/ 199448 h 410196"/>
              <a:gd name="connsiteX47" fmla="*/ 47237 w 550085"/>
              <a:gd name="connsiteY47" fmla="*/ 192181 h 410196"/>
              <a:gd name="connsiteX48" fmla="*/ 54264 w 550085"/>
              <a:gd name="connsiteY48" fmla="*/ 185318 h 410196"/>
              <a:gd name="connsiteX49" fmla="*/ 54245 w 550085"/>
              <a:gd name="connsiteY49" fmla="*/ 139896 h 410196"/>
              <a:gd name="connsiteX50" fmla="*/ 217456 w 550085"/>
              <a:gd name="connsiteY50" fmla="*/ 139896 h 410196"/>
              <a:gd name="connsiteX51" fmla="*/ 224875 w 550085"/>
              <a:gd name="connsiteY51" fmla="*/ 146955 h 410196"/>
              <a:gd name="connsiteX52" fmla="*/ 217456 w 550085"/>
              <a:gd name="connsiteY52" fmla="*/ 154015 h 410196"/>
              <a:gd name="connsiteX53" fmla="*/ 54245 w 550085"/>
              <a:gd name="connsiteY53" fmla="*/ 154015 h 410196"/>
              <a:gd name="connsiteX54" fmla="*/ 47238 w 550085"/>
              <a:gd name="connsiteY54" fmla="*/ 146955 h 410196"/>
              <a:gd name="connsiteX55" fmla="*/ 54245 w 550085"/>
              <a:gd name="connsiteY55" fmla="*/ 139896 h 410196"/>
              <a:gd name="connsiteX56" fmla="*/ 30904 w 550085"/>
              <a:gd name="connsiteY56" fmla="*/ 84428 h 410196"/>
              <a:gd name="connsiteX57" fmla="*/ 14010 w 550085"/>
              <a:gd name="connsiteY57" fmla="*/ 101313 h 410196"/>
              <a:gd name="connsiteX58" fmla="*/ 14010 w 550085"/>
              <a:gd name="connsiteY58" fmla="*/ 379308 h 410196"/>
              <a:gd name="connsiteX59" fmla="*/ 30904 w 550085"/>
              <a:gd name="connsiteY59" fmla="*/ 396194 h 410196"/>
              <a:gd name="connsiteX60" fmla="*/ 449133 w 550085"/>
              <a:gd name="connsiteY60" fmla="*/ 396194 h 410196"/>
              <a:gd name="connsiteX61" fmla="*/ 466027 w 550085"/>
              <a:gd name="connsiteY61" fmla="*/ 379308 h 410196"/>
              <a:gd name="connsiteX62" fmla="*/ 466027 w 550085"/>
              <a:gd name="connsiteY62" fmla="*/ 240928 h 410196"/>
              <a:gd name="connsiteX63" fmla="*/ 426470 w 550085"/>
              <a:gd name="connsiteY63" fmla="*/ 247518 h 410196"/>
              <a:gd name="connsiteX64" fmla="*/ 339116 w 550085"/>
              <a:gd name="connsiteY64" fmla="*/ 211276 h 410196"/>
              <a:gd name="connsiteX65" fmla="*/ 338704 w 550085"/>
              <a:gd name="connsiteY65" fmla="*/ 210864 h 410196"/>
              <a:gd name="connsiteX66" fmla="*/ 302856 w 550085"/>
              <a:gd name="connsiteY66" fmla="*/ 123965 h 410196"/>
              <a:gd name="connsiteX67" fmla="*/ 309449 w 550085"/>
              <a:gd name="connsiteY67" fmla="*/ 84428 h 410196"/>
              <a:gd name="connsiteX68" fmla="*/ 451381 w 550085"/>
              <a:gd name="connsiteY68" fmla="*/ 72494 h 410196"/>
              <a:gd name="connsiteX69" fmla="*/ 455086 w 550085"/>
              <a:gd name="connsiteY69" fmla="*/ 81919 h 410196"/>
              <a:gd name="connsiteX70" fmla="*/ 436151 w 550085"/>
              <a:gd name="connsiteY70" fmla="*/ 122075 h 410196"/>
              <a:gd name="connsiteX71" fmla="*/ 468669 w 550085"/>
              <a:gd name="connsiteY71" fmla="*/ 154856 h 410196"/>
              <a:gd name="connsiteX72" fmla="*/ 468669 w 550085"/>
              <a:gd name="connsiteY72" fmla="*/ 164690 h 410196"/>
              <a:gd name="connsiteX73" fmla="*/ 464142 w 550085"/>
              <a:gd name="connsiteY73" fmla="*/ 166739 h 410196"/>
              <a:gd name="connsiteX74" fmla="*/ 458790 w 550085"/>
              <a:gd name="connsiteY74" fmla="*/ 164690 h 410196"/>
              <a:gd name="connsiteX75" fmla="*/ 422567 w 550085"/>
              <a:gd name="connsiteY75" fmla="*/ 128631 h 410196"/>
              <a:gd name="connsiteX76" fmla="*/ 420921 w 550085"/>
              <a:gd name="connsiteY76" fmla="*/ 120436 h 410196"/>
              <a:gd name="connsiteX77" fmla="*/ 442325 w 550085"/>
              <a:gd name="connsiteY77" fmla="*/ 75772 h 410196"/>
              <a:gd name="connsiteX78" fmla="*/ 451381 w 550085"/>
              <a:gd name="connsiteY78" fmla="*/ 72494 h 410196"/>
              <a:gd name="connsiteX79" fmla="*/ 419466 w 550085"/>
              <a:gd name="connsiteY79" fmla="*/ 14826 h 410196"/>
              <a:gd name="connsiteX80" fmla="*/ 354362 w 550085"/>
              <a:gd name="connsiteY80" fmla="*/ 41596 h 410196"/>
              <a:gd name="connsiteX81" fmla="*/ 370020 w 550085"/>
              <a:gd name="connsiteY81" fmla="*/ 57246 h 410196"/>
              <a:gd name="connsiteX82" fmla="*/ 370020 w 550085"/>
              <a:gd name="connsiteY82" fmla="*/ 67542 h 410196"/>
              <a:gd name="connsiteX83" fmla="*/ 365075 w 550085"/>
              <a:gd name="connsiteY83" fmla="*/ 69601 h 410196"/>
              <a:gd name="connsiteX84" fmla="*/ 360131 w 550085"/>
              <a:gd name="connsiteY84" fmla="*/ 67542 h 410196"/>
              <a:gd name="connsiteX85" fmla="*/ 344473 w 550085"/>
              <a:gd name="connsiteY85" fmla="*/ 51480 h 410196"/>
              <a:gd name="connsiteX86" fmla="*/ 317278 w 550085"/>
              <a:gd name="connsiteY86" fmla="*/ 116552 h 410196"/>
              <a:gd name="connsiteX87" fmla="*/ 339528 w 550085"/>
              <a:gd name="connsiteY87" fmla="*/ 116552 h 410196"/>
              <a:gd name="connsiteX88" fmla="*/ 346533 w 550085"/>
              <a:gd name="connsiteY88" fmla="*/ 123965 h 410196"/>
              <a:gd name="connsiteX89" fmla="*/ 339528 w 550085"/>
              <a:gd name="connsiteY89" fmla="*/ 130966 h 410196"/>
              <a:gd name="connsiteX90" fmla="*/ 317278 w 550085"/>
              <a:gd name="connsiteY90" fmla="*/ 130966 h 410196"/>
              <a:gd name="connsiteX91" fmla="*/ 344473 w 550085"/>
              <a:gd name="connsiteY91" fmla="*/ 195626 h 410196"/>
              <a:gd name="connsiteX92" fmla="*/ 360131 w 550085"/>
              <a:gd name="connsiteY92" fmla="*/ 179976 h 410196"/>
              <a:gd name="connsiteX93" fmla="*/ 370020 w 550085"/>
              <a:gd name="connsiteY93" fmla="*/ 179976 h 410196"/>
              <a:gd name="connsiteX94" fmla="*/ 370020 w 550085"/>
              <a:gd name="connsiteY94" fmla="*/ 190272 h 410196"/>
              <a:gd name="connsiteX95" fmla="*/ 354362 w 550085"/>
              <a:gd name="connsiteY95" fmla="*/ 205922 h 410196"/>
              <a:gd name="connsiteX96" fmla="*/ 419466 w 550085"/>
              <a:gd name="connsiteY96" fmla="*/ 232692 h 410196"/>
              <a:gd name="connsiteX97" fmla="*/ 419466 w 550085"/>
              <a:gd name="connsiteY97" fmla="*/ 210452 h 410196"/>
              <a:gd name="connsiteX98" fmla="*/ 426470 w 550085"/>
              <a:gd name="connsiteY98" fmla="*/ 203451 h 410196"/>
              <a:gd name="connsiteX99" fmla="*/ 433475 w 550085"/>
              <a:gd name="connsiteY99" fmla="*/ 210452 h 410196"/>
              <a:gd name="connsiteX100" fmla="*/ 433475 w 550085"/>
              <a:gd name="connsiteY100" fmla="*/ 232692 h 410196"/>
              <a:gd name="connsiteX101" fmla="*/ 498579 w 550085"/>
              <a:gd name="connsiteY101" fmla="*/ 205922 h 410196"/>
              <a:gd name="connsiteX102" fmla="*/ 482921 w 550085"/>
              <a:gd name="connsiteY102" fmla="*/ 190272 h 410196"/>
              <a:gd name="connsiteX103" fmla="*/ 482921 w 550085"/>
              <a:gd name="connsiteY103" fmla="*/ 179976 h 410196"/>
              <a:gd name="connsiteX104" fmla="*/ 493222 w 550085"/>
              <a:gd name="connsiteY104" fmla="*/ 179976 h 410196"/>
              <a:gd name="connsiteX105" fmla="*/ 508880 w 550085"/>
              <a:gd name="connsiteY105" fmla="*/ 195626 h 410196"/>
              <a:gd name="connsiteX106" fmla="*/ 535663 w 550085"/>
              <a:gd name="connsiteY106" fmla="*/ 130966 h 410196"/>
              <a:gd name="connsiteX107" fmla="*/ 513413 w 550085"/>
              <a:gd name="connsiteY107" fmla="*/ 130966 h 410196"/>
              <a:gd name="connsiteX108" fmla="*/ 506408 w 550085"/>
              <a:gd name="connsiteY108" fmla="*/ 123965 h 410196"/>
              <a:gd name="connsiteX109" fmla="*/ 513413 w 550085"/>
              <a:gd name="connsiteY109" fmla="*/ 116552 h 410196"/>
              <a:gd name="connsiteX110" fmla="*/ 535663 w 550085"/>
              <a:gd name="connsiteY110" fmla="*/ 116552 h 410196"/>
              <a:gd name="connsiteX111" fmla="*/ 508880 w 550085"/>
              <a:gd name="connsiteY111" fmla="*/ 51480 h 410196"/>
              <a:gd name="connsiteX112" fmla="*/ 493222 w 550085"/>
              <a:gd name="connsiteY112" fmla="*/ 67542 h 410196"/>
              <a:gd name="connsiteX113" fmla="*/ 487866 w 550085"/>
              <a:gd name="connsiteY113" fmla="*/ 69601 h 410196"/>
              <a:gd name="connsiteX114" fmla="*/ 482921 w 550085"/>
              <a:gd name="connsiteY114" fmla="*/ 67542 h 410196"/>
              <a:gd name="connsiteX115" fmla="*/ 482921 w 550085"/>
              <a:gd name="connsiteY115" fmla="*/ 57246 h 410196"/>
              <a:gd name="connsiteX116" fmla="*/ 498579 w 550085"/>
              <a:gd name="connsiteY116" fmla="*/ 41596 h 410196"/>
              <a:gd name="connsiteX117" fmla="*/ 433475 w 550085"/>
              <a:gd name="connsiteY117" fmla="*/ 14826 h 410196"/>
              <a:gd name="connsiteX118" fmla="*/ 433475 w 550085"/>
              <a:gd name="connsiteY118" fmla="*/ 37066 h 410196"/>
              <a:gd name="connsiteX119" fmla="*/ 426470 w 550085"/>
              <a:gd name="connsiteY119" fmla="*/ 44067 h 410196"/>
              <a:gd name="connsiteX120" fmla="*/ 419466 w 550085"/>
              <a:gd name="connsiteY120" fmla="*/ 37066 h 410196"/>
              <a:gd name="connsiteX121" fmla="*/ 426470 w 550085"/>
              <a:gd name="connsiteY121" fmla="*/ 0 h 410196"/>
              <a:gd name="connsiteX122" fmla="*/ 513825 w 550085"/>
              <a:gd name="connsiteY122" fmla="*/ 36242 h 410196"/>
              <a:gd name="connsiteX123" fmla="*/ 513825 w 550085"/>
              <a:gd name="connsiteY123" fmla="*/ 36654 h 410196"/>
              <a:gd name="connsiteX124" fmla="*/ 550085 w 550085"/>
              <a:gd name="connsiteY124" fmla="*/ 123965 h 410196"/>
              <a:gd name="connsiteX125" fmla="*/ 513825 w 550085"/>
              <a:gd name="connsiteY125" fmla="*/ 210864 h 410196"/>
              <a:gd name="connsiteX126" fmla="*/ 513825 w 550085"/>
              <a:gd name="connsiteY126" fmla="*/ 211276 h 410196"/>
              <a:gd name="connsiteX127" fmla="*/ 480449 w 550085"/>
              <a:gd name="connsiteY127" fmla="*/ 235163 h 410196"/>
              <a:gd name="connsiteX128" fmla="*/ 480449 w 550085"/>
              <a:gd name="connsiteY128" fmla="*/ 379308 h 410196"/>
              <a:gd name="connsiteX129" fmla="*/ 449133 w 550085"/>
              <a:gd name="connsiteY129" fmla="*/ 410196 h 410196"/>
              <a:gd name="connsiteX130" fmla="*/ 30904 w 550085"/>
              <a:gd name="connsiteY130" fmla="*/ 410196 h 410196"/>
              <a:gd name="connsiteX131" fmla="*/ 0 w 550085"/>
              <a:gd name="connsiteY131" fmla="*/ 379308 h 410196"/>
              <a:gd name="connsiteX132" fmla="*/ 0 w 550085"/>
              <a:gd name="connsiteY132" fmla="*/ 101313 h 410196"/>
              <a:gd name="connsiteX133" fmla="*/ 30904 w 550085"/>
              <a:gd name="connsiteY133" fmla="*/ 70013 h 410196"/>
              <a:gd name="connsiteX134" fmla="*/ 315217 w 550085"/>
              <a:gd name="connsiteY134" fmla="*/ 70013 h 410196"/>
              <a:gd name="connsiteX135" fmla="*/ 338704 w 550085"/>
              <a:gd name="connsiteY135" fmla="*/ 36654 h 410196"/>
              <a:gd name="connsiteX136" fmla="*/ 339116 w 550085"/>
              <a:gd name="connsiteY136" fmla="*/ 36654 h 410196"/>
              <a:gd name="connsiteX137" fmla="*/ 339116 w 550085"/>
              <a:gd name="connsiteY137" fmla="*/ 36242 h 410196"/>
              <a:gd name="connsiteX138" fmla="*/ 426470 w 550085"/>
              <a:gd name="connsiteY138" fmla="*/ 0 h 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50085" h="410196">
                <a:moveTo>
                  <a:pt x="194122" y="325215"/>
                </a:moveTo>
                <a:lnTo>
                  <a:pt x="426821" y="325215"/>
                </a:lnTo>
                <a:cubicBezTo>
                  <a:pt x="430932" y="325215"/>
                  <a:pt x="433810" y="328445"/>
                  <a:pt x="433810" y="332482"/>
                </a:cubicBezTo>
                <a:cubicBezTo>
                  <a:pt x="433810" y="336116"/>
                  <a:pt x="430932" y="339345"/>
                  <a:pt x="426821" y="339345"/>
                </a:cubicBezTo>
                <a:lnTo>
                  <a:pt x="194122" y="339345"/>
                </a:lnTo>
                <a:cubicBezTo>
                  <a:pt x="190422" y="339345"/>
                  <a:pt x="187133" y="336116"/>
                  <a:pt x="187133" y="332482"/>
                </a:cubicBezTo>
                <a:cubicBezTo>
                  <a:pt x="187133" y="328445"/>
                  <a:pt x="190422" y="325215"/>
                  <a:pt x="194122" y="325215"/>
                </a:cubicBezTo>
                <a:close/>
                <a:moveTo>
                  <a:pt x="54193" y="325215"/>
                </a:moveTo>
                <a:lnTo>
                  <a:pt x="147067" y="325215"/>
                </a:lnTo>
                <a:cubicBezTo>
                  <a:pt x="150749" y="325215"/>
                  <a:pt x="154022" y="328445"/>
                  <a:pt x="154022" y="332482"/>
                </a:cubicBezTo>
                <a:cubicBezTo>
                  <a:pt x="154022" y="336116"/>
                  <a:pt x="150749" y="339345"/>
                  <a:pt x="147067" y="339345"/>
                </a:cubicBezTo>
                <a:lnTo>
                  <a:pt x="54193" y="339345"/>
                </a:lnTo>
                <a:cubicBezTo>
                  <a:pt x="50511" y="339345"/>
                  <a:pt x="47238" y="336116"/>
                  <a:pt x="47238" y="332482"/>
                </a:cubicBezTo>
                <a:cubicBezTo>
                  <a:pt x="47238" y="328445"/>
                  <a:pt x="50511" y="325215"/>
                  <a:pt x="54193" y="325215"/>
                </a:cubicBezTo>
                <a:close/>
                <a:moveTo>
                  <a:pt x="263576" y="279794"/>
                </a:moveTo>
                <a:lnTo>
                  <a:pt x="379579" y="279794"/>
                </a:lnTo>
                <a:cubicBezTo>
                  <a:pt x="383281" y="279794"/>
                  <a:pt x="386572" y="283024"/>
                  <a:pt x="386572" y="286657"/>
                </a:cubicBezTo>
                <a:cubicBezTo>
                  <a:pt x="386572" y="290694"/>
                  <a:pt x="383281" y="293924"/>
                  <a:pt x="379579" y="293924"/>
                </a:cubicBezTo>
                <a:lnTo>
                  <a:pt x="263576" y="293924"/>
                </a:lnTo>
                <a:cubicBezTo>
                  <a:pt x="259463" y="293924"/>
                  <a:pt x="256172" y="290694"/>
                  <a:pt x="256172" y="286657"/>
                </a:cubicBezTo>
                <a:cubicBezTo>
                  <a:pt x="256172" y="283024"/>
                  <a:pt x="259463" y="279794"/>
                  <a:pt x="263576" y="279794"/>
                </a:cubicBezTo>
                <a:close/>
                <a:moveTo>
                  <a:pt x="54245" y="279794"/>
                </a:moveTo>
                <a:lnTo>
                  <a:pt x="217456" y="279794"/>
                </a:lnTo>
                <a:cubicBezTo>
                  <a:pt x="221578" y="279794"/>
                  <a:pt x="224875" y="283024"/>
                  <a:pt x="224875" y="286657"/>
                </a:cubicBezTo>
                <a:cubicBezTo>
                  <a:pt x="224875" y="290694"/>
                  <a:pt x="221578" y="293924"/>
                  <a:pt x="217456" y="293924"/>
                </a:cubicBezTo>
                <a:lnTo>
                  <a:pt x="54245" y="293924"/>
                </a:lnTo>
                <a:cubicBezTo>
                  <a:pt x="50535" y="293924"/>
                  <a:pt x="47238" y="290694"/>
                  <a:pt x="47238" y="286657"/>
                </a:cubicBezTo>
                <a:cubicBezTo>
                  <a:pt x="47238" y="283024"/>
                  <a:pt x="50535" y="279794"/>
                  <a:pt x="54245" y="279794"/>
                </a:cubicBezTo>
                <a:close/>
                <a:moveTo>
                  <a:pt x="239917" y="232555"/>
                </a:moveTo>
                <a:lnTo>
                  <a:pt x="332382" y="232555"/>
                </a:lnTo>
                <a:cubicBezTo>
                  <a:pt x="336473" y="232555"/>
                  <a:pt x="339337" y="235785"/>
                  <a:pt x="339337" y="239822"/>
                </a:cubicBezTo>
                <a:cubicBezTo>
                  <a:pt x="339337" y="243455"/>
                  <a:pt x="336473" y="246685"/>
                  <a:pt x="332382" y="246685"/>
                </a:cubicBezTo>
                <a:lnTo>
                  <a:pt x="239917" y="246685"/>
                </a:lnTo>
                <a:cubicBezTo>
                  <a:pt x="235826" y="246685"/>
                  <a:pt x="232553" y="243455"/>
                  <a:pt x="232553" y="239822"/>
                </a:cubicBezTo>
                <a:cubicBezTo>
                  <a:pt x="232553" y="235785"/>
                  <a:pt x="235826" y="232555"/>
                  <a:pt x="239917" y="232555"/>
                </a:cubicBezTo>
                <a:close/>
                <a:moveTo>
                  <a:pt x="54238" y="232555"/>
                </a:moveTo>
                <a:lnTo>
                  <a:pt x="193843" y="232555"/>
                </a:lnTo>
                <a:cubicBezTo>
                  <a:pt x="197961" y="232555"/>
                  <a:pt x="201255" y="235785"/>
                  <a:pt x="201255" y="239822"/>
                </a:cubicBezTo>
                <a:cubicBezTo>
                  <a:pt x="201255" y="243455"/>
                  <a:pt x="197961" y="246685"/>
                  <a:pt x="193843" y="246685"/>
                </a:cubicBezTo>
                <a:lnTo>
                  <a:pt x="54238" y="246685"/>
                </a:lnTo>
                <a:cubicBezTo>
                  <a:pt x="50531" y="246685"/>
                  <a:pt x="47237" y="243455"/>
                  <a:pt x="47237" y="239822"/>
                </a:cubicBezTo>
                <a:cubicBezTo>
                  <a:pt x="47237" y="235785"/>
                  <a:pt x="50531" y="232555"/>
                  <a:pt x="54238" y="232555"/>
                </a:cubicBezTo>
                <a:close/>
                <a:moveTo>
                  <a:pt x="54264" y="185318"/>
                </a:moveTo>
                <a:lnTo>
                  <a:pt x="265082" y="185318"/>
                </a:lnTo>
                <a:cubicBezTo>
                  <a:pt x="268803" y="185318"/>
                  <a:pt x="272110" y="188548"/>
                  <a:pt x="272110" y="192181"/>
                </a:cubicBezTo>
                <a:cubicBezTo>
                  <a:pt x="272110" y="196218"/>
                  <a:pt x="268803" y="199448"/>
                  <a:pt x="265082" y="199448"/>
                </a:cubicBezTo>
                <a:lnTo>
                  <a:pt x="54264" y="199448"/>
                </a:lnTo>
                <a:cubicBezTo>
                  <a:pt x="50544" y="199448"/>
                  <a:pt x="47237" y="196218"/>
                  <a:pt x="47237" y="192181"/>
                </a:cubicBezTo>
                <a:cubicBezTo>
                  <a:pt x="47237" y="188548"/>
                  <a:pt x="50544" y="185318"/>
                  <a:pt x="54264" y="185318"/>
                </a:cubicBezTo>
                <a:close/>
                <a:moveTo>
                  <a:pt x="54245" y="139896"/>
                </a:moveTo>
                <a:lnTo>
                  <a:pt x="217456" y="139896"/>
                </a:lnTo>
                <a:cubicBezTo>
                  <a:pt x="221578" y="139896"/>
                  <a:pt x="224875" y="143218"/>
                  <a:pt x="224875" y="146955"/>
                </a:cubicBezTo>
                <a:cubicBezTo>
                  <a:pt x="224875" y="151108"/>
                  <a:pt x="221578" y="154015"/>
                  <a:pt x="217456" y="154015"/>
                </a:cubicBezTo>
                <a:lnTo>
                  <a:pt x="54245" y="154015"/>
                </a:lnTo>
                <a:cubicBezTo>
                  <a:pt x="50535" y="154015"/>
                  <a:pt x="47238" y="151108"/>
                  <a:pt x="47238" y="146955"/>
                </a:cubicBezTo>
                <a:cubicBezTo>
                  <a:pt x="47238" y="143218"/>
                  <a:pt x="50535" y="139896"/>
                  <a:pt x="54245" y="139896"/>
                </a:cubicBezTo>
                <a:close/>
                <a:moveTo>
                  <a:pt x="30904" y="84428"/>
                </a:moveTo>
                <a:cubicBezTo>
                  <a:pt x="21839" y="84428"/>
                  <a:pt x="14010" y="91841"/>
                  <a:pt x="14010" y="101313"/>
                </a:cubicBezTo>
                <a:lnTo>
                  <a:pt x="14010" y="379308"/>
                </a:lnTo>
                <a:cubicBezTo>
                  <a:pt x="14010" y="388780"/>
                  <a:pt x="21839" y="396194"/>
                  <a:pt x="30904" y="396194"/>
                </a:cubicBezTo>
                <a:lnTo>
                  <a:pt x="449133" y="396194"/>
                </a:lnTo>
                <a:cubicBezTo>
                  <a:pt x="458610" y="396194"/>
                  <a:pt x="466027" y="388780"/>
                  <a:pt x="466027" y="379308"/>
                </a:cubicBezTo>
                <a:lnTo>
                  <a:pt x="466027" y="240928"/>
                </a:lnTo>
                <a:cubicBezTo>
                  <a:pt x="453666" y="245047"/>
                  <a:pt x="440068" y="247518"/>
                  <a:pt x="426470" y="247518"/>
                </a:cubicBezTo>
                <a:cubicBezTo>
                  <a:pt x="392682" y="247518"/>
                  <a:pt x="361779" y="233515"/>
                  <a:pt x="339116" y="211276"/>
                </a:cubicBezTo>
                <a:cubicBezTo>
                  <a:pt x="339116" y="210864"/>
                  <a:pt x="339116" y="210864"/>
                  <a:pt x="338704" y="210864"/>
                </a:cubicBezTo>
                <a:cubicBezTo>
                  <a:pt x="316865" y="188624"/>
                  <a:pt x="302856" y="157736"/>
                  <a:pt x="302856" y="123965"/>
                </a:cubicBezTo>
                <a:cubicBezTo>
                  <a:pt x="302856" y="109962"/>
                  <a:pt x="305328" y="96783"/>
                  <a:pt x="309449" y="84428"/>
                </a:cubicBezTo>
                <a:close/>
                <a:moveTo>
                  <a:pt x="451381" y="72494"/>
                </a:moveTo>
                <a:cubicBezTo>
                  <a:pt x="455086" y="74133"/>
                  <a:pt x="456732" y="78231"/>
                  <a:pt x="455086" y="81919"/>
                </a:cubicBezTo>
                <a:lnTo>
                  <a:pt x="436151" y="122075"/>
                </a:lnTo>
                <a:lnTo>
                  <a:pt x="468669" y="154856"/>
                </a:lnTo>
                <a:cubicBezTo>
                  <a:pt x="471962" y="157315"/>
                  <a:pt x="471962" y="161822"/>
                  <a:pt x="468669" y="164690"/>
                </a:cubicBezTo>
                <a:cubicBezTo>
                  <a:pt x="467435" y="166329"/>
                  <a:pt x="465788" y="166739"/>
                  <a:pt x="464142" y="166739"/>
                </a:cubicBezTo>
                <a:cubicBezTo>
                  <a:pt x="462083" y="166739"/>
                  <a:pt x="460437" y="166329"/>
                  <a:pt x="458790" y="164690"/>
                </a:cubicBezTo>
                <a:lnTo>
                  <a:pt x="422567" y="128631"/>
                </a:lnTo>
                <a:cubicBezTo>
                  <a:pt x="420509" y="126173"/>
                  <a:pt x="419686" y="123304"/>
                  <a:pt x="420921" y="120436"/>
                </a:cubicBezTo>
                <a:lnTo>
                  <a:pt x="442325" y="75772"/>
                </a:lnTo>
                <a:cubicBezTo>
                  <a:pt x="443972" y="72494"/>
                  <a:pt x="448088" y="70855"/>
                  <a:pt x="451381" y="72494"/>
                </a:cubicBezTo>
                <a:close/>
                <a:moveTo>
                  <a:pt x="419466" y="14826"/>
                </a:moveTo>
                <a:cubicBezTo>
                  <a:pt x="394743" y="16474"/>
                  <a:pt x="372080" y="26358"/>
                  <a:pt x="354362" y="41596"/>
                </a:cubicBezTo>
                <a:lnTo>
                  <a:pt x="370020" y="57246"/>
                </a:lnTo>
                <a:cubicBezTo>
                  <a:pt x="372904" y="60129"/>
                  <a:pt x="372904" y="64659"/>
                  <a:pt x="370020" y="67542"/>
                </a:cubicBezTo>
                <a:cubicBezTo>
                  <a:pt x="368784" y="68778"/>
                  <a:pt x="366723" y="69601"/>
                  <a:pt x="365075" y="69601"/>
                </a:cubicBezTo>
                <a:cubicBezTo>
                  <a:pt x="363015" y="69601"/>
                  <a:pt x="361367" y="68778"/>
                  <a:pt x="360131" y="67542"/>
                </a:cubicBezTo>
                <a:lnTo>
                  <a:pt x="344473" y="51480"/>
                </a:lnTo>
                <a:cubicBezTo>
                  <a:pt x="328815" y="69190"/>
                  <a:pt x="318926" y="91841"/>
                  <a:pt x="317278" y="116552"/>
                </a:cubicBezTo>
                <a:lnTo>
                  <a:pt x="339528" y="116552"/>
                </a:lnTo>
                <a:cubicBezTo>
                  <a:pt x="343237" y="116552"/>
                  <a:pt x="346533" y="119846"/>
                  <a:pt x="346533" y="123965"/>
                </a:cubicBezTo>
                <a:cubicBezTo>
                  <a:pt x="346533" y="127671"/>
                  <a:pt x="343237" y="130966"/>
                  <a:pt x="339528" y="130966"/>
                </a:cubicBezTo>
                <a:lnTo>
                  <a:pt x="317278" y="130966"/>
                </a:lnTo>
                <a:cubicBezTo>
                  <a:pt x="318926" y="155677"/>
                  <a:pt x="328815" y="178328"/>
                  <a:pt x="344473" y="195626"/>
                </a:cubicBezTo>
                <a:lnTo>
                  <a:pt x="360131" y="179976"/>
                </a:lnTo>
                <a:cubicBezTo>
                  <a:pt x="363015" y="177093"/>
                  <a:pt x="367547" y="177093"/>
                  <a:pt x="370020" y="179976"/>
                </a:cubicBezTo>
                <a:cubicBezTo>
                  <a:pt x="372904" y="182858"/>
                  <a:pt x="372904" y="187389"/>
                  <a:pt x="370020" y="190272"/>
                </a:cubicBezTo>
                <a:lnTo>
                  <a:pt x="354362" y="205922"/>
                </a:lnTo>
                <a:cubicBezTo>
                  <a:pt x="372080" y="221572"/>
                  <a:pt x="394743" y="231456"/>
                  <a:pt x="419466" y="232692"/>
                </a:cubicBezTo>
                <a:lnTo>
                  <a:pt x="419466" y="210452"/>
                </a:lnTo>
                <a:cubicBezTo>
                  <a:pt x="419466" y="206745"/>
                  <a:pt x="422762" y="203451"/>
                  <a:pt x="426470" y="203451"/>
                </a:cubicBezTo>
                <a:cubicBezTo>
                  <a:pt x="430591" y="203451"/>
                  <a:pt x="433475" y="206745"/>
                  <a:pt x="433475" y="210452"/>
                </a:cubicBezTo>
                <a:lnTo>
                  <a:pt x="433475" y="232692"/>
                </a:lnTo>
                <a:cubicBezTo>
                  <a:pt x="458610" y="231456"/>
                  <a:pt x="480861" y="221572"/>
                  <a:pt x="498579" y="205922"/>
                </a:cubicBezTo>
                <a:lnTo>
                  <a:pt x="482921" y="190272"/>
                </a:lnTo>
                <a:cubicBezTo>
                  <a:pt x="480037" y="187389"/>
                  <a:pt x="480037" y="182858"/>
                  <a:pt x="482921" y="179976"/>
                </a:cubicBezTo>
                <a:cubicBezTo>
                  <a:pt x="485805" y="177093"/>
                  <a:pt x="489926" y="177093"/>
                  <a:pt x="493222" y="179976"/>
                </a:cubicBezTo>
                <a:lnTo>
                  <a:pt x="508880" y="195626"/>
                </a:lnTo>
                <a:cubicBezTo>
                  <a:pt x="524126" y="178328"/>
                  <a:pt x="534015" y="155677"/>
                  <a:pt x="535663" y="130966"/>
                </a:cubicBezTo>
                <a:lnTo>
                  <a:pt x="513413" y="130966"/>
                </a:lnTo>
                <a:cubicBezTo>
                  <a:pt x="509292" y="130966"/>
                  <a:pt x="506408" y="127671"/>
                  <a:pt x="506408" y="123965"/>
                </a:cubicBezTo>
                <a:cubicBezTo>
                  <a:pt x="506408" y="119846"/>
                  <a:pt x="509292" y="116552"/>
                  <a:pt x="513413" y="116552"/>
                </a:cubicBezTo>
                <a:lnTo>
                  <a:pt x="535663" y="116552"/>
                </a:lnTo>
                <a:cubicBezTo>
                  <a:pt x="534015" y="91841"/>
                  <a:pt x="524126" y="69190"/>
                  <a:pt x="508880" y="51480"/>
                </a:cubicBezTo>
                <a:lnTo>
                  <a:pt x="493222" y="67542"/>
                </a:lnTo>
                <a:cubicBezTo>
                  <a:pt x="491574" y="68778"/>
                  <a:pt x="489514" y="69601"/>
                  <a:pt x="487866" y="69601"/>
                </a:cubicBezTo>
                <a:cubicBezTo>
                  <a:pt x="486217" y="69601"/>
                  <a:pt x="484157" y="68778"/>
                  <a:pt x="482921" y="67542"/>
                </a:cubicBezTo>
                <a:cubicBezTo>
                  <a:pt x="480037" y="64659"/>
                  <a:pt x="480037" y="60129"/>
                  <a:pt x="482921" y="57246"/>
                </a:cubicBezTo>
                <a:lnTo>
                  <a:pt x="498579" y="41596"/>
                </a:lnTo>
                <a:cubicBezTo>
                  <a:pt x="480861" y="26358"/>
                  <a:pt x="458610" y="16474"/>
                  <a:pt x="433475" y="14826"/>
                </a:cubicBezTo>
                <a:lnTo>
                  <a:pt x="433475" y="37066"/>
                </a:lnTo>
                <a:cubicBezTo>
                  <a:pt x="433475" y="41184"/>
                  <a:pt x="430591" y="44067"/>
                  <a:pt x="426470" y="44067"/>
                </a:cubicBezTo>
                <a:cubicBezTo>
                  <a:pt x="422762" y="44067"/>
                  <a:pt x="419466" y="41184"/>
                  <a:pt x="419466" y="37066"/>
                </a:cubicBezTo>
                <a:close/>
                <a:moveTo>
                  <a:pt x="426470" y="0"/>
                </a:moveTo>
                <a:cubicBezTo>
                  <a:pt x="460258" y="0"/>
                  <a:pt x="491162" y="14003"/>
                  <a:pt x="513825" y="36242"/>
                </a:cubicBezTo>
                <a:lnTo>
                  <a:pt x="513825" y="36654"/>
                </a:lnTo>
                <a:cubicBezTo>
                  <a:pt x="536487" y="58894"/>
                  <a:pt x="550085" y="89782"/>
                  <a:pt x="550085" y="123965"/>
                </a:cubicBezTo>
                <a:cubicBezTo>
                  <a:pt x="550085" y="157736"/>
                  <a:pt x="536487" y="188624"/>
                  <a:pt x="513825" y="210864"/>
                </a:cubicBezTo>
                <a:cubicBezTo>
                  <a:pt x="513825" y="210864"/>
                  <a:pt x="513825" y="210864"/>
                  <a:pt x="513825" y="211276"/>
                </a:cubicBezTo>
                <a:cubicBezTo>
                  <a:pt x="503936" y="221160"/>
                  <a:pt x="492810" y="228985"/>
                  <a:pt x="480449" y="235163"/>
                </a:cubicBezTo>
                <a:lnTo>
                  <a:pt x="480449" y="379308"/>
                </a:lnTo>
                <a:cubicBezTo>
                  <a:pt x="480449" y="396194"/>
                  <a:pt x="466439" y="410196"/>
                  <a:pt x="449133" y="410196"/>
                </a:cubicBezTo>
                <a:lnTo>
                  <a:pt x="30904" y="410196"/>
                </a:lnTo>
                <a:cubicBezTo>
                  <a:pt x="14010" y="410196"/>
                  <a:pt x="0" y="396194"/>
                  <a:pt x="0" y="379308"/>
                </a:cubicBezTo>
                <a:lnTo>
                  <a:pt x="0" y="101313"/>
                </a:lnTo>
                <a:cubicBezTo>
                  <a:pt x="0" y="84016"/>
                  <a:pt x="14010" y="70013"/>
                  <a:pt x="30904" y="70013"/>
                </a:cubicBezTo>
                <a:lnTo>
                  <a:pt x="315217" y="70013"/>
                </a:lnTo>
                <a:cubicBezTo>
                  <a:pt x="321398" y="57658"/>
                  <a:pt x="329227" y="46538"/>
                  <a:pt x="338704" y="36654"/>
                </a:cubicBezTo>
                <a:cubicBezTo>
                  <a:pt x="339116" y="36654"/>
                  <a:pt x="339116" y="36654"/>
                  <a:pt x="339116" y="36654"/>
                </a:cubicBezTo>
                <a:lnTo>
                  <a:pt x="339116" y="36242"/>
                </a:lnTo>
                <a:cubicBezTo>
                  <a:pt x="361779" y="14003"/>
                  <a:pt x="392682" y="0"/>
                  <a:pt x="426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81" name="Freeform 48">
            <a:extLst>
              <a:ext uri="{FF2B5EF4-FFF2-40B4-BE49-F238E27FC236}">
                <a16:creationId xmlns:a16="http://schemas.microsoft.com/office/drawing/2014/main" id="{01D8E0F7-8E85-4BCF-8C04-572A82BB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980" y="4648200"/>
            <a:ext cx="1072708" cy="918085"/>
          </a:xfrm>
          <a:custGeom>
            <a:avLst/>
            <a:gdLst>
              <a:gd name="connsiteX0" fmla="*/ 55790 w 547213"/>
              <a:gd name="connsiteY0" fmla="*/ 346824 h 468336"/>
              <a:gd name="connsiteX1" fmla="*/ 15010 w 547213"/>
              <a:gd name="connsiteY1" fmla="*/ 441150 h 468336"/>
              <a:gd name="connsiteX2" fmla="*/ 15422 w 547213"/>
              <a:gd name="connsiteY2" fmla="*/ 449800 h 468336"/>
              <a:gd name="connsiteX3" fmla="*/ 23660 w 547213"/>
              <a:gd name="connsiteY3" fmla="*/ 453919 h 468336"/>
              <a:gd name="connsiteX4" fmla="*/ 515495 w 547213"/>
              <a:gd name="connsiteY4" fmla="*/ 453919 h 468336"/>
              <a:gd name="connsiteX5" fmla="*/ 522910 w 547213"/>
              <a:gd name="connsiteY5" fmla="*/ 449800 h 468336"/>
              <a:gd name="connsiteX6" fmla="*/ 523734 w 547213"/>
              <a:gd name="connsiteY6" fmla="*/ 441150 h 468336"/>
              <a:gd name="connsiteX7" fmla="*/ 482953 w 547213"/>
              <a:gd name="connsiteY7" fmla="*/ 346824 h 468336"/>
              <a:gd name="connsiteX8" fmla="*/ 120336 w 547213"/>
              <a:gd name="connsiteY8" fmla="*/ 252543 h 468336"/>
              <a:gd name="connsiteX9" fmla="*/ 189233 w 547213"/>
              <a:gd name="connsiteY9" fmla="*/ 252543 h 468336"/>
              <a:gd name="connsiteX10" fmla="*/ 196571 w 547213"/>
              <a:gd name="connsiteY10" fmla="*/ 259602 h 468336"/>
              <a:gd name="connsiteX11" fmla="*/ 189233 w 547213"/>
              <a:gd name="connsiteY11" fmla="*/ 266662 h 468336"/>
              <a:gd name="connsiteX12" fmla="*/ 120336 w 547213"/>
              <a:gd name="connsiteY12" fmla="*/ 266662 h 468336"/>
              <a:gd name="connsiteX13" fmla="*/ 113405 w 547213"/>
              <a:gd name="connsiteY13" fmla="*/ 259602 h 468336"/>
              <a:gd name="connsiteX14" fmla="*/ 120336 w 547213"/>
              <a:gd name="connsiteY14" fmla="*/ 252543 h 468336"/>
              <a:gd name="connsiteX15" fmla="*/ 120441 w 547213"/>
              <a:gd name="connsiteY15" fmla="*/ 218022 h 468336"/>
              <a:gd name="connsiteX16" fmla="*/ 278554 w 547213"/>
              <a:gd name="connsiteY16" fmla="*/ 218022 h 468336"/>
              <a:gd name="connsiteX17" fmla="*/ 285590 w 547213"/>
              <a:gd name="connsiteY17" fmla="*/ 225289 h 468336"/>
              <a:gd name="connsiteX18" fmla="*/ 278554 w 547213"/>
              <a:gd name="connsiteY18" fmla="*/ 232152 h 468336"/>
              <a:gd name="connsiteX19" fmla="*/ 120441 w 547213"/>
              <a:gd name="connsiteY19" fmla="*/ 232152 h 468336"/>
              <a:gd name="connsiteX20" fmla="*/ 113405 w 547213"/>
              <a:gd name="connsiteY20" fmla="*/ 225289 h 468336"/>
              <a:gd name="connsiteX21" fmla="*/ 120441 w 547213"/>
              <a:gd name="connsiteY21" fmla="*/ 218022 h 468336"/>
              <a:gd name="connsiteX22" fmla="*/ 120434 w 547213"/>
              <a:gd name="connsiteY22" fmla="*/ 183503 h 468336"/>
              <a:gd name="connsiteX23" fmla="*/ 225459 w 547213"/>
              <a:gd name="connsiteY23" fmla="*/ 183503 h 468336"/>
              <a:gd name="connsiteX24" fmla="*/ 232902 w 547213"/>
              <a:gd name="connsiteY24" fmla="*/ 190562 h 468336"/>
              <a:gd name="connsiteX25" fmla="*/ 225459 w 547213"/>
              <a:gd name="connsiteY25" fmla="*/ 197622 h 468336"/>
              <a:gd name="connsiteX26" fmla="*/ 120434 w 547213"/>
              <a:gd name="connsiteY26" fmla="*/ 197622 h 468336"/>
              <a:gd name="connsiteX27" fmla="*/ 113405 w 547213"/>
              <a:gd name="connsiteY27" fmla="*/ 190562 h 468336"/>
              <a:gd name="connsiteX28" fmla="*/ 120434 w 547213"/>
              <a:gd name="connsiteY28" fmla="*/ 183503 h 468336"/>
              <a:gd name="connsiteX29" fmla="*/ 120457 w 547213"/>
              <a:gd name="connsiteY29" fmla="*/ 147166 h 468336"/>
              <a:gd name="connsiteX30" fmla="*/ 173572 w 547213"/>
              <a:gd name="connsiteY30" fmla="*/ 147166 h 468336"/>
              <a:gd name="connsiteX31" fmla="*/ 180211 w 547213"/>
              <a:gd name="connsiteY31" fmla="*/ 154641 h 468336"/>
              <a:gd name="connsiteX32" fmla="*/ 173572 w 547213"/>
              <a:gd name="connsiteY32" fmla="*/ 161285 h 468336"/>
              <a:gd name="connsiteX33" fmla="*/ 120457 w 547213"/>
              <a:gd name="connsiteY33" fmla="*/ 161285 h 468336"/>
              <a:gd name="connsiteX34" fmla="*/ 113403 w 547213"/>
              <a:gd name="connsiteY34" fmla="*/ 154641 h 468336"/>
              <a:gd name="connsiteX35" fmla="*/ 120457 w 547213"/>
              <a:gd name="connsiteY35" fmla="*/ 147166 h 468336"/>
              <a:gd name="connsiteX36" fmla="*/ 102337 w 547213"/>
              <a:gd name="connsiteY36" fmla="*/ 119041 h 468336"/>
              <a:gd name="connsiteX37" fmla="*/ 92863 w 547213"/>
              <a:gd name="connsiteY37" fmla="*/ 128514 h 468336"/>
              <a:gd name="connsiteX38" fmla="*/ 92863 w 547213"/>
              <a:gd name="connsiteY38" fmla="*/ 287510 h 468336"/>
              <a:gd name="connsiteX39" fmla="*/ 102749 w 547213"/>
              <a:gd name="connsiteY39" fmla="*/ 297396 h 468336"/>
              <a:gd name="connsiteX40" fmla="*/ 435994 w 547213"/>
              <a:gd name="connsiteY40" fmla="*/ 297396 h 468336"/>
              <a:gd name="connsiteX41" fmla="*/ 445469 w 547213"/>
              <a:gd name="connsiteY41" fmla="*/ 287510 h 468336"/>
              <a:gd name="connsiteX42" fmla="*/ 445469 w 547213"/>
              <a:gd name="connsiteY42" fmla="*/ 171764 h 468336"/>
              <a:gd name="connsiteX43" fmla="*/ 424460 w 547213"/>
              <a:gd name="connsiteY43" fmla="*/ 171764 h 468336"/>
              <a:gd name="connsiteX44" fmla="*/ 414986 w 547213"/>
              <a:gd name="connsiteY44" fmla="*/ 195655 h 468336"/>
              <a:gd name="connsiteX45" fmla="*/ 402629 w 547213"/>
              <a:gd name="connsiteY45" fmla="*/ 204305 h 468336"/>
              <a:gd name="connsiteX46" fmla="*/ 402217 w 547213"/>
              <a:gd name="connsiteY46" fmla="*/ 204305 h 468336"/>
              <a:gd name="connsiteX47" fmla="*/ 389859 w 547213"/>
              <a:gd name="connsiteY47" fmla="*/ 196479 h 468336"/>
              <a:gd name="connsiteX48" fmla="*/ 378325 w 547213"/>
              <a:gd name="connsiteY48" fmla="*/ 171764 h 468336"/>
              <a:gd name="connsiteX49" fmla="*/ 288938 w 547213"/>
              <a:gd name="connsiteY49" fmla="*/ 171764 h 468336"/>
              <a:gd name="connsiteX50" fmla="*/ 271225 w 547213"/>
              <a:gd name="connsiteY50" fmla="*/ 153641 h 468336"/>
              <a:gd name="connsiteX51" fmla="*/ 271225 w 547213"/>
              <a:gd name="connsiteY51" fmla="*/ 119041 h 468336"/>
              <a:gd name="connsiteX52" fmla="*/ 364767 w 547213"/>
              <a:gd name="connsiteY52" fmla="*/ 91726 h 468336"/>
              <a:gd name="connsiteX53" fmla="*/ 364767 w 547213"/>
              <a:gd name="connsiteY53" fmla="*/ 110523 h 468336"/>
              <a:gd name="connsiteX54" fmla="*/ 401086 w 547213"/>
              <a:gd name="connsiteY54" fmla="*/ 120329 h 468336"/>
              <a:gd name="connsiteX55" fmla="*/ 417594 w 547213"/>
              <a:gd name="connsiteY55" fmla="*/ 120329 h 468336"/>
              <a:gd name="connsiteX56" fmla="*/ 453913 w 547213"/>
              <a:gd name="connsiteY56" fmla="*/ 110523 h 468336"/>
              <a:gd name="connsiteX57" fmla="*/ 453913 w 547213"/>
              <a:gd name="connsiteY57" fmla="*/ 91726 h 468336"/>
              <a:gd name="connsiteX58" fmla="*/ 416769 w 547213"/>
              <a:gd name="connsiteY58" fmla="*/ 104802 h 468336"/>
              <a:gd name="connsiteX59" fmla="*/ 409340 w 547213"/>
              <a:gd name="connsiteY59" fmla="*/ 106028 h 468336"/>
              <a:gd name="connsiteX60" fmla="*/ 401911 w 547213"/>
              <a:gd name="connsiteY60" fmla="*/ 104802 h 468336"/>
              <a:gd name="connsiteX61" fmla="*/ 67324 w 547213"/>
              <a:gd name="connsiteY61" fmla="*/ 84441 h 468336"/>
              <a:gd name="connsiteX62" fmla="*/ 58262 w 547213"/>
              <a:gd name="connsiteY62" fmla="*/ 93914 h 468336"/>
              <a:gd name="connsiteX63" fmla="*/ 58262 w 547213"/>
              <a:gd name="connsiteY63" fmla="*/ 332407 h 468336"/>
              <a:gd name="connsiteX64" fmla="*/ 480482 w 547213"/>
              <a:gd name="connsiteY64" fmla="*/ 332407 h 468336"/>
              <a:gd name="connsiteX65" fmla="*/ 480482 w 547213"/>
              <a:gd name="connsiteY65" fmla="*/ 171764 h 468336"/>
              <a:gd name="connsiteX66" fmla="*/ 459886 w 547213"/>
              <a:gd name="connsiteY66" fmla="*/ 171764 h 468336"/>
              <a:gd name="connsiteX67" fmla="*/ 459886 w 547213"/>
              <a:gd name="connsiteY67" fmla="*/ 287510 h 468336"/>
              <a:gd name="connsiteX68" fmla="*/ 435994 w 547213"/>
              <a:gd name="connsiteY68" fmla="*/ 311400 h 468336"/>
              <a:gd name="connsiteX69" fmla="*/ 102749 w 547213"/>
              <a:gd name="connsiteY69" fmla="*/ 311400 h 468336"/>
              <a:gd name="connsiteX70" fmla="*/ 78858 w 547213"/>
              <a:gd name="connsiteY70" fmla="*/ 287510 h 468336"/>
              <a:gd name="connsiteX71" fmla="*/ 78858 w 547213"/>
              <a:gd name="connsiteY71" fmla="*/ 128514 h 468336"/>
              <a:gd name="connsiteX72" fmla="*/ 102337 w 547213"/>
              <a:gd name="connsiteY72" fmla="*/ 105036 h 468336"/>
              <a:gd name="connsiteX73" fmla="*/ 271225 w 547213"/>
              <a:gd name="connsiteY73" fmla="*/ 105036 h 468336"/>
              <a:gd name="connsiteX74" fmla="*/ 271225 w 547213"/>
              <a:gd name="connsiteY74" fmla="*/ 84441 h 468336"/>
              <a:gd name="connsiteX75" fmla="*/ 409340 w 547213"/>
              <a:gd name="connsiteY75" fmla="*/ 49231 h 468336"/>
              <a:gd name="connsiteX76" fmla="*/ 349497 w 547213"/>
              <a:gd name="connsiteY76" fmla="*/ 70887 h 468336"/>
              <a:gd name="connsiteX77" fmla="*/ 406451 w 547213"/>
              <a:gd name="connsiteY77" fmla="*/ 91726 h 468336"/>
              <a:gd name="connsiteX78" fmla="*/ 412229 w 547213"/>
              <a:gd name="connsiteY78" fmla="*/ 91726 h 468336"/>
              <a:gd name="connsiteX79" fmla="*/ 469183 w 547213"/>
              <a:gd name="connsiteY79" fmla="*/ 70887 h 468336"/>
              <a:gd name="connsiteX80" fmla="*/ 406864 w 547213"/>
              <a:gd name="connsiteY80" fmla="*/ 35338 h 468336"/>
              <a:gd name="connsiteX81" fmla="*/ 411816 w 547213"/>
              <a:gd name="connsiteY81" fmla="*/ 35338 h 468336"/>
              <a:gd name="connsiteX82" fmla="*/ 486104 w 547213"/>
              <a:gd name="connsiteY82" fmla="*/ 61898 h 468336"/>
              <a:gd name="connsiteX83" fmla="*/ 492295 w 547213"/>
              <a:gd name="connsiteY83" fmla="*/ 68844 h 468336"/>
              <a:gd name="connsiteX84" fmla="*/ 492707 w 547213"/>
              <a:gd name="connsiteY84" fmla="*/ 70887 h 468336"/>
              <a:gd name="connsiteX85" fmla="*/ 492707 w 547213"/>
              <a:gd name="connsiteY85" fmla="*/ 101942 h 468336"/>
              <a:gd name="connsiteX86" fmla="*/ 485279 w 547213"/>
              <a:gd name="connsiteY86" fmla="*/ 109297 h 468336"/>
              <a:gd name="connsiteX87" fmla="*/ 477850 w 547213"/>
              <a:gd name="connsiteY87" fmla="*/ 101942 h 468336"/>
              <a:gd name="connsiteX88" fmla="*/ 477850 w 547213"/>
              <a:gd name="connsiteY88" fmla="*/ 82737 h 468336"/>
              <a:gd name="connsiteX89" fmla="*/ 467532 w 547213"/>
              <a:gd name="connsiteY89" fmla="*/ 86823 h 468336"/>
              <a:gd name="connsiteX90" fmla="*/ 467532 w 547213"/>
              <a:gd name="connsiteY90" fmla="*/ 115426 h 468336"/>
              <a:gd name="connsiteX91" fmla="*/ 462580 w 547213"/>
              <a:gd name="connsiteY91" fmla="*/ 122372 h 468336"/>
              <a:gd name="connsiteX92" fmla="*/ 421308 w 547213"/>
              <a:gd name="connsiteY92" fmla="*/ 134222 h 468336"/>
              <a:gd name="connsiteX93" fmla="*/ 409340 w 547213"/>
              <a:gd name="connsiteY93" fmla="*/ 135856 h 468336"/>
              <a:gd name="connsiteX94" fmla="*/ 396958 w 547213"/>
              <a:gd name="connsiteY94" fmla="*/ 134222 h 468336"/>
              <a:gd name="connsiteX95" fmla="*/ 355687 w 547213"/>
              <a:gd name="connsiteY95" fmla="*/ 122372 h 468336"/>
              <a:gd name="connsiteX96" fmla="*/ 350735 w 547213"/>
              <a:gd name="connsiteY96" fmla="*/ 115426 h 468336"/>
              <a:gd name="connsiteX97" fmla="*/ 350735 w 547213"/>
              <a:gd name="connsiteY97" fmla="*/ 86823 h 468336"/>
              <a:gd name="connsiteX98" fmla="*/ 332575 w 547213"/>
              <a:gd name="connsiteY98" fmla="*/ 79877 h 468336"/>
              <a:gd name="connsiteX99" fmla="*/ 325972 w 547213"/>
              <a:gd name="connsiteY99" fmla="*/ 70887 h 468336"/>
              <a:gd name="connsiteX100" fmla="*/ 332575 w 547213"/>
              <a:gd name="connsiteY100" fmla="*/ 61898 h 468336"/>
              <a:gd name="connsiteX101" fmla="*/ 288938 w 547213"/>
              <a:gd name="connsiteY101" fmla="*/ 14417 h 468336"/>
              <a:gd name="connsiteX102" fmla="*/ 285231 w 547213"/>
              <a:gd name="connsiteY102" fmla="*/ 18124 h 468336"/>
              <a:gd name="connsiteX103" fmla="*/ 285231 w 547213"/>
              <a:gd name="connsiteY103" fmla="*/ 153641 h 468336"/>
              <a:gd name="connsiteX104" fmla="*/ 288938 w 547213"/>
              <a:gd name="connsiteY104" fmla="*/ 156936 h 468336"/>
              <a:gd name="connsiteX105" fmla="*/ 382856 w 547213"/>
              <a:gd name="connsiteY105" fmla="*/ 156936 h 468336"/>
              <a:gd name="connsiteX106" fmla="*/ 389447 w 547213"/>
              <a:gd name="connsiteY106" fmla="*/ 161467 h 468336"/>
              <a:gd name="connsiteX107" fmla="*/ 402217 w 547213"/>
              <a:gd name="connsiteY107" fmla="*/ 189476 h 468336"/>
              <a:gd name="connsiteX108" fmla="*/ 412927 w 547213"/>
              <a:gd name="connsiteY108" fmla="*/ 161879 h 468336"/>
              <a:gd name="connsiteX109" fmla="*/ 419517 w 547213"/>
              <a:gd name="connsiteY109" fmla="*/ 156936 h 468336"/>
              <a:gd name="connsiteX110" fmla="*/ 529501 w 547213"/>
              <a:gd name="connsiteY110" fmla="*/ 156936 h 468336"/>
              <a:gd name="connsiteX111" fmla="*/ 533208 w 547213"/>
              <a:gd name="connsiteY111" fmla="*/ 153641 h 468336"/>
              <a:gd name="connsiteX112" fmla="*/ 533208 w 547213"/>
              <a:gd name="connsiteY112" fmla="*/ 18124 h 468336"/>
              <a:gd name="connsiteX113" fmla="*/ 529501 w 547213"/>
              <a:gd name="connsiteY113" fmla="*/ 14417 h 468336"/>
              <a:gd name="connsiteX114" fmla="*/ 288938 w 547213"/>
              <a:gd name="connsiteY114" fmla="*/ 0 h 468336"/>
              <a:gd name="connsiteX115" fmla="*/ 529501 w 547213"/>
              <a:gd name="connsiteY115" fmla="*/ 0 h 468336"/>
              <a:gd name="connsiteX116" fmla="*/ 547213 w 547213"/>
              <a:gd name="connsiteY116" fmla="*/ 18124 h 468336"/>
              <a:gd name="connsiteX117" fmla="*/ 547213 w 547213"/>
              <a:gd name="connsiteY117" fmla="*/ 153641 h 468336"/>
              <a:gd name="connsiteX118" fmla="*/ 529501 w 547213"/>
              <a:gd name="connsiteY118" fmla="*/ 171764 h 468336"/>
              <a:gd name="connsiteX119" fmla="*/ 494899 w 547213"/>
              <a:gd name="connsiteY119" fmla="*/ 171764 h 468336"/>
              <a:gd name="connsiteX120" fmla="*/ 494899 w 547213"/>
              <a:gd name="connsiteY120" fmla="*/ 338174 h 468336"/>
              <a:gd name="connsiteX121" fmla="*/ 536915 w 547213"/>
              <a:gd name="connsiteY121" fmla="*/ 435384 h 468336"/>
              <a:gd name="connsiteX122" fmla="*/ 534856 w 547213"/>
              <a:gd name="connsiteY122" fmla="*/ 458039 h 468336"/>
              <a:gd name="connsiteX123" fmla="*/ 515495 w 547213"/>
              <a:gd name="connsiteY123" fmla="*/ 468336 h 468336"/>
              <a:gd name="connsiteX124" fmla="*/ 23660 w 547213"/>
              <a:gd name="connsiteY124" fmla="*/ 468336 h 468336"/>
              <a:gd name="connsiteX125" fmla="*/ 3888 w 547213"/>
              <a:gd name="connsiteY125" fmla="*/ 458039 h 468336"/>
              <a:gd name="connsiteX126" fmla="*/ 1828 w 547213"/>
              <a:gd name="connsiteY126" fmla="*/ 435384 h 468336"/>
              <a:gd name="connsiteX127" fmla="*/ 43844 w 547213"/>
              <a:gd name="connsiteY127" fmla="*/ 338174 h 468336"/>
              <a:gd name="connsiteX128" fmla="*/ 43844 w 547213"/>
              <a:gd name="connsiteY128" fmla="*/ 93914 h 468336"/>
              <a:gd name="connsiteX129" fmla="*/ 67324 w 547213"/>
              <a:gd name="connsiteY129" fmla="*/ 70024 h 468336"/>
              <a:gd name="connsiteX130" fmla="*/ 271225 w 547213"/>
              <a:gd name="connsiteY130" fmla="*/ 70024 h 468336"/>
              <a:gd name="connsiteX131" fmla="*/ 271225 w 547213"/>
              <a:gd name="connsiteY131" fmla="*/ 18124 h 468336"/>
              <a:gd name="connsiteX132" fmla="*/ 288938 w 547213"/>
              <a:gd name="connsiteY132" fmla="*/ 0 h 46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47213" h="468336">
                <a:moveTo>
                  <a:pt x="55790" y="346824"/>
                </a:moveTo>
                <a:lnTo>
                  <a:pt x="15010" y="441150"/>
                </a:lnTo>
                <a:cubicBezTo>
                  <a:pt x="13774" y="444034"/>
                  <a:pt x="14186" y="447329"/>
                  <a:pt x="15422" y="449800"/>
                </a:cubicBezTo>
                <a:cubicBezTo>
                  <a:pt x="17893" y="452272"/>
                  <a:pt x="20365" y="453919"/>
                  <a:pt x="23660" y="453919"/>
                </a:cubicBezTo>
                <a:lnTo>
                  <a:pt x="515495" y="453919"/>
                </a:lnTo>
                <a:cubicBezTo>
                  <a:pt x="518379" y="453919"/>
                  <a:pt x="521262" y="452272"/>
                  <a:pt x="522910" y="449800"/>
                </a:cubicBezTo>
                <a:cubicBezTo>
                  <a:pt x="524969" y="447329"/>
                  <a:pt x="524969" y="444034"/>
                  <a:pt x="523734" y="441150"/>
                </a:cubicBezTo>
                <a:lnTo>
                  <a:pt x="482953" y="346824"/>
                </a:lnTo>
                <a:close/>
                <a:moveTo>
                  <a:pt x="120336" y="252543"/>
                </a:moveTo>
                <a:lnTo>
                  <a:pt x="189233" y="252543"/>
                </a:lnTo>
                <a:cubicBezTo>
                  <a:pt x="193310" y="252543"/>
                  <a:pt x="196571" y="255450"/>
                  <a:pt x="196571" y="259602"/>
                </a:cubicBezTo>
                <a:cubicBezTo>
                  <a:pt x="196571" y="263340"/>
                  <a:pt x="193310" y="266662"/>
                  <a:pt x="189233" y="266662"/>
                </a:cubicBezTo>
                <a:lnTo>
                  <a:pt x="120336" y="266662"/>
                </a:lnTo>
                <a:cubicBezTo>
                  <a:pt x="116259" y="266662"/>
                  <a:pt x="113405" y="263340"/>
                  <a:pt x="113405" y="259602"/>
                </a:cubicBezTo>
                <a:cubicBezTo>
                  <a:pt x="113405" y="255450"/>
                  <a:pt x="116259" y="252543"/>
                  <a:pt x="120336" y="252543"/>
                </a:cubicBezTo>
                <a:close/>
                <a:moveTo>
                  <a:pt x="120441" y="218022"/>
                </a:moveTo>
                <a:lnTo>
                  <a:pt x="278554" y="218022"/>
                </a:lnTo>
                <a:cubicBezTo>
                  <a:pt x="282279" y="218022"/>
                  <a:pt x="285590" y="221252"/>
                  <a:pt x="285590" y="225289"/>
                </a:cubicBezTo>
                <a:cubicBezTo>
                  <a:pt x="285590" y="229326"/>
                  <a:pt x="282279" y="232152"/>
                  <a:pt x="278554" y="232152"/>
                </a:cubicBezTo>
                <a:lnTo>
                  <a:pt x="120441" y="232152"/>
                </a:lnTo>
                <a:cubicBezTo>
                  <a:pt x="116302" y="232152"/>
                  <a:pt x="113405" y="229326"/>
                  <a:pt x="113405" y="225289"/>
                </a:cubicBezTo>
                <a:cubicBezTo>
                  <a:pt x="113405" y="221252"/>
                  <a:pt x="116302" y="218022"/>
                  <a:pt x="120441" y="218022"/>
                </a:cubicBezTo>
                <a:close/>
                <a:moveTo>
                  <a:pt x="120434" y="183503"/>
                </a:moveTo>
                <a:lnTo>
                  <a:pt x="225459" y="183503"/>
                </a:lnTo>
                <a:cubicBezTo>
                  <a:pt x="229594" y="183503"/>
                  <a:pt x="232902" y="186825"/>
                  <a:pt x="232902" y="190562"/>
                </a:cubicBezTo>
                <a:cubicBezTo>
                  <a:pt x="232902" y="194715"/>
                  <a:pt x="229594" y="197622"/>
                  <a:pt x="225459" y="197622"/>
                </a:cubicBezTo>
                <a:lnTo>
                  <a:pt x="120434" y="197622"/>
                </a:lnTo>
                <a:cubicBezTo>
                  <a:pt x="116299" y="197622"/>
                  <a:pt x="113405" y="194715"/>
                  <a:pt x="113405" y="190562"/>
                </a:cubicBezTo>
                <a:cubicBezTo>
                  <a:pt x="113405" y="186825"/>
                  <a:pt x="116299" y="183503"/>
                  <a:pt x="120434" y="183503"/>
                </a:cubicBezTo>
                <a:close/>
                <a:moveTo>
                  <a:pt x="120457" y="147166"/>
                </a:moveTo>
                <a:lnTo>
                  <a:pt x="173572" y="147166"/>
                </a:lnTo>
                <a:cubicBezTo>
                  <a:pt x="177306" y="147166"/>
                  <a:pt x="180211" y="150488"/>
                  <a:pt x="180211" y="154641"/>
                </a:cubicBezTo>
                <a:cubicBezTo>
                  <a:pt x="180211" y="157963"/>
                  <a:pt x="177306" y="161285"/>
                  <a:pt x="173572" y="161285"/>
                </a:cubicBezTo>
                <a:lnTo>
                  <a:pt x="120457" y="161285"/>
                </a:lnTo>
                <a:cubicBezTo>
                  <a:pt x="116308" y="161285"/>
                  <a:pt x="113403" y="157963"/>
                  <a:pt x="113403" y="154641"/>
                </a:cubicBezTo>
                <a:cubicBezTo>
                  <a:pt x="113403" y="150488"/>
                  <a:pt x="116308" y="147166"/>
                  <a:pt x="120457" y="147166"/>
                </a:cubicBezTo>
                <a:close/>
                <a:moveTo>
                  <a:pt x="102337" y="119041"/>
                </a:moveTo>
                <a:cubicBezTo>
                  <a:pt x="97394" y="119041"/>
                  <a:pt x="92863" y="123572"/>
                  <a:pt x="92863" y="128514"/>
                </a:cubicBezTo>
                <a:lnTo>
                  <a:pt x="92863" y="287510"/>
                </a:lnTo>
                <a:cubicBezTo>
                  <a:pt x="92863" y="293276"/>
                  <a:pt x="97394" y="297396"/>
                  <a:pt x="102749" y="297396"/>
                </a:cubicBezTo>
                <a:lnTo>
                  <a:pt x="435994" y="297396"/>
                </a:lnTo>
                <a:cubicBezTo>
                  <a:pt x="441349" y="297396"/>
                  <a:pt x="445469" y="292865"/>
                  <a:pt x="445469" y="287510"/>
                </a:cubicBezTo>
                <a:lnTo>
                  <a:pt x="445469" y="171764"/>
                </a:lnTo>
                <a:lnTo>
                  <a:pt x="424460" y="171764"/>
                </a:lnTo>
                <a:lnTo>
                  <a:pt x="414986" y="195655"/>
                </a:lnTo>
                <a:cubicBezTo>
                  <a:pt x="413339" y="201010"/>
                  <a:pt x="408396" y="204305"/>
                  <a:pt x="402629" y="204305"/>
                </a:cubicBezTo>
                <a:cubicBezTo>
                  <a:pt x="402629" y="204305"/>
                  <a:pt x="402629" y="204305"/>
                  <a:pt x="402217" y="204305"/>
                </a:cubicBezTo>
                <a:cubicBezTo>
                  <a:pt x="396862" y="204305"/>
                  <a:pt x="391919" y="201422"/>
                  <a:pt x="389859" y="196479"/>
                </a:cubicBezTo>
                <a:lnTo>
                  <a:pt x="378325" y="171764"/>
                </a:lnTo>
                <a:lnTo>
                  <a:pt x="288938" y="171764"/>
                </a:lnTo>
                <a:cubicBezTo>
                  <a:pt x="279052" y="171764"/>
                  <a:pt x="271225" y="163526"/>
                  <a:pt x="271225" y="153641"/>
                </a:cubicBezTo>
                <a:lnTo>
                  <a:pt x="271225" y="119041"/>
                </a:lnTo>
                <a:close/>
                <a:moveTo>
                  <a:pt x="364767" y="91726"/>
                </a:moveTo>
                <a:lnTo>
                  <a:pt x="364767" y="110523"/>
                </a:lnTo>
                <a:lnTo>
                  <a:pt x="401086" y="120329"/>
                </a:lnTo>
                <a:cubicBezTo>
                  <a:pt x="406451" y="121964"/>
                  <a:pt x="412229" y="121964"/>
                  <a:pt x="417594" y="120329"/>
                </a:cubicBezTo>
                <a:lnTo>
                  <a:pt x="453913" y="110523"/>
                </a:lnTo>
                <a:lnTo>
                  <a:pt x="453913" y="91726"/>
                </a:lnTo>
                <a:lnTo>
                  <a:pt x="416769" y="104802"/>
                </a:lnTo>
                <a:cubicBezTo>
                  <a:pt x="414292" y="106028"/>
                  <a:pt x="411816" y="106028"/>
                  <a:pt x="409340" y="106028"/>
                </a:cubicBezTo>
                <a:cubicBezTo>
                  <a:pt x="406451" y="106028"/>
                  <a:pt x="403975" y="106028"/>
                  <a:pt x="401911" y="104802"/>
                </a:cubicBezTo>
                <a:close/>
                <a:moveTo>
                  <a:pt x="67324" y="84441"/>
                </a:moveTo>
                <a:cubicBezTo>
                  <a:pt x="62381" y="84441"/>
                  <a:pt x="58262" y="88148"/>
                  <a:pt x="58262" y="93914"/>
                </a:cubicBezTo>
                <a:lnTo>
                  <a:pt x="58262" y="332407"/>
                </a:lnTo>
                <a:lnTo>
                  <a:pt x="480482" y="332407"/>
                </a:lnTo>
                <a:lnTo>
                  <a:pt x="480482" y="171764"/>
                </a:lnTo>
                <a:lnTo>
                  <a:pt x="459886" y="171764"/>
                </a:lnTo>
                <a:lnTo>
                  <a:pt x="459886" y="287510"/>
                </a:lnTo>
                <a:cubicBezTo>
                  <a:pt x="459886" y="300691"/>
                  <a:pt x="448764" y="311400"/>
                  <a:pt x="435994" y="311400"/>
                </a:cubicBezTo>
                <a:lnTo>
                  <a:pt x="102749" y="311400"/>
                </a:lnTo>
                <a:cubicBezTo>
                  <a:pt x="89156" y="311400"/>
                  <a:pt x="78858" y="300691"/>
                  <a:pt x="78858" y="287510"/>
                </a:cubicBezTo>
                <a:lnTo>
                  <a:pt x="78858" y="128514"/>
                </a:lnTo>
                <a:cubicBezTo>
                  <a:pt x="78858" y="115745"/>
                  <a:pt x="89156" y="105036"/>
                  <a:pt x="102337" y="105036"/>
                </a:cubicBezTo>
                <a:lnTo>
                  <a:pt x="271225" y="105036"/>
                </a:lnTo>
                <a:lnTo>
                  <a:pt x="271225" y="84441"/>
                </a:lnTo>
                <a:close/>
                <a:moveTo>
                  <a:pt x="409340" y="49231"/>
                </a:moveTo>
                <a:lnTo>
                  <a:pt x="349497" y="70887"/>
                </a:lnTo>
                <a:lnTo>
                  <a:pt x="406451" y="91726"/>
                </a:lnTo>
                <a:cubicBezTo>
                  <a:pt x="408514" y="92544"/>
                  <a:pt x="410165" y="92544"/>
                  <a:pt x="412229" y="91726"/>
                </a:cubicBezTo>
                <a:lnTo>
                  <a:pt x="469183" y="70887"/>
                </a:lnTo>
                <a:close/>
                <a:moveTo>
                  <a:pt x="406864" y="35338"/>
                </a:moveTo>
                <a:cubicBezTo>
                  <a:pt x="408514" y="34521"/>
                  <a:pt x="410165" y="34521"/>
                  <a:pt x="411816" y="35338"/>
                </a:cubicBezTo>
                <a:lnTo>
                  <a:pt x="486104" y="61898"/>
                </a:lnTo>
                <a:cubicBezTo>
                  <a:pt x="489406" y="63124"/>
                  <a:pt x="491469" y="65984"/>
                  <a:pt x="492295" y="68844"/>
                </a:cubicBezTo>
                <a:cubicBezTo>
                  <a:pt x="492295" y="69661"/>
                  <a:pt x="492707" y="70479"/>
                  <a:pt x="492707" y="70887"/>
                </a:cubicBezTo>
                <a:lnTo>
                  <a:pt x="492707" y="101942"/>
                </a:lnTo>
                <a:cubicBezTo>
                  <a:pt x="492707" y="106028"/>
                  <a:pt x="489406" y="109297"/>
                  <a:pt x="485279" y="109297"/>
                </a:cubicBezTo>
                <a:cubicBezTo>
                  <a:pt x="481564" y="109297"/>
                  <a:pt x="477850" y="106028"/>
                  <a:pt x="477850" y="101942"/>
                </a:cubicBezTo>
                <a:lnTo>
                  <a:pt x="477850" y="82737"/>
                </a:lnTo>
                <a:lnTo>
                  <a:pt x="467532" y="86823"/>
                </a:lnTo>
                <a:lnTo>
                  <a:pt x="467532" y="115426"/>
                </a:lnTo>
                <a:cubicBezTo>
                  <a:pt x="467532" y="118695"/>
                  <a:pt x="465468" y="121555"/>
                  <a:pt x="462580" y="122372"/>
                </a:cubicBezTo>
                <a:lnTo>
                  <a:pt x="421308" y="134222"/>
                </a:lnTo>
                <a:cubicBezTo>
                  <a:pt x="417594" y="135039"/>
                  <a:pt x="413467" y="135856"/>
                  <a:pt x="409340" y="135856"/>
                </a:cubicBezTo>
                <a:cubicBezTo>
                  <a:pt x="405213" y="135856"/>
                  <a:pt x="401086" y="135039"/>
                  <a:pt x="396958" y="134222"/>
                </a:cubicBezTo>
                <a:lnTo>
                  <a:pt x="355687" y="122372"/>
                </a:lnTo>
                <a:cubicBezTo>
                  <a:pt x="352798" y="121555"/>
                  <a:pt x="350735" y="118695"/>
                  <a:pt x="350735" y="115426"/>
                </a:cubicBezTo>
                <a:lnTo>
                  <a:pt x="350735" y="86823"/>
                </a:lnTo>
                <a:lnTo>
                  <a:pt x="332575" y="79877"/>
                </a:lnTo>
                <a:cubicBezTo>
                  <a:pt x="328448" y="78651"/>
                  <a:pt x="325972" y="75382"/>
                  <a:pt x="325972" y="70887"/>
                </a:cubicBezTo>
                <a:cubicBezTo>
                  <a:pt x="325972" y="67210"/>
                  <a:pt x="328448" y="63532"/>
                  <a:pt x="332575" y="61898"/>
                </a:cubicBezTo>
                <a:close/>
                <a:moveTo>
                  <a:pt x="288938" y="14417"/>
                </a:moveTo>
                <a:cubicBezTo>
                  <a:pt x="286879" y="14417"/>
                  <a:pt x="285231" y="16064"/>
                  <a:pt x="285231" y="18124"/>
                </a:cubicBezTo>
                <a:lnTo>
                  <a:pt x="285231" y="153641"/>
                </a:lnTo>
                <a:cubicBezTo>
                  <a:pt x="285231" y="155700"/>
                  <a:pt x="286879" y="156936"/>
                  <a:pt x="288938" y="156936"/>
                </a:cubicBezTo>
                <a:lnTo>
                  <a:pt x="382856" y="156936"/>
                </a:lnTo>
                <a:cubicBezTo>
                  <a:pt x="385740" y="156936"/>
                  <a:pt x="388211" y="158995"/>
                  <a:pt x="389447" y="161467"/>
                </a:cubicBezTo>
                <a:lnTo>
                  <a:pt x="402217" y="189476"/>
                </a:lnTo>
                <a:lnTo>
                  <a:pt x="412927" y="161879"/>
                </a:lnTo>
                <a:cubicBezTo>
                  <a:pt x="413751" y="158995"/>
                  <a:pt x="416634" y="156936"/>
                  <a:pt x="419517" y="156936"/>
                </a:cubicBezTo>
                <a:lnTo>
                  <a:pt x="529501" y="156936"/>
                </a:lnTo>
                <a:cubicBezTo>
                  <a:pt x="531148" y="156936"/>
                  <a:pt x="533208" y="155700"/>
                  <a:pt x="533208" y="153641"/>
                </a:cubicBezTo>
                <a:lnTo>
                  <a:pt x="533208" y="18124"/>
                </a:lnTo>
                <a:cubicBezTo>
                  <a:pt x="533208" y="16064"/>
                  <a:pt x="531148" y="14417"/>
                  <a:pt x="529501" y="14417"/>
                </a:cubicBezTo>
                <a:close/>
                <a:moveTo>
                  <a:pt x="288938" y="0"/>
                </a:moveTo>
                <a:lnTo>
                  <a:pt x="529501" y="0"/>
                </a:lnTo>
                <a:cubicBezTo>
                  <a:pt x="538975" y="0"/>
                  <a:pt x="547213" y="8238"/>
                  <a:pt x="547213" y="18124"/>
                </a:cubicBezTo>
                <a:lnTo>
                  <a:pt x="547213" y="153641"/>
                </a:lnTo>
                <a:cubicBezTo>
                  <a:pt x="547213" y="163526"/>
                  <a:pt x="538975" y="171764"/>
                  <a:pt x="529501" y="171764"/>
                </a:cubicBezTo>
                <a:lnTo>
                  <a:pt x="494899" y="171764"/>
                </a:lnTo>
                <a:lnTo>
                  <a:pt x="494899" y="338174"/>
                </a:lnTo>
                <a:lnTo>
                  <a:pt x="536915" y="435384"/>
                </a:lnTo>
                <a:cubicBezTo>
                  <a:pt x="540211" y="442798"/>
                  <a:pt x="539387" y="451036"/>
                  <a:pt x="534856" y="458039"/>
                </a:cubicBezTo>
                <a:cubicBezTo>
                  <a:pt x="530736" y="464629"/>
                  <a:pt x="523322" y="468336"/>
                  <a:pt x="515495" y="468336"/>
                </a:cubicBezTo>
                <a:lnTo>
                  <a:pt x="23660" y="468336"/>
                </a:lnTo>
                <a:cubicBezTo>
                  <a:pt x="15422" y="468336"/>
                  <a:pt x="8419" y="464629"/>
                  <a:pt x="3888" y="458039"/>
                </a:cubicBezTo>
                <a:cubicBezTo>
                  <a:pt x="-643" y="451036"/>
                  <a:pt x="-1055" y="442798"/>
                  <a:pt x="1828" y="435384"/>
                </a:cubicBezTo>
                <a:lnTo>
                  <a:pt x="43844" y="338174"/>
                </a:lnTo>
                <a:lnTo>
                  <a:pt x="43844" y="93914"/>
                </a:lnTo>
                <a:cubicBezTo>
                  <a:pt x="43844" y="80733"/>
                  <a:pt x="54554" y="70024"/>
                  <a:pt x="67324" y="70024"/>
                </a:cubicBezTo>
                <a:lnTo>
                  <a:pt x="271225" y="70024"/>
                </a:lnTo>
                <a:lnTo>
                  <a:pt x="271225" y="18124"/>
                </a:lnTo>
                <a:cubicBezTo>
                  <a:pt x="271225" y="8238"/>
                  <a:pt x="279052" y="0"/>
                  <a:pt x="2889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BA1E63B-F3A3-4C04-88A1-8A0FD3BFDECC}"/>
              </a:ext>
            </a:extLst>
          </p:cNvPr>
          <p:cNvGrpSpPr/>
          <p:nvPr/>
        </p:nvGrpSpPr>
        <p:grpSpPr>
          <a:xfrm>
            <a:off x="11479213" y="3746500"/>
            <a:ext cx="11368088" cy="8753476"/>
            <a:chOff x="11479213" y="3746500"/>
            <a:chExt cx="11368088" cy="8753476"/>
          </a:xfrm>
        </p:grpSpPr>
        <p:sp>
          <p:nvSpPr>
            <p:cNvPr id="257" name="Oval 221">
              <a:extLst>
                <a:ext uri="{FF2B5EF4-FFF2-40B4-BE49-F238E27FC236}">
                  <a16:creationId xmlns:a16="http://schemas.microsoft.com/office/drawing/2014/main" id="{CF603EB5-770D-4BB5-BF39-38D7B5C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5088" y="11971338"/>
              <a:ext cx="11352213" cy="528638"/>
            </a:xfrm>
            <a:prstGeom prst="ellipse">
              <a:avLst/>
            </a:prstGeom>
            <a:solidFill>
              <a:srgbClr val="212785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F29BE97-DBFC-4BEB-89B4-2A1E4677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9538" y="9920288"/>
              <a:ext cx="1630363" cy="2266950"/>
            </a:xfrm>
            <a:custGeom>
              <a:avLst/>
              <a:gdLst>
                <a:gd name="connsiteX0" fmla="*/ 1171575 w 1630363"/>
                <a:gd name="connsiteY0" fmla="*/ 0 h 2266950"/>
                <a:gd name="connsiteX1" fmla="*/ 1282264 w 1630363"/>
                <a:gd name="connsiteY1" fmla="*/ 0 h 2266950"/>
                <a:gd name="connsiteX2" fmla="*/ 1630363 w 1630363"/>
                <a:gd name="connsiteY2" fmla="*/ 2212160 h 2266950"/>
                <a:gd name="connsiteX3" fmla="*/ 1575400 w 1630363"/>
                <a:gd name="connsiteY3" fmla="*/ 2266950 h 2266950"/>
                <a:gd name="connsiteX4" fmla="*/ 1520437 w 1630363"/>
                <a:gd name="connsiteY4" fmla="*/ 2212160 h 2266950"/>
                <a:gd name="connsiteX5" fmla="*/ 347655 w 1630363"/>
                <a:gd name="connsiteY5" fmla="*/ 0 h 2266950"/>
                <a:gd name="connsiteX6" fmla="*/ 457200 w 1630363"/>
                <a:gd name="connsiteY6" fmla="*/ 0 h 2266950"/>
                <a:gd name="connsiteX7" fmla="*/ 109545 w 1630363"/>
                <a:gd name="connsiteY7" fmla="*/ 2212160 h 2266950"/>
                <a:gd name="connsiteX8" fmla="*/ 54773 w 1630363"/>
                <a:gd name="connsiteY8" fmla="*/ 2266950 h 2266950"/>
                <a:gd name="connsiteX9" fmla="*/ 0 w 1630363"/>
                <a:gd name="connsiteY9" fmla="*/ 221216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363" h="2266950">
                  <a:moveTo>
                    <a:pt x="1171575" y="0"/>
                  </a:moveTo>
                  <a:lnTo>
                    <a:pt x="1282264" y="0"/>
                  </a:lnTo>
                  <a:lnTo>
                    <a:pt x="1630363" y="2212160"/>
                  </a:lnTo>
                  <a:cubicBezTo>
                    <a:pt x="1630363" y="2242599"/>
                    <a:pt x="1605935" y="2266950"/>
                    <a:pt x="1575400" y="2266950"/>
                  </a:cubicBezTo>
                  <a:cubicBezTo>
                    <a:pt x="1544865" y="2266950"/>
                    <a:pt x="1520437" y="2242599"/>
                    <a:pt x="1520437" y="2212160"/>
                  </a:cubicBezTo>
                  <a:close/>
                  <a:moveTo>
                    <a:pt x="347655" y="0"/>
                  </a:moveTo>
                  <a:lnTo>
                    <a:pt x="457200" y="0"/>
                  </a:lnTo>
                  <a:lnTo>
                    <a:pt x="109545" y="2212160"/>
                  </a:lnTo>
                  <a:cubicBezTo>
                    <a:pt x="109545" y="2242599"/>
                    <a:pt x="85202" y="2266950"/>
                    <a:pt x="54773" y="2266950"/>
                  </a:cubicBezTo>
                  <a:cubicBezTo>
                    <a:pt x="25104" y="2266950"/>
                    <a:pt x="0" y="2242599"/>
                    <a:pt x="0" y="2212160"/>
                  </a:cubicBez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9" name="Freeform 224">
              <a:extLst>
                <a:ext uri="{FF2B5EF4-FFF2-40B4-BE49-F238E27FC236}">
                  <a16:creationId xmlns:a16="http://schemas.microsoft.com/office/drawing/2014/main" id="{2E07A6C0-2E1C-4C02-82EE-C6FB62EE6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430" y="7637463"/>
              <a:ext cx="1981200" cy="2127250"/>
            </a:xfrm>
            <a:custGeom>
              <a:avLst/>
              <a:gdLst>
                <a:gd name="T0" fmla="*/ 2396 w 2396"/>
                <a:gd name="T1" fmla="*/ 2794 h 2794"/>
                <a:gd name="T2" fmla="*/ 309 w 2396"/>
                <a:gd name="T3" fmla="*/ 2794 h 2794"/>
                <a:gd name="T4" fmla="*/ 35 w 2396"/>
                <a:gd name="T5" fmla="*/ 471 h 2794"/>
                <a:gd name="T6" fmla="*/ 445 w 2396"/>
                <a:gd name="T7" fmla="*/ 0 h 2794"/>
                <a:gd name="T8" fmla="*/ 1696 w 2396"/>
                <a:gd name="T9" fmla="*/ 0 h 2794"/>
                <a:gd name="T10" fmla="*/ 2106 w 2396"/>
                <a:gd name="T11" fmla="*/ 357 h 2794"/>
                <a:gd name="T12" fmla="*/ 2396 w 2396"/>
                <a:gd name="T13" fmla="*/ 2794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6" h="2794">
                  <a:moveTo>
                    <a:pt x="2396" y="2794"/>
                  </a:moveTo>
                  <a:lnTo>
                    <a:pt x="309" y="2794"/>
                  </a:lnTo>
                  <a:lnTo>
                    <a:pt x="35" y="471"/>
                  </a:lnTo>
                  <a:cubicBezTo>
                    <a:pt x="0" y="222"/>
                    <a:pt x="194" y="0"/>
                    <a:pt x="445" y="0"/>
                  </a:cubicBezTo>
                  <a:lnTo>
                    <a:pt x="1696" y="0"/>
                  </a:lnTo>
                  <a:cubicBezTo>
                    <a:pt x="1902" y="0"/>
                    <a:pt x="2077" y="152"/>
                    <a:pt x="2106" y="357"/>
                  </a:cubicBezTo>
                  <a:lnTo>
                    <a:pt x="2396" y="2794"/>
                  </a:lnTo>
                  <a:close/>
                </a:path>
              </a:pathLst>
            </a:custGeom>
            <a:gradFill>
              <a:gsLst>
                <a:gs pos="38000">
                  <a:srgbClr val="DEE1F1"/>
                </a:gs>
                <a:gs pos="19000">
                  <a:srgbClr val="D2D5EA"/>
                </a:gs>
                <a:gs pos="100000">
                  <a:srgbClr val="EAECF8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0" name="Freeform 225">
              <a:extLst>
                <a:ext uri="{FF2B5EF4-FFF2-40B4-BE49-F238E27FC236}">
                  <a16:creationId xmlns:a16="http://schemas.microsoft.com/office/drawing/2014/main" id="{8E80AB2E-7CFF-4FA0-88E1-6D9AA2F6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525" y="9764713"/>
              <a:ext cx="2560638" cy="223838"/>
            </a:xfrm>
            <a:custGeom>
              <a:avLst/>
              <a:gdLst>
                <a:gd name="T0" fmla="*/ 3231 w 3364"/>
                <a:gd name="T1" fmla="*/ 0 h 294"/>
                <a:gd name="T2" fmla="*/ 0 w 3364"/>
                <a:gd name="T3" fmla="*/ 0 h 294"/>
                <a:gd name="T4" fmla="*/ 0 w 3364"/>
                <a:gd name="T5" fmla="*/ 161 h 294"/>
                <a:gd name="T6" fmla="*/ 134 w 3364"/>
                <a:gd name="T7" fmla="*/ 294 h 294"/>
                <a:gd name="T8" fmla="*/ 3231 w 3364"/>
                <a:gd name="T9" fmla="*/ 294 h 294"/>
                <a:gd name="T10" fmla="*/ 3364 w 3364"/>
                <a:gd name="T11" fmla="*/ 161 h 294"/>
                <a:gd name="T12" fmla="*/ 3364 w 3364"/>
                <a:gd name="T13" fmla="*/ 134 h 294"/>
                <a:gd name="T14" fmla="*/ 3231 w 3364"/>
                <a:gd name="T1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4" h="294">
                  <a:moveTo>
                    <a:pt x="3231" y="0"/>
                  </a:moveTo>
                  <a:lnTo>
                    <a:pt x="0" y="0"/>
                  </a:lnTo>
                  <a:lnTo>
                    <a:pt x="0" y="161"/>
                  </a:lnTo>
                  <a:cubicBezTo>
                    <a:pt x="0" y="235"/>
                    <a:pt x="60" y="294"/>
                    <a:pt x="134" y="294"/>
                  </a:cubicBezTo>
                  <a:lnTo>
                    <a:pt x="3231" y="294"/>
                  </a:lnTo>
                  <a:cubicBezTo>
                    <a:pt x="3304" y="294"/>
                    <a:pt x="3364" y="235"/>
                    <a:pt x="3364" y="161"/>
                  </a:cubicBezTo>
                  <a:lnTo>
                    <a:pt x="3364" y="134"/>
                  </a:lnTo>
                  <a:cubicBezTo>
                    <a:pt x="3364" y="60"/>
                    <a:pt x="3304" y="0"/>
                    <a:pt x="3231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33E7D11-028E-4505-9773-42DC03DD6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9538" y="11610975"/>
              <a:ext cx="1630363" cy="576263"/>
            </a:xfrm>
            <a:custGeom>
              <a:avLst/>
              <a:gdLst>
                <a:gd name="connsiteX0" fmla="*/ 1438275 w 1630363"/>
                <a:gd name="connsiteY0" fmla="*/ 0 h 576263"/>
                <a:gd name="connsiteX1" fmla="*/ 1548477 w 1630363"/>
                <a:gd name="connsiteY1" fmla="*/ 0 h 576263"/>
                <a:gd name="connsiteX2" fmla="*/ 1630363 w 1630363"/>
                <a:gd name="connsiteY2" fmla="*/ 521453 h 576263"/>
                <a:gd name="connsiteX3" fmla="*/ 1575262 w 1630363"/>
                <a:gd name="connsiteY3" fmla="*/ 576263 h 576263"/>
                <a:gd name="connsiteX4" fmla="*/ 1520161 w 1630363"/>
                <a:gd name="connsiteY4" fmla="*/ 521453 h 576263"/>
                <a:gd name="connsiteX5" fmla="*/ 82323 w 1630363"/>
                <a:gd name="connsiteY5" fmla="*/ 0 h 576263"/>
                <a:gd name="connsiteX6" fmla="*/ 192088 w 1630363"/>
                <a:gd name="connsiteY6" fmla="*/ 0 h 576263"/>
                <a:gd name="connsiteX7" fmla="*/ 109765 w 1630363"/>
                <a:gd name="connsiteY7" fmla="*/ 521453 h 576263"/>
                <a:gd name="connsiteX8" fmla="*/ 54882 w 1630363"/>
                <a:gd name="connsiteY8" fmla="*/ 576263 h 576263"/>
                <a:gd name="connsiteX9" fmla="*/ 0 w 1630363"/>
                <a:gd name="connsiteY9" fmla="*/ 521453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363" h="576263">
                  <a:moveTo>
                    <a:pt x="1438275" y="0"/>
                  </a:moveTo>
                  <a:lnTo>
                    <a:pt x="1548477" y="0"/>
                  </a:lnTo>
                  <a:lnTo>
                    <a:pt x="1630363" y="521453"/>
                  </a:lnTo>
                  <a:cubicBezTo>
                    <a:pt x="1630363" y="551903"/>
                    <a:pt x="1605874" y="576263"/>
                    <a:pt x="1575262" y="576263"/>
                  </a:cubicBezTo>
                  <a:cubicBezTo>
                    <a:pt x="1544650" y="576263"/>
                    <a:pt x="1520161" y="551903"/>
                    <a:pt x="1520161" y="521453"/>
                  </a:cubicBezTo>
                  <a:close/>
                  <a:moveTo>
                    <a:pt x="82323" y="0"/>
                  </a:moveTo>
                  <a:lnTo>
                    <a:pt x="192088" y="0"/>
                  </a:lnTo>
                  <a:lnTo>
                    <a:pt x="109765" y="521453"/>
                  </a:lnTo>
                  <a:cubicBezTo>
                    <a:pt x="109765" y="551903"/>
                    <a:pt x="85372" y="576263"/>
                    <a:pt x="54882" y="576263"/>
                  </a:cubicBezTo>
                  <a:cubicBezTo>
                    <a:pt x="25154" y="576263"/>
                    <a:pt x="0" y="551903"/>
                    <a:pt x="0" y="521453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2" name="Freeform 228">
              <a:extLst>
                <a:ext uri="{FF2B5EF4-FFF2-40B4-BE49-F238E27FC236}">
                  <a16:creationId xmlns:a16="http://schemas.microsoft.com/office/drawing/2014/main" id="{9A800B87-104C-4B67-8119-469CE5A7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9363" y="9185275"/>
              <a:ext cx="987425" cy="579438"/>
            </a:xfrm>
            <a:custGeom>
              <a:avLst/>
              <a:gdLst>
                <a:gd name="T0" fmla="*/ 1296 w 1296"/>
                <a:gd name="T1" fmla="*/ 762 h 762"/>
                <a:gd name="T2" fmla="*/ 0 w 1296"/>
                <a:gd name="T3" fmla="*/ 762 h 762"/>
                <a:gd name="T4" fmla="*/ 1296 w 1296"/>
                <a:gd name="T5" fmla="*/ 0 h 762"/>
                <a:gd name="T6" fmla="*/ 1296 w 1296"/>
                <a:gd name="T7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762">
                  <a:moveTo>
                    <a:pt x="1296" y="762"/>
                  </a:moveTo>
                  <a:lnTo>
                    <a:pt x="0" y="762"/>
                  </a:lnTo>
                  <a:lnTo>
                    <a:pt x="1296" y="0"/>
                  </a:lnTo>
                  <a:lnTo>
                    <a:pt x="1296" y="762"/>
                  </a:lnTo>
                  <a:close/>
                </a:path>
              </a:pathLst>
            </a:custGeom>
            <a:solidFill>
              <a:srgbClr val="21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3" name="Freeform 230">
              <a:extLst>
                <a:ext uri="{FF2B5EF4-FFF2-40B4-BE49-F238E27FC236}">
                  <a16:creationId xmlns:a16="http://schemas.microsoft.com/office/drawing/2014/main" id="{577A9648-238B-44A6-9F4B-42A059222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57488" y="10579100"/>
              <a:ext cx="696913" cy="649288"/>
            </a:xfrm>
            <a:custGeom>
              <a:avLst/>
              <a:gdLst>
                <a:gd name="T0" fmla="*/ 334 w 917"/>
                <a:gd name="T1" fmla="*/ 0 h 852"/>
                <a:gd name="T2" fmla="*/ 0 w 917"/>
                <a:gd name="T3" fmla="*/ 133 h 852"/>
                <a:gd name="T4" fmla="*/ 150 w 917"/>
                <a:gd name="T5" fmla="*/ 510 h 852"/>
                <a:gd name="T6" fmla="*/ 917 w 917"/>
                <a:gd name="T7" fmla="*/ 546 h 852"/>
                <a:gd name="T8" fmla="*/ 509 w 917"/>
                <a:gd name="T9" fmla="*/ 377 h 852"/>
                <a:gd name="T10" fmla="*/ 334 w 917"/>
                <a:gd name="T11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7" h="852">
                  <a:moveTo>
                    <a:pt x="334" y="0"/>
                  </a:moveTo>
                  <a:lnTo>
                    <a:pt x="0" y="133"/>
                  </a:lnTo>
                  <a:lnTo>
                    <a:pt x="150" y="510"/>
                  </a:lnTo>
                  <a:cubicBezTo>
                    <a:pt x="150" y="510"/>
                    <a:pt x="666" y="852"/>
                    <a:pt x="917" y="546"/>
                  </a:cubicBezTo>
                  <a:cubicBezTo>
                    <a:pt x="917" y="546"/>
                    <a:pt x="710" y="590"/>
                    <a:pt x="509" y="377"/>
                  </a:cubicBezTo>
                  <a:cubicBezTo>
                    <a:pt x="449" y="314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56000">
                  <a:srgbClr val="F2CCBF"/>
                </a:gs>
                <a:gs pos="100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4D2E563-303B-49B9-84E6-310F2F962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3631" y="10968037"/>
              <a:ext cx="1542824" cy="1266832"/>
            </a:xfrm>
            <a:custGeom>
              <a:avLst/>
              <a:gdLst>
                <a:gd name="connsiteX0" fmla="*/ 51402 w 1542824"/>
                <a:gd name="connsiteY0" fmla="*/ 852487 h 1266832"/>
                <a:gd name="connsiteX1" fmla="*/ 583794 w 1542824"/>
                <a:gd name="connsiteY1" fmla="*/ 1093486 h 1266832"/>
                <a:gd name="connsiteX2" fmla="*/ 317979 w 1542824"/>
                <a:gd name="connsiteY2" fmla="*/ 1211324 h 1266832"/>
                <a:gd name="connsiteX3" fmla="*/ 120712 w 1542824"/>
                <a:gd name="connsiteY3" fmla="*/ 1106410 h 1266832"/>
                <a:gd name="connsiteX4" fmla="*/ 116904 w 1542824"/>
                <a:gd name="connsiteY4" fmla="*/ 1225769 h 1266832"/>
                <a:gd name="connsiteX5" fmla="*/ 80345 w 1542824"/>
                <a:gd name="connsiteY5" fmla="*/ 1261501 h 1266832"/>
                <a:gd name="connsiteX6" fmla="*/ 44547 w 1542824"/>
                <a:gd name="connsiteY6" fmla="*/ 1233371 h 1266832"/>
                <a:gd name="connsiteX7" fmla="*/ 4180 w 1542824"/>
                <a:gd name="connsiteY7" fmla="*/ 1063076 h 1266832"/>
                <a:gd name="connsiteX8" fmla="*/ 51402 w 1542824"/>
                <a:gd name="connsiteY8" fmla="*/ 852487 h 1266832"/>
                <a:gd name="connsiteX9" fmla="*/ 787428 w 1542824"/>
                <a:gd name="connsiteY9" fmla="*/ 0 h 1266832"/>
                <a:gd name="connsiteX10" fmla="*/ 1370848 w 1542824"/>
                <a:gd name="connsiteY10" fmla="*/ 27302 h 1266832"/>
                <a:gd name="connsiteX11" fmla="*/ 1166994 w 1542824"/>
                <a:gd name="connsiteY11" fmla="*/ 234346 h 1266832"/>
                <a:gd name="connsiteX12" fmla="*/ 945644 w 1542824"/>
                <a:gd name="connsiteY12" fmla="*/ 210077 h 1266832"/>
                <a:gd name="connsiteX13" fmla="*/ 986719 w 1542824"/>
                <a:gd name="connsiteY13" fmla="*/ 322320 h 1266832"/>
                <a:gd name="connsiteX14" fmla="*/ 965421 w 1542824"/>
                <a:gd name="connsiteY14" fmla="*/ 368583 h 1266832"/>
                <a:gd name="connsiteX15" fmla="*/ 922064 w 1542824"/>
                <a:gd name="connsiteY15" fmla="*/ 355690 h 1266832"/>
                <a:gd name="connsiteX16" fmla="*/ 821658 w 1542824"/>
                <a:gd name="connsiteY16" fmla="*/ 212352 h 1266832"/>
                <a:gd name="connsiteX17" fmla="*/ 787428 w 1542824"/>
                <a:gd name="connsiteY17" fmla="*/ 0 h 126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42824" h="1266832">
                  <a:moveTo>
                    <a:pt x="51402" y="852487"/>
                  </a:moveTo>
                  <a:cubicBezTo>
                    <a:pt x="51402" y="852487"/>
                    <a:pt x="320264" y="1239453"/>
                    <a:pt x="583794" y="1093486"/>
                  </a:cubicBezTo>
                  <a:cubicBezTo>
                    <a:pt x="951670" y="1261501"/>
                    <a:pt x="491635" y="1320800"/>
                    <a:pt x="317979" y="1211324"/>
                  </a:cubicBezTo>
                  <a:lnTo>
                    <a:pt x="120712" y="1106410"/>
                  </a:lnTo>
                  <a:lnTo>
                    <a:pt x="116904" y="1225769"/>
                  </a:lnTo>
                  <a:cubicBezTo>
                    <a:pt x="116904" y="1245535"/>
                    <a:pt x="100148" y="1261501"/>
                    <a:pt x="80345" y="1261501"/>
                  </a:cubicBezTo>
                  <a:cubicBezTo>
                    <a:pt x="63589" y="1261501"/>
                    <a:pt x="48356" y="1250097"/>
                    <a:pt x="44547" y="1233371"/>
                  </a:cubicBezTo>
                  <a:lnTo>
                    <a:pt x="4180" y="1063076"/>
                  </a:lnTo>
                  <a:cubicBezTo>
                    <a:pt x="-8768" y="989332"/>
                    <a:pt x="8750" y="914067"/>
                    <a:pt x="51402" y="852487"/>
                  </a:cubicBezTo>
                  <a:close/>
                  <a:moveTo>
                    <a:pt x="787428" y="0"/>
                  </a:moveTo>
                  <a:cubicBezTo>
                    <a:pt x="787428" y="0"/>
                    <a:pt x="1179925" y="259373"/>
                    <a:pt x="1370848" y="27302"/>
                  </a:cubicBezTo>
                  <a:cubicBezTo>
                    <a:pt x="1773994" y="47779"/>
                    <a:pt x="1368567" y="271508"/>
                    <a:pt x="1166994" y="234346"/>
                  </a:cubicBezTo>
                  <a:lnTo>
                    <a:pt x="945644" y="210077"/>
                  </a:lnTo>
                  <a:lnTo>
                    <a:pt x="986719" y="322320"/>
                  </a:lnTo>
                  <a:cubicBezTo>
                    <a:pt x="993565" y="340522"/>
                    <a:pt x="983677" y="360999"/>
                    <a:pt x="965421" y="368583"/>
                  </a:cubicBezTo>
                  <a:cubicBezTo>
                    <a:pt x="949447" y="374650"/>
                    <a:pt x="931952" y="369341"/>
                    <a:pt x="922064" y="355690"/>
                  </a:cubicBezTo>
                  <a:lnTo>
                    <a:pt x="821658" y="212352"/>
                  </a:lnTo>
                  <a:cubicBezTo>
                    <a:pt x="782104" y="149405"/>
                    <a:pt x="770694" y="72806"/>
                    <a:pt x="787428" y="0"/>
                  </a:cubicBezTo>
                  <a:close/>
                </a:path>
              </a:pathLst>
            </a:custGeom>
            <a:solidFill>
              <a:srgbClr val="21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5" name="Freeform 232">
              <a:extLst>
                <a:ext uri="{FF2B5EF4-FFF2-40B4-BE49-F238E27FC236}">
                  <a16:creationId xmlns:a16="http://schemas.microsoft.com/office/drawing/2014/main" id="{B80BD81A-73FB-46BF-8D52-D452A9065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5188" y="11512550"/>
              <a:ext cx="531813" cy="695325"/>
            </a:xfrm>
            <a:custGeom>
              <a:avLst/>
              <a:gdLst>
                <a:gd name="T0" fmla="*/ 360 w 699"/>
                <a:gd name="T1" fmla="*/ 0 h 914"/>
                <a:gd name="T2" fmla="*/ 0 w 699"/>
                <a:gd name="T3" fmla="*/ 0 h 914"/>
                <a:gd name="T4" fmla="*/ 0 w 699"/>
                <a:gd name="T5" fmla="*/ 405 h 914"/>
                <a:gd name="T6" fmla="*/ 699 w 699"/>
                <a:gd name="T7" fmla="*/ 722 h 914"/>
                <a:gd name="T8" fmla="*/ 383 w 699"/>
                <a:gd name="T9" fmla="*/ 414 h 914"/>
                <a:gd name="T10" fmla="*/ 360 w 699"/>
                <a:gd name="T1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914">
                  <a:moveTo>
                    <a:pt x="360" y="0"/>
                  </a:moveTo>
                  <a:lnTo>
                    <a:pt x="0" y="0"/>
                  </a:lnTo>
                  <a:lnTo>
                    <a:pt x="0" y="405"/>
                  </a:lnTo>
                  <a:cubicBezTo>
                    <a:pt x="0" y="405"/>
                    <a:pt x="353" y="914"/>
                    <a:pt x="699" y="722"/>
                  </a:cubicBezTo>
                  <a:cubicBezTo>
                    <a:pt x="699" y="722"/>
                    <a:pt x="491" y="686"/>
                    <a:pt x="383" y="414"/>
                  </a:cubicBezTo>
                  <a:cubicBezTo>
                    <a:pt x="350" y="333"/>
                    <a:pt x="360" y="0"/>
                    <a:pt x="360" y="0"/>
                  </a:cubicBezTo>
                  <a:close/>
                </a:path>
              </a:pathLst>
            </a:custGeom>
            <a:gradFill>
              <a:gsLst>
                <a:gs pos="58000">
                  <a:srgbClr val="F2CCBF"/>
                </a:gs>
                <a:gs pos="100000">
                  <a:srgbClr val="E3B0AC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6" name="Freeform 234">
              <a:extLst>
                <a:ext uri="{FF2B5EF4-FFF2-40B4-BE49-F238E27FC236}">
                  <a16:creationId xmlns:a16="http://schemas.microsoft.com/office/drawing/2014/main" id="{FD4044FD-8339-4F9E-B145-F5820A9A7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3288" y="6492875"/>
              <a:ext cx="936625" cy="968375"/>
            </a:xfrm>
            <a:custGeom>
              <a:avLst/>
              <a:gdLst>
                <a:gd name="T0" fmla="*/ 203 w 1231"/>
                <a:gd name="T1" fmla="*/ 447 h 1273"/>
                <a:gd name="T2" fmla="*/ 128 w 1231"/>
                <a:gd name="T3" fmla="*/ 1183 h 1273"/>
                <a:gd name="T4" fmla="*/ 0 w 1231"/>
                <a:gd name="T5" fmla="*/ 1273 h 1273"/>
                <a:gd name="T6" fmla="*/ 1192 w 1231"/>
                <a:gd name="T7" fmla="*/ 1273 h 1273"/>
                <a:gd name="T8" fmla="*/ 1125 w 1231"/>
                <a:gd name="T9" fmla="*/ 314 h 1273"/>
                <a:gd name="T10" fmla="*/ 627 w 1231"/>
                <a:gd name="T11" fmla="*/ 96 h 1273"/>
                <a:gd name="T12" fmla="*/ 203 w 1231"/>
                <a:gd name="T13" fmla="*/ 44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273">
                  <a:moveTo>
                    <a:pt x="203" y="447"/>
                  </a:moveTo>
                  <a:cubicBezTo>
                    <a:pt x="127" y="595"/>
                    <a:pt x="128" y="1183"/>
                    <a:pt x="128" y="1183"/>
                  </a:cubicBezTo>
                  <a:lnTo>
                    <a:pt x="0" y="1273"/>
                  </a:lnTo>
                  <a:lnTo>
                    <a:pt x="1192" y="1273"/>
                  </a:lnTo>
                  <a:cubicBezTo>
                    <a:pt x="1192" y="1273"/>
                    <a:pt x="1231" y="730"/>
                    <a:pt x="1125" y="314"/>
                  </a:cubicBezTo>
                  <a:cubicBezTo>
                    <a:pt x="1125" y="314"/>
                    <a:pt x="969" y="0"/>
                    <a:pt x="627" y="96"/>
                  </a:cubicBezTo>
                  <a:cubicBezTo>
                    <a:pt x="527" y="124"/>
                    <a:pt x="318" y="225"/>
                    <a:pt x="203" y="447"/>
                  </a:cubicBezTo>
                  <a:close/>
                </a:path>
              </a:pathLst>
            </a:custGeom>
            <a:solidFill>
              <a:srgbClr val="4D6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7" name="Freeform 235">
              <a:extLst>
                <a:ext uri="{FF2B5EF4-FFF2-40B4-BE49-F238E27FC236}">
                  <a16:creationId xmlns:a16="http://schemas.microsoft.com/office/drawing/2014/main" id="{905C7F60-91AF-49FA-B36A-0BCB7DB52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6225" y="7399338"/>
              <a:ext cx="531813" cy="968375"/>
            </a:xfrm>
            <a:custGeom>
              <a:avLst/>
              <a:gdLst>
                <a:gd name="T0" fmla="*/ 469 w 699"/>
                <a:gd name="T1" fmla="*/ 335 h 1271"/>
                <a:gd name="T2" fmla="*/ 0 w 699"/>
                <a:gd name="T3" fmla="*/ 0 h 1271"/>
                <a:gd name="T4" fmla="*/ 362 w 699"/>
                <a:gd name="T5" fmla="*/ 1147 h 1271"/>
                <a:gd name="T6" fmla="*/ 361 w 699"/>
                <a:gd name="T7" fmla="*/ 1147 h 1271"/>
                <a:gd name="T8" fmla="*/ 699 w 699"/>
                <a:gd name="T9" fmla="*/ 1271 h 1271"/>
                <a:gd name="T10" fmla="*/ 469 w 699"/>
                <a:gd name="T11" fmla="*/ 335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1271">
                  <a:moveTo>
                    <a:pt x="469" y="335"/>
                  </a:moveTo>
                  <a:cubicBezTo>
                    <a:pt x="351" y="19"/>
                    <a:pt x="0" y="0"/>
                    <a:pt x="0" y="0"/>
                  </a:cubicBezTo>
                  <a:lnTo>
                    <a:pt x="362" y="1147"/>
                  </a:lnTo>
                  <a:lnTo>
                    <a:pt x="361" y="1147"/>
                  </a:lnTo>
                  <a:lnTo>
                    <a:pt x="699" y="1271"/>
                  </a:lnTo>
                  <a:cubicBezTo>
                    <a:pt x="668" y="1017"/>
                    <a:pt x="557" y="570"/>
                    <a:pt x="469" y="335"/>
                  </a:cubicBezTo>
                  <a:close/>
                </a:path>
              </a:pathLst>
            </a:custGeom>
            <a:gradFill>
              <a:gsLst>
                <a:gs pos="18000">
                  <a:srgbClr val="F0C4D5"/>
                </a:gs>
                <a:gs pos="0">
                  <a:srgbClr val="F6DDE6"/>
                </a:gs>
                <a:gs pos="100000">
                  <a:srgbClr val="EAABC3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8" name="Freeform 236">
              <a:extLst>
                <a:ext uri="{FF2B5EF4-FFF2-40B4-BE49-F238E27FC236}">
                  <a16:creationId xmlns:a16="http://schemas.microsoft.com/office/drawing/2014/main" id="{F223CF06-9A4A-4988-8391-190254986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5350" y="7392988"/>
              <a:ext cx="908050" cy="1377950"/>
            </a:xfrm>
            <a:custGeom>
              <a:avLst/>
              <a:gdLst>
                <a:gd name="T0" fmla="*/ 1023 w 1193"/>
                <a:gd name="T1" fmla="*/ 181 h 1811"/>
                <a:gd name="T2" fmla="*/ 788 w 1193"/>
                <a:gd name="T3" fmla="*/ 0 h 1811"/>
                <a:gd name="T4" fmla="*/ 426 w 1193"/>
                <a:gd name="T5" fmla="*/ 0 h 1811"/>
                <a:gd name="T6" fmla="*/ 194 w 1193"/>
                <a:gd name="T7" fmla="*/ 0 h 1811"/>
                <a:gd name="T8" fmla="*/ 0 w 1193"/>
                <a:gd name="T9" fmla="*/ 194 h 1811"/>
                <a:gd name="T10" fmla="*/ 0 w 1193"/>
                <a:gd name="T11" fmla="*/ 1779 h 1811"/>
                <a:gd name="T12" fmla="*/ 1031 w 1193"/>
                <a:gd name="T13" fmla="*/ 1811 h 1811"/>
                <a:gd name="T14" fmla="*/ 1015 w 1193"/>
                <a:gd name="T15" fmla="*/ 1135 h 1811"/>
                <a:gd name="T16" fmla="*/ 1060 w 1193"/>
                <a:gd name="T17" fmla="*/ 1006 h 1811"/>
                <a:gd name="T18" fmla="*/ 1166 w 1193"/>
                <a:gd name="T19" fmla="*/ 726 h 1811"/>
                <a:gd name="T20" fmla="*/ 1023 w 1193"/>
                <a:gd name="T21" fmla="*/ 181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3" h="1811">
                  <a:moveTo>
                    <a:pt x="1023" y="181"/>
                  </a:moveTo>
                  <a:cubicBezTo>
                    <a:pt x="995" y="74"/>
                    <a:pt x="898" y="0"/>
                    <a:pt x="788" y="0"/>
                  </a:cubicBezTo>
                  <a:lnTo>
                    <a:pt x="426" y="0"/>
                  </a:ln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779"/>
                  </a:lnTo>
                  <a:lnTo>
                    <a:pt x="1031" y="1811"/>
                  </a:lnTo>
                  <a:lnTo>
                    <a:pt x="1015" y="1135"/>
                  </a:lnTo>
                  <a:lnTo>
                    <a:pt x="1060" y="1006"/>
                  </a:lnTo>
                  <a:cubicBezTo>
                    <a:pt x="1151" y="944"/>
                    <a:pt x="1193" y="832"/>
                    <a:pt x="1166" y="726"/>
                  </a:cubicBezTo>
                  <a:lnTo>
                    <a:pt x="1023" y="181"/>
                  </a:lnTo>
                  <a:close/>
                </a:path>
              </a:pathLst>
            </a:custGeom>
            <a:gradFill>
              <a:gsLst>
                <a:gs pos="0">
                  <a:srgbClr val="EAABC3"/>
                </a:gs>
                <a:gs pos="93000">
                  <a:srgbClr val="F6DDE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9" name="Freeform 237">
              <a:extLst>
                <a:ext uri="{FF2B5EF4-FFF2-40B4-BE49-F238E27FC236}">
                  <a16:creationId xmlns:a16="http://schemas.microsoft.com/office/drawing/2014/main" id="{A75E27F9-8E60-4C19-BE2B-11DD3D618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3313" y="8272463"/>
              <a:ext cx="987425" cy="273050"/>
            </a:xfrm>
            <a:custGeom>
              <a:avLst/>
              <a:gdLst>
                <a:gd name="T0" fmla="*/ 0 w 1297"/>
                <a:gd name="T1" fmla="*/ 99 h 358"/>
                <a:gd name="T2" fmla="*/ 0 w 1297"/>
                <a:gd name="T3" fmla="*/ 358 h 358"/>
                <a:gd name="T4" fmla="*/ 1273 w 1297"/>
                <a:gd name="T5" fmla="*/ 340 h 358"/>
                <a:gd name="T6" fmla="*/ 1280 w 1297"/>
                <a:gd name="T7" fmla="*/ 124 h 358"/>
                <a:gd name="T8" fmla="*/ 1280 w 1297"/>
                <a:gd name="T9" fmla="*/ 124 h 358"/>
                <a:gd name="T10" fmla="*/ 942 w 1297"/>
                <a:gd name="T11" fmla="*/ 0 h 358"/>
                <a:gd name="T12" fmla="*/ 0 w 1297"/>
                <a:gd name="T13" fmla="*/ 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358">
                  <a:moveTo>
                    <a:pt x="0" y="99"/>
                  </a:moveTo>
                  <a:lnTo>
                    <a:pt x="0" y="358"/>
                  </a:lnTo>
                  <a:lnTo>
                    <a:pt x="1273" y="340"/>
                  </a:lnTo>
                  <a:cubicBezTo>
                    <a:pt x="1273" y="340"/>
                    <a:pt x="1297" y="264"/>
                    <a:pt x="1280" y="124"/>
                  </a:cubicBezTo>
                  <a:lnTo>
                    <a:pt x="1280" y="124"/>
                  </a:lnTo>
                  <a:lnTo>
                    <a:pt x="942" y="0"/>
                  </a:lnTo>
                  <a:lnTo>
                    <a:pt x="0" y="99"/>
                  </a:lnTo>
                  <a:close/>
                </a:path>
              </a:pathLst>
            </a:custGeom>
            <a:gradFill>
              <a:gsLst>
                <a:gs pos="0">
                  <a:srgbClr val="EAABC3"/>
                </a:gs>
                <a:gs pos="93000">
                  <a:srgbClr val="F6DDE6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0" name="Rectangle 238">
              <a:extLst>
                <a:ext uri="{FF2B5EF4-FFF2-40B4-BE49-F238E27FC236}">
                  <a16:creationId xmlns:a16="http://schemas.microsoft.com/office/drawing/2014/main" id="{AC58CB18-8BCE-41F4-9FA4-28C3BB45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9200" y="7177088"/>
              <a:ext cx="215900" cy="215900"/>
            </a:xfrm>
            <a:prstGeom prst="rect">
              <a:avLst/>
            </a:prstGeom>
            <a:gradFill>
              <a:gsLst>
                <a:gs pos="20000">
                  <a:srgbClr val="F2CCBF"/>
                </a:gs>
                <a:gs pos="86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5146182-1C98-4981-95D3-03C0503A5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5759" y="8747125"/>
              <a:ext cx="2374790" cy="2085976"/>
            </a:xfrm>
            <a:custGeom>
              <a:avLst/>
              <a:gdLst>
                <a:gd name="connsiteX0" fmla="*/ 138979 w 2374790"/>
                <a:gd name="connsiteY0" fmla="*/ 0 h 2085976"/>
                <a:gd name="connsiteX1" fmla="*/ 1732420 w 2374790"/>
                <a:gd name="connsiteY1" fmla="*/ 50240 h 2085976"/>
                <a:gd name="connsiteX2" fmla="*/ 1732509 w 2374790"/>
                <a:gd name="connsiteY2" fmla="*/ 50076 h 2085976"/>
                <a:gd name="connsiteX3" fmla="*/ 2119856 w 2374790"/>
                <a:gd name="connsiteY3" fmla="*/ 488296 h 2085976"/>
                <a:gd name="connsiteX4" fmla="*/ 2374790 w 2374790"/>
                <a:gd name="connsiteY4" fmla="*/ 1904145 h 2085976"/>
                <a:gd name="connsiteX5" fmla="*/ 1963852 w 2374790"/>
                <a:gd name="connsiteY5" fmla="*/ 2085976 h 2085976"/>
                <a:gd name="connsiteX6" fmla="*/ 1557480 w 2374790"/>
                <a:gd name="connsiteY6" fmla="*/ 765227 h 2085976"/>
                <a:gd name="connsiteX7" fmla="*/ 1532748 w 2374790"/>
                <a:gd name="connsiteY7" fmla="*/ 643570 h 2085976"/>
                <a:gd name="connsiteX8" fmla="*/ 1532715 w 2374790"/>
                <a:gd name="connsiteY8" fmla="*/ 622874 h 2085976"/>
                <a:gd name="connsiteX9" fmla="*/ 1453363 w 2374790"/>
                <a:gd name="connsiteY9" fmla="*/ 667722 h 2085976"/>
                <a:gd name="connsiteX10" fmla="*/ 272228 w 2374790"/>
                <a:gd name="connsiteY10" fmla="*/ 1017884 h 2085976"/>
                <a:gd name="connsiteX11" fmla="*/ 138979 w 2374790"/>
                <a:gd name="connsiteY11" fmla="*/ 0 h 208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4790" h="2085976">
                  <a:moveTo>
                    <a:pt x="138979" y="0"/>
                  </a:moveTo>
                  <a:lnTo>
                    <a:pt x="1732420" y="50240"/>
                  </a:lnTo>
                  <a:lnTo>
                    <a:pt x="1732509" y="50076"/>
                  </a:lnTo>
                  <a:cubicBezTo>
                    <a:pt x="1732509" y="50076"/>
                    <a:pt x="2014839" y="33338"/>
                    <a:pt x="2119856" y="488296"/>
                  </a:cubicBezTo>
                  <a:cubicBezTo>
                    <a:pt x="2222591" y="928799"/>
                    <a:pt x="2374790" y="1904145"/>
                    <a:pt x="2374790" y="1904145"/>
                  </a:cubicBezTo>
                  <a:lnTo>
                    <a:pt x="1963852" y="2085976"/>
                  </a:lnTo>
                  <a:lnTo>
                    <a:pt x="1557480" y="765227"/>
                  </a:lnTo>
                  <a:cubicBezTo>
                    <a:pt x="1545114" y="725285"/>
                    <a:pt x="1536885" y="684535"/>
                    <a:pt x="1532748" y="643570"/>
                  </a:cubicBezTo>
                  <a:lnTo>
                    <a:pt x="1532715" y="622874"/>
                  </a:lnTo>
                  <a:lnTo>
                    <a:pt x="1453363" y="667722"/>
                  </a:lnTo>
                  <a:cubicBezTo>
                    <a:pt x="1113065" y="855568"/>
                    <a:pt x="598212" y="1092113"/>
                    <a:pt x="272228" y="1017884"/>
                  </a:cubicBezTo>
                  <a:cubicBezTo>
                    <a:pt x="-249347" y="899880"/>
                    <a:pt x="138979" y="0"/>
                    <a:pt x="138979" y="0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2" name="Freeform 240">
              <a:extLst>
                <a:ext uri="{FF2B5EF4-FFF2-40B4-BE49-F238E27FC236}">
                  <a16:creationId xmlns:a16="http://schemas.microsoft.com/office/drawing/2014/main" id="{29DDD3F6-C5E7-4EBB-9B99-2B7C00C61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5950" y="9063038"/>
              <a:ext cx="955675" cy="2528888"/>
            </a:xfrm>
            <a:custGeom>
              <a:avLst/>
              <a:gdLst>
                <a:gd name="T0" fmla="*/ 879 w 1256"/>
                <a:gd name="T1" fmla="*/ 188 h 3323"/>
                <a:gd name="T2" fmla="*/ 179 w 1256"/>
                <a:gd name="T3" fmla="*/ 1235 h 3323"/>
                <a:gd name="T4" fmla="*/ 263 w 1256"/>
                <a:gd name="T5" fmla="*/ 1972 h 3323"/>
                <a:gd name="T6" fmla="*/ 126 w 1256"/>
                <a:gd name="T7" fmla="*/ 3323 h 3323"/>
                <a:gd name="T8" fmla="*/ 925 w 1256"/>
                <a:gd name="T9" fmla="*/ 3323 h 3323"/>
                <a:gd name="T10" fmla="*/ 879 w 1256"/>
                <a:gd name="T11" fmla="*/ 188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6" h="3323">
                  <a:moveTo>
                    <a:pt x="879" y="188"/>
                  </a:moveTo>
                  <a:cubicBezTo>
                    <a:pt x="692" y="0"/>
                    <a:pt x="0" y="70"/>
                    <a:pt x="179" y="1235"/>
                  </a:cubicBezTo>
                  <a:cubicBezTo>
                    <a:pt x="243" y="1655"/>
                    <a:pt x="253" y="1857"/>
                    <a:pt x="263" y="1972"/>
                  </a:cubicBezTo>
                  <a:cubicBezTo>
                    <a:pt x="320" y="2616"/>
                    <a:pt x="126" y="3323"/>
                    <a:pt x="126" y="3323"/>
                  </a:cubicBezTo>
                  <a:lnTo>
                    <a:pt x="925" y="3323"/>
                  </a:lnTo>
                  <a:cubicBezTo>
                    <a:pt x="925" y="3323"/>
                    <a:pt x="1256" y="569"/>
                    <a:pt x="879" y="188"/>
                  </a:cubicBez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3" name="Freeform 241">
              <a:extLst>
                <a:ext uri="{FF2B5EF4-FFF2-40B4-BE49-F238E27FC236}">
                  <a16:creationId xmlns:a16="http://schemas.microsoft.com/office/drawing/2014/main" id="{77D818C8-0A83-4DE7-AFFD-BD13A87C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7700" y="7200900"/>
              <a:ext cx="1141413" cy="1344613"/>
            </a:xfrm>
            <a:custGeom>
              <a:avLst/>
              <a:gdLst>
                <a:gd name="T0" fmla="*/ 507 w 1500"/>
                <a:gd name="T1" fmla="*/ 252 h 1766"/>
                <a:gd name="T2" fmla="*/ 1 w 1500"/>
                <a:gd name="T3" fmla="*/ 1525 h 1766"/>
                <a:gd name="T4" fmla="*/ 268 w 1500"/>
                <a:gd name="T5" fmla="*/ 1766 h 1766"/>
                <a:gd name="T6" fmla="*/ 1488 w 1500"/>
                <a:gd name="T7" fmla="*/ 1722 h 1766"/>
                <a:gd name="T8" fmla="*/ 1500 w 1500"/>
                <a:gd name="T9" fmla="*/ 1519 h 1766"/>
                <a:gd name="T10" fmla="*/ 431 w 1500"/>
                <a:gd name="T11" fmla="*/ 1354 h 1766"/>
                <a:gd name="T12" fmla="*/ 507 w 1500"/>
                <a:gd name="T13" fmla="*/ 252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0" h="1766">
                  <a:moveTo>
                    <a:pt x="507" y="252"/>
                  </a:moveTo>
                  <a:cubicBezTo>
                    <a:pt x="507" y="252"/>
                    <a:pt x="18" y="0"/>
                    <a:pt x="1" y="1525"/>
                  </a:cubicBezTo>
                  <a:cubicBezTo>
                    <a:pt x="0" y="1662"/>
                    <a:pt x="130" y="1766"/>
                    <a:pt x="268" y="1766"/>
                  </a:cubicBezTo>
                  <a:lnTo>
                    <a:pt x="1488" y="1722"/>
                  </a:lnTo>
                  <a:lnTo>
                    <a:pt x="1500" y="1519"/>
                  </a:lnTo>
                  <a:lnTo>
                    <a:pt x="431" y="1354"/>
                  </a:lnTo>
                  <a:cubicBezTo>
                    <a:pt x="431" y="1354"/>
                    <a:pt x="744" y="353"/>
                    <a:pt x="507" y="252"/>
                  </a:cubicBezTo>
                  <a:close/>
                </a:path>
              </a:pathLst>
            </a:custGeom>
            <a:solidFill>
              <a:srgbClr val="F6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4" name="Freeform 242">
              <a:extLst>
                <a:ext uri="{FF2B5EF4-FFF2-40B4-BE49-F238E27FC236}">
                  <a16:creationId xmlns:a16="http://schemas.microsoft.com/office/drawing/2014/main" id="{1B89FA08-AA0B-410C-B5FE-8E9F5757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9588" y="8324850"/>
              <a:ext cx="701675" cy="225425"/>
            </a:xfrm>
            <a:custGeom>
              <a:avLst/>
              <a:gdLst>
                <a:gd name="T0" fmla="*/ 12 w 923"/>
                <a:gd name="T1" fmla="*/ 43 h 296"/>
                <a:gd name="T2" fmla="*/ 164 w 923"/>
                <a:gd name="T3" fmla="*/ 54 h 296"/>
                <a:gd name="T4" fmla="*/ 428 w 923"/>
                <a:gd name="T5" fmla="*/ 8 h 296"/>
                <a:gd name="T6" fmla="*/ 580 w 923"/>
                <a:gd name="T7" fmla="*/ 50 h 296"/>
                <a:gd name="T8" fmla="*/ 683 w 923"/>
                <a:gd name="T9" fmla="*/ 289 h 296"/>
                <a:gd name="T10" fmla="*/ 506 w 923"/>
                <a:gd name="T11" fmla="*/ 256 h 296"/>
                <a:gd name="T12" fmla="*/ 293 w 923"/>
                <a:gd name="T13" fmla="*/ 290 h 296"/>
                <a:gd name="T14" fmla="*/ 96 w 923"/>
                <a:gd name="T15" fmla="*/ 252 h 296"/>
                <a:gd name="T16" fmla="*/ 0 w 923"/>
                <a:gd name="T17" fmla="*/ 246 h 296"/>
                <a:gd name="T18" fmla="*/ 12 w 923"/>
                <a:gd name="T19" fmla="*/ 4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3" h="296">
                  <a:moveTo>
                    <a:pt x="12" y="43"/>
                  </a:moveTo>
                  <a:lnTo>
                    <a:pt x="164" y="54"/>
                  </a:lnTo>
                  <a:lnTo>
                    <a:pt x="428" y="8"/>
                  </a:lnTo>
                  <a:cubicBezTo>
                    <a:pt x="489" y="0"/>
                    <a:pt x="528" y="19"/>
                    <a:pt x="580" y="50"/>
                  </a:cubicBezTo>
                  <a:cubicBezTo>
                    <a:pt x="580" y="50"/>
                    <a:pt x="923" y="289"/>
                    <a:pt x="683" y="289"/>
                  </a:cubicBezTo>
                  <a:lnTo>
                    <a:pt x="506" y="256"/>
                  </a:lnTo>
                  <a:cubicBezTo>
                    <a:pt x="506" y="256"/>
                    <a:pt x="389" y="296"/>
                    <a:pt x="293" y="290"/>
                  </a:cubicBezTo>
                  <a:cubicBezTo>
                    <a:pt x="197" y="283"/>
                    <a:pt x="96" y="252"/>
                    <a:pt x="96" y="252"/>
                  </a:cubicBezTo>
                  <a:lnTo>
                    <a:pt x="0" y="246"/>
                  </a:lnTo>
                  <a:lnTo>
                    <a:pt x="12" y="43"/>
                  </a:lnTo>
                  <a:close/>
                </a:path>
              </a:pathLst>
            </a:custGeom>
            <a:gradFill>
              <a:gsLst>
                <a:gs pos="0">
                  <a:srgbClr val="E3B0AC"/>
                </a:gs>
                <a:gs pos="41000">
                  <a:srgbClr val="F2CCBF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5" name="Freeform 243">
              <a:extLst>
                <a:ext uri="{FF2B5EF4-FFF2-40B4-BE49-F238E27FC236}">
                  <a16:creationId xmlns:a16="http://schemas.microsoft.com/office/drawing/2014/main" id="{F26CFB3C-F72A-4803-BBF1-7362AA105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3313" y="6638925"/>
              <a:ext cx="533400" cy="600075"/>
            </a:xfrm>
            <a:custGeom>
              <a:avLst/>
              <a:gdLst>
                <a:gd name="T0" fmla="*/ 654 w 702"/>
                <a:gd name="T1" fmla="*/ 484 h 788"/>
                <a:gd name="T2" fmla="*/ 351 w 702"/>
                <a:gd name="T3" fmla="*/ 788 h 788"/>
                <a:gd name="T4" fmla="*/ 48 w 702"/>
                <a:gd name="T5" fmla="*/ 484 h 788"/>
                <a:gd name="T6" fmla="*/ 351 w 702"/>
                <a:gd name="T7" fmla="*/ 0 h 788"/>
                <a:gd name="T8" fmla="*/ 654 w 702"/>
                <a:gd name="T9" fmla="*/ 484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2" h="788">
                  <a:moveTo>
                    <a:pt x="654" y="484"/>
                  </a:moveTo>
                  <a:cubicBezTo>
                    <a:pt x="654" y="652"/>
                    <a:pt x="518" y="788"/>
                    <a:pt x="351" y="788"/>
                  </a:cubicBezTo>
                  <a:cubicBezTo>
                    <a:pt x="183" y="788"/>
                    <a:pt x="48" y="652"/>
                    <a:pt x="48" y="484"/>
                  </a:cubicBezTo>
                  <a:cubicBezTo>
                    <a:pt x="48" y="317"/>
                    <a:pt x="0" y="0"/>
                    <a:pt x="351" y="0"/>
                  </a:cubicBezTo>
                  <a:cubicBezTo>
                    <a:pt x="702" y="0"/>
                    <a:pt x="654" y="317"/>
                    <a:pt x="654" y="484"/>
                  </a:cubicBezTo>
                  <a:close/>
                </a:path>
              </a:pathLst>
            </a:custGeom>
            <a:gradFill>
              <a:gsLst>
                <a:gs pos="58000">
                  <a:srgbClr val="F2CCBF"/>
                </a:gs>
                <a:gs pos="100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6" name="Freeform 244">
              <a:extLst>
                <a:ext uri="{FF2B5EF4-FFF2-40B4-BE49-F238E27FC236}">
                  <a16:creationId xmlns:a16="http://schemas.microsoft.com/office/drawing/2014/main" id="{A629DB9F-BDD5-4B1A-98B3-B340196B4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8713" y="6278563"/>
              <a:ext cx="712788" cy="663575"/>
            </a:xfrm>
            <a:custGeom>
              <a:avLst/>
              <a:gdLst>
                <a:gd name="T0" fmla="*/ 0 w 938"/>
                <a:gd name="T1" fmla="*/ 480 h 873"/>
                <a:gd name="T2" fmla="*/ 412 w 938"/>
                <a:gd name="T3" fmla="*/ 647 h 873"/>
                <a:gd name="T4" fmla="*/ 875 w 938"/>
                <a:gd name="T5" fmla="*/ 832 h 873"/>
                <a:gd name="T6" fmla="*/ 778 w 938"/>
                <a:gd name="T7" fmla="*/ 493 h 873"/>
                <a:gd name="T8" fmla="*/ 0 w 938"/>
                <a:gd name="T9" fmla="*/ 48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8" h="873">
                  <a:moveTo>
                    <a:pt x="0" y="480"/>
                  </a:moveTo>
                  <a:cubicBezTo>
                    <a:pt x="0" y="480"/>
                    <a:pt x="179" y="712"/>
                    <a:pt x="412" y="647"/>
                  </a:cubicBezTo>
                  <a:cubicBezTo>
                    <a:pt x="723" y="561"/>
                    <a:pt x="821" y="797"/>
                    <a:pt x="875" y="832"/>
                  </a:cubicBezTo>
                  <a:cubicBezTo>
                    <a:pt x="938" y="873"/>
                    <a:pt x="921" y="713"/>
                    <a:pt x="778" y="493"/>
                  </a:cubicBezTo>
                  <a:cubicBezTo>
                    <a:pt x="636" y="272"/>
                    <a:pt x="190" y="0"/>
                    <a:pt x="0" y="480"/>
                  </a:cubicBezTo>
                  <a:close/>
                </a:path>
              </a:pathLst>
            </a:custGeom>
            <a:solidFill>
              <a:srgbClr val="64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7" name="Freeform 245">
              <a:extLst>
                <a:ext uri="{FF2B5EF4-FFF2-40B4-BE49-F238E27FC236}">
                  <a16:creationId xmlns:a16="http://schemas.microsoft.com/office/drawing/2014/main" id="{48F0C7A0-396B-4096-970C-4FD46C99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25" y="6643688"/>
              <a:ext cx="438150" cy="757238"/>
            </a:xfrm>
            <a:custGeom>
              <a:avLst/>
              <a:gdLst>
                <a:gd name="T0" fmla="*/ 569 w 576"/>
                <a:gd name="T1" fmla="*/ 152 h 995"/>
                <a:gd name="T2" fmla="*/ 479 w 576"/>
                <a:gd name="T3" fmla="*/ 379 h 995"/>
                <a:gd name="T4" fmla="*/ 404 w 576"/>
                <a:gd name="T5" fmla="*/ 354 h 995"/>
                <a:gd name="T6" fmla="*/ 446 w 576"/>
                <a:gd name="T7" fmla="*/ 501 h 995"/>
                <a:gd name="T8" fmla="*/ 379 w 576"/>
                <a:gd name="T9" fmla="*/ 985 h 995"/>
                <a:gd name="T10" fmla="*/ 36 w 576"/>
                <a:gd name="T11" fmla="*/ 995 h 995"/>
                <a:gd name="T12" fmla="*/ 138 w 576"/>
                <a:gd name="T13" fmla="*/ 774 h 995"/>
                <a:gd name="T14" fmla="*/ 336 w 576"/>
                <a:gd name="T15" fmla="*/ 0 h 995"/>
                <a:gd name="T16" fmla="*/ 569 w 576"/>
                <a:gd name="T17" fmla="*/ 152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995">
                  <a:moveTo>
                    <a:pt x="569" y="152"/>
                  </a:moveTo>
                  <a:cubicBezTo>
                    <a:pt x="569" y="152"/>
                    <a:pt x="576" y="342"/>
                    <a:pt x="479" y="379"/>
                  </a:cubicBezTo>
                  <a:cubicBezTo>
                    <a:pt x="479" y="379"/>
                    <a:pt x="445" y="323"/>
                    <a:pt x="404" y="354"/>
                  </a:cubicBezTo>
                  <a:cubicBezTo>
                    <a:pt x="364" y="384"/>
                    <a:pt x="379" y="514"/>
                    <a:pt x="446" y="501"/>
                  </a:cubicBezTo>
                  <a:cubicBezTo>
                    <a:pt x="446" y="501"/>
                    <a:pt x="534" y="854"/>
                    <a:pt x="379" y="985"/>
                  </a:cubicBezTo>
                  <a:lnTo>
                    <a:pt x="36" y="995"/>
                  </a:lnTo>
                  <a:cubicBezTo>
                    <a:pt x="36" y="995"/>
                    <a:pt x="156" y="913"/>
                    <a:pt x="138" y="774"/>
                  </a:cubicBezTo>
                  <a:cubicBezTo>
                    <a:pt x="87" y="372"/>
                    <a:pt x="0" y="9"/>
                    <a:pt x="336" y="0"/>
                  </a:cubicBezTo>
                  <a:lnTo>
                    <a:pt x="569" y="152"/>
                  </a:lnTo>
                  <a:close/>
                </a:path>
              </a:pathLst>
            </a:custGeom>
            <a:solidFill>
              <a:srgbClr val="64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8" name="Rectangle 246">
              <a:extLst>
                <a:ext uri="{FF2B5EF4-FFF2-40B4-BE49-F238E27FC236}">
                  <a16:creationId xmlns:a16="http://schemas.microsoft.com/office/drawing/2014/main" id="{597DE8B7-65D2-4EF0-A407-95DA0E79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488" y="8545513"/>
              <a:ext cx="3876675" cy="252413"/>
            </a:xfrm>
            <a:prstGeom prst="rect">
              <a:avLst/>
            </a:prstGeom>
            <a:solidFill>
              <a:srgbClr val="C46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9" name="Rectangle 247">
              <a:extLst>
                <a:ext uri="{FF2B5EF4-FFF2-40B4-BE49-F238E27FC236}">
                  <a16:creationId xmlns:a16="http://schemas.microsoft.com/office/drawing/2014/main" id="{1E0F2D3A-3C71-4507-8486-DB570583E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4163" y="8545513"/>
              <a:ext cx="4833938" cy="252413"/>
            </a:xfrm>
            <a:prstGeom prst="rect">
              <a:avLst/>
            </a:prstGeom>
            <a:solidFill>
              <a:srgbClr val="D79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0" name="Rectangle 248">
              <a:extLst>
                <a:ext uri="{FF2B5EF4-FFF2-40B4-BE49-F238E27FC236}">
                  <a16:creationId xmlns:a16="http://schemas.microsoft.com/office/drawing/2014/main" id="{FF67DD1B-8D59-4685-9EC7-5F9FCCD1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4713" y="8797925"/>
              <a:ext cx="1803400" cy="185738"/>
            </a:xfrm>
            <a:prstGeom prst="rect">
              <a:avLst/>
            </a:pr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1" name="Rectangle 249">
              <a:extLst>
                <a:ext uri="{FF2B5EF4-FFF2-40B4-BE49-F238E27FC236}">
                  <a16:creationId xmlns:a16="http://schemas.microsoft.com/office/drawing/2014/main" id="{14849470-2021-4282-8D2D-6D05D63FE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375" y="8983663"/>
              <a:ext cx="93663" cy="3151188"/>
            </a:xfrm>
            <a:prstGeom prst="rect">
              <a:avLst/>
            </a:prstGeom>
            <a:solidFill>
              <a:srgbClr val="EAE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2" name="Freeform 250">
              <a:extLst>
                <a:ext uri="{FF2B5EF4-FFF2-40B4-BE49-F238E27FC236}">
                  <a16:creationId xmlns:a16="http://schemas.microsoft.com/office/drawing/2014/main" id="{84632271-BDB3-4973-9E96-386B4134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9088" y="12136438"/>
              <a:ext cx="374650" cy="187325"/>
            </a:xfrm>
            <a:custGeom>
              <a:avLst/>
              <a:gdLst>
                <a:gd name="T0" fmla="*/ 492 w 492"/>
                <a:gd name="T1" fmla="*/ 247 h 247"/>
                <a:gd name="T2" fmla="*/ 0 w 492"/>
                <a:gd name="T3" fmla="*/ 247 h 247"/>
                <a:gd name="T4" fmla="*/ 0 w 492"/>
                <a:gd name="T5" fmla="*/ 224 h 247"/>
                <a:gd name="T6" fmla="*/ 223 w 492"/>
                <a:gd name="T7" fmla="*/ 0 h 247"/>
                <a:gd name="T8" fmla="*/ 269 w 492"/>
                <a:gd name="T9" fmla="*/ 0 h 247"/>
                <a:gd name="T10" fmla="*/ 492 w 492"/>
                <a:gd name="T11" fmla="*/ 224 h 247"/>
                <a:gd name="T12" fmla="*/ 492 w 492"/>
                <a:gd name="T13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247">
                  <a:moveTo>
                    <a:pt x="492" y="247"/>
                  </a:moveTo>
                  <a:lnTo>
                    <a:pt x="0" y="247"/>
                  </a:lnTo>
                  <a:lnTo>
                    <a:pt x="0" y="224"/>
                  </a:lnTo>
                  <a:cubicBezTo>
                    <a:pt x="0" y="100"/>
                    <a:pt x="100" y="0"/>
                    <a:pt x="223" y="0"/>
                  </a:cubicBezTo>
                  <a:lnTo>
                    <a:pt x="269" y="0"/>
                  </a:lnTo>
                  <a:cubicBezTo>
                    <a:pt x="392" y="0"/>
                    <a:pt x="492" y="100"/>
                    <a:pt x="492" y="224"/>
                  </a:cubicBezTo>
                  <a:lnTo>
                    <a:pt x="492" y="247"/>
                  </a:ln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17C3F6F-2770-4164-AA72-943719F7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6859" y="7466012"/>
              <a:ext cx="2049567" cy="1079500"/>
            </a:xfrm>
            <a:custGeom>
              <a:avLst/>
              <a:gdLst>
                <a:gd name="connsiteX0" fmla="*/ 28701 w 2049567"/>
                <a:gd name="connsiteY0" fmla="*/ 0 h 1079500"/>
                <a:gd name="connsiteX1" fmla="*/ 37819 w 2049567"/>
                <a:gd name="connsiteY1" fmla="*/ 0 h 1079500"/>
                <a:gd name="connsiteX2" fmla="*/ 525567 w 2049567"/>
                <a:gd name="connsiteY2" fmla="*/ 992187 h 1079500"/>
                <a:gd name="connsiteX3" fmla="*/ 2049567 w 2049567"/>
                <a:gd name="connsiteY3" fmla="*/ 992187 h 1079500"/>
                <a:gd name="connsiteX4" fmla="*/ 2049567 w 2049567"/>
                <a:gd name="connsiteY4" fmla="*/ 1079500 h 1079500"/>
                <a:gd name="connsiteX5" fmla="*/ 470005 w 2049567"/>
                <a:gd name="connsiteY5" fmla="*/ 1079500 h 1079500"/>
                <a:gd name="connsiteX6" fmla="*/ 470005 w 2049567"/>
                <a:gd name="connsiteY6" fmla="*/ 992187 h 1079500"/>
                <a:gd name="connsiteX7" fmla="*/ 470107 w 2049567"/>
                <a:gd name="connsiteY7" fmla="*/ 992187 h 1079500"/>
                <a:gd name="connsiteX8" fmla="*/ 2871 w 2049567"/>
                <a:gd name="connsiteY8" fmla="*/ 41056 h 1079500"/>
                <a:gd name="connsiteX9" fmla="*/ 28701 w 2049567"/>
                <a:gd name="connsiteY9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9567" h="1079500">
                  <a:moveTo>
                    <a:pt x="28701" y="0"/>
                  </a:moveTo>
                  <a:lnTo>
                    <a:pt x="37819" y="0"/>
                  </a:lnTo>
                  <a:lnTo>
                    <a:pt x="525567" y="992187"/>
                  </a:lnTo>
                  <a:lnTo>
                    <a:pt x="2049567" y="992187"/>
                  </a:lnTo>
                  <a:lnTo>
                    <a:pt x="2049567" y="1079500"/>
                  </a:lnTo>
                  <a:lnTo>
                    <a:pt x="470005" y="1079500"/>
                  </a:lnTo>
                  <a:lnTo>
                    <a:pt x="470005" y="992187"/>
                  </a:lnTo>
                  <a:lnTo>
                    <a:pt x="470107" y="992187"/>
                  </a:lnTo>
                  <a:lnTo>
                    <a:pt x="2871" y="41056"/>
                  </a:lnTo>
                  <a:cubicBezTo>
                    <a:pt x="-6247" y="22048"/>
                    <a:pt x="7429" y="0"/>
                    <a:pt x="28701" y="0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4" name="Freeform 253">
              <a:extLst>
                <a:ext uri="{FF2B5EF4-FFF2-40B4-BE49-F238E27FC236}">
                  <a16:creationId xmlns:a16="http://schemas.microsoft.com/office/drawing/2014/main" id="{8992008D-6EA6-461F-A6DE-85E68719B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3475" y="7466013"/>
              <a:ext cx="1438275" cy="992188"/>
            </a:xfrm>
            <a:custGeom>
              <a:avLst/>
              <a:gdLst>
                <a:gd name="T0" fmla="*/ 1248 w 1889"/>
                <a:gd name="T1" fmla="*/ 0 h 1305"/>
                <a:gd name="T2" fmla="*/ 0 w 1889"/>
                <a:gd name="T3" fmla="*/ 0 h 1305"/>
                <a:gd name="T4" fmla="*/ 642 w 1889"/>
                <a:gd name="T5" fmla="*/ 1305 h 1305"/>
                <a:gd name="T6" fmla="*/ 1889 w 1889"/>
                <a:gd name="T7" fmla="*/ 1305 h 1305"/>
                <a:gd name="T8" fmla="*/ 1248 w 1889"/>
                <a:gd name="T9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305">
                  <a:moveTo>
                    <a:pt x="1248" y="0"/>
                  </a:moveTo>
                  <a:lnTo>
                    <a:pt x="0" y="0"/>
                  </a:lnTo>
                  <a:lnTo>
                    <a:pt x="642" y="1305"/>
                  </a:lnTo>
                  <a:lnTo>
                    <a:pt x="1889" y="1305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rgbClr val="E5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85" name="Freeform 254">
              <a:extLst>
                <a:ext uri="{FF2B5EF4-FFF2-40B4-BE49-F238E27FC236}">
                  <a16:creationId xmlns:a16="http://schemas.microsoft.com/office/drawing/2014/main" id="{21C1DCE4-3322-4C51-974B-A7A0C2C87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0950" y="7545388"/>
              <a:ext cx="1203325" cy="831850"/>
            </a:xfrm>
            <a:custGeom>
              <a:avLst/>
              <a:gdLst>
                <a:gd name="T0" fmla="*/ 1044 w 1581"/>
                <a:gd name="T1" fmla="*/ 0 h 1092"/>
                <a:gd name="T2" fmla="*/ 0 w 1581"/>
                <a:gd name="T3" fmla="*/ 0 h 1092"/>
                <a:gd name="T4" fmla="*/ 537 w 1581"/>
                <a:gd name="T5" fmla="*/ 1092 h 1092"/>
                <a:gd name="T6" fmla="*/ 1581 w 1581"/>
                <a:gd name="T7" fmla="*/ 1092 h 1092"/>
                <a:gd name="T8" fmla="*/ 1044 w 1581"/>
                <a:gd name="T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1" h="1092">
                  <a:moveTo>
                    <a:pt x="1044" y="0"/>
                  </a:moveTo>
                  <a:lnTo>
                    <a:pt x="0" y="0"/>
                  </a:lnTo>
                  <a:lnTo>
                    <a:pt x="537" y="1092"/>
                  </a:lnTo>
                  <a:lnTo>
                    <a:pt x="1581" y="1092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3" name="Freeform 255">
              <a:extLst>
                <a:ext uri="{FF2B5EF4-FFF2-40B4-BE49-F238E27FC236}">
                  <a16:creationId xmlns:a16="http://schemas.microsoft.com/office/drawing/2014/main" id="{812B3387-A026-4B77-A160-96FA978D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3575" y="11572875"/>
              <a:ext cx="331788" cy="407988"/>
            </a:xfrm>
            <a:custGeom>
              <a:avLst/>
              <a:gdLst>
                <a:gd name="T0" fmla="*/ 27 w 436"/>
                <a:gd name="T1" fmla="*/ 528 h 536"/>
                <a:gd name="T2" fmla="*/ 142 w 436"/>
                <a:gd name="T3" fmla="*/ 481 h 536"/>
                <a:gd name="T4" fmla="*/ 218 w 436"/>
                <a:gd name="T5" fmla="*/ 458 h 536"/>
                <a:gd name="T6" fmla="*/ 417 w 436"/>
                <a:gd name="T7" fmla="*/ 458 h 536"/>
                <a:gd name="T8" fmla="*/ 436 w 436"/>
                <a:gd name="T9" fmla="*/ 0 h 536"/>
                <a:gd name="T10" fmla="*/ 0 w 436"/>
                <a:gd name="T11" fmla="*/ 0 h 536"/>
                <a:gd name="T12" fmla="*/ 18 w 436"/>
                <a:gd name="T13" fmla="*/ 463 h 536"/>
                <a:gd name="T14" fmla="*/ 27 w 436"/>
                <a:gd name="T15" fmla="*/ 52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536">
                  <a:moveTo>
                    <a:pt x="27" y="528"/>
                  </a:moveTo>
                  <a:cubicBezTo>
                    <a:pt x="51" y="536"/>
                    <a:pt x="106" y="504"/>
                    <a:pt x="142" y="481"/>
                  </a:cubicBezTo>
                  <a:cubicBezTo>
                    <a:pt x="165" y="466"/>
                    <a:pt x="191" y="458"/>
                    <a:pt x="218" y="458"/>
                  </a:cubicBezTo>
                  <a:lnTo>
                    <a:pt x="417" y="458"/>
                  </a:lnTo>
                  <a:lnTo>
                    <a:pt x="436" y="0"/>
                  </a:lnTo>
                  <a:lnTo>
                    <a:pt x="0" y="0"/>
                  </a:lnTo>
                  <a:lnTo>
                    <a:pt x="18" y="463"/>
                  </a:lnTo>
                  <a:cubicBezTo>
                    <a:pt x="18" y="463"/>
                    <a:pt x="0" y="519"/>
                    <a:pt x="27" y="528"/>
                  </a:cubicBezTo>
                  <a:close/>
                </a:path>
              </a:pathLst>
            </a:custGeom>
            <a:gradFill>
              <a:gsLst>
                <a:gs pos="10000">
                  <a:srgbClr val="F2CCBF"/>
                </a:gs>
                <a:gs pos="45000">
                  <a:srgbClr val="E3B0AC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C63D34F-2294-4492-81B7-BED33344A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0824" y="11922125"/>
              <a:ext cx="1524002" cy="261938"/>
            </a:xfrm>
            <a:custGeom>
              <a:avLst/>
              <a:gdLst>
                <a:gd name="connsiteX0" fmla="*/ 1372298 w 1524002"/>
                <a:gd name="connsiteY0" fmla="*/ 0 h 261938"/>
                <a:gd name="connsiteX1" fmla="*/ 1524002 w 1524002"/>
                <a:gd name="connsiteY1" fmla="*/ 0 h 261938"/>
                <a:gd name="connsiteX2" fmla="*/ 1524002 w 1524002"/>
                <a:gd name="connsiteY2" fmla="*/ 92627 h 261938"/>
                <a:gd name="connsiteX3" fmla="*/ 1524002 w 1524002"/>
                <a:gd name="connsiteY3" fmla="*/ 261938 h 261938"/>
                <a:gd name="connsiteX4" fmla="*/ 792164 w 1524002"/>
                <a:gd name="connsiteY4" fmla="*/ 261938 h 261938"/>
                <a:gd name="connsiteX5" fmla="*/ 792164 w 1524002"/>
                <a:gd name="connsiteY5" fmla="*/ 230050 h 261938"/>
                <a:gd name="connsiteX6" fmla="*/ 861536 w 1524002"/>
                <a:gd name="connsiteY6" fmla="*/ 132108 h 261938"/>
                <a:gd name="connsiteX7" fmla="*/ 1219832 w 1524002"/>
                <a:gd name="connsiteY7" fmla="*/ 3796 h 261938"/>
                <a:gd name="connsiteX8" fmla="*/ 1226692 w 1524002"/>
                <a:gd name="connsiteY8" fmla="*/ 53147 h 261938"/>
                <a:gd name="connsiteX9" fmla="*/ 1314360 w 1524002"/>
                <a:gd name="connsiteY9" fmla="*/ 17463 h 261938"/>
                <a:gd name="connsiteX10" fmla="*/ 1372298 w 1524002"/>
                <a:gd name="connsiteY10" fmla="*/ 0 h 261938"/>
                <a:gd name="connsiteX11" fmla="*/ 578718 w 1524002"/>
                <a:gd name="connsiteY11" fmla="*/ 0 h 261938"/>
                <a:gd name="connsiteX12" fmla="*/ 730252 w 1524002"/>
                <a:gd name="connsiteY12" fmla="*/ 0 h 261938"/>
                <a:gd name="connsiteX13" fmla="*/ 730252 w 1524002"/>
                <a:gd name="connsiteY13" fmla="*/ 92627 h 261938"/>
                <a:gd name="connsiteX14" fmla="*/ 730252 w 1524002"/>
                <a:gd name="connsiteY14" fmla="*/ 261938 h 261938"/>
                <a:gd name="connsiteX15" fmla="*/ 0 w 1524002"/>
                <a:gd name="connsiteY15" fmla="*/ 261938 h 261938"/>
                <a:gd name="connsiteX16" fmla="*/ 0 w 1524002"/>
                <a:gd name="connsiteY16" fmla="*/ 230050 h 261938"/>
                <a:gd name="connsiteX17" fmla="*/ 68534 w 1524002"/>
                <a:gd name="connsiteY17" fmla="*/ 132108 h 261938"/>
                <a:gd name="connsiteX18" fmla="*/ 426424 w 1524002"/>
                <a:gd name="connsiteY18" fmla="*/ 3796 h 261938"/>
                <a:gd name="connsiteX19" fmla="*/ 433278 w 1524002"/>
                <a:gd name="connsiteY19" fmla="*/ 53147 h 261938"/>
                <a:gd name="connsiteX20" fmla="*/ 520846 w 1524002"/>
                <a:gd name="connsiteY20" fmla="*/ 17463 h 261938"/>
                <a:gd name="connsiteX21" fmla="*/ 578718 w 1524002"/>
                <a:gd name="connsiteY21" fmla="*/ 0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4002" h="261938">
                  <a:moveTo>
                    <a:pt x="1372298" y="0"/>
                  </a:moveTo>
                  <a:lnTo>
                    <a:pt x="1524002" y="0"/>
                  </a:lnTo>
                  <a:lnTo>
                    <a:pt x="1524002" y="92627"/>
                  </a:lnTo>
                  <a:lnTo>
                    <a:pt x="1524002" y="261938"/>
                  </a:lnTo>
                  <a:lnTo>
                    <a:pt x="792164" y="261938"/>
                  </a:lnTo>
                  <a:lnTo>
                    <a:pt x="792164" y="230050"/>
                  </a:lnTo>
                  <a:cubicBezTo>
                    <a:pt x="792164" y="186014"/>
                    <a:pt x="820370" y="147293"/>
                    <a:pt x="861536" y="132108"/>
                  </a:cubicBezTo>
                  <a:lnTo>
                    <a:pt x="1219832" y="3796"/>
                  </a:lnTo>
                  <a:cubicBezTo>
                    <a:pt x="1219832" y="3796"/>
                    <a:pt x="1206110" y="46314"/>
                    <a:pt x="1226692" y="53147"/>
                  </a:cubicBezTo>
                  <a:cubicBezTo>
                    <a:pt x="1244988" y="59221"/>
                    <a:pt x="1286916" y="34925"/>
                    <a:pt x="1314360" y="17463"/>
                  </a:cubicBezTo>
                  <a:cubicBezTo>
                    <a:pt x="1331894" y="6074"/>
                    <a:pt x="1351716" y="0"/>
                    <a:pt x="1372298" y="0"/>
                  </a:cubicBezTo>
                  <a:close/>
                  <a:moveTo>
                    <a:pt x="578718" y="0"/>
                  </a:moveTo>
                  <a:lnTo>
                    <a:pt x="730252" y="0"/>
                  </a:lnTo>
                  <a:lnTo>
                    <a:pt x="730252" y="92627"/>
                  </a:lnTo>
                  <a:lnTo>
                    <a:pt x="730252" y="261938"/>
                  </a:lnTo>
                  <a:lnTo>
                    <a:pt x="0" y="261938"/>
                  </a:lnTo>
                  <a:lnTo>
                    <a:pt x="0" y="230050"/>
                  </a:lnTo>
                  <a:cubicBezTo>
                    <a:pt x="0" y="186014"/>
                    <a:pt x="27414" y="147293"/>
                    <a:pt x="68534" y="132108"/>
                  </a:cubicBezTo>
                  <a:lnTo>
                    <a:pt x="426424" y="3796"/>
                  </a:lnTo>
                  <a:cubicBezTo>
                    <a:pt x="426424" y="3796"/>
                    <a:pt x="412718" y="46314"/>
                    <a:pt x="433278" y="53147"/>
                  </a:cubicBezTo>
                  <a:cubicBezTo>
                    <a:pt x="451552" y="59221"/>
                    <a:pt x="493434" y="34925"/>
                    <a:pt x="520846" y="17463"/>
                  </a:cubicBezTo>
                  <a:cubicBezTo>
                    <a:pt x="538360" y="6074"/>
                    <a:pt x="558158" y="0"/>
                    <a:pt x="578718" y="0"/>
                  </a:cubicBezTo>
                  <a:close/>
                </a:path>
              </a:pathLst>
            </a:custGeom>
            <a:solidFill>
              <a:srgbClr val="1D2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5" name="Freeform 257">
              <a:extLst>
                <a:ext uri="{FF2B5EF4-FFF2-40B4-BE49-F238E27FC236}">
                  <a16:creationId xmlns:a16="http://schemas.microsoft.com/office/drawing/2014/main" id="{D12EE6BA-5F47-468A-AA09-1F06C2E18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5738" y="11572875"/>
              <a:ext cx="333375" cy="407988"/>
            </a:xfrm>
            <a:custGeom>
              <a:avLst/>
              <a:gdLst>
                <a:gd name="T0" fmla="*/ 28 w 437"/>
                <a:gd name="T1" fmla="*/ 528 h 536"/>
                <a:gd name="T2" fmla="*/ 143 w 437"/>
                <a:gd name="T3" fmla="*/ 481 h 536"/>
                <a:gd name="T4" fmla="*/ 219 w 437"/>
                <a:gd name="T5" fmla="*/ 458 h 536"/>
                <a:gd name="T6" fmla="*/ 418 w 437"/>
                <a:gd name="T7" fmla="*/ 458 h 536"/>
                <a:gd name="T8" fmla="*/ 437 w 437"/>
                <a:gd name="T9" fmla="*/ 0 h 536"/>
                <a:gd name="T10" fmla="*/ 0 w 437"/>
                <a:gd name="T11" fmla="*/ 0 h 536"/>
                <a:gd name="T12" fmla="*/ 19 w 437"/>
                <a:gd name="T13" fmla="*/ 463 h 536"/>
                <a:gd name="T14" fmla="*/ 28 w 437"/>
                <a:gd name="T15" fmla="*/ 52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536">
                  <a:moveTo>
                    <a:pt x="28" y="528"/>
                  </a:moveTo>
                  <a:cubicBezTo>
                    <a:pt x="52" y="536"/>
                    <a:pt x="107" y="504"/>
                    <a:pt x="143" y="481"/>
                  </a:cubicBezTo>
                  <a:cubicBezTo>
                    <a:pt x="166" y="466"/>
                    <a:pt x="192" y="458"/>
                    <a:pt x="219" y="458"/>
                  </a:cubicBezTo>
                  <a:lnTo>
                    <a:pt x="418" y="458"/>
                  </a:lnTo>
                  <a:lnTo>
                    <a:pt x="437" y="0"/>
                  </a:lnTo>
                  <a:lnTo>
                    <a:pt x="0" y="0"/>
                  </a:lnTo>
                  <a:lnTo>
                    <a:pt x="19" y="463"/>
                  </a:lnTo>
                  <a:cubicBezTo>
                    <a:pt x="19" y="463"/>
                    <a:pt x="1" y="519"/>
                    <a:pt x="28" y="528"/>
                  </a:cubicBezTo>
                  <a:close/>
                </a:path>
              </a:pathLst>
            </a:custGeom>
            <a:gradFill>
              <a:gsLst>
                <a:gs pos="10000">
                  <a:srgbClr val="F2CCBF"/>
                </a:gs>
                <a:gs pos="45000">
                  <a:srgbClr val="E3B0AC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6" name="Freeform 259">
              <a:extLst>
                <a:ext uri="{FF2B5EF4-FFF2-40B4-BE49-F238E27FC236}">
                  <a16:creationId xmlns:a16="http://schemas.microsoft.com/office/drawing/2014/main" id="{79D0C4B6-2FA7-4263-95E1-097695368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7900" y="8742363"/>
              <a:ext cx="2246313" cy="3027363"/>
            </a:xfrm>
            <a:custGeom>
              <a:avLst/>
              <a:gdLst>
                <a:gd name="T0" fmla="*/ 146 w 2952"/>
                <a:gd name="T1" fmla="*/ 970 h 3978"/>
                <a:gd name="T2" fmla="*/ 433 w 2952"/>
                <a:gd name="T3" fmla="*/ 3978 h 3978"/>
                <a:gd name="T4" fmla="*/ 1107 w 2952"/>
                <a:gd name="T5" fmla="*/ 3978 h 3978"/>
                <a:gd name="T6" fmla="*/ 1182 w 2952"/>
                <a:gd name="T7" fmla="*/ 1343 h 3978"/>
                <a:gd name="T8" fmla="*/ 2530 w 2952"/>
                <a:gd name="T9" fmla="*/ 1343 h 3978"/>
                <a:gd name="T10" fmla="*/ 2948 w 2952"/>
                <a:gd name="T11" fmla="*/ 811 h 3978"/>
                <a:gd name="T12" fmla="*/ 2817 w 2952"/>
                <a:gd name="T13" fmla="*/ 198 h 3978"/>
                <a:gd name="T14" fmla="*/ 2727 w 2952"/>
                <a:gd name="T15" fmla="*/ 0 h 3978"/>
                <a:gd name="T16" fmla="*/ 146 w 2952"/>
                <a:gd name="T17" fmla="*/ 97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2" h="3978">
                  <a:moveTo>
                    <a:pt x="146" y="970"/>
                  </a:moveTo>
                  <a:cubicBezTo>
                    <a:pt x="0" y="1373"/>
                    <a:pt x="433" y="3978"/>
                    <a:pt x="433" y="3978"/>
                  </a:cubicBezTo>
                  <a:lnTo>
                    <a:pt x="1107" y="3978"/>
                  </a:lnTo>
                  <a:lnTo>
                    <a:pt x="1182" y="1343"/>
                  </a:lnTo>
                  <a:lnTo>
                    <a:pt x="2530" y="1343"/>
                  </a:lnTo>
                  <a:cubicBezTo>
                    <a:pt x="2847" y="1343"/>
                    <a:pt x="2943" y="1107"/>
                    <a:pt x="2948" y="811"/>
                  </a:cubicBezTo>
                  <a:cubicBezTo>
                    <a:pt x="2952" y="600"/>
                    <a:pt x="2905" y="390"/>
                    <a:pt x="2817" y="198"/>
                  </a:cubicBezTo>
                  <a:lnTo>
                    <a:pt x="2727" y="0"/>
                  </a:lnTo>
                  <a:cubicBezTo>
                    <a:pt x="2727" y="0"/>
                    <a:pt x="293" y="568"/>
                    <a:pt x="146" y="970"/>
                  </a:cubicBezTo>
                  <a:close/>
                </a:path>
              </a:pathLst>
            </a:custGeom>
            <a:gradFill>
              <a:gsLst>
                <a:gs pos="0">
                  <a:srgbClr val="212785"/>
                </a:gs>
                <a:gs pos="54000">
                  <a:srgbClr val="00000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7" name="Freeform 260">
              <a:extLst>
                <a:ext uri="{FF2B5EF4-FFF2-40B4-BE49-F238E27FC236}">
                  <a16:creationId xmlns:a16="http://schemas.microsoft.com/office/drawing/2014/main" id="{5E94089E-0540-4936-8081-660A9E690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5650" y="6677025"/>
              <a:ext cx="290513" cy="352425"/>
            </a:xfrm>
            <a:custGeom>
              <a:avLst/>
              <a:gdLst>
                <a:gd name="T0" fmla="*/ 306 w 382"/>
                <a:gd name="T1" fmla="*/ 0 h 463"/>
                <a:gd name="T2" fmla="*/ 0 w 382"/>
                <a:gd name="T3" fmla="*/ 57 h 463"/>
                <a:gd name="T4" fmla="*/ 76 w 382"/>
                <a:gd name="T5" fmla="*/ 463 h 463"/>
                <a:gd name="T6" fmla="*/ 382 w 382"/>
                <a:gd name="T7" fmla="*/ 405 h 463"/>
                <a:gd name="T8" fmla="*/ 306 w 382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463">
                  <a:moveTo>
                    <a:pt x="306" y="0"/>
                  </a:moveTo>
                  <a:lnTo>
                    <a:pt x="0" y="57"/>
                  </a:lnTo>
                  <a:lnTo>
                    <a:pt x="76" y="463"/>
                  </a:lnTo>
                  <a:lnTo>
                    <a:pt x="382" y="405"/>
                  </a:lnTo>
                  <a:lnTo>
                    <a:pt x="306" y="0"/>
                  </a:lnTo>
                  <a:close/>
                </a:path>
              </a:pathLst>
            </a:custGeom>
            <a:gradFill>
              <a:gsLst>
                <a:gs pos="41000">
                  <a:srgbClr val="F2CCBF"/>
                </a:gs>
                <a:gs pos="88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8" name="Freeform 261">
              <a:extLst>
                <a:ext uri="{FF2B5EF4-FFF2-40B4-BE49-F238E27FC236}">
                  <a16:creationId xmlns:a16="http://schemas.microsoft.com/office/drawing/2014/main" id="{974866B3-C4B6-4977-8099-75BA7F159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5650" y="6677025"/>
              <a:ext cx="233363" cy="352425"/>
            </a:xfrm>
            <a:custGeom>
              <a:avLst/>
              <a:gdLst>
                <a:gd name="T0" fmla="*/ 306 w 306"/>
                <a:gd name="T1" fmla="*/ 0 h 463"/>
                <a:gd name="T2" fmla="*/ 0 w 306"/>
                <a:gd name="T3" fmla="*/ 57 h 463"/>
                <a:gd name="T4" fmla="*/ 76 w 306"/>
                <a:gd name="T5" fmla="*/ 463 h 463"/>
                <a:gd name="T6" fmla="*/ 306 w 306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463">
                  <a:moveTo>
                    <a:pt x="306" y="0"/>
                  </a:moveTo>
                  <a:lnTo>
                    <a:pt x="0" y="57"/>
                  </a:lnTo>
                  <a:lnTo>
                    <a:pt x="76" y="463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E3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9" name="Freeform 262">
              <a:extLst>
                <a:ext uri="{FF2B5EF4-FFF2-40B4-BE49-F238E27FC236}">
                  <a16:creationId xmlns:a16="http://schemas.microsoft.com/office/drawing/2014/main" id="{B9C8FDFD-427E-4E88-95DA-9EA4E3EA9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838" y="6977063"/>
              <a:ext cx="852488" cy="1765300"/>
            </a:xfrm>
            <a:custGeom>
              <a:avLst/>
              <a:gdLst>
                <a:gd name="T0" fmla="*/ 0 w 1120"/>
                <a:gd name="T1" fmla="*/ 0 h 2319"/>
                <a:gd name="T2" fmla="*/ 491 w 1120"/>
                <a:gd name="T3" fmla="*/ 306 h 2319"/>
                <a:gd name="T4" fmla="*/ 1120 w 1120"/>
                <a:gd name="T5" fmla="*/ 2209 h 2319"/>
                <a:gd name="T6" fmla="*/ 548 w 1120"/>
                <a:gd name="T7" fmla="*/ 2319 h 2319"/>
                <a:gd name="T8" fmla="*/ 0 w 1120"/>
                <a:gd name="T9" fmla="*/ 0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0" h="2319">
                  <a:moveTo>
                    <a:pt x="0" y="0"/>
                  </a:moveTo>
                  <a:cubicBezTo>
                    <a:pt x="0" y="0"/>
                    <a:pt x="377" y="18"/>
                    <a:pt x="491" y="306"/>
                  </a:cubicBezTo>
                  <a:cubicBezTo>
                    <a:pt x="626" y="647"/>
                    <a:pt x="1120" y="2209"/>
                    <a:pt x="1120" y="2209"/>
                  </a:cubicBezTo>
                  <a:lnTo>
                    <a:pt x="548" y="2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0" name="Freeform 263">
              <a:extLst>
                <a:ext uri="{FF2B5EF4-FFF2-40B4-BE49-F238E27FC236}">
                  <a16:creationId xmlns:a16="http://schemas.microsoft.com/office/drawing/2014/main" id="{DA9402C1-FEDA-41B4-8015-CD76D45B0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838" y="6977063"/>
              <a:ext cx="852488" cy="1765300"/>
            </a:xfrm>
            <a:custGeom>
              <a:avLst/>
              <a:gdLst>
                <a:gd name="T0" fmla="*/ 0 w 1120"/>
                <a:gd name="T1" fmla="*/ 0 h 2319"/>
                <a:gd name="T2" fmla="*/ 491 w 1120"/>
                <a:gd name="T3" fmla="*/ 306 h 2319"/>
                <a:gd name="T4" fmla="*/ 1120 w 1120"/>
                <a:gd name="T5" fmla="*/ 2209 h 2319"/>
                <a:gd name="T6" fmla="*/ 548 w 1120"/>
                <a:gd name="T7" fmla="*/ 2319 h 2319"/>
                <a:gd name="T8" fmla="*/ 0 w 1120"/>
                <a:gd name="T9" fmla="*/ 0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0" h="2319">
                  <a:moveTo>
                    <a:pt x="0" y="0"/>
                  </a:moveTo>
                  <a:cubicBezTo>
                    <a:pt x="0" y="0"/>
                    <a:pt x="377" y="18"/>
                    <a:pt x="491" y="306"/>
                  </a:cubicBezTo>
                  <a:cubicBezTo>
                    <a:pt x="626" y="647"/>
                    <a:pt x="1120" y="2209"/>
                    <a:pt x="1120" y="2209"/>
                  </a:cubicBezTo>
                  <a:lnTo>
                    <a:pt x="548" y="2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785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1" name="Freeform 264">
              <a:extLst>
                <a:ext uri="{FF2B5EF4-FFF2-40B4-BE49-F238E27FC236}">
                  <a16:creationId xmlns:a16="http://schemas.microsoft.com/office/drawing/2014/main" id="{29AFC656-54E9-44BF-8FB1-8310DD84D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3238" y="6170613"/>
              <a:ext cx="587375" cy="661988"/>
            </a:xfrm>
            <a:custGeom>
              <a:avLst/>
              <a:gdLst>
                <a:gd name="T0" fmla="*/ 771 w 771"/>
                <a:gd name="T1" fmla="*/ 331 h 870"/>
                <a:gd name="T2" fmla="*/ 356 w 771"/>
                <a:gd name="T3" fmla="*/ 833 h 870"/>
                <a:gd name="T4" fmla="*/ 86 w 771"/>
                <a:gd name="T5" fmla="*/ 465 h 870"/>
                <a:gd name="T6" fmla="*/ 14 w 771"/>
                <a:gd name="T7" fmla="*/ 388 h 870"/>
                <a:gd name="T8" fmla="*/ 122 w 771"/>
                <a:gd name="T9" fmla="*/ 219 h 870"/>
                <a:gd name="T10" fmla="*/ 431 w 771"/>
                <a:gd name="T11" fmla="*/ 0 h 870"/>
                <a:gd name="T12" fmla="*/ 771 w 771"/>
                <a:gd name="T13" fmla="*/ 331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870">
                  <a:moveTo>
                    <a:pt x="771" y="331"/>
                  </a:moveTo>
                  <a:cubicBezTo>
                    <a:pt x="771" y="514"/>
                    <a:pt x="687" y="787"/>
                    <a:pt x="356" y="833"/>
                  </a:cubicBezTo>
                  <a:cubicBezTo>
                    <a:pt x="83" y="870"/>
                    <a:pt x="68" y="654"/>
                    <a:pt x="86" y="465"/>
                  </a:cubicBezTo>
                  <a:cubicBezTo>
                    <a:pt x="89" y="431"/>
                    <a:pt x="24" y="418"/>
                    <a:pt x="14" y="388"/>
                  </a:cubicBezTo>
                  <a:cubicBezTo>
                    <a:pt x="0" y="348"/>
                    <a:pt x="107" y="254"/>
                    <a:pt x="122" y="219"/>
                  </a:cubicBezTo>
                  <a:cubicBezTo>
                    <a:pt x="176" y="92"/>
                    <a:pt x="283" y="0"/>
                    <a:pt x="431" y="0"/>
                  </a:cubicBezTo>
                  <a:cubicBezTo>
                    <a:pt x="618" y="0"/>
                    <a:pt x="771" y="148"/>
                    <a:pt x="771" y="331"/>
                  </a:cubicBezTo>
                  <a:close/>
                </a:path>
              </a:pathLst>
            </a:custGeom>
            <a:gradFill>
              <a:gsLst>
                <a:gs pos="58000">
                  <a:srgbClr val="F2CCBF"/>
                </a:gs>
                <a:gs pos="100000">
                  <a:srgbClr val="E3B0AC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2" name="Freeform 265">
              <a:extLst>
                <a:ext uri="{FF2B5EF4-FFF2-40B4-BE49-F238E27FC236}">
                  <a16:creationId xmlns:a16="http://schemas.microsoft.com/office/drawing/2014/main" id="{4B6247F3-F377-412C-B015-04A64801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25" y="5894388"/>
              <a:ext cx="811213" cy="942975"/>
            </a:xfrm>
            <a:custGeom>
              <a:avLst/>
              <a:gdLst>
                <a:gd name="T0" fmla="*/ 192 w 1067"/>
                <a:gd name="T1" fmla="*/ 260 h 1239"/>
                <a:gd name="T2" fmla="*/ 77 w 1067"/>
                <a:gd name="T3" fmla="*/ 288 h 1239"/>
                <a:gd name="T4" fmla="*/ 344 w 1067"/>
                <a:gd name="T5" fmla="*/ 470 h 1239"/>
                <a:gd name="T6" fmla="*/ 210 w 1067"/>
                <a:gd name="T7" fmla="*/ 516 h 1239"/>
                <a:gd name="T8" fmla="*/ 469 w 1067"/>
                <a:gd name="T9" fmla="*/ 612 h 1239"/>
                <a:gd name="T10" fmla="*/ 469 w 1067"/>
                <a:gd name="T11" fmla="*/ 752 h 1239"/>
                <a:gd name="T12" fmla="*/ 613 w 1067"/>
                <a:gd name="T13" fmla="*/ 736 h 1239"/>
                <a:gd name="T14" fmla="*/ 510 w 1067"/>
                <a:gd name="T15" fmla="*/ 905 h 1239"/>
                <a:gd name="T16" fmla="*/ 594 w 1067"/>
                <a:gd name="T17" fmla="*/ 1230 h 1239"/>
                <a:gd name="T18" fmla="*/ 1001 w 1067"/>
                <a:gd name="T19" fmla="*/ 419 h 1239"/>
                <a:gd name="T20" fmla="*/ 113 w 1067"/>
                <a:gd name="T21" fmla="*/ 47 h 1239"/>
                <a:gd name="T22" fmla="*/ 192 w 1067"/>
                <a:gd name="T23" fmla="*/ 26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7" h="1239">
                  <a:moveTo>
                    <a:pt x="192" y="260"/>
                  </a:moveTo>
                  <a:cubicBezTo>
                    <a:pt x="192" y="260"/>
                    <a:pt x="68" y="206"/>
                    <a:pt x="77" y="288"/>
                  </a:cubicBezTo>
                  <a:cubicBezTo>
                    <a:pt x="87" y="370"/>
                    <a:pt x="344" y="470"/>
                    <a:pt x="344" y="470"/>
                  </a:cubicBezTo>
                  <a:cubicBezTo>
                    <a:pt x="344" y="470"/>
                    <a:pt x="155" y="452"/>
                    <a:pt x="210" y="516"/>
                  </a:cubicBezTo>
                  <a:cubicBezTo>
                    <a:pt x="266" y="581"/>
                    <a:pt x="431" y="535"/>
                    <a:pt x="469" y="612"/>
                  </a:cubicBezTo>
                  <a:cubicBezTo>
                    <a:pt x="507" y="689"/>
                    <a:pt x="469" y="752"/>
                    <a:pt x="469" y="752"/>
                  </a:cubicBezTo>
                  <a:cubicBezTo>
                    <a:pt x="469" y="752"/>
                    <a:pt x="575" y="678"/>
                    <a:pt x="613" y="736"/>
                  </a:cubicBezTo>
                  <a:cubicBezTo>
                    <a:pt x="650" y="794"/>
                    <a:pt x="645" y="916"/>
                    <a:pt x="510" y="905"/>
                  </a:cubicBezTo>
                  <a:cubicBezTo>
                    <a:pt x="375" y="895"/>
                    <a:pt x="429" y="1220"/>
                    <a:pt x="594" y="1230"/>
                  </a:cubicBezTo>
                  <a:cubicBezTo>
                    <a:pt x="760" y="1239"/>
                    <a:pt x="1067" y="500"/>
                    <a:pt x="1001" y="419"/>
                  </a:cubicBezTo>
                  <a:cubicBezTo>
                    <a:pt x="934" y="337"/>
                    <a:pt x="226" y="0"/>
                    <a:pt x="113" y="47"/>
                  </a:cubicBezTo>
                  <a:cubicBezTo>
                    <a:pt x="0" y="93"/>
                    <a:pt x="192" y="260"/>
                    <a:pt x="192" y="260"/>
                  </a:cubicBezTo>
                  <a:close/>
                </a:path>
              </a:pathLst>
            </a:custGeom>
            <a:solidFill>
              <a:srgbClr val="21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3" name="Freeform 266">
              <a:extLst>
                <a:ext uri="{FF2B5EF4-FFF2-40B4-BE49-F238E27FC236}">
                  <a16:creationId xmlns:a16="http://schemas.microsoft.com/office/drawing/2014/main" id="{E2FCA93F-977F-419B-8B0E-17BEEEA0F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9388" y="6940550"/>
              <a:ext cx="1671638" cy="2043113"/>
            </a:xfrm>
            <a:custGeom>
              <a:avLst/>
              <a:gdLst>
                <a:gd name="T0" fmla="*/ 2197 w 2197"/>
                <a:gd name="T1" fmla="*/ 2350 h 2684"/>
                <a:gd name="T2" fmla="*/ 418 w 2197"/>
                <a:gd name="T3" fmla="*/ 2684 h 2684"/>
                <a:gd name="T4" fmla="*/ 42 w 2197"/>
                <a:gd name="T5" fmla="*/ 678 h 2684"/>
                <a:gd name="T6" fmla="*/ 368 w 2197"/>
                <a:gd name="T7" fmla="*/ 202 h 2684"/>
                <a:gd name="T8" fmla="*/ 1058 w 2197"/>
                <a:gd name="T9" fmla="*/ 49 h 2684"/>
                <a:gd name="T10" fmla="*/ 1560 w 2197"/>
                <a:gd name="T11" fmla="*/ 48 h 2684"/>
                <a:gd name="T12" fmla="*/ 1737 w 2197"/>
                <a:gd name="T13" fmla="*/ 241 h 2684"/>
                <a:gd name="T14" fmla="*/ 2197 w 2197"/>
                <a:gd name="T15" fmla="*/ 2350 h 2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7" h="2684">
                  <a:moveTo>
                    <a:pt x="2197" y="2350"/>
                  </a:moveTo>
                  <a:lnTo>
                    <a:pt x="418" y="2684"/>
                  </a:lnTo>
                  <a:lnTo>
                    <a:pt x="42" y="678"/>
                  </a:lnTo>
                  <a:cubicBezTo>
                    <a:pt x="0" y="457"/>
                    <a:pt x="153" y="268"/>
                    <a:pt x="368" y="202"/>
                  </a:cubicBezTo>
                  <a:cubicBezTo>
                    <a:pt x="368" y="202"/>
                    <a:pt x="865" y="83"/>
                    <a:pt x="1058" y="49"/>
                  </a:cubicBezTo>
                  <a:cubicBezTo>
                    <a:pt x="1339" y="0"/>
                    <a:pt x="1560" y="48"/>
                    <a:pt x="1560" y="48"/>
                  </a:cubicBezTo>
                  <a:cubicBezTo>
                    <a:pt x="1650" y="88"/>
                    <a:pt x="1718" y="154"/>
                    <a:pt x="1737" y="241"/>
                  </a:cubicBezTo>
                  <a:lnTo>
                    <a:pt x="2197" y="2350"/>
                  </a:lnTo>
                  <a:close/>
                </a:path>
              </a:pathLst>
            </a:custGeom>
            <a:gradFill>
              <a:gsLst>
                <a:gs pos="0">
                  <a:srgbClr val="212785"/>
                </a:gs>
                <a:gs pos="22000">
                  <a:srgbClr val="3745BE"/>
                </a:gs>
                <a:gs pos="44000">
                  <a:srgbClr val="4D63F7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4" name="Freeform 267">
              <a:extLst>
                <a:ext uri="{FF2B5EF4-FFF2-40B4-BE49-F238E27FC236}">
                  <a16:creationId xmlns:a16="http://schemas.microsoft.com/office/drawing/2014/main" id="{239B7A91-D833-44FC-90C8-204E5EDEB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7713" y="6900863"/>
              <a:ext cx="385763" cy="160338"/>
            </a:xfrm>
            <a:custGeom>
              <a:avLst/>
              <a:gdLst>
                <a:gd name="T0" fmla="*/ 507 w 507"/>
                <a:gd name="T1" fmla="*/ 133 h 211"/>
                <a:gd name="T2" fmla="*/ 0 w 507"/>
                <a:gd name="T3" fmla="*/ 211 h 211"/>
                <a:gd name="T4" fmla="*/ 19 w 507"/>
                <a:gd name="T5" fmla="*/ 132 h 211"/>
                <a:gd name="T6" fmla="*/ 102 w 507"/>
                <a:gd name="T7" fmla="*/ 56 h 211"/>
                <a:gd name="T8" fmla="*/ 439 w 507"/>
                <a:gd name="T9" fmla="*/ 4 h 211"/>
                <a:gd name="T10" fmla="*/ 493 w 507"/>
                <a:gd name="T11" fmla="*/ 44 h 211"/>
                <a:gd name="T12" fmla="*/ 507 w 507"/>
                <a:gd name="T13" fmla="*/ 13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211">
                  <a:moveTo>
                    <a:pt x="507" y="133"/>
                  </a:moveTo>
                  <a:lnTo>
                    <a:pt x="0" y="211"/>
                  </a:lnTo>
                  <a:lnTo>
                    <a:pt x="19" y="132"/>
                  </a:lnTo>
                  <a:cubicBezTo>
                    <a:pt x="29" y="92"/>
                    <a:pt x="61" y="62"/>
                    <a:pt x="102" y="56"/>
                  </a:cubicBezTo>
                  <a:lnTo>
                    <a:pt x="439" y="4"/>
                  </a:lnTo>
                  <a:cubicBezTo>
                    <a:pt x="465" y="0"/>
                    <a:pt x="489" y="18"/>
                    <a:pt x="493" y="44"/>
                  </a:cubicBezTo>
                  <a:lnTo>
                    <a:pt x="507" y="133"/>
                  </a:lnTo>
                  <a:close/>
                </a:path>
              </a:pathLst>
            </a:custGeom>
            <a:solidFill>
              <a:srgbClr val="D0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5" name="Freeform 268">
              <a:extLst>
                <a:ext uri="{FF2B5EF4-FFF2-40B4-BE49-F238E27FC236}">
                  <a16:creationId xmlns:a16="http://schemas.microsoft.com/office/drawing/2014/main" id="{C5348C7F-1F72-4803-A312-72ECA76B1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9225" y="7210425"/>
              <a:ext cx="1635125" cy="1250950"/>
            </a:xfrm>
            <a:custGeom>
              <a:avLst/>
              <a:gdLst>
                <a:gd name="T0" fmla="*/ 1838 w 2148"/>
                <a:gd name="T1" fmla="*/ 0 h 1644"/>
                <a:gd name="T2" fmla="*/ 1175 w 2148"/>
                <a:gd name="T3" fmla="*/ 1104 h 1644"/>
                <a:gd name="T4" fmla="*/ 194 w 2148"/>
                <a:gd name="T5" fmla="*/ 349 h 1644"/>
                <a:gd name="T6" fmla="*/ 0 w 2148"/>
                <a:gd name="T7" fmla="*/ 576 h 1644"/>
                <a:gd name="T8" fmla="*/ 1276 w 2148"/>
                <a:gd name="T9" fmla="*/ 1642 h 1644"/>
                <a:gd name="T10" fmla="*/ 2043 w 2148"/>
                <a:gd name="T11" fmla="*/ 760 h 1644"/>
                <a:gd name="T12" fmla="*/ 2024 w 2148"/>
                <a:gd name="T13" fmla="*/ 243 h 1644"/>
                <a:gd name="T14" fmla="*/ 1838 w 2148"/>
                <a:gd name="T15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8" h="1644">
                  <a:moveTo>
                    <a:pt x="1838" y="0"/>
                  </a:moveTo>
                  <a:lnTo>
                    <a:pt x="1175" y="1104"/>
                  </a:lnTo>
                  <a:lnTo>
                    <a:pt x="194" y="349"/>
                  </a:lnTo>
                  <a:lnTo>
                    <a:pt x="0" y="576"/>
                  </a:lnTo>
                  <a:cubicBezTo>
                    <a:pt x="0" y="576"/>
                    <a:pt x="1035" y="1644"/>
                    <a:pt x="1276" y="1642"/>
                  </a:cubicBezTo>
                  <a:cubicBezTo>
                    <a:pt x="1441" y="1640"/>
                    <a:pt x="1821" y="1099"/>
                    <a:pt x="2043" y="760"/>
                  </a:cubicBezTo>
                  <a:cubicBezTo>
                    <a:pt x="2148" y="601"/>
                    <a:pt x="2140" y="393"/>
                    <a:pt x="2024" y="243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4D6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6" name="Freeform 269">
              <a:extLst>
                <a:ext uri="{FF2B5EF4-FFF2-40B4-BE49-F238E27FC236}">
                  <a16:creationId xmlns:a16="http://schemas.microsoft.com/office/drawing/2014/main" id="{42E5B342-A26C-4355-9715-AE894221D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1313" y="8742363"/>
              <a:ext cx="2822575" cy="3027363"/>
            </a:xfrm>
            <a:custGeom>
              <a:avLst/>
              <a:gdLst>
                <a:gd name="T0" fmla="*/ 1874 w 3710"/>
                <a:gd name="T1" fmla="*/ 317 h 3978"/>
                <a:gd name="T2" fmla="*/ 146 w 3710"/>
                <a:gd name="T3" fmla="*/ 970 h 3978"/>
                <a:gd name="T4" fmla="*/ 314 w 3710"/>
                <a:gd name="T5" fmla="*/ 3978 h 3978"/>
                <a:gd name="T6" fmla="*/ 988 w 3710"/>
                <a:gd name="T7" fmla="*/ 3978 h 3978"/>
                <a:gd name="T8" fmla="*/ 1063 w 3710"/>
                <a:gd name="T9" fmla="*/ 1343 h 3978"/>
                <a:gd name="T10" fmla="*/ 2909 w 3710"/>
                <a:gd name="T11" fmla="*/ 1343 h 3978"/>
                <a:gd name="T12" fmla="*/ 3640 w 3710"/>
                <a:gd name="T13" fmla="*/ 489 h 3978"/>
                <a:gd name="T14" fmla="*/ 3564 w 3710"/>
                <a:gd name="T15" fmla="*/ 0 h 3978"/>
                <a:gd name="T16" fmla="*/ 1874 w 3710"/>
                <a:gd name="T17" fmla="*/ 317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10" h="3978">
                  <a:moveTo>
                    <a:pt x="1874" y="317"/>
                  </a:moveTo>
                  <a:cubicBezTo>
                    <a:pt x="1874" y="317"/>
                    <a:pt x="293" y="568"/>
                    <a:pt x="146" y="970"/>
                  </a:cubicBezTo>
                  <a:cubicBezTo>
                    <a:pt x="0" y="1373"/>
                    <a:pt x="314" y="3978"/>
                    <a:pt x="314" y="3978"/>
                  </a:cubicBezTo>
                  <a:lnTo>
                    <a:pt x="988" y="3978"/>
                  </a:lnTo>
                  <a:lnTo>
                    <a:pt x="1063" y="1343"/>
                  </a:lnTo>
                  <a:lnTo>
                    <a:pt x="2909" y="1343"/>
                  </a:lnTo>
                  <a:cubicBezTo>
                    <a:pt x="3363" y="1343"/>
                    <a:pt x="3710" y="938"/>
                    <a:pt x="3640" y="489"/>
                  </a:cubicBezTo>
                  <a:lnTo>
                    <a:pt x="3564" y="0"/>
                  </a:lnTo>
                  <a:lnTo>
                    <a:pt x="1874" y="317"/>
                  </a:lnTo>
                  <a:close/>
                </a:path>
              </a:pathLst>
            </a:custGeom>
            <a:gradFill>
              <a:gsLst>
                <a:gs pos="0">
                  <a:srgbClr val="212785"/>
                </a:gs>
                <a:gs pos="50000">
                  <a:srgbClr val="111443"/>
                </a:gs>
                <a:gs pos="100000">
                  <a:srgbClr val="00000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7" name="Freeform 270">
              <a:extLst>
                <a:ext uri="{FF2B5EF4-FFF2-40B4-BE49-F238E27FC236}">
                  <a16:creationId xmlns:a16="http://schemas.microsoft.com/office/drawing/2014/main" id="{8FF47D0F-3C1B-4F4B-B935-24983F903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938" y="7192963"/>
              <a:ext cx="796925" cy="422275"/>
            </a:xfrm>
            <a:custGeom>
              <a:avLst/>
              <a:gdLst>
                <a:gd name="T0" fmla="*/ 1048 w 1048"/>
                <a:gd name="T1" fmla="*/ 373 h 556"/>
                <a:gd name="T2" fmla="*/ 951 w 1048"/>
                <a:gd name="T3" fmla="*/ 293 h 556"/>
                <a:gd name="T4" fmla="*/ 793 w 1048"/>
                <a:gd name="T5" fmla="*/ 159 h 556"/>
                <a:gd name="T6" fmla="*/ 436 w 1048"/>
                <a:gd name="T7" fmla="*/ 165 h 556"/>
                <a:gd name="T8" fmla="*/ 474 w 1048"/>
                <a:gd name="T9" fmla="*/ 276 h 556"/>
                <a:gd name="T10" fmla="*/ 291 w 1048"/>
                <a:gd name="T11" fmla="*/ 234 h 556"/>
                <a:gd name="T12" fmla="*/ 121 w 1048"/>
                <a:gd name="T13" fmla="*/ 41 h 556"/>
                <a:gd name="T14" fmla="*/ 108 w 1048"/>
                <a:gd name="T15" fmla="*/ 298 h 556"/>
                <a:gd name="T16" fmla="*/ 185 w 1048"/>
                <a:gd name="T17" fmla="*/ 390 h 556"/>
                <a:gd name="T18" fmla="*/ 386 w 1048"/>
                <a:gd name="T19" fmla="*/ 513 h 556"/>
                <a:gd name="T20" fmla="*/ 786 w 1048"/>
                <a:gd name="T21" fmla="*/ 493 h 556"/>
                <a:gd name="T22" fmla="*/ 896 w 1048"/>
                <a:gd name="T23" fmla="*/ 556 h 556"/>
                <a:gd name="T24" fmla="*/ 1048 w 1048"/>
                <a:gd name="T25" fmla="*/ 37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8" h="556">
                  <a:moveTo>
                    <a:pt x="1048" y="373"/>
                  </a:moveTo>
                  <a:lnTo>
                    <a:pt x="951" y="293"/>
                  </a:lnTo>
                  <a:cubicBezTo>
                    <a:pt x="951" y="293"/>
                    <a:pt x="888" y="136"/>
                    <a:pt x="793" y="159"/>
                  </a:cubicBezTo>
                  <a:cubicBezTo>
                    <a:pt x="575" y="212"/>
                    <a:pt x="436" y="165"/>
                    <a:pt x="436" y="165"/>
                  </a:cubicBezTo>
                  <a:cubicBezTo>
                    <a:pt x="436" y="165"/>
                    <a:pt x="395" y="238"/>
                    <a:pt x="474" y="276"/>
                  </a:cubicBezTo>
                  <a:lnTo>
                    <a:pt x="291" y="234"/>
                  </a:lnTo>
                  <a:cubicBezTo>
                    <a:pt x="291" y="234"/>
                    <a:pt x="195" y="66"/>
                    <a:pt x="121" y="41"/>
                  </a:cubicBezTo>
                  <a:cubicBezTo>
                    <a:pt x="0" y="0"/>
                    <a:pt x="66" y="195"/>
                    <a:pt x="108" y="298"/>
                  </a:cubicBezTo>
                  <a:cubicBezTo>
                    <a:pt x="123" y="336"/>
                    <a:pt x="151" y="368"/>
                    <a:pt x="185" y="390"/>
                  </a:cubicBezTo>
                  <a:lnTo>
                    <a:pt x="386" y="513"/>
                  </a:lnTo>
                  <a:lnTo>
                    <a:pt x="786" y="493"/>
                  </a:lnTo>
                  <a:lnTo>
                    <a:pt x="896" y="556"/>
                  </a:lnTo>
                  <a:lnTo>
                    <a:pt x="1048" y="373"/>
                  </a:lnTo>
                  <a:close/>
                </a:path>
              </a:pathLst>
            </a:custGeom>
            <a:gradFill>
              <a:gsLst>
                <a:gs pos="58000">
                  <a:srgbClr val="F2CCBF"/>
                </a:gs>
                <a:gs pos="100000">
                  <a:srgbClr val="E3B0AC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9CFB926-92FA-4EEF-8EA3-5F1B9DBAD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2612" y="9920288"/>
              <a:ext cx="1630364" cy="2266950"/>
            </a:xfrm>
            <a:custGeom>
              <a:avLst/>
              <a:gdLst>
                <a:gd name="connsiteX0" fmla="*/ 1173164 w 1630364"/>
                <a:gd name="connsiteY0" fmla="*/ 0 h 2266950"/>
                <a:gd name="connsiteX1" fmla="*/ 1282708 w 1630364"/>
                <a:gd name="connsiteY1" fmla="*/ 0 h 2266950"/>
                <a:gd name="connsiteX2" fmla="*/ 1630364 w 1630364"/>
                <a:gd name="connsiteY2" fmla="*/ 2212160 h 2266950"/>
                <a:gd name="connsiteX3" fmla="*/ 1575590 w 1630364"/>
                <a:gd name="connsiteY3" fmla="*/ 2266950 h 2266950"/>
                <a:gd name="connsiteX4" fmla="*/ 1520818 w 1630364"/>
                <a:gd name="connsiteY4" fmla="*/ 2212160 h 2266950"/>
                <a:gd name="connsiteX5" fmla="*/ 348864 w 1630364"/>
                <a:gd name="connsiteY5" fmla="*/ 0 h 2266950"/>
                <a:gd name="connsiteX6" fmla="*/ 458788 w 1630364"/>
                <a:gd name="connsiteY6" fmla="*/ 0 h 2266950"/>
                <a:gd name="connsiteX7" fmla="*/ 109926 w 1630364"/>
                <a:gd name="connsiteY7" fmla="*/ 2212160 h 2266950"/>
                <a:gd name="connsiteX8" fmla="*/ 54964 w 1630364"/>
                <a:gd name="connsiteY8" fmla="*/ 2266950 h 2266950"/>
                <a:gd name="connsiteX9" fmla="*/ 0 w 1630364"/>
                <a:gd name="connsiteY9" fmla="*/ 221216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364" h="2266950">
                  <a:moveTo>
                    <a:pt x="1173164" y="0"/>
                  </a:moveTo>
                  <a:lnTo>
                    <a:pt x="1282708" y="0"/>
                  </a:lnTo>
                  <a:lnTo>
                    <a:pt x="1630364" y="2212160"/>
                  </a:lnTo>
                  <a:cubicBezTo>
                    <a:pt x="1630364" y="2242599"/>
                    <a:pt x="1606020" y="2266950"/>
                    <a:pt x="1575590" y="2266950"/>
                  </a:cubicBezTo>
                  <a:cubicBezTo>
                    <a:pt x="1545160" y="2266950"/>
                    <a:pt x="1520818" y="2242599"/>
                    <a:pt x="1520818" y="2212160"/>
                  </a:cubicBezTo>
                  <a:close/>
                  <a:moveTo>
                    <a:pt x="348864" y="0"/>
                  </a:moveTo>
                  <a:lnTo>
                    <a:pt x="458788" y="0"/>
                  </a:lnTo>
                  <a:lnTo>
                    <a:pt x="109926" y="2212160"/>
                  </a:lnTo>
                  <a:cubicBezTo>
                    <a:pt x="109926" y="2242599"/>
                    <a:pt x="85498" y="2266950"/>
                    <a:pt x="54964" y="2266950"/>
                  </a:cubicBezTo>
                  <a:cubicBezTo>
                    <a:pt x="24428" y="2266950"/>
                    <a:pt x="0" y="2242599"/>
                    <a:pt x="0" y="2212160"/>
                  </a:cubicBez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90E7566F-C618-4BC4-9358-A45C7250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0937" y="7637463"/>
              <a:ext cx="2659062" cy="2351088"/>
            </a:xfrm>
            <a:custGeom>
              <a:avLst/>
              <a:gdLst>
                <a:gd name="connsiteX0" fmla="*/ 1504890 w 2659062"/>
                <a:gd name="connsiteY0" fmla="*/ 0 h 2351088"/>
                <a:gd name="connsiteX1" fmla="*/ 2455922 w 2659062"/>
                <a:gd name="connsiteY1" fmla="*/ 0 h 2351088"/>
                <a:gd name="connsiteX2" fmla="*/ 2659062 w 2659062"/>
                <a:gd name="connsiteY2" fmla="*/ 74614 h 2351088"/>
                <a:gd name="connsiteX3" fmla="*/ 2649172 w 2659062"/>
                <a:gd name="connsiteY3" fmla="*/ 73853 h 2351088"/>
                <a:gd name="connsiteX4" fmla="*/ 1630426 w 2659062"/>
                <a:gd name="connsiteY4" fmla="*/ 73853 h 2351088"/>
                <a:gd name="connsiteX5" fmla="*/ 1296422 w 2659062"/>
                <a:gd name="connsiteY5" fmla="*/ 364693 h 2351088"/>
                <a:gd name="connsiteX6" fmla="*/ 1087196 w 2659062"/>
                <a:gd name="connsiteY6" fmla="*/ 2127250 h 2351088"/>
                <a:gd name="connsiteX7" fmla="*/ 2559050 w 2659062"/>
                <a:gd name="connsiteY7" fmla="*/ 2127250 h 2351088"/>
                <a:gd name="connsiteX8" fmla="*/ 2559050 w 2659062"/>
                <a:gd name="connsiteY8" fmla="*/ 2249828 h 2351088"/>
                <a:gd name="connsiteX9" fmla="*/ 2457114 w 2659062"/>
                <a:gd name="connsiteY9" fmla="*/ 2351088 h 2351088"/>
                <a:gd name="connsiteX10" fmla="*/ 101936 w 2659062"/>
                <a:gd name="connsiteY10" fmla="*/ 2351088 h 2351088"/>
                <a:gd name="connsiteX11" fmla="*/ 0 w 2659062"/>
                <a:gd name="connsiteY11" fmla="*/ 2249828 h 2351088"/>
                <a:gd name="connsiteX12" fmla="*/ 0 w 2659062"/>
                <a:gd name="connsiteY12" fmla="*/ 2229271 h 2351088"/>
                <a:gd name="connsiteX13" fmla="*/ 101936 w 2659062"/>
                <a:gd name="connsiteY13" fmla="*/ 2127250 h 2351088"/>
                <a:gd name="connsiteX14" fmla="*/ 971550 w 2659062"/>
                <a:gd name="connsiteY14" fmla="*/ 2127250 h 2351088"/>
                <a:gd name="connsiteX15" fmla="*/ 1192950 w 2659062"/>
                <a:gd name="connsiteY15" fmla="*/ 271807 h 2351088"/>
                <a:gd name="connsiteX16" fmla="*/ 1504890 w 2659062"/>
                <a:gd name="connsiteY16" fmla="*/ 0 h 23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9062" h="2351088">
                  <a:moveTo>
                    <a:pt x="1504890" y="0"/>
                  </a:moveTo>
                  <a:lnTo>
                    <a:pt x="2455922" y="0"/>
                  </a:lnTo>
                  <a:cubicBezTo>
                    <a:pt x="2534288" y="0"/>
                    <a:pt x="2605044" y="28171"/>
                    <a:pt x="2659062" y="74614"/>
                  </a:cubicBezTo>
                  <a:cubicBezTo>
                    <a:pt x="2656020" y="74614"/>
                    <a:pt x="2652976" y="73853"/>
                    <a:pt x="2649172" y="73853"/>
                  </a:cubicBezTo>
                  <a:lnTo>
                    <a:pt x="1630426" y="73853"/>
                  </a:lnTo>
                  <a:cubicBezTo>
                    <a:pt x="1462284" y="73853"/>
                    <a:pt x="1320008" y="197955"/>
                    <a:pt x="1296422" y="364693"/>
                  </a:cubicBezTo>
                  <a:lnTo>
                    <a:pt x="1087196" y="2127250"/>
                  </a:lnTo>
                  <a:lnTo>
                    <a:pt x="2559050" y="2127250"/>
                  </a:lnTo>
                  <a:lnTo>
                    <a:pt x="2559050" y="2249828"/>
                  </a:lnTo>
                  <a:cubicBezTo>
                    <a:pt x="2559050" y="2306168"/>
                    <a:pt x="2513406" y="2351088"/>
                    <a:pt x="2457114" y="2351088"/>
                  </a:cubicBezTo>
                  <a:lnTo>
                    <a:pt x="101936" y="2351088"/>
                  </a:lnTo>
                  <a:cubicBezTo>
                    <a:pt x="45642" y="2351088"/>
                    <a:pt x="0" y="2306168"/>
                    <a:pt x="0" y="2249828"/>
                  </a:cubicBezTo>
                  <a:lnTo>
                    <a:pt x="0" y="2229271"/>
                  </a:lnTo>
                  <a:cubicBezTo>
                    <a:pt x="0" y="2172931"/>
                    <a:pt x="45642" y="2127250"/>
                    <a:pt x="101936" y="2127250"/>
                  </a:cubicBezTo>
                  <a:lnTo>
                    <a:pt x="971550" y="2127250"/>
                  </a:lnTo>
                  <a:lnTo>
                    <a:pt x="1192950" y="271807"/>
                  </a:lnTo>
                  <a:cubicBezTo>
                    <a:pt x="1214254" y="115728"/>
                    <a:pt x="1347398" y="0"/>
                    <a:pt x="150489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0" name="Freeform 275">
              <a:extLst>
                <a:ext uri="{FF2B5EF4-FFF2-40B4-BE49-F238E27FC236}">
                  <a16:creationId xmlns:a16="http://schemas.microsoft.com/office/drawing/2014/main" id="{356D9612-EDD7-41AB-B849-8EE31B9CC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75" y="7712075"/>
              <a:ext cx="1697038" cy="2052638"/>
            </a:xfrm>
            <a:custGeom>
              <a:avLst/>
              <a:gdLst>
                <a:gd name="T0" fmla="*/ 2209 w 2230"/>
                <a:gd name="T1" fmla="*/ 374 h 2697"/>
                <a:gd name="T2" fmla="*/ 2066 w 2230"/>
                <a:gd name="T3" fmla="*/ 1 h 2697"/>
                <a:gd name="T4" fmla="*/ 2053 w 2230"/>
                <a:gd name="T5" fmla="*/ 0 h 2697"/>
                <a:gd name="T6" fmla="*/ 714 w 2230"/>
                <a:gd name="T7" fmla="*/ 0 h 2697"/>
                <a:gd name="T8" fmla="*/ 275 w 2230"/>
                <a:gd name="T9" fmla="*/ 382 h 2697"/>
                <a:gd name="T10" fmla="*/ 0 w 2230"/>
                <a:gd name="T11" fmla="*/ 2697 h 2697"/>
                <a:gd name="T12" fmla="*/ 1935 w 2230"/>
                <a:gd name="T13" fmla="*/ 2697 h 2697"/>
                <a:gd name="T14" fmla="*/ 2209 w 2230"/>
                <a:gd name="T15" fmla="*/ 374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0" h="2697">
                  <a:moveTo>
                    <a:pt x="2209" y="374"/>
                  </a:moveTo>
                  <a:cubicBezTo>
                    <a:pt x="2230" y="227"/>
                    <a:pt x="2170" y="89"/>
                    <a:pt x="2066" y="1"/>
                  </a:cubicBezTo>
                  <a:cubicBezTo>
                    <a:pt x="2062" y="1"/>
                    <a:pt x="2058" y="0"/>
                    <a:pt x="2053" y="0"/>
                  </a:cubicBezTo>
                  <a:lnTo>
                    <a:pt x="714" y="0"/>
                  </a:lnTo>
                  <a:cubicBezTo>
                    <a:pt x="493" y="0"/>
                    <a:pt x="306" y="163"/>
                    <a:pt x="275" y="382"/>
                  </a:cubicBezTo>
                  <a:lnTo>
                    <a:pt x="0" y="2697"/>
                  </a:lnTo>
                  <a:lnTo>
                    <a:pt x="1935" y="2697"/>
                  </a:lnTo>
                  <a:lnTo>
                    <a:pt x="2209" y="374"/>
                  </a:lnTo>
                  <a:close/>
                </a:path>
              </a:pathLst>
            </a:custGeom>
            <a:gradFill>
              <a:gsLst>
                <a:gs pos="0">
                  <a:srgbClr val="EAECF8"/>
                </a:gs>
                <a:gs pos="76000">
                  <a:srgbClr val="D2D5EA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F7A5546-AB51-42F6-90D0-1D4632F7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2612" y="11610975"/>
              <a:ext cx="1630364" cy="576263"/>
            </a:xfrm>
            <a:custGeom>
              <a:avLst/>
              <a:gdLst>
                <a:gd name="connsiteX0" fmla="*/ 1438276 w 1630364"/>
                <a:gd name="connsiteY0" fmla="*/ 0 h 576263"/>
                <a:gd name="connsiteX1" fmla="*/ 1548040 w 1630364"/>
                <a:gd name="connsiteY1" fmla="*/ 0 h 576263"/>
                <a:gd name="connsiteX2" fmla="*/ 1630364 w 1630364"/>
                <a:gd name="connsiteY2" fmla="*/ 521453 h 576263"/>
                <a:gd name="connsiteX3" fmla="*/ 1575482 w 1630364"/>
                <a:gd name="connsiteY3" fmla="*/ 576263 h 576263"/>
                <a:gd name="connsiteX4" fmla="*/ 1520600 w 1630364"/>
                <a:gd name="connsiteY4" fmla="*/ 521453 h 576263"/>
                <a:gd name="connsiteX5" fmla="*/ 82324 w 1630364"/>
                <a:gd name="connsiteY5" fmla="*/ 0 h 576263"/>
                <a:gd name="connsiteX6" fmla="*/ 192088 w 1630364"/>
                <a:gd name="connsiteY6" fmla="*/ 0 h 576263"/>
                <a:gd name="connsiteX7" fmla="*/ 109766 w 1630364"/>
                <a:gd name="connsiteY7" fmla="*/ 521453 h 576263"/>
                <a:gd name="connsiteX8" fmla="*/ 54884 w 1630364"/>
                <a:gd name="connsiteY8" fmla="*/ 576263 h 576263"/>
                <a:gd name="connsiteX9" fmla="*/ 0 w 1630364"/>
                <a:gd name="connsiteY9" fmla="*/ 521453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364" h="576263">
                  <a:moveTo>
                    <a:pt x="1438276" y="0"/>
                  </a:moveTo>
                  <a:lnTo>
                    <a:pt x="1548040" y="0"/>
                  </a:lnTo>
                  <a:lnTo>
                    <a:pt x="1630364" y="521453"/>
                  </a:lnTo>
                  <a:cubicBezTo>
                    <a:pt x="1630364" y="551903"/>
                    <a:pt x="1605972" y="576263"/>
                    <a:pt x="1575482" y="576263"/>
                  </a:cubicBezTo>
                  <a:cubicBezTo>
                    <a:pt x="1544992" y="576263"/>
                    <a:pt x="1520600" y="551903"/>
                    <a:pt x="1520600" y="521453"/>
                  </a:cubicBezTo>
                  <a:close/>
                  <a:moveTo>
                    <a:pt x="82324" y="0"/>
                  </a:moveTo>
                  <a:lnTo>
                    <a:pt x="192088" y="0"/>
                  </a:lnTo>
                  <a:lnTo>
                    <a:pt x="109766" y="521453"/>
                  </a:lnTo>
                  <a:cubicBezTo>
                    <a:pt x="109766" y="551903"/>
                    <a:pt x="85374" y="576263"/>
                    <a:pt x="54884" y="576263"/>
                  </a:cubicBezTo>
                  <a:cubicBezTo>
                    <a:pt x="24394" y="576263"/>
                    <a:pt x="0" y="551903"/>
                    <a:pt x="0" y="521453"/>
                  </a:cubicBezTo>
                  <a:close/>
                </a:path>
              </a:pathLst>
            </a:custGeom>
            <a:solidFill>
              <a:srgbClr val="ADB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2" name="Freeform 278">
              <a:extLst>
                <a:ext uri="{FF2B5EF4-FFF2-40B4-BE49-F238E27FC236}">
                  <a16:creationId xmlns:a16="http://schemas.microsoft.com/office/drawing/2014/main" id="{594422B7-8999-401D-B925-94E8FDDB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9213" y="4743450"/>
              <a:ext cx="1976438" cy="1933575"/>
            </a:xfrm>
            <a:custGeom>
              <a:avLst/>
              <a:gdLst>
                <a:gd name="T0" fmla="*/ 0 w 2598"/>
                <a:gd name="T1" fmla="*/ 0 h 2541"/>
                <a:gd name="T2" fmla="*/ 0 w 2598"/>
                <a:gd name="T3" fmla="*/ 2248 h 2541"/>
                <a:gd name="T4" fmla="*/ 2172 w 2598"/>
                <a:gd name="T5" fmla="*/ 2248 h 2541"/>
                <a:gd name="T6" fmla="*/ 2598 w 2598"/>
                <a:gd name="T7" fmla="*/ 2541 h 2541"/>
                <a:gd name="T8" fmla="*/ 2598 w 2598"/>
                <a:gd name="T9" fmla="*/ 2248 h 2541"/>
                <a:gd name="T10" fmla="*/ 2598 w 2598"/>
                <a:gd name="T11" fmla="*/ 0 h 2541"/>
                <a:gd name="T12" fmla="*/ 0 w 2598"/>
                <a:gd name="T13" fmla="*/ 0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8" h="2541">
                  <a:moveTo>
                    <a:pt x="0" y="0"/>
                  </a:moveTo>
                  <a:lnTo>
                    <a:pt x="0" y="2248"/>
                  </a:lnTo>
                  <a:lnTo>
                    <a:pt x="2172" y="2248"/>
                  </a:lnTo>
                  <a:lnTo>
                    <a:pt x="2598" y="2541"/>
                  </a:lnTo>
                  <a:lnTo>
                    <a:pt x="2598" y="2248"/>
                  </a:lnTo>
                  <a:lnTo>
                    <a:pt x="25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BC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3" name="Freeform 279">
              <a:extLst>
                <a:ext uri="{FF2B5EF4-FFF2-40B4-BE49-F238E27FC236}">
                  <a16:creationId xmlns:a16="http://schemas.microsoft.com/office/drawing/2014/main" id="{5D191F77-D15C-4BAD-88B4-083422A47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0863" y="4413250"/>
              <a:ext cx="1790700" cy="1751013"/>
            </a:xfrm>
            <a:custGeom>
              <a:avLst/>
              <a:gdLst>
                <a:gd name="T0" fmla="*/ 0 w 2353"/>
                <a:gd name="T1" fmla="*/ 0 h 2301"/>
                <a:gd name="T2" fmla="*/ 0 w 2353"/>
                <a:gd name="T3" fmla="*/ 2036 h 2301"/>
                <a:gd name="T4" fmla="*/ 0 w 2353"/>
                <a:gd name="T5" fmla="*/ 2301 h 2301"/>
                <a:gd name="T6" fmla="*/ 386 w 2353"/>
                <a:gd name="T7" fmla="*/ 2036 h 2301"/>
                <a:gd name="T8" fmla="*/ 2353 w 2353"/>
                <a:gd name="T9" fmla="*/ 2036 h 2301"/>
                <a:gd name="T10" fmla="*/ 2353 w 2353"/>
                <a:gd name="T11" fmla="*/ 0 h 2301"/>
                <a:gd name="T12" fmla="*/ 0 w 2353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3" h="2301">
                  <a:moveTo>
                    <a:pt x="0" y="0"/>
                  </a:moveTo>
                  <a:lnTo>
                    <a:pt x="0" y="2036"/>
                  </a:lnTo>
                  <a:lnTo>
                    <a:pt x="0" y="2301"/>
                  </a:lnTo>
                  <a:lnTo>
                    <a:pt x="386" y="2036"/>
                  </a:lnTo>
                  <a:lnTo>
                    <a:pt x="2353" y="2036"/>
                  </a:lnTo>
                  <a:lnTo>
                    <a:pt x="2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4" name="Freeform 280">
              <a:extLst>
                <a:ext uri="{FF2B5EF4-FFF2-40B4-BE49-F238E27FC236}">
                  <a16:creationId xmlns:a16="http://schemas.microsoft.com/office/drawing/2014/main" id="{EF34447B-13DA-4A7C-A966-274B9E9A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2963" y="3746500"/>
              <a:ext cx="2155825" cy="2108200"/>
            </a:xfrm>
            <a:custGeom>
              <a:avLst/>
              <a:gdLst>
                <a:gd name="T0" fmla="*/ 0 w 2833"/>
                <a:gd name="T1" fmla="*/ 0 h 2771"/>
                <a:gd name="T2" fmla="*/ 0 w 2833"/>
                <a:gd name="T3" fmla="*/ 2452 h 2771"/>
                <a:gd name="T4" fmla="*/ 2368 w 2833"/>
                <a:gd name="T5" fmla="*/ 2452 h 2771"/>
                <a:gd name="T6" fmla="*/ 2833 w 2833"/>
                <a:gd name="T7" fmla="*/ 2771 h 2771"/>
                <a:gd name="T8" fmla="*/ 2833 w 2833"/>
                <a:gd name="T9" fmla="*/ 2452 h 2771"/>
                <a:gd name="T10" fmla="*/ 2833 w 2833"/>
                <a:gd name="T11" fmla="*/ 0 h 2771"/>
                <a:gd name="T12" fmla="*/ 0 w 2833"/>
                <a:gd name="T13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3" h="2771">
                  <a:moveTo>
                    <a:pt x="0" y="0"/>
                  </a:moveTo>
                  <a:lnTo>
                    <a:pt x="0" y="2452"/>
                  </a:lnTo>
                  <a:lnTo>
                    <a:pt x="2368" y="2452"/>
                  </a:lnTo>
                  <a:lnTo>
                    <a:pt x="2833" y="2771"/>
                  </a:lnTo>
                  <a:lnTo>
                    <a:pt x="2833" y="2452"/>
                  </a:lnTo>
                  <a:lnTo>
                    <a:pt x="28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3F7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5" name="Freeform 281">
              <a:extLst>
                <a:ext uri="{FF2B5EF4-FFF2-40B4-BE49-F238E27FC236}">
                  <a16:creationId xmlns:a16="http://schemas.microsoft.com/office/drawing/2014/main" id="{20AFF986-A0AF-4D41-9EC4-5763CB6AA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9400" y="4516438"/>
              <a:ext cx="1781175" cy="1739900"/>
            </a:xfrm>
            <a:custGeom>
              <a:avLst/>
              <a:gdLst>
                <a:gd name="T0" fmla="*/ 0 w 2340"/>
                <a:gd name="T1" fmla="*/ 0 h 2287"/>
                <a:gd name="T2" fmla="*/ 0 w 2340"/>
                <a:gd name="T3" fmla="*/ 2023 h 2287"/>
                <a:gd name="T4" fmla="*/ 0 w 2340"/>
                <a:gd name="T5" fmla="*/ 2287 h 2287"/>
                <a:gd name="T6" fmla="*/ 384 w 2340"/>
                <a:gd name="T7" fmla="*/ 2023 h 2287"/>
                <a:gd name="T8" fmla="*/ 2340 w 2340"/>
                <a:gd name="T9" fmla="*/ 2023 h 2287"/>
                <a:gd name="T10" fmla="*/ 2340 w 2340"/>
                <a:gd name="T11" fmla="*/ 0 h 2287"/>
                <a:gd name="T12" fmla="*/ 0 w 2340"/>
                <a:gd name="T13" fmla="*/ 0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0" h="2287">
                  <a:moveTo>
                    <a:pt x="0" y="0"/>
                  </a:moveTo>
                  <a:lnTo>
                    <a:pt x="0" y="2023"/>
                  </a:lnTo>
                  <a:lnTo>
                    <a:pt x="0" y="2287"/>
                  </a:lnTo>
                  <a:lnTo>
                    <a:pt x="384" y="2023"/>
                  </a:lnTo>
                  <a:lnTo>
                    <a:pt x="2340" y="2023"/>
                  </a:lnTo>
                  <a:lnTo>
                    <a:pt x="23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1BDEF385-9D77-41BD-89D8-AE53D6F0A74F}"/>
              </a:ext>
            </a:extLst>
          </p:cNvPr>
          <p:cNvSpPr txBox="1"/>
          <p:nvPr/>
        </p:nvSpPr>
        <p:spPr>
          <a:xfrm>
            <a:off x="5000947" y="5004150"/>
            <a:ext cx="5844853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FF193A-9073-4BB2-A969-C94615DFB7AA}"/>
              </a:ext>
            </a:extLst>
          </p:cNvPr>
          <p:cNvSpPr txBox="1"/>
          <p:nvPr/>
        </p:nvSpPr>
        <p:spPr>
          <a:xfrm>
            <a:off x="5000947" y="4395219"/>
            <a:ext cx="5844853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E2381E3-5B1F-48FC-B600-6B4BA3E09917}"/>
              </a:ext>
            </a:extLst>
          </p:cNvPr>
          <p:cNvSpPr txBox="1"/>
          <p:nvPr/>
        </p:nvSpPr>
        <p:spPr>
          <a:xfrm>
            <a:off x="5000947" y="7916764"/>
            <a:ext cx="5844853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7E020CA-98AC-4E9E-97C9-222F93D8D2E2}"/>
              </a:ext>
            </a:extLst>
          </p:cNvPr>
          <p:cNvSpPr txBox="1"/>
          <p:nvPr/>
        </p:nvSpPr>
        <p:spPr>
          <a:xfrm>
            <a:off x="5000947" y="7307833"/>
            <a:ext cx="5844853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0D5F2D1-300D-4E60-94CE-CC3181D4468B}"/>
              </a:ext>
            </a:extLst>
          </p:cNvPr>
          <p:cNvSpPr txBox="1"/>
          <p:nvPr/>
        </p:nvSpPr>
        <p:spPr>
          <a:xfrm>
            <a:off x="5000947" y="10849391"/>
            <a:ext cx="5844853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E521548-D478-435C-8E1F-D24B23B44548}"/>
              </a:ext>
            </a:extLst>
          </p:cNvPr>
          <p:cNvSpPr txBox="1"/>
          <p:nvPr/>
        </p:nvSpPr>
        <p:spPr>
          <a:xfrm>
            <a:off x="5000947" y="10240460"/>
            <a:ext cx="5844853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464E1-4315-490E-8CE1-B3B8ADAFCC82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F9580CE-045F-4E67-8F0B-C368E6A69208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99802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5">
            <a:extLst>
              <a:ext uri="{FF2B5EF4-FFF2-40B4-BE49-F238E27FC236}">
                <a16:creationId xmlns:a16="http://schemas.microsoft.com/office/drawing/2014/main" id="{4EAA2BD4-386A-46EB-BD10-FB2DF09E6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6000"/>
          </a:xfrm>
          <a:prstGeom prst="rect">
            <a:avLst/>
          </a:prstGeom>
          <a:gradFill>
            <a:gsLst>
              <a:gs pos="66000">
                <a:srgbClr val="F7EDDD"/>
              </a:gs>
              <a:gs pos="100000">
                <a:srgbClr val="FFFFFF"/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F42B3FBE-4FAD-420C-AE94-909CD61A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538" y="10341025"/>
            <a:ext cx="1409931" cy="1110642"/>
          </a:xfrm>
          <a:custGeom>
            <a:avLst/>
            <a:gdLst>
              <a:gd name="connsiteX0" fmla="*/ 14406 w 539186"/>
              <a:gd name="connsiteY0" fmla="*/ 341596 h 424732"/>
              <a:gd name="connsiteX1" fmla="*/ 14406 w 539186"/>
              <a:gd name="connsiteY1" fmla="*/ 367113 h 424732"/>
              <a:gd name="connsiteX2" fmla="*/ 54742 w 539186"/>
              <a:gd name="connsiteY2" fmla="*/ 410327 h 424732"/>
              <a:gd name="connsiteX3" fmla="*/ 483209 w 539186"/>
              <a:gd name="connsiteY3" fmla="*/ 410327 h 424732"/>
              <a:gd name="connsiteX4" fmla="*/ 524780 w 539186"/>
              <a:gd name="connsiteY4" fmla="*/ 365878 h 424732"/>
              <a:gd name="connsiteX5" fmla="*/ 524780 w 539186"/>
              <a:gd name="connsiteY5" fmla="*/ 341596 h 424732"/>
              <a:gd name="connsiteX6" fmla="*/ 362613 w 539186"/>
              <a:gd name="connsiteY6" fmla="*/ 341596 h 424732"/>
              <a:gd name="connsiteX7" fmla="*/ 335036 w 539186"/>
              <a:gd name="connsiteY7" fmla="*/ 361351 h 424732"/>
              <a:gd name="connsiteX8" fmla="*/ 332566 w 539186"/>
              <a:gd name="connsiteY8" fmla="*/ 361351 h 424732"/>
              <a:gd name="connsiteX9" fmla="*/ 199211 w 539186"/>
              <a:gd name="connsiteY9" fmla="*/ 361351 h 424732"/>
              <a:gd name="connsiteX10" fmla="*/ 169987 w 539186"/>
              <a:gd name="connsiteY10" fmla="*/ 341596 h 424732"/>
              <a:gd name="connsiteX11" fmla="*/ 257692 w 539186"/>
              <a:gd name="connsiteY11" fmla="*/ 228923 h 424732"/>
              <a:gd name="connsiteX12" fmla="*/ 336000 w 539186"/>
              <a:gd name="connsiteY12" fmla="*/ 228923 h 424732"/>
              <a:gd name="connsiteX13" fmla="*/ 342970 w 539186"/>
              <a:gd name="connsiteY13" fmla="*/ 236190 h 424732"/>
              <a:gd name="connsiteX14" fmla="*/ 336000 w 539186"/>
              <a:gd name="connsiteY14" fmla="*/ 243054 h 424732"/>
              <a:gd name="connsiteX15" fmla="*/ 257692 w 539186"/>
              <a:gd name="connsiteY15" fmla="*/ 243054 h 424732"/>
              <a:gd name="connsiteX16" fmla="*/ 250722 w 539186"/>
              <a:gd name="connsiteY16" fmla="*/ 236190 h 424732"/>
              <a:gd name="connsiteX17" fmla="*/ 257692 w 539186"/>
              <a:gd name="connsiteY17" fmla="*/ 228923 h 424732"/>
              <a:gd name="connsiteX18" fmla="*/ 224554 w 539186"/>
              <a:gd name="connsiteY18" fmla="*/ 218640 h 424732"/>
              <a:gd name="connsiteX19" fmla="*/ 234337 w 539186"/>
              <a:gd name="connsiteY19" fmla="*/ 218640 h 424732"/>
              <a:gd name="connsiteX20" fmla="*/ 234337 w 539186"/>
              <a:gd name="connsiteY20" fmla="*/ 228778 h 424732"/>
              <a:gd name="connsiteX21" fmla="*/ 205396 w 539186"/>
              <a:gd name="connsiteY21" fmla="*/ 257572 h 424732"/>
              <a:gd name="connsiteX22" fmla="*/ 196428 w 539186"/>
              <a:gd name="connsiteY22" fmla="*/ 261222 h 424732"/>
              <a:gd name="connsiteX23" fmla="*/ 188275 w 539186"/>
              <a:gd name="connsiteY23" fmla="*/ 257572 h 424732"/>
              <a:gd name="connsiteX24" fmla="*/ 176862 w 539186"/>
              <a:gd name="connsiteY24" fmla="*/ 246217 h 424732"/>
              <a:gd name="connsiteX25" fmla="*/ 177269 w 539186"/>
              <a:gd name="connsiteY25" fmla="*/ 236078 h 424732"/>
              <a:gd name="connsiteX26" fmla="*/ 187460 w 539186"/>
              <a:gd name="connsiteY26" fmla="*/ 236078 h 424732"/>
              <a:gd name="connsiteX27" fmla="*/ 196836 w 539186"/>
              <a:gd name="connsiteY27" fmla="*/ 246217 h 424732"/>
              <a:gd name="connsiteX28" fmla="*/ 257723 w 539186"/>
              <a:gd name="connsiteY28" fmla="*/ 167150 h 424732"/>
              <a:gd name="connsiteX29" fmla="*/ 335967 w 539186"/>
              <a:gd name="connsiteY29" fmla="*/ 167150 h 424732"/>
              <a:gd name="connsiteX30" fmla="*/ 342968 w 539186"/>
              <a:gd name="connsiteY30" fmla="*/ 174417 h 424732"/>
              <a:gd name="connsiteX31" fmla="*/ 335967 w 539186"/>
              <a:gd name="connsiteY31" fmla="*/ 181280 h 424732"/>
              <a:gd name="connsiteX32" fmla="*/ 257723 w 539186"/>
              <a:gd name="connsiteY32" fmla="*/ 181280 h 424732"/>
              <a:gd name="connsiteX33" fmla="*/ 250722 w 539186"/>
              <a:gd name="connsiteY33" fmla="*/ 174417 h 424732"/>
              <a:gd name="connsiteX34" fmla="*/ 257723 w 539186"/>
              <a:gd name="connsiteY34" fmla="*/ 167150 h 424732"/>
              <a:gd name="connsiteX35" fmla="*/ 219426 w 539186"/>
              <a:gd name="connsiteY35" fmla="*/ 155048 h 424732"/>
              <a:gd name="connsiteX36" fmla="*/ 229682 w 539186"/>
              <a:gd name="connsiteY36" fmla="*/ 155454 h 424732"/>
              <a:gd name="connsiteX37" fmla="*/ 229682 w 539186"/>
              <a:gd name="connsiteY37" fmla="*/ 165592 h 424732"/>
              <a:gd name="connsiteX38" fmla="*/ 200144 w 539186"/>
              <a:gd name="connsiteY38" fmla="*/ 193981 h 424732"/>
              <a:gd name="connsiteX39" fmla="*/ 191529 w 539186"/>
              <a:gd name="connsiteY39" fmla="*/ 197631 h 424732"/>
              <a:gd name="connsiteX40" fmla="*/ 182914 w 539186"/>
              <a:gd name="connsiteY40" fmla="*/ 193981 h 424732"/>
              <a:gd name="connsiteX41" fmla="*/ 171837 w 539186"/>
              <a:gd name="connsiteY41" fmla="*/ 182626 h 424732"/>
              <a:gd name="connsiteX42" fmla="*/ 171837 w 539186"/>
              <a:gd name="connsiteY42" fmla="*/ 172487 h 424732"/>
              <a:gd name="connsiteX43" fmla="*/ 181683 w 539186"/>
              <a:gd name="connsiteY43" fmla="*/ 172892 h 424732"/>
              <a:gd name="connsiteX44" fmla="*/ 191529 w 539186"/>
              <a:gd name="connsiteY44" fmla="*/ 182626 h 424732"/>
              <a:gd name="connsiteX45" fmla="*/ 257723 w 539186"/>
              <a:gd name="connsiteY45" fmla="*/ 103561 h 424732"/>
              <a:gd name="connsiteX46" fmla="*/ 335967 w 539186"/>
              <a:gd name="connsiteY46" fmla="*/ 103561 h 424732"/>
              <a:gd name="connsiteX47" fmla="*/ 342968 w 539186"/>
              <a:gd name="connsiteY47" fmla="*/ 110620 h 424732"/>
              <a:gd name="connsiteX48" fmla="*/ 335967 w 539186"/>
              <a:gd name="connsiteY48" fmla="*/ 117679 h 424732"/>
              <a:gd name="connsiteX49" fmla="*/ 257723 w 539186"/>
              <a:gd name="connsiteY49" fmla="*/ 117679 h 424732"/>
              <a:gd name="connsiteX50" fmla="*/ 250722 w 539186"/>
              <a:gd name="connsiteY50" fmla="*/ 110620 h 424732"/>
              <a:gd name="connsiteX51" fmla="*/ 257723 w 539186"/>
              <a:gd name="connsiteY51" fmla="*/ 103561 h 424732"/>
              <a:gd name="connsiteX52" fmla="*/ 222737 w 539186"/>
              <a:gd name="connsiteY52" fmla="*/ 91460 h 424732"/>
              <a:gd name="connsiteX53" fmla="*/ 232927 w 539186"/>
              <a:gd name="connsiteY53" fmla="*/ 91460 h 424732"/>
              <a:gd name="connsiteX54" fmla="*/ 232519 w 539186"/>
              <a:gd name="connsiteY54" fmla="*/ 101599 h 424732"/>
              <a:gd name="connsiteX55" fmla="*/ 203578 w 539186"/>
              <a:gd name="connsiteY55" fmla="*/ 130392 h 424732"/>
              <a:gd name="connsiteX56" fmla="*/ 195018 w 539186"/>
              <a:gd name="connsiteY56" fmla="*/ 134042 h 424732"/>
              <a:gd name="connsiteX57" fmla="*/ 194611 w 539186"/>
              <a:gd name="connsiteY57" fmla="*/ 134042 h 424732"/>
              <a:gd name="connsiteX58" fmla="*/ 186458 w 539186"/>
              <a:gd name="connsiteY58" fmla="*/ 129987 h 424732"/>
              <a:gd name="connsiteX59" fmla="*/ 175452 w 539186"/>
              <a:gd name="connsiteY59" fmla="*/ 118632 h 424732"/>
              <a:gd name="connsiteX60" fmla="*/ 175452 w 539186"/>
              <a:gd name="connsiteY60" fmla="*/ 108898 h 424732"/>
              <a:gd name="connsiteX61" fmla="*/ 185643 w 539186"/>
              <a:gd name="connsiteY61" fmla="*/ 109304 h 424732"/>
              <a:gd name="connsiteX62" fmla="*/ 195018 w 539186"/>
              <a:gd name="connsiteY62" fmla="*/ 119037 h 424732"/>
              <a:gd name="connsiteX63" fmla="*/ 85611 w 539186"/>
              <a:gd name="connsiteY63" fmla="*/ 91366 h 424732"/>
              <a:gd name="connsiteX64" fmla="*/ 67501 w 539186"/>
              <a:gd name="connsiteY64" fmla="*/ 109064 h 424732"/>
              <a:gd name="connsiteX65" fmla="*/ 67501 w 539186"/>
              <a:gd name="connsiteY65" fmla="*/ 327192 h 424732"/>
              <a:gd name="connsiteX66" fmla="*/ 174927 w 539186"/>
              <a:gd name="connsiteY66" fmla="*/ 327192 h 424732"/>
              <a:gd name="connsiteX67" fmla="*/ 181512 w 539186"/>
              <a:gd name="connsiteY67" fmla="*/ 332130 h 424732"/>
              <a:gd name="connsiteX68" fmla="*/ 199211 w 539186"/>
              <a:gd name="connsiteY68" fmla="*/ 347770 h 424732"/>
              <a:gd name="connsiteX69" fmla="*/ 331332 w 539186"/>
              <a:gd name="connsiteY69" fmla="*/ 347770 h 424732"/>
              <a:gd name="connsiteX70" fmla="*/ 353558 w 539186"/>
              <a:gd name="connsiteY70" fmla="*/ 330073 h 424732"/>
              <a:gd name="connsiteX71" fmla="*/ 359320 w 539186"/>
              <a:gd name="connsiteY71" fmla="*/ 327192 h 424732"/>
              <a:gd name="connsiteX72" fmla="*/ 463864 w 539186"/>
              <a:gd name="connsiteY72" fmla="*/ 327192 h 424732"/>
              <a:gd name="connsiteX73" fmla="*/ 463864 w 539186"/>
              <a:gd name="connsiteY73" fmla="*/ 109064 h 424732"/>
              <a:gd name="connsiteX74" fmla="*/ 446166 w 539186"/>
              <a:gd name="connsiteY74" fmla="*/ 91366 h 424732"/>
              <a:gd name="connsiteX75" fmla="*/ 386896 w 539186"/>
              <a:gd name="connsiteY75" fmla="*/ 91366 h 424732"/>
              <a:gd name="connsiteX76" fmla="*/ 386896 w 539186"/>
              <a:gd name="connsiteY76" fmla="*/ 282743 h 424732"/>
              <a:gd name="connsiteX77" fmla="*/ 366317 w 539186"/>
              <a:gd name="connsiteY77" fmla="*/ 303733 h 424732"/>
              <a:gd name="connsiteX78" fmla="*/ 165460 w 539186"/>
              <a:gd name="connsiteY78" fmla="*/ 303733 h 424732"/>
              <a:gd name="connsiteX79" fmla="*/ 144469 w 539186"/>
              <a:gd name="connsiteY79" fmla="*/ 282743 h 424732"/>
              <a:gd name="connsiteX80" fmla="*/ 144469 w 539186"/>
              <a:gd name="connsiteY80" fmla="*/ 91366 h 424732"/>
              <a:gd name="connsiteX81" fmla="*/ 158874 w 539186"/>
              <a:gd name="connsiteY81" fmla="*/ 60088 h 424732"/>
              <a:gd name="connsiteX82" fmla="*/ 158874 w 539186"/>
              <a:gd name="connsiteY82" fmla="*/ 282743 h 424732"/>
              <a:gd name="connsiteX83" fmla="*/ 165460 w 539186"/>
              <a:gd name="connsiteY83" fmla="*/ 289328 h 424732"/>
              <a:gd name="connsiteX84" fmla="*/ 366317 w 539186"/>
              <a:gd name="connsiteY84" fmla="*/ 289328 h 424732"/>
              <a:gd name="connsiteX85" fmla="*/ 372902 w 539186"/>
              <a:gd name="connsiteY85" fmla="*/ 282743 h 424732"/>
              <a:gd name="connsiteX86" fmla="*/ 372902 w 539186"/>
              <a:gd name="connsiteY86" fmla="*/ 60088 h 424732"/>
              <a:gd name="connsiteX87" fmla="*/ 174515 w 539186"/>
              <a:gd name="connsiteY87" fmla="*/ 14404 h 424732"/>
              <a:gd name="connsiteX88" fmla="*/ 158874 w 539186"/>
              <a:gd name="connsiteY88" fmla="*/ 29632 h 424732"/>
              <a:gd name="connsiteX89" fmla="*/ 158874 w 539186"/>
              <a:gd name="connsiteY89" fmla="*/ 45683 h 424732"/>
              <a:gd name="connsiteX90" fmla="*/ 372902 w 539186"/>
              <a:gd name="connsiteY90" fmla="*/ 45683 h 424732"/>
              <a:gd name="connsiteX91" fmla="*/ 372902 w 539186"/>
              <a:gd name="connsiteY91" fmla="*/ 30455 h 424732"/>
              <a:gd name="connsiteX92" fmla="*/ 356850 w 539186"/>
              <a:gd name="connsiteY92" fmla="*/ 14404 h 424732"/>
              <a:gd name="connsiteX93" fmla="*/ 174515 w 539186"/>
              <a:gd name="connsiteY93" fmla="*/ 0 h 424732"/>
              <a:gd name="connsiteX94" fmla="*/ 356850 w 539186"/>
              <a:gd name="connsiteY94" fmla="*/ 0 h 424732"/>
              <a:gd name="connsiteX95" fmla="*/ 386896 w 539186"/>
              <a:gd name="connsiteY95" fmla="*/ 30455 h 424732"/>
              <a:gd name="connsiteX96" fmla="*/ 386896 w 539186"/>
              <a:gd name="connsiteY96" fmla="*/ 76962 h 424732"/>
              <a:gd name="connsiteX97" fmla="*/ 446166 w 539186"/>
              <a:gd name="connsiteY97" fmla="*/ 76962 h 424732"/>
              <a:gd name="connsiteX98" fmla="*/ 478270 w 539186"/>
              <a:gd name="connsiteY98" fmla="*/ 109064 h 424732"/>
              <a:gd name="connsiteX99" fmla="*/ 478270 w 539186"/>
              <a:gd name="connsiteY99" fmla="*/ 327192 h 424732"/>
              <a:gd name="connsiteX100" fmla="*/ 530954 w 539186"/>
              <a:gd name="connsiteY100" fmla="*/ 327192 h 424732"/>
              <a:gd name="connsiteX101" fmla="*/ 539186 w 539186"/>
              <a:gd name="connsiteY101" fmla="*/ 335834 h 424732"/>
              <a:gd name="connsiteX102" fmla="*/ 539186 w 539186"/>
              <a:gd name="connsiteY102" fmla="*/ 365878 h 424732"/>
              <a:gd name="connsiteX103" fmla="*/ 483209 w 539186"/>
              <a:gd name="connsiteY103" fmla="*/ 424732 h 424732"/>
              <a:gd name="connsiteX104" fmla="*/ 54742 w 539186"/>
              <a:gd name="connsiteY104" fmla="*/ 424732 h 424732"/>
              <a:gd name="connsiteX105" fmla="*/ 0 w 539186"/>
              <a:gd name="connsiteY105" fmla="*/ 367113 h 424732"/>
              <a:gd name="connsiteX106" fmla="*/ 0 w 539186"/>
              <a:gd name="connsiteY106" fmla="*/ 337892 h 424732"/>
              <a:gd name="connsiteX107" fmla="*/ 10290 w 539186"/>
              <a:gd name="connsiteY107" fmla="*/ 327192 h 424732"/>
              <a:gd name="connsiteX108" fmla="*/ 53095 w 539186"/>
              <a:gd name="connsiteY108" fmla="*/ 327192 h 424732"/>
              <a:gd name="connsiteX109" fmla="*/ 53095 w 539186"/>
              <a:gd name="connsiteY109" fmla="*/ 109064 h 424732"/>
              <a:gd name="connsiteX110" fmla="*/ 85611 w 539186"/>
              <a:gd name="connsiteY110" fmla="*/ 76962 h 424732"/>
              <a:gd name="connsiteX111" fmla="*/ 144469 w 539186"/>
              <a:gd name="connsiteY111" fmla="*/ 76962 h 424732"/>
              <a:gd name="connsiteX112" fmla="*/ 144469 w 539186"/>
              <a:gd name="connsiteY112" fmla="*/ 29632 h 424732"/>
              <a:gd name="connsiteX113" fmla="*/ 174515 w 539186"/>
              <a:gd name="connsiteY11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39186" h="424732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8AB6C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3" name="Freeform 18">
            <a:extLst>
              <a:ext uri="{FF2B5EF4-FFF2-40B4-BE49-F238E27FC236}">
                <a16:creationId xmlns:a16="http://schemas.microsoft.com/office/drawing/2014/main" id="{754E07DA-7ADA-4DF5-838E-C7AD6FFA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93" y="4813410"/>
            <a:ext cx="1310159" cy="1058378"/>
          </a:xfrm>
          <a:custGeom>
            <a:avLst/>
            <a:gdLst>
              <a:gd name="connsiteX0" fmla="*/ 275976 w 501031"/>
              <a:gd name="connsiteY0" fmla="*/ 299224 h 404745"/>
              <a:gd name="connsiteX1" fmla="*/ 224488 w 501031"/>
              <a:gd name="connsiteY1" fmla="*/ 360640 h 404745"/>
              <a:gd name="connsiteX2" fmla="*/ 224488 w 501031"/>
              <a:gd name="connsiteY2" fmla="*/ 390730 h 404745"/>
              <a:gd name="connsiteX3" fmla="*/ 423849 w 501031"/>
              <a:gd name="connsiteY3" fmla="*/ 390730 h 404745"/>
              <a:gd name="connsiteX4" fmla="*/ 423849 w 501031"/>
              <a:gd name="connsiteY4" fmla="*/ 358167 h 404745"/>
              <a:gd name="connsiteX5" fmla="*/ 378540 w 501031"/>
              <a:gd name="connsiteY5" fmla="*/ 300048 h 404745"/>
              <a:gd name="connsiteX6" fmla="*/ 338173 w 501031"/>
              <a:gd name="connsiteY6" fmla="*/ 339619 h 404745"/>
              <a:gd name="connsiteX7" fmla="*/ 324580 w 501031"/>
              <a:gd name="connsiteY7" fmla="*/ 344977 h 404745"/>
              <a:gd name="connsiteX8" fmla="*/ 324168 w 501031"/>
              <a:gd name="connsiteY8" fmla="*/ 344565 h 404745"/>
              <a:gd name="connsiteX9" fmla="*/ 310576 w 501031"/>
              <a:gd name="connsiteY9" fmla="*/ 338794 h 404745"/>
              <a:gd name="connsiteX10" fmla="*/ 294099 w 501031"/>
              <a:gd name="connsiteY10" fmla="*/ 298399 h 404745"/>
              <a:gd name="connsiteX11" fmla="*/ 321285 w 501031"/>
              <a:gd name="connsiteY11" fmla="*/ 329314 h 404745"/>
              <a:gd name="connsiteX12" fmla="*/ 324580 w 501031"/>
              <a:gd name="connsiteY12" fmla="*/ 330963 h 404745"/>
              <a:gd name="connsiteX13" fmla="*/ 328287 w 501031"/>
              <a:gd name="connsiteY13" fmla="*/ 329314 h 404745"/>
              <a:gd name="connsiteX14" fmla="*/ 360004 w 501031"/>
              <a:gd name="connsiteY14" fmla="*/ 298399 h 404745"/>
              <a:gd name="connsiteX15" fmla="*/ 64276 w 501031"/>
              <a:gd name="connsiteY15" fmla="*/ 261627 h 404745"/>
              <a:gd name="connsiteX16" fmla="*/ 142023 w 501031"/>
              <a:gd name="connsiteY16" fmla="*/ 261627 h 404745"/>
              <a:gd name="connsiteX17" fmla="*/ 148570 w 501031"/>
              <a:gd name="connsiteY17" fmla="*/ 268008 h 404745"/>
              <a:gd name="connsiteX18" fmla="*/ 148570 w 501031"/>
              <a:gd name="connsiteY18" fmla="*/ 271597 h 404745"/>
              <a:gd name="connsiteX19" fmla="*/ 142023 w 501031"/>
              <a:gd name="connsiteY19" fmla="*/ 277579 h 404745"/>
              <a:gd name="connsiteX20" fmla="*/ 64276 w 501031"/>
              <a:gd name="connsiteY20" fmla="*/ 277579 h 404745"/>
              <a:gd name="connsiteX21" fmla="*/ 58138 w 501031"/>
              <a:gd name="connsiteY21" fmla="*/ 271597 h 404745"/>
              <a:gd name="connsiteX22" fmla="*/ 58138 w 501031"/>
              <a:gd name="connsiteY22" fmla="*/ 268008 h 404745"/>
              <a:gd name="connsiteX23" fmla="*/ 64276 w 501031"/>
              <a:gd name="connsiteY23" fmla="*/ 261627 h 404745"/>
              <a:gd name="connsiteX24" fmla="*/ 33611 w 501031"/>
              <a:gd name="connsiteY24" fmla="*/ 261627 h 404745"/>
              <a:gd name="connsiteX25" fmla="*/ 41378 w 501031"/>
              <a:gd name="connsiteY25" fmla="*/ 269603 h 404745"/>
              <a:gd name="connsiteX26" fmla="*/ 33611 w 501031"/>
              <a:gd name="connsiteY26" fmla="*/ 277579 h 404745"/>
              <a:gd name="connsiteX27" fmla="*/ 25435 w 501031"/>
              <a:gd name="connsiteY27" fmla="*/ 269603 h 404745"/>
              <a:gd name="connsiteX28" fmla="*/ 33611 w 501031"/>
              <a:gd name="connsiteY28" fmla="*/ 261627 h 404745"/>
              <a:gd name="connsiteX29" fmla="*/ 33412 w 501031"/>
              <a:gd name="connsiteY29" fmla="*/ 227105 h 404745"/>
              <a:gd name="connsiteX30" fmla="*/ 41388 w 501031"/>
              <a:gd name="connsiteY30" fmla="*/ 235082 h 404745"/>
              <a:gd name="connsiteX31" fmla="*/ 33412 w 501031"/>
              <a:gd name="connsiteY31" fmla="*/ 243058 h 404745"/>
              <a:gd name="connsiteX32" fmla="*/ 25435 w 501031"/>
              <a:gd name="connsiteY32" fmla="*/ 235082 h 404745"/>
              <a:gd name="connsiteX33" fmla="*/ 33412 w 501031"/>
              <a:gd name="connsiteY33" fmla="*/ 227105 h 404745"/>
              <a:gd name="connsiteX34" fmla="*/ 64727 w 501031"/>
              <a:gd name="connsiteY34" fmla="*/ 225290 h 404745"/>
              <a:gd name="connsiteX35" fmla="*/ 236865 w 501031"/>
              <a:gd name="connsiteY35" fmla="*/ 225290 h 404745"/>
              <a:gd name="connsiteX36" fmla="*/ 243042 w 501031"/>
              <a:gd name="connsiteY36" fmla="*/ 231272 h 404745"/>
              <a:gd name="connsiteX37" fmla="*/ 243042 w 501031"/>
              <a:gd name="connsiteY37" fmla="*/ 234862 h 404745"/>
              <a:gd name="connsiteX38" fmla="*/ 236865 w 501031"/>
              <a:gd name="connsiteY38" fmla="*/ 241242 h 404745"/>
              <a:gd name="connsiteX39" fmla="*/ 64727 w 501031"/>
              <a:gd name="connsiteY39" fmla="*/ 241242 h 404745"/>
              <a:gd name="connsiteX40" fmla="*/ 58138 w 501031"/>
              <a:gd name="connsiteY40" fmla="*/ 234862 h 404745"/>
              <a:gd name="connsiteX41" fmla="*/ 58138 w 501031"/>
              <a:gd name="connsiteY41" fmla="*/ 231272 h 404745"/>
              <a:gd name="connsiteX42" fmla="*/ 64727 w 501031"/>
              <a:gd name="connsiteY42" fmla="*/ 225290 h 404745"/>
              <a:gd name="connsiteX43" fmla="*/ 323756 w 501031"/>
              <a:gd name="connsiteY43" fmla="*/ 198236 h 404745"/>
              <a:gd name="connsiteX44" fmla="*/ 281330 w 501031"/>
              <a:gd name="connsiteY44" fmla="*/ 217610 h 404745"/>
              <a:gd name="connsiteX45" fmla="*/ 278035 w 501031"/>
              <a:gd name="connsiteY45" fmla="*/ 217610 h 404745"/>
              <a:gd name="connsiteX46" fmla="*/ 323756 w 501031"/>
              <a:gd name="connsiteY46" fmla="*/ 255943 h 404745"/>
              <a:gd name="connsiteX47" fmla="*/ 369890 w 501031"/>
              <a:gd name="connsiteY47" fmla="*/ 217610 h 404745"/>
              <a:gd name="connsiteX48" fmla="*/ 366595 w 501031"/>
              <a:gd name="connsiteY48" fmla="*/ 217610 h 404745"/>
              <a:gd name="connsiteX49" fmla="*/ 323756 w 501031"/>
              <a:gd name="connsiteY49" fmla="*/ 198236 h 404745"/>
              <a:gd name="connsiteX50" fmla="*/ 62890 w 501031"/>
              <a:gd name="connsiteY50" fmla="*/ 181686 h 404745"/>
              <a:gd name="connsiteX51" fmla="*/ 147452 w 501031"/>
              <a:gd name="connsiteY51" fmla="*/ 181686 h 404745"/>
              <a:gd name="connsiteX52" fmla="*/ 154019 w 501031"/>
              <a:gd name="connsiteY52" fmla="*/ 188067 h 404745"/>
              <a:gd name="connsiteX53" fmla="*/ 154019 w 501031"/>
              <a:gd name="connsiteY53" fmla="*/ 191656 h 404745"/>
              <a:gd name="connsiteX54" fmla="*/ 147452 w 501031"/>
              <a:gd name="connsiteY54" fmla="*/ 197638 h 404745"/>
              <a:gd name="connsiteX55" fmla="*/ 62890 w 501031"/>
              <a:gd name="connsiteY55" fmla="*/ 197638 h 404745"/>
              <a:gd name="connsiteX56" fmla="*/ 56322 w 501031"/>
              <a:gd name="connsiteY56" fmla="*/ 191656 h 404745"/>
              <a:gd name="connsiteX57" fmla="*/ 56322 w 501031"/>
              <a:gd name="connsiteY57" fmla="*/ 188067 h 404745"/>
              <a:gd name="connsiteX58" fmla="*/ 62890 w 501031"/>
              <a:gd name="connsiteY58" fmla="*/ 181686 h 404745"/>
              <a:gd name="connsiteX59" fmla="*/ 33611 w 501031"/>
              <a:gd name="connsiteY59" fmla="*/ 181686 h 404745"/>
              <a:gd name="connsiteX60" fmla="*/ 41378 w 501031"/>
              <a:gd name="connsiteY60" fmla="*/ 189662 h 404745"/>
              <a:gd name="connsiteX61" fmla="*/ 33611 w 501031"/>
              <a:gd name="connsiteY61" fmla="*/ 197638 h 404745"/>
              <a:gd name="connsiteX62" fmla="*/ 25435 w 501031"/>
              <a:gd name="connsiteY62" fmla="*/ 189662 h 404745"/>
              <a:gd name="connsiteX63" fmla="*/ 33611 w 501031"/>
              <a:gd name="connsiteY63" fmla="*/ 181686 h 404745"/>
              <a:gd name="connsiteX64" fmla="*/ 323756 w 501031"/>
              <a:gd name="connsiteY64" fmla="*/ 171444 h 404745"/>
              <a:gd name="connsiteX65" fmla="*/ 279271 w 501031"/>
              <a:gd name="connsiteY65" fmla="*/ 203595 h 404745"/>
              <a:gd name="connsiteX66" fmla="*/ 317578 w 501031"/>
              <a:gd name="connsiteY66" fmla="*/ 182161 h 404745"/>
              <a:gd name="connsiteX67" fmla="*/ 317990 w 501031"/>
              <a:gd name="connsiteY67" fmla="*/ 182161 h 404745"/>
              <a:gd name="connsiteX68" fmla="*/ 318402 w 501031"/>
              <a:gd name="connsiteY68" fmla="*/ 181337 h 404745"/>
              <a:gd name="connsiteX69" fmla="*/ 318814 w 501031"/>
              <a:gd name="connsiteY69" fmla="*/ 180924 h 404745"/>
              <a:gd name="connsiteX70" fmla="*/ 319225 w 501031"/>
              <a:gd name="connsiteY70" fmla="*/ 180512 h 404745"/>
              <a:gd name="connsiteX71" fmla="*/ 320049 w 501031"/>
              <a:gd name="connsiteY71" fmla="*/ 180100 h 404745"/>
              <a:gd name="connsiteX72" fmla="*/ 320049 w 501031"/>
              <a:gd name="connsiteY72" fmla="*/ 179688 h 404745"/>
              <a:gd name="connsiteX73" fmla="*/ 320461 w 501031"/>
              <a:gd name="connsiteY73" fmla="*/ 179688 h 404745"/>
              <a:gd name="connsiteX74" fmla="*/ 321285 w 501031"/>
              <a:gd name="connsiteY74" fmla="*/ 179688 h 404745"/>
              <a:gd name="connsiteX75" fmla="*/ 322109 w 501031"/>
              <a:gd name="connsiteY75" fmla="*/ 179276 h 404745"/>
              <a:gd name="connsiteX76" fmla="*/ 322521 w 501031"/>
              <a:gd name="connsiteY76" fmla="*/ 178863 h 404745"/>
              <a:gd name="connsiteX77" fmla="*/ 323345 w 501031"/>
              <a:gd name="connsiteY77" fmla="*/ 178863 h 404745"/>
              <a:gd name="connsiteX78" fmla="*/ 323756 w 501031"/>
              <a:gd name="connsiteY78" fmla="*/ 178863 h 404745"/>
              <a:gd name="connsiteX79" fmla="*/ 324580 w 501031"/>
              <a:gd name="connsiteY79" fmla="*/ 178863 h 404745"/>
              <a:gd name="connsiteX80" fmla="*/ 325404 w 501031"/>
              <a:gd name="connsiteY80" fmla="*/ 178863 h 404745"/>
              <a:gd name="connsiteX81" fmla="*/ 325816 w 501031"/>
              <a:gd name="connsiteY81" fmla="*/ 179276 h 404745"/>
              <a:gd name="connsiteX82" fmla="*/ 326640 w 501031"/>
              <a:gd name="connsiteY82" fmla="*/ 179688 h 404745"/>
              <a:gd name="connsiteX83" fmla="*/ 327052 w 501031"/>
              <a:gd name="connsiteY83" fmla="*/ 179688 h 404745"/>
              <a:gd name="connsiteX84" fmla="*/ 327875 w 501031"/>
              <a:gd name="connsiteY84" fmla="*/ 179688 h 404745"/>
              <a:gd name="connsiteX85" fmla="*/ 328287 w 501031"/>
              <a:gd name="connsiteY85" fmla="*/ 180100 h 404745"/>
              <a:gd name="connsiteX86" fmla="*/ 328287 w 501031"/>
              <a:gd name="connsiteY86" fmla="*/ 180512 h 404745"/>
              <a:gd name="connsiteX87" fmla="*/ 329111 w 501031"/>
              <a:gd name="connsiteY87" fmla="*/ 180924 h 404745"/>
              <a:gd name="connsiteX88" fmla="*/ 329523 w 501031"/>
              <a:gd name="connsiteY88" fmla="*/ 181337 h 404745"/>
              <a:gd name="connsiteX89" fmla="*/ 329935 w 501031"/>
              <a:gd name="connsiteY89" fmla="*/ 182161 h 404745"/>
              <a:gd name="connsiteX90" fmla="*/ 330347 w 501031"/>
              <a:gd name="connsiteY90" fmla="*/ 182161 h 404745"/>
              <a:gd name="connsiteX91" fmla="*/ 368654 w 501031"/>
              <a:gd name="connsiteY91" fmla="*/ 203595 h 404745"/>
              <a:gd name="connsiteX92" fmla="*/ 323756 w 501031"/>
              <a:gd name="connsiteY92" fmla="*/ 171444 h 404745"/>
              <a:gd name="connsiteX93" fmla="*/ 62946 w 501031"/>
              <a:gd name="connsiteY93" fmla="*/ 147165 h 404745"/>
              <a:gd name="connsiteX94" fmla="*/ 236830 w 501031"/>
              <a:gd name="connsiteY94" fmla="*/ 147165 h 404745"/>
              <a:gd name="connsiteX95" fmla="*/ 243040 w 501031"/>
              <a:gd name="connsiteY95" fmla="*/ 153620 h 404745"/>
              <a:gd name="connsiteX96" fmla="*/ 243040 w 501031"/>
              <a:gd name="connsiteY96" fmla="*/ 156632 h 404745"/>
              <a:gd name="connsiteX97" fmla="*/ 236830 w 501031"/>
              <a:gd name="connsiteY97" fmla="*/ 163087 h 404745"/>
              <a:gd name="connsiteX98" fmla="*/ 62946 w 501031"/>
              <a:gd name="connsiteY98" fmla="*/ 163087 h 404745"/>
              <a:gd name="connsiteX99" fmla="*/ 56322 w 501031"/>
              <a:gd name="connsiteY99" fmla="*/ 156632 h 404745"/>
              <a:gd name="connsiteX100" fmla="*/ 56322 w 501031"/>
              <a:gd name="connsiteY100" fmla="*/ 153620 h 404745"/>
              <a:gd name="connsiteX101" fmla="*/ 62946 w 501031"/>
              <a:gd name="connsiteY101" fmla="*/ 147165 h 404745"/>
              <a:gd name="connsiteX102" fmla="*/ 33611 w 501031"/>
              <a:gd name="connsiteY102" fmla="*/ 147165 h 404745"/>
              <a:gd name="connsiteX103" fmla="*/ 41378 w 501031"/>
              <a:gd name="connsiteY103" fmla="*/ 155541 h 404745"/>
              <a:gd name="connsiteX104" fmla="*/ 33611 w 501031"/>
              <a:gd name="connsiteY104" fmla="*/ 163118 h 404745"/>
              <a:gd name="connsiteX105" fmla="*/ 25435 w 501031"/>
              <a:gd name="connsiteY105" fmla="*/ 155541 h 404745"/>
              <a:gd name="connsiteX106" fmla="*/ 33611 w 501031"/>
              <a:gd name="connsiteY106" fmla="*/ 147165 h 404745"/>
              <a:gd name="connsiteX107" fmla="*/ 102850 w 501031"/>
              <a:gd name="connsiteY107" fmla="*/ 70856 h 404745"/>
              <a:gd name="connsiteX108" fmla="*/ 110428 w 501031"/>
              <a:gd name="connsiteY108" fmla="*/ 78833 h 404745"/>
              <a:gd name="connsiteX109" fmla="*/ 102850 w 501031"/>
              <a:gd name="connsiteY109" fmla="*/ 86809 h 404745"/>
              <a:gd name="connsiteX110" fmla="*/ 94475 w 501031"/>
              <a:gd name="connsiteY110" fmla="*/ 78833 h 404745"/>
              <a:gd name="connsiteX111" fmla="*/ 102850 w 501031"/>
              <a:gd name="connsiteY111" fmla="*/ 70856 h 404745"/>
              <a:gd name="connsiteX112" fmla="*/ 71376 w 501031"/>
              <a:gd name="connsiteY112" fmla="*/ 70856 h 404745"/>
              <a:gd name="connsiteX113" fmla="*/ 73106 w 501031"/>
              <a:gd name="connsiteY113" fmla="*/ 70856 h 404745"/>
              <a:gd name="connsiteX114" fmla="*/ 81325 w 501031"/>
              <a:gd name="connsiteY114" fmla="*/ 78035 h 404745"/>
              <a:gd name="connsiteX115" fmla="*/ 81325 w 501031"/>
              <a:gd name="connsiteY115" fmla="*/ 79630 h 404745"/>
              <a:gd name="connsiteX116" fmla="*/ 73106 w 501031"/>
              <a:gd name="connsiteY116" fmla="*/ 86809 h 404745"/>
              <a:gd name="connsiteX117" fmla="*/ 71376 w 501031"/>
              <a:gd name="connsiteY117" fmla="*/ 86809 h 404745"/>
              <a:gd name="connsiteX118" fmla="*/ 63589 w 501031"/>
              <a:gd name="connsiteY118" fmla="*/ 79630 h 404745"/>
              <a:gd name="connsiteX119" fmla="*/ 63589 w 501031"/>
              <a:gd name="connsiteY119" fmla="*/ 78035 h 404745"/>
              <a:gd name="connsiteX120" fmla="*/ 71376 w 501031"/>
              <a:gd name="connsiteY120" fmla="*/ 70856 h 404745"/>
              <a:gd name="connsiteX121" fmla="*/ 40922 w 501031"/>
              <a:gd name="connsiteY121" fmla="*/ 70856 h 404745"/>
              <a:gd name="connsiteX122" fmla="*/ 41787 w 501031"/>
              <a:gd name="connsiteY122" fmla="*/ 70856 h 404745"/>
              <a:gd name="connsiteX123" fmla="*/ 50439 w 501031"/>
              <a:gd name="connsiteY123" fmla="*/ 78035 h 404745"/>
              <a:gd name="connsiteX124" fmla="*/ 50439 w 501031"/>
              <a:gd name="connsiteY124" fmla="*/ 79630 h 404745"/>
              <a:gd name="connsiteX125" fmla="*/ 41787 w 501031"/>
              <a:gd name="connsiteY125" fmla="*/ 86809 h 404745"/>
              <a:gd name="connsiteX126" fmla="*/ 40922 w 501031"/>
              <a:gd name="connsiteY126" fmla="*/ 86809 h 404745"/>
              <a:gd name="connsiteX127" fmla="*/ 32703 w 501031"/>
              <a:gd name="connsiteY127" fmla="*/ 79630 h 404745"/>
              <a:gd name="connsiteX128" fmla="*/ 32703 w 501031"/>
              <a:gd name="connsiteY128" fmla="*/ 78035 h 404745"/>
              <a:gd name="connsiteX129" fmla="*/ 40922 w 501031"/>
              <a:gd name="connsiteY129" fmla="*/ 70856 h 404745"/>
              <a:gd name="connsiteX130" fmla="*/ 355419 w 501031"/>
              <a:gd name="connsiteY130" fmla="*/ 67223 h 404745"/>
              <a:gd name="connsiteX131" fmla="*/ 434487 w 501031"/>
              <a:gd name="connsiteY131" fmla="*/ 67223 h 404745"/>
              <a:gd name="connsiteX132" fmla="*/ 441076 w 501031"/>
              <a:gd name="connsiteY132" fmla="*/ 73512 h 404745"/>
              <a:gd name="connsiteX133" fmla="*/ 441076 w 501031"/>
              <a:gd name="connsiteY133" fmla="*/ 76447 h 404745"/>
              <a:gd name="connsiteX134" fmla="*/ 434487 w 501031"/>
              <a:gd name="connsiteY134" fmla="*/ 83156 h 404745"/>
              <a:gd name="connsiteX135" fmla="*/ 355419 w 501031"/>
              <a:gd name="connsiteY135" fmla="*/ 83156 h 404745"/>
              <a:gd name="connsiteX136" fmla="*/ 348830 w 501031"/>
              <a:gd name="connsiteY136" fmla="*/ 76447 h 404745"/>
              <a:gd name="connsiteX137" fmla="*/ 348830 w 501031"/>
              <a:gd name="connsiteY137" fmla="*/ 73512 h 404745"/>
              <a:gd name="connsiteX138" fmla="*/ 355419 w 501031"/>
              <a:gd name="connsiteY138" fmla="*/ 67223 h 404745"/>
              <a:gd name="connsiteX139" fmla="*/ 32540 w 501031"/>
              <a:gd name="connsiteY139" fmla="*/ 45725 h 404745"/>
              <a:gd name="connsiteX140" fmla="*/ 14417 w 501031"/>
              <a:gd name="connsiteY140" fmla="*/ 63861 h 404745"/>
              <a:gd name="connsiteX141" fmla="*/ 14417 w 501031"/>
              <a:gd name="connsiteY141" fmla="*/ 107142 h 404745"/>
              <a:gd name="connsiteX142" fmla="*/ 289157 w 501031"/>
              <a:gd name="connsiteY142" fmla="*/ 107142 h 404745"/>
              <a:gd name="connsiteX143" fmla="*/ 289157 w 501031"/>
              <a:gd name="connsiteY143" fmla="*/ 68396 h 404745"/>
              <a:gd name="connsiteX144" fmla="*/ 266090 w 501031"/>
              <a:gd name="connsiteY144" fmla="*/ 45725 h 404745"/>
              <a:gd name="connsiteX145" fmla="*/ 355397 w 501031"/>
              <a:gd name="connsiteY145" fmla="*/ 36337 h 404745"/>
              <a:gd name="connsiteX146" fmla="*/ 465397 w 501031"/>
              <a:gd name="connsiteY146" fmla="*/ 36337 h 404745"/>
              <a:gd name="connsiteX147" fmla="*/ 471964 w 501031"/>
              <a:gd name="connsiteY147" fmla="*/ 43045 h 404745"/>
              <a:gd name="connsiteX148" fmla="*/ 471964 w 501031"/>
              <a:gd name="connsiteY148" fmla="*/ 45560 h 404745"/>
              <a:gd name="connsiteX149" fmla="*/ 465397 w 501031"/>
              <a:gd name="connsiteY149" fmla="*/ 52268 h 404745"/>
              <a:gd name="connsiteX150" fmla="*/ 355397 w 501031"/>
              <a:gd name="connsiteY150" fmla="*/ 52268 h 404745"/>
              <a:gd name="connsiteX151" fmla="*/ 348830 w 501031"/>
              <a:gd name="connsiteY151" fmla="*/ 45560 h 404745"/>
              <a:gd name="connsiteX152" fmla="*/ 348830 w 501031"/>
              <a:gd name="connsiteY152" fmla="*/ 43045 h 404745"/>
              <a:gd name="connsiteX153" fmla="*/ 355397 w 501031"/>
              <a:gd name="connsiteY153" fmla="*/ 36337 h 404745"/>
              <a:gd name="connsiteX154" fmla="*/ 32540 w 501031"/>
              <a:gd name="connsiteY154" fmla="*/ 30886 h 404745"/>
              <a:gd name="connsiteX155" fmla="*/ 266090 w 501031"/>
              <a:gd name="connsiteY155" fmla="*/ 30886 h 404745"/>
              <a:gd name="connsiteX156" fmla="*/ 303573 w 501031"/>
              <a:gd name="connsiteY156" fmla="*/ 68396 h 404745"/>
              <a:gd name="connsiteX157" fmla="*/ 303573 w 501031"/>
              <a:gd name="connsiteY157" fmla="*/ 160315 h 404745"/>
              <a:gd name="connsiteX158" fmla="*/ 323756 w 501031"/>
              <a:gd name="connsiteY158" fmla="*/ 156605 h 404745"/>
              <a:gd name="connsiteX159" fmla="*/ 384307 w 501031"/>
              <a:gd name="connsiteY159" fmla="*/ 208541 h 404745"/>
              <a:gd name="connsiteX160" fmla="*/ 384307 w 501031"/>
              <a:gd name="connsiteY160" fmla="*/ 210190 h 404745"/>
              <a:gd name="connsiteX161" fmla="*/ 384719 w 501031"/>
              <a:gd name="connsiteY161" fmla="*/ 213488 h 404745"/>
              <a:gd name="connsiteX162" fmla="*/ 323756 w 501031"/>
              <a:gd name="connsiteY162" fmla="*/ 270370 h 404745"/>
              <a:gd name="connsiteX163" fmla="*/ 263619 w 501031"/>
              <a:gd name="connsiteY163" fmla="*/ 213488 h 404745"/>
              <a:gd name="connsiteX164" fmla="*/ 263619 w 501031"/>
              <a:gd name="connsiteY164" fmla="*/ 210190 h 404745"/>
              <a:gd name="connsiteX165" fmla="*/ 263619 w 501031"/>
              <a:gd name="connsiteY165" fmla="*/ 208541 h 404745"/>
              <a:gd name="connsiteX166" fmla="*/ 289157 w 501031"/>
              <a:gd name="connsiteY166" fmla="*/ 167322 h 404745"/>
              <a:gd name="connsiteX167" fmla="*/ 289157 w 501031"/>
              <a:gd name="connsiteY167" fmla="*/ 121569 h 404745"/>
              <a:gd name="connsiteX168" fmla="*/ 14417 w 501031"/>
              <a:gd name="connsiteY168" fmla="*/ 121569 h 404745"/>
              <a:gd name="connsiteX169" fmla="*/ 14417 w 501031"/>
              <a:gd name="connsiteY169" fmla="*/ 279438 h 404745"/>
              <a:gd name="connsiteX170" fmla="*/ 32540 w 501031"/>
              <a:gd name="connsiteY170" fmla="*/ 297987 h 404745"/>
              <a:gd name="connsiteX171" fmla="*/ 242611 w 501031"/>
              <a:gd name="connsiteY171" fmla="*/ 297987 h 404745"/>
              <a:gd name="connsiteX172" fmla="*/ 243023 w 501031"/>
              <a:gd name="connsiteY172" fmla="*/ 297987 h 404745"/>
              <a:gd name="connsiteX173" fmla="*/ 277211 w 501031"/>
              <a:gd name="connsiteY173" fmla="*/ 284797 h 404745"/>
              <a:gd name="connsiteX174" fmla="*/ 278447 w 501031"/>
              <a:gd name="connsiteY174" fmla="*/ 284797 h 404745"/>
              <a:gd name="connsiteX175" fmla="*/ 287097 w 501031"/>
              <a:gd name="connsiteY175" fmla="*/ 283973 h 404745"/>
              <a:gd name="connsiteX176" fmla="*/ 363711 w 501031"/>
              <a:gd name="connsiteY176" fmla="*/ 283973 h 404745"/>
              <a:gd name="connsiteX177" fmla="*/ 437442 w 501031"/>
              <a:gd name="connsiteY177" fmla="*/ 358167 h 404745"/>
              <a:gd name="connsiteX178" fmla="*/ 437442 w 501031"/>
              <a:gd name="connsiteY178" fmla="*/ 397738 h 404745"/>
              <a:gd name="connsiteX179" fmla="*/ 430852 w 501031"/>
              <a:gd name="connsiteY179" fmla="*/ 404745 h 404745"/>
              <a:gd name="connsiteX180" fmla="*/ 217485 w 501031"/>
              <a:gd name="connsiteY180" fmla="*/ 404745 h 404745"/>
              <a:gd name="connsiteX181" fmla="*/ 210483 w 501031"/>
              <a:gd name="connsiteY181" fmla="*/ 397738 h 404745"/>
              <a:gd name="connsiteX182" fmla="*/ 210483 w 501031"/>
              <a:gd name="connsiteY182" fmla="*/ 360640 h 404745"/>
              <a:gd name="connsiteX183" fmla="*/ 227783 w 501031"/>
              <a:gd name="connsiteY183" fmla="*/ 312414 h 404745"/>
              <a:gd name="connsiteX184" fmla="*/ 32540 w 501031"/>
              <a:gd name="connsiteY184" fmla="*/ 312414 h 404745"/>
              <a:gd name="connsiteX185" fmla="*/ 0 w 501031"/>
              <a:gd name="connsiteY185" fmla="*/ 279438 h 404745"/>
              <a:gd name="connsiteX186" fmla="*/ 0 w 501031"/>
              <a:gd name="connsiteY186" fmla="*/ 63861 h 404745"/>
              <a:gd name="connsiteX187" fmla="*/ 32540 w 501031"/>
              <a:gd name="connsiteY187" fmla="*/ 30886 h 404745"/>
              <a:gd name="connsiteX188" fmla="*/ 340723 w 501031"/>
              <a:gd name="connsiteY188" fmla="*/ 13937 h 404745"/>
              <a:gd name="connsiteX189" fmla="*/ 333735 w 501031"/>
              <a:gd name="connsiteY189" fmla="*/ 24596 h 404745"/>
              <a:gd name="connsiteX190" fmla="*/ 333735 w 501031"/>
              <a:gd name="connsiteY190" fmla="*/ 95514 h 404745"/>
              <a:gd name="connsiteX191" fmla="*/ 340723 w 501031"/>
              <a:gd name="connsiteY191" fmla="*/ 105762 h 404745"/>
              <a:gd name="connsiteX192" fmla="*/ 343189 w 501031"/>
              <a:gd name="connsiteY192" fmla="*/ 105762 h 404745"/>
              <a:gd name="connsiteX193" fmla="*/ 350589 w 501031"/>
              <a:gd name="connsiteY193" fmla="*/ 113141 h 404745"/>
              <a:gd name="connsiteX194" fmla="*/ 350589 w 501031"/>
              <a:gd name="connsiteY194" fmla="*/ 129128 h 404745"/>
              <a:gd name="connsiteX195" fmla="*/ 351822 w 501031"/>
              <a:gd name="connsiteY195" fmla="*/ 132818 h 404745"/>
              <a:gd name="connsiteX196" fmla="*/ 353055 w 501031"/>
              <a:gd name="connsiteY196" fmla="*/ 131998 h 404745"/>
              <a:gd name="connsiteX197" fmla="*/ 374429 w 501031"/>
              <a:gd name="connsiteY197" fmla="*/ 108222 h 404745"/>
              <a:gd name="connsiteX198" fmla="*/ 379362 w 501031"/>
              <a:gd name="connsiteY198" fmla="*/ 105762 h 404745"/>
              <a:gd name="connsiteX199" fmla="*/ 479657 w 501031"/>
              <a:gd name="connsiteY199" fmla="*/ 105762 h 404745"/>
              <a:gd name="connsiteX200" fmla="*/ 486645 w 501031"/>
              <a:gd name="connsiteY200" fmla="*/ 95514 h 404745"/>
              <a:gd name="connsiteX201" fmla="*/ 486645 w 501031"/>
              <a:gd name="connsiteY201" fmla="*/ 24596 h 404745"/>
              <a:gd name="connsiteX202" fmla="*/ 479657 w 501031"/>
              <a:gd name="connsiteY202" fmla="*/ 13937 h 404745"/>
              <a:gd name="connsiteX203" fmla="*/ 340723 w 501031"/>
              <a:gd name="connsiteY203" fmla="*/ 0 h 404745"/>
              <a:gd name="connsiteX204" fmla="*/ 479657 w 501031"/>
              <a:gd name="connsiteY204" fmla="*/ 0 h 404745"/>
              <a:gd name="connsiteX205" fmla="*/ 501031 w 501031"/>
              <a:gd name="connsiteY205" fmla="*/ 24596 h 404745"/>
              <a:gd name="connsiteX206" fmla="*/ 501031 w 501031"/>
              <a:gd name="connsiteY206" fmla="*/ 95514 h 404745"/>
              <a:gd name="connsiteX207" fmla="*/ 479657 w 501031"/>
              <a:gd name="connsiteY207" fmla="*/ 120110 h 404745"/>
              <a:gd name="connsiteX208" fmla="*/ 383061 w 501031"/>
              <a:gd name="connsiteY208" fmla="*/ 120110 h 404745"/>
              <a:gd name="connsiteX209" fmla="*/ 363331 w 501031"/>
              <a:gd name="connsiteY209" fmla="*/ 141426 h 404745"/>
              <a:gd name="connsiteX210" fmla="*/ 352233 w 501031"/>
              <a:gd name="connsiteY210" fmla="*/ 146755 h 404745"/>
              <a:gd name="connsiteX211" fmla="*/ 346889 w 501031"/>
              <a:gd name="connsiteY211" fmla="*/ 145935 h 404745"/>
              <a:gd name="connsiteX212" fmla="*/ 336202 w 501031"/>
              <a:gd name="connsiteY212" fmla="*/ 129128 h 404745"/>
              <a:gd name="connsiteX213" fmla="*/ 336202 w 501031"/>
              <a:gd name="connsiteY213" fmla="*/ 119700 h 404745"/>
              <a:gd name="connsiteX214" fmla="*/ 319760 w 501031"/>
              <a:gd name="connsiteY214" fmla="*/ 95514 h 404745"/>
              <a:gd name="connsiteX215" fmla="*/ 319760 w 501031"/>
              <a:gd name="connsiteY215" fmla="*/ 24596 h 404745"/>
              <a:gd name="connsiteX216" fmla="*/ 340723 w 501031"/>
              <a:gd name="connsiteY216" fmla="*/ 0 h 40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501031" h="404745">
                <a:moveTo>
                  <a:pt x="275976" y="299224"/>
                </a:moveTo>
                <a:cubicBezTo>
                  <a:pt x="246730" y="304170"/>
                  <a:pt x="224488" y="330138"/>
                  <a:pt x="224488" y="360640"/>
                </a:cubicBezTo>
                <a:lnTo>
                  <a:pt x="224488" y="390730"/>
                </a:lnTo>
                <a:lnTo>
                  <a:pt x="423849" y="390730"/>
                </a:lnTo>
                <a:lnTo>
                  <a:pt x="423849" y="358167"/>
                </a:lnTo>
                <a:cubicBezTo>
                  <a:pt x="423849" y="330550"/>
                  <a:pt x="404078" y="306643"/>
                  <a:pt x="378540" y="300048"/>
                </a:cubicBezTo>
                <a:lnTo>
                  <a:pt x="338173" y="339619"/>
                </a:lnTo>
                <a:cubicBezTo>
                  <a:pt x="334466" y="342916"/>
                  <a:pt x="329523" y="344977"/>
                  <a:pt x="324580" y="344977"/>
                </a:cubicBezTo>
                <a:lnTo>
                  <a:pt x="324168" y="344565"/>
                </a:lnTo>
                <a:cubicBezTo>
                  <a:pt x="318814" y="344565"/>
                  <a:pt x="313871" y="342504"/>
                  <a:pt x="310576" y="338794"/>
                </a:cubicBezTo>
                <a:close/>
                <a:moveTo>
                  <a:pt x="294099" y="298399"/>
                </a:moveTo>
                <a:lnTo>
                  <a:pt x="321285" y="329314"/>
                </a:lnTo>
                <a:cubicBezTo>
                  <a:pt x="322109" y="330138"/>
                  <a:pt x="323345" y="330963"/>
                  <a:pt x="324580" y="330963"/>
                </a:cubicBezTo>
                <a:cubicBezTo>
                  <a:pt x="325816" y="330963"/>
                  <a:pt x="327052" y="330138"/>
                  <a:pt x="328287" y="329314"/>
                </a:cubicBezTo>
                <a:lnTo>
                  <a:pt x="360004" y="298399"/>
                </a:lnTo>
                <a:close/>
                <a:moveTo>
                  <a:pt x="64276" y="261627"/>
                </a:moveTo>
                <a:lnTo>
                  <a:pt x="142023" y="261627"/>
                </a:lnTo>
                <a:cubicBezTo>
                  <a:pt x="145705" y="261627"/>
                  <a:pt x="148570" y="264419"/>
                  <a:pt x="148570" y="268008"/>
                </a:cubicBezTo>
                <a:lnTo>
                  <a:pt x="148570" y="271597"/>
                </a:lnTo>
                <a:cubicBezTo>
                  <a:pt x="148570" y="274788"/>
                  <a:pt x="145705" y="277579"/>
                  <a:pt x="142023" y="277579"/>
                </a:cubicBezTo>
                <a:lnTo>
                  <a:pt x="64276" y="277579"/>
                </a:lnTo>
                <a:cubicBezTo>
                  <a:pt x="61002" y="277579"/>
                  <a:pt x="58138" y="274788"/>
                  <a:pt x="58138" y="271597"/>
                </a:cubicBezTo>
                <a:lnTo>
                  <a:pt x="58138" y="268008"/>
                </a:lnTo>
                <a:cubicBezTo>
                  <a:pt x="58138" y="264419"/>
                  <a:pt x="61002" y="261627"/>
                  <a:pt x="64276" y="261627"/>
                </a:cubicBezTo>
                <a:close/>
                <a:moveTo>
                  <a:pt x="33611" y="261627"/>
                </a:moveTo>
                <a:cubicBezTo>
                  <a:pt x="38108" y="261627"/>
                  <a:pt x="41378" y="265216"/>
                  <a:pt x="41378" y="269603"/>
                </a:cubicBezTo>
                <a:cubicBezTo>
                  <a:pt x="41378" y="273990"/>
                  <a:pt x="38108" y="277579"/>
                  <a:pt x="33611" y="277579"/>
                </a:cubicBezTo>
                <a:cubicBezTo>
                  <a:pt x="29114" y="277579"/>
                  <a:pt x="25435" y="273990"/>
                  <a:pt x="25435" y="269603"/>
                </a:cubicBezTo>
                <a:cubicBezTo>
                  <a:pt x="25435" y="265216"/>
                  <a:pt x="29114" y="261627"/>
                  <a:pt x="33611" y="261627"/>
                </a:cubicBezTo>
                <a:close/>
                <a:moveTo>
                  <a:pt x="33412" y="227105"/>
                </a:moveTo>
                <a:cubicBezTo>
                  <a:pt x="37799" y="227105"/>
                  <a:pt x="41388" y="230695"/>
                  <a:pt x="41388" y="235082"/>
                </a:cubicBezTo>
                <a:cubicBezTo>
                  <a:pt x="41388" y="239469"/>
                  <a:pt x="37799" y="243058"/>
                  <a:pt x="33412" y="243058"/>
                </a:cubicBezTo>
                <a:cubicBezTo>
                  <a:pt x="29024" y="243058"/>
                  <a:pt x="25435" y="239469"/>
                  <a:pt x="25435" y="235082"/>
                </a:cubicBezTo>
                <a:cubicBezTo>
                  <a:pt x="25435" y="230695"/>
                  <a:pt x="29024" y="227105"/>
                  <a:pt x="33412" y="227105"/>
                </a:cubicBezTo>
                <a:close/>
                <a:moveTo>
                  <a:pt x="64727" y="225290"/>
                </a:moveTo>
                <a:lnTo>
                  <a:pt x="236865" y="225290"/>
                </a:lnTo>
                <a:cubicBezTo>
                  <a:pt x="240159" y="225290"/>
                  <a:pt x="243042" y="228082"/>
                  <a:pt x="243042" y="231272"/>
                </a:cubicBezTo>
                <a:lnTo>
                  <a:pt x="243042" y="234862"/>
                </a:lnTo>
                <a:cubicBezTo>
                  <a:pt x="243042" y="238052"/>
                  <a:pt x="240159" y="241242"/>
                  <a:pt x="236865" y="241242"/>
                </a:cubicBezTo>
                <a:lnTo>
                  <a:pt x="64727" y="241242"/>
                </a:lnTo>
                <a:cubicBezTo>
                  <a:pt x="61021" y="241242"/>
                  <a:pt x="58138" y="238052"/>
                  <a:pt x="58138" y="234862"/>
                </a:cubicBezTo>
                <a:lnTo>
                  <a:pt x="58138" y="231272"/>
                </a:lnTo>
                <a:cubicBezTo>
                  <a:pt x="58138" y="228082"/>
                  <a:pt x="61021" y="225290"/>
                  <a:pt x="64727" y="225290"/>
                </a:cubicBezTo>
                <a:close/>
                <a:moveTo>
                  <a:pt x="323756" y="198236"/>
                </a:moveTo>
                <a:cubicBezTo>
                  <a:pt x="310987" y="214312"/>
                  <a:pt x="293688" y="217610"/>
                  <a:pt x="281330" y="217610"/>
                </a:cubicBezTo>
                <a:cubicBezTo>
                  <a:pt x="280095" y="217610"/>
                  <a:pt x="279271" y="217610"/>
                  <a:pt x="278035" y="217610"/>
                </a:cubicBezTo>
                <a:cubicBezTo>
                  <a:pt x="280507" y="239044"/>
                  <a:pt x="300278" y="255943"/>
                  <a:pt x="323756" y="255943"/>
                </a:cubicBezTo>
                <a:cubicBezTo>
                  <a:pt x="347647" y="255943"/>
                  <a:pt x="367419" y="239044"/>
                  <a:pt x="369890" y="217610"/>
                </a:cubicBezTo>
                <a:cubicBezTo>
                  <a:pt x="368654" y="217610"/>
                  <a:pt x="367419" y="217610"/>
                  <a:pt x="366595" y="217610"/>
                </a:cubicBezTo>
                <a:cubicBezTo>
                  <a:pt x="354238" y="217610"/>
                  <a:pt x="337349" y="214312"/>
                  <a:pt x="323756" y="198236"/>
                </a:cubicBezTo>
                <a:close/>
                <a:moveTo>
                  <a:pt x="62890" y="181686"/>
                </a:moveTo>
                <a:lnTo>
                  <a:pt x="147452" y="181686"/>
                </a:lnTo>
                <a:cubicBezTo>
                  <a:pt x="151146" y="181686"/>
                  <a:pt x="154019" y="184478"/>
                  <a:pt x="154019" y="188067"/>
                </a:cubicBezTo>
                <a:lnTo>
                  <a:pt x="154019" y="191656"/>
                </a:lnTo>
                <a:cubicBezTo>
                  <a:pt x="154019" y="195246"/>
                  <a:pt x="151146" y="197638"/>
                  <a:pt x="147452" y="197638"/>
                </a:cubicBezTo>
                <a:lnTo>
                  <a:pt x="62890" y="197638"/>
                </a:lnTo>
                <a:cubicBezTo>
                  <a:pt x="59606" y="197638"/>
                  <a:pt x="56322" y="195246"/>
                  <a:pt x="56322" y="191656"/>
                </a:cubicBezTo>
                <a:lnTo>
                  <a:pt x="56322" y="188067"/>
                </a:lnTo>
                <a:cubicBezTo>
                  <a:pt x="56322" y="184478"/>
                  <a:pt x="59606" y="181686"/>
                  <a:pt x="62890" y="181686"/>
                </a:cubicBezTo>
                <a:close/>
                <a:moveTo>
                  <a:pt x="33611" y="181686"/>
                </a:moveTo>
                <a:cubicBezTo>
                  <a:pt x="38108" y="181686"/>
                  <a:pt x="41378" y="185275"/>
                  <a:pt x="41378" y="189662"/>
                </a:cubicBezTo>
                <a:cubicBezTo>
                  <a:pt x="41378" y="194049"/>
                  <a:pt x="38108" y="197638"/>
                  <a:pt x="33611" y="197638"/>
                </a:cubicBezTo>
                <a:cubicBezTo>
                  <a:pt x="29114" y="197638"/>
                  <a:pt x="25435" y="194049"/>
                  <a:pt x="25435" y="189662"/>
                </a:cubicBezTo>
                <a:cubicBezTo>
                  <a:pt x="25435" y="185275"/>
                  <a:pt x="29114" y="181686"/>
                  <a:pt x="33611" y="181686"/>
                </a:cubicBezTo>
                <a:close/>
                <a:moveTo>
                  <a:pt x="323756" y="171444"/>
                </a:moveTo>
                <a:cubicBezTo>
                  <a:pt x="302337" y="171444"/>
                  <a:pt x="284214" y="185046"/>
                  <a:pt x="279271" y="203595"/>
                </a:cubicBezTo>
                <a:cubicBezTo>
                  <a:pt x="290804" y="204007"/>
                  <a:pt x="306868" y="200710"/>
                  <a:pt x="317578" y="182161"/>
                </a:cubicBezTo>
                <a:cubicBezTo>
                  <a:pt x="317578" y="182161"/>
                  <a:pt x="317990" y="182161"/>
                  <a:pt x="317990" y="182161"/>
                </a:cubicBezTo>
                <a:cubicBezTo>
                  <a:pt x="317990" y="182161"/>
                  <a:pt x="318402" y="181749"/>
                  <a:pt x="318402" y="181337"/>
                </a:cubicBezTo>
                <a:cubicBezTo>
                  <a:pt x="318814" y="181337"/>
                  <a:pt x="318814" y="180924"/>
                  <a:pt x="318814" y="180924"/>
                </a:cubicBezTo>
                <a:cubicBezTo>
                  <a:pt x="318814" y="180924"/>
                  <a:pt x="319225" y="180924"/>
                  <a:pt x="319225" y="180512"/>
                </a:cubicBezTo>
                <a:cubicBezTo>
                  <a:pt x="320049" y="180512"/>
                  <a:pt x="320049" y="180100"/>
                  <a:pt x="320049" y="180100"/>
                </a:cubicBezTo>
                <a:cubicBezTo>
                  <a:pt x="320049" y="179688"/>
                  <a:pt x="320049" y="179688"/>
                  <a:pt x="320049" y="179688"/>
                </a:cubicBezTo>
                <a:cubicBezTo>
                  <a:pt x="320461" y="179688"/>
                  <a:pt x="320461" y="179688"/>
                  <a:pt x="320461" y="179688"/>
                </a:cubicBezTo>
                <a:cubicBezTo>
                  <a:pt x="320873" y="179688"/>
                  <a:pt x="321285" y="179688"/>
                  <a:pt x="321285" y="179688"/>
                </a:cubicBezTo>
                <a:cubicBezTo>
                  <a:pt x="321285" y="179276"/>
                  <a:pt x="321697" y="179276"/>
                  <a:pt x="322109" y="179276"/>
                </a:cubicBezTo>
                <a:lnTo>
                  <a:pt x="322521" y="178863"/>
                </a:lnTo>
                <a:cubicBezTo>
                  <a:pt x="322933" y="178863"/>
                  <a:pt x="322933" y="178863"/>
                  <a:pt x="323345" y="178863"/>
                </a:cubicBezTo>
                <a:cubicBezTo>
                  <a:pt x="323345" y="178863"/>
                  <a:pt x="323756" y="178863"/>
                  <a:pt x="323756" y="178863"/>
                </a:cubicBezTo>
                <a:cubicBezTo>
                  <a:pt x="324168" y="178863"/>
                  <a:pt x="324580" y="178863"/>
                  <a:pt x="324580" y="178863"/>
                </a:cubicBezTo>
                <a:cubicBezTo>
                  <a:pt x="324992" y="178863"/>
                  <a:pt x="324992" y="178863"/>
                  <a:pt x="325404" y="178863"/>
                </a:cubicBezTo>
                <a:cubicBezTo>
                  <a:pt x="325404" y="178863"/>
                  <a:pt x="325816" y="179276"/>
                  <a:pt x="325816" y="179276"/>
                </a:cubicBezTo>
                <a:cubicBezTo>
                  <a:pt x="326228" y="179276"/>
                  <a:pt x="326640" y="179276"/>
                  <a:pt x="326640" y="179688"/>
                </a:cubicBezTo>
                <a:cubicBezTo>
                  <a:pt x="327052" y="179688"/>
                  <a:pt x="327052" y="179688"/>
                  <a:pt x="327052" y="179688"/>
                </a:cubicBezTo>
                <a:cubicBezTo>
                  <a:pt x="327464" y="179688"/>
                  <a:pt x="327464" y="179688"/>
                  <a:pt x="327875" y="179688"/>
                </a:cubicBezTo>
                <a:cubicBezTo>
                  <a:pt x="327875" y="179688"/>
                  <a:pt x="327875" y="179688"/>
                  <a:pt x="328287" y="180100"/>
                </a:cubicBezTo>
                <a:cubicBezTo>
                  <a:pt x="328287" y="180100"/>
                  <a:pt x="328287" y="180512"/>
                  <a:pt x="328287" y="180512"/>
                </a:cubicBezTo>
                <a:cubicBezTo>
                  <a:pt x="328699" y="180924"/>
                  <a:pt x="329111" y="180924"/>
                  <a:pt x="329111" y="180924"/>
                </a:cubicBezTo>
                <a:cubicBezTo>
                  <a:pt x="329111" y="180924"/>
                  <a:pt x="329111" y="181337"/>
                  <a:pt x="329523" y="181337"/>
                </a:cubicBezTo>
                <a:cubicBezTo>
                  <a:pt x="329523" y="181749"/>
                  <a:pt x="329523" y="182161"/>
                  <a:pt x="329935" y="182161"/>
                </a:cubicBezTo>
                <a:cubicBezTo>
                  <a:pt x="330347" y="182161"/>
                  <a:pt x="330347" y="182161"/>
                  <a:pt x="330347" y="182161"/>
                </a:cubicBezTo>
                <a:cubicBezTo>
                  <a:pt x="341056" y="200710"/>
                  <a:pt x="357121" y="204007"/>
                  <a:pt x="368654" y="203595"/>
                </a:cubicBezTo>
                <a:cubicBezTo>
                  <a:pt x="363711" y="185046"/>
                  <a:pt x="345587" y="171444"/>
                  <a:pt x="323756" y="171444"/>
                </a:cubicBezTo>
                <a:close/>
                <a:moveTo>
                  <a:pt x="62946" y="147165"/>
                </a:moveTo>
                <a:lnTo>
                  <a:pt x="236830" y="147165"/>
                </a:lnTo>
                <a:cubicBezTo>
                  <a:pt x="240556" y="147165"/>
                  <a:pt x="243040" y="149747"/>
                  <a:pt x="243040" y="153620"/>
                </a:cubicBezTo>
                <a:lnTo>
                  <a:pt x="243040" y="156632"/>
                </a:lnTo>
                <a:cubicBezTo>
                  <a:pt x="243040" y="160075"/>
                  <a:pt x="240556" y="163087"/>
                  <a:pt x="236830" y="163087"/>
                </a:cubicBezTo>
                <a:lnTo>
                  <a:pt x="62946" y="163087"/>
                </a:lnTo>
                <a:cubicBezTo>
                  <a:pt x="59634" y="163087"/>
                  <a:pt x="56322" y="160075"/>
                  <a:pt x="56322" y="156632"/>
                </a:cubicBezTo>
                <a:lnTo>
                  <a:pt x="56322" y="153620"/>
                </a:lnTo>
                <a:cubicBezTo>
                  <a:pt x="56322" y="149747"/>
                  <a:pt x="59634" y="147165"/>
                  <a:pt x="62946" y="147165"/>
                </a:cubicBezTo>
                <a:close/>
                <a:moveTo>
                  <a:pt x="33611" y="147165"/>
                </a:moveTo>
                <a:cubicBezTo>
                  <a:pt x="38108" y="147165"/>
                  <a:pt x="41378" y="150755"/>
                  <a:pt x="41378" y="155541"/>
                </a:cubicBezTo>
                <a:cubicBezTo>
                  <a:pt x="41378" y="159529"/>
                  <a:pt x="38108" y="163118"/>
                  <a:pt x="33611" y="163118"/>
                </a:cubicBezTo>
                <a:cubicBezTo>
                  <a:pt x="29114" y="163118"/>
                  <a:pt x="25435" y="159529"/>
                  <a:pt x="25435" y="155541"/>
                </a:cubicBezTo>
                <a:cubicBezTo>
                  <a:pt x="25435" y="150755"/>
                  <a:pt x="29114" y="147165"/>
                  <a:pt x="33611" y="147165"/>
                </a:cubicBezTo>
                <a:close/>
                <a:moveTo>
                  <a:pt x="102850" y="70856"/>
                </a:moveTo>
                <a:cubicBezTo>
                  <a:pt x="107237" y="70856"/>
                  <a:pt x="110428" y="74446"/>
                  <a:pt x="110428" y="78833"/>
                </a:cubicBezTo>
                <a:cubicBezTo>
                  <a:pt x="110428" y="83220"/>
                  <a:pt x="107237" y="86809"/>
                  <a:pt x="102850" y="86809"/>
                </a:cubicBezTo>
                <a:cubicBezTo>
                  <a:pt x="98064" y="86809"/>
                  <a:pt x="94475" y="83220"/>
                  <a:pt x="94475" y="78833"/>
                </a:cubicBezTo>
                <a:cubicBezTo>
                  <a:pt x="94475" y="74446"/>
                  <a:pt x="98064" y="70856"/>
                  <a:pt x="102850" y="70856"/>
                </a:cubicBezTo>
                <a:close/>
                <a:moveTo>
                  <a:pt x="71376" y="70856"/>
                </a:moveTo>
                <a:lnTo>
                  <a:pt x="73106" y="70856"/>
                </a:lnTo>
                <a:cubicBezTo>
                  <a:pt x="77432" y="70856"/>
                  <a:pt x="81325" y="74047"/>
                  <a:pt x="81325" y="78035"/>
                </a:cubicBezTo>
                <a:lnTo>
                  <a:pt x="81325" y="79630"/>
                </a:lnTo>
                <a:cubicBezTo>
                  <a:pt x="81325" y="83619"/>
                  <a:pt x="77432" y="86809"/>
                  <a:pt x="73106" y="86809"/>
                </a:cubicBezTo>
                <a:lnTo>
                  <a:pt x="71376" y="86809"/>
                </a:lnTo>
                <a:cubicBezTo>
                  <a:pt x="67050" y="86809"/>
                  <a:pt x="63589" y="83619"/>
                  <a:pt x="63589" y="79630"/>
                </a:cubicBezTo>
                <a:lnTo>
                  <a:pt x="63589" y="78035"/>
                </a:lnTo>
                <a:cubicBezTo>
                  <a:pt x="63589" y="74047"/>
                  <a:pt x="67050" y="70856"/>
                  <a:pt x="71376" y="70856"/>
                </a:cubicBezTo>
                <a:close/>
                <a:moveTo>
                  <a:pt x="40922" y="70856"/>
                </a:moveTo>
                <a:lnTo>
                  <a:pt x="41787" y="70856"/>
                </a:lnTo>
                <a:cubicBezTo>
                  <a:pt x="46546" y="70856"/>
                  <a:pt x="50439" y="74047"/>
                  <a:pt x="50439" y="78035"/>
                </a:cubicBezTo>
                <a:lnTo>
                  <a:pt x="50439" y="79630"/>
                </a:lnTo>
                <a:cubicBezTo>
                  <a:pt x="50439" y="83619"/>
                  <a:pt x="46546" y="86809"/>
                  <a:pt x="41787" y="86809"/>
                </a:cubicBezTo>
                <a:lnTo>
                  <a:pt x="40922" y="86809"/>
                </a:lnTo>
                <a:cubicBezTo>
                  <a:pt x="36164" y="86809"/>
                  <a:pt x="32703" y="83619"/>
                  <a:pt x="32703" y="79630"/>
                </a:cubicBezTo>
                <a:lnTo>
                  <a:pt x="32703" y="78035"/>
                </a:lnTo>
                <a:cubicBezTo>
                  <a:pt x="32703" y="74047"/>
                  <a:pt x="36164" y="70856"/>
                  <a:pt x="40922" y="70856"/>
                </a:cubicBezTo>
                <a:close/>
                <a:moveTo>
                  <a:pt x="355419" y="67223"/>
                </a:moveTo>
                <a:lnTo>
                  <a:pt x="434487" y="67223"/>
                </a:lnTo>
                <a:cubicBezTo>
                  <a:pt x="438194" y="67223"/>
                  <a:pt x="441076" y="70158"/>
                  <a:pt x="441076" y="73512"/>
                </a:cubicBezTo>
                <a:lnTo>
                  <a:pt x="441076" y="76447"/>
                </a:lnTo>
                <a:cubicBezTo>
                  <a:pt x="441076" y="79802"/>
                  <a:pt x="438194" y="83156"/>
                  <a:pt x="434487" y="83156"/>
                </a:cubicBezTo>
                <a:lnTo>
                  <a:pt x="355419" y="83156"/>
                </a:lnTo>
                <a:cubicBezTo>
                  <a:pt x="351713" y="83156"/>
                  <a:pt x="348830" y="79802"/>
                  <a:pt x="348830" y="76447"/>
                </a:cubicBezTo>
                <a:lnTo>
                  <a:pt x="348830" y="73512"/>
                </a:lnTo>
                <a:cubicBezTo>
                  <a:pt x="348830" y="70158"/>
                  <a:pt x="351713" y="67223"/>
                  <a:pt x="355419" y="67223"/>
                </a:cubicBezTo>
                <a:close/>
                <a:moveTo>
                  <a:pt x="32540" y="45725"/>
                </a:moveTo>
                <a:cubicBezTo>
                  <a:pt x="22655" y="45725"/>
                  <a:pt x="14417" y="53969"/>
                  <a:pt x="14417" y="63861"/>
                </a:cubicBezTo>
                <a:lnTo>
                  <a:pt x="14417" y="107142"/>
                </a:lnTo>
                <a:lnTo>
                  <a:pt x="289157" y="107142"/>
                </a:lnTo>
                <a:lnTo>
                  <a:pt x="289157" y="68396"/>
                </a:lnTo>
                <a:cubicBezTo>
                  <a:pt x="289157" y="56030"/>
                  <a:pt x="278859" y="45725"/>
                  <a:pt x="266090" y="45725"/>
                </a:cubicBezTo>
                <a:close/>
                <a:moveTo>
                  <a:pt x="355397" y="36337"/>
                </a:moveTo>
                <a:lnTo>
                  <a:pt x="465397" y="36337"/>
                </a:lnTo>
                <a:cubicBezTo>
                  <a:pt x="469091" y="36337"/>
                  <a:pt x="471964" y="39691"/>
                  <a:pt x="471964" y="43045"/>
                </a:cubicBezTo>
                <a:lnTo>
                  <a:pt x="471964" y="45560"/>
                </a:lnTo>
                <a:cubicBezTo>
                  <a:pt x="471964" y="49334"/>
                  <a:pt x="469091" y="52268"/>
                  <a:pt x="465397" y="52268"/>
                </a:cubicBezTo>
                <a:lnTo>
                  <a:pt x="355397" y="52268"/>
                </a:lnTo>
                <a:cubicBezTo>
                  <a:pt x="351703" y="52268"/>
                  <a:pt x="348830" y="49334"/>
                  <a:pt x="348830" y="45560"/>
                </a:cubicBezTo>
                <a:lnTo>
                  <a:pt x="348830" y="43045"/>
                </a:lnTo>
                <a:cubicBezTo>
                  <a:pt x="348830" y="39691"/>
                  <a:pt x="351703" y="36337"/>
                  <a:pt x="355397" y="36337"/>
                </a:cubicBezTo>
                <a:close/>
                <a:moveTo>
                  <a:pt x="32540" y="30886"/>
                </a:moveTo>
                <a:lnTo>
                  <a:pt x="266090" y="30886"/>
                </a:lnTo>
                <a:cubicBezTo>
                  <a:pt x="286685" y="30886"/>
                  <a:pt x="303573" y="48198"/>
                  <a:pt x="303573" y="68396"/>
                </a:cubicBezTo>
                <a:lnTo>
                  <a:pt x="303573" y="160315"/>
                </a:lnTo>
                <a:cubicBezTo>
                  <a:pt x="309752" y="157842"/>
                  <a:pt x="316754" y="156605"/>
                  <a:pt x="323756" y="156605"/>
                </a:cubicBezTo>
                <a:cubicBezTo>
                  <a:pt x="355473" y="156605"/>
                  <a:pt x="381423" y="179688"/>
                  <a:pt x="384307" y="208541"/>
                </a:cubicBezTo>
                <a:cubicBezTo>
                  <a:pt x="384307" y="209366"/>
                  <a:pt x="384307" y="209778"/>
                  <a:pt x="384307" y="210190"/>
                </a:cubicBezTo>
                <a:cubicBezTo>
                  <a:pt x="384307" y="211427"/>
                  <a:pt x="384719" y="212663"/>
                  <a:pt x="384719" y="213488"/>
                </a:cubicBezTo>
                <a:cubicBezTo>
                  <a:pt x="384719" y="244814"/>
                  <a:pt x="357121" y="270370"/>
                  <a:pt x="323756" y="270370"/>
                </a:cubicBezTo>
                <a:cubicBezTo>
                  <a:pt x="290392" y="270370"/>
                  <a:pt x="263619" y="244814"/>
                  <a:pt x="263619" y="213488"/>
                </a:cubicBezTo>
                <a:cubicBezTo>
                  <a:pt x="263619" y="212663"/>
                  <a:pt x="263619" y="211427"/>
                  <a:pt x="263619" y="210190"/>
                </a:cubicBezTo>
                <a:cubicBezTo>
                  <a:pt x="263619" y="209778"/>
                  <a:pt x="263619" y="208954"/>
                  <a:pt x="263619" y="208541"/>
                </a:cubicBezTo>
                <a:cubicBezTo>
                  <a:pt x="265678" y="191229"/>
                  <a:pt x="275152" y="176390"/>
                  <a:pt x="289157" y="167322"/>
                </a:cubicBezTo>
                <a:lnTo>
                  <a:pt x="289157" y="121569"/>
                </a:lnTo>
                <a:lnTo>
                  <a:pt x="14417" y="121569"/>
                </a:lnTo>
                <a:lnTo>
                  <a:pt x="14417" y="279438"/>
                </a:lnTo>
                <a:cubicBezTo>
                  <a:pt x="14417" y="289743"/>
                  <a:pt x="22655" y="297987"/>
                  <a:pt x="32540" y="297987"/>
                </a:cubicBezTo>
                <a:lnTo>
                  <a:pt x="242611" y="297987"/>
                </a:lnTo>
                <a:cubicBezTo>
                  <a:pt x="243023" y="297987"/>
                  <a:pt x="243023" y="297987"/>
                  <a:pt x="243023" y="297987"/>
                </a:cubicBezTo>
                <a:cubicBezTo>
                  <a:pt x="252909" y="290980"/>
                  <a:pt x="264854" y="286034"/>
                  <a:pt x="277211" y="284797"/>
                </a:cubicBezTo>
                <a:cubicBezTo>
                  <a:pt x="277211" y="284797"/>
                  <a:pt x="278035" y="284797"/>
                  <a:pt x="278447" y="284797"/>
                </a:cubicBezTo>
                <a:cubicBezTo>
                  <a:pt x="280918" y="284385"/>
                  <a:pt x="283802" y="283973"/>
                  <a:pt x="287097" y="283973"/>
                </a:cubicBezTo>
                <a:lnTo>
                  <a:pt x="363711" y="283973"/>
                </a:lnTo>
                <a:cubicBezTo>
                  <a:pt x="404490" y="283973"/>
                  <a:pt x="437442" y="316948"/>
                  <a:pt x="437442" y="358167"/>
                </a:cubicBezTo>
                <a:lnTo>
                  <a:pt x="437442" y="397738"/>
                </a:lnTo>
                <a:cubicBezTo>
                  <a:pt x="437442" y="401860"/>
                  <a:pt x="434559" y="404745"/>
                  <a:pt x="430852" y="404745"/>
                </a:cubicBezTo>
                <a:lnTo>
                  <a:pt x="217485" y="404745"/>
                </a:lnTo>
                <a:cubicBezTo>
                  <a:pt x="213366" y="404745"/>
                  <a:pt x="210483" y="401860"/>
                  <a:pt x="210483" y="397738"/>
                </a:cubicBezTo>
                <a:lnTo>
                  <a:pt x="210483" y="360640"/>
                </a:lnTo>
                <a:cubicBezTo>
                  <a:pt x="210483" y="342504"/>
                  <a:pt x="216661" y="325192"/>
                  <a:pt x="227783" y="312414"/>
                </a:cubicBezTo>
                <a:lnTo>
                  <a:pt x="32540" y="312414"/>
                </a:lnTo>
                <a:cubicBezTo>
                  <a:pt x="14417" y="312414"/>
                  <a:pt x="0" y="297575"/>
                  <a:pt x="0" y="279438"/>
                </a:cubicBezTo>
                <a:lnTo>
                  <a:pt x="0" y="63861"/>
                </a:lnTo>
                <a:cubicBezTo>
                  <a:pt x="0" y="45725"/>
                  <a:pt x="14417" y="30886"/>
                  <a:pt x="32540" y="30886"/>
                </a:cubicBezTo>
                <a:close/>
                <a:moveTo>
                  <a:pt x="340723" y="13937"/>
                </a:moveTo>
                <a:cubicBezTo>
                  <a:pt x="337024" y="13937"/>
                  <a:pt x="333735" y="18857"/>
                  <a:pt x="333735" y="24596"/>
                </a:cubicBezTo>
                <a:lnTo>
                  <a:pt x="333735" y="95514"/>
                </a:lnTo>
                <a:cubicBezTo>
                  <a:pt x="333735" y="100843"/>
                  <a:pt x="337024" y="105762"/>
                  <a:pt x="340723" y="105762"/>
                </a:cubicBezTo>
                <a:lnTo>
                  <a:pt x="343189" y="105762"/>
                </a:lnTo>
                <a:cubicBezTo>
                  <a:pt x="347300" y="105762"/>
                  <a:pt x="350589" y="109042"/>
                  <a:pt x="350589" y="113141"/>
                </a:cubicBezTo>
                <a:lnTo>
                  <a:pt x="350589" y="129128"/>
                </a:lnTo>
                <a:cubicBezTo>
                  <a:pt x="350589" y="131178"/>
                  <a:pt x="351411" y="132408"/>
                  <a:pt x="351822" y="132818"/>
                </a:cubicBezTo>
                <a:cubicBezTo>
                  <a:pt x="352233" y="132818"/>
                  <a:pt x="352233" y="132818"/>
                  <a:pt x="353055" y="131998"/>
                </a:cubicBezTo>
                <a:lnTo>
                  <a:pt x="374429" y="108222"/>
                </a:lnTo>
                <a:cubicBezTo>
                  <a:pt x="375662" y="106582"/>
                  <a:pt x="377306" y="105762"/>
                  <a:pt x="379362" y="105762"/>
                </a:cubicBezTo>
                <a:lnTo>
                  <a:pt x="479657" y="105762"/>
                </a:lnTo>
                <a:cubicBezTo>
                  <a:pt x="483356" y="105762"/>
                  <a:pt x="486645" y="100843"/>
                  <a:pt x="486645" y="95514"/>
                </a:cubicBezTo>
                <a:lnTo>
                  <a:pt x="486645" y="24596"/>
                </a:lnTo>
                <a:cubicBezTo>
                  <a:pt x="486645" y="18857"/>
                  <a:pt x="483356" y="13937"/>
                  <a:pt x="479657" y="13937"/>
                </a:cubicBezTo>
                <a:close/>
                <a:moveTo>
                  <a:pt x="340723" y="0"/>
                </a:moveTo>
                <a:lnTo>
                  <a:pt x="479657" y="0"/>
                </a:lnTo>
                <a:cubicBezTo>
                  <a:pt x="491577" y="0"/>
                  <a:pt x="501031" y="11068"/>
                  <a:pt x="501031" y="24596"/>
                </a:cubicBezTo>
                <a:lnTo>
                  <a:pt x="501031" y="95514"/>
                </a:lnTo>
                <a:cubicBezTo>
                  <a:pt x="501031" y="109042"/>
                  <a:pt x="491577" y="120110"/>
                  <a:pt x="479657" y="120110"/>
                </a:cubicBezTo>
                <a:lnTo>
                  <a:pt x="383061" y="120110"/>
                </a:lnTo>
                <a:lnTo>
                  <a:pt x="363331" y="141426"/>
                </a:lnTo>
                <a:cubicBezTo>
                  <a:pt x="360454" y="145116"/>
                  <a:pt x="356343" y="146755"/>
                  <a:pt x="352233" y="146755"/>
                </a:cubicBezTo>
                <a:cubicBezTo>
                  <a:pt x="350589" y="146755"/>
                  <a:pt x="348533" y="146755"/>
                  <a:pt x="346889" y="145935"/>
                </a:cubicBezTo>
                <a:cubicBezTo>
                  <a:pt x="340312" y="143476"/>
                  <a:pt x="336202" y="136507"/>
                  <a:pt x="336202" y="129128"/>
                </a:cubicBezTo>
                <a:lnTo>
                  <a:pt x="336202" y="119700"/>
                </a:lnTo>
                <a:cubicBezTo>
                  <a:pt x="326748" y="117240"/>
                  <a:pt x="319760" y="107402"/>
                  <a:pt x="319760" y="95514"/>
                </a:cubicBezTo>
                <a:lnTo>
                  <a:pt x="319760" y="24596"/>
                </a:lnTo>
                <a:cubicBezTo>
                  <a:pt x="319760" y="11068"/>
                  <a:pt x="328803" y="0"/>
                  <a:pt x="340723" y="0"/>
                </a:cubicBezTo>
                <a:close/>
              </a:path>
            </a:pathLst>
          </a:custGeom>
          <a:solidFill>
            <a:srgbClr val="B9706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4" name="Freeform 26">
            <a:extLst>
              <a:ext uri="{FF2B5EF4-FFF2-40B4-BE49-F238E27FC236}">
                <a16:creationId xmlns:a16="http://schemas.microsoft.com/office/drawing/2014/main" id="{306B9782-8B17-4182-9CA0-EAE5204D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7423150"/>
            <a:ext cx="1191388" cy="1428951"/>
          </a:xfrm>
          <a:custGeom>
            <a:avLst/>
            <a:gdLst>
              <a:gd name="connsiteX0" fmla="*/ 406267 w 455611"/>
              <a:gd name="connsiteY0" fmla="*/ 496632 h 546460"/>
              <a:gd name="connsiteX1" fmla="*/ 406267 w 455611"/>
              <a:gd name="connsiteY1" fmla="*/ 521752 h 546460"/>
              <a:gd name="connsiteX2" fmla="*/ 404622 w 455611"/>
              <a:gd name="connsiteY2" fmla="*/ 531224 h 546460"/>
              <a:gd name="connsiteX3" fmla="*/ 425182 w 455611"/>
              <a:gd name="connsiteY3" fmla="*/ 496632 h 546460"/>
              <a:gd name="connsiteX4" fmla="*/ 29195 w 455611"/>
              <a:gd name="connsiteY4" fmla="*/ 496632 h 546460"/>
              <a:gd name="connsiteX5" fmla="*/ 51400 w 455611"/>
              <a:gd name="connsiteY5" fmla="*/ 531224 h 546460"/>
              <a:gd name="connsiteX6" fmla="*/ 49344 w 455611"/>
              <a:gd name="connsiteY6" fmla="*/ 521752 h 546460"/>
              <a:gd name="connsiteX7" fmla="*/ 49344 w 455611"/>
              <a:gd name="connsiteY7" fmla="*/ 496632 h 546460"/>
              <a:gd name="connsiteX8" fmla="*/ 212587 w 455611"/>
              <a:gd name="connsiteY8" fmla="*/ 394589 h 546460"/>
              <a:gd name="connsiteX9" fmla="*/ 223369 w 455611"/>
              <a:gd name="connsiteY9" fmla="*/ 394691 h 546460"/>
              <a:gd name="connsiteX10" fmla="*/ 234620 w 455611"/>
              <a:gd name="connsiteY10" fmla="*/ 400796 h 546460"/>
              <a:gd name="connsiteX11" fmla="*/ 245038 w 455611"/>
              <a:gd name="connsiteY11" fmla="*/ 406493 h 546460"/>
              <a:gd name="connsiteX12" fmla="*/ 245038 w 455611"/>
              <a:gd name="connsiteY12" fmla="*/ 424807 h 546460"/>
              <a:gd name="connsiteX13" fmla="*/ 234620 w 455611"/>
              <a:gd name="connsiteY13" fmla="*/ 430912 h 546460"/>
              <a:gd name="connsiteX14" fmla="*/ 223369 w 455611"/>
              <a:gd name="connsiteY14" fmla="*/ 437423 h 546460"/>
              <a:gd name="connsiteX15" fmla="*/ 207118 w 455611"/>
              <a:gd name="connsiteY15" fmla="*/ 428063 h 546460"/>
              <a:gd name="connsiteX16" fmla="*/ 207118 w 455611"/>
              <a:gd name="connsiteY16" fmla="*/ 415447 h 546460"/>
              <a:gd name="connsiteX17" fmla="*/ 207118 w 455611"/>
              <a:gd name="connsiteY17" fmla="*/ 403644 h 546460"/>
              <a:gd name="connsiteX18" fmla="*/ 212587 w 455611"/>
              <a:gd name="connsiteY18" fmla="*/ 394589 h 546460"/>
              <a:gd name="connsiteX19" fmla="*/ 406267 w 455611"/>
              <a:gd name="connsiteY19" fmla="*/ 322028 h 546460"/>
              <a:gd name="connsiteX20" fmla="*/ 406267 w 455611"/>
              <a:gd name="connsiteY20" fmla="*/ 450099 h 546460"/>
              <a:gd name="connsiteX21" fmla="*/ 432995 w 455611"/>
              <a:gd name="connsiteY21" fmla="*/ 450099 h 546460"/>
              <a:gd name="connsiteX22" fmla="*/ 440808 w 455611"/>
              <a:gd name="connsiteY22" fmla="*/ 442275 h 546460"/>
              <a:gd name="connsiteX23" fmla="*/ 440808 w 455611"/>
              <a:gd name="connsiteY23" fmla="*/ 375563 h 546460"/>
              <a:gd name="connsiteX24" fmla="*/ 406267 w 455611"/>
              <a:gd name="connsiteY24" fmla="*/ 322028 h 546460"/>
              <a:gd name="connsiteX25" fmla="*/ 49344 w 455611"/>
              <a:gd name="connsiteY25" fmla="*/ 322028 h 546460"/>
              <a:gd name="connsiteX26" fmla="*/ 14392 w 455611"/>
              <a:gd name="connsiteY26" fmla="*/ 375563 h 546460"/>
              <a:gd name="connsiteX27" fmla="*/ 14392 w 455611"/>
              <a:gd name="connsiteY27" fmla="*/ 442275 h 546460"/>
              <a:gd name="connsiteX28" fmla="*/ 22205 w 455611"/>
              <a:gd name="connsiteY28" fmla="*/ 450099 h 546460"/>
              <a:gd name="connsiteX29" fmla="*/ 49344 w 455611"/>
              <a:gd name="connsiteY29" fmla="*/ 450099 h 546460"/>
              <a:gd name="connsiteX30" fmla="*/ 73605 w 455611"/>
              <a:gd name="connsiteY30" fmla="*/ 301027 h 546460"/>
              <a:gd name="connsiteX31" fmla="*/ 63325 w 455611"/>
              <a:gd name="connsiteY31" fmla="*/ 311322 h 546460"/>
              <a:gd name="connsiteX32" fmla="*/ 63325 w 455611"/>
              <a:gd name="connsiteY32" fmla="*/ 521752 h 546460"/>
              <a:gd name="connsiteX33" fmla="*/ 73605 w 455611"/>
              <a:gd name="connsiteY33" fmla="*/ 531636 h 546460"/>
              <a:gd name="connsiteX34" fmla="*/ 382006 w 455611"/>
              <a:gd name="connsiteY34" fmla="*/ 531636 h 546460"/>
              <a:gd name="connsiteX35" fmla="*/ 392286 w 455611"/>
              <a:gd name="connsiteY35" fmla="*/ 521752 h 546460"/>
              <a:gd name="connsiteX36" fmla="*/ 392286 w 455611"/>
              <a:gd name="connsiteY36" fmla="*/ 311322 h 546460"/>
              <a:gd name="connsiteX37" fmla="*/ 382006 w 455611"/>
              <a:gd name="connsiteY37" fmla="*/ 301027 h 546460"/>
              <a:gd name="connsiteX38" fmla="*/ 270162 w 455611"/>
              <a:gd name="connsiteY38" fmla="*/ 91427 h 546460"/>
              <a:gd name="connsiteX39" fmla="*/ 260284 w 455611"/>
              <a:gd name="connsiteY39" fmla="*/ 94732 h 546460"/>
              <a:gd name="connsiteX40" fmla="*/ 152042 w 455611"/>
              <a:gd name="connsiteY40" fmla="*/ 148022 h 546460"/>
              <a:gd name="connsiteX41" fmla="*/ 143399 w 455611"/>
              <a:gd name="connsiteY41" fmla="*/ 157937 h 546460"/>
              <a:gd name="connsiteX42" fmla="*/ 143399 w 455611"/>
              <a:gd name="connsiteY42" fmla="*/ 162068 h 546460"/>
              <a:gd name="connsiteX43" fmla="*/ 171385 w 455611"/>
              <a:gd name="connsiteY43" fmla="*/ 225273 h 546460"/>
              <a:gd name="connsiteX44" fmla="*/ 237648 w 455611"/>
              <a:gd name="connsiteY44" fmla="*/ 246341 h 546460"/>
              <a:gd name="connsiteX45" fmla="*/ 312142 w 455611"/>
              <a:gd name="connsiteY45" fmla="*/ 171156 h 546460"/>
              <a:gd name="connsiteX46" fmla="*/ 280039 w 455611"/>
              <a:gd name="connsiteY46" fmla="*/ 94319 h 546460"/>
              <a:gd name="connsiteX47" fmla="*/ 270162 w 455611"/>
              <a:gd name="connsiteY47" fmla="*/ 91427 h 546460"/>
              <a:gd name="connsiteX48" fmla="*/ 269442 w 455611"/>
              <a:gd name="connsiteY48" fmla="*/ 76917 h 546460"/>
              <a:gd name="connsiteX49" fmla="*/ 288271 w 455611"/>
              <a:gd name="connsiteY49" fmla="*/ 83165 h 546460"/>
              <a:gd name="connsiteX50" fmla="*/ 326546 w 455611"/>
              <a:gd name="connsiteY50" fmla="*/ 173222 h 546460"/>
              <a:gd name="connsiteX51" fmla="*/ 239294 w 455611"/>
              <a:gd name="connsiteY51" fmla="*/ 260387 h 546460"/>
              <a:gd name="connsiteX52" fmla="*/ 228182 w 455611"/>
              <a:gd name="connsiteY52" fmla="*/ 261213 h 546460"/>
              <a:gd name="connsiteX53" fmla="*/ 161919 w 455611"/>
              <a:gd name="connsiteY53" fmla="*/ 236013 h 546460"/>
              <a:gd name="connsiteX54" fmla="*/ 128994 w 455611"/>
              <a:gd name="connsiteY54" fmla="*/ 162068 h 546460"/>
              <a:gd name="connsiteX55" fmla="*/ 128994 w 455611"/>
              <a:gd name="connsiteY55" fmla="*/ 157524 h 546460"/>
              <a:gd name="connsiteX56" fmla="*/ 149161 w 455611"/>
              <a:gd name="connsiteY56" fmla="*/ 133564 h 546460"/>
              <a:gd name="connsiteX57" fmla="*/ 251230 w 455611"/>
              <a:gd name="connsiteY57" fmla="*/ 83991 h 546460"/>
              <a:gd name="connsiteX58" fmla="*/ 269442 w 455611"/>
              <a:gd name="connsiteY58" fmla="*/ 76917 h 546460"/>
              <a:gd name="connsiteX59" fmla="*/ 229039 w 455611"/>
              <a:gd name="connsiteY59" fmla="*/ 14413 h 546460"/>
              <a:gd name="connsiteX60" fmla="*/ 98688 w 455611"/>
              <a:gd name="connsiteY60" fmla="*/ 126835 h 546460"/>
              <a:gd name="connsiteX61" fmla="*/ 98688 w 455611"/>
              <a:gd name="connsiteY61" fmla="*/ 285378 h 546460"/>
              <a:gd name="connsiteX62" fmla="*/ 98688 w 455611"/>
              <a:gd name="connsiteY62" fmla="*/ 286613 h 546460"/>
              <a:gd name="connsiteX63" fmla="*/ 358979 w 455611"/>
              <a:gd name="connsiteY63" fmla="*/ 286613 h 546460"/>
              <a:gd name="connsiteX64" fmla="*/ 358979 w 455611"/>
              <a:gd name="connsiteY64" fmla="*/ 285378 h 546460"/>
              <a:gd name="connsiteX65" fmla="*/ 358979 w 455611"/>
              <a:gd name="connsiteY65" fmla="*/ 126835 h 546460"/>
              <a:gd name="connsiteX66" fmla="*/ 229039 w 455611"/>
              <a:gd name="connsiteY66" fmla="*/ 14413 h 546460"/>
              <a:gd name="connsiteX67" fmla="*/ 229039 w 455611"/>
              <a:gd name="connsiteY67" fmla="*/ 0 h 546460"/>
              <a:gd name="connsiteX68" fmla="*/ 373371 w 455611"/>
              <a:gd name="connsiteY68" fmla="*/ 126835 h 546460"/>
              <a:gd name="connsiteX69" fmla="*/ 373371 w 455611"/>
              <a:gd name="connsiteY69" fmla="*/ 285378 h 546460"/>
              <a:gd name="connsiteX70" fmla="*/ 372960 w 455611"/>
              <a:gd name="connsiteY70" fmla="*/ 286613 h 546460"/>
              <a:gd name="connsiteX71" fmla="*/ 382006 w 455611"/>
              <a:gd name="connsiteY71" fmla="*/ 286613 h 546460"/>
              <a:gd name="connsiteX72" fmla="*/ 405856 w 455611"/>
              <a:gd name="connsiteY72" fmla="*/ 305145 h 546460"/>
              <a:gd name="connsiteX73" fmla="*/ 455611 w 455611"/>
              <a:gd name="connsiteY73" fmla="*/ 375563 h 546460"/>
              <a:gd name="connsiteX74" fmla="*/ 455611 w 455611"/>
              <a:gd name="connsiteY74" fmla="*/ 442275 h 546460"/>
              <a:gd name="connsiteX75" fmla="*/ 432995 w 455611"/>
              <a:gd name="connsiteY75" fmla="*/ 464512 h 546460"/>
              <a:gd name="connsiteX76" fmla="*/ 406267 w 455611"/>
              <a:gd name="connsiteY76" fmla="*/ 464512 h 546460"/>
              <a:gd name="connsiteX77" fmla="*/ 406267 w 455611"/>
              <a:gd name="connsiteY77" fmla="*/ 483043 h 546460"/>
              <a:gd name="connsiteX78" fmla="*/ 432584 w 455611"/>
              <a:gd name="connsiteY78" fmla="*/ 483043 h 546460"/>
              <a:gd name="connsiteX79" fmla="*/ 439985 w 455611"/>
              <a:gd name="connsiteY79" fmla="*/ 490044 h 546460"/>
              <a:gd name="connsiteX80" fmla="*/ 400099 w 455611"/>
              <a:gd name="connsiteY80" fmla="*/ 546460 h 546460"/>
              <a:gd name="connsiteX81" fmla="*/ 383240 w 455611"/>
              <a:gd name="connsiteY81" fmla="*/ 546460 h 546460"/>
              <a:gd name="connsiteX82" fmla="*/ 382417 w 455611"/>
              <a:gd name="connsiteY82" fmla="*/ 546049 h 546460"/>
              <a:gd name="connsiteX83" fmla="*/ 382006 w 455611"/>
              <a:gd name="connsiteY83" fmla="*/ 546460 h 546460"/>
              <a:gd name="connsiteX84" fmla="*/ 73605 w 455611"/>
              <a:gd name="connsiteY84" fmla="*/ 546460 h 546460"/>
              <a:gd name="connsiteX85" fmla="*/ 72371 w 455611"/>
              <a:gd name="connsiteY85" fmla="*/ 546049 h 546460"/>
              <a:gd name="connsiteX86" fmla="*/ 71549 w 455611"/>
              <a:gd name="connsiteY86" fmla="*/ 546460 h 546460"/>
              <a:gd name="connsiteX87" fmla="*/ 54278 w 455611"/>
              <a:gd name="connsiteY87" fmla="*/ 546460 h 546460"/>
              <a:gd name="connsiteX88" fmla="*/ 14392 w 455611"/>
              <a:gd name="connsiteY88" fmla="*/ 490044 h 546460"/>
              <a:gd name="connsiteX89" fmla="*/ 21794 w 455611"/>
              <a:gd name="connsiteY89" fmla="*/ 483043 h 546460"/>
              <a:gd name="connsiteX90" fmla="*/ 49344 w 455611"/>
              <a:gd name="connsiteY90" fmla="*/ 483043 h 546460"/>
              <a:gd name="connsiteX91" fmla="*/ 49344 w 455611"/>
              <a:gd name="connsiteY91" fmla="*/ 464512 h 546460"/>
              <a:gd name="connsiteX92" fmla="*/ 22205 w 455611"/>
              <a:gd name="connsiteY92" fmla="*/ 464512 h 546460"/>
              <a:gd name="connsiteX93" fmla="*/ 0 w 455611"/>
              <a:gd name="connsiteY93" fmla="*/ 442275 h 546460"/>
              <a:gd name="connsiteX94" fmla="*/ 0 w 455611"/>
              <a:gd name="connsiteY94" fmla="*/ 375563 h 546460"/>
              <a:gd name="connsiteX95" fmla="*/ 50166 w 455611"/>
              <a:gd name="connsiteY95" fmla="*/ 305145 h 546460"/>
              <a:gd name="connsiteX96" fmla="*/ 73605 w 455611"/>
              <a:gd name="connsiteY96" fmla="*/ 286613 h 546460"/>
              <a:gd name="connsiteX97" fmla="*/ 84296 w 455611"/>
              <a:gd name="connsiteY97" fmla="*/ 286613 h 546460"/>
              <a:gd name="connsiteX98" fmla="*/ 84296 w 455611"/>
              <a:gd name="connsiteY98" fmla="*/ 285378 h 546460"/>
              <a:gd name="connsiteX99" fmla="*/ 84296 w 455611"/>
              <a:gd name="connsiteY99" fmla="*/ 126835 h 546460"/>
              <a:gd name="connsiteX100" fmla="*/ 229039 w 455611"/>
              <a:gd name="connsiteY100" fmla="*/ 0 h 54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55611" h="546460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EF7FA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61" name="Rectangle 6">
            <a:extLst>
              <a:ext uri="{FF2B5EF4-FFF2-40B4-BE49-F238E27FC236}">
                <a16:creationId xmlns:a16="http://schemas.microsoft.com/office/drawing/2014/main" id="{25C9A93E-FCD8-43C3-847B-A963AF1C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65112"/>
            <a:ext cx="11612563" cy="750888"/>
          </a:xfrm>
          <a:prstGeom prst="rect">
            <a:avLst/>
          </a:prstGeom>
          <a:solidFill>
            <a:srgbClr val="4E35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62" name="Rectangle 7">
            <a:extLst>
              <a:ext uri="{FF2B5EF4-FFF2-40B4-BE49-F238E27FC236}">
                <a16:creationId xmlns:a16="http://schemas.microsoft.com/office/drawing/2014/main" id="{D48F9D33-A781-49AD-A11E-4433E870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63" y="12965112"/>
            <a:ext cx="12765087" cy="750888"/>
          </a:xfrm>
          <a:prstGeom prst="rect">
            <a:avLst/>
          </a:prstGeom>
          <a:solidFill>
            <a:srgbClr val="3C2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63" name="Freeform 79">
            <a:extLst>
              <a:ext uri="{FF2B5EF4-FFF2-40B4-BE49-F238E27FC236}">
                <a16:creationId xmlns:a16="http://schemas.microsoft.com/office/drawing/2014/main" id="{19390D26-2715-4397-8462-B9F986CDAE8A}"/>
              </a:ext>
            </a:extLst>
          </p:cNvPr>
          <p:cNvSpPr>
            <a:spLocks/>
          </p:cNvSpPr>
          <p:nvPr/>
        </p:nvSpPr>
        <p:spPr bwMode="auto">
          <a:xfrm>
            <a:off x="2770188" y="4276725"/>
            <a:ext cx="1995488" cy="2046288"/>
          </a:xfrm>
          <a:custGeom>
            <a:avLst/>
            <a:gdLst>
              <a:gd name="T0" fmla="*/ 2333 w 2623"/>
              <a:gd name="T1" fmla="*/ 2603 h 2689"/>
              <a:gd name="T2" fmla="*/ 671 w 2623"/>
              <a:gd name="T3" fmla="*/ 2603 h 2689"/>
              <a:gd name="T4" fmla="*/ 95 w 2623"/>
              <a:gd name="T5" fmla="*/ 1344 h 2689"/>
              <a:gd name="T6" fmla="*/ 671 w 2623"/>
              <a:gd name="T7" fmla="*/ 86 h 2689"/>
              <a:gd name="T8" fmla="*/ 2333 w 2623"/>
              <a:gd name="T9" fmla="*/ 86 h 2689"/>
              <a:gd name="T10" fmla="*/ 2537 w 2623"/>
              <a:gd name="T11" fmla="*/ 86 h 2689"/>
              <a:gd name="T12" fmla="*/ 2623 w 2623"/>
              <a:gd name="T13" fmla="*/ 86 h 2689"/>
              <a:gd name="T14" fmla="*/ 2623 w 2623"/>
              <a:gd name="T15" fmla="*/ 0 h 2689"/>
              <a:gd name="T16" fmla="*/ 616 w 2623"/>
              <a:gd name="T17" fmla="*/ 0 h 2689"/>
              <a:gd name="T18" fmla="*/ 0 w 2623"/>
              <a:gd name="T19" fmla="*/ 1344 h 2689"/>
              <a:gd name="T20" fmla="*/ 616 w 2623"/>
              <a:gd name="T21" fmla="*/ 2689 h 2689"/>
              <a:gd name="T22" fmla="*/ 2623 w 2623"/>
              <a:gd name="T23" fmla="*/ 2689 h 2689"/>
              <a:gd name="T24" fmla="*/ 2623 w 2623"/>
              <a:gd name="T25" fmla="*/ 2603 h 2689"/>
              <a:gd name="T26" fmla="*/ 2537 w 2623"/>
              <a:gd name="T27" fmla="*/ 2603 h 2689"/>
              <a:gd name="T28" fmla="*/ 2333 w 2623"/>
              <a:gd name="T29" fmla="*/ 2603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3" h="2689">
                <a:moveTo>
                  <a:pt x="2333" y="2603"/>
                </a:moveTo>
                <a:lnTo>
                  <a:pt x="671" y="2603"/>
                </a:lnTo>
                <a:lnTo>
                  <a:pt x="95" y="1344"/>
                </a:lnTo>
                <a:lnTo>
                  <a:pt x="671" y="86"/>
                </a:lnTo>
                <a:lnTo>
                  <a:pt x="2333" y="86"/>
                </a:lnTo>
                <a:lnTo>
                  <a:pt x="2537" y="86"/>
                </a:lnTo>
                <a:lnTo>
                  <a:pt x="2623" y="86"/>
                </a:lnTo>
                <a:lnTo>
                  <a:pt x="2623" y="0"/>
                </a:lnTo>
                <a:lnTo>
                  <a:pt x="616" y="0"/>
                </a:lnTo>
                <a:lnTo>
                  <a:pt x="0" y="1344"/>
                </a:lnTo>
                <a:lnTo>
                  <a:pt x="616" y="2689"/>
                </a:lnTo>
                <a:lnTo>
                  <a:pt x="2623" y="2689"/>
                </a:lnTo>
                <a:lnTo>
                  <a:pt x="2623" y="2603"/>
                </a:lnTo>
                <a:lnTo>
                  <a:pt x="2537" y="2603"/>
                </a:lnTo>
                <a:lnTo>
                  <a:pt x="2333" y="2603"/>
                </a:lnTo>
                <a:close/>
              </a:path>
            </a:pathLst>
          </a:custGeom>
          <a:solidFill>
            <a:srgbClr val="B97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64" name="Freeform 151">
            <a:extLst>
              <a:ext uri="{FF2B5EF4-FFF2-40B4-BE49-F238E27FC236}">
                <a16:creationId xmlns:a16="http://schemas.microsoft.com/office/drawing/2014/main" id="{4F278F0E-E6F7-4146-90AB-818EA1023AE0}"/>
              </a:ext>
            </a:extLst>
          </p:cNvPr>
          <p:cNvSpPr>
            <a:spLocks/>
          </p:cNvSpPr>
          <p:nvPr/>
        </p:nvSpPr>
        <p:spPr bwMode="auto">
          <a:xfrm>
            <a:off x="2770188" y="7105650"/>
            <a:ext cx="1995488" cy="2046288"/>
          </a:xfrm>
          <a:custGeom>
            <a:avLst/>
            <a:gdLst>
              <a:gd name="T0" fmla="*/ 2333 w 2623"/>
              <a:gd name="T1" fmla="*/ 2603 h 2689"/>
              <a:gd name="T2" fmla="*/ 671 w 2623"/>
              <a:gd name="T3" fmla="*/ 2603 h 2689"/>
              <a:gd name="T4" fmla="*/ 95 w 2623"/>
              <a:gd name="T5" fmla="*/ 1344 h 2689"/>
              <a:gd name="T6" fmla="*/ 671 w 2623"/>
              <a:gd name="T7" fmla="*/ 86 h 2689"/>
              <a:gd name="T8" fmla="*/ 2333 w 2623"/>
              <a:gd name="T9" fmla="*/ 86 h 2689"/>
              <a:gd name="T10" fmla="*/ 2537 w 2623"/>
              <a:gd name="T11" fmla="*/ 86 h 2689"/>
              <a:gd name="T12" fmla="*/ 2623 w 2623"/>
              <a:gd name="T13" fmla="*/ 86 h 2689"/>
              <a:gd name="T14" fmla="*/ 2623 w 2623"/>
              <a:gd name="T15" fmla="*/ 0 h 2689"/>
              <a:gd name="T16" fmla="*/ 616 w 2623"/>
              <a:gd name="T17" fmla="*/ 0 h 2689"/>
              <a:gd name="T18" fmla="*/ 0 w 2623"/>
              <a:gd name="T19" fmla="*/ 1344 h 2689"/>
              <a:gd name="T20" fmla="*/ 616 w 2623"/>
              <a:gd name="T21" fmla="*/ 2689 h 2689"/>
              <a:gd name="T22" fmla="*/ 2623 w 2623"/>
              <a:gd name="T23" fmla="*/ 2689 h 2689"/>
              <a:gd name="T24" fmla="*/ 2623 w 2623"/>
              <a:gd name="T25" fmla="*/ 2603 h 2689"/>
              <a:gd name="T26" fmla="*/ 2537 w 2623"/>
              <a:gd name="T27" fmla="*/ 2603 h 2689"/>
              <a:gd name="T28" fmla="*/ 2333 w 2623"/>
              <a:gd name="T29" fmla="*/ 2603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3" h="2689">
                <a:moveTo>
                  <a:pt x="2333" y="2603"/>
                </a:moveTo>
                <a:lnTo>
                  <a:pt x="671" y="2603"/>
                </a:lnTo>
                <a:lnTo>
                  <a:pt x="95" y="1344"/>
                </a:lnTo>
                <a:lnTo>
                  <a:pt x="671" y="86"/>
                </a:lnTo>
                <a:lnTo>
                  <a:pt x="2333" y="86"/>
                </a:lnTo>
                <a:lnTo>
                  <a:pt x="2537" y="86"/>
                </a:lnTo>
                <a:lnTo>
                  <a:pt x="2623" y="86"/>
                </a:lnTo>
                <a:lnTo>
                  <a:pt x="2623" y="0"/>
                </a:lnTo>
                <a:lnTo>
                  <a:pt x="616" y="0"/>
                </a:lnTo>
                <a:lnTo>
                  <a:pt x="0" y="1344"/>
                </a:lnTo>
                <a:lnTo>
                  <a:pt x="616" y="2689"/>
                </a:lnTo>
                <a:lnTo>
                  <a:pt x="2623" y="2689"/>
                </a:lnTo>
                <a:lnTo>
                  <a:pt x="2623" y="2603"/>
                </a:lnTo>
                <a:lnTo>
                  <a:pt x="2537" y="2603"/>
                </a:lnTo>
                <a:lnTo>
                  <a:pt x="2333" y="2603"/>
                </a:lnTo>
                <a:close/>
              </a:path>
            </a:pathLst>
          </a:custGeom>
          <a:solidFill>
            <a:srgbClr val="EF7F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65" name="Freeform 224">
            <a:extLst>
              <a:ext uri="{FF2B5EF4-FFF2-40B4-BE49-F238E27FC236}">
                <a16:creationId xmlns:a16="http://schemas.microsoft.com/office/drawing/2014/main" id="{5B43906F-6721-41FB-AFEF-A08F81AB6266}"/>
              </a:ext>
            </a:extLst>
          </p:cNvPr>
          <p:cNvSpPr>
            <a:spLocks/>
          </p:cNvSpPr>
          <p:nvPr/>
        </p:nvSpPr>
        <p:spPr bwMode="auto">
          <a:xfrm>
            <a:off x="2770188" y="9936163"/>
            <a:ext cx="1995488" cy="2046288"/>
          </a:xfrm>
          <a:custGeom>
            <a:avLst/>
            <a:gdLst>
              <a:gd name="T0" fmla="*/ 2333 w 2623"/>
              <a:gd name="T1" fmla="*/ 2603 h 2689"/>
              <a:gd name="T2" fmla="*/ 671 w 2623"/>
              <a:gd name="T3" fmla="*/ 2603 h 2689"/>
              <a:gd name="T4" fmla="*/ 95 w 2623"/>
              <a:gd name="T5" fmla="*/ 1344 h 2689"/>
              <a:gd name="T6" fmla="*/ 671 w 2623"/>
              <a:gd name="T7" fmla="*/ 86 h 2689"/>
              <a:gd name="T8" fmla="*/ 2333 w 2623"/>
              <a:gd name="T9" fmla="*/ 86 h 2689"/>
              <a:gd name="T10" fmla="*/ 2537 w 2623"/>
              <a:gd name="T11" fmla="*/ 86 h 2689"/>
              <a:gd name="T12" fmla="*/ 2623 w 2623"/>
              <a:gd name="T13" fmla="*/ 86 h 2689"/>
              <a:gd name="T14" fmla="*/ 2623 w 2623"/>
              <a:gd name="T15" fmla="*/ 0 h 2689"/>
              <a:gd name="T16" fmla="*/ 616 w 2623"/>
              <a:gd name="T17" fmla="*/ 0 h 2689"/>
              <a:gd name="T18" fmla="*/ 0 w 2623"/>
              <a:gd name="T19" fmla="*/ 1344 h 2689"/>
              <a:gd name="T20" fmla="*/ 616 w 2623"/>
              <a:gd name="T21" fmla="*/ 2689 h 2689"/>
              <a:gd name="T22" fmla="*/ 2623 w 2623"/>
              <a:gd name="T23" fmla="*/ 2689 h 2689"/>
              <a:gd name="T24" fmla="*/ 2623 w 2623"/>
              <a:gd name="T25" fmla="*/ 2603 h 2689"/>
              <a:gd name="T26" fmla="*/ 2537 w 2623"/>
              <a:gd name="T27" fmla="*/ 2603 h 2689"/>
              <a:gd name="T28" fmla="*/ 2333 w 2623"/>
              <a:gd name="T29" fmla="*/ 2603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3" h="2689">
                <a:moveTo>
                  <a:pt x="2333" y="2603"/>
                </a:moveTo>
                <a:lnTo>
                  <a:pt x="671" y="2603"/>
                </a:lnTo>
                <a:lnTo>
                  <a:pt x="95" y="1344"/>
                </a:lnTo>
                <a:lnTo>
                  <a:pt x="671" y="86"/>
                </a:lnTo>
                <a:lnTo>
                  <a:pt x="2333" y="86"/>
                </a:lnTo>
                <a:lnTo>
                  <a:pt x="2537" y="86"/>
                </a:lnTo>
                <a:lnTo>
                  <a:pt x="2623" y="86"/>
                </a:lnTo>
                <a:lnTo>
                  <a:pt x="2623" y="0"/>
                </a:lnTo>
                <a:lnTo>
                  <a:pt x="616" y="0"/>
                </a:lnTo>
                <a:lnTo>
                  <a:pt x="0" y="1344"/>
                </a:lnTo>
                <a:lnTo>
                  <a:pt x="616" y="2689"/>
                </a:lnTo>
                <a:lnTo>
                  <a:pt x="2623" y="2689"/>
                </a:lnTo>
                <a:lnTo>
                  <a:pt x="2623" y="2603"/>
                </a:lnTo>
                <a:lnTo>
                  <a:pt x="2537" y="2603"/>
                </a:lnTo>
                <a:lnTo>
                  <a:pt x="2333" y="2603"/>
                </a:lnTo>
                <a:close/>
              </a:path>
            </a:pathLst>
          </a:custGeom>
          <a:solidFill>
            <a:srgbClr val="8AB6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7274C59-54BF-44AB-8D79-B9B28E4C59C0}"/>
              </a:ext>
            </a:extLst>
          </p:cNvPr>
          <p:cNvGrpSpPr/>
          <p:nvPr/>
        </p:nvGrpSpPr>
        <p:grpSpPr>
          <a:xfrm>
            <a:off x="13476542" y="3246437"/>
            <a:ext cx="8107109" cy="9718675"/>
            <a:chOff x="13476542" y="3246437"/>
            <a:chExt cx="8107109" cy="9718675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ACF608F-684C-4B51-B8B2-144A1876D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2675" y="6653212"/>
              <a:ext cx="5260976" cy="6311900"/>
            </a:xfrm>
            <a:custGeom>
              <a:avLst/>
              <a:gdLst>
                <a:gd name="connsiteX0" fmla="*/ 4547864 w 5260976"/>
                <a:gd name="connsiteY0" fmla="*/ 2740629 h 6311900"/>
                <a:gd name="connsiteX1" fmla="*/ 4513510 w 5260976"/>
                <a:gd name="connsiteY1" fmla="*/ 2870245 h 6311900"/>
                <a:gd name="connsiteX2" fmla="*/ 4547864 w 5260976"/>
                <a:gd name="connsiteY2" fmla="*/ 2870245 h 6311900"/>
                <a:gd name="connsiteX3" fmla="*/ 4016828 w 5260976"/>
                <a:gd name="connsiteY3" fmla="*/ 1263650 h 6311900"/>
                <a:gd name="connsiteX4" fmla="*/ 4570796 w 5260976"/>
                <a:gd name="connsiteY4" fmla="*/ 1263650 h 6311900"/>
                <a:gd name="connsiteX5" fmla="*/ 4844736 w 5260976"/>
                <a:gd name="connsiteY5" fmla="*/ 1620516 h 6311900"/>
                <a:gd name="connsiteX6" fmla="*/ 4728946 w 5260976"/>
                <a:gd name="connsiteY6" fmla="*/ 2057400 h 6311900"/>
                <a:gd name="connsiteX7" fmla="*/ 5260976 w 5260976"/>
                <a:gd name="connsiteY7" fmla="*/ 2057400 h 6311900"/>
                <a:gd name="connsiteX8" fmla="*/ 5260976 w 5260976"/>
                <a:gd name="connsiteY8" fmla="*/ 2389997 h 6311900"/>
                <a:gd name="connsiteX9" fmla="*/ 5081366 w 5260976"/>
                <a:gd name="connsiteY9" fmla="*/ 2389997 h 6311900"/>
                <a:gd name="connsiteX10" fmla="*/ 5081366 w 5260976"/>
                <a:gd name="connsiteY10" fmla="*/ 2636590 h 6311900"/>
                <a:gd name="connsiteX11" fmla="*/ 4771616 w 5260976"/>
                <a:gd name="connsiteY11" fmla="*/ 2636590 h 6311900"/>
                <a:gd name="connsiteX12" fmla="*/ 4771616 w 5260976"/>
                <a:gd name="connsiteY12" fmla="*/ 2870245 h 6311900"/>
                <a:gd name="connsiteX13" fmla="*/ 4771616 w 5260976"/>
                <a:gd name="connsiteY13" fmla="*/ 3113034 h 6311900"/>
                <a:gd name="connsiteX14" fmla="*/ 4771616 w 5260976"/>
                <a:gd name="connsiteY14" fmla="*/ 6088139 h 6311900"/>
                <a:gd name="connsiteX15" fmla="*/ 4547864 w 5260976"/>
                <a:gd name="connsiteY15" fmla="*/ 6311900 h 6311900"/>
                <a:gd name="connsiteX16" fmla="*/ 4547864 w 5260976"/>
                <a:gd name="connsiteY16" fmla="*/ 3113034 h 6311900"/>
                <a:gd name="connsiteX17" fmla="*/ 4449162 w 5260976"/>
                <a:gd name="connsiteY17" fmla="*/ 3113034 h 6311900"/>
                <a:gd name="connsiteX18" fmla="*/ 4361536 w 5260976"/>
                <a:gd name="connsiteY18" fmla="*/ 3443653 h 6311900"/>
                <a:gd name="connsiteX19" fmla="*/ 4087596 w 5260976"/>
                <a:gd name="connsiteY19" fmla="*/ 3654425 h 6311900"/>
                <a:gd name="connsiteX20" fmla="*/ 3382962 w 5260976"/>
                <a:gd name="connsiteY20" fmla="*/ 3654425 h 6311900"/>
                <a:gd name="connsiteX21" fmla="*/ 3526500 w 5260976"/>
                <a:gd name="connsiteY21" fmla="*/ 3113034 h 6311900"/>
                <a:gd name="connsiteX22" fmla="*/ 692350 w 5260976"/>
                <a:gd name="connsiteY22" fmla="*/ 3113034 h 6311900"/>
                <a:gd name="connsiteX23" fmla="*/ 692350 w 5260976"/>
                <a:gd name="connsiteY23" fmla="*/ 6054651 h 6311900"/>
                <a:gd name="connsiteX24" fmla="*/ 434352 w 5260976"/>
                <a:gd name="connsiteY24" fmla="*/ 6311900 h 6311900"/>
                <a:gd name="connsiteX25" fmla="*/ 290512 w 5260976"/>
                <a:gd name="connsiteY25" fmla="*/ 6311900 h 6311900"/>
                <a:gd name="connsiteX26" fmla="*/ 290512 w 5260976"/>
                <a:gd name="connsiteY26" fmla="*/ 3113034 h 6311900"/>
                <a:gd name="connsiteX27" fmla="*/ 290512 w 5260976"/>
                <a:gd name="connsiteY27" fmla="*/ 2870245 h 6311900"/>
                <a:gd name="connsiteX28" fmla="*/ 692350 w 5260976"/>
                <a:gd name="connsiteY28" fmla="*/ 2870245 h 6311900"/>
                <a:gd name="connsiteX29" fmla="*/ 3590872 w 5260976"/>
                <a:gd name="connsiteY29" fmla="*/ 2870245 h 6311900"/>
                <a:gd name="connsiteX30" fmla="*/ 0 w 5260976"/>
                <a:gd name="connsiteY30" fmla="*/ 0 h 6311900"/>
                <a:gd name="connsiteX31" fmla="*/ 2470150 w 5260976"/>
                <a:gd name="connsiteY31" fmla="*/ 0 h 6311900"/>
                <a:gd name="connsiteX32" fmla="*/ 2470150 w 5260976"/>
                <a:gd name="connsiteY32" fmla="*/ 1552575 h 6311900"/>
                <a:gd name="connsiteX33" fmla="*/ 813324 w 5260976"/>
                <a:gd name="connsiteY33" fmla="*/ 1552575 h 6311900"/>
                <a:gd name="connsiteX34" fmla="*/ 667230 w 5260976"/>
                <a:gd name="connsiteY34" fmla="*/ 2057400 h 6311900"/>
                <a:gd name="connsiteX35" fmla="*/ 477836 w 5260976"/>
                <a:gd name="connsiteY35" fmla="*/ 2057400 h 6311900"/>
                <a:gd name="connsiteX36" fmla="*/ 623446 w 5260976"/>
                <a:gd name="connsiteY36" fmla="*/ 1552575 h 6311900"/>
                <a:gd name="connsiteX37" fmla="*/ 0 w 5260976"/>
                <a:gd name="connsiteY37" fmla="*/ 1552575 h 631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60976" h="6311900">
                  <a:moveTo>
                    <a:pt x="4547864" y="2740629"/>
                  </a:moveTo>
                  <a:lnTo>
                    <a:pt x="4513510" y="2870245"/>
                  </a:lnTo>
                  <a:lnTo>
                    <a:pt x="4547864" y="2870245"/>
                  </a:lnTo>
                  <a:close/>
                  <a:moveTo>
                    <a:pt x="4016828" y="1263650"/>
                  </a:moveTo>
                  <a:lnTo>
                    <a:pt x="4570796" y="1263650"/>
                  </a:lnTo>
                  <a:cubicBezTo>
                    <a:pt x="4756466" y="1263650"/>
                    <a:pt x="4892676" y="1440181"/>
                    <a:pt x="4844736" y="1620516"/>
                  </a:cubicBezTo>
                  <a:lnTo>
                    <a:pt x="4728946" y="2057400"/>
                  </a:lnTo>
                  <a:lnTo>
                    <a:pt x="5260976" y="2057400"/>
                  </a:lnTo>
                  <a:lnTo>
                    <a:pt x="5260976" y="2389997"/>
                  </a:lnTo>
                  <a:lnTo>
                    <a:pt x="5081366" y="2389997"/>
                  </a:lnTo>
                  <a:lnTo>
                    <a:pt x="5081366" y="2636590"/>
                  </a:lnTo>
                  <a:lnTo>
                    <a:pt x="4771616" y="2636590"/>
                  </a:lnTo>
                  <a:lnTo>
                    <a:pt x="4771616" y="2870245"/>
                  </a:lnTo>
                  <a:lnTo>
                    <a:pt x="4771616" y="3113034"/>
                  </a:lnTo>
                  <a:lnTo>
                    <a:pt x="4771616" y="6088139"/>
                  </a:lnTo>
                  <a:cubicBezTo>
                    <a:pt x="4771616" y="6212197"/>
                    <a:pt x="4671916" y="6311900"/>
                    <a:pt x="4547864" y="6311900"/>
                  </a:cubicBezTo>
                  <a:lnTo>
                    <a:pt x="4547864" y="3113034"/>
                  </a:lnTo>
                  <a:lnTo>
                    <a:pt x="4449162" y="3113034"/>
                  </a:lnTo>
                  <a:lnTo>
                    <a:pt x="4361536" y="3443653"/>
                  </a:lnTo>
                  <a:cubicBezTo>
                    <a:pt x="4328816" y="3567682"/>
                    <a:pt x="4216196" y="3654425"/>
                    <a:pt x="4087596" y="3654425"/>
                  </a:cubicBezTo>
                  <a:lnTo>
                    <a:pt x="3382962" y="3654425"/>
                  </a:lnTo>
                  <a:lnTo>
                    <a:pt x="3526500" y="3113034"/>
                  </a:lnTo>
                  <a:lnTo>
                    <a:pt x="692350" y="3113034"/>
                  </a:lnTo>
                  <a:lnTo>
                    <a:pt x="692350" y="6054651"/>
                  </a:lnTo>
                  <a:cubicBezTo>
                    <a:pt x="692350" y="6196975"/>
                    <a:pt x="576670" y="6311900"/>
                    <a:pt x="434352" y="6311900"/>
                  </a:cubicBezTo>
                  <a:lnTo>
                    <a:pt x="290512" y="6311900"/>
                  </a:lnTo>
                  <a:lnTo>
                    <a:pt x="290512" y="3113034"/>
                  </a:lnTo>
                  <a:lnTo>
                    <a:pt x="290512" y="2870245"/>
                  </a:lnTo>
                  <a:lnTo>
                    <a:pt x="692350" y="2870245"/>
                  </a:lnTo>
                  <a:lnTo>
                    <a:pt x="3590872" y="2870245"/>
                  </a:lnTo>
                  <a:close/>
                  <a:moveTo>
                    <a:pt x="0" y="0"/>
                  </a:moveTo>
                  <a:lnTo>
                    <a:pt x="2470150" y="0"/>
                  </a:lnTo>
                  <a:lnTo>
                    <a:pt x="2470150" y="1552575"/>
                  </a:lnTo>
                  <a:lnTo>
                    <a:pt x="813324" y="1552575"/>
                  </a:lnTo>
                  <a:lnTo>
                    <a:pt x="667230" y="2057400"/>
                  </a:lnTo>
                  <a:lnTo>
                    <a:pt x="477836" y="2057400"/>
                  </a:lnTo>
                  <a:lnTo>
                    <a:pt x="623446" y="1552575"/>
                  </a:lnTo>
                  <a:lnTo>
                    <a:pt x="0" y="1552575"/>
                  </a:lnTo>
                  <a:close/>
                </a:path>
              </a:pathLst>
            </a:cu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A5D98054-7DBB-497B-8930-73CBBE272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5338" y="10304462"/>
              <a:ext cx="785813" cy="2379663"/>
            </a:xfrm>
            <a:custGeom>
              <a:avLst/>
              <a:gdLst>
                <a:gd name="T0" fmla="*/ 1032 w 1032"/>
                <a:gd name="T1" fmla="*/ 3127 h 3127"/>
                <a:gd name="T2" fmla="*/ 0 w 1032"/>
                <a:gd name="T3" fmla="*/ 2761 h 3127"/>
                <a:gd name="T4" fmla="*/ 0 w 1032"/>
                <a:gd name="T5" fmla="*/ 0 h 3127"/>
                <a:gd name="T6" fmla="*/ 247 w 1032"/>
                <a:gd name="T7" fmla="*/ 0 h 3127"/>
                <a:gd name="T8" fmla="*/ 247 w 1032"/>
                <a:gd name="T9" fmla="*/ 2590 h 3127"/>
                <a:gd name="T10" fmla="*/ 872 w 1032"/>
                <a:gd name="T11" fmla="*/ 2876 h 3127"/>
                <a:gd name="T12" fmla="*/ 1032 w 1032"/>
                <a:gd name="T13" fmla="*/ 3127 h 3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2" h="3127">
                  <a:moveTo>
                    <a:pt x="1032" y="3127"/>
                  </a:moveTo>
                  <a:lnTo>
                    <a:pt x="0" y="2761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2590"/>
                  </a:lnTo>
                  <a:lnTo>
                    <a:pt x="872" y="2876"/>
                  </a:lnTo>
                  <a:cubicBezTo>
                    <a:pt x="970" y="2921"/>
                    <a:pt x="1032" y="3019"/>
                    <a:pt x="1032" y="3127"/>
                  </a:cubicBezTo>
                  <a:close/>
                </a:path>
              </a:pathLst>
            </a:cu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9" name="Oval 228">
              <a:extLst>
                <a:ext uri="{FF2B5EF4-FFF2-40B4-BE49-F238E27FC236}">
                  <a16:creationId xmlns:a16="http://schemas.microsoft.com/office/drawing/2014/main" id="{06B4F341-319C-48F1-916E-3C1890D9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3188" y="12644437"/>
              <a:ext cx="315913" cy="315913"/>
            </a:xfrm>
            <a:prstGeom prst="ellipse">
              <a:avLst/>
            </a:pr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0" name="Rectangle 230">
              <a:extLst>
                <a:ext uri="{FF2B5EF4-FFF2-40B4-BE49-F238E27FC236}">
                  <a16:creationId xmlns:a16="http://schemas.microsoft.com/office/drawing/2014/main" id="{FE86F4DB-C0FD-4709-84D5-9E5AE969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4513" y="7916862"/>
              <a:ext cx="1460500" cy="793750"/>
            </a:xfrm>
            <a:prstGeom prst="rect">
              <a:avLst/>
            </a:pr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E4515A5-8C53-40CD-8E5F-1D9B00283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7025" y="5157786"/>
              <a:ext cx="3043238" cy="1870076"/>
            </a:xfrm>
            <a:custGeom>
              <a:avLst/>
              <a:gdLst>
                <a:gd name="connsiteX0" fmla="*/ 2589212 w 3043238"/>
                <a:gd name="connsiteY0" fmla="*/ 741363 h 1870076"/>
                <a:gd name="connsiteX1" fmla="*/ 3043238 w 3043238"/>
                <a:gd name="connsiteY1" fmla="*/ 1120647 h 1870076"/>
                <a:gd name="connsiteX2" fmla="*/ 2868320 w 3043238"/>
                <a:gd name="connsiteY2" fmla="*/ 1870076 h 1870076"/>
                <a:gd name="connsiteX3" fmla="*/ 2589212 w 3043238"/>
                <a:gd name="connsiteY3" fmla="*/ 1870076 h 1870076"/>
                <a:gd name="connsiteX4" fmla="*/ 0 w 3043238"/>
                <a:gd name="connsiteY4" fmla="*/ 0 h 1870076"/>
                <a:gd name="connsiteX5" fmla="*/ 454026 w 3043238"/>
                <a:gd name="connsiteY5" fmla="*/ 378751 h 1870076"/>
                <a:gd name="connsiteX6" fmla="*/ 279400 w 3043238"/>
                <a:gd name="connsiteY6" fmla="*/ 1127125 h 1870076"/>
                <a:gd name="connsiteX7" fmla="*/ 0 w 3043238"/>
                <a:gd name="connsiteY7" fmla="*/ 1127125 h 187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8" h="1870076">
                  <a:moveTo>
                    <a:pt x="2589212" y="741363"/>
                  </a:moveTo>
                  <a:lnTo>
                    <a:pt x="3043238" y="1120647"/>
                  </a:lnTo>
                  <a:lnTo>
                    <a:pt x="2868320" y="1870076"/>
                  </a:lnTo>
                  <a:lnTo>
                    <a:pt x="2589212" y="1870076"/>
                  </a:lnTo>
                  <a:close/>
                  <a:moveTo>
                    <a:pt x="0" y="0"/>
                  </a:moveTo>
                  <a:lnTo>
                    <a:pt x="454026" y="378751"/>
                  </a:lnTo>
                  <a:lnTo>
                    <a:pt x="279400" y="1127125"/>
                  </a:lnTo>
                  <a:lnTo>
                    <a:pt x="0" y="1127125"/>
                  </a:lnTo>
                  <a:close/>
                </a:path>
              </a:pathLst>
            </a:custGeom>
            <a:solidFill>
              <a:srgbClr val="EE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2" name="Rectangle 234">
              <a:extLst>
                <a:ext uri="{FF2B5EF4-FFF2-40B4-BE49-F238E27FC236}">
                  <a16:creationId xmlns:a16="http://schemas.microsoft.com/office/drawing/2014/main" id="{4491F6D9-ACC6-4A30-9D01-E466D77F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9413" y="4683125"/>
              <a:ext cx="3149600" cy="3344863"/>
            </a:xfrm>
            <a:prstGeom prst="rect">
              <a:avLst/>
            </a:prstGeom>
            <a:solidFill>
              <a:srgbClr val="A85A4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3" name="Rectangle 235">
              <a:extLst>
                <a:ext uri="{FF2B5EF4-FFF2-40B4-BE49-F238E27FC236}">
                  <a16:creationId xmlns:a16="http://schemas.microsoft.com/office/drawing/2014/main" id="{540F8DEC-AF90-4C8A-9F11-8DE8A44D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8126" y="4572000"/>
              <a:ext cx="3151188" cy="3344863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4" name="Rectangle 236">
              <a:extLst>
                <a:ext uri="{FF2B5EF4-FFF2-40B4-BE49-F238E27FC236}">
                  <a16:creationId xmlns:a16="http://schemas.microsoft.com/office/drawing/2014/main" id="{CDEF1A95-493D-4798-89C9-94964977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8176" y="4995862"/>
              <a:ext cx="2352675" cy="2497138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CBA9F2F-B76B-45C0-8A11-ABC2960E1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7976" y="3246437"/>
              <a:ext cx="2628900" cy="2790825"/>
            </a:xfrm>
            <a:custGeom>
              <a:avLst/>
              <a:gdLst>
                <a:gd name="connsiteX0" fmla="*/ 2590800 w 2628900"/>
                <a:gd name="connsiteY0" fmla="*/ 0 h 2790825"/>
                <a:gd name="connsiteX1" fmla="*/ 2628900 w 2628900"/>
                <a:gd name="connsiteY1" fmla="*/ 0 h 2790825"/>
                <a:gd name="connsiteX2" fmla="*/ 2628900 w 2628900"/>
                <a:gd name="connsiteY2" fmla="*/ 2790825 h 2790825"/>
                <a:gd name="connsiteX3" fmla="*/ 2590800 w 2628900"/>
                <a:gd name="connsiteY3" fmla="*/ 2790825 h 2790825"/>
                <a:gd name="connsiteX4" fmla="*/ 0 w 2628900"/>
                <a:gd name="connsiteY4" fmla="*/ 0 h 2790825"/>
                <a:gd name="connsiteX5" fmla="*/ 38100 w 2628900"/>
                <a:gd name="connsiteY5" fmla="*/ 0 h 2790825"/>
                <a:gd name="connsiteX6" fmla="*/ 38100 w 2628900"/>
                <a:gd name="connsiteY6" fmla="*/ 2046288 h 2790825"/>
                <a:gd name="connsiteX7" fmla="*/ 0 w 2628900"/>
                <a:gd name="connsiteY7" fmla="*/ 2046288 h 279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8900" h="2790825">
                  <a:moveTo>
                    <a:pt x="2590800" y="0"/>
                  </a:moveTo>
                  <a:lnTo>
                    <a:pt x="2628900" y="0"/>
                  </a:lnTo>
                  <a:lnTo>
                    <a:pt x="2628900" y="2790825"/>
                  </a:lnTo>
                  <a:lnTo>
                    <a:pt x="2590800" y="2790825"/>
                  </a:lnTo>
                  <a:close/>
                  <a:moveTo>
                    <a:pt x="0" y="0"/>
                  </a:moveTo>
                  <a:lnTo>
                    <a:pt x="38100" y="0"/>
                  </a:lnTo>
                  <a:lnTo>
                    <a:pt x="38100" y="2046288"/>
                  </a:lnTo>
                  <a:lnTo>
                    <a:pt x="0" y="2046288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D91B24D-01F4-4C94-9498-FF14B3AC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7300" y="5537199"/>
              <a:ext cx="3268664" cy="1435100"/>
            </a:xfrm>
            <a:custGeom>
              <a:avLst/>
              <a:gdLst>
                <a:gd name="connsiteX0" fmla="*/ 2589212 w 3268664"/>
                <a:gd name="connsiteY0" fmla="*/ 744537 h 1435100"/>
                <a:gd name="connsiteX1" fmla="*/ 3268664 w 3268664"/>
                <a:gd name="connsiteY1" fmla="*/ 744537 h 1435100"/>
                <a:gd name="connsiteX2" fmla="*/ 3124100 w 3268664"/>
                <a:gd name="connsiteY2" fmla="*/ 1435100 h 1435100"/>
                <a:gd name="connsiteX3" fmla="*/ 2733776 w 3268664"/>
                <a:gd name="connsiteY3" fmla="*/ 1435100 h 1435100"/>
                <a:gd name="connsiteX4" fmla="*/ 0 w 3268664"/>
                <a:gd name="connsiteY4" fmla="*/ 0 h 1435100"/>
                <a:gd name="connsiteX5" fmla="*/ 679452 w 3268664"/>
                <a:gd name="connsiteY5" fmla="*/ 0 h 1435100"/>
                <a:gd name="connsiteX6" fmla="*/ 534888 w 3268664"/>
                <a:gd name="connsiteY6" fmla="*/ 690563 h 1435100"/>
                <a:gd name="connsiteX7" fmla="*/ 144564 w 3268664"/>
                <a:gd name="connsiteY7" fmla="*/ 690563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8664" h="1435100">
                  <a:moveTo>
                    <a:pt x="2589212" y="744537"/>
                  </a:moveTo>
                  <a:lnTo>
                    <a:pt x="3268664" y="744537"/>
                  </a:lnTo>
                  <a:lnTo>
                    <a:pt x="3124100" y="1435100"/>
                  </a:lnTo>
                  <a:lnTo>
                    <a:pt x="2733776" y="1435100"/>
                  </a:lnTo>
                  <a:close/>
                  <a:moveTo>
                    <a:pt x="0" y="0"/>
                  </a:moveTo>
                  <a:lnTo>
                    <a:pt x="679452" y="0"/>
                  </a:lnTo>
                  <a:lnTo>
                    <a:pt x="534888" y="690563"/>
                  </a:lnTo>
                  <a:lnTo>
                    <a:pt x="144564" y="690563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E252A16-856B-47CF-92CB-5673EFD6E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7300" y="5292724"/>
              <a:ext cx="3268664" cy="989012"/>
            </a:xfrm>
            <a:custGeom>
              <a:avLst/>
              <a:gdLst>
                <a:gd name="connsiteX0" fmla="*/ 2929318 w 3268664"/>
                <a:gd name="connsiteY0" fmla="*/ 744537 h 989012"/>
                <a:gd name="connsiteX1" fmla="*/ 3268664 w 3268664"/>
                <a:gd name="connsiteY1" fmla="*/ 989012 h 989012"/>
                <a:gd name="connsiteX2" fmla="*/ 2589212 w 3268664"/>
                <a:gd name="connsiteY2" fmla="*/ 989012 h 989012"/>
                <a:gd name="connsiteX3" fmla="*/ 339346 w 3268664"/>
                <a:gd name="connsiteY3" fmla="*/ 0 h 989012"/>
                <a:gd name="connsiteX4" fmla="*/ 679452 w 3268664"/>
                <a:gd name="connsiteY4" fmla="*/ 244475 h 989012"/>
                <a:gd name="connsiteX5" fmla="*/ 0 w 3268664"/>
                <a:gd name="connsiteY5" fmla="*/ 244475 h 9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8664" h="989012">
                  <a:moveTo>
                    <a:pt x="2929318" y="744537"/>
                  </a:moveTo>
                  <a:lnTo>
                    <a:pt x="3268664" y="989012"/>
                  </a:lnTo>
                  <a:lnTo>
                    <a:pt x="2589212" y="989012"/>
                  </a:lnTo>
                  <a:close/>
                  <a:moveTo>
                    <a:pt x="339346" y="0"/>
                  </a:moveTo>
                  <a:lnTo>
                    <a:pt x="679452" y="244475"/>
                  </a:lnTo>
                  <a:lnTo>
                    <a:pt x="0" y="244475"/>
                  </a:ln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EED1FEB-BD50-4BBE-9AFB-82D5EFD23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9387" y="5292725"/>
              <a:ext cx="2919412" cy="1679575"/>
            </a:xfrm>
            <a:custGeom>
              <a:avLst/>
              <a:gdLst>
                <a:gd name="connsiteX0" fmla="*/ 2738030 w 2919412"/>
                <a:gd name="connsiteY0" fmla="*/ 744537 h 1679575"/>
                <a:gd name="connsiteX1" fmla="*/ 2919412 w 2919412"/>
                <a:gd name="connsiteY1" fmla="*/ 987997 h 1679575"/>
                <a:gd name="connsiteX2" fmla="*/ 2834414 w 2919412"/>
                <a:gd name="connsiteY2" fmla="*/ 1679575 h 1679575"/>
                <a:gd name="connsiteX3" fmla="*/ 2650754 w 2919412"/>
                <a:gd name="connsiteY3" fmla="*/ 1679575 h 1679575"/>
                <a:gd name="connsiteX4" fmla="*/ 2590800 w 2919412"/>
                <a:gd name="connsiteY4" fmla="*/ 987997 h 1679575"/>
                <a:gd name="connsiteX5" fmla="*/ 146810 w 2919412"/>
                <a:gd name="connsiteY5" fmla="*/ 0 h 1679575"/>
                <a:gd name="connsiteX6" fmla="*/ 328612 w 2919412"/>
                <a:gd name="connsiteY6" fmla="*/ 244220 h 1679575"/>
                <a:gd name="connsiteX7" fmla="*/ 243418 w 2919412"/>
                <a:gd name="connsiteY7" fmla="*/ 935038 h 1679575"/>
                <a:gd name="connsiteX8" fmla="*/ 59332 w 2919412"/>
                <a:gd name="connsiteY8" fmla="*/ 935038 h 1679575"/>
                <a:gd name="connsiteX9" fmla="*/ 0 w 2919412"/>
                <a:gd name="connsiteY9" fmla="*/ 244220 h 167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19412" h="1679575">
                  <a:moveTo>
                    <a:pt x="2738030" y="744537"/>
                  </a:moveTo>
                  <a:lnTo>
                    <a:pt x="2919412" y="987997"/>
                  </a:lnTo>
                  <a:lnTo>
                    <a:pt x="2834414" y="1679575"/>
                  </a:lnTo>
                  <a:lnTo>
                    <a:pt x="2650754" y="1679575"/>
                  </a:lnTo>
                  <a:lnTo>
                    <a:pt x="2590800" y="987997"/>
                  </a:lnTo>
                  <a:close/>
                  <a:moveTo>
                    <a:pt x="146810" y="0"/>
                  </a:moveTo>
                  <a:lnTo>
                    <a:pt x="328612" y="244220"/>
                  </a:lnTo>
                  <a:lnTo>
                    <a:pt x="243418" y="935038"/>
                  </a:lnTo>
                  <a:lnTo>
                    <a:pt x="59332" y="935038"/>
                  </a:lnTo>
                  <a:lnTo>
                    <a:pt x="0" y="24422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64F2FA8-0B24-4836-BD7A-0A7FA4068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4164" y="5251450"/>
              <a:ext cx="2674936" cy="828675"/>
            </a:xfrm>
            <a:custGeom>
              <a:avLst/>
              <a:gdLst>
                <a:gd name="connsiteX0" fmla="*/ 2632868 w 2674936"/>
                <a:gd name="connsiteY0" fmla="*/ 744537 h 828675"/>
                <a:gd name="connsiteX1" fmla="*/ 2674936 w 2674936"/>
                <a:gd name="connsiteY1" fmla="*/ 786606 h 828675"/>
                <a:gd name="connsiteX2" fmla="*/ 2632868 w 2674936"/>
                <a:gd name="connsiteY2" fmla="*/ 828675 h 828675"/>
                <a:gd name="connsiteX3" fmla="*/ 2590800 w 2674936"/>
                <a:gd name="connsiteY3" fmla="*/ 786606 h 828675"/>
                <a:gd name="connsiteX4" fmla="*/ 2632868 w 2674936"/>
                <a:gd name="connsiteY4" fmla="*/ 744537 h 828675"/>
                <a:gd name="connsiteX5" fmla="*/ 42068 w 2674936"/>
                <a:gd name="connsiteY5" fmla="*/ 0 h 828675"/>
                <a:gd name="connsiteX6" fmla="*/ 84136 w 2674936"/>
                <a:gd name="connsiteY6" fmla="*/ 41275 h 828675"/>
                <a:gd name="connsiteX7" fmla="*/ 42068 w 2674936"/>
                <a:gd name="connsiteY7" fmla="*/ 82550 h 828675"/>
                <a:gd name="connsiteX8" fmla="*/ 0 w 2674936"/>
                <a:gd name="connsiteY8" fmla="*/ 41275 h 828675"/>
                <a:gd name="connsiteX9" fmla="*/ 42068 w 2674936"/>
                <a:gd name="connsiteY9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4936" h="828675">
                  <a:moveTo>
                    <a:pt x="2632868" y="744537"/>
                  </a:moveTo>
                  <a:cubicBezTo>
                    <a:pt x="2656102" y="744537"/>
                    <a:pt x="2674936" y="763372"/>
                    <a:pt x="2674936" y="786606"/>
                  </a:cubicBezTo>
                  <a:cubicBezTo>
                    <a:pt x="2674936" y="809840"/>
                    <a:pt x="2656102" y="828675"/>
                    <a:pt x="2632868" y="828675"/>
                  </a:cubicBezTo>
                  <a:cubicBezTo>
                    <a:pt x="2609634" y="828675"/>
                    <a:pt x="2590800" y="809840"/>
                    <a:pt x="2590800" y="786606"/>
                  </a:cubicBezTo>
                  <a:cubicBezTo>
                    <a:pt x="2590800" y="763372"/>
                    <a:pt x="2609634" y="744537"/>
                    <a:pt x="2632868" y="744537"/>
                  </a:cubicBezTo>
                  <a:close/>
                  <a:moveTo>
                    <a:pt x="42068" y="0"/>
                  </a:moveTo>
                  <a:cubicBezTo>
                    <a:pt x="65302" y="0"/>
                    <a:pt x="84136" y="18479"/>
                    <a:pt x="84136" y="41275"/>
                  </a:cubicBezTo>
                  <a:cubicBezTo>
                    <a:pt x="84136" y="64071"/>
                    <a:pt x="65302" y="82550"/>
                    <a:pt x="42068" y="82550"/>
                  </a:cubicBezTo>
                  <a:cubicBezTo>
                    <a:pt x="18834" y="82550"/>
                    <a:pt x="0" y="64071"/>
                    <a:pt x="0" y="41275"/>
                  </a:cubicBezTo>
                  <a:cubicBezTo>
                    <a:pt x="0" y="18479"/>
                    <a:pt x="18834" y="0"/>
                    <a:pt x="42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0" name="Rectangle 247">
              <a:extLst>
                <a:ext uri="{FF2B5EF4-FFF2-40B4-BE49-F238E27FC236}">
                  <a16:creationId xmlns:a16="http://schemas.microsoft.com/office/drawing/2014/main" id="{0C9D5DD1-E306-4D53-894E-B07DAB0FD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8176" y="4995862"/>
              <a:ext cx="2352675" cy="1249363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1" name="Freeform 248">
              <a:extLst>
                <a:ext uri="{FF2B5EF4-FFF2-40B4-BE49-F238E27FC236}">
                  <a16:creationId xmlns:a16="http://schemas.microsoft.com/office/drawing/2014/main" id="{6BAE8BF2-B9B4-415D-9EB6-838FAAB5F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8713" y="5516562"/>
              <a:ext cx="1371600" cy="1455738"/>
            </a:xfrm>
            <a:custGeom>
              <a:avLst/>
              <a:gdLst>
                <a:gd name="T0" fmla="*/ 900 w 1801"/>
                <a:gd name="T1" fmla="*/ 1913 h 1913"/>
                <a:gd name="T2" fmla="*/ 900 w 1801"/>
                <a:gd name="T3" fmla="*/ 1913 h 1913"/>
                <a:gd name="T4" fmla="*/ 0 w 1801"/>
                <a:gd name="T5" fmla="*/ 1012 h 1913"/>
                <a:gd name="T6" fmla="*/ 0 w 1801"/>
                <a:gd name="T7" fmla="*/ 901 h 1913"/>
                <a:gd name="T8" fmla="*/ 900 w 1801"/>
                <a:gd name="T9" fmla="*/ 0 h 1913"/>
                <a:gd name="T10" fmla="*/ 1801 w 1801"/>
                <a:gd name="T11" fmla="*/ 901 h 1913"/>
                <a:gd name="T12" fmla="*/ 1801 w 1801"/>
                <a:gd name="T13" fmla="*/ 1012 h 1913"/>
                <a:gd name="T14" fmla="*/ 900 w 1801"/>
                <a:gd name="T15" fmla="*/ 1913 h 1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1" h="1913">
                  <a:moveTo>
                    <a:pt x="900" y="1913"/>
                  </a:moveTo>
                  <a:lnTo>
                    <a:pt x="900" y="1913"/>
                  </a:lnTo>
                  <a:cubicBezTo>
                    <a:pt x="403" y="1913"/>
                    <a:pt x="0" y="1509"/>
                    <a:pt x="0" y="1012"/>
                  </a:cubicBezTo>
                  <a:lnTo>
                    <a:pt x="0" y="901"/>
                  </a:lnTo>
                  <a:cubicBezTo>
                    <a:pt x="0" y="404"/>
                    <a:pt x="403" y="0"/>
                    <a:pt x="900" y="0"/>
                  </a:cubicBezTo>
                  <a:cubicBezTo>
                    <a:pt x="1397" y="0"/>
                    <a:pt x="1801" y="404"/>
                    <a:pt x="1801" y="901"/>
                  </a:cubicBezTo>
                  <a:lnTo>
                    <a:pt x="1801" y="1012"/>
                  </a:lnTo>
                  <a:cubicBezTo>
                    <a:pt x="1801" y="1509"/>
                    <a:pt x="1397" y="1913"/>
                    <a:pt x="900" y="1913"/>
                  </a:cubicBez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1F13BAD-914A-457D-9037-3735598BC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2187" y="12695236"/>
              <a:ext cx="1893888" cy="265114"/>
            </a:xfrm>
            <a:custGeom>
              <a:avLst/>
              <a:gdLst>
                <a:gd name="connsiteX0" fmla="*/ 1761332 w 1893888"/>
                <a:gd name="connsiteY0" fmla="*/ 0 h 265114"/>
                <a:gd name="connsiteX1" fmla="*/ 1893888 w 1893888"/>
                <a:gd name="connsiteY1" fmla="*/ 132557 h 265114"/>
                <a:gd name="connsiteX2" fmla="*/ 1761332 w 1893888"/>
                <a:gd name="connsiteY2" fmla="*/ 265114 h 265114"/>
                <a:gd name="connsiteX3" fmla="*/ 1628776 w 1893888"/>
                <a:gd name="connsiteY3" fmla="*/ 132557 h 265114"/>
                <a:gd name="connsiteX4" fmla="*/ 1761332 w 1893888"/>
                <a:gd name="connsiteY4" fmla="*/ 0 h 265114"/>
                <a:gd name="connsiteX5" fmla="*/ 132556 w 1893888"/>
                <a:gd name="connsiteY5" fmla="*/ 0 h 265114"/>
                <a:gd name="connsiteX6" fmla="*/ 265114 w 1893888"/>
                <a:gd name="connsiteY6" fmla="*/ 132557 h 265114"/>
                <a:gd name="connsiteX7" fmla="*/ 132556 w 1893888"/>
                <a:gd name="connsiteY7" fmla="*/ 265114 h 265114"/>
                <a:gd name="connsiteX8" fmla="*/ 0 w 1893888"/>
                <a:gd name="connsiteY8" fmla="*/ 132557 h 265114"/>
                <a:gd name="connsiteX9" fmla="*/ 132556 w 1893888"/>
                <a:gd name="connsiteY9" fmla="*/ 0 h 2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3888" h="265114">
                  <a:moveTo>
                    <a:pt x="1761332" y="0"/>
                  </a:moveTo>
                  <a:cubicBezTo>
                    <a:pt x="1834540" y="0"/>
                    <a:pt x="1893888" y="59348"/>
                    <a:pt x="1893888" y="132557"/>
                  </a:cubicBezTo>
                  <a:cubicBezTo>
                    <a:pt x="1893888" y="205766"/>
                    <a:pt x="1834540" y="265114"/>
                    <a:pt x="1761332" y="265114"/>
                  </a:cubicBezTo>
                  <a:cubicBezTo>
                    <a:pt x="1688124" y="265114"/>
                    <a:pt x="1628776" y="205766"/>
                    <a:pt x="1628776" y="132557"/>
                  </a:cubicBezTo>
                  <a:cubicBezTo>
                    <a:pt x="1628776" y="59348"/>
                    <a:pt x="1688124" y="0"/>
                    <a:pt x="1761332" y="0"/>
                  </a:cubicBezTo>
                  <a:close/>
                  <a:moveTo>
                    <a:pt x="132556" y="0"/>
                  </a:moveTo>
                  <a:cubicBezTo>
                    <a:pt x="205766" y="0"/>
                    <a:pt x="265114" y="59348"/>
                    <a:pt x="265114" y="132557"/>
                  </a:cubicBezTo>
                  <a:cubicBezTo>
                    <a:pt x="265114" y="205766"/>
                    <a:pt x="205766" y="265114"/>
                    <a:pt x="132556" y="265114"/>
                  </a:cubicBezTo>
                  <a:cubicBezTo>
                    <a:pt x="59348" y="265114"/>
                    <a:pt x="0" y="205766"/>
                    <a:pt x="0" y="132557"/>
                  </a:cubicBezTo>
                  <a:cubicBezTo>
                    <a:pt x="0" y="59348"/>
                    <a:pt x="59348" y="0"/>
                    <a:pt x="132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3" name="Freeform 251">
              <a:extLst>
                <a:ext uri="{FF2B5EF4-FFF2-40B4-BE49-F238E27FC236}">
                  <a16:creationId xmlns:a16="http://schemas.microsoft.com/office/drawing/2014/main" id="{52D5417B-E8FB-4B4C-8997-19265589E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4238" y="7766050"/>
              <a:ext cx="2233613" cy="2541588"/>
            </a:xfrm>
            <a:custGeom>
              <a:avLst/>
              <a:gdLst>
                <a:gd name="T0" fmla="*/ 1098 w 2936"/>
                <a:gd name="T1" fmla="*/ 0 h 3341"/>
                <a:gd name="T2" fmla="*/ 637 w 2936"/>
                <a:gd name="T3" fmla="*/ 373 h 3341"/>
                <a:gd name="T4" fmla="*/ 637 w 2936"/>
                <a:gd name="T5" fmla="*/ 373 h 3341"/>
                <a:gd name="T6" fmla="*/ 0 w 2936"/>
                <a:gd name="T7" fmla="*/ 3341 h 3341"/>
                <a:gd name="T8" fmla="*/ 1897 w 2936"/>
                <a:gd name="T9" fmla="*/ 3341 h 3341"/>
                <a:gd name="T10" fmla="*/ 2358 w 2936"/>
                <a:gd name="T11" fmla="*/ 2969 h 3341"/>
                <a:gd name="T12" fmla="*/ 2358 w 2936"/>
                <a:gd name="T13" fmla="*/ 2969 h 3341"/>
                <a:gd name="T14" fmla="*/ 2873 w 2936"/>
                <a:gd name="T15" fmla="*/ 571 h 3341"/>
                <a:gd name="T16" fmla="*/ 2411 w 2936"/>
                <a:gd name="T17" fmla="*/ 0 h 3341"/>
                <a:gd name="T18" fmla="*/ 2411 w 2936"/>
                <a:gd name="T19" fmla="*/ 0 h 3341"/>
                <a:gd name="T20" fmla="*/ 1098 w 2936"/>
                <a:gd name="T21" fmla="*/ 0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36" h="3341">
                  <a:moveTo>
                    <a:pt x="1098" y="0"/>
                  </a:moveTo>
                  <a:cubicBezTo>
                    <a:pt x="876" y="0"/>
                    <a:pt x="684" y="156"/>
                    <a:pt x="637" y="373"/>
                  </a:cubicBezTo>
                  <a:lnTo>
                    <a:pt x="637" y="373"/>
                  </a:lnTo>
                  <a:lnTo>
                    <a:pt x="0" y="3341"/>
                  </a:lnTo>
                  <a:lnTo>
                    <a:pt x="1897" y="3341"/>
                  </a:lnTo>
                  <a:cubicBezTo>
                    <a:pt x="2119" y="3341"/>
                    <a:pt x="2312" y="3186"/>
                    <a:pt x="2358" y="2969"/>
                  </a:cubicBezTo>
                  <a:lnTo>
                    <a:pt x="2358" y="2969"/>
                  </a:lnTo>
                  <a:lnTo>
                    <a:pt x="2873" y="571"/>
                  </a:lnTo>
                  <a:cubicBezTo>
                    <a:pt x="2936" y="277"/>
                    <a:pt x="2712" y="0"/>
                    <a:pt x="2411" y="0"/>
                  </a:cubicBezTo>
                  <a:lnTo>
                    <a:pt x="2411" y="0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1E1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4" name="Rectangle 252">
              <a:extLst>
                <a:ext uri="{FF2B5EF4-FFF2-40B4-BE49-F238E27FC236}">
                  <a16:creationId xmlns:a16="http://schemas.microsoft.com/office/drawing/2014/main" id="{9944A370-1971-4FF5-AC65-0DF66367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4351" y="10304462"/>
              <a:ext cx="280988" cy="2101850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5" name="Freeform 253">
              <a:extLst>
                <a:ext uri="{FF2B5EF4-FFF2-40B4-BE49-F238E27FC236}">
                  <a16:creationId xmlns:a16="http://schemas.microsoft.com/office/drawing/2014/main" id="{FAF5AA66-4AEB-4753-996E-1B142AC3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26" y="12406312"/>
              <a:ext cx="1851025" cy="406400"/>
            </a:xfrm>
            <a:custGeom>
              <a:avLst/>
              <a:gdLst>
                <a:gd name="T0" fmla="*/ 2433 w 2433"/>
                <a:gd name="T1" fmla="*/ 366 h 534"/>
                <a:gd name="T2" fmla="*/ 1401 w 2433"/>
                <a:gd name="T3" fmla="*/ 0 h 534"/>
                <a:gd name="T4" fmla="*/ 1032 w 2433"/>
                <a:gd name="T5" fmla="*/ 0 h 534"/>
                <a:gd name="T6" fmla="*/ 0 w 2433"/>
                <a:gd name="T7" fmla="*/ 366 h 534"/>
                <a:gd name="T8" fmla="*/ 189 w 2433"/>
                <a:gd name="T9" fmla="*/ 506 h 534"/>
                <a:gd name="T10" fmla="*/ 1032 w 2433"/>
                <a:gd name="T11" fmla="*/ 251 h 534"/>
                <a:gd name="T12" fmla="*/ 1401 w 2433"/>
                <a:gd name="T13" fmla="*/ 251 h 534"/>
                <a:gd name="T14" fmla="*/ 2245 w 2433"/>
                <a:gd name="T15" fmla="*/ 506 h 534"/>
                <a:gd name="T16" fmla="*/ 2433 w 2433"/>
                <a:gd name="T17" fmla="*/ 36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3" h="534">
                  <a:moveTo>
                    <a:pt x="2433" y="366"/>
                  </a:moveTo>
                  <a:lnTo>
                    <a:pt x="1401" y="0"/>
                  </a:lnTo>
                  <a:lnTo>
                    <a:pt x="1032" y="0"/>
                  </a:lnTo>
                  <a:lnTo>
                    <a:pt x="0" y="366"/>
                  </a:lnTo>
                  <a:cubicBezTo>
                    <a:pt x="0" y="464"/>
                    <a:pt x="95" y="534"/>
                    <a:pt x="189" y="506"/>
                  </a:cubicBezTo>
                  <a:lnTo>
                    <a:pt x="1032" y="251"/>
                  </a:lnTo>
                  <a:lnTo>
                    <a:pt x="1401" y="251"/>
                  </a:lnTo>
                  <a:lnTo>
                    <a:pt x="2245" y="506"/>
                  </a:lnTo>
                  <a:cubicBezTo>
                    <a:pt x="2339" y="534"/>
                    <a:pt x="2433" y="464"/>
                    <a:pt x="2433" y="366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9574E4-451B-4AA3-A9BC-F460EE68F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2205" y="12304712"/>
              <a:ext cx="1699802" cy="655638"/>
            </a:xfrm>
            <a:custGeom>
              <a:avLst/>
              <a:gdLst>
                <a:gd name="connsiteX0" fmla="*/ 1640725 w 1699802"/>
                <a:gd name="connsiteY0" fmla="*/ 0 h 655638"/>
                <a:gd name="connsiteX1" fmla="*/ 1663555 w 1699802"/>
                <a:gd name="connsiteY1" fmla="*/ 311447 h 655638"/>
                <a:gd name="connsiteX2" fmla="*/ 1639203 w 1699802"/>
                <a:gd name="connsiteY2" fmla="*/ 655638 h 655638"/>
                <a:gd name="connsiteX3" fmla="*/ 1576799 w 1699802"/>
                <a:gd name="connsiteY3" fmla="*/ 655638 h 655638"/>
                <a:gd name="connsiteX4" fmla="*/ 1560817 w 1699802"/>
                <a:gd name="connsiteY4" fmla="*/ 346475 h 655638"/>
                <a:gd name="connsiteX5" fmla="*/ 1270867 w 1699802"/>
                <a:gd name="connsiteY5" fmla="*/ 655638 h 655638"/>
                <a:gd name="connsiteX6" fmla="*/ 974067 w 1699802"/>
                <a:gd name="connsiteY6" fmla="*/ 655638 h 655638"/>
                <a:gd name="connsiteX7" fmla="*/ 928405 w 1699802"/>
                <a:gd name="connsiteY7" fmla="*/ 452322 h 655638"/>
                <a:gd name="connsiteX8" fmla="*/ 1037233 w 1699802"/>
                <a:gd name="connsiteY8" fmla="*/ 439376 h 655638"/>
                <a:gd name="connsiteX9" fmla="*/ 1117139 w 1699802"/>
                <a:gd name="connsiteY9" fmla="*/ 452322 h 655638"/>
                <a:gd name="connsiteX10" fmla="*/ 1252603 w 1699802"/>
                <a:gd name="connsiteY10" fmla="*/ 411202 h 655638"/>
                <a:gd name="connsiteX11" fmla="*/ 1469495 w 1699802"/>
                <a:gd name="connsiteY11" fmla="*/ 83763 h 655638"/>
                <a:gd name="connsiteX12" fmla="*/ 1640725 w 1699802"/>
                <a:gd name="connsiteY12" fmla="*/ 0 h 655638"/>
                <a:gd name="connsiteX13" fmla="*/ 778713 w 1699802"/>
                <a:gd name="connsiteY13" fmla="*/ 0 h 655638"/>
                <a:gd name="connsiteX14" fmla="*/ 801543 w 1699802"/>
                <a:gd name="connsiteY14" fmla="*/ 311447 h 655638"/>
                <a:gd name="connsiteX15" fmla="*/ 777191 w 1699802"/>
                <a:gd name="connsiteY15" fmla="*/ 655638 h 655638"/>
                <a:gd name="connsiteX16" fmla="*/ 714787 w 1699802"/>
                <a:gd name="connsiteY16" fmla="*/ 655638 h 655638"/>
                <a:gd name="connsiteX17" fmla="*/ 698805 w 1699802"/>
                <a:gd name="connsiteY17" fmla="*/ 346475 h 655638"/>
                <a:gd name="connsiteX18" fmla="*/ 408853 w 1699802"/>
                <a:gd name="connsiteY18" fmla="*/ 655638 h 655638"/>
                <a:gd name="connsiteX19" fmla="*/ 112055 w 1699802"/>
                <a:gd name="connsiteY19" fmla="*/ 655638 h 655638"/>
                <a:gd name="connsiteX20" fmla="*/ 66393 w 1699802"/>
                <a:gd name="connsiteY20" fmla="*/ 452322 h 655638"/>
                <a:gd name="connsiteX21" fmla="*/ 174459 w 1699802"/>
                <a:gd name="connsiteY21" fmla="*/ 439376 h 655638"/>
                <a:gd name="connsiteX22" fmla="*/ 255127 w 1699802"/>
                <a:gd name="connsiteY22" fmla="*/ 452322 h 655638"/>
                <a:gd name="connsiteX23" fmla="*/ 390589 w 1699802"/>
                <a:gd name="connsiteY23" fmla="*/ 411202 h 655638"/>
                <a:gd name="connsiteX24" fmla="*/ 607481 w 1699802"/>
                <a:gd name="connsiteY24" fmla="*/ 83763 h 655638"/>
                <a:gd name="connsiteX25" fmla="*/ 778713 w 1699802"/>
                <a:gd name="connsiteY25" fmla="*/ 0 h 65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99802" h="655638">
                  <a:moveTo>
                    <a:pt x="1640725" y="0"/>
                  </a:moveTo>
                  <a:cubicBezTo>
                    <a:pt x="1758683" y="111177"/>
                    <a:pt x="1663555" y="311447"/>
                    <a:pt x="1663555" y="311447"/>
                  </a:cubicBezTo>
                  <a:lnTo>
                    <a:pt x="1639203" y="655638"/>
                  </a:lnTo>
                  <a:lnTo>
                    <a:pt x="1576799" y="655638"/>
                  </a:lnTo>
                  <a:lnTo>
                    <a:pt x="1560817" y="346475"/>
                  </a:lnTo>
                  <a:lnTo>
                    <a:pt x="1270867" y="655638"/>
                  </a:lnTo>
                  <a:lnTo>
                    <a:pt x="974067" y="655638"/>
                  </a:lnTo>
                  <a:cubicBezTo>
                    <a:pt x="854587" y="655638"/>
                    <a:pt x="817295" y="487350"/>
                    <a:pt x="928405" y="452322"/>
                  </a:cubicBezTo>
                  <a:cubicBezTo>
                    <a:pt x="971023" y="439376"/>
                    <a:pt x="1037233" y="439376"/>
                    <a:pt x="1037233" y="439376"/>
                  </a:cubicBezTo>
                  <a:lnTo>
                    <a:pt x="1117139" y="452322"/>
                  </a:lnTo>
                  <a:cubicBezTo>
                    <a:pt x="1167367" y="460698"/>
                    <a:pt x="1217595" y="445468"/>
                    <a:pt x="1252603" y="411202"/>
                  </a:cubicBezTo>
                  <a:lnTo>
                    <a:pt x="1469495" y="83763"/>
                  </a:lnTo>
                  <a:cubicBezTo>
                    <a:pt x="1509067" y="31221"/>
                    <a:pt x="1572233" y="0"/>
                    <a:pt x="1640725" y="0"/>
                  </a:cubicBezTo>
                  <a:close/>
                  <a:moveTo>
                    <a:pt x="778713" y="0"/>
                  </a:moveTo>
                  <a:cubicBezTo>
                    <a:pt x="896671" y="111177"/>
                    <a:pt x="801543" y="311447"/>
                    <a:pt x="801543" y="311447"/>
                  </a:cubicBezTo>
                  <a:lnTo>
                    <a:pt x="777191" y="655638"/>
                  </a:lnTo>
                  <a:lnTo>
                    <a:pt x="714787" y="655638"/>
                  </a:lnTo>
                  <a:lnTo>
                    <a:pt x="698805" y="346475"/>
                  </a:lnTo>
                  <a:lnTo>
                    <a:pt x="408853" y="655638"/>
                  </a:lnTo>
                  <a:lnTo>
                    <a:pt x="112055" y="655638"/>
                  </a:lnTo>
                  <a:cubicBezTo>
                    <a:pt x="-7427" y="655638"/>
                    <a:pt x="-44717" y="487350"/>
                    <a:pt x="66393" y="452322"/>
                  </a:cubicBezTo>
                  <a:cubicBezTo>
                    <a:pt x="109011" y="439376"/>
                    <a:pt x="174459" y="439376"/>
                    <a:pt x="174459" y="439376"/>
                  </a:cubicBezTo>
                  <a:lnTo>
                    <a:pt x="255127" y="452322"/>
                  </a:lnTo>
                  <a:cubicBezTo>
                    <a:pt x="305355" y="460698"/>
                    <a:pt x="355583" y="445468"/>
                    <a:pt x="390589" y="411202"/>
                  </a:cubicBezTo>
                  <a:lnTo>
                    <a:pt x="607481" y="83763"/>
                  </a:lnTo>
                  <a:cubicBezTo>
                    <a:pt x="647055" y="31221"/>
                    <a:pt x="710219" y="0"/>
                    <a:pt x="778713" y="0"/>
                  </a:cubicBezTo>
                  <a:close/>
                </a:path>
              </a:pathLst>
            </a:cu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7" name="Freeform 255">
              <a:extLst>
                <a:ext uri="{FF2B5EF4-FFF2-40B4-BE49-F238E27FC236}">
                  <a16:creationId xmlns:a16="http://schemas.microsoft.com/office/drawing/2014/main" id="{9133A397-46CF-4839-B50D-2D560CA5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3701" y="10074275"/>
              <a:ext cx="646113" cy="2690813"/>
            </a:xfrm>
            <a:custGeom>
              <a:avLst/>
              <a:gdLst>
                <a:gd name="T0" fmla="*/ 340 w 850"/>
                <a:gd name="T1" fmla="*/ 3471 h 3536"/>
                <a:gd name="T2" fmla="*/ 589 w 850"/>
                <a:gd name="T3" fmla="*/ 3094 h 3536"/>
                <a:gd name="T4" fmla="*/ 850 w 850"/>
                <a:gd name="T5" fmla="*/ 2931 h 3536"/>
                <a:gd name="T6" fmla="*/ 835 w 850"/>
                <a:gd name="T7" fmla="*/ 0 h 3536"/>
                <a:gd name="T8" fmla="*/ 0 w 850"/>
                <a:gd name="T9" fmla="*/ 0 h 3536"/>
                <a:gd name="T10" fmla="*/ 398 w 850"/>
                <a:gd name="T11" fmla="*/ 2979 h 3536"/>
                <a:gd name="T12" fmla="*/ 56 w 850"/>
                <a:gd name="T13" fmla="*/ 3508 h 3536"/>
                <a:gd name="T14" fmla="*/ 162 w 850"/>
                <a:gd name="T15" fmla="*/ 3525 h 3536"/>
                <a:gd name="T16" fmla="*/ 340 w 850"/>
                <a:gd name="T17" fmla="*/ 3471 h 3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0" h="3536">
                  <a:moveTo>
                    <a:pt x="340" y="3471"/>
                  </a:moveTo>
                  <a:lnTo>
                    <a:pt x="589" y="3094"/>
                  </a:lnTo>
                  <a:cubicBezTo>
                    <a:pt x="656" y="2998"/>
                    <a:pt x="690" y="2942"/>
                    <a:pt x="850" y="2931"/>
                  </a:cubicBezTo>
                  <a:lnTo>
                    <a:pt x="835" y="0"/>
                  </a:lnTo>
                  <a:lnTo>
                    <a:pt x="0" y="0"/>
                  </a:lnTo>
                  <a:lnTo>
                    <a:pt x="398" y="2979"/>
                  </a:lnTo>
                  <a:lnTo>
                    <a:pt x="56" y="3508"/>
                  </a:lnTo>
                  <a:lnTo>
                    <a:pt x="162" y="3525"/>
                  </a:lnTo>
                  <a:cubicBezTo>
                    <a:pt x="228" y="3536"/>
                    <a:pt x="294" y="3516"/>
                    <a:pt x="340" y="3471"/>
                  </a:cubicBezTo>
                  <a:close/>
                </a:path>
              </a:pathLst>
            </a:custGeom>
            <a:gradFill>
              <a:gsLst>
                <a:gs pos="41000">
                  <a:srgbClr val="FFA5C0"/>
                </a:gs>
                <a:gs pos="85000">
                  <a:srgbClr val="EF7FA2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8" name="Freeform 257">
              <a:extLst>
                <a:ext uri="{FF2B5EF4-FFF2-40B4-BE49-F238E27FC236}">
                  <a16:creationId xmlns:a16="http://schemas.microsoft.com/office/drawing/2014/main" id="{4DEFDF85-BD88-453F-9433-50DDD5BC3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7301" y="10074275"/>
              <a:ext cx="646113" cy="2690813"/>
            </a:xfrm>
            <a:custGeom>
              <a:avLst/>
              <a:gdLst>
                <a:gd name="T0" fmla="*/ 340 w 850"/>
                <a:gd name="T1" fmla="*/ 3471 h 3536"/>
                <a:gd name="T2" fmla="*/ 590 w 850"/>
                <a:gd name="T3" fmla="*/ 3094 h 3536"/>
                <a:gd name="T4" fmla="*/ 850 w 850"/>
                <a:gd name="T5" fmla="*/ 2931 h 3536"/>
                <a:gd name="T6" fmla="*/ 836 w 850"/>
                <a:gd name="T7" fmla="*/ 0 h 3536"/>
                <a:gd name="T8" fmla="*/ 0 w 850"/>
                <a:gd name="T9" fmla="*/ 0 h 3536"/>
                <a:gd name="T10" fmla="*/ 398 w 850"/>
                <a:gd name="T11" fmla="*/ 2979 h 3536"/>
                <a:gd name="T12" fmla="*/ 57 w 850"/>
                <a:gd name="T13" fmla="*/ 3508 h 3536"/>
                <a:gd name="T14" fmla="*/ 162 w 850"/>
                <a:gd name="T15" fmla="*/ 3525 h 3536"/>
                <a:gd name="T16" fmla="*/ 340 w 850"/>
                <a:gd name="T17" fmla="*/ 3471 h 3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0" h="3536">
                  <a:moveTo>
                    <a:pt x="340" y="3471"/>
                  </a:moveTo>
                  <a:lnTo>
                    <a:pt x="590" y="3094"/>
                  </a:lnTo>
                  <a:cubicBezTo>
                    <a:pt x="656" y="2998"/>
                    <a:pt x="691" y="2942"/>
                    <a:pt x="850" y="2931"/>
                  </a:cubicBezTo>
                  <a:lnTo>
                    <a:pt x="836" y="0"/>
                  </a:lnTo>
                  <a:lnTo>
                    <a:pt x="0" y="0"/>
                  </a:lnTo>
                  <a:lnTo>
                    <a:pt x="398" y="2979"/>
                  </a:lnTo>
                  <a:lnTo>
                    <a:pt x="57" y="3508"/>
                  </a:lnTo>
                  <a:lnTo>
                    <a:pt x="162" y="3525"/>
                  </a:lnTo>
                  <a:cubicBezTo>
                    <a:pt x="228" y="3536"/>
                    <a:pt x="294" y="3516"/>
                    <a:pt x="340" y="3471"/>
                  </a:cubicBezTo>
                  <a:close/>
                </a:path>
              </a:pathLst>
            </a:custGeom>
            <a:gradFill>
              <a:gsLst>
                <a:gs pos="41000">
                  <a:srgbClr val="FFA5C0"/>
                </a:gs>
                <a:gs pos="85000">
                  <a:srgbClr val="EF7FA2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9" name="Freeform 258">
              <a:extLst>
                <a:ext uri="{FF2B5EF4-FFF2-40B4-BE49-F238E27FC236}">
                  <a16:creationId xmlns:a16="http://schemas.microsoft.com/office/drawing/2014/main" id="{C4C9490B-63F8-4086-80F0-7DD69E9E4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151" y="6242050"/>
              <a:ext cx="446088" cy="354013"/>
            </a:xfrm>
            <a:custGeom>
              <a:avLst/>
              <a:gdLst>
                <a:gd name="T0" fmla="*/ 546 w 586"/>
                <a:gd name="T1" fmla="*/ 338 h 466"/>
                <a:gd name="T2" fmla="*/ 220 w 586"/>
                <a:gd name="T3" fmla="*/ 408 h 466"/>
                <a:gd name="T4" fmla="*/ 41 w 586"/>
                <a:gd name="T5" fmla="*/ 127 h 466"/>
                <a:gd name="T6" fmla="*/ 366 w 586"/>
                <a:gd name="T7" fmla="*/ 58 h 466"/>
                <a:gd name="T8" fmla="*/ 546 w 586"/>
                <a:gd name="T9" fmla="*/ 33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466">
                  <a:moveTo>
                    <a:pt x="546" y="338"/>
                  </a:moveTo>
                  <a:cubicBezTo>
                    <a:pt x="506" y="435"/>
                    <a:pt x="360" y="466"/>
                    <a:pt x="220" y="408"/>
                  </a:cubicBezTo>
                  <a:cubicBezTo>
                    <a:pt x="81" y="350"/>
                    <a:pt x="0" y="224"/>
                    <a:pt x="41" y="127"/>
                  </a:cubicBezTo>
                  <a:cubicBezTo>
                    <a:pt x="81" y="31"/>
                    <a:pt x="227" y="0"/>
                    <a:pt x="366" y="58"/>
                  </a:cubicBezTo>
                  <a:cubicBezTo>
                    <a:pt x="506" y="116"/>
                    <a:pt x="586" y="242"/>
                    <a:pt x="546" y="338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0" name="Freeform 259">
              <a:extLst>
                <a:ext uri="{FF2B5EF4-FFF2-40B4-BE49-F238E27FC236}">
                  <a16:creationId xmlns:a16="http://schemas.microsoft.com/office/drawing/2014/main" id="{E3046532-99F1-4950-9855-D6079E34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1738" y="7097712"/>
              <a:ext cx="401638" cy="571500"/>
            </a:xfrm>
            <a:custGeom>
              <a:avLst/>
              <a:gdLst>
                <a:gd name="T0" fmla="*/ 111 w 528"/>
                <a:gd name="T1" fmla="*/ 0 h 750"/>
                <a:gd name="T2" fmla="*/ 111 w 528"/>
                <a:gd name="T3" fmla="*/ 469 h 750"/>
                <a:gd name="T4" fmla="*/ 145 w 528"/>
                <a:gd name="T5" fmla="*/ 740 h 750"/>
                <a:gd name="T6" fmla="*/ 528 w 528"/>
                <a:gd name="T7" fmla="*/ 469 h 750"/>
                <a:gd name="T8" fmla="*/ 528 w 528"/>
                <a:gd name="T9" fmla="*/ 0 h 750"/>
                <a:gd name="T10" fmla="*/ 111 w 528"/>
                <a:gd name="T11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750">
                  <a:moveTo>
                    <a:pt x="111" y="0"/>
                  </a:moveTo>
                  <a:lnTo>
                    <a:pt x="111" y="469"/>
                  </a:lnTo>
                  <a:cubicBezTo>
                    <a:pt x="111" y="469"/>
                    <a:pt x="0" y="750"/>
                    <a:pt x="145" y="740"/>
                  </a:cubicBezTo>
                  <a:cubicBezTo>
                    <a:pt x="291" y="731"/>
                    <a:pt x="528" y="469"/>
                    <a:pt x="528" y="469"/>
                  </a:cubicBezTo>
                  <a:lnTo>
                    <a:pt x="528" y="0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41000">
                  <a:srgbClr val="FFA5C0"/>
                </a:gs>
                <a:gs pos="85000">
                  <a:srgbClr val="EF7FA2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1" name="Freeform 260">
              <a:extLst>
                <a:ext uri="{FF2B5EF4-FFF2-40B4-BE49-F238E27FC236}">
                  <a16:creationId xmlns:a16="http://schemas.microsoft.com/office/drawing/2014/main" id="{87E02D08-806A-454D-BC99-0C563D9A4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6388" y="8874125"/>
              <a:ext cx="1758950" cy="1433513"/>
            </a:xfrm>
            <a:custGeom>
              <a:avLst/>
              <a:gdLst>
                <a:gd name="T0" fmla="*/ 2312 w 2312"/>
                <a:gd name="T1" fmla="*/ 0 h 1884"/>
                <a:gd name="T2" fmla="*/ 842 w 2312"/>
                <a:gd name="T3" fmla="*/ 0 h 1884"/>
                <a:gd name="T4" fmla="*/ 842 w 2312"/>
                <a:gd name="T5" fmla="*/ 140 h 1884"/>
                <a:gd name="T6" fmla="*/ 0 w 2312"/>
                <a:gd name="T7" fmla="*/ 982 h 1884"/>
                <a:gd name="T8" fmla="*/ 0 w 2312"/>
                <a:gd name="T9" fmla="*/ 1884 h 1884"/>
                <a:gd name="T10" fmla="*/ 2312 w 2312"/>
                <a:gd name="T11" fmla="*/ 1884 h 1884"/>
                <a:gd name="T12" fmla="*/ 2312 w 2312"/>
                <a:gd name="T13" fmla="*/ 1149 h 1884"/>
                <a:gd name="T14" fmla="*/ 2312 w 2312"/>
                <a:gd name="T15" fmla="*/ 413 h 1884"/>
                <a:gd name="T16" fmla="*/ 2312 w 2312"/>
                <a:gd name="T17" fmla="*/ 0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2" h="1884">
                  <a:moveTo>
                    <a:pt x="2312" y="0"/>
                  </a:moveTo>
                  <a:lnTo>
                    <a:pt x="842" y="0"/>
                  </a:lnTo>
                  <a:lnTo>
                    <a:pt x="842" y="140"/>
                  </a:lnTo>
                  <a:cubicBezTo>
                    <a:pt x="377" y="140"/>
                    <a:pt x="0" y="517"/>
                    <a:pt x="0" y="982"/>
                  </a:cubicBezTo>
                  <a:lnTo>
                    <a:pt x="0" y="1884"/>
                  </a:lnTo>
                  <a:lnTo>
                    <a:pt x="2312" y="1884"/>
                  </a:lnTo>
                  <a:lnTo>
                    <a:pt x="2312" y="1149"/>
                  </a:lnTo>
                  <a:lnTo>
                    <a:pt x="2312" y="413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2" name="Freeform 261">
              <a:extLst>
                <a:ext uri="{FF2B5EF4-FFF2-40B4-BE49-F238E27FC236}">
                  <a16:creationId xmlns:a16="http://schemas.microsoft.com/office/drawing/2014/main" id="{3C61D8FF-E4C4-49FA-AF5E-9624E66B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1838" y="7454900"/>
              <a:ext cx="1333500" cy="1419225"/>
            </a:xfrm>
            <a:custGeom>
              <a:avLst/>
              <a:gdLst>
                <a:gd name="T0" fmla="*/ 1146 w 1753"/>
                <a:gd name="T1" fmla="*/ 0 h 1865"/>
                <a:gd name="T2" fmla="*/ 763 w 1753"/>
                <a:gd name="T3" fmla="*/ 271 h 1865"/>
                <a:gd name="T4" fmla="*/ 729 w 1753"/>
                <a:gd name="T5" fmla="*/ 0 h 1865"/>
                <a:gd name="T6" fmla="*/ 582 w 1753"/>
                <a:gd name="T7" fmla="*/ 36 h 1865"/>
                <a:gd name="T8" fmla="*/ 180 w 1753"/>
                <a:gd name="T9" fmla="*/ 396 h 1865"/>
                <a:gd name="T10" fmla="*/ 65 w 1753"/>
                <a:gd name="T11" fmla="*/ 710 h 1865"/>
                <a:gd name="T12" fmla="*/ 283 w 1753"/>
                <a:gd name="T13" fmla="*/ 1130 h 1865"/>
                <a:gd name="T14" fmla="*/ 283 w 1753"/>
                <a:gd name="T15" fmla="*/ 1865 h 1865"/>
                <a:gd name="T16" fmla="*/ 1753 w 1753"/>
                <a:gd name="T17" fmla="*/ 1865 h 1865"/>
                <a:gd name="T18" fmla="*/ 1744 w 1753"/>
                <a:gd name="T19" fmla="*/ 67 h 1865"/>
                <a:gd name="T20" fmla="*/ 1146 w 1753"/>
                <a:gd name="T21" fmla="*/ 0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3" h="1865">
                  <a:moveTo>
                    <a:pt x="1146" y="0"/>
                  </a:moveTo>
                  <a:cubicBezTo>
                    <a:pt x="1146" y="0"/>
                    <a:pt x="909" y="262"/>
                    <a:pt x="763" y="271"/>
                  </a:cubicBezTo>
                  <a:cubicBezTo>
                    <a:pt x="618" y="281"/>
                    <a:pt x="729" y="0"/>
                    <a:pt x="729" y="0"/>
                  </a:cubicBezTo>
                  <a:lnTo>
                    <a:pt x="582" y="36"/>
                  </a:lnTo>
                  <a:cubicBezTo>
                    <a:pt x="397" y="82"/>
                    <a:pt x="246" y="217"/>
                    <a:pt x="180" y="396"/>
                  </a:cubicBezTo>
                  <a:lnTo>
                    <a:pt x="65" y="710"/>
                  </a:lnTo>
                  <a:cubicBezTo>
                    <a:pt x="0" y="886"/>
                    <a:pt x="101" y="1081"/>
                    <a:pt x="283" y="1130"/>
                  </a:cubicBezTo>
                  <a:lnTo>
                    <a:pt x="283" y="1865"/>
                  </a:lnTo>
                  <a:lnTo>
                    <a:pt x="1753" y="1865"/>
                  </a:lnTo>
                  <a:lnTo>
                    <a:pt x="1744" y="67"/>
                  </a:lnTo>
                  <a:lnTo>
                    <a:pt x="1146" y="0"/>
                  </a:lnTo>
                  <a:close/>
                </a:path>
              </a:pathLst>
            </a:custGeom>
            <a:gradFill>
              <a:gsLst>
                <a:gs pos="39000">
                  <a:srgbClr val="A85A4F"/>
                </a:gs>
                <a:gs pos="78000">
                  <a:srgbClr val="B9706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3" name="Freeform 262">
              <a:extLst>
                <a:ext uri="{FF2B5EF4-FFF2-40B4-BE49-F238E27FC236}">
                  <a16:creationId xmlns:a16="http://schemas.microsoft.com/office/drawing/2014/main" id="{E290B8F0-2161-4DE9-B992-5A62DD5B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9051" y="7481887"/>
              <a:ext cx="1158875" cy="1228725"/>
            </a:xfrm>
            <a:custGeom>
              <a:avLst/>
              <a:gdLst>
                <a:gd name="T0" fmla="*/ 1261 w 1523"/>
                <a:gd name="T1" fmla="*/ 1615 h 1615"/>
                <a:gd name="T2" fmla="*/ 250 w 1523"/>
                <a:gd name="T3" fmla="*/ 1615 h 1615"/>
                <a:gd name="T4" fmla="*/ 0 w 1523"/>
                <a:gd name="T5" fmla="*/ 1365 h 1615"/>
                <a:gd name="T6" fmla="*/ 250 w 1523"/>
                <a:gd name="T7" fmla="*/ 1115 h 1615"/>
                <a:gd name="T8" fmla="*/ 933 w 1523"/>
                <a:gd name="T9" fmla="*/ 1115 h 1615"/>
                <a:gd name="T10" fmla="*/ 722 w 1523"/>
                <a:gd name="T11" fmla="*/ 343 h 1615"/>
                <a:gd name="T12" fmla="*/ 897 w 1523"/>
                <a:gd name="T13" fmla="*/ 36 h 1615"/>
                <a:gd name="T14" fmla="*/ 1204 w 1523"/>
                <a:gd name="T15" fmla="*/ 211 h 1615"/>
                <a:gd name="T16" fmla="*/ 1502 w 1523"/>
                <a:gd name="T17" fmla="*/ 1299 h 1615"/>
                <a:gd name="T18" fmla="*/ 1460 w 1523"/>
                <a:gd name="T19" fmla="*/ 1517 h 1615"/>
                <a:gd name="T20" fmla="*/ 1261 w 1523"/>
                <a:gd name="T21" fmla="*/ 1615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3" h="1615">
                  <a:moveTo>
                    <a:pt x="1261" y="1615"/>
                  </a:moveTo>
                  <a:lnTo>
                    <a:pt x="250" y="1615"/>
                  </a:lnTo>
                  <a:cubicBezTo>
                    <a:pt x="112" y="1615"/>
                    <a:pt x="0" y="1503"/>
                    <a:pt x="0" y="1365"/>
                  </a:cubicBezTo>
                  <a:cubicBezTo>
                    <a:pt x="0" y="1227"/>
                    <a:pt x="112" y="1115"/>
                    <a:pt x="250" y="1115"/>
                  </a:cubicBezTo>
                  <a:lnTo>
                    <a:pt x="933" y="1115"/>
                  </a:lnTo>
                  <a:lnTo>
                    <a:pt x="722" y="343"/>
                  </a:lnTo>
                  <a:cubicBezTo>
                    <a:pt x="686" y="210"/>
                    <a:pt x="764" y="73"/>
                    <a:pt x="897" y="36"/>
                  </a:cubicBezTo>
                  <a:cubicBezTo>
                    <a:pt x="1030" y="0"/>
                    <a:pt x="1168" y="78"/>
                    <a:pt x="1204" y="211"/>
                  </a:cubicBezTo>
                  <a:lnTo>
                    <a:pt x="1502" y="1299"/>
                  </a:lnTo>
                  <a:cubicBezTo>
                    <a:pt x="1523" y="1374"/>
                    <a:pt x="1507" y="1455"/>
                    <a:pt x="1460" y="1517"/>
                  </a:cubicBezTo>
                  <a:cubicBezTo>
                    <a:pt x="1412" y="1578"/>
                    <a:pt x="1339" y="1615"/>
                    <a:pt x="1261" y="1615"/>
                  </a:cubicBezTo>
                  <a:close/>
                </a:path>
              </a:pathLst>
            </a:cu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4" name="Freeform 263">
              <a:extLst>
                <a:ext uri="{FF2B5EF4-FFF2-40B4-BE49-F238E27FC236}">
                  <a16:creationId xmlns:a16="http://schemas.microsoft.com/office/drawing/2014/main" id="{62FB10DA-3687-4FC9-A017-E90ED0A93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326" y="8375650"/>
              <a:ext cx="412750" cy="207963"/>
            </a:xfrm>
            <a:custGeom>
              <a:avLst/>
              <a:gdLst>
                <a:gd name="T0" fmla="*/ 542 w 542"/>
                <a:gd name="T1" fmla="*/ 99 h 273"/>
                <a:gd name="T2" fmla="*/ 481 w 542"/>
                <a:gd name="T3" fmla="*/ 9 h 273"/>
                <a:gd name="T4" fmla="*/ 400 w 542"/>
                <a:gd name="T5" fmla="*/ 39 h 273"/>
                <a:gd name="T6" fmla="*/ 319 w 542"/>
                <a:gd name="T7" fmla="*/ 7 h 273"/>
                <a:gd name="T8" fmla="*/ 235 w 542"/>
                <a:gd name="T9" fmla="*/ 38 h 273"/>
                <a:gd name="T10" fmla="*/ 128 w 542"/>
                <a:gd name="T11" fmla="*/ 37 h 273"/>
                <a:gd name="T12" fmla="*/ 0 w 542"/>
                <a:gd name="T13" fmla="*/ 273 h 273"/>
                <a:gd name="T14" fmla="*/ 540 w 542"/>
                <a:gd name="T15" fmla="*/ 273 h 273"/>
                <a:gd name="T16" fmla="*/ 542 w 542"/>
                <a:gd name="T17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273">
                  <a:moveTo>
                    <a:pt x="542" y="99"/>
                  </a:moveTo>
                  <a:cubicBezTo>
                    <a:pt x="542" y="58"/>
                    <a:pt x="539" y="22"/>
                    <a:pt x="481" y="9"/>
                  </a:cubicBezTo>
                  <a:cubicBezTo>
                    <a:pt x="441" y="0"/>
                    <a:pt x="419" y="38"/>
                    <a:pt x="400" y="39"/>
                  </a:cubicBezTo>
                  <a:cubicBezTo>
                    <a:pt x="386" y="39"/>
                    <a:pt x="351" y="4"/>
                    <a:pt x="319" y="7"/>
                  </a:cubicBezTo>
                  <a:cubicBezTo>
                    <a:pt x="288" y="10"/>
                    <a:pt x="255" y="32"/>
                    <a:pt x="235" y="38"/>
                  </a:cubicBezTo>
                  <a:cubicBezTo>
                    <a:pt x="214" y="43"/>
                    <a:pt x="175" y="7"/>
                    <a:pt x="128" y="37"/>
                  </a:cubicBezTo>
                  <a:cubicBezTo>
                    <a:pt x="62" y="79"/>
                    <a:pt x="0" y="273"/>
                    <a:pt x="0" y="273"/>
                  </a:cubicBezTo>
                  <a:lnTo>
                    <a:pt x="540" y="273"/>
                  </a:lnTo>
                  <a:lnTo>
                    <a:pt x="542" y="99"/>
                  </a:ln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5" name="Freeform 264">
              <a:extLst>
                <a:ext uri="{FF2B5EF4-FFF2-40B4-BE49-F238E27FC236}">
                  <a16:creationId xmlns:a16="http://schemas.microsoft.com/office/drawing/2014/main" id="{05EA83F0-B819-421D-BD26-6816A55E3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76" y="7097712"/>
              <a:ext cx="214313" cy="325438"/>
            </a:xfrm>
            <a:custGeom>
              <a:avLst/>
              <a:gdLst>
                <a:gd name="T0" fmla="*/ 272 w 281"/>
                <a:gd name="T1" fmla="*/ 0 h 427"/>
                <a:gd name="T2" fmla="*/ 0 w 281"/>
                <a:gd name="T3" fmla="*/ 0 h 427"/>
                <a:gd name="T4" fmla="*/ 0 w 281"/>
                <a:gd name="T5" fmla="*/ 427 h 427"/>
                <a:gd name="T6" fmla="*/ 272 w 281"/>
                <a:gd name="T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427">
                  <a:moveTo>
                    <a:pt x="272" y="0"/>
                  </a:moveTo>
                  <a:lnTo>
                    <a:pt x="0" y="0"/>
                  </a:lnTo>
                  <a:lnTo>
                    <a:pt x="0" y="427"/>
                  </a:lnTo>
                  <a:cubicBezTo>
                    <a:pt x="278" y="406"/>
                    <a:pt x="281" y="110"/>
                    <a:pt x="272" y="0"/>
                  </a:cubicBez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6" name="Freeform 265">
              <a:extLst>
                <a:ext uri="{FF2B5EF4-FFF2-40B4-BE49-F238E27FC236}">
                  <a16:creationId xmlns:a16="http://schemas.microsoft.com/office/drawing/2014/main" id="{D78187C0-021D-456A-B815-3E8758D8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313" y="6477000"/>
              <a:ext cx="760413" cy="814388"/>
            </a:xfrm>
            <a:custGeom>
              <a:avLst/>
              <a:gdLst>
                <a:gd name="T0" fmla="*/ 910 w 999"/>
                <a:gd name="T1" fmla="*/ 658 h 1069"/>
                <a:gd name="T2" fmla="*/ 499 w 999"/>
                <a:gd name="T3" fmla="*/ 1069 h 1069"/>
                <a:gd name="T4" fmla="*/ 89 w 999"/>
                <a:gd name="T5" fmla="*/ 658 h 1069"/>
                <a:gd name="T6" fmla="*/ 499 w 999"/>
                <a:gd name="T7" fmla="*/ 0 h 1069"/>
                <a:gd name="T8" fmla="*/ 910 w 999"/>
                <a:gd name="T9" fmla="*/ 658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069">
                  <a:moveTo>
                    <a:pt x="910" y="658"/>
                  </a:moveTo>
                  <a:cubicBezTo>
                    <a:pt x="910" y="885"/>
                    <a:pt x="726" y="1069"/>
                    <a:pt x="499" y="1069"/>
                  </a:cubicBezTo>
                  <a:cubicBezTo>
                    <a:pt x="273" y="1069"/>
                    <a:pt x="89" y="885"/>
                    <a:pt x="89" y="658"/>
                  </a:cubicBezTo>
                  <a:cubicBezTo>
                    <a:pt x="89" y="431"/>
                    <a:pt x="0" y="0"/>
                    <a:pt x="499" y="0"/>
                  </a:cubicBezTo>
                  <a:cubicBezTo>
                    <a:pt x="999" y="0"/>
                    <a:pt x="910" y="431"/>
                    <a:pt x="910" y="658"/>
                  </a:cubicBezTo>
                  <a:close/>
                </a:path>
              </a:pathLst>
            </a:custGeom>
            <a:gradFill>
              <a:gsLst>
                <a:gs pos="41000">
                  <a:srgbClr val="FFA5C0"/>
                </a:gs>
                <a:gs pos="85000">
                  <a:srgbClr val="EF7FA2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7" name="Freeform 266">
              <a:extLst>
                <a:ext uri="{FF2B5EF4-FFF2-40B4-BE49-F238E27FC236}">
                  <a16:creationId xmlns:a16="http://schemas.microsoft.com/office/drawing/2014/main" id="{BA678474-C9D1-4626-83CF-737FECE9F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2651" y="6356350"/>
              <a:ext cx="942975" cy="646113"/>
            </a:xfrm>
            <a:custGeom>
              <a:avLst/>
              <a:gdLst>
                <a:gd name="T0" fmla="*/ 208 w 1239"/>
                <a:gd name="T1" fmla="*/ 705 h 849"/>
                <a:gd name="T2" fmla="*/ 389 w 1239"/>
                <a:gd name="T3" fmla="*/ 436 h 849"/>
                <a:gd name="T4" fmla="*/ 996 w 1239"/>
                <a:gd name="T5" fmla="*/ 780 h 849"/>
                <a:gd name="T6" fmla="*/ 1067 w 1239"/>
                <a:gd name="T7" fmla="*/ 764 h 849"/>
                <a:gd name="T8" fmla="*/ 717 w 1239"/>
                <a:gd name="T9" fmla="*/ 35 h 849"/>
                <a:gd name="T10" fmla="*/ 418 w 1239"/>
                <a:gd name="T11" fmla="*/ 108 h 849"/>
                <a:gd name="T12" fmla="*/ 135 w 1239"/>
                <a:gd name="T13" fmla="*/ 626 h 849"/>
                <a:gd name="T14" fmla="*/ 208 w 1239"/>
                <a:gd name="T15" fmla="*/ 705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9" h="849">
                  <a:moveTo>
                    <a:pt x="208" y="705"/>
                  </a:moveTo>
                  <a:cubicBezTo>
                    <a:pt x="240" y="706"/>
                    <a:pt x="290" y="665"/>
                    <a:pt x="389" y="436"/>
                  </a:cubicBezTo>
                  <a:cubicBezTo>
                    <a:pt x="389" y="436"/>
                    <a:pt x="591" y="849"/>
                    <a:pt x="996" y="780"/>
                  </a:cubicBezTo>
                  <a:cubicBezTo>
                    <a:pt x="1020" y="776"/>
                    <a:pt x="1045" y="774"/>
                    <a:pt x="1067" y="764"/>
                  </a:cubicBezTo>
                  <a:cubicBezTo>
                    <a:pt x="1067" y="764"/>
                    <a:pt x="1239" y="67"/>
                    <a:pt x="717" y="35"/>
                  </a:cubicBezTo>
                  <a:cubicBezTo>
                    <a:pt x="644" y="31"/>
                    <a:pt x="496" y="37"/>
                    <a:pt x="418" y="108"/>
                  </a:cubicBezTo>
                  <a:cubicBezTo>
                    <a:pt x="418" y="108"/>
                    <a:pt x="0" y="0"/>
                    <a:pt x="135" y="626"/>
                  </a:cubicBezTo>
                  <a:cubicBezTo>
                    <a:pt x="147" y="684"/>
                    <a:pt x="186" y="705"/>
                    <a:pt x="208" y="705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8" name="Oval 267">
              <a:extLst>
                <a:ext uri="{FF2B5EF4-FFF2-40B4-BE49-F238E27FC236}">
                  <a16:creationId xmlns:a16="http://schemas.microsoft.com/office/drawing/2014/main" id="{01259847-5F40-4F05-9F6E-B2598D06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2263" y="6813550"/>
              <a:ext cx="144463" cy="198438"/>
            </a:xfrm>
            <a:prstGeom prst="ellipse">
              <a:avLst/>
            </a:pr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99" name="Freeform 268">
              <a:extLst>
                <a:ext uri="{FF2B5EF4-FFF2-40B4-BE49-F238E27FC236}">
                  <a16:creationId xmlns:a16="http://schemas.microsoft.com/office/drawing/2014/main" id="{5E591FAB-8185-414C-B18C-16EDEEF1E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8751" y="7778750"/>
              <a:ext cx="1681163" cy="2528888"/>
            </a:xfrm>
            <a:custGeom>
              <a:avLst/>
              <a:gdLst>
                <a:gd name="T0" fmla="*/ 1819 w 2209"/>
                <a:gd name="T1" fmla="*/ 0 h 3324"/>
                <a:gd name="T2" fmla="*/ 1220 w 2209"/>
                <a:gd name="T3" fmla="*/ 2794 h 3324"/>
                <a:gd name="T4" fmla="*/ 262 w 2209"/>
                <a:gd name="T5" fmla="*/ 2794 h 3324"/>
                <a:gd name="T6" fmla="*/ 0 w 2209"/>
                <a:gd name="T7" fmla="*/ 3056 h 3324"/>
                <a:gd name="T8" fmla="*/ 0 w 2209"/>
                <a:gd name="T9" fmla="*/ 3324 h 3324"/>
                <a:gd name="T10" fmla="*/ 1180 w 2209"/>
                <a:gd name="T11" fmla="*/ 3324 h 3324"/>
                <a:gd name="T12" fmla="*/ 1641 w 2209"/>
                <a:gd name="T13" fmla="*/ 2952 h 3324"/>
                <a:gd name="T14" fmla="*/ 2156 w 2209"/>
                <a:gd name="T15" fmla="*/ 554 h 3324"/>
                <a:gd name="T16" fmla="*/ 1819 w 2209"/>
                <a:gd name="T17" fmla="*/ 0 h 3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9" h="3324">
                  <a:moveTo>
                    <a:pt x="1819" y="0"/>
                  </a:moveTo>
                  <a:lnTo>
                    <a:pt x="1220" y="2794"/>
                  </a:lnTo>
                  <a:lnTo>
                    <a:pt x="262" y="2794"/>
                  </a:lnTo>
                  <a:cubicBezTo>
                    <a:pt x="117" y="2794"/>
                    <a:pt x="0" y="2912"/>
                    <a:pt x="0" y="3056"/>
                  </a:cubicBezTo>
                  <a:lnTo>
                    <a:pt x="0" y="3324"/>
                  </a:lnTo>
                  <a:lnTo>
                    <a:pt x="1180" y="3324"/>
                  </a:lnTo>
                  <a:cubicBezTo>
                    <a:pt x="1402" y="3324"/>
                    <a:pt x="1595" y="3169"/>
                    <a:pt x="1641" y="2952"/>
                  </a:cubicBezTo>
                  <a:lnTo>
                    <a:pt x="2156" y="554"/>
                  </a:lnTo>
                  <a:cubicBezTo>
                    <a:pt x="2209" y="303"/>
                    <a:pt x="2054" y="64"/>
                    <a:pt x="1819" y="0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1" name="Freeform 269">
              <a:extLst>
                <a:ext uri="{FF2B5EF4-FFF2-40B4-BE49-F238E27FC236}">
                  <a16:creationId xmlns:a16="http://schemas.microsoft.com/office/drawing/2014/main" id="{6103598B-EEC6-4F29-B844-CBD8F6469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5988" y="8404225"/>
              <a:ext cx="438150" cy="239713"/>
            </a:xfrm>
            <a:custGeom>
              <a:avLst/>
              <a:gdLst>
                <a:gd name="T0" fmla="*/ 544 w 577"/>
                <a:gd name="T1" fmla="*/ 107 h 316"/>
                <a:gd name="T2" fmla="*/ 481 w 577"/>
                <a:gd name="T3" fmla="*/ 40 h 316"/>
                <a:gd name="T4" fmla="*/ 398 w 577"/>
                <a:gd name="T5" fmla="*/ 39 h 316"/>
                <a:gd name="T6" fmla="*/ 310 w 577"/>
                <a:gd name="T7" fmla="*/ 2 h 316"/>
                <a:gd name="T8" fmla="*/ 229 w 577"/>
                <a:gd name="T9" fmla="*/ 34 h 316"/>
                <a:gd name="T10" fmla="*/ 112 w 577"/>
                <a:gd name="T11" fmla="*/ 18 h 316"/>
                <a:gd name="T12" fmla="*/ 0 w 577"/>
                <a:gd name="T13" fmla="*/ 236 h 316"/>
                <a:gd name="T14" fmla="*/ 577 w 577"/>
                <a:gd name="T15" fmla="*/ 316 h 316"/>
                <a:gd name="T16" fmla="*/ 544 w 577"/>
                <a:gd name="T17" fmla="*/ 10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7" h="316">
                  <a:moveTo>
                    <a:pt x="544" y="107"/>
                  </a:moveTo>
                  <a:cubicBezTo>
                    <a:pt x="539" y="77"/>
                    <a:pt x="521" y="46"/>
                    <a:pt x="481" y="40"/>
                  </a:cubicBezTo>
                  <a:cubicBezTo>
                    <a:pt x="461" y="37"/>
                    <a:pt x="407" y="44"/>
                    <a:pt x="398" y="39"/>
                  </a:cubicBezTo>
                  <a:cubicBezTo>
                    <a:pt x="392" y="36"/>
                    <a:pt x="348" y="3"/>
                    <a:pt x="310" y="2"/>
                  </a:cubicBezTo>
                  <a:cubicBezTo>
                    <a:pt x="272" y="1"/>
                    <a:pt x="237" y="34"/>
                    <a:pt x="229" y="34"/>
                  </a:cubicBezTo>
                  <a:cubicBezTo>
                    <a:pt x="221" y="34"/>
                    <a:pt x="156" y="0"/>
                    <a:pt x="112" y="18"/>
                  </a:cubicBezTo>
                  <a:cubicBezTo>
                    <a:pt x="10" y="58"/>
                    <a:pt x="0" y="236"/>
                    <a:pt x="0" y="236"/>
                  </a:cubicBezTo>
                  <a:lnTo>
                    <a:pt x="577" y="316"/>
                  </a:lnTo>
                  <a:lnTo>
                    <a:pt x="544" y="107"/>
                  </a:ln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2" name="Rectangle 270">
              <a:extLst>
                <a:ext uri="{FF2B5EF4-FFF2-40B4-BE49-F238E27FC236}">
                  <a16:creationId xmlns:a16="http://schemas.microsoft.com/office/drawing/2014/main" id="{5DAE25A1-0A64-4639-8CAC-B0CED91F1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738" y="8710612"/>
              <a:ext cx="7375525" cy="333375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1B8535-C8FB-43B3-80B9-4062AF30B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0837" y="12695237"/>
              <a:ext cx="6618288" cy="265113"/>
            </a:xfrm>
            <a:custGeom>
              <a:avLst/>
              <a:gdLst>
                <a:gd name="connsiteX0" fmla="*/ 6446838 w 6618288"/>
                <a:gd name="connsiteY0" fmla="*/ 0 h 265113"/>
                <a:gd name="connsiteX1" fmla="*/ 6618288 w 6618288"/>
                <a:gd name="connsiteY1" fmla="*/ 0 h 265113"/>
                <a:gd name="connsiteX2" fmla="*/ 6618288 w 6618288"/>
                <a:gd name="connsiteY2" fmla="*/ 178779 h 265113"/>
                <a:gd name="connsiteX3" fmla="*/ 6532944 w 6618288"/>
                <a:gd name="connsiteY3" fmla="*/ 265113 h 265113"/>
                <a:gd name="connsiteX4" fmla="*/ 6446838 w 6618288"/>
                <a:gd name="connsiteY4" fmla="*/ 178779 h 265113"/>
                <a:gd name="connsiteX5" fmla="*/ 0 w 6618288"/>
                <a:gd name="connsiteY5" fmla="*/ 0 h 265113"/>
                <a:gd name="connsiteX6" fmla="*/ 2411413 w 6618288"/>
                <a:gd name="connsiteY6" fmla="*/ 0 h 265113"/>
                <a:gd name="connsiteX7" fmla="*/ 2410652 w 6618288"/>
                <a:gd name="connsiteY7" fmla="*/ 180307 h 265113"/>
                <a:gd name="connsiteX8" fmla="*/ 2326161 w 6618288"/>
                <a:gd name="connsiteY8" fmla="*/ 265113 h 265113"/>
                <a:gd name="connsiteX9" fmla="*/ 84491 w 6618288"/>
                <a:gd name="connsiteY9" fmla="*/ 265113 h 265113"/>
                <a:gd name="connsiteX10" fmla="*/ 0 w 6618288"/>
                <a:gd name="connsiteY10" fmla="*/ 180307 h 26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18288" h="265113">
                  <a:moveTo>
                    <a:pt x="6446838" y="0"/>
                  </a:moveTo>
                  <a:lnTo>
                    <a:pt x="6618288" y="0"/>
                  </a:lnTo>
                  <a:lnTo>
                    <a:pt x="6618288" y="178779"/>
                  </a:lnTo>
                  <a:cubicBezTo>
                    <a:pt x="6618288" y="226148"/>
                    <a:pt x="6580188" y="265113"/>
                    <a:pt x="6532944" y="265113"/>
                  </a:cubicBezTo>
                  <a:cubicBezTo>
                    <a:pt x="6484938" y="265113"/>
                    <a:pt x="6446838" y="226148"/>
                    <a:pt x="6446838" y="178779"/>
                  </a:cubicBezTo>
                  <a:close/>
                  <a:moveTo>
                    <a:pt x="0" y="0"/>
                  </a:moveTo>
                  <a:lnTo>
                    <a:pt x="2411413" y="0"/>
                  </a:lnTo>
                  <a:lnTo>
                    <a:pt x="2410652" y="180307"/>
                  </a:lnTo>
                  <a:cubicBezTo>
                    <a:pt x="2410652" y="226912"/>
                    <a:pt x="2372593" y="265113"/>
                    <a:pt x="2326161" y="265113"/>
                  </a:cubicBezTo>
                  <a:lnTo>
                    <a:pt x="84491" y="265113"/>
                  </a:lnTo>
                  <a:cubicBezTo>
                    <a:pt x="38059" y="265113"/>
                    <a:pt x="0" y="226912"/>
                    <a:pt x="0" y="180307"/>
                  </a:cubicBez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4" name="Freeform 272">
              <a:extLst>
                <a:ext uri="{FF2B5EF4-FFF2-40B4-BE49-F238E27FC236}">
                  <a16:creationId xmlns:a16="http://schemas.microsoft.com/office/drawing/2014/main" id="{8AAC24DF-2D13-4988-829C-AD525722B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0838" y="9043987"/>
              <a:ext cx="6838950" cy="3916363"/>
            </a:xfrm>
            <a:custGeom>
              <a:avLst/>
              <a:gdLst>
                <a:gd name="T0" fmla="*/ 8985 w 8985"/>
                <a:gd name="T1" fmla="*/ 0 h 5147"/>
                <a:gd name="T2" fmla="*/ 0 w 8985"/>
                <a:gd name="T3" fmla="*/ 0 h 5147"/>
                <a:gd name="T4" fmla="*/ 0 w 8985"/>
                <a:gd name="T5" fmla="*/ 4800 h 5147"/>
                <a:gd name="T6" fmla="*/ 3168 w 8985"/>
                <a:gd name="T7" fmla="*/ 4800 h 5147"/>
                <a:gd name="T8" fmla="*/ 3178 w 8985"/>
                <a:gd name="T9" fmla="*/ 632 h 5147"/>
                <a:gd name="T10" fmla="*/ 8470 w 8985"/>
                <a:gd name="T11" fmla="*/ 629 h 5147"/>
                <a:gd name="T12" fmla="*/ 8470 w 8985"/>
                <a:gd name="T13" fmla="*/ 5034 h 5147"/>
                <a:gd name="T14" fmla="*/ 8583 w 8985"/>
                <a:gd name="T15" fmla="*/ 5147 h 5147"/>
                <a:gd name="T16" fmla="*/ 8695 w 8985"/>
                <a:gd name="T17" fmla="*/ 5034 h 5147"/>
                <a:gd name="T18" fmla="*/ 8695 w 8985"/>
                <a:gd name="T19" fmla="*/ 629 h 5147"/>
                <a:gd name="T20" fmla="*/ 8985 w 8985"/>
                <a:gd name="T21" fmla="*/ 629 h 5147"/>
                <a:gd name="T22" fmla="*/ 8985 w 8985"/>
                <a:gd name="T23" fmla="*/ 0 h 5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85" h="5147">
                  <a:moveTo>
                    <a:pt x="8985" y="0"/>
                  </a:moveTo>
                  <a:lnTo>
                    <a:pt x="0" y="0"/>
                  </a:lnTo>
                  <a:lnTo>
                    <a:pt x="0" y="4800"/>
                  </a:lnTo>
                  <a:lnTo>
                    <a:pt x="3168" y="4800"/>
                  </a:lnTo>
                  <a:lnTo>
                    <a:pt x="3178" y="632"/>
                  </a:lnTo>
                  <a:lnTo>
                    <a:pt x="8470" y="629"/>
                  </a:lnTo>
                  <a:lnTo>
                    <a:pt x="8470" y="5034"/>
                  </a:lnTo>
                  <a:cubicBezTo>
                    <a:pt x="8470" y="5096"/>
                    <a:pt x="8520" y="5147"/>
                    <a:pt x="8583" y="5147"/>
                  </a:cubicBezTo>
                  <a:cubicBezTo>
                    <a:pt x="8645" y="5147"/>
                    <a:pt x="8695" y="5096"/>
                    <a:pt x="8695" y="5034"/>
                  </a:cubicBezTo>
                  <a:lnTo>
                    <a:pt x="8695" y="629"/>
                  </a:lnTo>
                  <a:lnTo>
                    <a:pt x="8985" y="629"/>
                  </a:lnTo>
                  <a:lnTo>
                    <a:pt x="8985" y="0"/>
                  </a:lnTo>
                  <a:close/>
                </a:path>
              </a:pathLst>
            </a:custGeom>
            <a:gradFill>
              <a:gsLst>
                <a:gs pos="26000">
                  <a:srgbClr val="FFFFFF"/>
                </a:gs>
                <a:gs pos="0">
                  <a:srgbClr val="8AB6CE"/>
                </a:gs>
                <a:gs pos="98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5" name="Rectangle 274">
              <a:extLst>
                <a:ext uri="{FF2B5EF4-FFF2-40B4-BE49-F238E27FC236}">
                  <a16:creationId xmlns:a16="http://schemas.microsoft.com/office/drawing/2014/main" id="{375EB718-44F2-4450-8FBF-3EEED118F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9163" y="8583612"/>
              <a:ext cx="1085850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6" name="Freeform 275">
              <a:extLst>
                <a:ext uri="{FF2B5EF4-FFF2-40B4-BE49-F238E27FC236}">
                  <a16:creationId xmlns:a16="http://schemas.microsoft.com/office/drawing/2014/main" id="{E91C18D2-A0B8-4081-8EAA-C0A262B4C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5013" y="8583612"/>
              <a:ext cx="746125" cy="127000"/>
            </a:xfrm>
            <a:custGeom>
              <a:avLst/>
              <a:gdLst>
                <a:gd name="T0" fmla="*/ 902 w 980"/>
                <a:gd name="T1" fmla="*/ 79 h 167"/>
                <a:gd name="T2" fmla="*/ 238 w 980"/>
                <a:gd name="T3" fmla="*/ 0 h 167"/>
                <a:gd name="T4" fmla="*/ 0 w 980"/>
                <a:gd name="T5" fmla="*/ 0 h 167"/>
                <a:gd name="T6" fmla="*/ 0 w 980"/>
                <a:gd name="T7" fmla="*/ 167 h 167"/>
                <a:gd name="T8" fmla="*/ 980 w 980"/>
                <a:gd name="T9" fmla="*/ 167 h 167"/>
                <a:gd name="T10" fmla="*/ 902 w 980"/>
                <a:gd name="T11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0" h="167">
                  <a:moveTo>
                    <a:pt x="902" y="79"/>
                  </a:moveTo>
                  <a:lnTo>
                    <a:pt x="238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980" y="167"/>
                  </a:lnTo>
                  <a:cubicBezTo>
                    <a:pt x="980" y="122"/>
                    <a:pt x="946" y="84"/>
                    <a:pt x="902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7" name="Rectangle 276">
              <a:extLst>
                <a:ext uri="{FF2B5EF4-FFF2-40B4-BE49-F238E27FC236}">
                  <a16:creationId xmlns:a16="http://schemas.microsoft.com/office/drawing/2014/main" id="{598990B1-DDD0-4F20-A9EC-EC9D1842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9163" y="8583612"/>
              <a:ext cx="1085850" cy="127000"/>
            </a:xfrm>
            <a:prstGeom prst="rect">
              <a:avLst/>
            </a:prstGeom>
            <a:solidFill>
              <a:srgbClr val="ABACC4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8" name="Rectangle 277">
              <a:extLst>
                <a:ext uri="{FF2B5EF4-FFF2-40B4-BE49-F238E27FC236}">
                  <a16:creationId xmlns:a16="http://schemas.microsoft.com/office/drawing/2014/main" id="{DBCB22AE-1BF8-4CAF-AD31-CA3CDCB7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1" y="6650037"/>
              <a:ext cx="2368550" cy="144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09" name="Rectangle 278">
              <a:extLst>
                <a:ext uri="{FF2B5EF4-FFF2-40B4-BE49-F238E27FC236}">
                  <a16:creationId xmlns:a16="http://schemas.microsoft.com/office/drawing/2014/main" id="{5FE6203B-5540-4E5E-AEC4-224A2D27B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9301" y="7526337"/>
              <a:ext cx="533400" cy="566738"/>
            </a:xfrm>
            <a:prstGeom prst="rect">
              <a:avLst/>
            </a:prstGeom>
            <a:solidFill>
              <a:srgbClr val="ABACC4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0" name="Rectangle 279">
              <a:extLst>
                <a:ext uri="{FF2B5EF4-FFF2-40B4-BE49-F238E27FC236}">
                  <a16:creationId xmlns:a16="http://schemas.microsoft.com/office/drawing/2014/main" id="{982E1EEF-3B11-4E70-A930-64396707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38" y="8624887"/>
              <a:ext cx="1255713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1" name="Freeform 280">
              <a:extLst>
                <a:ext uri="{FF2B5EF4-FFF2-40B4-BE49-F238E27FC236}">
                  <a16:creationId xmlns:a16="http://schemas.microsoft.com/office/drawing/2014/main" id="{D3B59004-183A-44F9-B0C1-813307E2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4338" y="7526337"/>
              <a:ext cx="868363" cy="1098550"/>
            </a:xfrm>
            <a:custGeom>
              <a:avLst/>
              <a:gdLst>
                <a:gd name="T0" fmla="*/ 440 w 1141"/>
                <a:gd name="T1" fmla="*/ 0 h 1443"/>
                <a:gd name="T2" fmla="*/ 0 w 1141"/>
                <a:gd name="T3" fmla="*/ 1443 h 1443"/>
                <a:gd name="T4" fmla="*/ 702 w 1141"/>
                <a:gd name="T5" fmla="*/ 1443 h 1443"/>
                <a:gd name="T6" fmla="*/ 1141 w 1141"/>
                <a:gd name="T7" fmla="*/ 0 h 1443"/>
                <a:gd name="T8" fmla="*/ 440 w 1141"/>
                <a:gd name="T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443">
                  <a:moveTo>
                    <a:pt x="440" y="0"/>
                  </a:moveTo>
                  <a:lnTo>
                    <a:pt x="0" y="1443"/>
                  </a:lnTo>
                  <a:lnTo>
                    <a:pt x="702" y="1443"/>
                  </a:lnTo>
                  <a:lnTo>
                    <a:pt x="1141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2" name="Freeform 281">
              <a:extLst>
                <a:ext uri="{FF2B5EF4-FFF2-40B4-BE49-F238E27FC236}">
                  <a16:creationId xmlns:a16="http://schemas.microsoft.com/office/drawing/2014/main" id="{1A2308CD-A8A8-48DE-8E0D-C10FBE642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9326" y="7526337"/>
              <a:ext cx="379413" cy="1098550"/>
            </a:xfrm>
            <a:custGeom>
              <a:avLst/>
              <a:gdLst>
                <a:gd name="T0" fmla="*/ 444 w 498"/>
                <a:gd name="T1" fmla="*/ 0 h 1443"/>
                <a:gd name="T2" fmla="*/ 439 w 498"/>
                <a:gd name="T3" fmla="*/ 0 h 1443"/>
                <a:gd name="T4" fmla="*/ 0 w 498"/>
                <a:gd name="T5" fmla="*/ 1443 h 1443"/>
                <a:gd name="T6" fmla="*/ 68 w 498"/>
                <a:gd name="T7" fmla="*/ 1443 h 1443"/>
                <a:gd name="T8" fmla="*/ 489 w 498"/>
                <a:gd name="T9" fmla="*/ 61 h 1443"/>
                <a:gd name="T10" fmla="*/ 444 w 498"/>
                <a:gd name="T11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443">
                  <a:moveTo>
                    <a:pt x="444" y="0"/>
                  </a:moveTo>
                  <a:lnTo>
                    <a:pt x="439" y="0"/>
                  </a:lnTo>
                  <a:lnTo>
                    <a:pt x="0" y="1443"/>
                  </a:lnTo>
                  <a:lnTo>
                    <a:pt x="68" y="1443"/>
                  </a:lnTo>
                  <a:lnTo>
                    <a:pt x="489" y="61"/>
                  </a:lnTo>
                  <a:cubicBezTo>
                    <a:pt x="498" y="30"/>
                    <a:pt x="476" y="0"/>
                    <a:pt x="444" y="0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C9D5EB4-85EC-4889-AF1A-7955333AD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501" y="7796212"/>
              <a:ext cx="1312863" cy="153988"/>
            </a:xfrm>
            <a:custGeom>
              <a:avLst/>
              <a:gdLst>
                <a:gd name="connsiteX0" fmla="*/ 1269999 w 1312863"/>
                <a:gd name="connsiteY0" fmla="*/ 34925 h 153988"/>
                <a:gd name="connsiteX1" fmla="*/ 1312863 w 1312863"/>
                <a:gd name="connsiteY1" fmla="*/ 77788 h 153988"/>
                <a:gd name="connsiteX2" fmla="*/ 1269999 w 1312863"/>
                <a:gd name="connsiteY2" fmla="*/ 120651 h 153988"/>
                <a:gd name="connsiteX3" fmla="*/ 1227137 w 1312863"/>
                <a:gd name="connsiteY3" fmla="*/ 77788 h 153988"/>
                <a:gd name="connsiteX4" fmla="*/ 1269999 w 1312863"/>
                <a:gd name="connsiteY4" fmla="*/ 34925 h 153988"/>
                <a:gd name="connsiteX5" fmla="*/ 187325 w 1312863"/>
                <a:gd name="connsiteY5" fmla="*/ 0 h 153988"/>
                <a:gd name="connsiteX6" fmla="*/ 249239 w 1312863"/>
                <a:gd name="connsiteY6" fmla="*/ 0 h 153988"/>
                <a:gd name="connsiteX7" fmla="*/ 249239 w 1312863"/>
                <a:gd name="connsiteY7" fmla="*/ 153988 h 153988"/>
                <a:gd name="connsiteX8" fmla="*/ 187325 w 1312863"/>
                <a:gd name="connsiteY8" fmla="*/ 153988 h 153988"/>
                <a:gd name="connsiteX9" fmla="*/ 0 w 1312863"/>
                <a:gd name="connsiteY9" fmla="*/ 0 h 153988"/>
                <a:gd name="connsiteX10" fmla="*/ 60325 w 1312863"/>
                <a:gd name="connsiteY10" fmla="*/ 0 h 153988"/>
                <a:gd name="connsiteX11" fmla="*/ 60325 w 1312863"/>
                <a:gd name="connsiteY11" fmla="*/ 153988 h 153988"/>
                <a:gd name="connsiteX12" fmla="*/ 0 w 1312863"/>
                <a:gd name="connsiteY12" fmla="*/ 153988 h 15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2863" h="153988">
                  <a:moveTo>
                    <a:pt x="1269999" y="34925"/>
                  </a:moveTo>
                  <a:cubicBezTo>
                    <a:pt x="1293673" y="34925"/>
                    <a:pt x="1312863" y="54115"/>
                    <a:pt x="1312863" y="77788"/>
                  </a:cubicBezTo>
                  <a:cubicBezTo>
                    <a:pt x="1312863" y="101461"/>
                    <a:pt x="1293673" y="120651"/>
                    <a:pt x="1269999" y="120651"/>
                  </a:cubicBezTo>
                  <a:cubicBezTo>
                    <a:pt x="1246327" y="120651"/>
                    <a:pt x="1227137" y="101461"/>
                    <a:pt x="1227137" y="77788"/>
                  </a:cubicBezTo>
                  <a:cubicBezTo>
                    <a:pt x="1227137" y="54115"/>
                    <a:pt x="1246327" y="34925"/>
                    <a:pt x="1269999" y="34925"/>
                  </a:cubicBezTo>
                  <a:close/>
                  <a:moveTo>
                    <a:pt x="187325" y="0"/>
                  </a:moveTo>
                  <a:lnTo>
                    <a:pt x="249239" y="0"/>
                  </a:lnTo>
                  <a:lnTo>
                    <a:pt x="249239" y="153988"/>
                  </a:lnTo>
                  <a:lnTo>
                    <a:pt x="187325" y="153988"/>
                  </a:lnTo>
                  <a:close/>
                  <a:moveTo>
                    <a:pt x="0" y="0"/>
                  </a:moveTo>
                  <a:lnTo>
                    <a:pt x="60325" y="0"/>
                  </a:lnTo>
                  <a:lnTo>
                    <a:pt x="60325" y="153988"/>
                  </a:lnTo>
                  <a:lnTo>
                    <a:pt x="0" y="153988"/>
                  </a:ln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4" name="Freeform 285">
              <a:extLst>
                <a:ext uri="{FF2B5EF4-FFF2-40B4-BE49-F238E27FC236}">
                  <a16:creationId xmlns:a16="http://schemas.microsoft.com/office/drawing/2014/main" id="{8077B16D-B796-4854-A425-C3F75419F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4338" y="7526337"/>
              <a:ext cx="868363" cy="1098550"/>
            </a:xfrm>
            <a:custGeom>
              <a:avLst/>
              <a:gdLst>
                <a:gd name="T0" fmla="*/ 440 w 1141"/>
                <a:gd name="T1" fmla="*/ 0 h 1443"/>
                <a:gd name="T2" fmla="*/ 0 w 1141"/>
                <a:gd name="T3" fmla="*/ 1443 h 1443"/>
                <a:gd name="T4" fmla="*/ 702 w 1141"/>
                <a:gd name="T5" fmla="*/ 1443 h 1443"/>
                <a:gd name="T6" fmla="*/ 1141 w 1141"/>
                <a:gd name="T7" fmla="*/ 0 h 1443"/>
                <a:gd name="T8" fmla="*/ 440 w 1141"/>
                <a:gd name="T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443">
                  <a:moveTo>
                    <a:pt x="440" y="0"/>
                  </a:moveTo>
                  <a:lnTo>
                    <a:pt x="0" y="1443"/>
                  </a:lnTo>
                  <a:lnTo>
                    <a:pt x="702" y="1443"/>
                  </a:lnTo>
                  <a:lnTo>
                    <a:pt x="1141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ABACC4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135A100-5496-4298-BF06-58856E764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4522" y="9388344"/>
              <a:ext cx="1607691" cy="2248030"/>
            </a:xfrm>
            <a:custGeom>
              <a:avLst/>
              <a:gdLst>
                <a:gd name="connsiteX0" fmla="*/ 1585317 w 1607691"/>
                <a:gd name="connsiteY0" fmla="*/ 2 h 2248030"/>
                <a:gd name="connsiteX1" fmla="*/ 1604130 w 1607691"/>
                <a:gd name="connsiteY1" fmla="*/ 6435 h 2248030"/>
                <a:gd name="connsiteX2" fmla="*/ 1439248 w 1607691"/>
                <a:gd name="connsiteY2" fmla="*/ 261213 h 2248030"/>
                <a:gd name="connsiteX3" fmla="*/ 1338166 w 1607691"/>
                <a:gd name="connsiteY3" fmla="*/ 272195 h 2248030"/>
                <a:gd name="connsiteX4" fmla="*/ 1324547 w 1607691"/>
                <a:gd name="connsiteY4" fmla="*/ 260988 h 2248030"/>
                <a:gd name="connsiteX5" fmla="*/ 1324527 w 1607691"/>
                <a:gd name="connsiteY5" fmla="*/ 261019 h 2248030"/>
                <a:gd name="connsiteX6" fmla="*/ 1211648 w 1607691"/>
                <a:gd name="connsiteY6" fmla="*/ 350055 h 2248030"/>
                <a:gd name="connsiteX7" fmla="*/ 1239755 w 1607691"/>
                <a:gd name="connsiteY7" fmla="*/ 349032 h 2248030"/>
                <a:gd name="connsiteX8" fmla="*/ 1274087 w 1607691"/>
                <a:gd name="connsiteY8" fmla="*/ 361734 h 2248030"/>
                <a:gd name="connsiteX9" fmla="*/ 1472107 w 1607691"/>
                <a:gd name="connsiteY9" fmla="*/ 593896 h 2248030"/>
                <a:gd name="connsiteX10" fmla="*/ 1176601 w 1607691"/>
                <a:gd name="connsiteY10" fmla="*/ 517777 h 2248030"/>
                <a:gd name="connsiteX11" fmla="*/ 1134188 w 1607691"/>
                <a:gd name="connsiteY11" fmla="*/ 425400 h 2248030"/>
                <a:gd name="connsiteX12" fmla="*/ 1139024 w 1607691"/>
                <a:gd name="connsiteY12" fmla="*/ 412472 h 2248030"/>
                <a:gd name="connsiteX13" fmla="*/ 1102627 w 1607691"/>
                <a:gd name="connsiteY13" fmla="*/ 443858 h 2248030"/>
                <a:gd name="connsiteX14" fmla="*/ 917253 w 1607691"/>
                <a:gd name="connsiteY14" fmla="*/ 626723 h 2248030"/>
                <a:gd name="connsiteX15" fmla="*/ 917162 w 1607691"/>
                <a:gd name="connsiteY15" fmla="*/ 626825 h 2248030"/>
                <a:gd name="connsiteX16" fmla="*/ 919643 w 1607691"/>
                <a:gd name="connsiteY16" fmla="*/ 624657 h 2248030"/>
                <a:gd name="connsiteX17" fmla="*/ 971480 w 1607691"/>
                <a:gd name="connsiteY17" fmla="*/ 617787 h 2248030"/>
                <a:gd name="connsiteX18" fmla="*/ 1005800 w 1607691"/>
                <a:gd name="connsiteY18" fmla="*/ 630859 h 2248030"/>
                <a:gd name="connsiteX19" fmla="*/ 1203820 w 1607691"/>
                <a:gd name="connsiteY19" fmla="*/ 862902 h 2248030"/>
                <a:gd name="connsiteX20" fmla="*/ 908314 w 1607691"/>
                <a:gd name="connsiteY20" fmla="*/ 787335 h 2248030"/>
                <a:gd name="connsiteX21" fmla="*/ 866329 w 1607691"/>
                <a:gd name="connsiteY21" fmla="*/ 694272 h 2248030"/>
                <a:gd name="connsiteX22" fmla="*/ 872840 w 1607691"/>
                <a:gd name="connsiteY22" fmla="*/ 677096 h 2248030"/>
                <a:gd name="connsiteX23" fmla="*/ 837253 w 1607691"/>
                <a:gd name="connsiteY23" fmla="*/ 717460 h 2248030"/>
                <a:gd name="connsiteX24" fmla="*/ 700610 w 1607691"/>
                <a:gd name="connsiteY24" fmla="*/ 896135 h 2248030"/>
                <a:gd name="connsiteX25" fmla="*/ 687677 w 1607691"/>
                <a:gd name="connsiteY25" fmla="*/ 915803 h 2248030"/>
                <a:gd name="connsiteX26" fmla="*/ 718334 w 1607691"/>
                <a:gd name="connsiteY26" fmla="*/ 905544 h 2248030"/>
                <a:gd name="connsiteX27" fmla="*/ 770512 w 1607691"/>
                <a:gd name="connsiteY27" fmla="*/ 919638 h 2248030"/>
                <a:gd name="connsiteX28" fmla="*/ 968096 w 1607691"/>
                <a:gd name="connsiteY28" fmla="*/ 1150447 h 2248030"/>
                <a:gd name="connsiteX29" fmla="*/ 673239 w 1607691"/>
                <a:gd name="connsiteY29" fmla="*/ 1075282 h 2248030"/>
                <a:gd name="connsiteX30" fmla="*/ 630620 w 1607691"/>
                <a:gd name="connsiteY30" fmla="*/ 1009204 h 2248030"/>
                <a:gd name="connsiteX31" fmla="*/ 630659 w 1607691"/>
                <a:gd name="connsiteY31" fmla="*/ 1005758 h 2248030"/>
                <a:gd name="connsiteX32" fmla="*/ 547981 w 1607691"/>
                <a:gd name="connsiteY32" fmla="*/ 1152916 h 2248030"/>
                <a:gd name="connsiteX33" fmla="*/ 482276 w 1607691"/>
                <a:gd name="connsiteY33" fmla="*/ 1300177 h 2248030"/>
                <a:gd name="connsiteX34" fmla="*/ 520961 w 1607691"/>
                <a:gd name="connsiteY34" fmla="*/ 1280892 h 2248030"/>
                <a:gd name="connsiteX35" fmla="*/ 574123 w 1607691"/>
                <a:gd name="connsiteY35" fmla="*/ 1287460 h 2248030"/>
                <a:gd name="connsiteX36" fmla="*/ 801976 w 1607691"/>
                <a:gd name="connsiteY36" fmla="*/ 1488711 h 2248030"/>
                <a:gd name="connsiteX37" fmla="*/ 499691 w 1607691"/>
                <a:gd name="connsiteY37" fmla="*/ 1454536 h 2248030"/>
                <a:gd name="connsiteX38" fmla="*/ 448724 w 1607691"/>
                <a:gd name="connsiteY38" fmla="*/ 1395515 h 2248030"/>
                <a:gd name="connsiteX39" fmla="*/ 448584 w 1607691"/>
                <a:gd name="connsiteY39" fmla="*/ 1394395 h 2248030"/>
                <a:gd name="connsiteX40" fmla="*/ 425215 w 1607691"/>
                <a:gd name="connsiteY40" fmla="*/ 1462479 h 2248030"/>
                <a:gd name="connsiteX41" fmla="*/ 391167 w 1607691"/>
                <a:gd name="connsiteY41" fmla="*/ 1598123 h 2248030"/>
                <a:gd name="connsiteX42" fmla="*/ 369092 w 1607691"/>
                <a:gd name="connsiteY42" fmla="*/ 1731861 h 2248030"/>
                <a:gd name="connsiteX43" fmla="*/ 365748 w 1607691"/>
                <a:gd name="connsiteY43" fmla="*/ 1771121 h 2248030"/>
                <a:gd name="connsiteX44" fmla="*/ 385671 w 1607691"/>
                <a:gd name="connsiteY44" fmla="*/ 1747478 h 2248030"/>
                <a:gd name="connsiteX45" fmla="*/ 437324 w 1607691"/>
                <a:gd name="connsiteY45" fmla="*/ 1732092 h 2248030"/>
                <a:gd name="connsiteX46" fmla="*/ 725783 w 1607691"/>
                <a:gd name="connsiteY46" fmla="*/ 1826819 h 2248030"/>
                <a:gd name="connsiteX47" fmla="*/ 435046 w 1607691"/>
                <a:gd name="connsiteY47" fmla="*/ 1915484 h 2248030"/>
                <a:gd name="connsiteX48" fmla="*/ 384247 w 1607691"/>
                <a:gd name="connsiteY48" fmla="*/ 1899285 h 2248030"/>
                <a:gd name="connsiteX49" fmla="*/ 358566 w 1607691"/>
                <a:gd name="connsiteY49" fmla="*/ 1867565 h 2248030"/>
                <a:gd name="connsiteX50" fmla="*/ 357417 w 1607691"/>
                <a:gd name="connsiteY50" fmla="*/ 1961061 h 2248030"/>
                <a:gd name="connsiteX51" fmla="*/ 391928 w 1607691"/>
                <a:gd name="connsiteY51" fmla="*/ 2231288 h 2248030"/>
                <a:gd name="connsiteX52" fmla="*/ 383554 w 1607691"/>
                <a:gd name="connsiteY52" fmla="*/ 2247269 h 2248030"/>
                <a:gd name="connsiteX53" fmla="*/ 378225 w 1607691"/>
                <a:gd name="connsiteY53" fmla="*/ 2248030 h 2248030"/>
                <a:gd name="connsiteX54" fmla="*/ 367567 w 1607691"/>
                <a:gd name="connsiteY54" fmla="*/ 2238898 h 2248030"/>
                <a:gd name="connsiteX55" fmla="*/ 332200 w 1607691"/>
                <a:gd name="connsiteY55" fmla="*/ 1963528 h 2248030"/>
                <a:gd name="connsiteX56" fmla="*/ 333334 w 1607691"/>
                <a:gd name="connsiteY56" fmla="*/ 1861464 h 2248030"/>
                <a:gd name="connsiteX57" fmla="*/ 314491 w 1607691"/>
                <a:gd name="connsiteY57" fmla="*/ 1884255 h 2248030"/>
                <a:gd name="connsiteX58" fmla="*/ 213418 w 1607691"/>
                <a:gd name="connsiteY58" fmla="*/ 1893386 h 2248030"/>
                <a:gd name="connsiteX59" fmla="*/ 1667 w 1607691"/>
                <a:gd name="connsiteY59" fmla="*/ 1674153 h 2248030"/>
                <a:gd name="connsiteX60" fmla="*/ 51059 w 1607691"/>
                <a:gd name="connsiteY60" fmla="*/ 1662575 h 2248030"/>
                <a:gd name="connsiteX61" fmla="*/ 300699 w 1607691"/>
                <a:gd name="connsiteY61" fmla="*/ 1730680 h 2248030"/>
                <a:gd name="connsiteX62" fmla="*/ 328389 w 1607691"/>
                <a:gd name="connsiteY62" fmla="*/ 1754229 h 2248030"/>
                <a:gd name="connsiteX63" fmla="*/ 339938 w 1607691"/>
                <a:gd name="connsiteY63" fmla="*/ 1776534 h 2248030"/>
                <a:gd name="connsiteX64" fmla="*/ 343783 w 1607691"/>
                <a:gd name="connsiteY64" fmla="*/ 1730773 h 2248030"/>
                <a:gd name="connsiteX65" fmla="*/ 366044 w 1607691"/>
                <a:gd name="connsiteY65" fmla="*/ 1595079 h 2248030"/>
                <a:gd name="connsiteX66" fmla="*/ 400455 w 1607691"/>
                <a:gd name="connsiteY66" fmla="*/ 1457374 h 2248030"/>
                <a:gd name="connsiteX67" fmla="*/ 433046 w 1607691"/>
                <a:gd name="connsiteY67" fmla="*/ 1362052 h 2248030"/>
                <a:gd name="connsiteX68" fmla="*/ 402219 w 1607691"/>
                <a:gd name="connsiteY68" fmla="*/ 1377640 h 2248030"/>
                <a:gd name="connsiteX69" fmla="*/ 305695 w 1607691"/>
                <a:gd name="connsiteY69" fmla="*/ 1346000 h 2248030"/>
                <a:gd name="connsiteX70" fmla="*/ 196513 w 1607691"/>
                <a:gd name="connsiteY70" fmla="*/ 1061716 h 2248030"/>
                <a:gd name="connsiteX71" fmla="*/ 216424 w 1607691"/>
                <a:gd name="connsiteY71" fmla="*/ 1059336 h 2248030"/>
                <a:gd name="connsiteX72" fmla="*/ 449998 w 1607691"/>
                <a:gd name="connsiteY72" fmla="*/ 1231982 h 2248030"/>
                <a:gd name="connsiteX73" fmla="*/ 466831 w 1607691"/>
                <a:gd name="connsiteY73" fmla="*/ 1264786 h 2248030"/>
                <a:gd name="connsiteX74" fmla="*/ 467383 w 1607691"/>
                <a:gd name="connsiteY74" fmla="*/ 1271901 h 2248030"/>
                <a:gd name="connsiteX75" fmla="*/ 524518 w 1607691"/>
                <a:gd name="connsiteY75" fmla="*/ 1143437 h 2248030"/>
                <a:gd name="connsiteX76" fmla="*/ 619777 w 1607691"/>
                <a:gd name="connsiteY76" fmla="*/ 973456 h 2248030"/>
                <a:gd name="connsiteX77" fmla="*/ 586994 w 1607691"/>
                <a:gd name="connsiteY77" fmla="*/ 984787 h 2248030"/>
                <a:gd name="connsiteX78" fmla="*/ 495940 w 1607691"/>
                <a:gd name="connsiteY78" fmla="*/ 940004 h 2248030"/>
                <a:gd name="connsiteX79" fmla="*/ 428062 w 1607691"/>
                <a:gd name="connsiteY79" fmla="*/ 642873 h 2248030"/>
                <a:gd name="connsiteX80" fmla="*/ 654573 w 1607691"/>
                <a:gd name="connsiteY80" fmla="*/ 847055 h 2248030"/>
                <a:gd name="connsiteX81" fmla="*/ 666609 w 1607691"/>
                <a:gd name="connsiteY81" fmla="*/ 881804 h 2248030"/>
                <a:gd name="connsiteX82" fmla="*/ 665281 w 1607691"/>
                <a:gd name="connsiteY82" fmla="*/ 903873 h 2248030"/>
                <a:gd name="connsiteX83" fmla="*/ 678759 w 1607691"/>
                <a:gd name="connsiteY83" fmla="*/ 883334 h 2248030"/>
                <a:gd name="connsiteX84" fmla="*/ 816849 w 1607691"/>
                <a:gd name="connsiteY84" fmla="*/ 702508 h 2248030"/>
                <a:gd name="connsiteX85" fmla="*/ 848122 w 1607691"/>
                <a:gd name="connsiteY85" fmla="*/ 667007 h 2248030"/>
                <a:gd name="connsiteX86" fmla="*/ 838248 w 1607691"/>
                <a:gd name="connsiteY86" fmla="*/ 670462 h 2248030"/>
                <a:gd name="connsiteX87" fmla="*/ 746765 w 1607691"/>
                <a:gd name="connsiteY87" fmla="*/ 625679 h 2248030"/>
                <a:gd name="connsiteX88" fmla="*/ 678887 w 1607691"/>
                <a:gd name="connsiteY88" fmla="*/ 328548 h 2248030"/>
                <a:gd name="connsiteX89" fmla="*/ 905398 w 1607691"/>
                <a:gd name="connsiteY89" fmla="*/ 532730 h 2248030"/>
                <a:gd name="connsiteX90" fmla="*/ 917434 w 1607691"/>
                <a:gd name="connsiteY90" fmla="*/ 567479 h 2248030"/>
                <a:gd name="connsiteX91" fmla="*/ 915968 w 1607691"/>
                <a:gd name="connsiteY91" fmla="*/ 591836 h 2248030"/>
                <a:gd name="connsiteX92" fmla="*/ 986958 w 1607691"/>
                <a:gd name="connsiteY92" fmla="*/ 518426 h 2248030"/>
                <a:gd name="connsiteX93" fmla="*/ 1085040 w 1607691"/>
                <a:gd name="connsiteY93" fmla="*/ 425883 h 2248030"/>
                <a:gd name="connsiteX94" fmla="*/ 1112629 w 1607691"/>
                <a:gd name="connsiteY94" fmla="*/ 402104 h 2248030"/>
                <a:gd name="connsiteX95" fmla="*/ 1077872 w 1607691"/>
                <a:gd name="connsiteY95" fmla="*/ 399838 h 2248030"/>
                <a:gd name="connsiteX96" fmla="*/ 1022405 w 1607691"/>
                <a:gd name="connsiteY96" fmla="*/ 357636 h 2248030"/>
                <a:gd name="connsiteX97" fmla="*/ 954897 w 1607691"/>
                <a:gd name="connsiteY97" fmla="*/ 60991 h 2248030"/>
                <a:gd name="connsiteX98" fmla="*/ 1180177 w 1607691"/>
                <a:gd name="connsiteY98" fmla="*/ 265077 h 2248030"/>
                <a:gd name="connsiteX99" fmla="*/ 1189754 w 1607691"/>
                <a:gd name="connsiteY99" fmla="*/ 334212 h 2248030"/>
                <a:gd name="connsiteX100" fmla="*/ 1188591 w 1607691"/>
                <a:gd name="connsiteY100" fmla="*/ 336631 h 2248030"/>
                <a:gd name="connsiteX101" fmla="*/ 1192352 w 1607691"/>
                <a:gd name="connsiteY101" fmla="*/ 333390 h 2248030"/>
                <a:gd name="connsiteX102" fmla="*/ 1306843 w 1607691"/>
                <a:gd name="connsiteY102" fmla="*/ 243170 h 2248030"/>
                <a:gd name="connsiteX103" fmla="*/ 1292636 w 1607691"/>
                <a:gd name="connsiteY103" fmla="*/ 217210 h 2248030"/>
                <a:gd name="connsiteX104" fmla="*/ 1322234 w 1607691"/>
                <a:gd name="connsiteY104" fmla="*/ 120175 h 2248030"/>
                <a:gd name="connsiteX105" fmla="*/ 1585317 w 1607691"/>
                <a:gd name="connsiteY105" fmla="*/ 2 h 224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607691" h="2248030">
                  <a:moveTo>
                    <a:pt x="1585317" y="2"/>
                  </a:moveTo>
                  <a:cubicBezTo>
                    <a:pt x="1594015" y="85"/>
                    <a:pt x="1600521" y="2075"/>
                    <a:pt x="1604130" y="6435"/>
                  </a:cubicBezTo>
                  <a:cubicBezTo>
                    <a:pt x="1633004" y="41315"/>
                    <a:pt x="1477999" y="229365"/>
                    <a:pt x="1439248" y="261213"/>
                  </a:cubicBezTo>
                  <a:cubicBezTo>
                    <a:pt x="1409614" y="285667"/>
                    <a:pt x="1369723" y="288794"/>
                    <a:pt x="1338166" y="272195"/>
                  </a:cubicBezTo>
                  <a:lnTo>
                    <a:pt x="1324547" y="260988"/>
                  </a:lnTo>
                  <a:lnTo>
                    <a:pt x="1324527" y="261019"/>
                  </a:lnTo>
                  <a:lnTo>
                    <a:pt x="1211648" y="350055"/>
                  </a:lnTo>
                  <a:lnTo>
                    <a:pt x="1239755" y="349032"/>
                  </a:lnTo>
                  <a:cubicBezTo>
                    <a:pt x="1251572" y="350887"/>
                    <a:pt x="1263234" y="355074"/>
                    <a:pt x="1274087" y="361734"/>
                  </a:cubicBezTo>
                  <a:cubicBezTo>
                    <a:pt x="1316738" y="388375"/>
                    <a:pt x="1496479" y="555075"/>
                    <a:pt x="1472107" y="593896"/>
                  </a:cubicBezTo>
                  <a:cubicBezTo>
                    <a:pt x="1447736" y="631955"/>
                    <a:pt x="1220013" y="544418"/>
                    <a:pt x="1176601" y="517777"/>
                  </a:cubicBezTo>
                  <a:cubicBezTo>
                    <a:pt x="1144041" y="497796"/>
                    <a:pt x="1128619" y="460688"/>
                    <a:pt x="1134188" y="425400"/>
                  </a:cubicBezTo>
                  <a:lnTo>
                    <a:pt x="1139024" y="412472"/>
                  </a:lnTo>
                  <a:lnTo>
                    <a:pt x="1102627" y="443858"/>
                  </a:lnTo>
                  <a:cubicBezTo>
                    <a:pt x="1034928" y="504933"/>
                    <a:pt x="973316" y="566014"/>
                    <a:pt x="917253" y="626723"/>
                  </a:cubicBezTo>
                  <a:lnTo>
                    <a:pt x="917162" y="626825"/>
                  </a:lnTo>
                  <a:lnTo>
                    <a:pt x="919643" y="624657"/>
                  </a:lnTo>
                  <a:cubicBezTo>
                    <a:pt x="935744" y="617429"/>
                    <a:pt x="953773" y="614925"/>
                    <a:pt x="971480" y="617787"/>
                  </a:cubicBezTo>
                  <a:cubicBezTo>
                    <a:pt x="983285" y="619696"/>
                    <a:pt x="994947" y="623989"/>
                    <a:pt x="1005800" y="630859"/>
                  </a:cubicBezTo>
                  <a:cubicBezTo>
                    <a:pt x="1049212" y="657574"/>
                    <a:pt x="1228192" y="824737"/>
                    <a:pt x="1203820" y="862902"/>
                  </a:cubicBezTo>
                  <a:cubicBezTo>
                    <a:pt x="1180210" y="901830"/>
                    <a:pt x="951726" y="814051"/>
                    <a:pt x="908314" y="787335"/>
                  </a:cubicBezTo>
                  <a:cubicBezTo>
                    <a:pt x="876326" y="766726"/>
                    <a:pt x="860617" y="729801"/>
                    <a:pt x="866329" y="694272"/>
                  </a:cubicBezTo>
                  <a:lnTo>
                    <a:pt x="872840" y="677096"/>
                  </a:lnTo>
                  <a:lnTo>
                    <a:pt x="837253" y="717460"/>
                  </a:lnTo>
                  <a:cubicBezTo>
                    <a:pt x="786604" y="777703"/>
                    <a:pt x="741236" y="837387"/>
                    <a:pt x="700610" y="896135"/>
                  </a:cubicBezTo>
                  <a:lnTo>
                    <a:pt x="687677" y="915803"/>
                  </a:lnTo>
                  <a:lnTo>
                    <a:pt x="718334" y="905544"/>
                  </a:lnTo>
                  <a:cubicBezTo>
                    <a:pt x="736101" y="904904"/>
                    <a:pt x="754268" y="909388"/>
                    <a:pt x="770512" y="919638"/>
                  </a:cubicBezTo>
                  <a:cubicBezTo>
                    <a:pt x="813068" y="946211"/>
                    <a:pt x="991654" y="1112485"/>
                    <a:pt x="968096" y="1150447"/>
                  </a:cubicBezTo>
                  <a:cubicBezTo>
                    <a:pt x="943778" y="1189168"/>
                    <a:pt x="715796" y="1101855"/>
                    <a:pt x="673239" y="1075282"/>
                  </a:cubicBezTo>
                  <a:cubicBezTo>
                    <a:pt x="648874" y="1059907"/>
                    <a:pt x="634126" y="1035404"/>
                    <a:pt x="630620" y="1009204"/>
                  </a:cubicBezTo>
                  <a:lnTo>
                    <a:pt x="630659" y="1005758"/>
                  </a:lnTo>
                  <a:lnTo>
                    <a:pt x="547981" y="1152916"/>
                  </a:lnTo>
                  <a:lnTo>
                    <a:pt x="482276" y="1300177"/>
                  </a:lnTo>
                  <a:lnTo>
                    <a:pt x="520961" y="1280892"/>
                  </a:lnTo>
                  <a:cubicBezTo>
                    <a:pt x="538308" y="1277848"/>
                    <a:pt x="556750" y="1279771"/>
                    <a:pt x="574123" y="1287460"/>
                  </a:cubicBezTo>
                  <a:cubicBezTo>
                    <a:pt x="620453" y="1307965"/>
                    <a:pt x="820204" y="1447701"/>
                    <a:pt x="801976" y="1488711"/>
                  </a:cubicBezTo>
                  <a:cubicBezTo>
                    <a:pt x="783748" y="1530480"/>
                    <a:pt x="546021" y="1475800"/>
                    <a:pt x="499691" y="1454536"/>
                  </a:cubicBezTo>
                  <a:cubicBezTo>
                    <a:pt x="473630" y="1443002"/>
                    <a:pt x="455740" y="1420895"/>
                    <a:pt x="448724" y="1395515"/>
                  </a:cubicBezTo>
                  <a:lnTo>
                    <a:pt x="448584" y="1394395"/>
                  </a:lnTo>
                  <a:lnTo>
                    <a:pt x="425215" y="1462479"/>
                  </a:lnTo>
                  <a:cubicBezTo>
                    <a:pt x="411187" y="1510071"/>
                    <a:pt x="400017" y="1555411"/>
                    <a:pt x="391167" y="1598123"/>
                  </a:cubicBezTo>
                  <a:cubicBezTo>
                    <a:pt x="381556" y="1644545"/>
                    <a:pt x="374347" y="1689219"/>
                    <a:pt x="369092" y="1731861"/>
                  </a:cubicBezTo>
                  <a:lnTo>
                    <a:pt x="365748" y="1771121"/>
                  </a:lnTo>
                  <a:lnTo>
                    <a:pt x="385671" y="1747478"/>
                  </a:lnTo>
                  <a:cubicBezTo>
                    <a:pt x="400460" y="1737740"/>
                    <a:pt x="418252" y="1732092"/>
                    <a:pt x="437324" y="1732092"/>
                  </a:cubicBezTo>
                  <a:cubicBezTo>
                    <a:pt x="488184" y="1732850"/>
                    <a:pt x="726542" y="1781350"/>
                    <a:pt x="725783" y="1826819"/>
                  </a:cubicBezTo>
                  <a:cubicBezTo>
                    <a:pt x="725783" y="1872289"/>
                    <a:pt x="485906" y="1916242"/>
                    <a:pt x="435046" y="1915484"/>
                  </a:cubicBezTo>
                  <a:cubicBezTo>
                    <a:pt x="416259" y="1915200"/>
                    <a:pt x="398752" y="1909267"/>
                    <a:pt x="384247" y="1899285"/>
                  </a:cubicBezTo>
                  <a:lnTo>
                    <a:pt x="358566" y="1867565"/>
                  </a:lnTo>
                  <a:lnTo>
                    <a:pt x="357417" y="1961061"/>
                  </a:lnTo>
                  <a:cubicBezTo>
                    <a:pt x="361238" y="2127957"/>
                    <a:pt x="391452" y="2229861"/>
                    <a:pt x="391928" y="2231288"/>
                  </a:cubicBezTo>
                  <a:cubicBezTo>
                    <a:pt x="393451" y="2238137"/>
                    <a:pt x="390406" y="2244986"/>
                    <a:pt x="383554" y="2247269"/>
                  </a:cubicBezTo>
                  <a:cubicBezTo>
                    <a:pt x="381270" y="2248030"/>
                    <a:pt x="379748" y="2248030"/>
                    <a:pt x="378225" y="2248030"/>
                  </a:cubicBezTo>
                  <a:cubicBezTo>
                    <a:pt x="373657" y="2247269"/>
                    <a:pt x="369089" y="2243464"/>
                    <a:pt x="367567" y="2238898"/>
                  </a:cubicBezTo>
                  <a:cubicBezTo>
                    <a:pt x="367091" y="2236996"/>
                    <a:pt x="336282" y="2133129"/>
                    <a:pt x="332200" y="1963528"/>
                  </a:cubicBezTo>
                  <a:lnTo>
                    <a:pt x="333334" y="1861464"/>
                  </a:lnTo>
                  <a:lnTo>
                    <a:pt x="314491" y="1884255"/>
                  </a:lnTo>
                  <a:cubicBezTo>
                    <a:pt x="286563" y="1906849"/>
                    <a:pt x="247002" y="1911719"/>
                    <a:pt x="213418" y="1893386"/>
                  </a:cubicBezTo>
                  <a:cubicBezTo>
                    <a:pt x="168639" y="1868942"/>
                    <a:pt x="-19584" y="1713874"/>
                    <a:pt x="1667" y="1674153"/>
                  </a:cubicBezTo>
                  <a:cubicBezTo>
                    <a:pt x="6980" y="1664032"/>
                    <a:pt x="25527" y="1661024"/>
                    <a:pt x="51059" y="1662575"/>
                  </a:cubicBezTo>
                  <a:cubicBezTo>
                    <a:pt x="127655" y="1667230"/>
                    <a:pt x="267115" y="1712919"/>
                    <a:pt x="300699" y="1730680"/>
                  </a:cubicBezTo>
                  <a:cubicBezTo>
                    <a:pt x="311704" y="1736791"/>
                    <a:pt x="321001" y="1744860"/>
                    <a:pt x="328389" y="1754229"/>
                  </a:cubicBezTo>
                  <a:lnTo>
                    <a:pt x="339938" y="1776534"/>
                  </a:lnTo>
                  <a:lnTo>
                    <a:pt x="343783" y="1730773"/>
                  </a:lnTo>
                  <a:cubicBezTo>
                    <a:pt x="349069" y="1687495"/>
                    <a:pt x="356337" y="1642167"/>
                    <a:pt x="366044" y="1595079"/>
                  </a:cubicBezTo>
                  <a:cubicBezTo>
                    <a:pt x="374989" y="1551701"/>
                    <a:pt x="386278" y="1505672"/>
                    <a:pt x="400455" y="1457374"/>
                  </a:cubicBezTo>
                  <a:lnTo>
                    <a:pt x="433046" y="1362052"/>
                  </a:lnTo>
                  <a:lnTo>
                    <a:pt x="402219" y="1377640"/>
                  </a:lnTo>
                  <a:cubicBezTo>
                    <a:pt x="367683" y="1387189"/>
                    <a:pt x="329173" y="1376214"/>
                    <a:pt x="305695" y="1346000"/>
                  </a:cubicBezTo>
                  <a:cubicBezTo>
                    <a:pt x="273627" y="1306474"/>
                    <a:pt x="161391" y="1089841"/>
                    <a:pt x="196513" y="1061716"/>
                  </a:cubicBezTo>
                  <a:cubicBezTo>
                    <a:pt x="200999" y="1058201"/>
                    <a:pt x="207834" y="1057607"/>
                    <a:pt x="216424" y="1059336"/>
                  </a:cubicBezTo>
                  <a:cubicBezTo>
                    <a:pt x="276550" y="1071443"/>
                    <a:pt x="422608" y="1197397"/>
                    <a:pt x="449998" y="1231982"/>
                  </a:cubicBezTo>
                  <a:cubicBezTo>
                    <a:pt x="458015" y="1242054"/>
                    <a:pt x="463598" y="1253218"/>
                    <a:pt x="466831" y="1264786"/>
                  </a:cubicBezTo>
                  <a:lnTo>
                    <a:pt x="467383" y="1271901"/>
                  </a:lnTo>
                  <a:lnTo>
                    <a:pt x="524518" y="1143437"/>
                  </a:lnTo>
                  <a:lnTo>
                    <a:pt x="619777" y="973456"/>
                  </a:lnTo>
                  <a:lnTo>
                    <a:pt x="586994" y="984787"/>
                  </a:lnTo>
                  <a:cubicBezTo>
                    <a:pt x="551280" y="989573"/>
                    <a:pt x="514815" y="973145"/>
                    <a:pt x="495940" y="940004"/>
                  </a:cubicBezTo>
                  <a:cubicBezTo>
                    <a:pt x="470009" y="896577"/>
                    <a:pt x="388404" y="665729"/>
                    <a:pt x="428062" y="642873"/>
                  </a:cubicBezTo>
                  <a:cubicBezTo>
                    <a:pt x="466958" y="619255"/>
                    <a:pt x="628643" y="803628"/>
                    <a:pt x="654573" y="847055"/>
                  </a:cubicBezTo>
                  <a:cubicBezTo>
                    <a:pt x="661056" y="858103"/>
                    <a:pt x="665013" y="869912"/>
                    <a:pt x="666609" y="881804"/>
                  </a:cubicBezTo>
                  <a:lnTo>
                    <a:pt x="665281" y="903873"/>
                  </a:lnTo>
                  <a:lnTo>
                    <a:pt x="678759" y="883334"/>
                  </a:lnTo>
                  <a:cubicBezTo>
                    <a:pt x="719815" y="823857"/>
                    <a:pt x="765664" y="763453"/>
                    <a:pt x="816849" y="702508"/>
                  </a:cubicBezTo>
                  <a:lnTo>
                    <a:pt x="848122" y="667007"/>
                  </a:lnTo>
                  <a:lnTo>
                    <a:pt x="838248" y="670462"/>
                  </a:lnTo>
                  <a:cubicBezTo>
                    <a:pt x="802820" y="675248"/>
                    <a:pt x="766213" y="658820"/>
                    <a:pt x="746765" y="625679"/>
                  </a:cubicBezTo>
                  <a:cubicBezTo>
                    <a:pt x="720834" y="582252"/>
                    <a:pt x="639229" y="351404"/>
                    <a:pt x="678887" y="328548"/>
                  </a:cubicBezTo>
                  <a:cubicBezTo>
                    <a:pt x="718546" y="304930"/>
                    <a:pt x="880231" y="488542"/>
                    <a:pt x="905398" y="532730"/>
                  </a:cubicBezTo>
                  <a:cubicBezTo>
                    <a:pt x="911881" y="543777"/>
                    <a:pt x="915837" y="555586"/>
                    <a:pt x="917434" y="567479"/>
                  </a:cubicBezTo>
                  <a:lnTo>
                    <a:pt x="915968" y="591836"/>
                  </a:lnTo>
                  <a:lnTo>
                    <a:pt x="986958" y="518426"/>
                  </a:lnTo>
                  <a:cubicBezTo>
                    <a:pt x="1018159" y="487602"/>
                    <a:pt x="1050831" y="456739"/>
                    <a:pt x="1085040" y="425883"/>
                  </a:cubicBezTo>
                  <a:lnTo>
                    <a:pt x="1112629" y="402104"/>
                  </a:lnTo>
                  <a:lnTo>
                    <a:pt x="1077872" y="399838"/>
                  </a:lnTo>
                  <a:cubicBezTo>
                    <a:pt x="1055211" y="393863"/>
                    <a:pt x="1034920" y="379259"/>
                    <a:pt x="1022405" y="357636"/>
                  </a:cubicBezTo>
                  <a:cubicBezTo>
                    <a:pt x="996616" y="313633"/>
                    <a:pt x="915454" y="83751"/>
                    <a:pt x="954897" y="60991"/>
                  </a:cubicBezTo>
                  <a:cubicBezTo>
                    <a:pt x="993582" y="38230"/>
                    <a:pt x="1154388" y="221073"/>
                    <a:pt x="1180177" y="265077"/>
                  </a:cubicBezTo>
                  <a:cubicBezTo>
                    <a:pt x="1193072" y="286700"/>
                    <a:pt x="1195727" y="311546"/>
                    <a:pt x="1189754" y="334212"/>
                  </a:cubicBezTo>
                  <a:lnTo>
                    <a:pt x="1188591" y="336631"/>
                  </a:lnTo>
                  <a:lnTo>
                    <a:pt x="1192352" y="333390"/>
                  </a:lnTo>
                  <a:lnTo>
                    <a:pt x="1306843" y="243170"/>
                  </a:lnTo>
                  <a:lnTo>
                    <a:pt x="1292636" y="217210"/>
                  </a:lnTo>
                  <a:cubicBezTo>
                    <a:pt x="1282201" y="183159"/>
                    <a:pt x="1292601" y="144630"/>
                    <a:pt x="1322234" y="120175"/>
                  </a:cubicBezTo>
                  <a:cubicBezTo>
                    <a:pt x="1356141" y="92309"/>
                    <a:pt x="1524432" y="-579"/>
                    <a:pt x="1585317" y="2"/>
                  </a:cubicBez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D4673C7-FD85-4B0D-8B82-8FB1B41E3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6542" y="9174103"/>
              <a:ext cx="1036689" cy="2630100"/>
            </a:xfrm>
            <a:custGeom>
              <a:avLst/>
              <a:gdLst>
                <a:gd name="connsiteX0" fmla="*/ 527844 w 1036689"/>
                <a:gd name="connsiteY0" fmla="*/ 966 h 2630100"/>
                <a:gd name="connsiteX1" fmla="*/ 506556 w 1036689"/>
                <a:gd name="connsiteY1" fmla="*/ 305350 h 2630100"/>
                <a:gd name="connsiteX2" fmla="*/ 457423 w 1036689"/>
                <a:gd name="connsiteY2" fmla="*/ 356557 h 2630100"/>
                <a:gd name="connsiteX3" fmla="*/ 407182 w 1036689"/>
                <a:gd name="connsiteY3" fmla="*/ 357580 h 2630100"/>
                <a:gd name="connsiteX4" fmla="*/ 402064 w 1036689"/>
                <a:gd name="connsiteY4" fmla="*/ 371719 h 2630100"/>
                <a:gd name="connsiteX5" fmla="*/ 372223 w 1036689"/>
                <a:gd name="connsiteY5" fmla="*/ 575259 h 2630100"/>
                <a:gd name="connsiteX6" fmla="*/ 372478 w 1036689"/>
                <a:gd name="connsiteY6" fmla="*/ 589596 h 2630100"/>
                <a:gd name="connsiteX7" fmla="*/ 379450 w 1036689"/>
                <a:gd name="connsiteY7" fmla="*/ 570243 h 2630100"/>
                <a:gd name="connsiteX8" fmla="*/ 435978 w 1036689"/>
                <a:gd name="connsiteY8" fmla="*/ 528324 h 2630100"/>
                <a:gd name="connsiteX9" fmla="*/ 601951 w 1036689"/>
                <a:gd name="connsiteY9" fmla="*/ 515967 h 2630100"/>
                <a:gd name="connsiteX10" fmla="*/ 739993 w 1036689"/>
                <a:gd name="connsiteY10" fmla="*/ 545814 h 2630100"/>
                <a:gd name="connsiteX11" fmla="*/ 480820 w 1036689"/>
                <a:gd name="connsiteY11" fmla="*/ 706268 h 2630100"/>
                <a:gd name="connsiteX12" fmla="*/ 385056 w 1036689"/>
                <a:gd name="connsiteY12" fmla="*/ 673118 h 2630100"/>
                <a:gd name="connsiteX13" fmla="*/ 373536 w 1036689"/>
                <a:gd name="connsiteY13" fmla="*/ 649294 h 2630100"/>
                <a:gd name="connsiteX14" fmla="*/ 374096 w 1036689"/>
                <a:gd name="connsiteY14" fmla="*/ 680840 h 2630100"/>
                <a:gd name="connsiteX15" fmla="*/ 404325 w 1036689"/>
                <a:gd name="connsiteY15" fmla="*/ 893391 h 2630100"/>
                <a:gd name="connsiteX16" fmla="*/ 424033 w 1036689"/>
                <a:gd name="connsiteY16" fmla="*/ 965823 h 2630100"/>
                <a:gd name="connsiteX17" fmla="*/ 424432 w 1036689"/>
                <a:gd name="connsiteY17" fmla="*/ 960803 h 2630100"/>
                <a:gd name="connsiteX18" fmla="*/ 441154 w 1036689"/>
                <a:gd name="connsiteY18" fmla="*/ 928358 h 2630100"/>
                <a:gd name="connsiteX19" fmla="*/ 673746 w 1036689"/>
                <a:gd name="connsiteY19" fmla="*/ 756074 h 2630100"/>
                <a:gd name="connsiteX20" fmla="*/ 693544 w 1036689"/>
                <a:gd name="connsiteY20" fmla="*/ 758492 h 2630100"/>
                <a:gd name="connsiteX21" fmla="*/ 584403 w 1036689"/>
                <a:gd name="connsiteY21" fmla="*/ 1043379 h 2630100"/>
                <a:gd name="connsiteX22" fmla="*/ 455555 w 1036689"/>
                <a:gd name="connsiteY22" fmla="*/ 1057852 h 2630100"/>
                <a:gd name="connsiteX23" fmla="*/ 445908 w 1036689"/>
                <a:gd name="connsiteY23" fmla="*/ 1046220 h 2630100"/>
                <a:gd name="connsiteX24" fmla="*/ 460399 w 1036689"/>
                <a:gd name="connsiteY24" fmla="*/ 1099478 h 2630100"/>
                <a:gd name="connsiteX25" fmla="*/ 530956 w 1036689"/>
                <a:gd name="connsiteY25" fmla="*/ 1289121 h 2630100"/>
                <a:gd name="connsiteX26" fmla="*/ 544747 w 1036689"/>
                <a:gd name="connsiteY26" fmla="*/ 1319672 h 2630100"/>
                <a:gd name="connsiteX27" fmla="*/ 556439 w 1036689"/>
                <a:gd name="connsiteY27" fmla="*/ 1296658 h 2630100"/>
                <a:gd name="connsiteX28" fmla="*/ 790219 w 1036689"/>
                <a:gd name="connsiteY28" fmla="*/ 1124374 h 2630100"/>
                <a:gd name="connsiteX29" fmla="*/ 810084 w 1036689"/>
                <a:gd name="connsiteY29" fmla="*/ 1126792 h 2630100"/>
                <a:gd name="connsiteX30" fmla="*/ 700400 w 1036689"/>
                <a:gd name="connsiteY30" fmla="*/ 1411679 h 2630100"/>
                <a:gd name="connsiteX31" fmla="*/ 638511 w 1036689"/>
                <a:gd name="connsiteY31" fmla="*/ 1445481 h 2630100"/>
                <a:gd name="connsiteX32" fmla="*/ 596058 w 1036689"/>
                <a:gd name="connsiteY32" fmla="*/ 1433342 h 2630100"/>
                <a:gd name="connsiteX33" fmla="*/ 604635 w 1036689"/>
                <a:gd name="connsiteY33" fmla="*/ 1452343 h 2630100"/>
                <a:gd name="connsiteX34" fmla="*/ 715909 w 1036689"/>
                <a:gd name="connsiteY34" fmla="*/ 1659611 h 2630100"/>
                <a:gd name="connsiteX35" fmla="*/ 732749 w 1036689"/>
                <a:gd name="connsiteY35" fmla="*/ 1690513 h 2630100"/>
                <a:gd name="connsiteX36" fmla="*/ 730143 w 1036689"/>
                <a:gd name="connsiteY36" fmla="*/ 1675018 h 2630100"/>
                <a:gd name="connsiteX37" fmla="*/ 758402 w 1036689"/>
                <a:gd name="connsiteY37" fmla="*/ 1611020 h 2630100"/>
                <a:gd name="connsiteX38" fmla="*/ 1013094 w 1036689"/>
                <a:gd name="connsiteY38" fmla="*/ 1472371 h 2630100"/>
                <a:gd name="connsiteX39" fmla="*/ 1032267 w 1036689"/>
                <a:gd name="connsiteY39" fmla="*/ 1477493 h 2630100"/>
                <a:gd name="connsiteX40" fmla="*/ 884335 w 1036689"/>
                <a:gd name="connsiteY40" fmla="*/ 1744547 h 2630100"/>
                <a:gd name="connsiteX41" fmla="*/ 784800 w 1036689"/>
                <a:gd name="connsiteY41" fmla="*/ 1762037 h 2630100"/>
                <a:gd name="connsiteX42" fmla="*/ 763208 w 1036689"/>
                <a:gd name="connsiteY42" fmla="*/ 1746407 h 2630100"/>
                <a:gd name="connsiteX43" fmla="*/ 773841 w 1036689"/>
                <a:gd name="connsiteY43" fmla="*/ 1765918 h 2630100"/>
                <a:gd name="connsiteX44" fmla="*/ 907683 w 1036689"/>
                <a:gd name="connsiteY44" fmla="*/ 2350527 h 2630100"/>
                <a:gd name="connsiteX45" fmla="*/ 849086 w 1036689"/>
                <a:gd name="connsiteY45" fmla="*/ 2622937 h 2630100"/>
                <a:gd name="connsiteX46" fmla="*/ 839953 w 1036689"/>
                <a:gd name="connsiteY46" fmla="*/ 2629785 h 2630100"/>
                <a:gd name="connsiteX47" fmla="*/ 832343 w 1036689"/>
                <a:gd name="connsiteY47" fmla="*/ 2629024 h 2630100"/>
                <a:gd name="connsiteX48" fmla="*/ 826255 w 1036689"/>
                <a:gd name="connsiteY48" fmla="*/ 2611523 h 2630100"/>
                <a:gd name="connsiteX49" fmla="*/ 748400 w 1036689"/>
                <a:gd name="connsiteY49" fmla="*/ 1772331 h 2630100"/>
                <a:gd name="connsiteX50" fmla="*/ 740016 w 1036689"/>
                <a:gd name="connsiteY50" fmla="*/ 1756999 h 2630100"/>
                <a:gd name="connsiteX51" fmla="*/ 741204 w 1036689"/>
                <a:gd name="connsiteY51" fmla="*/ 1777917 h 2630100"/>
                <a:gd name="connsiteX52" fmla="*/ 671412 w 1036689"/>
                <a:gd name="connsiteY52" fmla="*/ 1852111 h 2630100"/>
                <a:gd name="connsiteX53" fmla="*/ 359607 w 1036689"/>
                <a:gd name="connsiteY53" fmla="*/ 1849837 h 2630100"/>
                <a:gd name="connsiteX54" fmla="*/ 624146 w 1036689"/>
                <a:gd name="connsiteY54" fmla="*/ 1686099 h 2630100"/>
                <a:gd name="connsiteX55" fmla="*/ 661537 w 1036689"/>
                <a:gd name="connsiteY55" fmla="*/ 1682522 h 2630100"/>
                <a:gd name="connsiteX56" fmla="*/ 709379 w 1036689"/>
                <a:gd name="connsiteY56" fmla="*/ 1700966 h 2630100"/>
                <a:gd name="connsiteX57" fmla="*/ 693839 w 1036689"/>
                <a:gd name="connsiteY57" fmla="*/ 1672546 h 2630100"/>
                <a:gd name="connsiteX58" fmla="*/ 581376 w 1036689"/>
                <a:gd name="connsiteY58" fmla="*/ 1462354 h 2630100"/>
                <a:gd name="connsiteX59" fmla="*/ 558613 w 1036689"/>
                <a:gd name="connsiteY59" fmla="*/ 1411762 h 2630100"/>
                <a:gd name="connsiteX60" fmla="*/ 562018 w 1036689"/>
                <a:gd name="connsiteY60" fmla="*/ 1429761 h 2630100"/>
                <a:gd name="connsiteX61" fmla="*/ 554633 w 1036689"/>
                <a:gd name="connsiteY61" fmla="*/ 1465270 h 2630100"/>
                <a:gd name="connsiteX62" fmla="*/ 434374 w 1036689"/>
                <a:gd name="connsiteY62" fmla="*/ 1513848 h 2630100"/>
                <a:gd name="connsiteX63" fmla="*/ 202990 w 1036689"/>
                <a:gd name="connsiteY63" fmla="*/ 1314980 h 2630100"/>
                <a:gd name="connsiteX64" fmla="*/ 251512 w 1036689"/>
                <a:gd name="connsiteY64" fmla="*/ 1299218 h 2630100"/>
                <a:gd name="connsiteX65" fmla="*/ 506681 w 1036689"/>
                <a:gd name="connsiteY65" fmla="*/ 1344583 h 2630100"/>
                <a:gd name="connsiteX66" fmla="*/ 536544 w 1036689"/>
                <a:gd name="connsiteY66" fmla="*/ 1365575 h 2630100"/>
                <a:gd name="connsiteX67" fmla="*/ 538433 w 1036689"/>
                <a:gd name="connsiteY67" fmla="*/ 1368535 h 2630100"/>
                <a:gd name="connsiteX68" fmla="*/ 537111 w 1036689"/>
                <a:gd name="connsiteY68" fmla="*/ 1364261 h 2630100"/>
                <a:gd name="connsiteX69" fmla="*/ 537131 w 1036689"/>
                <a:gd name="connsiteY69" fmla="*/ 1364015 h 2630100"/>
                <a:gd name="connsiteX70" fmla="*/ 506907 w 1036689"/>
                <a:gd name="connsiteY70" fmla="*/ 1296840 h 2630100"/>
                <a:gd name="connsiteX71" fmla="*/ 435666 w 1036689"/>
                <a:gd name="connsiteY71" fmla="*/ 1104424 h 2630100"/>
                <a:gd name="connsiteX72" fmla="*/ 417287 w 1036689"/>
                <a:gd name="connsiteY72" fmla="*/ 1036312 h 2630100"/>
                <a:gd name="connsiteX73" fmla="*/ 409452 w 1036689"/>
                <a:gd name="connsiteY73" fmla="*/ 1071448 h 2630100"/>
                <a:gd name="connsiteX74" fmla="*/ 287931 w 1036689"/>
                <a:gd name="connsiteY74" fmla="*/ 1117786 h 2630100"/>
                <a:gd name="connsiteX75" fmla="*/ 60837 w 1036689"/>
                <a:gd name="connsiteY75" fmla="*/ 914963 h 2630100"/>
                <a:gd name="connsiteX76" fmla="*/ 109564 w 1036689"/>
                <a:gd name="connsiteY76" fmla="*/ 899913 h 2630100"/>
                <a:gd name="connsiteX77" fmla="*/ 363122 w 1036689"/>
                <a:gd name="connsiteY77" fmla="*/ 949906 h 2630100"/>
                <a:gd name="connsiteX78" fmla="*/ 392790 w 1036689"/>
                <a:gd name="connsiteY78" fmla="*/ 971354 h 2630100"/>
                <a:gd name="connsiteX79" fmla="*/ 405126 w 1036689"/>
                <a:gd name="connsiteY79" fmla="*/ 991241 h 2630100"/>
                <a:gd name="connsiteX80" fmla="*/ 379194 w 1036689"/>
                <a:gd name="connsiteY80" fmla="*/ 895136 h 2630100"/>
                <a:gd name="connsiteX81" fmla="*/ 349030 w 1036689"/>
                <a:gd name="connsiteY81" fmla="*/ 679009 h 2630100"/>
                <a:gd name="connsiteX82" fmla="*/ 348544 w 1036689"/>
                <a:gd name="connsiteY82" fmla="*/ 646598 h 2630100"/>
                <a:gd name="connsiteX83" fmla="*/ 327683 w 1036689"/>
                <a:gd name="connsiteY83" fmla="*/ 675544 h 2630100"/>
                <a:gd name="connsiteX84" fmla="*/ 227606 w 1036689"/>
                <a:gd name="connsiteY84" fmla="*/ 691510 h 2630100"/>
                <a:gd name="connsiteX85" fmla="*/ 1272 w 1036689"/>
                <a:gd name="connsiteY85" fmla="*/ 487294 h 2630100"/>
                <a:gd name="connsiteX86" fmla="*/ 49999 w 1036689"/>
                <a:gd name="connsiteY86" fmla="*/ 472756 h 2630100"/>
                <a:gd name="connsiteX87" fmla="*/ 303557 w 1036689"/>
                <a:gd name="connsiteY87" fmla="*/ 523870 h 2630100"/>
                <a:gd name="connsiteX88" fmla="*/ 332786 w 1036689"/>
                <a:gd name="connsiteY88" fmla="*/ 545385 h 2630100"/>
                <a:gd name="connsiteX89" fmla="*/ 347587 w 1036689"/>
                <a:gd name="connsiteY89" fmla="*/ 569616 h 2630100"/>
                <a:gd name="connsiteX90" fmla="*/ 356714 w 1036689"/>
                <a:gd name="connsiteY90" fmla="*/ 466075 h 2630100"/>
                <a:gd name="connsiteX91" fmla="*/ 378356 w 1036689"/>
                <a:gd name="connsiteY91" fmla="*/ 363939 h 2630100"/>
                <a:gd name="connsiteX92" fmla="*/ 381806 w 1036689"/>
                <a:gd name="connsiteY92" fmla="*/ 354439 h 2630100"/>
                <a:gd name="connsiteX93" fmla="*/ 356662 w 1036689"/>
                <a:gd name="connsiteY93" fmla="*/ 337879 h 2630100"/>
                <a:gd name="connsiteX94" fmla="*/ 335493 w 1036689"/>
                <a:gd name="connsiteY94" fmla="*/ 238217 h 2630100"/>
                <a:gd name="connsiteX95" fmla="*/ 527844 w 1036689"/>
                <a:gd name="connsiteY95" fmla="*/ 966 h 263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036689" h="2630100">
                  <a:moveTo>
                    <a:pt x="527844" y="966"/>
                  </a:moveTo>
                  <a:cubicBezTo>
                    <a:pt x="569659" y="17749"/>
                    <a:pt x="524802" y="258052"/>
                    <a:pt x="506556" y="305350"/>
                  </a:cubicBezTo>
                  <a:cubicBezTo>
                    <a:pt x="497053" y="329380"/>
                    <a:pt x="478996" y="347117"/>
                    <a:pt x="457423" y="356557"/>
                  </a:cubicBezTo>
                  <a:lnTo>
                    <a:pt x="407182" y="357580"/>
                  </a:lnTo>
                  <a:lnTo>
                    <a:pt x="402064" y="371719"/>
                  </a:lnTo>
                  <a:cubicBezTo>
                    <a:pt x="383707" y="437040"/>
                    <a:pt x="374391" y="505441"/>
                    <a:pt x="372223" y="575259"/>
                  </a:cubicBezTo>
                  <a:lnTo>
                    <a:pt x="372478" y="589596"/>
                  </a:lnTo>
                  <a:lnTo>
                    <a:pt x="379450" y="570243"/>
                  </a:lnTo>
                  <a:cubicBezTo>
                    <a:pt x="391516" y="549997"/>
                    <a:pt x="411277" y="534408"/>
                    <a:pt x="435978" y="528324"/>
                  </a:cubicBezTo>
                  <a:cubicBezTo>
                    <a:pt x="460299" y="522241"/>
                    <a:pt x="533453" y="515587"/>
                    <a:pt x="601951" y="515967"/>
                  </a:cubicBezTo>
                  <a:cubicBezTo>
                    <a:pt x="670450" y="516347"/>
                    <a:pt x="734293" y="523761"/>
                    <a:pt x="739993" y="545814"/>
                  </a:cubicBezTo>
                  <a:cubicBezTo>
                    <a:pt x="750634" y="589920"/>
                    <a:pt x="530223" y="694101"/>
                    <a:pt x="480820" y="706268"/>
                  </a:cubicBezTo>
                  <a:cubicBezTo>
                    <a:pt x="443769" y="715964"/>
                    <a:pt x="406716" y="701706"/>
                    <a:pt x="385056" y="673118"/>
                  </a:cubicBezTo>
                  <a:lnTo>
                    <a:pt x="373536" y="649294"/>
                  </a:lnTo>
                  <a:lnTo>
                    <a:pt x="374096" y="680840"/>
                  </a:lnTo>
                  <a:cubicBezTo>
                    <a:pt x="378602" y="751659"/>
                    <a:pt x="389310" y="823064"/>
                    <a:pt x="404325" y="893391"/>
                  </a:cubicBezTo>
                  <a:lnTo>
                    <a:pt x="424033" y="965823"/>
                  </a:lnTo>
                  <a:lnTo>
                    <a:pt x="424432" y="960803"/>
                  </a:lnTo>
                  <a:cubicBezTo>
                    <a:pt x="427653" y="949306"/>
                    <a:pt x="433196" y="938261"/>
                    <a:pt x="441154" y="928358"/>
                  </a:cubicBezTo>
                  <a:cubicBezTo>
                    <a:pt x="468345" y="893699"/>
                    <a:pt x="613915" y="768061"/>
                    <a:pt x="673746" y="756074"/>
                  </a:cubicBezTo>
                  <a:cubicBezTo>
                    <a:pt x="682294" y="754362"/>
                    <a:pt x="689091" y="754969"/>
                    <a:pt x="693544" y="758492"/>
                  </a:cubicBezTo>
                  <a:cubicBezTo>
                    <a:pt x="728409" y="786676"/>
                    <a:pt x="615478" y="1003769"/>
                    <a:pt x="584403" y="1043379"/>
                  </a:cubicBezTo>
                  <a:cubicBezTo>
                    <a:pt x="552570" y="1082989"/>
                    <a:pt x="494967" y="1089083"/>
                    <a:pt x="455555" y="1057852"/>
                  </a:cubicBezTo>
                  <a:lnTo>
                    <a:pt x="445908" y="1046220"/>
                  </a:lnTo>
                  <a:lnTo>
                    <a:pt x="460399" y="1099478"/>
                  </a:lnTo>
                  <a:cubicBezTo>
                    <a:pt x="482135" y="1165987"/>
                    <a:pt x="506286" y="1229756"/>
                    <a:pt x="530956" y="1289121"/>
                  </a:cubicBezTo>
                  <a:lnTo>
                    <a:pt x="544747" y="1319672"/>
                  </a:lnTo>
                  <a:lnTo>
                    <a:pt x="556439" y="1296658"/>
                  </a:lnTo>
                  <a:cubicBezTo>
                    <a:pt x="584431" y="1261999"/>
                    <a:pt x="730225" y="1136361"/>
                    <a:pt x="790219" y="1124374"/>
                  </a:cubicBezTo>
                  <a:cubicBezTo>
                    <a:pt x="798789" y="1122662"/>
                    <a:pt x="805609" y="1123269"/>
                    <a:pt x="810084" y="1126792"/>
                  </a:cubicBezTo>
                  <a:cubicBezTo>
                    <a:pt x="845884" y="1154976"/>
                    <a:pt x="732391" y="1372069"/>
                    <a:pt x="700400" y="1411679"/>
                  </a:cubicBezTo>
                  <a:cubicBezTo>
                    <a:pt x="684404" y="1431484"/>
                    <a:pt x="661934" y="1442910"/>
                    <a:pt x="638511" y="1445481"/>
                  </a:cubicBezTo>
                  <a:lnTo>
                    <a:pt x="596058" y="1433342"/>
                  </a:lnTo>
                  <a:lnTo>
                    <a:pt x="604635" y="1452343"/>
                  </a:lnTo>
                  <a:cubicBezTo>
                    <a:pt x="652269" y="1550133"/>
                    <a:pt x="694410" y="1623657"/>
                    <a:pt x="715909" y="1659611"/>
                  </a:cubicBezTo>
                  <a:lnTo>
                    <a:pt x="732749" y="1690513"/>
                  </a:lnTo>
                  <a:lnTo>
                    <a:pt x="730143" y="1675018"/>
                  </a:lnTo>
                  <a:cubicBezTo>
                    <a:pt x="730712" y="1651460"/>
                    <a:pt x="740195" y="1628188"/>
                    <a:pt x="758402" y="1611020"/>
                  </a:cubicBezTo>
                  <a:cubicBezTo>
                    <a:pt x="790928" y="1580308"/>
                    <a:pt x="952397" y="1475990"/>
                    <a:pt x="1013094" y="1472371"/>
                  </a:cubicBezTo>
                  <a:cubicBezTo>
                    <a:pt x="1021765" y="1471854"/>
                    <a:pt x="1028379" y="1473392"/>
                    <a:pt x="1032267" y="1477493"/>
                  </a:cubicBezTo>
                  <a:cubicBezTo>
                    <a:pt x="1063371" y="1511065"/>
                    <a:pt x="921508" y="1709449"/>
                    <a:pt x="884335" y="1744547"/>
                  </a:cubicBezTo>
                  <a:cubicBezTo>
                    <a:pt x="857024" y="1770871"/>
                    <a:pt x="817338" y="1776594"/>
                    <a:pt x="784800" y="1762037"/>
                  </a:cubicBezTo>
                  <a:lnTo>
                    <a:pt x="763208" y="1746407"/>
                  </a:lnTo>
                  <a:lnTo>
                    <a:pt x="773841" y="1765918"/>
                  </a:lnTo>
                  <a:cubicBezTo>
                    <a:pt x="894199" y="2008802"/>
                    <a:pt x="914343" y="2214037"/>
                    <a:pt x="907683" y="2350527"/>
                  </a:cubicBezTo>
                  <a:cubicBezTo>
                    <a:pt x="900073" y="2519452"/>
                    <a:pt x="851369" y="2619132"/>
                    <a:pt x="849086" y="2622937"/>
                  </a:cubicBezTo>
                  <a:cubicBezTo>
                    <a:pt x="847564" y="2626742"/>
                    <a:pt x="843758" y="2629024"/>
                    <a:pt x="839953" y="2629785"/>
                  </a:cubicBezTo>
                  <a:cubicBezTo>
                    <a:pt x="837670" y="2630546"/>
                    <a:pt x="834626" y="2629785"/>
                    <a:pt x="832343" y="2629024"/>
                  </a:cubicBezTo>
                  <a:cubicBezTo>
                    <a:pt x="826255" y="2625980"/>
                    <a:pt x="823211" y="2618371"/>
                    <a:pt x="826255" y="2611523"/>
                  </a:cubicBezTo>
                  <a:cubicBezTo>
                    <a:pt x="828395" y="2607956"/>
                    <a:pt x="993068" y="2261975"/>
                    <a:pt x="748400" y="1772331"/>
                  </a:cubicBezTo>
                  <a:lnTo>
                    <a:pt x="740016" y="1756999"/>
                  </a:lnTo>
                  <a:lnTo>
                    <a:pt x="741204" y="1777917"/>
                  </a:lnTo>
                  <a:cubicBezTo>
                    <a:pt x="735736" y="1811603"/>
                    <a:pt x="709149" y="1841877"/>
                    <a:pt x="671412" y="1852111"/>
                  </a:cubicBezTo>
                  <a:cubicBezTo>
                    <a:pt x="621096" y="1866514"/>
                    <a:pt x="371042" y="1890771"/>
                    <a:pt x="359607" y="1849837"/>
                  </a:cubicBezTo>
                  <a:cubicBezTo>
                    <a:pt x="347409" y="1808902"/>
                    <a:pt x="573830" y="1699744"/>
                    <a:pt x="624146" y="1686099"/>
                  </a:cubicBezTo>
                  <a:cubicBezTo>
                    <a:pt x="636725" y="1682498"/>
                    <a:pt x="649399" y="1681409"/>
                    <a:pt x="661537" y="1682522"/>
                  </a:cubicBezTo>
                  <a:lnTo>
                    <a:pt x="709379" y="1700966"/>
                  </a:lnTo>
                  <a:lnTo>
                    <a:pt x="693839" y="1672546"/>
                  </a:lnTo>
                  <a:cubicBezTo>
                    <a:pt x="672150" y="1636022"/>
                    <a:pt x="629534" y="1561499"/>
                    <a:pt x="581376" y="1462354"/>
                  </a:cubicBezTo>
                  <a:lnTo>
                    <a:pt x="558613" y="1411762"/>
                  </a:lnTo>
                  <a:lnTo>
                    <a:pt x="562018" y="1429761"/>
                  </a:lnTo>
                  <a:cubicBezTo>
                    <a:pt x="561959" y="1441645"/>
                    <a:pt x="559580" y="1453695"/>
                    <a:pt x="554633" y="1465270"/>
                  </a:cubicBezTo>
                  <a:cubicBezTo>
                    <a:pt x="534843" y="1511571"/>
                    <a:pt x="480803" y="1533583"/>
                    <a:pt x="434374" y="1513848"/>
                  </a:cubicBezTo>
                  <a:cubicBezTo>
                    <a:pt x="387184" y="1493354"/>
                    <a:pt x="185484" y="1356727"/>
                    <a:pt x="202990" y="1314980"/>
                  </a:cubicBezTo>
                  <a:cubicBezTo>
                    <a:pt x="207557" y="1304543"/>
                    <a:pt x="225871" y="1299942"/>
                    <a:pt x="251512" y="1299218"/>
                  </a:cubicBezTo>
                  <a:cubicBezTo>
                    <a:pt x="328434" y="1297048"/>
                    <a:pt x="471289" y="1329782"/>
                    <a:pt x="506681" y="1344583"/>
                  </a:cubicBezTo>
                  <a:cubicBezTo>
                    <a:pt x="518288" y="1349707"/>
                    <a:pt x="528326" y="1356917"/>
                    <a:pt x="536544" y="1365575"/>
                  </a:cubicBezTo>
                  <a:lnTo>
                    <a:pt x="538433" y="1368535"/>
                  </a:lnTo>
                  <a:lnTo>
                    <a:pt x="537111" y="1364261"/>
                  </a:lnTo>
                  <a:lnTo>
                    <a:pt x="537131" y="1364015"/>
                  </a:lnTo>
                  <a:lnTo>
                    <a:pt x="506907" y="1296840"/>
                  </a:lnTo>
                  <a:cubicBezTo>
                    <a:pt x="481981" y="1236628"/>
                    <a:pt x="457593" y="1171932"/>
                    <a:pt x="435666" y="1104424"/>
                  </a:cubicBezTo>
                  <a:lnTo>
                    <a:pt x="417287" y="1036312"/>
                  </a:lnTo>
                  <a:lnTo>
                    <a:pt x="409452" y="1071448"/>
                  </a:lnTo>
                  <a:cubicBezTo>
                    <a:pt x="388186" y="1117786"/>
                    <a:pt x="334261" y="1138296"/>
                    <a:pt x="287931" y="1117786"/>
                  </a:cubicBezTo>
                  <a:cubicBezTo>
                    <a:pt x="241601" y="1096516"/>
                    <a:pt x="42609" y="955983"/>
                    <a:pt x="60837" y="914963"/>
                  </a:cubicBezTo>
                  <a:cubicBezTo>
                    <a:pt x="65584" y="904518"/>
                    <a:pt x="83955" y="900198"/>
                    <a:pt x="109564" y="899913"/>
                  </a:cubicBezTo>
                  <a:cubicBezTo>
                    <a:pt x="186394" y="899058"/>
                    <a:pt x="328375" y="934524"/>
                    <a:pt x="363122" y="949906"/>
                  </a:cubicBezTo>
                  <a:cubicBezTo>
                    <a:pt x="374705" y="955224"/>
                    <a:pt x="384673" y="962583"/>
                    <a:pt x="392790" y="971354"/>
                  </a:cubicBezTo>
                  <a:lnTo>
                    <a:pt x="405126" y="991241"/>
                  </a:lnTo>
                  <a:lnTo>
                    <a:pt x="379194" y="895136"/>
                  </a:lnTo>
                  <a:cubicBezTo>
                    <a:pt x="364113" y="823677"/>
                    <a:pt x="353418" y="751077"/>
                    <a:pt x="349030" y="679009"/>
                  </a:cubicBezTo>
                  <a:lnTo>
                    <a:pt x="348544" y="646598"/>
                  </a:lnTo>
                  <a:lnTo>
                    <a:pt x="327683" y="675544"/>
                  </a:lnTo>
                  <a:cubicBezTo>
                    <a:pt x="301373" y="699940"/>
                    <a:pt x="262354" y="707512"/>
                    <a:pt x="227606" y="691510"/>
                  </a:cubicBezTo>
                  <a:cubicBezTo>
                    <a:pt x="181276" y="670936"/>
                    <a:pt x="-17716" y="529204"/>
                    <a:pt x="1272" y="487294"/>
                  </a:cubicBezTo>
                  <a:cubicBezTo>
                    <a:pt x="6019" y="477007"/>
                    <a:pt x="24389" y="472864"/>
                    <a:pt x="49999" y="472756"/>
                  </a:cubicBezTo>
                  <a:cubicBezTo>
                    <a:pt x="126828" y="472435"/>
                    <a:pt x="268810" y="508440"/>
                    <a:pt x="303557" y="523870"/>
                  </a:cubicBezTo>
                  <a:cubicBezTo>
                    <a:pt x="314950" y="529204"/>
                    <a:pt x="324776" y="536586"/>
                    <a:pt x="332786" y="545385"/>
                  </a:cubicBezTo>
                  <a:lnTo>
                    <a:pt x="347587" y="569616"/>
                  </a:lnTo>
                  <a:lnTo>
                    <a:pt x="356714" y="466075"/>
                  </a:lnTo>
                  <a:cubicBezTo>
                    <a:pt x="361790" y="431409"/>
                    <a:pt x="368924" y="397294"/>
                    <a:pt x="378356" y="363939"/>
                  </a:cubicBezTo>
                  <a:lnTo>
                    <a:pt x="381806" y="354439"/>
                  </a:lnTo>
                  <a:lnTo>
                    <a:pt x="356662" y="337879"/>
                  </a:lnTo>
                  <a:cubicBezTo>
                    <a:pt x="331216" y="312597"/>
                    <a:pt x="321808" y="273691"/>
                    <a:pt x="335493" y="238217"/>
                  </a:cubicBezTo>
                  <a:cubicBezTo>
                    <a:pt x="354500" y="190920"/>
                    <a:pt x="485268" y="-15817"/>
                    <a:pt x="527844" y="966"/>
                  </a:cubicBez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7" name="Freeform 308">
              <a:extLst>
                <a:ext uri="{FF2B5EF4-FFF2-40B4-BE49-F238E27FC236}">
                  <a16:creationId xmlns:a16="http://schemas.microsoft.com/office/drawing/2014/main" id="{C76AA685-1A1C-47BD-88FE-FE8AAFC00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8688" y="11523662"/>
              <a:ext cx="1658938" cy="1436688"/>
            </a:xfrm>
            <a:custGeom>
              <a:avLst/>
              <a:gdLst>
                <a:gd name="T0" fmla="*/ 155 w 2179"/>
                <a:gd name="T1" fmla="*/ 0 h 1888"/>
                <a:gd name="T2" fmla="*/ 2024 w 2179"/>
                <a:gd name="T3" fmla="*/ 0 h 1888"/>
                <a:gd name="T4" fmla="*/ 2160 w 2179"/>
                <a:gd name="T5" fmla="*/ 169 h 1888"/>
                <a:gd name="T6" fmla="*/ 1770 w 2179"/>
                <a:gd name="T7" fmla="*/ 1888 h 1888"/>
                <a:gd name="T8" fmla="*/ 409 w 2179"/>
                <a:gd name="T9" fmla="*/ 1888 h 1888"/>
                <a:gd name="T10" fmla="*/ 19 w 2179"/>
                <a:gd name="T11" fmla="*/ 169 h 1888"/>
                <a:gd name="T12" fmla="*/ 155 w 2179"/>
                <a:gd name="T13" fmla="*/ 0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9" h="1888">
                  <a:moveTo>
                    <a:pt x="155" y="0"/>
                  </a:moveTo>
                  <a:lnTo>
                    <a:pt x="2024" y="0"/>
                  </a:lnTo>
                  <a:cubicBezTo>
                    <a:pt x="2113" y="0"/>
                    <a:pt x="2179" y="82"/>
                    <a:pt x="2160" y="169"/>
                  </a:cubicBezTo>
                  <a:lnTo>
                    <a:pt x="1770" y="1888"/>
                  </a:lnTo>
                  <a:lnTo>
                    <a:pt x="409" y="1888"/>
                  </a:lnTo>
                  <a:lnTo>
                    <a:pt x="19" y="169"/>
                  </a:lnTo>
                  <a:cubicBezTo>
                    <a:pt x="0" y="82"/>
                    <a:pt x="66" y="0"/>
                    <a:pt x="155" y="0"/>
                  </a:cubicBezTo>
                  <a:close/>
                </a:path>
              </a:pathLst>
            </a:custGeom>
            <a:solidFill>
              <a:srgbClr val="B9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8" name="Freeform 309">
              <a:extLst>
                <a:ext uri="{FF2B5EF4-FFF2-40B4-BE49-F238E27FC236}">
                  <a16:creationId xmlns:a16="http://schemas.microsoft.com/office/drawing/2014/main" id="{3E2B2258-CB98-4E2C-81D6-E88237C15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8688" y="11523662"/>
              <a:ext cx="1658938" cy="1436688"/>
            </a:xfrm>
            <a:custGeom>
              <a:avLst/>
              <a:gdLst>
                <a:gd name="T0" fmla="*/ 2025 w 2180"/>
                <a:gd name="T1" fmla="*/ 0 h 1888"/>
                <a:gd name="T2" fmla="*/ 156 w 2180"/>
                <a:gd name="T3" fmla="*/ 0 h 1888"/>
                <a:gd name="T4" fmla="*/ 20 w 2180"/>
                <a:gd name="T5" fmla="*/ 169 h 1888"/>
                <a:gd name="T6" fmla="*/ 66 w 2180"/>
                <a:gd name="T7" fmla="*/ 369 h 1888"/>
                <a:gd name="T8" fmla="*/ 1560 w 2180"/>
                <a:gd name="T9" fmla="*/ 369 h 1888"/>
                <a:gd name="T10" fmla="*/ 1695 w 2180"/>
                <a:gd name="T11" fmla="*/ 539 h 1888"/>
                <a:gd name="T12" fmla="*/ 1389 w 2180"/>
                <a:gd name="T13" fmla="*/ 1888 h 1888"/>
                <a:gd name="T14" fmla="*/ 1771 w 2180"/>
                <a:gd name="T15" fmla="*/ 1888 h 1888"/>
                <a:gd name="T16" fmla="*/ 2161 w 2180"/>
                <a:gd name="T17" fmla="*/ 169 h 1888"/>
                <a:gd name="T18" fmla="*/ 2025 w 2180"/>
                <a:gd name="T19" fmla="*/ 0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0" h="1888">
                  <a:moveTo>
                    <a:pt x="2025" y="0"/>
                  </a:moveTo>
                  <a:lnTo>
                    <a:pt x="156" y="0"/>
                  </a:lnTo>
                  <a:cubicBezTo>
                    <a:pt x="67" y="0"/>
                    <a:pt x="0" y="82"/>
                    <a:pt x="20" y="169"/>
                  </a:cubicBezTo>
                  <a:lnTo>
                    <a:pt x="66" y="369"/>
                  </a:lnTo>
                  <a:lnTo>
                    <a:pt x="1560" y="369"/>
                  </a:lnTo>
                  <a:cubicBezTo>
                    <a:pt x="1649" y="369"/>
                    <a:pt x="1715" y="452"/>
                    <a:pt x="1695" y="539"/>
                  </a:cubicBezTo>
                  <a:lnTo>
                    <a:pt x="1389" y="1888"/>
                  </a:lnTo>
                  <a:lnTo>
                    <a:pt x="1771" y="1888"/>
                  </a:lnTo>
                  <a:lnTo>
                    <a:pt x="2161" y="169"/>
                  </a:lnTo>
                  <a:cubicBezTo>
                    <a:pt x="2180" y="82"/>
                    <a:pt x="2114" y="0"/>
                    <a:pt x="2025" y="0"/>
                  </a:cubicBezTo>
                  <a:close/>
                </a:path>
              </a:pathLst>
            </a:custGeom>
            <a:solidFill>
              <a:srgbClr val="A8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19" name="Freeform 310">
              <a:extLst>
                <a:ext uri="{FF2B5EF4-FFF2-40B4-BE49-F238E27FC236}">
                  <a16:creationId xmlns:a16="http://schemas.microsoft.com/office/drawing/2014/main" id="{ADA2A4FA-F0FA-4767-B4DE-51D70418E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8013" y="7796212"/>
              <a:ext cx="171450" cy="914400"/>
            </a:xfrm>
            <a:custGeom>
              <a:avLst/>
              <a:gdLst>
                <a:gd name="T0" fmla="*/ 226 w 226"/>
                <a:gd name="T1" fmla="*/ 1201 h 1201"/>
                <a:gd name="T2" fmla="*/ 0 w 226"/>
                <a:gd name="T3" fmla="*/ 1201 h 1201"/>
                <a:gd name="T4" fmla="*/ 0 w 226"/>
                <a:gd name="T5" fmla="*/ 50 h 1201"/>
                <a:gd name="T6" fmla="*/ 49 w 226"/>
                <a:gd name="T7" fmla="*/ 0 h 1201"/>
                <a:gd name="T8" fmla="*/ 177 w 226"/>
                <a:gd name="T9" fmla="*/ 0 h 1201"/>
                <a:gd name="T10" fmla="*/ 226 w 226"/>
                <a:gd name="T11" fmla="*/ 50 h 1201"/>
                <a:gd name="T12" fmla="*/ 226 w 226"/>
                <a:gd name="T13" fmla="*/ 1201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201">
                  <a:moveTo>
                    <a:pt x="226" y="1201"/>
                  </a:moveTo>
                  <a:lnTo>
                    <a:pt x="0" y="1201"/>
                  </a:lnTo>
                  <a:lnTo>
                    <a:pt x="0" y="50"/>
                  </a:lnTo>
                  <a:cubicBezTo>
                    <a:pt x="0" y="23"/>
                    <a:pt x="22" y="0"/>
                    <a:pt x="49" y="0"/>
                  </a:cubicBezTo>
                  <a:lnTo>
                    <a:pt x="177" y="0"/>
                  </a:lnTo>
                  <a:cubicBezTo>
                    <a:pt x="204" y="0"/>
                    <a:pt x="226" y="23"/>
                    <a:pt x="226" y="50"/>
                  </a:cubicBezTo>
                  <a:lnTo>
                    <a:pt x="226" y="1201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0" name="Rectangle 311">
              <a:extLst>
                <a:ext uri="{FF2B5EF4-FFF2-40B4-BE49-F238E27FC236}">
                  <a16:creationId xmlns:a16="http://schemas.microsoft.com/office/drawing/2014/main" id="{33F3DCF7-81F2-4369-9F31-41C96385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9463" y="7853362"/>
              <a:ext cx="190500" cy="85725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1" name="Rectangle 312">
              <a:extLst>
                <a:ext uri="{FF2B5EF4-FFF2-40B4-BE49-F238E27FC236}">
                  <a16:creationId xmlns:a16="http://schemas.microsoft.com/office/drawing/2014/main" id="{B6296BDA-A475-446A-AABE-AA0F01382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9963" y="7796212"/>
              <a:ext cx="171450" cy="91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2" name="Rectangle 313">
              <a:extLst>
                <a:ext uri="{FF2B5EF4-FFF2-40B4-BE49-F238E27FC236}">
                  <a16:creationId xmlns:a16="http://schemas.microsoft.com/office/drawing/2014/main" id="{5C8EEA2E-C6DA-4C84-83F7-611EFC57B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1413" y="7700962"/>
              <a:ext cx="188913" cy="1009650"/>
            </a:xfrm>
            <a:prstGeom prst="rect">
              <a:avLst/>
            </a:pr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3" name="Rectangle 314">
              <a:extLst>
                <a:ext uri="{FF2B5EF4-FFF2-40B4-BE49-F238E27FC236}">
                  <a16:creationId xmlns:a16="http://schemas.microsoft.com/office/drawing/2014/main" id="{37FAC040-22E9-464E-9740-985A290C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0326" y="7916862"/>
              <a:ext cx="173038" cy="793750"/>
            </a:xfrm>
            <a:prstGeom prst="rect">
              <a:avLst/>
            </a:prstGeom>
            <a:solidFill>
              <a:srgbClr val="4E3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4" name="Rectangle 315">
              <a:extLst>
                <a:ext uri="{FF2B5EF4-FFF2-40B4-BE49-F238E27FC236}">
                  <a16:creationId xmlns:a16="http://schemas.microsoft.com/office/drawing/2014/main" id="{0C643BDD-F368-4ACC-AB9A-8A7653A59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3363" y="7796212"/>
              <a:ext cx="188913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5" name="Freeform 316">
              <a:extLst>
                <a:ext uri="{FF2B5EF4-FFF2-40B4-BE49-F238E27FC236}">
                  <a16:creationId xmlns:a16="http://schemas.microsoft.com/office/drawing/2014/main" id="{7D3DF12D-840B-4B1E-AA21-746025E1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2276" y="7796212"/>
              <a:ext cx="174625" cy="914400"/>
            </a:xfrm>
            <a:custGeom>
              <a:avLst/>
              <a:gdLst>
                <a:gd name="T0" fmla="*/ 229 w 229"/>
                <a:gd name="T1" fmla="*/ 1201 h 1201"/>
                <a:gd name="T2" fmla="*/ 0 w 229"/>
                <a:gd name="T3" fmla="*/ 1201 h 1201"/>
                <a:gd name="T4" fmla="*/ 0 w 229"/>
                <a:gd name="T5" fmla="*/ 74 h 1201"/>
                <a:gd name="T6" fmla="*/ 74 w 229"/>
                <a:gd name="T7" fmla="*/ 0 h 1201"/>
                <a:gd name="T8" fmla="*/ 156 w 229"/>
                <a:gd name="T9" fmla="*/ 0 h 1201"/>
                <a:gd name="T10" fmla="*/ 229 w 229"/>
                <a:gd name="T11" fmla="*/ 74 h 1201"/>
                <a:gd name="T12" fmla="*/ 229 w 229"/>
                <a:gd name="T13" fmla="*/ 1201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1201">
                  <a:moveTo>
                    <a:pt x="229" y="1201"/>
                  </a:moveTo>
                  <a:lnTo>
                    <a:pt x="0" y="1201"/>
                  </a:lnTo>
                  <a:lnTo>
                    <a:pt x="0" y="74"/>
                  </a:lnTo>
                  <a:cubicBezTo>
                    <a:pt x="0" y="33"/>
                    <a:pt x="33" y="0"/>
                    <a:pt x="74" y="0"/>
                  </a:cubicBezTo>
                  <a:lnTo>
                    <a:pt x="156" y="0"/>
                  </a:lnTo>
                  <a:cubicBezTo>
                    <a:pt x="196" y="0"/>
                    <a:pt x="229" y="33"/>
                    <a:pt x="229" y="74"/>
                  </a:cubicBezTo>
                  <a:lnTo>
                    <a:pt x="229" y="1201"/>
                  </a:lnTo>
                  <a:close/>
                </a:path>
              </a:pathLst>
            </a:custGeom>
            <a:solidFill>
              <a:srgbClr val="ABA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6" name="Freeform 317">
              <a:extLst>
                <a:ext uri="{FF2B5EF4-FFF2-40B4-BE49-F238E27FC236}">
                  <a16:creationId xmlns:a16="http://schemas.microsoft.com/office/drawing/2014/main" id="{06B822B0-EBE8-4BF3-BB27-9DCA5E030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3688" y="7894637"/>
              <a:ext cx="68263" cy="717550"/>
            </a:xfrm>
            <a:custGeom>
              <a:avLst/>
              <a:gdLst>
                <a:gd name="T0" fmla="*/ 45 w 90"/>
                <a:gd name="T1" fmla="*/ 943 h 943"/>
                <a:gd name="T2" fmla="*/ 45 w 90"/>
                <a:gd name="T3" fmla="*/ 943 h 943"/>
                <a:gd name="T4" fmla="*/ 90 w 90"/>
                <a:gd name="T5" fmla="*/ 898 h 943"/>
                <a:gd name="T6" fmla="*/ 90 w 90"/>
                <a:gd name="T7" fmla="*/ 45 h 943"/>
                <a:gd name="T8" fmla="*/ 45 w 90"/>
                <a:gd name="T9" fmla="*/ 0 h 943"/>
                <a:gd name="T10" fmla="*/ 0 w 90"/>
                <a:gd name="T11" fmla="*/ 45 h 943"/>
                <a:gd name="T12" fmla="*/ 0 w 90"/>
                <a:gd name="T13" fmla="*/ 898 h 943"/>
                <a:gd name="T14" fmla="*/ 45 w 90"/>
                <a:gd name="T15" fmla="*/ 94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43">
                  <a:moveTo>
                    <a:pt x="45" y="943"/>
                  </a:moveTo>
                  <a:lnTo>
                    <a:pt x="45" y="943"/>
                  </a:lnTo>
                  <a:cubicBezTo>
                    <a:pt x="70" y="943"/>
                    <a:pt x="90" y="923"/>
                    <a:pt x="90" y="898"/>
                  </a:cubicBez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lnTo>
                    <a:pt x="0" y="898"/>
                  </a:lnTo>
                  <a:cubicBezTo>
                    <a:pt x="0" y="923"/>
                    <a:pt x="20" y="943"/>
                    <a:pt x="45" y="943"/>
                  </a:cubicBezTo>
                  <a:close/>
                </a:path>
              </a:pathLst>
            </a:custGeom>
            <a:solidFill>
              <a:srgbClr val="ABA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7" name="Rectangle 318">
              <a:extLst>
                <a:ext uri="{FF2B5EF4-FFF2-40B4-BE49-F238E27FC236}">
                  <a16:creationId xmlns:a16="http://schemas.microsoft.com/office/drawing/2014/main" id="{E8719DFA-B6D3-410A-8AD2-12F98FB3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1413" y="8534400"/>
              <a:ext cx="188913" cy="52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8" name="Rectangle 319">
              <a:extLst>
                <a:ext uri="{FF2B5EF4-FFF2-40B4-BE49-F238E27FC236}">
                  <a16:creationId xmlns:a16="http://schemas.microsoft.com/office/drawing/2014/main" id="{4FBF60DF-7413-4BD1-9B81-2E555B72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9651" y="7864475"/>
              <a:ext cx="92075" cy="765175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29" name="Rectangle 320">
              <a:extLst>
                <a:ext uri="{FF2B5EF4-FFF2-40B4-BE49-F238E27FC236}">
                  <a16:creationId xmlns:a16="http://schemas.microsoft.com/office/drawing/2014/main" id="{058DF89A-8055-4506-BA73-30CB63D4D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8013" y="8475662"/>
              <a:ext cx="171450" cy="234950"/>
            </a:xfrm>
            <a:prstGeom prst="rect">
              <a:avLst/>
            </a:prstGeom>
            <a:solidFill>
              <a:srgbClr val="FFA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0" name="Rectangle 321">
              <a:extLst>
                <a:ext uri="{FF2B5EF4-FFF2-40B4-BE49-F238E27FC236}">
                  <a16:creationId xmlns:a16="http://schemas.microsoft.com/office/drawing/2014/main" id="{2BAC1436-C82A-4337-BB3F-81C307A79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9463" y="8293100"/>
              <a:ext cx="190500" cy="417513"/>
            </a:xfrm>
            <a:prstGeom prst="rect">
              <a:avLst/>
            </a:prstGeom>
            <a:solidFill>
              <a:srgbClr val="604A6E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31" name="Freeform 322">
              <a:extLst>
                <a:ext uri="{FF2B5EF4-FFF2-40B4-BE49-F238E27FC236}">
                  <a16:creationId xmlns:a16="http://schemas.microsoft.com/office/drawing/2014/main" id="{360828F0-4041-4AEA-AFC3-639FE0253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4663" y="8377237"/>
              <a:ext cx="69850" cy="288925"/>
            </a:xfrm>
            <a:custGeom>
              <a:avLst/>
              <a:gdLst>
                <a:gd name="T0" fmla="*/ 0 w 91"/>
                <a:gd name="T1" fmla="*/ 46 h 380"/>
                <a:gd name="T2" fmla="*/ 0 w 91"/>
                <a:gd name="T3" fmla="*/ 334 h 380"/>
                <a:gd name="T4" fmla="*/ 46 w 91"/>
                <a:gd name="T5" fmla="*/ 380 h 380"/>
                <a:gd name="T6" fmla="*/ 91 w 91"/>
                <a:gd name="T7" fmla="*/ 334 h 380"/>
                <a:gd name="T8" fmla="*/ 91 w 91"/>
                <a:gd name="T9" fmla="*/ 46 h 380"/>
                <a:gd name="T10" fmla="*/ 46 w 91"/>
                <a:gd name="T11" fmla="*/ 0 h 380"/>
                <a:gd name="T12" fmla="*/ 0 w 91"/>
                <a:gd name="T13" fmla="*/ 4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380">
                  <a:moveTo>
                    <a:pt x="0" y="46"/>
                  </a:moveTo>
                  <a:lnTo>
                    <a:pt x="0" y="334"/>
                  </a:lnTo>
                  <a:cubicBezTo>
                    <a:pt x="0" y="360"/>
                    <a:pt x="21" y="380"/>
                    <a:pt x="46" y="380"/>
                  </a:cubicBezTo>
                  <a:cubicBezTo>
                    <a:pt x="71" y="380"/>
                    <a:pt x="91" y="360"/>
                    <a:pt x="91" y="334"/>
                  </a:cubicBezTo>
                  <a:lnTo>
                    <a:pt x="91" y="46"/>
                  </a:lnTo>
                  <a:cubicBezTo>
                    <a:pt x="91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737D8A2D-3B10-49B4-9D02-44F6204584CB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176A7A2-B117-4EC9-9D25-D62A465E85ED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01A4E18-D5F8-495D-8757-94E07900E270}"/>
              </a:ext>
            </a:extLst>
          </p:cNvPr>
          <p:cNvSpPr txBox="1"/>
          <p:nvPr/>
        </p:nvSpPr>
        <p:spPr>
          <a:xfrm>
            <a:off x="5162991" y="5062026"/>
            <a:ext cx="593782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A567B9D-E192-406B-9900-1EE0C6FF3D52}"/>
              </a:ext>
            </a:extLst>
          </p:cNvPr>
          <p:cNvSpPr txBox="1"/>
          <p:nvPr/>
        </p:nvSpPr>
        <p:spPr>
          <a:xfrm>
            <a:off x="5162991" y="4453095"/>
            <a:ext cx="5937825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418E5BF-A720-45B1-BB89-5386260CF9DA}"/>
              </a:ext>
            </a:extLst>
          </p:cNvPr>
          <p:cNvSpPr txBox="1"/>
          <p:nvPr/>
        </p:nvSpPr>
        <p:spPr>
          <a:xfrm>
            <a:off x="5162991" y="7893615"/>
            <a:ext cx="593782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92B2CE2-019D-4559-B885-20088035F4D9}"/>
              </a:ext>
            </a:extLst>
          </p:cNvPr>
          <p:cNvSpPr txBox="1"/>
          <p:nvPr/>
        </p:nvSpPr>
        <p:spPr>
          <a:xfrm>
            <a:off x="5162991" y="7284684"/>
            <a:ext cx="5937825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A389C13-16C5-4FEB-8DC3-4C65A4FF5D93}"/>
              </a:ext>
            </a:extLst>
          </p:cNvPr>
          <p:cNvSpPr txBox="1"/>
          <p:nvPr/>
        </p:nvSpPr>
        <p:spPr>
          <a:xfrm>
            <a:off x="5162991" y="10722070"/>
            <a:ext cx="593782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A6BF87-49F5-4674-81EC-3F32A3E10F0D}"/>
              </a:ext>
            </a:extLst>
          </p:cNvPr>
          <p:cNvSpPr txBox="1"/>
          <p:nvPr/>
        </p:nvSpPr>
        <p:spPr>
          <a:xfrm>
            <a:off x="5162991" y="10113139"/>
            <a:ext cx="5937825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333608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6">
            <a:extLst>
              <a:ext uri="{FF2B5EF4-FFF2-40B4-BE49-F238E27FC236}">
                <a16:creationId xmlns:a16="http://schemas.microsoft.com/office/drawing/2014/main" id="{2D319DF3-52EC-4FD7-B1AC-ADBEC9DE7B2A}"/>
              </a:ext>
            </a:extLst>
          </p:cNvPr>
          <p:cNvSpPr>
            <a:spLocks/>
          </p:cNvSpPr>
          <p:nvPr/>
        </p:nvSpPr>
        <p:spPr bwMode="auto">
          <a:xfrm>
            <a:off x="866775" y="3548063"/>
            <a:ext cx="22620288" cy="9148763"/>
          </a:xfrm>
          <a:custGeom>
            <a:avLst/>
            <a:gdLst>
              <a:gd name="T0" fmla="*/ 29225 w 29722"/>
              <a:gd name="T1" fmla="*/ 12023 h 12023"/>
              <a:gd name="T2" fmla="*/ 497 w 29722"/>
              <a:gd name="T3" fmla="*/ 12023 h 12023"/>
              <a:gd name="T4" fmla="*/ 0 w 29722"/>
              <a:gd name="T5" fmla="*/ 11527 h 12023"/>
              <a:gd name="T6" fmla="*/ 0 w 29722"/>
              <a:gd name="T7" fmla="*/ 496 h 12023"/>
              <a:gd name="T8" fmla="*/ 497 w 29722"/>
              <a:gd name="T9" fmla="*/ 0 h 12023"/>
              <a:gd name="T10" fmla="*/ 29225 w 29722"/>
              <a:gd name="T11" fmla="*/ 0 h 12023"/>
              <a:gd name="T12" fmla="*/ 29722 w 29722"/>
              <a:gd name="T13" fmla="*/ 496 h 12023"/>
              <a:gd name="T14" fmla="*/ 29722 w 29722"/>
              <a:gd name="T15" fmla="*/ 11527 h 12023"/>
              <a:gd name="T16" fmla="*/ 29225 w 29722"/>
              <a:gd name="T17" fmla="*/ 12023 h 1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22" h="12023">
                <a:moveTo>
                  <a:pt x="29225" y="12023"/>
                </a:moveTo>
                <a:lnTo>
                  <a:pt x="497" y="12023"/>
                </a:lnTo>
                <a:cubicBezTo>
                  <a:pt x="223" y="12023"/>
                  <a:pt x="0" y="11801"/>
                  <a:pt x="0" y="11527"/>
                </a:cubicBezTo>
                <a:lnTo>
                  <a:pt x="0" y="496"/>
                </a:lnTo>
                <a:cubicBezTo>
                  <a:pt x="0" y="222"/>
                  <a:pt x="223" y="0"/>
                  <a:pt x="497" y="0"/>
                </a:cubicBezTo>
                <a:lnTo>
                  <a:pt x="29225" y="0"/>
                </a:lnTo>
                <a:cubicBezTo>
                  <a:pt x="29499" y="0"/>
                  <a:pt x="29722" y="222"/>
                  <a:pt x="29722" y="496"/>
                </a:cubicBezTo>
                <a:lnTo>
                  <a:pt x="29722" y="11527"/>
                </a:lnTo>
                <a:cubicBezTo>
                  <a:pt x="29722" y="11801"/>
                  <a:pt x="29499" y="12023"/>
                  <a:pt x="29225" y="12023"/>
                </a:cubicBezTo>
                <a:close/>
              </a:path>
            </a:pathLst>
          </a:custGeom>
          <a:gradFill>
            <a:gsLst>
              <a:gs pos="0">
                <a:srgbClr val="E2F7FF">
                  <a:alpha val="40000"/>
                </a:srgbClr>
              </a:gs>
              <a:gs pos="76000">
                <a:srgbClr val="A5ECFF">
                  <a:alpha val="40000"/>
                </a:srgbClr>
              </a:gs>
            </a:gsLst>
            <a:lin ang="21594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109D0E-684D-422D-832F-30F3663A3008}"/>
              </a:ext>
            </a:extLst>
          </p:cNvPr>
          <p:cNvGrpSpPr/>
          <p:nvPr/>
        </p:nvGrpSpPr>
        <p:grpSpPr>
          <a:xfrm>
            <a:off x="8902700" y="4419600"/>
            <a:ext cx="15103475" cy="7405688"/>
            <a:chOff x="8902700" y="4419600"/>
            <a:chExt cx="15103475" cy="7405688"/>
          </a:xfrm>
        </p:grpSpPr>
        <p:sp>
          <p:nvSpPr>
            <p:cNvPr id="330" name="Freeform 269">
              <a:extLst>
                <a:ext uri="{FF2B5EF4-FFF2-40B4-BE49-F238E27FC236}">
                  <a16:creationId xmlns:a16="http://schemas.microsoft.com/office/drawing/2014/main" id="{B8E698A4-D30A-4785-B1A6-7A95D3C7A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700" y="11517313"/>
              <a:ext cx="15103475" cy="307975"/>
            </a:xfrm>
            <a:custGeom>
              <a:avLst/>
              <a:gdLst>
                <a:gd name="T0" fmla="*/ 19440 w 19846"/>
                <a:gd name="T1" fmla="*/ 406 h 406"/>
                <a:gd name="T2" fmla="*/ 406 w 19846"/>
                <a:gd name="T3" fmla="*/ 406 h 406"/>
                <a:gd name="T4" fmla="*/ 0 w 19846"/>
                <a:gd name="T5" fmla="*/ 0 h 406"/>
                <a:gd name="T6" fmla="*/ 0 w 19846"/>
                <a:gd name="T7" fmla="*/ 0 h 406"/>
                <a:gd name="T8" fmla="*/ 19846 w 19846"/>
                <a:gd name="T9" fmla="*/ 0 h 406"/>
                <a:gd name="T10" fmla="*/ 19846 w 19846"/>
                <a:gd name="T11" fmla="*/ 0 h 406"/>
                <a:gd name="T12" fmla="*/ 19440 w 19846"/>
                <a:gd name="T1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46" h="406">
                  <a:moveTo>
                    <a:pt x="19440" y="406"/>
                  </a:moveTo>
                  <a:lnTo>
                    <a:pt x="406" y="406"/>
                  </a:lnTo>
                  <a:cubicBezTo>
                    <a:pt x="182" y="406"/>
                    <a:pt x="0" y="224"/>
                    <a:pt x="0" y="0"/>
                  </a:cubicBezTo>
                  <a:lnTo>
                    <a:pt x="0" y="0"/>
                  </a:lnTo>
                  <a:lnTo>
                    <a:pt x="19846" y="0"/>
                  </a:lnTo>
                  <a:lnTo>
                    <a:pt x="19846" y="0"/>
                  </a:lnTo>
                  <a:cubicBezTo>
                    <a:pt x="19846" y="224"/>
                    <a:pt x="19664" y="406"/>
                    <a:pt x="19440" y="406"/>
                  </a:cubicBezTo>
                  <a:close/>
                </a:path>
              </a:pathLst>
            </a:custGeom>
            <a:solidFill>
              <a:srgbClr val="519BB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1" name="Freeform 270">
              <a:extLst>
                <a:ext uri="{FF2B5EF4-FFF2-40B4-BE49-F238E27FC236}">
                  <a16:creationId xmlns:a16="http://schemas.microsoft.com/office/drawing/2014/main" id="{FE322984-2E97-48E5-AF27-6E7A5C0A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9238" y="6945313"/>
              <a:ext cx="1123950" cy="4572000"/>
            </a:xfrm>
            <a:custGeom>
              <a:avLst/>
              <a:gdLst>
                <a:gd name="T0" fmla="*/ 1222 w 1478"/>
                <a:gd name="T1" fmla="*/ 1693 h 6007"/>
                <a:gd name="T2" fmla="*/ 1037 w 1478"/>
                <a:gd name="T3" fmla="*/ 1693 h 6007"/>
                <a:gd name="T4" fmla="*/ 1037 w 1478"/>
                <a:gd name="T5" fmla="*/ 1555 h 6007"/>
                <a:gd name="T6" fmla="*/ 996 w 1478"/>
                <a:gd name="T7" fmla="*/ 1514 h 6007"/>
                <a:gd name="T8" fmla="*/ 898 w 1478"/>
                <a:gd name="T9" fmla="*/ 1514 h 6007"/>
                <a:gd name="T10" fmla="*/ 898 w 1478"/>
                <a:gd name="T11" fmla="*/ 937 h 6007"/>
                <a:gd name="T12" fmla="*/ 857 w 1478"/>
                <a:gd name="T13" fmla="*/ 896 h 6007"/>
                <a:gd name="T14" fmla="*/ 850 w 1478"/>
                <a:gd name="T15" fmla="*/ 896 h 6007"/>
                <a:gd name="T16" fmla="*/ 850 w 1478"/>
                <a:gd name="T17" fmla="*/ 646 h 6007"/>
                <a:gd name="T18" fmla="*/ 857 w 1478"/>
                <a:gd name="T19" fmla="*/ 646 h 6007"/>
                <a:gd name="T20" fmla="*/ 898 w 1478"/>
                <a:gd name="T21" fmla="*/ 605 h 6007"/>
                <a:gd name="T22" fmla="*/ 898 w 1478"/>
                <a:gd name="T23" fmla="*/ 42 h 6007"/>
                <a:gd name="T24" fmla="*/ 857 w 1478"/>
                <a:gd name="T25" fmla="*/ 0 h 6007"/>
                <a:gd name="T26" fmla="*/ 0 w 1478"/>
                <a:gd name="T27" fmla="*/ 0 h 6007"/>
                <a:gd name="T28" fmla="*/ 0 w 1478"/>
                <a:gd name="T29" fmla="*/ 599 h 6007"/>
                <a:gd name="T30" fmla="*/ 0 w 1478"/>
                <a:gd name="T31" fmla="*/ 646 h 6007"/>
                <a:gd name="T32" fmla="*/ 0 w 1478"/>
                <a:gd name="T33" fmla="*/ 896 h 6007"/>
                <a:gd name="T34" fmla="*/ 0 w 1478"/>
                <a:gd name="T35" fmla="*/ 1007 h 6007"/>
                <a:gd name="T36" fmla="*/ 0 w 1478"/>
                <a:gd name="T37" fmla="*/ 1514 h 6007"/>
                <a:gd name="T38" fmla="*/ 0 w 1478"/>
                <a:gd name="T39" fmla="*/ 1542 h 6007"/>
                <a:gd name="T40" fmla="*/ 0 w 1478"/>
                <a:gd name="T41" fmla="*/ 1693 h 6007"/>
                <a:gd name="T42" fmla="*/ 0 w 1478"/>
                <a:gd name="T43" fmla="*/ 6007 h 6007"/>
                <a:gd name="T44" fmla="*/ 1222 w 1478"/>
                <a:gd name="T45" fmla="*/ 6007 h 6007"/>
                <a:gd name="T46" fmla="*/ 1478 w 1478"/>
                <a:gd name="T47" fmla="*/ 5751 h 6007"/>
                <a:gd name="T48" fmla="*/ 1478 w 1478"/>
                <a:gd name="T49" fmla="*/ 1949 h 6007"/>
                <a:gd name="T50" fmla="*/ 1222 w 1478"/>
                <a:gd name="T51" fmla="*/ 1693 h 6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8" h="6007">
                  <a:moveTo>
                    <a:pt x="1222" y="1693"/>
                  </a:moveTo>
                  <a:lnTo>
                    <a:pt x="1037" y="1693"/>
                  </a:lnTo>
                  <a:lnTo>
                    <a:pt x="1037" y="1555"/>
                  </a:lnTo>
                  <a:cubicBezTo>
                    <a:pt x="1037" y="1532"/>
                    <a:pt x="1019" y="1514"/>
                    <a:pt x="996" y="1514"/>
                  </a:cubicBezTo>
                  <a:lnTo>
                    <a:pt x="898" y="1514"/>
                  </a:lnTo>
                  <a:lnTo>
                    <a:pt x="898" y="937"/>
                  </a:lnTo>
                  <a:cubicBezTo>
                    <a:pt x="898" y="914"/>
                    <a:pt x="879" y="896"/>
                    <a:pt x="857" y="896"/>
                  </a:cubicBezTo>
                  <a:lnTo>
                    <a:pt x="850" y="896"/>
                  </a:lnTo>
                  <a:lnTo>
                    <a:pt x="850" y="646"/>
                  </a:lnTo>
                  <a:lnTo>
                    <a:pt x="857" y="646"/>
                  </a:lnTo>
                  <a:cubicBezTo>
                    <a:pt x="879" y="646"/>
                    <a:pt x="898" y="628"/>
                    <a:pt x="898" y="605"/>
                  </a:cubicBezTo>
                  <a:lnTo>
                    <a:pt x="898" y="42"/>
                  </a:lnTo>
                  <a:cubicBezTo>
                    <a:pt x="898" y="19"/>
                    <a:pt x="879" y="0"/>
                    <a:pt x="857" y="0"/>
                  </a:cubicBezTo>
                  <a:lnTo>
                    <a:pt x="0" y="0"/>
                  </a:lnTo>
                  <a:lnTo>
                    <a:pt x="0" y="599"/>
                  </a:lnTo>
                  <a:lnTo>
                    <a:pt x="0" y="646"/>
                  </a:lnTo>
                  <a:lnTo>
                    <a:pt x="0" y="896"/>
                  </a:lnTo>
                  <a:lnTo>
                    <a:pt x="0" y="1007"/>
                  </a:lnTo>
                  <a:lnTo>
                    <a:pt x="0" y="1514"/>
                  </a:lnTo>
                  <a:lnTo>
                    <a:pt x="0" y="1542"/>
                  </a:lnTo>
                  <a:lnTo>
                    <a:pt x="0" y="1693"/>
                  </a:lnTo>
                  <a:lnTo>
                    <a:pt x="0" y="6007"/>
                  </a:lnTo>
                  <a:lnTo>
                    <a:pt x="1222" y="6007"/>
                  </a:lnTo>
                  <a:cubicBezTo>
                    <a:pt x="1363" y="6007"/>
                    <a:pt x="1478" y="5892"/>
                    <a:pt x="1478" y="5751"/>
                  </a:cubicBezTo>
                  <a:lnTo>
                    <a:pt x="1478" y="1949"/>
                  </a:lnTo>
                  <a:cubicBezTo>
                    <a:pt x="1478" y="1808"/>
                    <a:pt x="1363" y="1693"/>
                    <a:pt x="1222" y="1693"/>
                  </a:cubicBezTo>
                  <a:close/>
                </a:path>
              </a:pathLst>
            </a:custGeom>
            <a:solidFill>
              <a:srgbClr val="519BB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2" name="Freeform 271">
              <a:extLst>
                <a:ext uri="{FF2B5EF4-FFF2-40B4-BE49-F238E27FC236}">
                  <a16:creationId xmlns:a16="http://schemas.microsoft.com/office/drawing/2014/main" id="{BA8E9B3B-B74C-42E9-A357-84659FC70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0913" y="10682288"/>
              <a:ext cx="436563" cy="835025"/>
            </a:xfrm>
            <a:custGeom>
              <a:avLst/>
              <a:gdLst>
                <a:gd name="T0" fmla="*/ 574 w 574"/>
                <a:gd name="T1" fmla="*/ 0 h 1097"/>
                <a:gd name="T2" fmla="*/ 0 w 574"/>
                <a:gd name="T3" fmla="*/ 0 h 1097"/>
                <a:gd name="T4" fmla="*/ 44 w 574"/>
                <a:gd name="T5" fmla="*/ 1097 h 1097"/>
                <a:gd name="T6" fmla="*/ 412 w 574"/>
                <a:gd name="T7" fmla="*/ 1097 h 1097"/>
                <a:gd name="T8" fmla="*/ 574 w 574"/>
                <a:gd name="T9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1097">
                  <a:moveTo>
                    <a:pt x="574" y="0"/>
                  </a:moveTo>
                  <a:lnTo>
                    <a:pt x="0" y="0"/>
                  </a:lnTo>
                  <a:lnTo>
                    <a:pt x="44" y="1097"/>
                  </a:lnTo>
                  <a:lnTo>
                    <a:pt x="412" y="1097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19BB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3" name="Freeform 272">
              <a:extLst>
                <a:ext uri="{FF2B5EF4-FFF2-40B4-BE49-F238E27FC236}">
                  <a16:creationId xmlns:a16="http://schemas.microsoft.com/office/drawing/2014/main" id="{53EF8213-DE50-4E6B-9060-B35B90E25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0600" y="7691438"/>
              <a:ext cx="2093913" cy="3825875"/>
            </a:xfrm>
            <a:custGeom>
              <a:avLst/>
              <a:gdLst>
                <a:gd name="T0" fmla="*/ 1061 w 2753"/>
                <a:gd name="T1" fmla="*/ 0 h 5028"/>
                <a:gd name="T2" fmla="*/ 1061 w 2753"/>
                <a:gd name="T3" fmla="*/ 2938 h 5028"/>
                <a:gd name="T4" fmla="*/ 0 w 2753"/>
                <a:gd name="T5" fmla="*/ 2938 h 5028"/>
                <a:gd name="T6" fmla="*/ 0 w 2753"/>
                <a:gd name="T7" fmla="*/ 5028 h 5028"/>
                <a:gd name="T8" fmla="*/ 1061 w 2753"/>
                <a:gd name="T9" fmla="*/ 5028 h 5028"/>
                <a:gd name="T10" fmla="*/ 2753 w 2753"/>
                <a:gd name="T11" fmla="*/ 5028 h 5028"/>
                <a:gd name="T12" fmla="*/ 2753 w 2753"/>
                <a:gd name="T13" fmla="*/ 2938 h 5028"/>
                <a:gd name="T14" fmla="*/ 2753 w 2753"/>
                <a:gd name="T15" fmla="*/ 0 h 5028"/>
                <a:gd name="T16" fmla="*/ 1061 w 2753"/>
                <a:gd name="T17" fmla="*/ 0 h 5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3" h="5028">
                  <a:moveTo>
                    <a:pt x="1061" y="0"/>
                  </a:moveTo>
                  <a:lnTo>
                    <a:pt x="1061" y="2938"/>
                  </a:lnTo>
                  <a:lnTo>
                    <a:pt x="0" y="2938"/>
                  </a:lnTo>
                  <a:lnTo>
                    <a:pt x="0" y="5028"/>
                  </a:lnTo>
                  <a:lnTo>
                    <a:pt x="1061" y="5028"/>
                  </a:lnTo>
                  <a:lnTo>
                    <a:pt x="2753" y="5028"/>
                  </a:lnTo>
                  <a:lnTo>
                    <a:pt x="2753" y="2938"/>
                  </a:lnTo>
                  <a:lnTo>
                    <a:pt x="2753" y="0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519BB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4" name="Freeform 273">
              <a:extLst>
                <a:ext uri="{FF2B5EF4-FFF2-40B4-BE49-F238E27FC236}">
                  <a16:creationId xmlns:a16="http://schemas.microsoft.com/office/drawing/2014/main" id="{5E6B4EA1-0C7B-4C69-BEDA-64B1C29A4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3088" y="4583113"/>
              <a:ext cx="6997700" cy="5599113"/>
            </a:xfrm>
            <a:custGeom>
              <a:avLst/>
              <a:gdLst>
                <a:gd name="T0" fmla="*/ 8950 w 9195"/>
                <a:gd name="T1" fmla="*/ 7358 h 7358"/>
                <a:gd name="T2" fmla="*/ 166 w 9195"/>
                <a:gd name="T3" fmla="*/ 7358 h 7358"/>
                <a:gd name="T4" fmla="*/ 0 w 9195"/>
                <a:gd name="T5" fmla="*/ 7192 h 7358"/>
                <a:gd name="T6" fmla="*/ 0 w 9195"/>
                <a:gd name="T7" fmla="*/ 166 h 7358"/>
                <a:gd name="T8" fmla="*/ 166 w 9195"/>
                <a:gd name="T9" fmla="*/ 0 h 7358"/>
                <a:gd name="T10" fmla="*/ 8950 w 9195"/>
                <a:gd name="T11" fmla="*/ 0 h 7358"/>
                <a:gd name="T12" fmla="*/ 9195 w 9195"/>
                <a:gd name="T13" fmla="*/ 244 h 7358"/>
                <a:gd name="T14" fmla="*/ 9195 w 9195"/>
                <a:gd name="T15" fmla="*/ 7113 h 7358"/>
                <a:gd name="T16" fmla="*/ 8950 w 9195"/>
                <a:gd name="T17" fmla="*/ 7358 h 7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95" h="7358">
                  <a:moveTo>
                    <a:pt x="8950" y="7358"/>
                  </a:moveTo>
                  <a:lnTo>
                    <a:pt x="166" y="7358"/>
                  </a:lnTo>
                  <a:cubicBezTo>
                    <a:pt x="75" y="7358"/>
                    <a:pt x="0" y="7283"/>
                    <a:pt x="0" y="7192"/>
                  </a:cubicBezTo>
                  <a:lnTo>
                    <a:pt x="0" y="166"/>
                  </a:lnTo>
                  <a:cubicBezTo>
                    <a:pt x="0" y="74"/>
                    <a:pt x="75" y="0"/>
                    <a:pt x="166" y="0"/>
                  </a:cubicBezTo>
                  <a:lnTo>
                    <a:pt x="8950" y="0"/>
                  </a:lnTo>
                  <a:cubicBezTo>
                    <a:pt x="9085" y="0"/>
                    <a:pt x="9195" y="109"/>
                    <a:pt x="9195" y="244"/>
                  </a:cubicBezTo>
                  <a:lnTo>
                    <a:pt x="9195" y="7113"/>
                  </a:lnTo>
                  <a:cubicBezTo>
                    <a:pt x="9195" y="7248"/>
                    <a:pt x="9085" y="7358"/>
                    <a:pt x="8950" y="7358"/>
                  </a:cubicBezTo>
                  <a:close/>
                </a:path>
              </a:pathLst>
            </a:custGeom>
            <a:solidFill>
              <a:srgbClr val="519BB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5" name="Oval 274">
              <a:extLst>
                <a:ext uri="{FF2B5EF4-FFF2-40B4-BE49-F238E27FC236}">
                  <a16:creationId xmlns:a16="http://schemas.microsoft.com/office/drawing/2014/main" id="{0A1BA30D-ED0A-4A8A-85C8-B8CAF9F1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3013" y="4929188"/>
              <a:ext cx="1223963" cy="1223963"/>
            </a:xfrm>
            <a:prstGeom prst="ellipse">
              <a:avLst/>
            </a:prstGeom>
            <a:solidFill>
              <a:srgbClr val="519BB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6" name="Freeform 275">
              <a:extLst>
                <a:ext uri="{FF2B5EF4-FFF2-40B4-BE49-F238E27FC236}">
                  <a16:creationId xmlns:a16="http://schemas.microsoft.com/office/drawing/2014/main" id="{F746AF69-0CD8-4FC7-8595-85E46F6B2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750" y="4454525"/>
              <a:ext cx="6851650" cy="5600700"/>
            </a:xfrm>
            <a:custGeom>
              <a:avLst/>
              <a:gdLst>
                <a:gd name="T0" fmla="*/ 8835 w 9004"/>
                <a:gd name="T1" fmla="*/ 7359 h 7359"/>
                <a:gd name="T2" fmla="*/ 169 w 9004"/>
                <a:gd name="T3" fmla="*/ 7359 h 7359"/>
                <a:gd name="T4" fmla="*/ 0 w 9004"/>
                <a:gd name="T5" fmla="*/ 7190 h 7359"/>
                <a:gd name="T6" fmla="*/ 0 w 9004"/>
                <a:gd name="T7" fmla="*/ 169 h 7359"/>
                <a:gd name="T8" fmla="*/ 169 w 9004"/>
                <a:gd name="T9" fmla="*/ 0 h 7359"/>
                <a:gd name="T10" fmla="*/ 8835 w 9004"/>
                <a:gd name="T11" fmla="*/ 0 h 7359"/>
                <a:gd name="T12" fmla="*/ 9004 w 9004"/>
                <a:gd name="T13" fmla="*/ 169 h 7359"/>
                <a:gd name="T14" fmla="*/ 9004 w 9004"/>
                <a:gd name="T15" fmla="*/ 7190 h 7359"/>
                <a:gd name="T16" fmla="*/ 8835 w 9004"/>
                <a:gd name="T17" fmla="*/ 7359 h 7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04" h="7359">
                  <a:moveTo>
                    <a:pt x="8835" y="7359"/>
                  </a:moveTo>
                  <a:lnTo>
                    <a:pt x="169" y="7359"/>
                  </a:lnTo>
                  <a:cubicBezTo>
                    <a:pt x="76" y="7359"/>
                    <a:pt x="0" y="7283"/>
                    <a:pt x="0" y="7190"/>
                  </a:cubicBezTo>
                  <a:lnTo>
                    <a:pt x="0" y="169"/>
                  </a:lnTo>
                  <a:cubicBezTo>
                    <a:pt x="0" y="76"/>
                    <a:pt x="76" y="0"/>
                    <a:pt x="169" y="0"/>
                  </a:cubicBezTo>
                  <a:lnTo>
                    <a:pt x="8835" y="0"/>
                  </a:lnTo>
                  <a:cubicBezTo>
                    <a:pt x="8928" y="0"/>
                    <a:pt x="9004" y="76"/>
                    <a:pt x="9004" y="169"/>
                  </a:cubicBezTo>
                  <a:lnTo>
                    <a:pt x="9004" y="7190"/>
                  </a:lnTo>
                  <a:cubicBezTo>
                    <a:pt x="9004" y="7283"/>
                    <a:pt x="8928" y="7359"/>
                    <a:pt x="8835" y="7359"/>
                  </a:cubicBezTo>
                  <a:close/>
                </a:path>
              </a:pathLst>
            </a:custGeom>
            <a:gradFill>
              <a:gsLst>
                <a:gs pos="16000">
                  <a:srgbClr val="85644D"/>
                </a:gs>
                <a:gs pos="85000">
                  <a:srgbClr val="B98E7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7" name="Rectangle 276">
              <a:extLst>
                <a:ext uri="{FF2B5EF4-FFF2-40B4-BE49-F238E27FC236}">
                  <a16:creationId xmlns:a16="http://schemas.microsoft.com/office/drawing/2014/main" id="{9B5A7AAA-0EAA-4527-BC6B-3241D3B6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1688" y="4727575"/>
              <a:ext cx="6329363" cy="5053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8" name="Rectangle 277">
              <a:extLst>
                <a:ext uri="{FF2B5EF4-FFF2-40B4-BE49-F238E27FC236}">
                  <a16:creationId xmlns:a16="http://schemas.microsoft.com/office/drawing/2014/main" id="{B2FEFC3A-740E-448F-B2D7-F5E26CED9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5" y="5078413"/>
              <a:ext cx="1895475" cy="1238250"/>
            </a:xfrm>
            <a:prstGeom prst="rect">
              <a:avLst/>
            </a:prstGeom>
            <a:gradFill>
              <a:gsLst>
                <a:gs pos="41000">
                  <a:srgbClr val="FBD984"/>
                </a:gs>
                <a:gs pos="7000">
                  <a:srgbClr val="F7D169"/>
                </a:gs>
                <a:gs pos="70000">
                  <a:srgbClr val="FFE19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9" name="Rectangle 278">
              <a:extLst>
                <a:ext uri="{FF2B5EF4-FFF2-40B4-BE49-F238E27FC236}">
                  <a16:creationId xmlns:a16="http://schemas.microsoft.com/office/drawing/2014/main" id="{7098F332-2C5A-409F-B659-60B49CC4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9175" y="5078413"/>
              <a:ext cx="660400" cy="1238250"/>
            </a:xfrm>
            <a:prstGeom prst="rect">
              <a:avLst/>
            </a:prstGeom>
            <a:solidFill>
              <a:srgbClr val="F9DA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0" name="Rectangle 279">
              <a:extLst>
                <a:ext uri="{FF2B5EF4-FFF2-40B4-BE49-F238E27FC236}">
                  <a16:creationId xmlns:a16="http://schemas.microsoft.com/office/drawing/2014/main" id="{9DD4CCC6-FC7F-4B27-8769-E8A9EAE7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9175" y="6642100"/>
              <a:ext cx="660400" cy="2787650"/>
            </a:xfrm>
            <a:prstGeom prst="rect">
              <a:avLst/>
            </a:prstGeom>
            <a:gradFill>
              <a:gsLst>
                <a:gs pos="17000">
                  <a:srgbClr val="80CAE9"/>
                </a:gs>
                <a:gs pos="90000">
                  <a:srgbClr val="E2F7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1" name="Rectangle 280">
              <a:extLst>
                <a:ext uri="{FF2B5EF4-FFF2-40B4-BE49-F238E27FC236}">
                  <a16:creationId xmlns:a16="http://schemas.microsoft.com/office/drawing/2014/main" id="{D4CF0578-4D8D-4842-AAC3-C0E97E14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3163" y="5078413"/>
              <a:ext cx="658813" cy="2795588"/>
            </a:xfrm>
            <a:prstGeom prst="rect">
              <a:avLst/>
            </a:prstGeom>
            <a:gradFill>
              <a:gsLst>
                <a:gs pos="17000">
                  <a:srgbClr val="80CAE9"/>
                </a:gs>
                <a:gs pos="90000">
                  <a:srgbClr val="E2F7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2" name="Rectangle 281">
              <a:extLst>
                <a:ext uri="{FF2B5EF4-FFF2-40B4-BE49-F238E27FC236}">
                  <a16:creationId xmlns:a16="http://schemas.microsoft.com/office/drawing/2014/main" id="{5B0B077B-6C62-4A37-99B8-C64B922BE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3163" y="8199438"/>
              <a:ext cx="658813" cy="1230313"/>
            </a:xfrm>
            <a:prstGeom prst="rect">
              <a:avLst/>
            </a:prstGeom>
            <a:gradFill>
              <a:gsLst>
                <a:gs pos="0">
                  <a:srgbClr val="6CD8C3"/>
                </a:gs>
                <a:gs pos="90000">
                  <a:srgbClr val="E2F7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3" name="Rectangle 282">
              <a:extLst>
                <a:ext uri="{FF2B5EF4-FFF2-40B4-BE49-F238E27FC236}">
                  <a16:creationId xmlns:a16="http://schemas.microsoft.com/office/drawing/2014/main" id="{F12DAC90-A76F-432F-BC18-B72F9EDED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763" y="5078413"/>
              <a:ext cx="1895475" cy="1238250"/>
            </a:xfrm>
            <a:prstGeom prst="rect">
              <a:avLst/>
            </a:prstGeom>
            <a:gradFill>
              <a:gsLst>
                <a:gs pos="41000">
                  <a:srgbClr val="FBD984"/>
                </a:gs>
                <a:gs pos="7000">
                  <a:srgbClr val="F7D169"/>
                </a:gs>
                <a:gs pos="70000">
                  <a:srgbClr val="FFE19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4" name="Rectangle 283">
              <a:extLst>
                <a:ext uri="{FF2B5EF4-FFF2-40B4-BE49-F238E27FC236}">
                  <a16:creationId xmlns:a16="http://schemas.microsoft.com/office/drawing/2014/main" id="{724925DD-5CB3-45D7-9835-B59C53625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5" y="6635750"/>
              <a:ext cx="1895475" cy="1238250"/>
            </a:xfrm>
            <a:prstGeom prst="rect">
              <a:avLst/>
            </a:prstGeom>
            <a:gradFill>
              <a:gsLst>
                <a:gs pos="46000">
                  <a:srgbClr val="B1E1F4"/>
                </a:gs>
                <a:gs pos="17000">
                  <a:srgbClr val="80CAE9"/>
                </a:gs>
                <a:gs pos="90000">
                  <a:srgbClr val="E2F7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5" name="Rectangle 284">
              <a:extLst>
                <a:ext uri="{FF2B5EF4-FFF2-40B4-BE49-F238E27FC236}">
                  <a16:creationId xmlns:a16="http://schemas.microsoft.com/office/drawing/2014/main" id="{EEB261B0-84CB-4C22-A993-FFDBE2AA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763" y="6635750"/>
              <a:ext cx="1895475" cy="1238250"/>
            </a:xfrm>
            <a:prstGeom prst="rect">
              <a:avLst/>
            </a:prstGeom>
            <a:gradFill>
              <a:gsLst>
                <a:gs pos="46000">
                  <a:srgbClr val="B1E1F4"/>
                </a:gs>
                <a:gs pos="17000">
                  <a:srgbClr val="80CAE9"/>
                </a:gs>
                <a:gs pos="90000">
                  <a:srgbClr val="E2F7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6" name="Rectangle 285">
              <a:extLst>
                <a:ext uri="{FF2B5EF4-FFF2-40B4-BE49-F238E27FC236}">
                  <a16:creationId xmlns:a16="http://schemas.microsoft.com/office/drawing/2014/main" id="{F21BFDCC-B510-465C-A3F1-A7D6B33A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5" y="8193088"/>
              <a:ext cx="1895475" cy="1236663"/>
            </a:xfrm>
            <a:prstGeom prst="rect">
              <a:avLst/>
            </a:prstGeom>
            <a:gradFill>
              <a:gsLst>
                <a:gs pos="0">
                  <a:srgbClr val="6CD8C3"/>
                </a:gs>
                <a:gs pos="90000">
                  <a:srgbClr val="E2F7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7" name="Rectangle 286">
              <a:extLst>
                <a:ext uri="{FF2B5EF4-FFF2-40B4-BE49-F238E27FC236}">
                  <a16:creationId xmlns:a16="http://schemas.microsoft.com/office/drawing/2014/main" id="{5BCDC251-EAEA-4CC8-8703-9A18B0BE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763" y="8193088"/>
              <a:ext cx="1895475" cy="1236663"/>
            </a:xfrm>
            <a:prstGeom prst="rect">
              <a:avLst/>
            </a:prstGeom>
            <a:gradFill>
              <a:gsLst>
                <a:gs pos="0">
                  <a:srgbClr val="6CD8C3"/>
                </a:gs>
                <a:gs pos="90000">
                  <a:srgbClr val="E2F7F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8" name="Freeform 287">
              <a:extLst>
                <a:ext uri="{FF2B5EF4-FFF2-40B4-BE49-F238E27FC236}">
                  <a16:creationId xmlns:a16="http://schemas.microsoft.com/office/drawing/2014/main" id="{6BAFECC6-999E-469B-9A7B-E0CC33B8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750" y="7691438"/>
              <a:ext cx="1855788" cy="2363788"/>
            </a:xfrm>
            <a:custGeom>
              <a:avLst/>
              <a:gdLst>
                <a:gd name="T0" fmla="*/ 2439 w 2439"/>
                <a:gd name="T1" fmla="*/ 3107 h 3107"/>
                <a:gd name="T2" fmla="*/ 0 w 2439"/>
                <a:gd name="T3" fmla="*/ 3107 h 3107"/>
                <a:gd name="T4" fmla="*/ 0 w 2439"/>
                <a:gd name="T5" fmla="*/ 0 h 3107"/>
                <a:gd name="T6" fmla="*/ 344 w 2439"/>
                <a:gd name="T7" fmla="*/ 0 h 3107"/>
                <a:gd name="T8" fmla="*/ 344 w 2439"/>
                <a:gd name="T9" fmla="*/ 2747 h 3107"/>
                <a:gd name="T10" fmla="*/ 2439 w 2439"/>
                <a:gd name="T11" fmla="*/ 2741 h 3107"/>
                <a:gd name="T12" fmla="*/ 2439 w 2439"/>
                <a:gd name="T13" fmla="*/ 3107 h 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9" h="3107">
                  <a:moveTo>
                    <a:pt x="2439" y="3107"/>
                  </a:moveTo>
                  <a:lnTo>
                    <a:pt x="0" y="3107"/>
                  </a:lnTo>
                  <a:lnTo>
                    <a:pt x="0" y="0"/>
                  </a:lnTo>
                  <a:lnTo>
                    <a:pt x="344" y="0"/>
                  </a:lnTo>
                  <a:lnTo>
                    <a:pt x="344" y="2747"/>
                  </a:lnTo>
                  <a:lnTo>
                    <a:pt x="2439" y="2741"/>
                  </a:lnTo>
                  <a:lnTo>
                    <a:pt x="2439" y="3107"/>
                  </a:lnTo>
                  <a:close/>
                </a:path>
              </a:pathLst>
            </a:custGeom>
            <a:solidFill>
              <a:srgbClr val="3F22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9" name="Freeform 288">
              <a:extLst>
                <a:ext uri="{FF2B5EF4-FFF2-40B4-BE49-F238E27FC236}">
                  <a16:creationId xmlns:a16="http://schemas.microsoft.com/office/drawing/2014/main" id="{79C08538-1AB2-4C9B-A10A-C0D15072C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1300" y="7769225"/>
              <a:ext cx="541338" cy="1497013"/>
            </a:xfrm>
            <a:custGeom>
              <a:avLst/>
              <a:gdLst>
                <a:gd name="T0" fmla="*/ 565 w 711"/>
                <a:gd name="T1" fmla="*/ 1440 h 1967"/>
                <a:gd name="T2" fmla="*/ 214 w 711"/>
                <a:gd name="T3" fmla="*/ 1943 h 1967"/>
                <a:gd name="T4" fmla="*/ 77 w 711"/>
                <a:gd name="T5" fmla="*/ 1345 h 1967"/>
                <a:gd name="T6" fmla="*/ 587 w 711"/>
                <a:gd name="T7" fmla="*/ 24 h 1967"/>
                <a:gd name="T8" fmla="*/ 565 w 711"/>
                <a:gd name="T9" fmla="*/ 144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1967">
                  <a:moveTo>
                    <a:pt x="565" y="1440"/>
                  </a:moveTo>
                  <a:cubicBezTo>
                    <a:pt x="488" y="1837"/>
                    <a:pt x="338" y="1967"/>
                    <a:pt x="214" y="1943"/>
                  </a:cubicBezTo>
                  <a:cubicBezTo>
                    <a:pt x="90" y="1919"/>
                    <a:pt x="0" y="1742"/>
                    <a:pt x="77" y="1345"/>
                  </a:cubicBezTo>
                  <a:cubicBezTo>
                    <a:pt x="154" y="948"/>
                    <a:pt x="462" y="0"/>
                    <a:pt x="587" y="24"/>
                  </a:cubicBezTo>
                  <a:cubicBezTo>
                    <a:pt x="711" y="48"/>
                    <a:pt x="642" y="1043"/>
                    <a:pt x="565" y="1440"/>
                  </a:cubicBezTo>
                  <a:close/>
                </a:path>
              </a:pathLst>
            </a:custGeom>
            <a:solidFill>
              <a:srgbClr val="E8B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0" name="Freeform 289">
              <a:extLst>
                <a:ext uri="{FF2B5EF4-FFF2-40B4-BE49-F238E27FC236}">
                  <a16:creationId xmlns:a16="http://schemas.microsoft.com/office/drawing/2014/main" id="{E3AB5D5D-621B-4250-AA5E-009D110B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363" y="7005638"/>
              <a:ext cx="454025" cy="1498600"/>
            </a:xfrm>
            <a:custGeom>
              <a:avLst/>
              <a:gdLst>
                <a:gd name="T0" fmla="*/ 545 w 596"/>
                <a:gd name="T1" fmla="*/ 1368 h 1970"/>
                <a:gd name="T2" fmla="*/ 368 w 596"/>
                <a:gd name="T3" fmla="*/ 1955 h 1970"/>
                <a:gd name="T4" fmla="*/ 52 w 596"/>
                <a:gd name="T5" fmla="*/ 1429 h 1970"/>
                <a:gd name="T6" fmla="*/ 126 w 596"/>
                <a:gd name="T7" fmla="*/ 15 h 1970"/>
                <a:gd name="T8" fmla="*/ 545 w 596"/>
                <a:gd name="T9" fmla="*/ 136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1970">
                  <a:moveTo>
                    <a:pt x="545" y="1368"/>
                  </a:moveTo>
                  <a:cubicBezTo>
                    <a:pt x="596" y="1769"/>
                    <a:pt x="494" y="1939"/>
                    <a:pt x="368" y="1955"/>
                  </a:cubicBezTo>
                  <a:cubicBezTo>
                    <a:pt x="243" y="1970"/>
                    <a:pt x="103" y="1831"/>
                    <a:pt x="52" y="1429"/>
                  </a:cubicBezTo>
                  <a:cubicBezTo>
                    <a:pt x="2" y="1028"/>
                    <a:pt x="0" y="31"/>
                    <a:pt x="126" y="15"/>
                  </a:cubicBezTo>
                  <a:cubicBezTo>
                    <a:pt x="251" y="0"/>
                    <a:pt x="495" y="966"/>
                    <a:pt x="545" y="1368"/>
                  </a:cubicBezTo>
                  <a:close/>
                </a:path>
              </a:pathLst>
            </a:custGeom>
            <a:solidFill>
              <a:srgbClr val="80C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1" name="Freeform 290">
              <a:extLst>
                <a:ext uri="{FF2B5EF4-FFF2-40B4-BE49-F238E27FC236}">
                  <a16:creationId xmlns:a16="http://schemas.microsoft.com/office/drawing/2014/main" id="{42A3C7FC-0CAB-425E-85AA-FE135DF6D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950" y="7659688"/>
              <a:ext cx="728663" cy="1465263"/>
            </a:xfrm>
            <a:custGeom>
              <a:avLst/>
              <a:gdLst>
                <a:gd name="T0" fmla="*/ 821 w 957"/>
                <a:gd name="T1" fmla="*/ 1273 h 1926"/>
                <a:gd name="T2" fmla="*/ 775 w 957"/>
                <a:gd name="T3" fmla="*/ 1884 h 1926"/>
                <a:gd name="T4" fmla="*/ 353 w 957"/>
                <a:gd name="T5" fmla="*/ 1439 h 1926"/>
                <a:gd name="T6" fmla="*/ 119 w 957"/>
                <a:gd name="T7" fmla="*/ 43 h 1926"/>
                <a:gd name="T8" fmla="*/ 821 w 957"/>
                <a:gd name="T9" fmla="*/ 1273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926">
                  <a:moveTo>
                    <a:pt x="821" y="1273"/>
                  </a:moveTo>
                  <a:cubicBezTo>
                    <a:pt x="957" y="1654"/>
                    <a:pt x="894" y="1841"/>
                    <a:pt x="775" y="1884"/>
                  </a:cubicBezTo>
                  <a:cubicBezTo>
                    <a:pt x="656" y="1926"/>
                    <a:pt x="489" y="1821"/>
                    <a:pt x="353" y="1439"/>
                  </a:cubicBezTo>
                  <a:cubicBezTo>
                    <a:pt x="217" y="1058"/>
                    <a:pt x="0" y="85"/>
                    <a:pt x="119" y="43"/>
                  </a:cubicBezTo>
                  <a:cubicBezTo>
                    <a:pt x="238" y="0"/>
                    <a:pt x="685" y="892"/>
                    <a:pt x="821" y="1273"/>
                  </a:cubicBezTo>
                  <a:close/>
                </a:path>
              </a:pathLst>
            </a:cu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DAE92DE-A893-4042-97CB-54B440C5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05" y="7534275"/>
              <a:ext cx="1047185" cy="2219325"/>
            </a:xfrm>
            <a:custGeom>
              <a:avLst/>
              <a:gdLst>
                <a:gd name="connsiteX0" fmla="*/ 1039429 w 1047185"/>
                <a:gd name="connsiteY0" fmla="*/ 784987 h 2219325"/>
                <a:gd name="connsiteX1" fmla="*/ 1047069 w 1047185"/>
                <a:gd name="connsiteY1" fmla="*/ 795651 h 2219325"/>
                <a:gd name="connsiteX2" fmla="*/ 781184 w 1047185"/>
                <a:gd name="connsiteY2" fmla="*/ 2211708 h 2219325"/>
                <a:gd name="connsiteX3" fmla="*/ 772015 w 1047185"/>
                <a:gd name="connsiteY3" fmla="*/ 2219325 h 2219325"/>
                <a:gd name="connsiteX4" fmla="*/ 770487 w 1047185"/>
                <a:gd name="connsiteY4" fmla="*/ 2219325 h 2219325"/>
                <a:gd name="connsiteX5" fmla="*/ 762847 w 1047185"/>
                <a:gd name="connsiteY5" fmla="*/ 2208661 h 2219325"/>
                <a:gd name="connsiteX6" fmla="*/ 1028732 w 1047185"/>
                <a:gd name="connsiteY6" fmla="*/ 792604 h 2219325"/>
                <a:gd name="connsiteX7" fmla="*/ 1039429 w 1047185"/>
                <a:gd name="connsiteY7" fmla="*/ 784987 h 2219325"/>
                <a:gd name="connsiteX8" fmla="*/ 6094 w 1047185"/>
                <a:gd name="connsiteY8" fmla="*/ 400746 h 2219325"/>
                <a:gd name="connsiteX9" fmla="*/ 17491 w 1047185"/>
                <a:gd name="connsiteY9" fmla="*/ 406075 h 2219325"/>
                <a:gd name="connsiteX10" fmla="*/ 673250 w 1047185"/>
                <a:gd name="connsiteY10" fmla="*/ 2203972 h 2219325"/>
                <a:gd name="connsiteX11" fmla="*/ 667931 w 1047185"/>
                <a:gd name="connsiteY11" fmla="*/ 2215390 h 2219325"/>
                <a:gd name="connsiteX12" fmla="*/ 664892 w 1047185"/>
                <a:gd name="connsiteY12" fmla="*/ 2216151 h 2219325"/>
                <a:gd name="connsiteX13" fmla="*/ 655773 w 1047185"/>
                <a:gd name="connsiteY13" fmla="*/ 2210062 h 2219325"/>
                <a:gd name="connsiteX14" fmla="*/ 775 w 1047185"/>
                <a:gd name="connsiteY14" fmla="*/ 412164 h 2219325"/>
                <a:gd name="connsiteX15" fmla="*/ 6094 w 1047185"/>
                <a:gd name="connsiteY15" fmla="*/ 400746 h 2219325"/>
                <a:gd name="connsiteX16" fmla="*/ 491072 w 1047185"/>
                <a:gd name="connsiteY16" fmla="*/ 0 h 2219325"/>
                <a:gd name="connsiteX17" fmla="*/ 501749 w 1047185"/>
                <a:gd name="connsiteY17" fmla="*/ 8375 h 2219325"/>
                <a:gd name="connsiteX18" fmla="*/ 716046 w 1047185"/>
                <a:gd name="connsiteY18" fmla="*/ 2116591 h 2219325"/>
                <a:gd name="connsiteX19" fmla="*/ 707657 w 1047185"/>
                <a:gd name="connsiteY19" fmla="*/ 2127250 h 2219325"/>
                <a:gd name="connsiteX20" fmla="*/ 706895 w 1047185"/>
                <a:gd name="connsiteY20" fmla="*/ 2127250 h 2219325"/>
                <a:gd name="connsiteX21" fmla="*/ 697743 w 1047185"/>
                <a:gd name="connsiteY21" fmla="*/ 2118875 h 2219325"/>
                <a:gd name="connsiteX22" fmla="*/ 483446 w 1047185"/>
                <a:gd name="connsiteY22" fmla="*/ 10659 h 2219325"/>
                <a:gd name="connsiteX23" fmla="*/ 491072 w 1047185"/>
                <a:gd name="connsiteY23" fmla="*/ 0 h 221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7185" h="2219325">
                  <a:moveTo>
                    <a:pt x="1039429" y="784987"/>
                  </a:moveTo>
                  <a:cubicBezTo>
                    <a:pt x="1044777" y="785749"/>
                    <a:pt x="1047833" y="791081"/>
                    <a:pt x="1047069" y="795651"/>
                  </a:cubicBezTo>
                  <a:lnTo>
                    <a:pt x="781184" y="2211708"/>
                  </a:lnTo>
                  <a:cubicBezTo>
                    <a:pt x="780420" y="2216278"/>
                    <a:pt x="775836" y="2219325"/>
                    <a:pt x="772015" y="2219325"/>
                  </a:cubicBezTo>
                  <a:cubicBezTo>
                    <a:pt x="771251" y="2219325"/>
                    <a:pt x="770487" y="2219325"/>
                    <a:pt x="770487" y="2219325"/>
                  </a:cubicBezTo>
                  <a:cubicBezTo>
                    <a:pt x="765139" y="2218563"/>
                    <a:pt x="762083" y="2213993"/>
                    <a:pt x="762847" y="2208661"/>
                  </a:cubicBezTo>
                  <a:lnTo>
                    <a:pt x="1028732" y="792604"/>
                  </a:lnTo>
                  <a:cubicBezTo>
                    <a:pt x="1029496" y="787272"/>
                    <a:pt x="1034844" y="784225"/>
                    <a:pt x="1039429" y="784987"/>
                  </a:cubicBezTo>
                  <a:close/>
                  <a:moveTo>
                    <a:pt x="6094" y="400746"/>
                  </a:moveTo>
                  <a:cubicBezTo>
                    <a:pt x="10653" y="398463"/>
                    <a:pt x="15972" y="401507"/>
                    <a:pt x="17491" y="406075"/>
                  </a:cubicBezTo>
                  <a:lnTo>
                    <a:pt x="673250" y="2203972"/>
                  </a:lnTo>
                  <a:cubicBezTo>
                    <a:pt x="674770" y="2208539"/>
                    <a:pt x="672490" y="2213867"/>
                    <a:pt x="667931" y="2215390"/>
                  </a:cubicBezTo>
                  <a:cubicBezTo>
                    <a:pt x="666412" y="2216151"/>
                    <a:pt x="665652" y="2216151"/>
                    <a:pt x="664892" y="2216151"/>
                  </a:cubicBezTo>
                  <a:cubicBezTo>
                    <a:pt x="661093" y="2216151"/>
                    <a:pt x="657293" y="2213867"/>
                    <a:pt x="655773" y="2210062"/>
                  </a:cubicBezTo>
                  <a:lnTo>
                    <a:pt x="775" y="412164"/>
                  </a:lnTo>
                  <a:cubicBezTo>
                    <a:pt x="-1505" y="407597"/>
                    <a:pt x="1534" y="402269"/>
                    <a:pt x="6094" y="400746"/>
                  </a:cubicBezTo>
                  <a:close/>
                  <a:moveTo>
                    <a:pt x="491072" y="0"/>
                  </a:moveTo>
                  <a:cubicBezTo>
                    <a:pt x="496410" y="0"/>
                    <a:pt x="500986" y="3807"/>
                    <a:pt x="501749" y="8375"/>
                  </a:cubicBezTo>
                  <a:lnTo>
                    <a:pt x="716046" y="2116591"/>
                  </a:lnTo>
                  <a:cubicBezTo>
                    <a:pt x="716046" y="2121921"/>
                    <a:pt x="712233" y="2126489"/>
                    <a:pt x="707657" y="2127250"/>
                  </a:cubicBezTo>
                  <a:cubicBezTo>
                    <a:pt x="706895" y="2127250"/>
                    <a:pt x="706895" y="2127250"/>
                    <a:pt x="706895" y="2127250"/>
                  </a:cubicBezTo>
                  <a:cubicBezTo>
                    <a:pt x="702319" y="2127250"/>
                    <a:pt x="697743" y="2123443"/>
                    <a:pt x="697743" y="2118875"/>
                  </a:cubicBezTo>
                  <a:lnTo>
                    <a:pt x="483446" y="10659"/>
                  </a:lnTo>
                  <a:cubicBezTo>
                    <a:pt x="482683" y="5329"/>
                    <a:pt x="486496" y="761"/>
                    <a:pt x="49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3" name="Rectangle 294">
              <a:extLst>
                <a:ext uri="{FF2B5EF4-FFF2-40B4-BE49-F238E27FC236}">
                  <a16:creationId xmlns:a16="http://schemas.microsoft.com/office/drawing/2014/main" id="{22AB44CA-1AB1-43F8-8E05-5249B0BD4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425" y="10002838"/>
              <a:ext cx="787400" cy="1514475"/>
            </a:xfrm>
            <a:prstGeom prst="rect">
              <a:avLst/>
            </a:prstGeom>
            <a:solidFill>
              <a:srgbClr val="9C6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4" name="Rectangle 295">
              <a:extLst>
                <a:ext uri="{FF2B5EF4-FFF2-40B4-BE49-F238E27FC236}">
                  <a16:creationId xmlns:a16="http://schemas.microsoft.com/office/drawing/2014/main" id="{05D4F5BB-2577-454F-B533-A10562DC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7613" y="9817100"/>
              <a:ext cx="579438" cy="185738"/>
            </a:xfrm>
            <a:prstGeom prst="rect">
              <a:avLst/>
            </a:prstGeom>
            <a:solidFill>
              <a:srgbClr val="845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5" name="Rectangle 296">
              <a:extLst>
                <a:ext uri="{FF2B5EF4-FFF2-40B4-BE49-F238E27FC236}">
                  <a16:creationId xmlns:a16="http://schemas.microsoft.com/office/drawing/2014/main" id="{323F95AE-0AB4-4B89-97CB-565C4E38D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3813" y="9578975"/>
              <a:ext cx="428625" cy="238125"/>
            </a:xfrm>
            <a:prstGeom prst="rect">
              <a:avLst/>
            </a:prstGeom>
            <a:solidFill>
              <a:srgbClr val="9C6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326A10D-4F25-43E8-B224-C80D6E6D3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5" y="10002838"/>
              <a:ext cx="787401" cy="1514475"/>
            </a:xfrm>
            <a:custGeom>
              <a:avLst/>
              <a:gdLst>
                <a:gd name="connsiteX0" fmla="*/ 81664 w 787401"/>
                <a:gd name="connsiteY0" fmla="*/ 1115846 h 1514475"/>
                <a:gd name="connsiteX1" fmla="*/ 153096 w 787401"/>
                <a:gd name="connsiteY1" fmla="*/ 1118417 h 1514475"/>
                <a:gd name="connsiteX2" fmla="*/ 229645 w 787401"/>
                <a:gd name="connsiteY2" fmla="*/ 1256275 h 1514475"/>
                <a:gd name="connsiteX3" fmla="*/ 187202 w 787401"/>
                <a:gd name="connsiteY3" fmla="*/ 1486294 h 1514475"/>
                <a:gd name="connsiteX4" fmla="*/ 175076 w 787401"/>
                <a:gd name="connsiteY4" fmla="*/ 1514475 h 1514475"/>
                <a:gd name="connsiteX5" fmla="*/ 154612 w 787401"/>
                <a:gd name="connsiteY5" fmla="*/ 1514475 h 1514475"/>
                <a:gd name="connsiteX6" fmla="*/ 170528 w 787401"/>
                <a:gd name="connsiteY6" fmla="*/ 1478677 h 1514475"/>
                <a:gd name="connsiteX7" fmla="*/ 211455 w 787401"/>
                <a:gd name="connsiteY7" fmla="*/ 1257799 h 1514475"/>
                <a:gd name="connsiteX8" fmla="*/ 146275 w 787401"/>
                <a:gd name="connsiteY8" fmla="*/ 1135173 h 1514475"/>
                <a:gd name="connsiteX9" fmla="*/ 115201 w 787401"/>
                <a:gd name="connsiteY9" fmla="*/ 1129080 h 1514475"/>
                <a:gd name="connsiteX10" fmla="*/ 14400 w 787401"/>
                <a:gd name="connsiteY10" fmla="*/ 1175540 h 1514475"/>
                <a:gd name="connsiteX11" fmla="*/ 0 w 787401"/>
                <a:gd name="connsiteY11" fmla="*/ 1188488 h 1514475"/>
                <a:gd name="connsiteX12" fmla="*/ 0 w 787401"/>
                <a:gd name="connsiteY12" fmla="*/ 1163354 h 1514475"/>
                <a:gd name="connsiteX13" fmla="*/ 2274 w 787401"/>
                <a:gd name="connsiteY13" fmla="*/ 1161831 h 1514475"/>
                <a:gd name="connsiteX14" fmla="*/ 81664 w 787401"/>
                <a:gd name="connsiteY14" fmla="*/ 1115846 h 1514475"/>
                <a:gd name="connsiteX15" fmla="*/ 787400 w 787401"/>
                <a:gd name="connsiteY15" fmla="*/ 1101725 h 1514475"/>
                <a:gd name="connsiteX16" fmla="*/ 787400 w 787401"/>
                <a:gd name="connsiteY16" fmla="*/ 1118499 h 1514475"/>
                <a:gd name="connsiteX17" fmla="*/ 675945 w 787401"/>
                <a:gd name="connsiteY17" fmla="*/ 1177210 h 1514475"/>
                <a:gd name="connsiteX18" fmla="*/ 709534 w 787401"/>
                <a:gd name="connsiteY18" fmla="*/ 1312167 h 1514475"/>
                <a:gd name="connsiteX19" fmla="*/ 787400 w 787401"/>
                <a:gd name="connsiteY19" fmla="*/ 1388414 h 1514475"/>
                <a:gd name="connsiteX20" fmla="*/ 787400 w 787401"/>
                <a:gd name="connsiteY20" fmla="*/ 1411288 h 1514475"/>
                <a:gd name="connsiteX21" fmla="*/ 694267 w 787401"/>
                <a:gd name="connsiteY21" fmla="*/ 1323604 h 1514475"/>
                <a:gd name="connsiteX22" fmla="*/ 649990 w 787401"/>
                <a:gd name="connsiteY22" fmla="*/ 1206946 h 1514475"/>
                <a:gd name="connsiteX23" fmla="*/ 659151 w 787401"/>
                <a:gd name="connsiteY23" fmla="*/ 1169585 h 1514475"/>
                <a:gd name="connsiteX24" fmla="*/ 787400 w 787401"/>
                <a:gd name="connsiteY24" fmla="*/ 1101725 h 1514475"/>
                <a:gd name="connsiteX25" fmla="*/ 787401 w 787401"/>
                <a:gd name="connsiteY25" fmla="*/ 409575 h 1514475"/>
                <a:gd name="connsiteX26" fmla="*/ 787401 w 787401"/>
                <a:gd name="connsiteY26" fmla="*/ 427844 h 1514475"/>
                <a:gd name="connsiteX27" fmla="*/ 589325 w 787401"/>
                <a:gd name="connsiteY27" fmla="*/ 654685 h 1514475"/>
                <a:gd name="connsiteX28" fmla="*/ 612942 w 787401"/>
                <a:gd name="connsiteY28" fmla="*/ 997991 h 1514475"/>
                <a:gd name="connsiteX29" fmla="*/ 746262 w 787401"/>
                <a:gd name="connsiteY29" fmla="*/ 958408 h 1514475"/>
                <a:gd name="connsiteX30" fmla="*/ 787401 w 787401"/>
                <a:gd name="connsiteY30" fmla="*/ 916542 h 1514475"/>
                <a:gd name="connsiteX31" fmla="*/ 787401 w 787401"/>
                <a:gd name="connsiteY31" fmla="*/ 943945 h 1514475"/>
                <a:gd name="connsiteX32" fmla="*/ 757690 w 787401"/>
                <a:gd name="connsiteY32" fmla="*/ 972110 h 1514475"/>
                <a:gd name="connsiteX33" fmla="*/ 644177 w 787401"/>
                <a:gd name="connsiteY33" fmla="*/ 1022350 h 1514475"/>
                <a:gd name="connsiteX34" fmla="*/ 606085 w 787401"/>
                <a:gd name="connsiteY34" fmla="*/ 1015499 h 1514475"/>
                <a:gd name="connsiteX35" fmla="*/ 571803 w 787401"/>
                <a:gd name="connsiteY35" fmla="*/ 647834 h 1514475"/>
                <a:gd name="connsiteX36" fmla="*/ 787401 w 787401"/>
                <a:gd name="connsiteY36" fmla="*/ 409575 h 1514475"/>
                <a:gd name="connsiteX37" fmla="*/ 224021 w 787401"/>
                <a:gd name="connsiteY37" fmla="*/ 312644 h 1514475"/>
                <a:gd name="connsiteX38" fmla="*/ 355698 w 787401"/>
                <a:gd name="connsiteY38" fmla="*/ 385152 h 1514475"/>
                <a:gd name="connsiteX39" fmla="*/ 126166 w 787401"/>
                <a:gd name="connsiteY39" fmla="*/ 672529 h 1514475"/>
                <a:gd name="connsiteX40" fmla="*/ 0 w 787401"/>
                <a:gd name="connsiteY40" fmla="*/ 711200 h 1514475"/>
                <a:gd name="connsiteX41" fmla="*/ 0 w 787401"/>
                <a:gd name="connsiteY41" fmla="*/ 693002 h 1514475"/>
                <a:gd name="connsiteX42" fmla="*/ 118566 w 787401"/>
                <a:gd name="connsiteY42" fmla="*/ 655848 h 1514475"/>
                <a:gd name="connsiteX43" fmla="*/ 338977 w 787401"/>
                <a:gd name="connsiteY43" fmla="*/ 392734 h 1514475"/>
                <a:gd name="connsiteX44" fmla="*/ 196090 w 787401"/>
                <a:gd name="connsiteY44" fmla="*/ 329041 h 1514475"/>
                <a:gd name="connsiteX45" fmla="*/ 0 w 787401"/>
                <a:gd name="connsiteY45" fmla="*/ 373020 h 1514475"/>
                <a:gd name="connsiteX46" fmla="*/ 0 w 787401"/>
                <a:gd name="connsiteY46" fmla="*/ 353305 h 1514475"/>
                <a:gd name="connsiteX47" fmla="*/ 224021 w 787401"/>
                <a:gd name="connsiteY47" fmla="*/ 312644 h 1514475"/>
                <a:gd name="connsiteX48" fmla="*/ 511435 w 787401"/>
                <a:gd name="connsiteY48" fmla="*/ 0 h 1514475"/>
                <a:gd name="connsiteX49" fmla="*/ 529731 w 787401"/>
                <a:gd name="connsiteY49" fmla="*/ 0 h 1514475"/>
                <a:gd name="connsiteX50" fmla="*/ 519820 w 787401"/>
                <a:gd name="connsiteY50" fmla="*/ 122740 h 1514475"/>
                <a:gd name="connsiteX51" fmla="*/ 585381 w 787401"/>
                <a:gd name="connsiteY51" fmla="*/ 245480 h 1514475"/>
                <a:gd name="connsiteX52" fmla="*/ 718027 w 787401"/>
                <a:gd name="connsiteY52" fmla="*/ 205074 h 1514475"/>
                <a:gd name="connsiteX53" fmla="*/ 787400 w 787401"/>
                <a:gd name="connsiteY53" fmla="*/ 126552 h 1514475"/>
                <a:gd name="connsiteX54" fmla="*/ 787400 w 787401"/>
                <a:gd name="connsiteY54" fmla="*/ 157808 h 1514475"/>
                <a:gd name="connsiteX55" fmla="*/ 730225 w 787401"/>
                <a:gd name="connsiteY55" fmla="*/ 218797 h 1514475"/>
                <a:gd name="connsiteX56" fmla="*/ 615875 w 787401"/>
                <a:gd name="connsiteY56" fmla="*/ 269875 h 1514475"/>
                <a:gd name="connsiteX57" fmla="*/ 578520 w 787401"/>
                <a:gd name="connsiteY57" fmla="*/ 262251 h 1514475"/>
                <a:gd name="connsiteX58" fmla="*/ 501524 w 787401"/>
                <a:gd name="connsiteY58" fmla="*/ 124264 h 1514475"/>
                <a:gd name="connsiteX59" fmla="*/ 511435 w 787401"/>
                <a:gd name="connsiteY59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87401" h="1514475">
                  <a:moveTo>
                    <a:pt x="81664" y="1115846"/>
                  </a:moveTo>
                  <a:cubicBezTo>
                    <a:pt x="107243" y="1108515"/>
                    <a:pt x="131496" y="1109277"/>
                    <a:pt x="153096" y="1118417"/>
                  </a:cubicBezTo>
                  <a:cubicBezTo>
                    <a:pt x="196297" y="1136696"/>
                    <a:pt x="223581" y="1185442"/>
                    <a:pt x="229645" y="1256275"/>
                  </a:cubicBezTo>
                  <a:cubicBezTo>
                    <a:pt x="234950" y="1324824"/>
                    <a:pt x="219792" y="1406321"/>
                    <a:pt x="187202" y="1486294"/>
                  </a:cubicBezTo>
                  <a:cubicBezTo>
                    <a:pt x="183413" y="1495434"/>
                    <a:pt x="178865" y="1505335"/>
                    <a:pt x="175076" y="1514475"/>
                  </a:cubicBezTo>
                  <a:lnTo>
                    <a:pt x="154612" y="1514475"/>
                  </a:lnTo>
                  <a:cubicBezTo>
                    <a:pt x="159918" y="1503050"/>
                    <a:pt x="165223" y="1490864"/>
                    <a:pt x="170528" y="1478677"/>
                  </a:cubicBezTo>
                  <a:cubicBezTo>
                    <a:pt x="202360" y="1401751"/>
                    <a:pt x="216760" y="1323301"/>
                    <a:pt x="211455" y="1257799"/>
                  </a:cubicBezTo>
                  <a:cubicBezTo>
                    <a:pt x="206150" y="1193820"/>
                    <a:pt x="182655" y="1150406"/>
                    <a:pt x="146275" y="1135173"/>
                  </a:cubicBezTo>
                  <a:cubicBezTo>
                    <a:pt x="136423" y="1131365"/>
                    <a:pt x="126570" y="1129080"/>
                    <a:pt x="115201" y="1129080"/>
                  </a:cubicBezTo>
                  <a:cubicBezTo>
                    <a:pt x="84885" y="1129080"/>
                    <a:pt x="50022" y="1145074"/>
                    <a:pt x="14400" y="1175540"/>
                  </a:cubicBezTo>
                  <a:cubicBezTo>
                    <a:pt x="9853" y="1179349"/>
                    <a:pt x="4547" y="1183919"/>
                    <a:pt x="0" y="1188488"/>
                  </a:cubicBezTo>
                  <a:lnTo>
                    <a:pt x="0" y="1163354"/>
                  </a:lnTo>
                  <a:cubicBezTo>
                    <a:pt x="758" y="1163354"/>
                    <a:pt x="1516" y="1162592"/>
                    <a:pt x="2274" y="1161831"/>
                  </a:cubicBezTo>
                  <a:cubicBezTo>
                    <a:pt x="29180" y="1138601"/>
                    <a:pt x="56085" y="1123177"/>
                    <a:pt x="81664" y="1115846"/>
                  </a:cubicBezTo>
                  <a:close/>
                  <a:moveTo>
                    <a:pt x="787400" y="1101725"/>
                  </a:moveTo>
                  <a:lnTo>
                    <a:pt x="787400" y="1118499"/>
                  </a:lnTo>
                  <a:cubicBezTo>
                    <a:pt x="733199" y="1123074"/>
                    <a:pt x="691977" y="1142898"/>
                    <a:pt x="675945" y="1177210"/>
                  </a:cubicBezTo>
                  <a:cubicBezTo>
                    <a:pt x="658387" y="1213808"/>
                    <a:pt x="670602" y="1261844"/>
                    <a:pt x="709534" y="1312167"/>
                  </a:cubicBezTo>
                  <a:cubicBezTo>
                    <a:pt x="729383" y="1338853"/>
                    <a:pt x="756101" y="1364777"/>
                    <a:pt x="787400" y="1388414"/>
                  </a:cubicBezTo>
                  <a:lnTo>
                    <a:pt x="787400" y="1411288"/>
                  </a:lnTo>
                  <a:cubicBezTo>
                    <a:pt x="749994" y="1384602"/>
                    <a:pt x="718695" y="1354865"/>
                    <a:pt x="694267" y="1323604"/>
                  </a:cubicBezTo>
                  <a:cubicBezTo>
                    <a:pt x="662968" y="1282430"/>
                    <a:pt x="647700" y="1242020"/>
                    <a:pt x="649990" y="1206946"/>
                  </a:cubicBezTo>
                  <a:cubicBezTo>
                    <a:pt x="650754" y="1193984"/>
                    <a:pt x="653807" y="1181022"/>
                    <a:pt x="659151" y="1169585"/>
                  </a:cubicBezTo>
                  <a:cubicBezTo>
                    <a:pt x="678236" y="1129174"/>
                    <a:pt x="725566" y="1106300"/>
                    <a:pt x="787400" y="1101725"/>
                  </a:cubicBezTo>
                  <a:close/>
                  <a:moveTo>
                    <a:pt x="787401" y="409575"/>
                  </a:moveTo>
                  <a:lnTo>
                    <a:pt x="787401" y="427844"/>
                  </a:lnTo>
                  <a:cubicBezTo>
                    <a:pt x="718074" y="448397"/>
                    <a:pt x="638844" y="535936"/>
                    <a:pt x="589325" y="654685"/>
                  </a:cubicBezTo>
                  <a:cubicBezTo>
                    <a:pt x="523807" y="811494"/>
                    <a:pt x="534473" y="966020"/>
                    <a:pt x="612942" y="997991"/>
                  </a:cubicBezTo>
                  <a:cubicBezTo>
                    <a:pt x="650271" y="1013977"/>
                    <a:pt x="697505" y="999514"/>
                    <a:pt x="746262" y="958408"/>
                  </a:cubicBezTo>
                  <a:cubicBezTo>
                    <a:pt x="759975" y="946229"/>
                    <a:pt x="774450" y="931766"/>
                    <a:pt x="787401" y="916542"/>
                  </a:cubicBezTo>
                  <a:lnTo>
                    <a:pt x="787401" y="943945"/>
                  </a:lnTo>
                  <a:cubicBezTo>
                    <a:pt x="777497" y="953841"/>
                    <a:pt x="767593" y="963737"/>
                    <a:pt x="757690" y="972110"/>
                  </a:cubicBezTo>
                  <a:cubicBezTo>
                    <a:pt x="718074" y="1005603"/>
                    <a:pt x="679221" y="1022350"/>
                    <a:pt x="644177" y="1022350"/>
                  </a:cubicBezTo>
                  <a:cubicBezTo>
                    <a:pt x="630464" y="1022350"/>
                    <a:pt x="618274" y="1020066"/>
                    <a:pt x="606085" y="1015499"/>
                  </a:cubicBezTo>
                  <a:cubicBezTo>
                    <a:pt x="518475" y="978961"/>
                    <a:pt x="503238" y="813778"/>
                    <a:pt x="571803" y="647834"/>
                  </a:cubicBezTo>
                  <a:cubicBezTo>
                    <a:pt x="624369" y="521473"/>
                    <a:pt x="710456" y="430128"/>
                    <a:pt x="787401" y="409575"/>
                  </a:cubicBezTo>
                  <a:close/>
                  <a:moveTo>
                    <a:pt x="224021" y="312644"/>
                  </a:moveTo>
                  <a:cubicBezTo>
                    <a:pt x="288245" y="318236"/>
                    <a:pt x="337077" y="342690"/>
                    <a:pt x="355698" y="385152"/>
                  </a:cubicBezTo>
                  <a:cubicBezTo>
                    <a:pt x="393700" y="471592"/>
                    <a:pt x="290335" y="600495"/>
                    <a:pt x="126166" y="672529"/>
                  </a:cubicBezTo>
                  <a:cubicBezTo>
                    <a:pt x="83604" y="691485"/>
                    <a:pt x="40282" y="704376"/>
                    <a:pt x="0" y="711200"/>
                  </a:cubicBezTo>
                  <a:lnTo>
                    <a:pt x="0" y="693002"/>
                  </a:lnTo>
                  <a:cubicBezTo>
                    <a:pt x="38002" y="686178"/>
                    <a:pt x="78284" y="673287"/>
                    <a:pt x="118566" y="655848"/>
                  </a:cubicBezTo>
                  <a:cubicBezTo>
                    <a:pt x="274374" y="587605"/>
                    <a:pt x="373179" y="470076"/>
                    <a:pt x="338977" y="392734"/>
                  </a:cubicBezTo>
                  <a:cubicBezTo>
                    <a:pt x="320736" y="350272"/>
                    <a:pt x="266774" y="329041"/>
                    <a:pt x="196090" y="329041"/>
                  </a:cubicBezTo>
                  <a:cubicBezTo>
                    <a:pt x="138327" y="329041"/>
                    <a:pt x="69924" y="343448"/>
                    <a:pt x="0" y="373020"/>
                  </a:cubicBezTo>
                  <a:lnTo>
                    <a:pt x="0" y="353305"/>
                  </a:lnTo>
                  <a:cubicBezTo>
                    <a:pt x="80184" y="320321"/>
                    <a:pt x="159798" y="307052"/>
                    <a:pt x="224021" y="312644"/>
                  </a:cubicBezTo>
                  <a:close/>
                  <a:moveTo>
                    <a:pt x="511435" y="0"/>
                  </a:moveTo>
                  <a:lnTo>
                    <a:pt x="529731" y="0"/>
                  </a:lnTo>
                  <a:cubicBezTo>
                    <a:pt x="520583" y="43454"/>
                    <a:pt x="516771" y="85384"/>
                    <a:pt x="519820" y="122740"/>
                  </a:cubicBezTo>
                  <a:cubicBezTo>
                    <a:pt x="525157" y="186016"/>
                    <a:pt x="548027" y="229470"/>
                    <a:pt x="585381" y="245480"/>
                  </a:cubicBezTo>
                  <a:cubicBezTo>
                    <a:pt x="621973" y="260727"/>
                    <a:pt x="669238" y="246242"/>
                    <a:pt x="718027" y="205074"/>
                  </a:cubicBezTo>
                  <a:cubicBezTo>
                    <a:pt x="742422" y="183728"/>
                    <a:pt x="766055" y="157046"/>
                    <a:pt x="787400" y="126552"/>
                  </a:cubicBezTo>
                  <a:lnTo>
                    <a:pt x="787400" y="157808"/>
                  </a:lnTo>
                  <a:cubicBezTo>
                    <a:pt x="769104" y="181441"/>
                    <a:pt x="750046" y="202025"/>
                    <a:pt x="730225" y="218797"/>
                  </a:cubicBezTo>
                  <a:cubicBezTo>
                    <a:pt x="690583" y="252341"/>
                    <a:pt x="651704" y="269875"/>
                    <a:pt x="615875" y="269875"/>
                  </a:cubicBezTo>
                  <a:cubicBezTo>
                    <a:pt x="602915" y="269875"/>
                    <a:pt x="589955" y="266826"/>
                    <a:pt x="578520" y="262251"/>
                  </a:cubicBezTo>
                  <a:cubicBezTo>
                    <a:pt x="534305" y="243955"/>
                    <a:pt x="507623" y="195164"/>
                    <a:pt x="501524" y="124264"/>
                  </a:cubicBezTo>
                  <a:cubicBezTo>
                    <a:pt x="498475" y="86147"/>
                    <a:pt x="502287" y="43454"/>
                    <a:pt x="511435" y="0"/>
                  </a:cubicBezTo>
                  <a:close/>
                </a:path>
              </a:pathLst>
            </a:custGeom>
            <a:solidFill>
              <a:srgbClr val="3F2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7" name="Rectangle 302">
              <a:extLst>
                <a:ext uri="{FF2B5EF4-FFF2-40B4-BE49-F238E27FC236}">
                  <a16:creationId xmlns:a16="http://schemas.microsoft.com/office/drawing/2014/main" id="{4E8CD61F-AECF-4AAF-8E62-11B40CF99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8037513"/>
              <a:ext cx="2879725" cy="3479800"/>
            </a:xfrm>
            <a:prstGeom prst="rect">
              <a:avLst/>
            </a:prstGeom>
            <a:solidFill>
              <a:srgbClr val="4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8" name="Rectangle 303">
              <a:extLst>
                <a:ext uri="{FF2B5EF4-FFF2-40B4-BE49-F238E27FC236}">
                  <a16:creationId xmlns:a16="http://schemas.microsoft.com/office/drawing/2014/main" id="{F98216C6-7373-4F3E-80E7-33366DA05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2775" y="8475663"/>
              <a:ext cx="1628775" cy="542925"/>
            </a:xfrm>
            <a:prstGeom prst="rect">
              <a:avLst/>
            </a:prstGeom>
            <a:solidFill>
              <a:srgbClr val="FFE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9" name="Rectangle 304">
              <a:extLst>
                <a:ext uri="{FF2B5EF4-FFF2-40B4-BE49-F238E27FC236}">
                  <a16:creationId xmlns:a16="http://schemas.microsoft.com/office/drawing/2014/main" id="{E8E34CE7-F624-4D3A-9E29-F45F1BA4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8025" y="8475663"/>
              <a:ext cx="196850" cy="542925"/>
            </a:xfrm>
            <a:prstGeom prst="rect">
              <a:avLst/>
            </a:pr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1D43CAB-0FDA-4268-A24C-2C0E57CE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8394700"/>
              <a:ext cx="2879725" cy="3008313"/>
            </a:xfrm>
            <a:custGeom>
              <a:avLst/>
              <a:gdLst>
                <a:gd name="connsiteX0" fmla="*/ 0 w 2879725"/>
                <a:gd name="connsiteY0" fmla="*/ 2927350 h 3008313"/>
                <a:gd name="connsiteX1" fmla="*/ 2879725 w 2879725"/>
                <a:gd name="connsiteY1" fmla="*/ 2927350 h 3008313"/>
                <a:gd name="connsiteX2" fmla="*/ 2879725 w 2879725"/>
                <a:gd name="connsiteY2" fmla="*/ 3008313 h 3008313"/>
                <a:gd name="connsiteX3" fmla="*/ 0 w 2879725"/>
                <a:gd name="connsiteY3" fmla="*/ 3008313 h 3008313"/>
                <a:gd name="connsiteX4" fmla="*/ 0 w 2879725"/>
                <a:gd name="connsiteY4" fmla="*/ 1463675 h 3008313"/>
                <a:gd name="connsiteX5" fmla="*/ 2879725 w 2879725"/>
                <a:gd name="connsiteY5" fmla="*/ 1463675 h 3008313"/>
                <a:gd name="connsiteX6" fmla="*/ 2879725 w 2879725"/>
                <a:gd name="connsiteY6" fmla="*/ 1544638 h 3008313"/>
                <a:gd name="connsiteX7" fmla="*/ 0 w 2879725"/>
                <a:gd name="connsiteY7" fmla="*/ 1544638 h 3008313"/>
                <a:gd name="connsiteX8" fmla="*/ 0 w 2879725"/>
                <a:gd name="connsiteY8" fmla="*/ 0 h 3008313"/>
                <a:gd name="connsiteX9" fmla="*/ 2879725 w 2879725"/>
                <a:gd name="connsiteY9" fmla="*/ 0 h 3008313"/>
                <a:gd name="connsiteX10" fmla="*/ 2879725 w 2879725"/>
                <a:gd name="connsiteY10" fmla="*/ 80963 h 3008313"/>
                <a:gd name="connsiteX11" fmla="*/ 0 w 2879725"/>
                <a:gd name="connsiteY11" fmla="*/ 80963 h 300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9725" h="3008313">
                  <a:moveTo>
                    <a:pt x="0" y="2927350"/>
                  </a:moveTo>
                  <a:lnTo>
                    <a:pt x="2879725" y="2927350"/>
                  </a:lnTo>
                  <a:lnTo>
                    <a:pt x="2879725" y="3008313"/>
                  </a:lnTo>
                  <a:lnTo>
                    <a:pt x="0" y="3008313"/>
                  </a:lnTo>
                  <a:close/>
                  <a:moveTo>
                    <a:pt x="0" y="1463675"/>
                  </a:moveTo>
                  <a:lnTo>
                    <a:pt x="2879725" y="1463675"/>
                  </a:lnTo>
                  <a:lnTo>
                    <a:pt x="2879725" y="1544638"/>
                  </a:lnTo>
                  <a:lnTo>
                    <a:pt x="0" y="1544638"/>
                  </a:lnTo>
                  <a:close/>
                  <a:moveTo>
                    <a:pt x="0" y="0"/>
                  </a:moveTo>
                  <a:lnTo>
                    <a:pt x="2879725" y="0"/>
                  </a:lnTo>
                  <a:lnTo>
                    <a:pt x="2879725" y="80963"/>
                  </a:lnTo>
                  <a:lnTo>
                    <a:pt x="0" y="809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D6B4414-A023-4E6E-B4D3-5556E529A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8024" y="8567738"/>
              <a:ext cx="1479552" cy="307975"/>
            </a:xfrm>
            <a:custGeom>
              <a:avLst/>
              <a:gdLst>
                <a:gd name="connsiteX0" fmla="*/ 14494 w 1479552"/>
                <a:gd name="connsiteY0" fmla="*/ 279400 h 307975"/>
                <a:gd name="connsiteX1" fmla="*/ 377619 w 1479552"/>
                <a:gd name="connsiteY1" fmla="*/ 279400 h 307975"/>
                <a:gd name="connsiteX2" fmla="*/ 392113 w 1479552"/>
                <a:gd name="connsiteY2" fmla="*/ 293321 h 307975"/>
                <a:gd name="connsiteX3" fmla="*/ 377619 w 1479552"/>
                <a:gd name="connsiteY3" fmla="*/ 307975 h 307975"/>
                <a:gd name="connsiteX4" fmla="*/ 14494 w 1479552"/>
                <a:gd name="connsiteY4" fmla="*/ 307975 h 307975"/>
                <a:gd name="connsiteX5" fmla="*/ 0 w 1479552"/>
                <a:gd name="connsiteY5" fmla="*/ 293321 h 307975"/>
                <a:gd name="connsiteX6" fmla="*/ 14494 w 1479552"/>
                <a:gd name="connsiteY6" fmla="*/ 279400 h 307975"/>
                <a:gd name="connsiteX7" fmla="*/ 1458120 w 1479552"/>
                <a:gd name="connsiteY7" fmla="*/ 147637 h 307975"/>
                <a:gd name="connsiteX8" fmla="*/ 1479552 w 1479552"/>
                <a:gd name="connsiteY8" fmla="*/ 169069 h 307975"/>
                <a:gd name="connsiteX9" fmla="*/ 1458120 w 1479552"/>
                <a:gd name="connsiteY9" fmla="*/ 190501 h 307975"/>
                <a:gd name="connsiteX10" fmla="*/ 1436688 w 1479552"/>
                <a:gd name="connsiteY10" fmla="*/ 169069 h 307975"/>
                <a:gd name="connsiteX11" fmla="*/ 1458120 w 1479552"/>
                <a:gd name="connsiteY11" fmla="*/ 147637 h 307975"/>
                <a:gd name="connsiteX12" fmla="*/ 1320007 w 1479552"/>
                <a:gd name="connsiteY12" fmla="*/ 147637 h 307975"/>
                <a:gd name="connsiteX13" fmla="*/ 1341439 w 1479552"/>
                <a:gd name="connsiteY13" fmla="*/ 169069 h 307975"/>
                <a:gd name="connsiteX14" fmla="*/ 1320007 w 1479552"/>
                <a:gd name="connsiteY14" fmla="*/ 190501 h 307975"/>
                <a:gd name="connsiteX15" fmla="*/ 1298575 w 1479552"/>
                <a:gd name="connsiteY15" fmla="*/ 169069 h 307975"/>
                <a:gd name="connsiteX16" fmla="*/ 1320007 w 1479552"/>
                <a:gd name="connsiteY16" fmla="*/ 147637 h 307975"/>
                <a:gd name="connsiteX17" fmla="*/ 14494 w 1479552"/>
                <a:gd name="connsiteY17" fmla="*/ 139700 h 307975"/>
                <a:gd name="connsiteX18" fmla="*/ 377619 w 1479552"/>
                <a:gd name="connsiteY18" fmla="*/ 139700 h 307975"/>
                <a:gd name="connsiteX19" fmla="*/ 392113 w 1479552"/>
                <a:gd name="connsiteY19" fmla="*/ 154395 h 307975"/>
                <a:gd name="connsiteX20" fmla="*/ 377619 w 1479552"/>
                <a:gd name="connsiteY20" fmla="*/ 169863 h 307975"/>
                <a:gd name="connsiteX21" fmla="*/ 14494 w 1479552"/>
                <a:gd name="connsiteY21" fmla="*/ 169863 h 307975"/>
                <a:gd name="connsiteX22" fmla="*/ 0 w 1479552"/>
                <a:gd name="connsiteY22" fmla="*/ 154395 h 307975"/>
                <a:gd name="connsiteX23" fmla="*/ 14494 w 1479552"/>
                <a:gd name="connsiteY23" fmla="*/ 139700 h 307975"/>
                <a:gd name="connsiteX24" fmla="*/ 1458120 w 1479552"/>
                <a:gd name="connsiteY24" fmla="*/ 23812 h 307975"/>
                <a:gd name="connsiteX25" fmla="*/ 1479552 w 1479552"/>
                <a:gd name="connsiteY25" fmla="*/ 45244 h 307975"/>
                <a:gd name="connsiteX26" fmla="*/ 1458120 w 1479552"/>
                <a:gd name="connsiteY26" fmla="*/ 66676 h 307975"/>
                <a:gd name="connsiteX27" fmla="*/ 1436688 w 1479552"/>
                <a:gd name="connsiteY27" fmla="*/ 45244 h 307975"/>
                <a:gd name="connsiteX28" fmla="*/ 1458120 w 1479552"/>
                <a:gd name="connsiteY28" fmla="*/ 23812 h 307975"/>
                <a:gd name="connsiteX29" fmla="*/ 1320007 w 1479552"/>
                <a:gd name="connsiteY29" fmla="*/ 23812 h 307975"/>
                <a:gd name="connsiteX30" fmla="*/ 1341439 w 1479552"/>
                <a:gd name="connsiteY30" fmla="*/ 45244 h 307975"/>
                <a:gd name="connsiteX31" fmla="*/ 1320007 w 1479552"/>
                <a:gd name="connsiteY31" fmla="*/ 66676 h 307975"/>
                <a:gd name="connsiteX32" fmla="*/ 1298575 w 1479552"/>
                <a:gd name="connsiteY32" fmla="*/ 45244 h 307975"/>
                <a:gd name="connsiteX33" fmla="*/ 1320007 w 1479552"/>
                <a:gd name="connsiteY33" fmla="*/ 23812 h 307975"/>
                <a:gd name="connsiteX34" fmla="*/ 503238 w 1479552"/>
                <a:gd name="connsiteY34" fmla="*/ 0 h 307975"/>
                <a:gd name="connsiteX35" fmla="*/ 1244601 w 1479552"/>
                <a:gd name="connsiteY35" fmla="*/ 0 h 307975"/>
                <a:gd name="connsiteX36" fmla="*/ 1244601 w 1479552"/>
                <a:gd name="connsiteY36" fmla="*/ 220663 h 307975"/>
                <a:gd name="connsiteX37" fmla="*/ 503238 w 1479552"/>
                <a:gd name="connsiteY37" fmla="*/ 220663 h 307975"/>
                <a:gd name="connsiteX38" fmla="*/ 14494 w 1479552"/>
                <a:gd name="connsiteY38" fmla="*/ 0 h 307975"/>
                <a:gd name="connsiteX39" fmla="*/ 377619 w 1479552"/>
                <a:gd name="connsiteY39" fmla="*/ 0 h 307975"/>
                <a:gd name="connsiteX40" fmla="*/ 392113 w 1479552"/>
                <a:gd name="connsiteY40" fmla="*/ 15468 h 307975"/>
                <a:gd name="connsiteX41" fmla="*/ 377619 w 1479552"/>
                <a:gd name="connsiteY41" fmla="*/ 30163 h 307975"/>
                <a:gd name="connsiteX42" fmla="*/ 14494 w 1479552"/>
                <a:gd name="connsiteY42" fmla="*/ 30163 h 307975"/>
                <a:gd name="connsiteX43" fmla="*/ 0 w 1479552"/>
                <a:gd name="connsiteY43" fmla="*/ 15468 h 307975"/>
                <a:gd name="connsiteX44" fmla="*/ 14494 w 1479552"/>
                <a:gd name="connsiteY44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9552" h="307975">
                  <a:moveTo>
                    <a:pt x="14494" y="279400"/>
                  </a:moveTo>
                  <a:lnTo>
                    <a:pt x="377619" y="279400"/>
                  </a:lnTo>
                  <a:cubicBezTo>
                    <a:pt x="386010" y="279400"/>
                    <a:pt x="392113" y="285994"/>
                    <a:pt x="392113" y="293321"/>
                  </a:cubicBezTo>
                  <a:cubicBezTo>
                    <a:pt x="392113" y="301381"/>
                    <a:pt x="386010" y="307975"/>
                    <a:pt x="377619" y="307975"/>
                  </a:cubicBezTo>
                  <a:lnTo>
                    <a:pt x="14494" y="307975"/>
                  </a:lnTo>
                  <a:cubicBezTo>
                    <a:pt x="6103" y="307975"/>
                    <a:pt x="0" y="301381"/>
                    <a:pt x="0" y="293321"/>
                  </a:cubicBezTo>
                  <a:cubicBezTo>
                    <a:pt x="0" y="285994"/>
                    <a:pt x="6103" y="279400"/>
                    <a:pt x="14494" y="279400"/>
                  </a:cubicBezTo>
                  <a:close/>
                  <a:moveTo>
                    <a:pt x="1458120" y="147637"/>
                  </a:moveTo>
                  <a:cubicBezTo>
                    <a:pt x="1469957" y="147637"/>
                    <a:pt x="1479552" y="157232"/>
                    <a:pt x="1479552" y="169069"/>
                  </a:cubicBezTo>
                  <a:cubicBezTo>
                    <a:pt x="1479552" y="180906"/>
                    <a:pt x="1469957" y="190501"/>
                    <a:pt x="1458120" y="190501"/>
                  </a:cubicBezTo>
                  <a:cubicBezTo>
                    <a:pt x="1446283" y="190501"/>
                    <a:pt x="1436688" y="180906"/>
                    <a:pt x="1436688" y="169069"/>
                  </a:cubicBezTo>
                  <a:cubicBezTo>
                    <a:pt x="1436688" y="157232"/>
                    <a:pt x="1446283" y="147637"/>
                    <a:pt x="1458120" y="147637"/>
                  </a:cubicBezTo>
                  <a:close/>
                  <a:moveTo>
                    <a:pt x="1320007" y="147637"/>
                  </a:moveTo>
                  <a:cubicBezTo>
                    <a:pt x="1331844" y="147637"/>
                    <a:pt x="1341439" y="157232"/>
                    <a:pt x="1341439" y="169069"/>
                  </a:cubicBezTo>
                  <a:cubicBezTo>
                    <a:pt x="1341439" y="180906"/>
                    <a:pt x="1331844" y="190501"/>
                    <a:pt x="1320007" y="190501"/>
                  </a:cubicBezTo>
                  <a:cubicBezTo>
                    <a:pt x="1308170" y="190501"/>
                    <a:pt x="1298575" y="180906"/>
                    <a:pt x="1298575" y="169069"/>
                  </a:cubicBezTo>
                  <a:cubicBezTo>
                    <a:pt x="1298575" y="157232"/>
                    <a:pt x="1308170" y="147637"/>
                    <a:pt x="1320007" y="147637"/>
                  </a:cubicBezTo>
                  <a:close/>
                  <a:moveTo>
                    <a:pt x="14494" y="139700"/>
                  </a:moveTo>
                  <a:lnTo>
                    <a:pt x="377619" y="139700"/>
                  </a:lnTo>
                  <a:cubicBezTo>
                    <a:pt x="386010" y="139700"/>
                    <a:pt x="392113" y="146661"/>
                    <a:pt x="392113" y="154395"/>
                  </a:cubicBezTo>
                  <a:cubicBezTo>
                    <a:pt x="392113" y="162902"/>
                    <a:pt x="386010" y="169863"/>
                    <a:pt x="377619" y="169863"/>
                  </a:cubicBezTo>
                  <a:lnTo>
                    <a:pt x="14494" y="169863"/>
                  </a:lnTo>
                  <a:cubicBezTo>
                    <a:pt x="6103" y="169863"/>
                    <a:pt x="0" y="162902"/>
                    <a:pt x="0" y="154395"/>
                  </a:cubicBezTo>
                  <a:cubicBezTo>
                    <a:pt x="0" y="146661"/>
                    <a:pt x="6103" y="139700"/>
                    <a:pt x="14494" y="139700"/>
                  </a:cubicBezTo>
                  <a:close/>
                  <a:moveTo>
                    <a:pt x="1458120" y="23812"/>
                  </a:moveTo>
                  <a:cubicBezTo>
                    <a:pt x="1469957" y="23812"/>
                    <a:pt x="1479552" y="33407"/>
                    <a:pt x="1479552" y="45244"/>
                  </a:cubicBezTo>
                  <a:cubicBezTo>
                    <a:pt x="1479552" y="57081"/>
                    <a:pt x="1469957" y="66676"/>
                    <a:pt x="1458120" y="66676"/>
                  </a:cubicBezTo>
                  <a:cubicBezTo>
                    <a:pt x="1446283" y="66676"/>
                    <a:pt x="1436688" y="57081"/>
                    <a:pt x="1436688" y="45244"/>
                  </a:cubicBezTo>
                  <a:cubicBezTo>
                    <a:pt x="1436688" y="33407"/>
                    <a:pt x="1446283" y="23812"/>
                    <a:pt x="1458120" y="23812"/>
                  </a:cubicBezTo>
                  <a:close/>
                  <a:moveTo>
                    <a:pt x="1320007" y="23812"/>
                  </a:moveTo>
                  <a:cubicBezTo>
                    <a:pt x="1331844" y="23812"/>
                    <a:pt x="1341439" y="33407"/>
                    <a:pt x="1341439" y="45244"/>
                  </a:cubicBezTo>
                  <a:cubicBezTo>
                    <a:pt x="1341439" y="57081"/>
                    <a:pt x="1331844" y="66676"/>
                    <a:pt x="1320007" y="66676"/>
                  </a:cubicBezTo>
                  <a:cubicBezTo>
                    <a:pt x="1308170" y="66676"/>
                    <a:pt x="1298575" y="57081"/>
                    <a:pt x="1298575" y="45244"/>
                  </a:cubicBezTo>
                  <a:cubicBezTo>
                    <a:pt x="1298575" y="33407"/>
                    <a:pt x="1308170" y="23812"/>
                    <a:pt x="1320007" y="23812"/>
                  </a:cubicBezTo>
                  <a:close/>
                  <a:moveTo>
                    <a:pt x="503238" y="0"/>
                  </a:moveTo>
                  <a:lnTo>
                    <a:pt x="1244601" y="0"/>
                  </a:lnTo>
                  <a:lnTo>
                    <a:pt x="1244601" y="220663"/>
                  </a:lnTo>
                  <a:lnTo>
                    <a:pt x="503238" y="220663"/>
                  </a:lnTo>
                  <a:close/>
                  <a:moveTo>
                    <a:pt x="14494" y="0"/>
                  </a:moveTo>
                  <a:lnTo>
                    <a:pt x="377619" y="0"/>
                  </a:lnTo>
                  <a:cubicBezTo>
                    <a:pt x="386010" y="0"/>
                    <a:pt x="392113" y="6961"/>
                    <a:pt x="392113" y="15468"/>
                  </a:cubicBezTo>
                  <a:cubicBezTo>
                    <a:pt x="392113" y="23202"/>
                    <a:pt x="386010" y="30163"/>
                    <a:pt x="377619" y="30163"/>
                  </a:cubicBezTo>
                  <a:lnTo>
                    <a:pt x="14494" y="30163"/>
                  </a:lnTo>
                  <a:cubicBezTo>
                    <a:pt x="6103" y="30163"/>
                    <a:pt x="0" y="23202"/>
                    <a:pt x="0" y="15468"/>
                  </a:cubicBezTo>
                  <a:cubicBezTo>
                    <a:pt x="0" y="6961"/>
                    <a:pt x="6103" y="0"/>
                    <a:pt x="14494" y="0"/>
                  </a:cubicBezTo>
                  <a:close/>
                </a:path>
              </a:pathLst>
            </a:custGeom>
            <a:solidFill>
              <a:srgbClr val="E2B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F1DBC97-A3E6-4685-8ED4-960EDEC1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2863" y="8597900"/>
              <a:ext cx="612775" cy="134938"/>
            </a:xfrm>
            <a:custGeom>
              <a:avLst/>
              <a:gdLst>
                <a:gd name="connsiteX0" fmla="*/ 130175 w 612775"/>
                <a:gd name="connsiteY0" fmla="*/ 0 h 134938"/>
                <a:gd name="connsiteX1" fmla="*/ 612775 w 612775"/>
                <a:gd name="connsiteY1" fmla="*/ 0 h 134938"/>
                <a:gd name="connsiteX2" fmla="*/ 612775 w 612775"/>
                <a:gd name="connsiteY2" fmla="*/ 134938 h 134938"/>
                <a:gd name="connsiteX3" fmla="*/ 130175 w 612775"/>
                <a:gd name="connsiteY3" fmla="*/ 134938 h 134938"/>
                <a:gd name="connsiteX4" fmla="*/ 0 w 612775"/>
                <a:gd name="connsiteY4" fmla="*/ 0 h 134938"/>
                <a:gd name="connsiteX5" fmla="*/ 36513 w 612775"/>
                <a:gd name="connsiteY5" fmla="*/ 0 h 134938"/>
                <a:gd name="connsiteX6" fmla="*/ 36513 w 612775"/>
                <a:gd name="connsiteY6" fmla="*/ 134938 h 134938"/>
                <a:gd name="connsiteX7" fmla="*/ 0 w 612775"/>
                <a:gd name="connsiteY7" fmla="*/ 134938 h 13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775" h="134938">
                  <a:moveTo>
                    <a:pt x="130175" y="0"/>
                  </a:moveTo>
                  <a:lnTo>
                    <a:pt x="612775" y="0"/>
                  </a:lnTo>
                  <a:lnTo>
                    <a:pt x="612775" y="134938"/>
                  </a:lnTo>
                  <a:lnTo>
                    <a:pt x="130175" y="134938"/>
                  </a:lnTo>
                  <a:close/>
                  <a:moveTo>
                    <a:pt x="0" y="0"/>
                  </a:moveTo>
                  <a:lnTo>
                    <a:pt x="36513" y="0"/>
                  </a:lnTo>
                  <a:lnTo>
                    <a:pt x="36513" y="134938"/>
                  </a:lnTo>
                  <a:lnTo>
                    <a:pt x="0" y="134938"/>
                  </a:lnTo>
                  <a:close/>
                </a:path>
              </a:pathLst>
            </a:custGeom>
            <a:solidFill>
              <a:srgbClr val="FFE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4" name="Rectangle 318">
              <a:extLst>
                <a:ext uri="{FF2B5EF4-FFF2-40B4-BE49-F238E27FC236}">
                  <a16:creationId xmlns:a16="http://schemas.microsoft.com/office/drawing/2014/main" id="{C4CE5215-EDDA-4261-8391-F4D0F1ED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2825" y="10113963"/>
              <a:ext cx="2209800" cy="1033463"/>
            </a:xfrm>
            <a:prstGeom prst="rect">
              <a:avLst/>
            </a:prstGeom>
            <a:solidFill>
              <a:srgbClr val="34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11D5CDF-A46D-407C-BF4D-506E249A1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8563" y="10366375"/>
              <a:ext cx="477837" cy="247650"/>
            </a:xfrm>
            <a:custGeom>
              <a:avLst/>
              <a:gdLst>
                <a:gd name="connsiteX0" fmla="*/ 354012 w 477837"/>
                <a:gd name="connsiteY0" fmla="*/ 0 h 247650"/>
                <a:gd name="connsiteX1" fmla="*/ 477837 w 477837"/>
                <a:gd name="connsiteY1" fmla="*/ 0 h 247650"/>
                <a:gd name="connsiteX2" fmla="*/ 477837 w 477837"/>
                <a:gd name="connsiteY2" fmla="*/ 247650 h 247650"/>
                <a:gd name="connsiteX3" fmla="*/ 354012 w 477837"/>
                <a:gd name="connsiteY3" fmla="*/ 247650 h 247650"/>
                <a:gd name="connsiteX4" fmla="*/ 0 w 477837"/>
                <a:gd name="connsiteY4" fmla="*/ 0 h 247650"/>
                <a:gd name="connsiteX5" fmla="*/ 225425 w 477837"/>
                <a:gd name="connsiteY5" fmla="*/ 0 h 247650"/>
                <a:gd name="connsiteX6" fmla="*/ 225425 w 477837"/>
                <a:gd name="connsiteY6" fmla="*/ 247650 h 247650"/>
                <a:gd name="connsiteX7" fmla="*/ 0 w 477837"/>
                <a:gd name="connsiteY7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837" h="247650">
                  <a:moveTo>
                    <a:pt x="354012" y="0"/>
                  </a:moveTo>
                  <a:lnTo>
                    <a:pt x="477837" y="0"/>
                  </a:lnTo>
                  <a:lnTo>
                    <a:pt x="477837" y="247650"/>
                  </a:lnTo>
                  <a:lnTo>
                    <a:pt x="354012" y="247650"/>
                  </a:lnTo>
                  <a:close/>
                  <a:moveTo>
                    <a:pt x="0" y="0"/>
                  </a:moveTo>
                  <a:lnTo>
                    <a:pt x="225425" y="0"/>
                  </a:lnTo>
                  <a:lnTo>
                    <a:pt x="225425" y="247650"/>
                  </a:lnTo>
                  <a:lnTo>
                    <a:pt x="0" y="247650"/>
                  </a:lnTo>
                  <a:close/>
                </a:path>
              </a:pathLst>
            </a:custGeom>
            <a:solidFill>
              <a:srgbClr val="E2F7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6" name="Rectangle 321">
              <a:extLst>
                <a:ext uri="{FF2B5EF4-FFF2-40B4-BE49-F238E27FC236}">
                  <a16:creationId xmlns:a16="http://schemas.microsoft.com/office/drawing/2014/main" id="{933F75D0-F625-445D-A82B-CD86A8738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7950" y="10437813"/>
              <a:ext cx="252413" cy="104775"/>
            </a:xfrm>
            <a:prstGeom prst="rect">
              <a:avLst/>
            </a:pr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7" name="Rectangle 322">
              <a:extLst>
                <a:ext uri="{FF2B5EF4-FFF2-40B4-BE49-F238E27FC236}">
                  <a16:creationId xmlns:a16="http://schemas.microsoft.com/office/drawing/2014/main" id="{1DF0796B-AA43-48C3-AC9C-F3D06D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2825" y="11001375"/>
              <a:ext cx="2209800" cy="146050"/>
            </a:xfrm>
            <a:prstGeom prst="rect">
              <a:avLst/>
            </a:pr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8" name="Freeform 323">
              <a:extLst>
                <a:ext uri="{FF2B5EF4-FFF2-40B4-BE49-F238E27FC236}">
                  <a16:creationId xmlns:a16="http://schemas.microsoft.com/office/drawing/2014/main" id="{EA9467A5-C011-4B89-A7CA-802300213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8525" y="7791450"/>
              <a:ext cx="2346325" cy="246063"/>
            </a:xfrm>
            <a:custGeom>
              <a:avLst/>
              <a:gdLst>
                <a:gd name="T0" fmla="*/ 2865 w 3084"/>
                <a:gd name="T1" fmla="*/ 0 h 322"/>
                <a:gd name="T2" fmla="*/ 2562 w 3084"/>
                <a:gd name="T3" fmla="*/ 0 h 322"/>
                <a:gd name="T4" fmla="*/ 2297 w 3084"/>
                <a:gd name="T5" fmla="*/ 276 h 322"/>
                <a:gd name="T6" fmla="*/ 2143 w 3084"/>
                <a:gd name="T7" fmla="*/ 0 h 322"/>
                <a:gd name="T8" fmla="*/ 0 w 3084"/>
                <a:gd name="T9" fmla="*/ 0 h 322"/>
                <a:gd name="T10" fmla="*/ 0 w 3084"/>
                <a:gd name="T11" fmla="*/ 322 h 322"/>
                <a:gd name="T12" fmla="*/ 3084 w 3084"/>
                <a:gd name="T13" fmla="*/ 322 h 322"/>
                <a:gd name="T14" fmla="*/ 3084 w 3084"/>
                <a:gd name="T15" fmla="*/ 220 h 322"/>
                <a:gd name="T16" fmla="*/ 2865 w 3084"/>
                <a:gd name="T1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4" h="322">
                  <a:moveTo>
                    <a:pt x="2865" y="0"/>
                  </a:moveTo>
                  <a:lnTo>
                    <a:pt x="2562" y="0"/>
                  </a:lnTo>
                  <a:lnTo>
                    <a:pt x="2297" y="276"/>
                  </a:lnTo>
                  <a:lnTo>
                    <a:pt x="2143" y="0"/>
                  </a:lnTo>
                  <a:lnTo>
                    <a:pt x="0" y="0"/>
                  </a:lnTo>
                  <a:lnTo>
                    <a:pt x="0" y="322"/>
                  </a:lnTo>
                  <a:lnTo>
                    <a:pt x="3084" y="322"/>
                  </a:lnTo>
                  <a:lnTo>
                    <a:pt x="3084" y="220"/>
                  </a:lnTo>
                  <a:cubicBezTo>
                    <a:pt x="3084" y="99"/>
                    <a:pt x="2986" y="0"/>
                    <a:pt x="2865" y="0"/>
                  </a:cubicBezTo>
                  <a:close/>
                </a:path>
              </a:pathLst>
            </a:custGeom>
            <a:solidFill>
              <a:srgbClr val="6CD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9" name="Freeform 324">
              <a:extLst>
                <a:ext uri="{FF2B5EF4-FFF2-40B4-BE49-F238E27FC236}">
                  <a16:creationId xmlns:a16="http://schemas.microsoft.com/office/drawing/2014/main" id="{A17B3906-AB7C-4FF1-B892-305B9F1B0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8738" y="7464425"/>
              <a:ext cx="520700" cy="538163"/>
            </a:xfrm>
            <a:custGeom>
              <a:avLst/>
              <a:gdLst>
                <a:gd name="T0" fmla="*/ 684 w 684"/>
                <a:gd name="T1" fmla="*/ 60 h 706"/>
                <a:gd name="T2" fmla="*/ 63 w 684"/>
                <a:gd name="T3" fmla="*/ 706 h 706"/>
                <a:gd name="T4" fmla="*/ 0 w 684"/>
                <a:gd name="T5" fmla="*/ 645 h 706"/>
                <a:gd name="T6" fmla="*/ 621 w 684"/>
                <a:gd name="T7" fmla="*/ 0 h 706"/>
                <a:gd name="T8" fmla="*/ 684 w 684"/>
                <a:gd name="T9" fmla="*/ 6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706">
                  <a:moveTo>
                    <a:pt x="684" y="60"/>
                  </a:moveTo>
                  <a:lnTo>
                    <a:pt x="63" y="706"/>
                  </a:lnTo>
                  <a:lnTo>
                    <a:pt x="0" y="645"/>
                  </a:lnTo>
                  <a:lnTo>
                    <a:pt x="621" y="0"/>
                  </a:lnTo>
                  <a:lnTo>
                    <a:pt x="684" y="60"/>
                  </a:lnTo>
                  <a:close/>
                </a:path>
              </a:pathLst>
            </a:custGeom>
            <a:solidFill>
              <a:srgbClr val="4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26FCBF9-166D-4534-B75E-0C087E91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5463" y="8037512"/>
              <a:ext cx="1716087" cy="3479801"/>
            </a:xfrm>
            <a:custGeom>
              <a:avLst/>
              <a:gdLst>
                <a:gd name="connsiteX0" fmla="*/ 0 w 1716087"/>
                <a:gd name="connsiteY0" fmla="*/ 3109913 h 3479801"/>
                <a:gd name="connsiteX1" fmla="*/ 173038 w 1716087"/>
                <a:gd name="connsiteY1" fmla="*/ 3109913 h 3479801"/>
                <a:gd name="connsiteX2" fmla="*/ 173038 w 1716087"/>
                <a:gd name="connsiteY2" fmla="*/ 3479801 h 3479801"/>
                <a:gd name="connsiteX3" fmla="*/ 0 w 1716087"/>
                <a:gd name="connsiteY3" fmla="*/ 3479801 h 3479801"/>
                <a:gd name="connsiteX4" fmla="*/ 379412 w 1716087"/>
                <a:gd name="connsiteY4" fmla="*/ 981075 h 3479801"/>
                <a:gd name="connsiteX5" fmla="*/ 1716087 w 1716087"/>
                <a:gd name="connsiteY5" fmla="*/ 981075 h 3479801"/>
                <a:gd name="connsiteX6" fmla="*/ 1716087 w 1716087"/>
                <a:gd name="connsiteY6" fmla="*/ 3479800 h 3479801"/>
                <a:gd name="connsiteX7" fmla="*/ 379412 w 1716087"/>
                <a:gd name="connsiteY7" fmla="*/ 3479800 h 3479801"/>
                <a:gd name="connsiteX8" fmla="*/ 379412 w 1716087"/>
                <a:gd name="connsiteY8" fmla="*/ 3110013 h 3479801"/>
                <a:gd name="connsiteX9" fmla="*/ 1426994 w 1716087"/>
                <a:gd name="connsiteY9" fmla="*/ 3110013 h 3479801"/>
                <a:gd name="connsiteX10" fmla="*/ 1426994 w 1716087"/>
                <a:gd name="connsiteY10" fmla="*/ 2077501 h 3479801"/>
                <a:gd name="connsiteX11" fmla="*/ 379412 w 1716087"/>
                <a:gd name="connsiteY11" fmla="*/ 2077501 h 3479801"/>
                <a:gd name="connsiteX12" fmla="*/ 0 w 1716087"/>
                <a:gd name="connsiteY12" fmla="*/ 1 h 3479801"/>
                <a:gd name="connsiteX13" fmla="*/ 173038 w 1716087"/>
                <a:gd name="connsiteY13" fmla="*/ 1 h 3479801"/>
                <a:gd name="connsiteX14" fmla="*/ 173038 w 1716087"/>
                <a:gd name="connsiteY14" fmla="*/ 438109 h 3479801"/>
                <a:gd name="connsiteX15" fmla="*/ 86138 w 1716087"/>
                <a:gd name="connsiteY15" fmla="*/ 438109 h 3479801"/>
                <a:gd name="connsiteX16" fmla="*/ 86138 w 1716087"/>
                <a:gd name="connsiteY16" fmla="*/ 980420 h 3479801"/>
                <a:gd name="connsiteX17" fmla="*/ 173038 w 1716087"/>
                <a:gd name="connsiteY17" fmla="*/ 980420 h 3479801"/>
                <a:gd name="connsiteX18" fmla="*/ 173038 w 1716087"/>
                <a:gd name="connsiteY18" fmla="*/ 2076451 h 3479801"/>
                <a:gd name="connsiteX19" fmla="*/ 0 w 1716087"/>
                <a:gd name="connsiteY19" fmla="*/ 2076451 h 3479801"/>
                <a:gd name="connsiteX20" fmla="*/ 379412 w 1716087"/>
                <a:gd name="connsiteY20" fmla="*/ 0 h 3479801"/>
                <a:gd name="connsiteX21" fmla="*/ 1716087 w 1716087"/>
                <a:gd name="connsiteY21" fmla="*/ 0 h 3479801"/>
                <a:gd name="connsiteX22" fmla="*/ 1716087 w 1716087"/>
                <a:gd name="connsiteY22" fmla="*/ 438150 h 3479801"/>
                <a:gd name="connsiteX23" fmla="*/ 379412 w 1716087"/>
                <a:gd name="connsiteY23" fmla="*/ 438150 h 347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16087" h="3479801">
                  <a:moveTo>
                    <a:pt x="0" y="3109913"/>
                  </a:moveTo>
                  <a:lnTo>
                    <a:pt x="173038" y="3109913"/>
                  </a:lnTo>
                  <a:lnTo>
                    <a:pt x="173038" y="3479801"/>
                  </a:lnTo>
                  <a:lnTo>
                    <a:pt x="0" y="3479801"/>
                  </a:lnTo>
                  <a:close/>
                  <a:moveTo>
                    <a:pt x="379412" y="981075"/>
                  </a:moveTo>
                  <a:lnTo>
                    <a:pt x="1716087" y="981075"/>
                  </a:lnTo>
                  <a:lnTo>
                    <a:pt x="1716087" y="3479800"/>
                  </a:lnTo>
                  <a:lnTo>
                    <a:pt x="379412" y="3479800"/>
                  </a:lnTo>
                  <a:lnTo>
                    <a:pt x="379412" y="3110013"/>
                  </a:lnTo>
                  <a:lnTo>
                    <a:pt x="1426994" y="3110013"/>
                  </a:lnTo>
                  <a:lnTo>
                    <a:pt x="1426994" y="2077501"/>
                  </a:lnTo>
                  <a:lnTo>
                    <a:pt x="379412" y="2077501"/>
                  </a:lnTo>
                  <a:close/>
                  <a:moveTo>
                    <a:pt x="0" y="1"/>
                  </a:moveTo>
                  <a:lnTo>
                    <a:pt x="173038" y="1"/>
                  </a:lnTo>
                  <a:lnTo>
                    <a:pt x="173038" y="438109"/>
                  </a:lnTo>
                  <a:lnTo>
                    <a:pt x="86138" y="438109"/>
                  </a:lnTo>
                  <a:lnTo>
                    <a:pt x="86138" y="980420"/>
                  </a:lnTo>
                  <a:lnTo>
                    <a:pt x="173038" y="980420"/>
                  </a:lnTo>
                  <a:lnTo>
                    <a:pt x="173038" y="2076451"/>
                  </a:lnTo>
                  <a:lnTo>
                    <a:pt x="0" y="2076451"/>
                  </a:lnTo>
                  <a:close/>
                  <a:moveTo>
                    <a:pt x="379412" y="0"/>
                  </a:moveTo>
                  <a:lnTo>
                    <a:pt x="1716087" y="0"/>
                  </a:lnTo>
                  <a:lnTo>
                    <a:pt x="1716087" y="438150"/>
                  </a:lnTo>
                  <a:lnTo>
                    <a:pt x="379412" y="43815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1" name="Rectangle 329">
              <a:extLst>
                <a:ext uri="{FF2B5EF4-FFF2-40B4-BE49-F238E27FC236}">
                  <a16:creationId xmlns:a16="http://schemas.microsoft.com/office/drawing/2014/main" id="{0C52F38E-1D5D-4DB4-AA6E-D0F430C4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500" y="10113963"/>
              <a:ext cx="206375" cy="1033463"/>
            </a:xfrm>
            <a:prstGeom prst="rect">
              <a:avLst/>
            </a:prstGeom>
            <a:solidFill>
              <a:srgbClr val="27374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2" name="Rectangle 330">
              <a:extLst>
                <a:ext uri="{FF2B5EF4-FFF2-40B4-BE49-F238E27FC236}">
                  <a16:creationId xmlns:a16="http://schemas.microsoft.com/office/drawing/2014/main" id="{79DCF88A-6890-48DB-B9A8-47698D32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2825" y="10113963"/>
              <a:ext cx="782638" cy="1033463"/>
            </a:xfrm>
            <a:prstGeom prst="rect">
              <a:avLst/>
            </a:prstGeom>
            <a:solidFill>
              <a:srgbClr val="27374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3" name="Freeform 331">
              <a:extLst>
                <a:ext uri="{FF2B5EF4-FFF2-40B4-BE49-F238E27FC236}">
                  <a16:creationId xmlns:a16="http://schemas.microsoft.com/office/drawing/2014/main" id="{67EE997A-D9E9-4EF7-97B2-9E140602D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7438" y="6615113"/>
              <a:ext cx="373063" cy="812800"/>
            </a:xfrm>
            <a:custGeom>
              <a:avLst/>
              <a:gdLst>
                <a:gd name="T0" fmla="*/ 332 w 489"/>
                <a:gd name="T1" fmla="*/ 9 h 1068"/>
                <a:gd name="T2" fmla="*/ 67 w 489"/>
                <a:gd name="T3" fmla="*/ 666 h 1068"/>
                <a:gd name="T4" fmla="*/ 388 w 489"/>
                <a:gd name="T5" fmla="*/ 706 h 1068"/>
                <a:gd name="T6" fmla="*/ 383 w 489"/>
                <a:gd name="T7" fmla="*/ 79 h 1068"/>
                <a:gd name="T8" fmla="*/ 332 w 489"/>
                <a:gd name="T9" fmla="*/ 9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068">
                  <a:moveTo>
                    <a:pt x="332" y="9"/>
                  </a:moveTo>
                  <a:cubicBezTo>
                    <a:pt x="145" y="102"/>
                    <a:pt x="0" y="343"/>
                    <a:pt x="67" y="666"/>
                  </a:cubicBezTo>
                  <a:cubicBezTo>
                    <a:pt x="114" y="892"/>
                    <a:pt x="489" y="1068"/>
                    <a:pt x="388" y="706"/>
                  </a:cubicBezTo>
                  <a:cubicBezTo>
                    <a:pt x="345" y="550"/>
                    <a:pt x="216" y="398"/>
                    <a:pt x="383" y="79"/>
                  </a:cubicBezTo>
                  <a:cubicBezTo>
                    <a:pt x="397" y="53"/>
                    <a:pt x="352" y="0"/>
                    <a:pt x="332" y="9"/>
                  </a:cubicBezTo>
                  <a:close/>
                </a:path>
              </a:pathLst>
            </a:custGeom>
            <a:solidFill>
              <a:srgbClr val="492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4" name="Freeform 332">
              <a:extLst>
                <a:ext uri="{FF2B5EF4-FFF2-40B4-BE49-F238E27FC236}">
                  <a16:creationId xmlns:a16="http://schemas.microsoft.com/office/drawing/2014/main" id="{3B2C83F5-A2E9-4452-82B0-F8C1D9545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25" y="6570663"/>
              <a:ext cx="109538" cy="122238"/>
            </a:xfrm>
            <a:custGeom>
              <a:avLst/>
              <a:gdLst>
                <a:gd name="T0" fmla="*/ 64 w 143"/>
                <a:gd name="T1" fmla="*/ 144 h 161"/>
                <a:gd name="T2" fmla="*/ 10 w 143"/>
                <a:gd name="T3" fmla="*/ 70 h 161"/>
                <a:gd name="T4" fmla="*/ 17 w 143"/>
                <a:gd name="T5" fmla="*/ 25 h 161"/>
                <a:gd name="T6" fmla="*/ 51 w 143"/>
                <a:gd name="T7" fmla="*/ 0 h 161"/>
                <a:gd name="T8" fmla="*/ 143 w 143"/>
                <a:gd name="T9" fmla="*/ 126 h 161"/>
                <a:gd name="T10" fmla="*/ 108 w 143"/>
                <a:gd name="T11" fmla="*/ 151 h 161"/>
                <a:gd name="T12" fmla="*/ 64 w 143"/>
                <a:gd name="T13" fmla="*/ 14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61">
                  <a:moveTo>
                    <a:pt x="64" y="144"/>
                  </a:moveTo>
                  <a:lnTo>
                    <a:pt x="10" y="70"/>
                  </a:lnTo>
                  <a:cubicBezTo>
                    <a:pt x="0" y="55"/>
                    <a:pt x="3" y="35"/>
                    <a:pt x="17" y="25"/>
                  </a:cubicBezTo>
                  <a:lnTo>
                    <a:pt x="51" y="0"/>
                  </a:lnTo>
                  <a:lnTo>
                    <a:pt x="143" y="126"/>
                  </a:lnTo>
                  <a:lnTo>
                    <a:pt x="108" y="151"/>
                  </a:lnTo>
                  <a:cubicBezTo>
                    <a:pt x="94" y="161"/>
                    <a:pt x="74" y="158"/>
                    <a:pt x="64" y="144"/>
                  </a:cubicBezTo>
                  <a:close/>
                </a:path>
              </a:pathLst>
            </a:cu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5" name="Freeform 333">
              <a:extLst>
                <a:ext uri="{FF2B5EF4-FFF2-40B4-BE49-F238E27FC236}">
                  <a16:creationId xmlns:a16="http://schemas.microsoft.com/office/drawing/2014/main" id="{A1333EA1-9106-4AB3-BD70-BB4AE490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5863" y="10912475"/>
              <a:ext cx="320675" cy="628650"/>
            </a:xfrm>
            <a:custGeom>
              <a:avLst/>
              <a:gdLst>
                <a:gd name="T0" fmla="*/ 0 w 422"/>
                <a:gd name="T1" fmla="*/ 0 h 826"/>
                <a:gd name="T2" fmla="*/ 30 w 422"/>
                <a:gd name="T3" fmla="*/ 466 h 826"/>
                <a:gd name="T4" fmla="*/ 30 w 422"/>
                <a:gd name="T5" fmla="*/ 505 h 826"/>
                <a:gd name="T6" fmla="*/ 243 w 422"/>
                <a:gd name="T7" fmla="*/ 683 h 826"/>
                <a:gd name="T8" fmla="*/ 243 w 422"/>
                <a:gd name="T9" fmla="*/ 683 h 826"/>
                <a:gd name="T10" fmla="*/ 422 w 422"/>
                <a:gd name="T11" fmla="*/ 688 h 826"/>
                <a:gd name="T12" fmla="*/ 422 w 422"/>
                <a:gd name="T13" fmla="*/ 688 h 826"/>
                <a:gd name="T14" fmla="*/ 267 w 422"/>
                <a:gd name="T15" fmla="*/ 460 h 826"/>
                <a:gd name="T16" fmla="*/ 298 w 422"/>
                <a:gd name="T17" fmla="*/ 0 h 826"/>
                <a:gd name="T18" fmla="*/ 0 w 422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" h="826">
                  <a:moveTo>
                    <a:pt x="0" y="0"/>
                  </a:moveTo>
                  <a:lnTo>
                    <a:pt x="30" y="466"/>
                  </a:lnTo>
                  <a:lnTo>
                    <a:pt x="30" y="505"/>
                  </a:lnTo>
                  <a:cubicBezTo>
                    <a:pt x="86" y="521"/>
                    <a:pt x="217" y="570"/>
                    <a:pt x="243" y="683"/>
                  </a:cubicBezTo>
                  <a:lnTo>
                    <a:pt x="243" y="683"/>
                  </a:lnTo>
                  <a:cubicBezTo>
                    <a:pt x="275" y="826"/>
                    <a:pt x="422" y="688"/>
                    <a:pt x="422" y="688"/>
                  </a:cubicBezTo>
                  <a:lnTo>
                    <a:pt x="422" y="688"/>
                  </a:lnTo>
                  <a:lnTo>
                    <a:pt x="267" y="460"/>
                  </a:lnTo>
                  <a:lnTo>
                    <a:pt x="2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000">
                  <a:srgbClr val="FFE5E1"/>
                </a:gs>
                <a:gs pos="100000">
                  <a:srgbClr val="E8BBA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6" name="Freeform 335">
              <a:extLst>
                <a:ext uri="{FF2B5EF4-FFF2-40B4-BE49-F238E27FC236}">
                  <a16:creationId xmlns:a16="http://schemas.microsoft.com/office/drawing/2014/main" id="{B44CB44E-7C78-4A8F-AFAC-2A2FBD300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10912475"/>
              <a:ext cx="323850" cy="628650"/>
            </a:xfrm>
            <a:custGeom>
              <a:avLst/>
              <a:gdLst>
                <a:gd name="T0" fmla="*/ 0 w 425"/>
                <a:gd name="T1" fmla="*/ 0 h 826"/>
                <a:gd name="T2" fmla="*/ 33 w 425"/>
                <a:gd name="T3" fmla="*/ 466 h 826"/>
                <a:gd name="T4" fmla="*/ 33 w 425"/>
                <a:gd name="T5" fmla="*/ 505 h 826"/>
                <a:gd name="T6" fmla="*/ 245 w 425"/>
                <a:gd name="T7" fmla="*/ 683 h 826"/>
                <a:gd name="T8" fmla="*/ 245 w 425"/>
                <a:gd name="T9" fmla="*/ 683 h 826"/>
                <a:gd name="T10" fmla="*/ 425 w 425"/>
                <a:gd name="T11" fmla="*/ 688 h 826"/>
                <a:gd name="T12" fmla="*/ 425 w 425"/>
                <a:gd name="T13" fmla="*/ 688 h 826"/>
                <a:gd name="T14" fmla="*/ 269 w 425"/>
                <a:gd name="T15" fmla="*/ 460 h 826"/>
                <a:gd name="T16" fmla="*/ 303 w 425"/>
                <a:gd name="T17" fmla="*/ 0 h 826"/>
                <a:gd name="T18" fmla="*/ 0 w 42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5" h="826">
                  <a:moveTo>
                    <a:pt x="0" y="0"/>
                  </a:moveTo>
                  <a:lnTo>
                    <a:pt x="33" y="466"/>
                  </a:lnTo>
                  <a:lnTo>
                    <a:pt x="33" y="505"/>
                  </a:lnTo>
                  <a:cubicBezTo>
                    <a:pt x="88" y="521"/>
                    <a:pt x="220" y="570"/>
                    <a:pt x="245" y="683"/>
                  </a:cubicBezTo>
                  <a:lnTo>
                    <a:pt x="245" y="683"/>
                  </a:lnTo>
                  <a:cubicBezTo>
                    <a:pt x="277" y="826"/>
                    <a:pt x="425" y="688"/>
                    <a:pt x="425" y="688"/>
                  </a:cubicBezTo>
                  <a:lnTo>
                    <a:pt x="425" y="688"/>
                  </a:lnTo>
                  <a:lnTo>
                    <a:pt x="269" y="460"/>
                  </a:lnTo>
                  <a:lnTo>
                    <a:pt x="303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000">
                  <a:srgbClr val="FFE5E1"/>
                </a:gs>
                <a:gs pos="100000">
                  <a:srgbClr val="E8BBA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BDE18639-446A-4580-921F-5948CE692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8087" y="11296651"/>
              <a:ext cx="1013344" cy="265259"/>
            </a:xfrm>
            <a:custGeom>
              <a:avLst/>
              <a:gdLst>
                <a:gd name="connsiteX0" fmla="*/ 522287 w 1013344"/>
                <a:gd name="connsiteY0" fmla="*/ 0 h 265259"/>
                <a:gd name="connsiteX1" fmla="*/ 683562 w 1013344"/>
                <a:gd name="connsiteY1" fmla="*/ 135417 h 265259"/>
                <a:gd name="connsiteX2" fmla="*/ 820493 w 1013344"/>
                <a:gd name="connsiteY2" fmla="*/ 139221 h 265259"/>
                <a:gd name="connsiteX3" fmla="*/ 978724 w 1013344"/>
                <a:gd name="connsiteY3" fmla="*/ 171934 h 265259"/>
                <a:gd name="connsiteX4" fmla="*/ 1012957 w 1013344"/>
                <a:gd name="connsiteY4" fmla="*/ 222906 h 265259"/>
                <a:gd name="connsiteX5" fmla="*/ 964270 w 1013344"/>
                <a:gd name="connsiteY5" fmla="*/ 263987 h 265259"/>
                <a:gd name="connsiteX6" fmla="*/ 701819 w 1013344"/>
                <a:gd name="connsiteY6" fmla="*/ 263987 h 265259"/>
                <a:gd name="connsiteX7" fmla="*/ 670629 w 1013344"/>
                <a:gd name="connsiteY7" fmla="*/ 263987 h 265259"/>
                <a:gd name="connsiteX8" fmla="*/ 614335 w 1013344"/>
                <a:gd name="connsiteY8" fmla="*/ 203126 h 265259"/>
                <a:gd name="connsiteX9" fmla="*/ 577059 w 1013344"/>
                <a:gd name="connsiteY9" fmla="*/ 163566 h 265259"/>
                <a:gd name="connsiteX10" fmla="*/ 574777 w 1013344"/>
                <a:gd name="connsiteY10" fmla="*/ 263987 h 265259"/>
                <a:gd name="connsiteX11" fmla="*/ 522287 w 1013344"/>
                <a:gd name="connsiteY11" fmla="*/ 234317 h 265259"/>
                <a:gd name="connsiteX12" fmla="*/ 0 w 1013344"/>
                <a:gd name="connsiteY12" fmla="*/ 0 h 265259"/>
                <a:gd name="connsiteX13" fmla="*/ 162556 w 1013344"/>
                <a:gd name="connsiteY13" fmla="*/ 135417 h 265259"/>
                <a:gd name="connsiteX14" fmla="*/ 299164 w 1013344"/>
                <a:gd name="connsiteY14" fmla="*/ 139221 h 265259"/>
                <a:gd name="connsiteX15" fmla="*/ 458668 w 1013344"/>
                <a:gd name="connsiteY15" fmla="*/ 171934 h 265259"/>
                <a:gd name="connsiteX16" fmla="*/ 493010 w 1013344"/>
                <a:gd name="connsiteY16" fmla="*/ 222906 h 265259"/>
                <a:gd name="connsiteX17" fmla="*/ 444167 w 1013344"/>
                <a:gd name="connsiteY17" fmla="*/ 263987 h 265259"/>
                <a:gd name="connsiteX18" fmla="*/ 180872 w 1013344"/>
                <a:gd name="connsiteY18" fmla="*/ 263987 h 265259"/>
                <a:gd name="connsiteX19" fmla="*/ 148819 w 1013344"/>
                <a:gd name="connsiteY19" fmla="*/ 263987 h 265259"/>
                <a:gd name="connsiteX20" fmla="*/ 92344 w 1013344"/>
                <a:gd name="connsiteY20" fmla="*/ 203126 h 265259"/>
                <a:gd name="connsiteX21" fmla="*/ 55712 w 1013344"/>
                <a:gd name="connsiteY21" fmla="*/ 163566 h 265259"/>
                <a:gd name="connsiteX22" fmla="*/ 53422 w 1013344"/>
                <a:gd name="connsiteY22" fmla="*/ 263987 h 265259"/>
                <a:gd name="connsiteX23" fmla="*/ 763 w 1013344"/>
                <a:gd name="connsiteY23" fmla="*/ 234317 h 26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13344" h="265259">
                  <a:moveTo>
                    <a:pt x="522287" y="0"/>
                  </a:moveTo>
                  <a:cubicBezTo>
                    <a:pt x="564127" y="12172"/>
                    <a:pt x="664543" y="49450"/>
                    <a:pt x="683562" y="135417"/>
                  </a:cubicBezTo>
                  <a:cubicBezTo>
                    <a:pt x="707905" y="244207"/>
                    <a:pt x="820493" y="139221"/>
                    <a:pt x="820493" y="139221"/>
                  </a:cubicBezTo>
                  <a:lnTo>
                    <a:pt x="978724" y="171934"/>
                  </a:lnTo>
                  <a:cubicBezTo>
                    <a:pt x="1000785" y="178020"/>
                    <a:pt x="1016000" y="199322"/>
                    <a:pt x="1012957" y="222906"/>
                  </a:cubicBezTo>
                  <a:cubicBezTo>
                    <a:pt x="1009914" y="246490"/>
                    <a:pt x="988614" y="263987"/>
                    <a:pt x="964270" y="263987"/>
                  </a:cubicBezTo>
                  <a:lnTo>
                    <a:pt x="701819" y="263987"/>
                  </a:lnTo>
                  <a:lnTo>
                    <a:pt x="670629" y="263987"/>
                  </a:lnTo>
                  <a:cubicBezTo>
                    <a:pt x="637918" y="263987"/>
                    <a:pt x="612053" y="235839"/>
                    <a:pt x="614335" y="203126"/>
                  </a:cubicBezTo>
                  <a:cubicBezTo>
                    <a:pt x="615857" y="181824"/>
                    <a:pt x="598360" y="163566"/>
                    <a:pt x="577059" y="163566"/>
                  </a:cubicBezTo>
                  <a:lnTo>
                    <a:pt x="574777" y="263987"/>
                  </a:lnTo>
                  <a:cubicBezTo>
                    <a:pt x="574777" y="263987"/>
                    <a:pt x="522287" y="274638"/>
                    <a:pt x="522287" y="234317"/>
                  </a:cubicBezTo>
                  <a:close/>
                  <a:moveTo>
                    <a:pt x="0" y="0"/>
                  </a:moveTo>
                  <a:cubicBezTo>
                    <a:pt x="42738" y="12172"/>
                    <a:pt x="142714" y="49450"/>
                    <a:pt x="162556" y="135417"/>
                  </a:cubicBezTo>
                  <a:cubicBezTo>
                    <a:pt x="186978" y="244207"/>
                    <a:pt x="299164" y="139221"/>
                    <a:pt x="299164" y="139221"/>
                  </a:cubicBezTo>
                  <a:lnTo>
                    <a:pt x="458668" y="171934"/>
                  </a:lnTo>
                  <a:cubicBezTo>
                    <a:pt x="480800" y="178020"/>
                    <a:pt x="495300" y="199322"/>
                    <a:pt x="493010" y="222906"/>
                  </a:cubicBezTo>
                  <a:cubicBezTo>
                    <a:pt x="489958" y="246490"/>
                    <a:pt x="468589" y="263987"/>
                    <a:pt x="444167" y="263987"/>
                  </a:cubicBezTo>
                  <a:lnTo>
                    <a:pt x="180872" y="263987"/>
                  </a:lnTo>
                  <a:lnTo>
                    <a:pt x="148819" y="263987"/>
                  </a:lnTo>
                  <a:cubicBezTo>
                    <a:pt x="116002" y="263987"/>
                    <a:pt x="90055" y="235839"/>
                    <a:pt x="92344" y="203126"/>
                  </a:cubicBezTo>
                  <a:cubicBezTo>
                    <a:pt x="93870" y="181824"/>
                    <a:pt x="77081" y="163566"/>
                    <a:pt x="55712" y="163566"/>
                  </a:cubicBezTo>
                  <a:lnTo>
                    <a:pt x="53422" y="263987"/>
                  </a:lnTo>
                  <a:cubicBezTo>
                    <a:pt x="53422" y="263987"/>
                    <a:pt x="763" y="274638"/>
                    <a:pt x="763" y="234317"/>
                  </a:cubicBezTo>
                  <a:close/>
                </a:path>
              </a:pathLst>
            </a:cu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8" name="Freeform 337">
              <a:extLst>
                <a:ext uri="{FF2B5EF4-FFF2-40B4-BE49-F238E27FC236}">
                  <a16:creationId xmlns:a16="http://schemas.microsoft.com/office/drawing/2014/main" id="{74C7BD30-1471-4E15-BCB4-4F7FC3406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9213" y="7891463"/>
              <a:ext cx="701675" cy="3167063"/>
            </a:xfrm>
            <a:custGeom>
              <a:avLst/>
              <a:gdLst>
                <a:gd name="T0" fmla="*/ 923 w 923"/>
                <a:gd name="T1" fmla="*/ 4162 h 4162"/>
                <a:gd name="T2" fmla="*/ 446 w 923"/>
                <a:gd name="T3" fmla="*/ 4162 h 4162"/>
                <a:gd name="T4" fmla="*/ 0 w 923"/>
                <a:gd name="T5" fmla="*/ 0 h 4162"/>
                <a:gd name="T6" fmla="*/ 810 w 923"/>
                <a:gd name="T7" fmla="*/ 0 h 4162"/>
                <a:gd name="T8" fmla="*/ 923 w 923"/>
                <a:gd name="T9" fmla="*/ 4162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4162">
                  <a:moveTo>
                    <a:pt x="923" y="4162"/>
                  </a:moveTo>
                  <a:lnTo>
                    <a:pt x="446" y="4162"/>
                  </a:lnTo>
                  <a:lnTo>
                    <a:pt x="0" y="0"/>
                  </a:lnTo>
                  <a:lnTo>
                    <a:pt x="810" y="0"/>
                  </a:lnTo>
                  <a:lnTo>
                    <a:pt x="923" y="4162"/>
                  </a:lnTo>
                  <a:close/>
                </a:path>
              </a:pathLst>
            </a:custGeom>
            <a:solidFill>
              <a:srgbClr val="40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9" name="Freeform 338">
              <a:extLst>
                <a:ext uri="{FF2B5EF4-FFF2-40B4-BE49-F238E27FC236}">
                  <a16:creationId xmlns:a16="http://schemas.microsoft.com/office/drawing/2014/main" id="{9025F28B-915B-4346-A16C-38D485E12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5475" y="6932613"/>
              <a:ext cx="368300" cy="912813"/>
            </a:xfrm>
            <a:custGeom>
              <a:avLst/>
              <a:gdLst>
                <a:gd name="T0" fmla="*/ 0 w 484"/>
                <a:gd name="T1" fmla="*/ 29 h 1200"/>
                <a:gd name="T2" fmla="*/ 376 w 484"/>
                <a:gd name="T3" fmla="*/ 239 h 1200"/>
                <a:gd name="T4" fmla="*/ 480 w 484"/>
                <a:gd name="T5" fmla="*/ 1017 h 1200"/>
                <a:gd name="T6" fmla="*/ 413 w 484"/>
                <a:gd name="T7" fmla="*/ 1111 h 1200"/>
                <a:gd name="T8" fmla="*/ 62 w 484"/>
                <a:gd name="T9" fmla="*/ 1200 h 1200"/>
                <a:gd name="T10" fmla="*/ 0 w 484"/>
                <a:gd name="T11" fmla="*/ 29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4" h="1200">
                  <a:moveTo>
                    <a:pt x="0" y="29"/>
                  </a:moveTo>
                  <a:cubicBezTo>
                    <a:pt x="0" y="29"/>
                    <a:pt x="314" y="0"/>
                    <a:pt x="376" y="239"/>
                  </a:cubicBezTo>
                  <a:cubicBezTo>
                    <a:pt x="425" y="428"/>
                    <a:pt x="465" y="845"/>
                    <a:pt x="480" y="1017"/>
                  </a:cubicBezTo>
                  <a:cubicBezTo>
                    <a:pt x="484" y="1060"/>
                    <a:pt x="456" y="1100"/>
                    <a:pt x="413" y="1111"/>
                  </a:cubicBezTo>
                  <a:lnTo>
                    <a:pt x="62" y="120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0" name="Freeform 339">
              <a:extLst>
                <a:ext uri="{FF2B5EF4-FFF2-40B4-BE49-F238E27FC236}">
                  <a16:creationId xmlns:a16="http://schemas.microsoft.com/office/drawing/2014/main" id="{A8E42900-1D1B-4AEC-8349-59CFF20EB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400" y="7891463"/>
              <a:ext cx="700088" cy="3167063"/>
            </a:xfrm>
            <a:custGeom>
              <a:avLst/>
              <a:gdLst>
                <a:gd name="T0" fmla="*/ 569 w 919"/>
                <a:gd name="T1" fmla="*/ 4162 h 4162"/>
                <a:gd name="T2" fmla="*/ 111 w 919"/>
                <a:gd name="T3" fmla="*/ 4162 h 4162"/>
                <a:gd name="T4" fmla="*/ 5 w 919"/>
                <a:gd name="T5" fmla="*/ 1089 h 4162"/>
                <a:gd name="T6" fmla="*/ 42 w 919"/>
                <a:gd name="T7" fmla="*/ 634 h 4162"/>
                <a:gd name="T8" fmla="*/ 200 w 919"/>
                <a:gd name="T9" fmla="*/ 265 h 4162"/>
                <a:gd name="T10" fmla="*/ 364 w 919"/>
                <a:gd name="T11" fmla="*/ 0 h 4162"/>
                <a:gd name="T12" fmla="*/ 919 w 919"/>
                <a:gd name="T13" fmla="*/ 0 h 4162"/>
                <a:gd name="T14" fmla="*/ 569 w 919"/>
                <a:gd name="T15" fmla="*/ 4162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9" h="4162">
                  <a:moveTo>
                    <a:pt x="569" y="4162"/>
                  </a:moveTo>
                  <a:lnTo>
                    <a:pt x="111" y="4162"/>
                  </a:lnTo>
                  <a:lnTo>
                    <a:pt x="5" y="1089"/>
                  </a:lnTo>
                  <a:cubicBezTo>
                    <a:pt x="0" y="928"/>
                    <a:pt x="1" y="796"/>
                    <a:pt x="42" y="634"/>
                  </a:cubicBezTo>
                  <a:cubicBezTo>
                    <a:pt x="75" y="504"/>
                    <a:pt x="129" y="380"/>
                    <a:pt x="200" y="265"/>
                  </a:cubicBezTo>
                  <a:lnTo>
                    <a:pt x="364" y="0"/>
                  </a:lnTo>
                  <a:lnTo>
                    <a:pt x="919" y="0"/>
                  </a:lnTo>
                  <a:lnTo>
                    <a:pt x="569" y="4162"/>
                  </a:lnTo>
                  <a:close/>
                </a:path>
              </a:pathLst>
            </a:cu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1" name="Freeform 340">
              <a:extLst>
                <a:ext uri="{FF2B5EF4-FFF2-40B4-BE49-F238E27FC236}">
                  <a16:creationId xmlns:a16="http://schemas.microsoft.com/office/drawing/2014/main" id="{E6A8AFB4-405B-4032-A57B-76CC83F9A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2213" y="6954838"/>
              <a:ext cx="862013" cy="936625"/>
            </a:xfrm>
            <a:custGeom>
              <a:avLst/>
              <a:gdLst>
                <a:gd name="T0" fmla="*/ 893 w 1131"/>
                <a:gd name="T1" fmla="*/ 0 h 1232"/>
                <a:gd name="T2" fmla="*/ 244 w 1131"/>
                <a:gd name="T3" fmla="*/ 0 h 1232"/>
                <a:gd name="T4" fmla="*/ 21 w 1131"/>
                <a:gd name="T5" fmla="*/ 259 h 1232"/>
                <a:gd name="T6" fmla="*/ 166 w 1131"/>
                <a:gd name="T7" fmla="*/ 1232 h 1232"/>
                <a:gd name="T8" fmla="*/ 976 w 1131"/>
                <a:gd name="T9" fmla="*/ 1232 h 1232"/>
                <a:gd name="T10" fmla="*/ 1020 w 1131"/>
                <a:gd name="T11" fmla="*/ 771 h 1232"/>
                <a:gd name="T12" fmla="*/ 1069 w 1131"/>
                <a:gd name="T13" fmla="*/ 710 h 1232"/>
                <a:gd name="T14" fmla="*/ 1116 w 1131"/>
                <a:gd name="T15" fmla="*/ 516 h 1232"/>
                <a:gd name="T16" fmla="*/ 893 w 1131"/>
                <a:gd name="T17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1232">
                  <a:moveTo>
                    <a:pt x="893" y="0"/>
                  </a:moveTo>
                  <a:lnTo>
                    <a:pt x="244" y="0"/>
                  </a:lnTo>
                  <a:cubicBezTo>
                    <a:pt x="106" y="0"/>
                    <a:pt x="0" y="123"/>
                    <a:pt x="21" y="259"/>
                  </a:cubicBezTo>
                  <a:lnTo>
                    <a:pt x="166" y="1232"/>
                  </a:lnTo>
                  <a:lnTo>
                    <a:pt x="976" y="1232"/>
                  </a:lnTo>
                  <a:lnTo>
                    <a:pt x="1020" y="771"/>
                  </a:lnTo>
                  <a:lnTo>
                    <a:pt x="1069" y="710"/>
                  </a:lnTo>
                  <a:cubicBezTo>
                    <a:pt x="1113" y="656"/>
                    <a:pt x="1131" y="584"/>
                    <a:pt x="1116" y="516"/>
                  </a:cubicBezTo>
                  <a:cubicBezTo>
                    <a:pt x="1079" y="336"/>
                    <a:pt x="994" y="0"/>
                    <a:pt x="893" y="0"/>
                  </a:cubicBezTo>
                  <a:close/>
                </a:path>
              </a:pathLst>
            </a:custGeom>
            <a:solidFill>
              <a:srgbClr val="FFE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2" name="Freeform 341">
              <a:extLst>
                <a:ext uri="{FF2B5EF4-FFF2-40B4-BE49-F238E27FC236}">
                  <a16:creationId xmlns:a16="http://schemas.microsoft.com/office/drawing/2014/main" id="{F6DB02DD-CA19-4D59-868A-8A8B9410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4000" y="6713538"/>
              <a:ext cx="212725" cy="381000"/>
            </a:xfrm>
            <a:custGeom>
              <a:avLst/>
              <a:gdLst>
                <a:gd name="T0" fmla="*/ 279 w 279"/>
                <a:gd name="T1" fmla="*/ 317 h 501"/>
                <a:gd name="T2" fmla="*/ 212 w 279"/>
                <a:gd name="T3" fmla="*/ 501 h 501"/>
                <a:gd name="T4" fmla="*/ 0 w 279"/>
                <a:gd name="T5" fmla="*/ 317 h 501"/>
                <a:gd name="T6" fmla="*/ 0 w 279"/>
                <a:gd name="T7" fmla="*/ 0 h 501"/>
                <a:gd name="T8" fmla="*/ 279 w 279"/>
                <a:gd name="T9" fmla="*/ 0 h 501"/>
                <a:gd name="T10" fmla="*/ 279 w 279"/>
                <a:gd name="T11" fmla="*/ 31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501">
                  <a:moveTo>
                    <a:pt x="279" y="317"/>
                  </a:moveTo>
                  <a:lnTo>
                    <a:pt x="212" y="501"/>
                  </a:lnTo>
                  <a:lnTo>
                    <a:pt x="0" y="317"/>
                  </a:lnTo>
                  <a:lnTo>
                    <a:pt x="0" y="0"/>
                  </a:lnTo>
                  <a:lnTo>
                    <a:pt x="279" y="0"/>
                  </a:lnTo>
                  <a:lnTo>
                    <a:pt x="279" y="317"/>
                  </a:lnTo>
                  <a:close/>
                </a:path>
              </a:pathLst>
            </a:custGeom>
            <a:gradFill>
              <a:gsLst>
                <a:gs pos="91000">
                  <a:srgbClr val="F4D0C8"/>
                </a:gs>
                <a:gs pos="29000">
                  <a:srgbClr val="FFE5E1"/>
                </a:gs>
                <a:gs pos="100000">
                  <a:srgbClr val="E8BBA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3" name="Freeform 342">
              <a:extLst>
                <a:ext uri="{FF2B5EF4-FFF2-40B4-BE49-F238E27FC236}">
                  <a16:creationId xmlns:a16="http://schemas.microsoft.com/office/drawing/2014/main" id="{106386BB-4B72-4F37-9D9E-F08D113F9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3813" y="6116638"/>
              <a:ext cx="658813" cy="747713"/>
            </a:xfrm>
            <a:custGeom>
              <a:avLst/>
              <a:gdLst>
                <a:gd name="T0" fmla="*/ 701 w 865"/>
                <a:gd name="T1" fmla="*/ 202 h 983"/>
                <a:gd name="T2" fmla="*/ 757 w 865"/>
                <a:gd name="T3" fmla="*/ 356 h 983"/>
                <a:gd name="T4" fmla="*/ 859 w 865"/>
                <a:gd name="T5" fmla="*/ 534 h 983"/>
                <a:gd name="T6" fmla="*/ 814 w 865"/>
                <a:gd name="T7" fmla="*/ 603 h 983"/>
                <a:gd name="T8" fmla="*/ 738 w 865"/>
                <a:gd name="T9" fmla="*/ 869 h 983"/>
                <a:gd name="T10" fmla="*/ 114 w 865"/>
                <a:gd name="T11" fmla="*/ 614 h 983"/>
                <a:gd name="T12" fmla="*/ 202 w 865"/>
                <a:gd name="T13" fmla="*/ 114 h 983"/>
                <a:gd name="T14" fmla="*/ 701 w 865"/>
                <a:gd name="T15" fmla="*/ 20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5" h="983">
                  <a:moveTo>
                    <a:pt x="701" y="202"/>
                  </a:moveTo>
                  <a:cubicBezTo>
                    <a:pt x="724" y="235"/>
                    <a:pt x="746" y="296"/>
                    <a:pt x="757" y="356"/>
                  </a:cubicBezTo>
                  <a:cubicBezTo>
                    <a:pt x="775" y="454"/>
                    <a:pt x="851" y="508"/>
                    <a:pt x="859" y="534"/>
                  </a:cubicBezTo>
                  <a:cubicBezTo>
                    <a:pt x="865" y="556"/>
                    <a:pt x="813" y="585"/>
                    <a:pt x="814" y="603"/>
                  </a:cubicBezTo>
                  <a:cubicBezTo>
                    <a:pt x="825" y="727"/>
                    <a:pt x="815" y="815"/>
                    <a:pt x="738" y="869"/>
                  </a:cubicBezTo>
                  <a:cubicBezTo>
                    <a:pt x="576" y="983"/>
                    <a:pt x="228" y="776"/>
                    <a:pt x="114" y="614"/>
                  </a:cubicBezTo>
                  <a:cubicBezTo>
                    <a:pt x="0" y="451"/>
                    <a:pt x="39" y="228"/>
                    <a:pt x="202" y="114"/>
                  </a:cubicBezTo>
                  <a:cubicBezTo>
                    <a:pt x="364" y="0"/>
                    <a:pt x="587" y="40"/>
                    <a:pt x="701" y="202"/>
                  </a:cubicBezTo>
                  <a:close/>
                </a:path>
              </a:pathLst>
            </a:custGeom>
            <a:gradFill>
              <a:gsLst>
                <a:gs pos="4000">
                  <a:srgbClr val="FFE5E1"/>
                </a:gs>
                <a:gs pos="85000">
                  <a:srgbClr val="F4D0C8"/>
                </a:gs>
                <a:gs pos="92000">
                  <a:srgbClr val="E8BBA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559415A7-9D48-4A52-A9AB-161F180A5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8913" y="6888163"/>
              <a:ext cx="346075" cy="293688"/>
            </a:xfrm>
            <a:custGeom>
              <a:avLst/>
              <a:gdLst>
                <a:gd name="connsiteX0" fmla="*/ 65514 w 346075"/>
                <a:gd name="connsiteY0" fmla="*/ 6350 h 293688"/>
                <a:gd name="connsiteX1" fmla="*/ 227013 w 346075"/>
                <a:gd name="connsiteY1" fmla="*/ 206039 h 293688"/>
                <a:gd name="connsiteX2" fmla="*/ 119601 w 346075"/>
                <a:gd name="connsiteY2" fmla="*/ 293688 h 293688"/>
                <a:gd name="connsiteX3" fmla="*/ 0 w 346075"/>
                <a:gd name="connsiteY3" fmla="*/ 65799 h 293688"/>
                <a:gd name="connsiteX4" fmla="*/ 278581 w 346075"/>
                <a:gd name="connsiteY4" fmla="*/ 0 h 293688"/>
                <a:gd name="connsiteX5" fmla="*/ 346075 w 346075"/>
                <a:gd name="connsiteY5" fmla="*/ 65603 h 293688"/>
                <a:gd name="connsiteX6" fmla="*/ 333941 w 346075"/>
                <a:gd name="connsiteY6" fmla="*/ 293688 h 293688"/>
                <a:gd name="connsiteX7" fmla="*/ 227012 w 346075"/>
                <a:gd name="connsiteY7" fmla="*/ 205963 h 29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075" h="293688">
                  <a:moveTo>
                    <a:pt x="65514" y="6350"/>
                  </a:moveTo>
                  <a:lnTo>
                    <a:pt x="227013" y="206039"/>
                  </a:lnTo>
                  <a:lnTo>
                    <a:pt x="119601" y="293688"/>
                  </a:lnTo>
                  <a:lnTo>
                    <a:pt x="0" y="65799"/>
                  </a:lnTo>
                  <a:close/>
                  <a:moveTo>
                    <a:pt x="278581" y="0"/>
                  </a:moveTo>
                  <a:lnTo>
                    <a:pt x="346075" y="65603"/>
                  </a:lnTo>
                  <a:lnTo>
                    <a:pt x="333941" y="293688"/>
                  </a:lnTo>
                  <a:lnTo>
                    <a:pt x="227012" y="2059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5" name="Freeform 345">
              <a:extLst>
                <a:ext uri="{FF2B5EF4-FFF2-40B4-BE49-F238E27FC236}">
                  <a16:creationId xmlns:a16="http://schemas.microsoft.com/office/drawing/2014/main" id="{1AFD26BB-6BEF-4D61-9DD0-3734A3D2A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1163" y="7104063"/>
              <a:ext cx="7938" cy="776288"/>
            </a:xfrm>
            <a:custGeom>
              <a:avLst/>
              <a:gdLst>
                <a:gd name="T0" fmla="*/ 6 w 12"/>
                <a:gd name="T1" fmla="*/ 1020 h 1020"/>
                <a:gd name="T2" fmla="*/ 0 w 12"/>
                <a:gd name="T3" fmla="*/ 1014 h 1020"/>
                <a:gd name="T4" fmla="*/ 0 w 12"/>
                <a:gd name="T5" fmla="*/ 6 h 1020"/>
                <a:gd name="T6" fmla="*/ 6 w 12"/>
                <a:gd name="T7" fmla="*/ 0 h 1020"/>
                <a:gd name="T8" fmla="*/ 12 w 12"/>
                <a:gd name="T9" fmla="*/ 6 h 1020"/>
                <a:gd name="T10" fmla="*/ 12 w 12"/>
                <a:gd name="T11" fmla="*/ 1014 h 1020"/>
                <a:gd name="T12" fmla="*/ 6 w 12"/>
                <a:gd name="T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20">
                  <a:moveTo>
                    <a:pt x="6" y="1020"/>
                  </a:moveTo>
                  <a:cubicBezTo>
                    <a:pt x="3" y="1020"/>
                    <a:pt x="0" y="1017"/>
                    <a:pt x="0" y="1014"/>
                  </a:cubicBezTo>
                  <a:lnTo>
                    <a:pt x="0" y="6"/>
                  </a:ln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1014"/>
                  </a:lnTo>
                  <a:cubicBezTo>
                    <a:pt x="12" y="1017"/>
                    <a:pt x="9" y="1020"/>
                    <a:pt x="6" y="1020"/>
                  </a:cubicBezTo>
                  <a:close/>
                </a:path>
              </a:pathLst>
            </a:cu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6" name="Freeform 346">
              <a:extLst>
                <a:ext uri="{FF2B5EF4-FFF2-40B4-BE49-F238E27FC236}">
                  <a16:creationId xmlns:a16="http://schemas.microsoft.com/office/drawing/2014/main" id="{7B237DEB-B6CB-49D7-89E1-61D88BD54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0775" y="5999163"/>
              <a:ext cx="714375" cy="749300"/>
            </a:xfrm>
            <a:custGeom>
              <a:avLst/>
              <a:gdLst>
                <a:gd name="T0" fmla="*/ 529 w 938"/>
                <a:gd name="T1" fmla="*/ 983 h 983"/>
                <a:gd name="T2" fmla="*/ 607 w 938"/>
                <a:gd name="T3" fmla="*/ 794 h 983"/>
                <a:gd name="T4" fmla="*/ 464 w 938"/>
                <a:gd name="T5" fmla="*/ 747 h 983"/>
                <a:gd name="T6" fmla="*/ 599 w 938"/>
                <a:gd name="T7" fmla="*/ 702 h 983"/>
                <a:gd name="T8" fmla="*/ 925 w 938"/>
                <a:gd name="T9" fmla="*/ 303 h 983"/>
                <a:gd name="T10" fmla="*/ 351 w 938"/>
                <a:gd name="T11" fmla="*/ 228 h 983"/>
                <a:gd name="T12" fmla="*/ 529 w 938"/>
                <a:gd name="T13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8" h="983">
                  <a:moveTo>
                    <a:pt x="529" y="983"/>
                  </a:moveTo>
                  <a:cubicBezTo>
                    <a:pt x="529" y="983"/>
                    <a:pt x="649" y="953"/>
                    <a:pt x="607" y="794"/>
                  </a:cubicBezTo>
                  <a:cubicBezTo>
                    <a:pt x="607" y="794"/>
                    <a:pt x="464" y="869"/>
                    <a:pt x="464" y="747"/>
                  </a:cubicBezTo>
                  <a:cubicBezTo>
                    <a:pt x="464" y="626"/>
                    <a:pt x="592" y="610"/>
                    <a:pt x="599" y="702"/>
                  </a:cubicBezTo>
                  <a:cubicBezTo>
                    <a:pt x="599" y="702"/>
                    <a:pt x="938" y="513"/>
                    <a:pt x="925" y="303"/>
                  </a:cubicBezTo>
                  <a:cubicBezTo>
                    <a:pt x="925" y="303"/>
                    <a:pt x="625" y="0"/>
                    <a:pt x="351" y="228"/>
                  </a:cubicBezTo>
                  <a:cubicBezTo>
                    <a:pt x="0" y="520"/>
                    <a:pt x="321" y="899"/>
                    <a:pt x="529" y="983"/>
                  </a:cubicBezTo>
                  <a:close/>
                </a:path>
              </a:pathLst>
            </a:custGeom>
            <a:solidFill>
              <a:srgbClr val="492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7" name="Freeform 347">
              <a:extLst>
                <a:ext uri="{FF2B5EF4-FFF2-40B4-BE49-F238E27FC236}">
                  <a16:creationId xmlns:a16="http://schemas.microsoft.com/office/drawing/2014/main" id="{A3CCF9A6-3129-40FE-B020-A3B3FE0E6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0575" y="6913563"/>
              <a:ext cx="903288" cy="1223963"/>
            </a:xfrm>
            <a:custGeom>
              <a:avLst/>
              <a:gdLst>
                <a:gd name="T0" fmla="*/ 451 w 1186"/>
                <a:gd name="T1" fmla="*/ 251 h 1609"/>
                <a:gd name="T2" fmla="*/ 195 w 1186"/>
                <a:gd name="T3" fmla="*/ 1531 h 1609"/>
                <a:gd name="T4" fmla="*/ 861 w 1186"/>
                <a:gd name="T5" fmla="*/ 1609 h 1609"/>
                <a:gd name="T6" fmla="*/ 893 w 1186"/>
                <a:gd name="T7" fmla="*/ 1234 h 1609"/>
                <a:gd name="T8" fmla="*/ 467 w 1186"/>
                <a:gd name="T9" fmla="*/ 1239 h 1609"/>
                <a:gd name="T10" fmla="*/ 752 w 1186"/>
                <a:gd name="T11" fmla="*/ 54 h 1609"/>
                <a:gd name="T12" fmla="*/ 451 w 1186"/>
                <a:gd name="T13" fmla="*/ 251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6" h="1609">
                  <a:moveTo>
                    <a:pt x="451" y="251"/>
                  </a:moveTo>
                  <a:cubicBezTo>
                    <a:pt x="320" y="595"/>
                    <a:pt x="0" y="1478"/>
                    <a:pt x="195" y="1531"/>
                  </a:cubicBezTo>
                  <a:cubicBezTo>
                    <a:pt x="436" y="1598"/>
                    <a:pt x="861" y="1609"/>
                    <a:pt x="861" y="1609"/>
                  </a:cubicBezTo>
                  <a:lnTo>
                    <a:pt x="893" y="1234"/>
                  </a:lnTo>
                  <a:lnTo>
                    <a:pt x="467" y="1239"/>
                  </a:lnTo>
                  <a:cubicBezTo>
                    <a:pt x="467" y="1239"/>
                    <a:pt x="1186" y="0"/>
                    <a:pt x="752" y="54"/>
                  </a:cubicBezTo>
                  <a:cubicBezTo>
                    <a:pt x="736" y="56"/>
                    <a:pt x="531" y="42"/>
                    <a:pt x="451" y="251"/>
                  </a:cubicBezTo>
                  <a:close/>
                </a:path>
              </a:pathLst>
            </a:custGeom>
            <a:solidFill>
              <a:srgbClr val="FFE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8" name="Rectangle 348">
              <a:extLst>
                <a:ext uri="{FF2B5EF4-FFF2-40B4-BE49-F238E27FC236}">
                  <a16:creationId xmlns:a16="http://schemas.microsoft.com/office/drawing/2014/main" id="{8A849877-13AC-4228-9E4B-F8670DEC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1425" y="7327900"/>
              <a:ext cx="919163" cy="1106488"/>
            </a:xfrm>
            <a:prstGeom prst="rect">
              <a:avLst/>
            </a:prstGeom>
            <a:solidFill>
              <a:srgbClr val="3BA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9" name="Freeform 349">
              <a:extLst>
                <a:ext uri="{FF2B5EF4-FFF2-40B4-BE49-F238E27FC236}">
                  <a16:creationId xmlns:a16="http://schemas.microsoft.com/office/drawing/2014/main" id="{20487343-C808-4A52-8DD0-732C207E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8200" y="7448550"/>
              <a:ext cx="631825" cy="688975"/>
            </a:xfrm>
            <a:custGeom>
              <a:avLst/>
              <a:gdLst>
                <a:gd name="T0" fmla="*/ 404 w 830"/>
                <a:gd name="T1" fmla="*/ 536 h 906"/>
                <a:gd name="T2" fmla="*/ 528 w 830"/>
                <a:gd name="T3" fmla="*/ 308 h 906"/>
                <a:gd name="T4" fmla="*/ 227 w 830"/>
                <a:gd name="T5" fmla="*/ 0 h 906"/>
                <a:gd name="T6" fmla="*/ 132 w 830"/>
                <a:gd name="T7" fmla="*/ 828 h 906"/>
                <a:gd name="T8" fmla="*/ 798 w 830"/>
                <a:gd name="T9" fmla="*/ 906 h 906"/>
                <a:gd name="T10" fmla="*/ 830 w 830"/>
                <a:gd name="T11" fmla="*/ 531 h 906"/>
                <a:gd name="T12" fmla="*/ 404 w 830"/>
                <a:gd name="T13" fmla="*/ 53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0" h="906">
                  <a:moveTo>
                    <a:pt x="404" y="536"/>
                  </a:moveTo>
                  <a:cubicBezTo>
                    <a:pt x="404" y="536"/>
                    <a:pt x="459" y="442"/>
                    <a:pt x="528" y="308"/>
                  </a:cubicBezTo>
                  <a:lnTo>
                    <a:pt x="227" y="0"/>
                  </a:lnTo>
                  <a:cubicBezTo>
                    <a:pt x="105" y="373"/>
                    <a:pt x="0" y="792"/>
                    <a:pt x="132" y="828"/>
                  </a:cubicBezTo>
                  <a:cubicBezTo>
                    <a:pt x="373" y="895"/>
                    <a:pt x="798" y="906"/>
                    <a:pt x="798" y="906"/>
                  </a:cubicBezTo>
                  <a:lnTo>
                    <a:pt x="830" y="531"/>
                  </a:lnTo>
                  <a:lnTo>
                    <a:pt x="404" y="536"/>
                  </a:lnTo>
                  <a:close/>
                </a:path>
              </a:pathLst>
            </a:custGeom>
            <a:solidFill>
              <a:srgbClr val="FFE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0" name="Freeform 350">
              <a:extLst>
                <a:ext uri="{FF2B5EF4-FFF2-40B4-BE49-F238E27FC236}">
                  <a16:creationId xmlns:a16="http://schemas.microsoft.com/office/drawing/2014/main" id="{3C4FABE7-2F50-4B6D-8FD1-1CF0F55F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2725" y="7773988"/>
              <a:ext cx="742950" cy="366713"/>
            </a:xfrm>
            <a:custGeom>
              <a:avLst/>
              <a:gdLst>
                <a:gd name="T0" fmla="*/ 0 w 977"/>
                <a:gd name="T1" fmla="*/ 196 h 482"/>
                <a:gd name="T2" fmla="*/ 556 w 977"/>
                <a:gd name="T3" fmla="*/ 244 h 482"/>
                <a:gd name="T4" fmla="*/ 613 w 977"/>
                <a:gd name="T5" fmla="*/ 136 h 482"/>
                <a:gd name="T6" fmla="*/ 743 w 977"/>
                <a:gd name="T7" fmla="*/ 4 h 482"/>
                <a:gd name="T8" fmla="*/ 757 w 977"/>
                <a:gd name="T9" fmla="*/ 7 h 482"/>
                <a:gd name="T10" fmla="*/ 694 w 977"/>
                <a:gd name="T11" fmla="*/ 191 h 482"/>
                <a:gd name="T12" fmla="*/ 911 w 977"/>
                <a:gd name="T13" fmla="*/ 161 h 482"/>
                <a:gd name="T14" fmla="*/ 935 w 977"/>
                <a:gd name="T15" fmla="*/ 178 h 482"/>
                <a:gd name="T16" fmla="*/ 928 w 977"/>
                <a:gd name="T17" fmla="*/ 220 h 482"/>
                <a:gd name="T18" fmla="*/ 924 w 977"/>
                <a:gd name="T19" fmla="*/ 291 h 482"/>
                <a:gd name="T20" fmla="*/ 925 w 977"/>
                <a:gd name="T21" fmla="*/ 364 h 482"/>
                <a:gd name="T22" fmla="*/ 926 w 977"/>
                <a:gd name="T23" fmla="*/ 431 h 482"/>
                <a:gd name="T24" fmla="*/ 812 w 977"/>
                <a:gd name="T25" fmla="*/ 468 h 482"/>
                <a:gd name="T26" fmla="*/ 711 w 977"/>
                <a:gd name="T27" fmla="*/ 478 h 482"/>
                <a:gd name="T28" fmla="*/ 565 w 977"/>
                <a:gd name="T29" fmla="*/ 461 h 482"/>
                <a:gd name="T30" fmla="*/ 0 w 977"/>
                <a:gd name="T31" fmla="*/ 441 h 482"/>
                <a:gd name="T32" fmla="*/ 0 w 977"/>
                <a:gd name="T33" fmla="*/ 19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7" h="482">
                  <a:moveTo>
                    <a:pt x="0" y="196"/>
                  </a:moveTo>
                  <a:lnTo>
                    <a:pt x="556" y="244"/>
                  </a:lnTo>
                  <a:lnTo>
                    <a:pt x="613" y="136"/>
                  </a:lnTo>
                  <a:lnTo>
                    <a:pt x="743" y="4"/>
                  </a:lnTo>
                  <a:cubicBezTo>
                    <a:pt x="747" y="0"/>
                    <a:pt x="755" y="1"/>
                    <a:pt x="757" y="7"/>
                  </a:cubicBezTo>
                  <a:cubicBezTo>
                    <a:pt x="769" y="34"/>
                    <a:pt x="788" y="107"/>
                    <a:pt x="694" y="191"/>
                  </a:cubicBezTo>
                  <a:lnTo>
                    <a:pt x="911" y="161"/>
                  </a:lnTo>
                  <a:cubicBezTo>
                    <a:pt x="923" y="159"/>
                    <a:pt x="933" y="167"/>
                    <a:pt x="935" y="178"/>
                  </a:cubicBezTo>
                  <a:cubicBezTo>
                    <a:pt x="936" y="189"/>
                    <a:pt x="936" y="203"/>
                    <a:pt x="928" y="220"/>
                  </a:cubicBezTo>
                  <a:cubicBezTo>
                    <a:pt x="928" y="220"/>
                    <a:pt x="957" y="255"/>
                    <a:pt x="924" y="291"/>
                  </a:cubicBezTo>
                  <a:cubicBezTo>
                    <a:pt x="924" y="291"/>
                    <a:pt x="977" y="322"/>
                    <a:pt x="925" y="364"/>
                  </a:cubicBezTo>
                  <a:cubicBezTo>
                    <a:pt x="925" y="364"/>
                    <a:pt x="974" y="393"/>
                    <a:pt x="926" y="431"/>
                  </a:cubicBezTo>
                  <a:lnTo>
                    <a:pt x="812" y="468"/>
                  </a:lnTo>
                  <a:cubicBezTo>
                    <a:pt x="780" y="478"/>
                    <a:pt x="745" y="482"/>
                    <a:pt x="711" y="478"/>
                  </a:cubicBezTo>
                  <a:lnTo>
                    <a:pt x="565" y="461"/>
                  </a:lnTo>
                  <a:lnTo>
                    <a:pt x="0" y="441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rgbClr val="E8BBAF"/>
                </a:gs>
                <a:gs pos="65000">
                  <a:srgbClr val="FFE5E1"/>
                </a:gs>
              </a:gsLst>
              <a:lin ang="21594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1" name="Freeform 351">
              <a:extLst>
                <a:ext uri="{FF2B5EF4-FFF2-40B4-BE49-F238E27FC236}">
                  <a16:creationId xmlns:a16="http://schemas.microsoft.com/office/drawing/2014/main" id="{24200C4B-4D0D-4556-ADE1-D31B185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6213" y="7853363"/>
              <a:ext cx="61913" cy="300038"/>
            </a:xfrm>
            <a:custGeom>
              <a:avLst/>
              <a:gdLst>
                <a:gd name="T0" fmla="*/ 32 w 82"/>
                <a:gd name="T1" fmla="*/ 0 h 394"/>
                <a:gd name="T2" fmla="*/ 80 w 82"/>
                <a:gd name="T3" fmla="*/ 0 h 394"/>
                <a:gd name="T4" fmla="*/ 82 w 82"/>
                <a:gd name="T5" fmla="*/ 394 h 394"/>
                <a:gd name="T6" fmla="*/ 0 w 82"/>
                <a:gd name="T7" fmla="*/ 375 h 394"/>
                <a:gd name="T8" fmla="*/ 32 w 82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94">
                  <a:moveTo>
                    <a:pt x="32" y="0"/>
                  </a:moveTo>
                  <a:lnTo>
                    <a:pt x="80" y="0"/>
                  </a:lnTo>
                  <a:lnTo>
                    <a:pt x="82" y="394"/>
                  </a:lnTo>
                  <a:lnTo>
                    <a:pt x="0" y="3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2" name="Freeform 352">
              <a:extLst>
                <a:ext uri="{FF2B5EF4-FFF2-40B4-BE49-F238E27FC236}">
                  <a16:creationId xmlns:a16="http://schemas.microsoft.com/office/drawing/2014/main" id="{D058724B-1572-474A-B06E-23165C15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6288" y="7543800"/>
              <a:ext cx="153988" cy="190500"/>
            </a:xfrm>
            <a:custGeom>
              <a:avLst/>
              <a:gdLst>
                <a:gd name="T0" fmla="*/ 202 w 202"/>
                <a:gd name="T1" fmla="*/ 99 h 251"/>
                <a:gd name="T2" fmla="*/ 171 w 202"/>
                <a:gd name="T3" fmla="*/ 69 h 251"/>
                <a:gd name="T4" fmla="*/ 202 w 202"/>
                <a:gd name="T5" fmla="*/ 37 h 251"/>
                <a:gd name="T6" fmla="*/ 101 w 202"/>
                <a:gd name="T7" fmla="*/ 0 h 251"/>
                <a:gd name="T8" fmla="*/ 0 w 202"/>
                <a:gd name="T9" fmla="*/ 42 h 251"/>
                <a:gd name="T10" fmla="*/ 45 w 202"/>
                <a:gd name="T11" fmla="*/ 71 h 251"/>
                <a:gd name="T12" fmla="*/ 0 w 202"/>
                <a:gd name="T13" fmla="*/ 109 h 251"/>
                <a:gd name="T14" fmla="*/ 47 w 202"/>
                <a:gd name="T15" fmla="*/ 134 h 251"/>
                <a:gd name="T16" fmla="*/ 22 w 202"/>
                <a:gd name="T17" fmla="*/ 164 h 251"/>
                <a:gd name="T18" fmla="*/ 64 w 202"/>
                <a:gd name="T19" fmla="*/ 191 h 251"/>
                <a:gd name="T20" fmla="*/ 46 w 202"/>
                <a:gd name="T21" fmla="*/ 219 h 251"/>
                <a:gd name="T22" fmla="*/ 132 w 202"/>
                <a:gd name="T23" fmla="*/ 251 h 251"/>
                <a:gd name="T24" fmla="*/ 202 w 202"/>
                <a:gd name="T25" fmla="*/ 214 h 251"/>
                <a:gd name="T26" fmla="*/ 190 w 202"/>
                <a:gd name="T27" fmla="*/ 183 h 251"/>
                <a:gd name="T28" fmla="*/ 202 w 202"/>
                <a:gd name="T29" fmla="*/ 156 h 251"/>
                <a:gd name="T30" fmla="*/ 183 w 202"/>
                <a:gd name="T31" fmla="*/ 125 h 251"/>
                <a:gd name="T32" fmla="*/ 202 w 202"/>
                <a:gd name="T33" fmla="*/ 9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" h="251">
                  <a:moveTo>
                    <a:pt x="202" y="99"/>
                  </a:moveTo>
                  <a:cubicBezTo>
                    <a:pt x="202" y="84"/>
                    <a:pt x="190" y="74"/>
                    <a:pt x="171" y="69"/>
                  </a:cubicBezTo>
                  <a:cubicBezTo>
                    <a:pt x="190" y="64"/>
                    <a:pt x="202" y="55"/>
                    <a:pt x="202" y="37"/>
                  </a:cubicBezTo>
                  <a:cubicBezTo>
                    <a:pt x="202" y="1"/>
                    <a:pt x="157" y="0"/>
                    <a:pt x="101" y="0"/>
                  </a:cubicBezTo>
                  <a:cubicBezTo>
                    <a:pt x="46" y="0"/>
                    <a:pt x="0" y="14"/>
                    <a:pt x="0" y="42"/>
                  </a:cubicBezTo>
                  <a:cubicBezTo>
                    <a:pt x="0" y="59"/>
                    <a:pt x="18" y="67"/>
                    <a:pt x="45" y="71"/>
                  </a:cubicBezTo>
                  <a:cubicBezTo>
                    <a:pt x="18" y="79"/>
                    <a:pt x="0" y="94"/>
                    <a:pt x="0" y="109"/>
                  </a:cubicBezTo>
                  <a:cubicBezTo>
                    <a:pt x="0" y="124"/>
                    <a:pt x="19" y="131"/>
                    <a:pt x="47" y="134"/>
                  </a:cubicBezTo>
                  <a:cubicBezTo>
                    <a:pt x="32" y="142"/>
                    <a:pt x="22" y="152"/>
                    <a:pt x="22" y="164"/>
                  </a:cubicBezTo>
                  <a:cubicBezTo>
                    <a:pt x="22" y="180"/>
                    <a:pt x="39" y="187"/>
                    <a:pt x="64" y="191"/>
                  </a:cubicBezTo>
                  <a:cubicBezTo>
                    <a:pt x="52" y="198"/>
                    <a:pt x="46" y="208"/>
                    <a:pt x="46" y="219"/>
                  </a:cubicBezTo>
                  <a:cubicBezTo>
                    <a:pt x="46" y="245"/>
                    <a:pt x="76" y="251"/>
                    <a:pt x="132" y="251"/>
                  </a:cubicBezTo>
                  <a:cubicBezTo>
                    <a:pt x="187" y="251"/>
                    <a:pt x="202" y="250"/>
                    <a:pt x="202" y="214"/>
                  </a:cubicBezTo>
                  <a:cubicBezTo>
                    <a:pt x="202" y="197"/>
                    <a:pt x="199" y="188"/>
                    <a:pt x="190" y="183"/>
                  </a:cubicBezTo>
                  <a:cubicBezTo>
                    <a:pt x="199" y="178"/>
                    <a:pt x="202" y="169"/>
                    <a:pt x="202" y="156"/>
                  </a:cubicBezTo>
                  <a:cubicBezTo>
                    <a:pt x="202" y="140"/>
                    <a:pt x="196" y="130"/>
                    <a:pt x="183" y="125"/>
                  </a:cubicBezTo>
                  <a:cubicBezTo>
                    <a:pt x="195" y="120"/>
                    <a:pt x="202" y="111"/>
                    <a:pt x="202" y="99"/>
                  </a:cubicBezTo>
                  <a:close/>
                </a:path>
              </a:pathLst>
            </a:custGeom>
            <a:solidFill>
              <a:srgbClr val="FFE5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3" name="Rectangle 353">
              <a:extLst>
                <a:ext uri="{FF2B5EF4-FFF2-40B4-BE49-F238E27FC236}">
                  <a16:creationId xmlns:a16="http://schemas.microsoft.com/office/drawing/2014/main" id="{051935E2-0D05-4551-ACB0-218E9AE79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563" y="11183938"/>
              <a:ext cx="182563" cy="220663"/>
            </a:xfrm>
            <a:prstGeom prst="rect">
              <a:avLst/>
            </a:prstGeom>
            <a:solidFill>
              <a:srgbClr val="F3D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4" name="Rectangle 354">
              <a:extLst>
                <a:ext uri="{FF2B5EF4-FFF2-40B4-BE49-F238E27FC236}">
                  <a16:creationId xmlns:a16="http://schemas.microsoft.com/office/drawing/2014/main" id="{5B9E38DE-2904-44FF-8055-0B05B2EB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4563" y="11183938"/>
              <a:ext cx="184150" cy="220663"/>
            </a:xfrm>
            <a:prstGeom prst="rect">
              <a:avLst/>
            </a:prstGeom>
            <a:solidFill>
              <a:srgbClr val="F3D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5" name="Freeform 355">
              <a:extLst>
                <a:ext uri="{FF2B5EF4-FFF2-40B4-BE49-F238E27FC236}">
                  <a16:creationId xmlns:a16="http://schemas.microsoft.com/office/drawing/2014/main" id="{013EFE2F-2F26-4DB0-BA58-B4A4E6A7D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775" y="8474075"/>
              <a:ext cx="738188" cy="2800350"/>
            </a:xfrm>
            <a:custGeom>
              <a:avLst/>
              <a:gdLst>
                <a:gd name="T0" fmla="*/ 0 w 970"/>
                <a:gd name="T1" fmla="*/ 32 h 3679"/>
                <a:gd name="T2" fmla="*/ 0 w 970"/>
                <a:gd name="T3" fmla="*/ 3679 h 3679"/>
                <a:gd name="T4" fmla="*/ 403 w 970"/>
                <a:gd name="T5" fmla="*/ 3679 h 3679"/>
                <a:gd name="T6" fmla="*/ 574 w 970"/>
                <a:gd name="T7" fmla="*/ 2206 h 3679"/>
                <a:gd name="T8" fmla="*/ 970 w 970"/>
                <a:gd name="T9" fmla="*/ 0 h 3679"/>
                <a:gd name="T10" fmla="*/ 0 w 970"/>
                <a:gd name="T11" fmla="*/ 32 h 3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0" h="3679">
                  <a:moveTo>
                    <a:pt x="0" y="32"/>
                  </a:moveTo>
                  <a:lnTo>
                    <a:pt x="0" y="3679"/>
                  </a:lnTo>
                  <a:lnTo>
                    <a:pt x="403" y="3679"/>
                  </a:lnTo>
                  <a:cubicBezTo>
                    <a:pt x="403" y="3679"/>
                    <a:pt x="693" y="2542"/>
                    <a:pt x="574" y="2206"/>
                  </a:cubicBezTo>
                  <a:lnTo>
                    <a:pt x="97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0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6" name="Freeform 356">
              <a:extLst>
                <a:ext uri="{FF2B5EF4-FFF2-40B4-BE49-F238E27FC236}">
                  <a16:creationId xmlns:a16="http://schemas.microsoft.com/office/drawing/2014/main" id="{C3491FF1-C0FE-4136-9B59-D28CE5963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8025" y="7097713"/>
              <a:ext cx="385763" cy="1376363"/>
            </a:xfrm>
            <a:custGeom>
              <a:avLst/>
              <a:gdLst>
                <a:gd name="T0" fmla="*/ 505 w 505"/>
                <a:gd name="T1" fmla="*/ 1809 h 1809"/>
                <a:gd name="T2" fmla="*/ 398 w 505"/>
                <a:gd name="T3" fmla="*/ 1809 h 1809"/>
                <a:gd name="T4" fmla="*/ 0 w 505"/>
                <a:gd name="T5" fmla="*/ 0 h 1809"/>
                <a:gd name="T6" fmla="*/ 134 w 505"/>
                <a:gd name="T7" fmla="*/ 36 h 1809"/>
                <a:gd name="T8" fmla="*/ 505 w 505"/>
                <a:gd name="T9" fmla="*/ 1809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1809">
                  <a:moveTo>
                    <a:pt x="505" y="1809"/>
                  </a:moveTo>
                  <a:lnTo>
                    <a:pt x="398" y="1809"/>
                  </a:lnTo>
                  <a:lnTo>
                    <a:pt x="0" y="0"/>
                  </a:lnTo>
                  <a:lnTo>
                    <a:pt x="134" y="36"/>
                  </a:lnTo>
                  <a:lnTo>
                    <a:pt x="505" y="1809"/>
                  </a:lnTo>
                  <a:close/>
                </a:path>
              </a:pathLst>
            </a:custGeom>
            <a:solidFill>
              <a:srgbClr val="A5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7" name="Freeform 357">
              <a:extLst>
                <a:ext uri="{FF2B5EF4-FFF2-40B4-BE49-F238E27FC236}">
                  <a16:creationId xmlns:a16="http://schemas.microsoft.com/office/drawing/2014/main" id="{FE800B48-3000-44E6-AEE3-E5728BC2B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88" y="7061200"/>
              <a:ext cx="1419225" cy="1584325"/>
            </a:xfrm>
            <a:custGeom>
              <a:avLst/>
              <a:gdLst>
                <a:gd name="T0" fmla="*/ 1814 w 1864"/>
                <a:gd name="T1" fmla="*/ 1133 h 2082"/>
                <a:gd name="T2" fmla="*/ 1373 w 1864"/>
                <a:gd name="T3" fmla="*/ 368 h 2082"/>
                <a:gd name="T4" fmla="*/ 1102 w 1864"/>
                <a:gd name="T5" fmla="*/ 139 h 2082"/>
                <a:gd name="T6" fmla="*/ 889 w 1864"/>
                <a:gd name="T7" fmla="*/ 50 h 2082"/>
                <a:gd name="T8" fmla="*/ 622 w 1864"/>
                <a:gd name="T9" fmla="*/ 3 h 2082"/>
                <a:gd name="T10" fmla="*/ 352 w 1864"/>
                <a:gd name="T11" fmla="*/ 32 h 2082"/>
                <a:gd name="T12" fmla="*/ 0 w 1864"/>
                <a:gd name="T13" fmla="*/ 122 h 2082"/>
                <a:gd name="T14" fmla="*/ 146 w 1864"/>
                <a:gd name="T15" fmla="*/ 1832 h 2082"/>
                <a:gd name="T16" fmla="*/ 1128 w 1864"/>
                <a:gd name="T17" fmla="*/ 1805 h 2082"/>
                <a:gd name="T18" fmla="*/ 1251 w 1864"/>
                <a:gd name="T19" fmla="*/ 856 h 2082"/>
                <a:gd name="T20" fmla="*/ 1531 w 1864"/>
                <a:gd name="T21" fmla="*/ 1245 h 2082"/>
                <a:gd name="T22" fmla="*/ 1355 w 1864"/>
                <a:gd name="T23" fmla="*/ 1991 h 2082"/>
                <a:gd name="T24" fmla="*/ 1574 w 1864"/>
                <a:gd name="T25" fmla="*/ 2082 h 2082"/>
                <a:gd name="T26" fmla="*/ 1838 w 1864"/>
                <a:gd name="T27" fmla="*/ 1369 h 2082"/>
                <a:gd name="T28" fmla="*/ 1814 w 1864"/>
                <a:gd name="T29" fmla="*/ 1133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4" h="2082">
                  <a:moveTo>
                    <a:pt x="1814" y="1133"/>
                  </a:moveTo>
                  <a:lnTo>
                    <a:pt x="1373" y="368"/>
                  </a:lnTo>
                  <a:cubicBezTo>
                    <a:pt x="1308" y="266"/>
                    <a:pt x="1213" y="187"/>
                    <a:pt x="1102" y="139"/>
                  </a:cubicBezTo>
                  <a:lnTo>
                    <a:pt x="889" y="50"/>
                  </a:lnTo>
                  <a:cubicBezTo>
                    <a:pt x="803" y="21"/>
                    <a:pt x="713" y="6"/>
                    <a:pt x="622" y="3"/>
                  </a:cubicBezTo>
                  <a:cubicBezTo>
                    <a:pt x="531" y="0"/>
                    <a:pt x="440" y="10"/>
                    <a:pt x="352" y="32"/>
                  </a:cubicBezTo>
                  <a:lnTo>
                    <a:pt x="0" y="122"/>
                  </a:lnTo>
                  <a:lnTo>
                    <a:pt x="146" y="1832"/>
                  </a:lnTo>
                  <a:lnTo>
                    <a:pt x="1128" y="1805"/>
                  </a:lnTo>
                  <a:lnTo>
                    <a:pt x="1251" y="856"/>
                  </a:lnTo>
                  <a:cubicBezTo>
                    <a:pt x="1377" y="1070"/>
                    <a:pt x="1531" y="1245"/>
                    <a:pt x="1531" y="1245"/>
                  </a:cubicBezTo>
                  <a:lnTo>
                    <a:pt x="1355" y="1991"/>
                  </a:lnTo>
                  <a:lnTo>
                    <a:pt x="1574" y="2082"/>
                  </a:lnTo>
                  <a:lnTo>
                    <a:pt x="1838" y="1369"/>
                  </a:lnTo>
                  <a:cubicBezTo>
                    <a:pt x="1864" y="1290"/>
                    <a:pt x="1856" y="1204"/>
                    <a:pt x="1814" y="1133"/>
                  </a:cubicBezTo>
                  <a:close/>
                </a:path>
              </a:pathLst>
            </a:custGeom>
            <a:gradFill>
              <a:gsLst>
                <a:gs pos="75000">
                  <a:srgbClr val="3299E6"/>
                </a:gs>
                <a:gs pos="11000">
                  <a:srgbClr val="2889DE"/>
                </a:gs>
                <a:gs pos="88000">
                  <a:srgbClr val="3BA9ED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8" name="Freeform 358">
              <a:extLst>
                <a:ext uri="{FF2B5EF4-FFF2-40B4-BE49-F238E27FC236}">
                  <a16:creationId xmlns:a16="http://schemas.microsoft.com/office/drawing/2014/main" id="{2DD004C8-C43D-4DB7-994C-56F09BACD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3538" y="6850063"/>
              <a:ext cx="211138" cy="338138"/>
            </a:xfrm>
            <a:custGeom>
              <a:avLst/>
              <a:gdLst>
                <a:gd name="T0" fmla="*/ 60 w 276"/>
                <a:gd name="T1" fmla="*/ 444 h 444"/>
                <a:gd name="T2" fmla="*/ 0 w 276"/>
                <a:gd name="T3" fmla="*/ 444 h 444"/>
                <a:gd name="T4" fmla="*/ 2 w 276"/>
                <a:gd name="T5" fmla="*/ 0 h 444"/>
                <a:gd name="T6" fmla="*/ 276 w 276"/>
                <a:gd name="T7" fmla="*/ 9 h 444"/>
                <a:gd name="T8" fmla="*/ 267 w 276"/>
                <a:gd name="T9" fmla="*/ 272 h 444"/>
                <a:gd name="T10" fmla="*/ 60 w 276"/>
                <a:gd name="T1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444">
                  <a:moveTo>
                    <a:pt x="60" y="444"/>
                  </a:moveTo>
                  <a:lnTo>
                    <a:pt x="0" y="444"/>
                  </a:lnTo>
                  <a:lnTo>
                    <a:pt x="2" y="0"/>
                  </a:lnTo>
                  <a:lnTo>
                    <a:pt x="276" y="9"/>
                  </a:lnTo>
                  <a:lnTo>
                    <a:pt x="267" y="272"/>
                  </a:lnTo>
                  <a:lnTo>
                    <a:pt x="60" y="444"/>
                  </a:lnTo>
                  <a:close/>
                </a:path>
              </a:pathLst>
            </a:custGeom>
            <a:gradFill>
              <a:gsLst>
                <a:gs pos="88000">
                  <a:srgbClr val="F4D0C8"/>
                </a:gs>
                <a:gs pos="34000">
                  <a:srgbClr val="FFE5E1"/>
                </a:gs>
                <a:gs pos="100000">
                  <a:srgbClr val="E8BBA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9" name="Freeform 359">
              <a:extLst>
                <a:ext uri="{FF2B5EF4-FFF2-40B4-BE49-F238E27FC236}">
                  <a16:creationId xmlns:a16="http://schemas.microsoft.com/office/drawing/2014/main" id="{65E0BFE0-4CA5-47D0-8531-02B1E4F63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7188" y="8474075"/>
              <a:ext cx="830263" cy="2774950"/>
            </a:xfrm>
            <a:custGeom>
              <a:avLst/>
              <a:gdLst>
                <a:gd name="T0" fmla="*/ 639 w 1091"/>
                <a:gd name="T1" fmla="*/ 0 h 3645"/>
                <a:gd name="T2" fmla="*/ 973 w 1091"/>
                <a:gd name="T3" fmla="*/ 748 h 3645"/>
                <a:gd name="T4" fmla="*/ 1091 w 1091"/>
                <a:gd name="T5" fmla="*/ 3606 h 3645"/>
                <a:gd name="T6" fmla="*/ 682 w 1091"/>
                <a:gd name="T7" fmla="*/ 3645 h 3645"/>
                <a:gd name="T8" fmla="*/ 0 w 1091"/>
                <a:gd name="T9" fmla="*/ 21 h 3645"/>
                <a:gd name="T10" fmla="*/ 639 w 1091"/>
                <a:gd name="T11" fmla="*/ 0 h 3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3645">
                  <a:moveTo>
                    <a:pt x="639" y="0"/>
                  </a:moveTo>
                  <a:cubicBezTo>
                    <a:pt x="639" y="0"/>
                    <a:pt x="953" y="210"/>
                    <a:pt x="973" y="748"/>
                  </a:cubicBezTo>
                  <a:cubicBezTo>
                    <a:pt x="992" y="1287"/>
                    <a:pt x="1091" y="3606"/>
                    <a:pt x="1091" y="3606"/>
                  </a:cubicBezTo>
                  <a:lnTo>
                    <a:pt x="682" y="3645"/>
                  </a:lnTo>
                  <a:lnTo>
                    <a:pt x="0" y="2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D4CD1A3-1F33-4D25-915D-82F8EB61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4250" y="11328400"/>
              <a:ext cx="1453343" cy="160338"/>
            </a:xfrm>
            <a:custGeom>
              <a:avLst/>
              <a:gdLst>
                <a:gd name="connsiteX0" fmla="*/ 1135552 w 1453343"/>
                <a:gd name="connsiteY0" fmla="*/ 0 h 160338"/>
                <a:gd name="connsiteX1" fmla="*/ 1230844 w 1453343"/>
                <a:gd name="connsiteY1" fmla="*/ 0 h 160338"/>
                <a:gd name="connsiteX2" fmla="*/ 1230844 w 1453343"/>
                <a:gd name="connsiteY2" fmla="*/ 22037 h 160338"/>
                <a:gd name="connsiteX3" fmla="*/ 1435154 w 1453343"/>
                <a:gd name="connsiteY3" fmla="*/ 22037 h 160338"/>
                <a:gd name="connsiteX4" fmla="*/ 1451926 w 1453343"/>
                <a:gd name="connsiteY4" fmla="*/ 39515 h 160338"/>
                <a:gd name="connsiteX5" fmla="*/ 1439728 w 1453343"/>
                <a:gd name="connsiteY5" fmla="*/ 160338 h 160338"/>
                <a:gd name="connsiteX6" fmla="*/ 762000 w 1453343"/>
                <a:gd name="connsiteY6" fmla="*/ 160338 h 160338"/>
                <a:gd name="connsiteX7" fmla="*/ 826800 w 1453343"/>
                <a:gd name="connsiteY7" fmla="*/ 96507 h 160338"/>
                <a:gd name="connsiteX8" fmla="*/ 1086760 w 1453343"/>
                <a:gd name="connsiteY8" fmla="*/ 63831 h 160338"/>
                <a:gd name="connsiteX9" fmla="*/ 1134026 w 1453343"/>
                <a:gd name="connsiteY9" fmla="*/ 14438 h 160338"/>
                <a:gd name="connsiteX10" fmla="*/ 372696 w 1453343"/>
                <a:gd name="connsiteY10" fmla="*/ 0 h 160338"/>
                <a:gd name="connsiteX11" fmla="*/ 467772 w 1453343"/>
                <a:gd name="connsiteY11" fmla="*/ 0 h 160338"/>
                <a:gd name="connsiteX12" fmla="*/ 467772 w 1453343"/>
                <a:gd name="connsiteY12" fmla="*/ 22037 h 160338"/>
                <a:gd name="connsiteX13" fmla="*/ 671614 w 1453343"/>
                <a:gd name="connsiteY13" fmla="*/ 22037 h 160338"/>
                <a:gd name="connsiteX14" fmla="*/ 688346 w 1453343"/>
                <a:gd name="connsiteY14" fmla="*/ 39515 h 160338"/>
                <a:gd name="connsiteX15" fmla="*/ 676178 w 1453343"/>
                <a:gd name="connsiteY15" fmla="*/ 160338 h 160338"/>
                <a:gd name="connsiteX16" fmla="*/ 0 w 1453343"/>
                <a:gd name="connsiteY16" fmla="*/ 160338 h 160338"/>
                <a:gd name="connsiteX17" fmla="*/ 64652 w 1453343"/>
                <a:gd name="connsiteY17" fmla="*/ 96507 h 160338"/>
                <a:gd name="connsiteX18" fmla="*/ 324018 w 1453343"/>
                <a:gd name="connsiteY18" fmla="*/ 63831 h 160338"/>
                <a:gd name="connsiteX19" fmla="*/ 371174 w 1453343"/>
                <a:gd name="connsiteY19" fmla="*/ 14438 h 16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3343" h="160338">
                  <a:moveTo>
                    <a:pt x="1135552" y="0"/>
                  </a:moveTo>
                  <a:lnTo>
                    <a:pt x="1230844" y="0"/>
                  </a:lnTo>
                  <a:lnTo>
                    <a:pt x="1230844" y="22037"/>
                  </a:lnTo>
                  <a:lnTo>
                    <a:pt x="1435154" y="22037"/>
                  </a:lnTo>
                  <a:cubicBezTo>
                    <a:pt x="1443540" y="22037"/>
                    <a:pt x="1450402" y="29636"/>
                    <a:pt x="1451926" y="39515"/>
                  </a:cubicBezTo>
                  <a:cubicBezTo>
                    <a:pt x="1455738" y="80549"/>
                    <a:pt x="1451926" y="121583"/>
                    <a:pt x="1439728" y="160338"/>
                  </a:cubicBezTo>
                  <a:lnTo>
                    <a:pt x="762000" y="160338"/>
                  </a:lnTo>
                  <a:cubicBezTo>
                    <a:pt x="770386" y="126903"/>
                    <a:pt x="795544" y="101066"/>
                    <a:pt x="826800" y="96507"/>
                  </a:cubicBezTo>
                  <a:lnTo>
                    <a:pt x="1086760" y="63831"/>
                  </a:lnTo>
                  <a:lnTo>
                    <a:pt x="1134026" y="14438"/>
                  </a:lnTo>
                  <a:close/>
                  <a:moveTo>
                    <a:pt x="372696" y="0"/>
                  </a:moveTo>
                  <a:lnTo>
                    <a:pt x="467772" y="0"/>
                  </a:lnTo>
                  <a:lnTo>
                    <a:pt x="467772" y="22037"/>
                  </a:lnTo>
                  <a:lnTo>
                    <a:pt x="671614" y="22037"/>
                  </a:lnTo>
                  <a:cubicBezTo>
                    <a:pt x="679980" y="22037"/>
                    <a:pt x="686826" y="29636"/>
                    <a:pt x="688346" y="39515"/>
                  </a:cubicBezTo>
                  <a:cubicBezTo>
                    <a:pt x="692150" y="80549"/>
                    <a:pt x="688346" y="121583"/>
                    <a:pt x="676178" y="160338"/>
                  </a:cubicBezTo>
                  <a:lnTo>
                    <a:pt x="0" y="160338"/>
                  </a:lnTo>
                  <a:cubicBezTo>
                    <a:pt x="8366" y="126903"/>
                    <a:pt x="33466" y="101066"/>
                    <a:pt x="64652" y="96507"/>
                  </a:cubicBezTo>
                  <a:lnTo>
                    <a:pt x="324018" y="63831"/>
                  </a:lnTo>
                  <a:lnTo>
                    <a:pt x="371174" y="14438"/>
                  </a:lnTo>
                  <a:close/>
                </a:path>
              </a:pathLst>
            </a:custGeom>
            <a:solidFill>
              <a:srgbClr val="79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ABC891A-6431-4C68-9545-3C7B94CAB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1075" y="11488738"/>
              <a:ext cx="1441450" cy="28575"/>
            </a:xfrm>
            <a:custGeom>
              <a:avLst/>
              <a:gdLst>
                <a:gd name="connsiteX0" fmla="*/ 765866 w 1441450"/>
                <a:gd name="connsiteY0" fmla="*/ 0 h 28575"/>
                <a:gd name="connsiteX1" fmla="*/ 1441450 w 1441450"/>
                <a:gd name="connsiteY1" fmla="*/ 0 h 28575"/>
                <a:gd name="connsiteX2" fmla="*/ 1431570 w 1441450"/>
                <a:gd name="connsiteY2" fmla="*/ 28575 h 28575"/>
                <a:gd name="connsiteX3" fmla="*/ 763588 w 1441450"/>
                <a:gd name="connsiteY3" fmla="*/ 28575 h 28575"/>
                <a:gd name="connsiteX4" fmla="*/ 763588 w 1441450"/>
                <a:gd name="connsiteY4" fmla="*/ 23169 h 28575"/>
                <a:gd name="connsiteX5" fmla="*/ 765866 w 1441450"/>
                <a:gd name="connsiteY5" fmla="*/ 0 h 28575"/>
                <a:gd name="connsiteX6" fmla="*/ 2284 w 1441450"/>
                <a:gd name="connsiteY6" fmla="*/ 0 h 28575"/>
                <a:gd name="connsiteX7" fmla="*/ 679448 w 1441450"/>
                <a:gd name="connsiteY7" fmla="*/ 0 h 28575"/>
                <a:gd name="connsiteX8" fmla="*/ 669546 w 1441450"/>
                <a:gd name="connsiteY8" fmla="*/ 28575 h 28575"/>
                <a:gd name="connsiteX9" fmla="*/ 0 w 1441450"/>
                <a:gd name="connsiteY9" fmla="*/ 28575 h 28575"/>
                <a:gd name="connsiteX10" fmla="*/ 0 w 1441450"/>
                <a:gd name="connsiteY10" fmla="*/ 23169 h 28575"/>
                <a:gd name="connsiteX11" fmla="*/ 2284 w 1441450"/>
                <a:gd name="connsiteY11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1450" h="28575">
                  <a:moveTo>
                    <a:pt x="765866" y="0"/>
                  </a:moveTo>
                  <a:lnTo>
                    <a:pt x="1441450" y="0"/>
                  </a:lnTo>
                  <a:cubicBezTo>
                    <a:pt x="1438410" y="10040"/>
                    <a:pt x="1435370" y="19307"/>
                    <a:pt x="1431570" y="28575"/>
                  </a:cubicBezTo>
                  <a:lnTo>
                    <a:pt x="763588" y="28575"/>
                  </a:lnTo>
                  <a:lnTo>
                    <a:pt x="763588" y="23169"/>
                  </a:lnTo>
                  <a:cubicBezTo>
                    <a:pt x="763588" y="14674"/>
                    <a:pt x="764346" y="7723"/>
                    <a:pt x="765866" y="0"/>
                  </a:cubicBezTo>
                  <a:close/>
                  <a:moveTo>
                    <a:pt x="2284" y="0"/>
                  </a:moveTo>
                  <a:lnTo>
                    <a:pt x="679448" y="0"/>
                  </a:lnTo>
                  <a:cubicBezTo>
                    <a:pt x="677164" y="10040"/>
                    <a:pt x="673356" y="19307"/>
                    <a:pt x="669546" y="28575"/>
                  </a:cubicBezTo>
                  <a:lnTo>
                    <a:pt x="0" y="28575"/>
                  </a:lnTo>
                  <a:lnTo>
                    <a:pt x="0" y="23169"/>
                  </a:lnTo>
                  <a:cubicBezTo>
                    <a:pt x="0" y="14674"/>
                    <a:pt x="760" y="7723"/>
                    <a:pt x="2284" y="0"/>
                  </a:cubicBezTo>
                  <a:close/>
                </a:path>
              </a:pathLst>
            </a:custGeom>
            <a:solidFill>
              <a:srgbClr val="33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2" name="Freeform 364">
              <a:extLst>
                <a:ext uri="{FF2B5EF4-FFF2-40B4-BE49-F238E27FC236}">
                  <a16:creationId xmlns:a16="http://schemas.microsoft.com/office/drawing/2014/main" id="{9B12DD96-0369-4CBE-9AA6-59FB2140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4413" y="7154863"/>
              <a:ext cx="334963" cy="1020763"/>
            </a:xfrm>
            <a:custGeom>
              <a:avLst/>
              <a:gdLst>
                <a:gd name="T0" fmla="*/ 323 w 441"/>
                <a:gd name="T1" fmla="*/ 0 h 1342"/>
                <a:gd name="T2" fmla="*/ 80 w 441"/>
                <a:gd name="T3" fmla="*/ 626 h 1342"/>
                <a:gd name="T4" fmla="*/ 441 w 441"/>
                <a:gd name="T5" fmla="*/ 1342 h 1342"/>
                <a:gd name="T6" fmla="*/ 323 w 441"/>
                <a:gd name="T7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42">
                  <a:moveTo>
                    <a:pt x="323" y="0"/>
                  </a:moveTo>
                  <a:cubicBezTo>
                    <a:pt x="323" y="0"/>
                    <a:pt x="0" y="89"/>
                    <a:pt x="80" y="626"/>
                  </a:cubicBezTo>
                  <a:cubicBezTo>
                    <a:pt x="174" y="1259"/>
                    <a:pt x="285" y="1325"/>
                    <a:pt x="441" y="1342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rgbClr val="288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3" name="Freeform 366">
              <a:extLst>
                <a:ext uri="{FF2B5EF4-FFF2-40B4-BE49-F238E27FC236}">
                  <a16:creationId xmlns:a16="http://schemas.microsoft.com/office/drawing/2014/main" id="{21D0FEFF-0DC3-406E-AC39-0F245EE3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0263" y="7475538"/>
              <a:ext cx="566738" cy="866775"/>
            </a:xfrm>
            <a:custGeom>
              <a:avLst/>
              <a:gdLst>
                <a:gd name="T0" fmla="*/ 0 w 744"/>
                <a:gd name="T1" fmla="*/ 100 h 1139"/>
                <a:gd name="T2" fmla="*/ 263 w 744"/>
                <a:gd name="T3" fmla="*/ 886 h 1139"/>
                <a:gd name="T4" fmla="*/ 575 w 744"/>
                <a:gd name="T5" fmla="*/ 1056 h 1139"/>
                <a:gd name="T6" fmla="*/ 633 w 744"/>
                <a:gd name="T7" fmla="*/ 706 h 1139"/>
                <a:gd name="T8" fmla="*/ 205 w 744"/>
                <a:gd name="T9" fmla="*/ 0 h 1139"/>
                <a:gd name="T10" fmla="*/ 0 w 744"/>
                <a:gd name="T11" fmla="*/ 10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4" h="1139">
                  <a:moveTo>
                    <a:pt x="0" y="100"/>
                  </a:moveTo>
                  <a:cubicBezTo>
                    <a:pt x="77" y="342"/>
                    <a:pt x="232" y="824"/>
                    <a:pt x="263" y="886"/>
                  </a:cubicBezTo>
                  <a:cubicBezTo>
                    <a:pt x="304" y="971"/>
                    <a:pt x="406" y="1139"/>
                    <a:pt x="575" y="1056"/>
                  </a:cubicBezTo>
                  <a:cubicBezTo>
                    <a:pt x="744" y="973"/>
                    <a:pt x="674" y="790"/>
                    <a:pt x="633" y="706"/>
                  </a:cubicBezTo>
                  <a:cubicBezTo>
                    <a:pt x="611" y="659"/>
                    <a:pt x="340" y="219"/>
                    <a:pt x="205" y="0"/>
                  </a:cubicBezTo>
                  <a:lnTo>
                    <a:pt x="0" y="100"/>
                  </a:lnTo>
                  <a:close/>
                </a:path>
              </a:pathLst>
            </a:custGeom>
            <a:gradFill>
              <a:gsLst>
                <a:gs pos="11000">
                  <a:srgbClr val="2889DE"/>
                </a:gs>
                <a:gs pos="88000">
                  <a:srgbClr val="3BA9ED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4" name="Freeform 367">
              <a:extLst>
                <a:ext uri="{FF2B5EF4-FFF2-40B4-BE49-F238E27FC236}">
                  <a16:creationId xmlns:a16="http://schemas.microsoft.com/office/drawing/2014/main" id="{2CC0A6F0-1B1D-4EEB-A07D-ED55C830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6575" y="7053263"/>
              <a:ext cx="393700" cy="393700"/>
            </a:xfrm>
            <a:custGeom>
              <a:avLst/>
              <a:gdLst>
                <a:gd name="T0" fmla="*/ 455 w 519"/>
                <a:gd name="T1" fmla="*/ 125 h 517"/>
                <a:gd name="T2" fmla="*/ 427 w 519"/>
                <a:gd name="T3" fmla="*/ 222 h 517"/>
                <a:gd name="T4" fmla="*/ 348 w 519"/>
                <a:gd name="T5" fmla="*/ 169 h 517"/>
                <a:gd name="T6" fmla="*/ 154 w 519"/>
                <a:gd name="T7" fmla="*/ 14 h 517"/>
                <a:gd name="T8" fmla="*/ 276 w 519"/>
                <a:gd name="T9" fmla="*/ 181 h 517"/>
                <a:gd name="T10" fmla="*/ 276 w 519"/>
                <a:gd name="T11" fmla="*/ 181 h 517"/>
                <a:gd name="T12" fmla="*/ 49 w 519"/>
                <a:gd name="T13" fmla="*/ 32 h 517"/>
                <a:gd name="T14" fmla="*/ 221 w 519"/>
                <a:gd name="T15" fmla="*/ 200 h 517"/>
                <a:gd name="T16" fmla="*/ 221 w 519"/>
                <a:gd name="T17" fmla="*/ 200 h 517"/>
                <a:gd name="T18" fmla="*/ 220 w 519"/>
                <a:gd name="T19" fmla="*/ 202 h 517"/>
                <a:gd name="T20" fmla="*/ 21 w 519"/>
                <a:gd name="T21" fmla="*/ 95 h 517"/>
                <a:gd name="T22" fmla="*/ 181 w 519"/>
                <a:gd name="T23" fmla="*/ 249 h 517"/>
                <a:gd name="T24" fmla="*/ 177 w 519"/>
                <a:gd name="T25" fmla="*/ 255 h 517"/>
                <a:gd name="T26" fmla="*/ 36 w 519"/>
                <a:gd name="T27" fmla="*/ 196 h 517"/>
                <a:gd name="T28" fmla="*/ 144 w 519"/>
                <a:gd name="T29" fmla="*/ 309 h 517"/>
                <a:gd name="T30" fmla="*/ 312 w 519"/>
                <a:gd name="T31" fmla="*/ 454 h 517"/>
                <a:gd name="T32" fmla="*/ 343 w 519"/>
                <a:gd name="T33" fmla="*/ 517 h 517"/>
                <a:gd name="T34" fmla="*/ 516 w 519"/>
                <a:gd name="T35" fmla="*/ 433 h 517"/>
                <a:gd name="T36" fmla="*/ 485 w 519"/>
                <a:gd name="T37" fmla="*/ 369 h 517"/>
                <a:gd name="T38" fmla="*/ 500 w 519"/>
                <a:gd name="T39" fmla="*/ 271 h 517"/>
                <a:gd name="T40" fmla="*/ 519 w 519"/>
                <a:gd name="T41" fmla="*/ 89 h 517"/>
                <a:gd name="T42" fmla="*/ 455 w 519"/>
                <a:gd name="T43" fmla="*/ 12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9" h="517">
                  <a:moveTo>
                    <a:pt x="455" y="125"/>
                  </a:moveTo>
                  <a:cubicBezTo>
                    <a:pt x="445" y="153"/>
                    <a:pt x="432" y="204"/>
                    <a:pt x="427" y="222"/>
                  </a:cubicBezTo>
                  <a:lnTo>
                    <a:pt x="348" y="169"/>
                  </a:lnTo>
                  <a:cubicBezTo>
                    <a:pt x="348" y="169"/>
                    <a:pt x="172" y="0"/>
                    <a:pt x="154" y="14"/>
                  </a:cubicBezTo>
                  <a:cubicBezTo>
                    <a:pt x="138" y="27"/>
                    <a:pt x="243" y="147"/>
                    <a:pt x="276" y="181"/>
                  </a:cubicBezTo>
                  <a:lnTo>
                    <a:pt x="276" y="181"/>
                  </a:lnTo>
                  <a:cubicBezTo>
                    <a:pt x="226" y="140"/>
                    <a:pt x="81" y="17"/>
                    <a:pt x="49" y="32"/>
                  </a:cubicBezTo>
                  <a:cubicBezTo>
                    <a:pt x="20" y="46"/>
                    <a:pt x="168" y="157"/>
                    <a:pt x="221" y="200"/>
                  </a:cubicBezTo>
                  <a:lnTo>
                    <a:pt x="221" y="200"/>
                  </a:lnTo>
                  <a:lnTo>
                    <a:pt x="220" y="202"/>
                  </a:lnTo>
                  <a:cubicBezTo>
                    <a:pt x="168" y="170"/>
                    <a:pt x="40" y="75"/>
                    <a:pt x="21" y="95"/>
                  </a:cubicBezTo>
                  <a:cubicBezTo>
                    <a:pt x="0" y="116"/>
                    <a:pt x="141" y="224"/>
                    <a:pt x="181" y="249"/>
                  </a:cubicBezTo>
                  <a:lnTo>
                    <a:pt x="177" y="255"/>
                  </a:lnTo>
                  <a:cubicBezTo>
                    <a:pt x="137" y="230"/>
                    <a:pt x="51" y="181"/>
                    <a:pt x="36" y="196"/>
                  </a:cubicBezTo>
                  <a:cubicBezTo>
                    <a:pt x="19" y="213"/>
                    <a:pt x="144" y="309"/>
                    <a:pt x="144" y="309"/>
                  </a:cubicBezTo>
                  <a:lnTo>
                    <a:pt x="312" y="454"/>
                  </a:lnTo>
                  <a:lnTo>
                    <a:pt x="343" y="517"/>
                  </a:lnTo>
                  <a:lnTo>
                    <a:pt x="516" y="433"/>
                  </a:lnTo>
                  <a:lnTo>
                    <a:pt x="485" y="369"/>
                  </a:lnTo>
                  <a:lnTo>
                    <a:pt x="500" y="271"/>
                  </a:lnTo>
                  <a:lnTo>
                    <a:pt x="519" y="89"/>
                  </a:lnTo>
                  <a:cubicBezTo>
                    <a:pt x="519" y="89"/>
                    <a:pt x="471" y="81"/>
                    <a:pt x="455" y="125"/>
                  </a:cubicBezTo>
                  <a:close/>
                </a:path>
              </a:pathLst>
            </a:custGeom>
            <a:gradFill>
              <a:gsLst>
                <a:gs pos="15000">
                  <a:srgbClr val="F4D0C8"/>
                </a:gs>
                <a:gs pos="0">
                  <a:srgbClr val="E8BBAF"/>
                </a:gs>
                <a:gs pos="65000">
                  <a:srgbClr val="FFE5E1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C8BF9189-7875-46B7-8AB4-BAABA355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2100" y="7045325"/>
              <a:ext cx="330200" cy="236538"/>
            </a:xfrm>
            <a:custGeom>
              <a:avLst/>
              <a:gdLst>
                <a:gd name="connsiteX0" fmla="*/ 274740 w 330200"/>
                <a:gd name="connsiteY0" fmla="*/ 11113 h 236538"/>
                <a:gd name="connsiteX1" fmla="*/ 330200 w 330200"/>
                <a:gd name="connsiteY1" fmla="*/ 86000 h 236538"/>
                <a:gd name="connsiteX2" fmla="*/ 171416 w 330200"/>
                <a:gd name="connsiteY2" fmla="*/ 236538 h 236538"/>
                <a:gd name="connsiteX3" fmla="*/ 117476 w 330200"/>
                <a:gd name="connsiteY3" fmla="*/ 142547 h 236538"/>
                <a:gd name="connsiteX4" fmla="*/ 71438 w 330200"/>
                <a:gd name="connsiteY4" fmla="*/ 0 h 236538"/>
                <a:gd name="connsiteX5" fmla="*/ 71438 w 330200"/>
                <a:gd name="connsiteY5" fmla="*/ 142222 h 236538"/>
                <a:gd name="connsiteX6" fmla="*/ 2256 w 330200"/>
                <a:gd name="connsiteY6" fmla="*/ 209550 h 236538"/>
                <a:gd name="connsiteX7" fmla="*/ 0 w 330200"/>
                <a:gd name="connsiteY7" fmla="*/ 6279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236538">
                  <a:moveTo>
                    <a:pt x="274740" y="11113"/>
                  </a:moveTo>
                  <a:lnTo>
                    <a:pt x="330200" y="86000"/>
                  </a:lnTo>
                  <a:lnTo>
                    <a:pt x="171416" y="236538"/>
                  </a:lnTo>
                  <a:lnTo>
                    <a:pt x="117476" y="142547"/>
                  </a:lnTo>
                  <a:close/>
                  <a:moveTo>
                    <a:pt x="71438" y="0"/>
                  </a:moveTo>
                  <a:lnTo>
                    <a:pt x="71438" y="142222"/>
                  </a:lnTo>
                  <a:lnTo>
                    <a:pt x="2256" y="209550"/>
                  </a:lnTo>
                  <a:lnTo>
                    <a:pt x="0" y="62790"/>
                  </a:lnTo>
                  <a:close/>
                </a:path>
              </a:pathLst>
            </a:cu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6" name="Freeform 370">
              <a:extLst>
                <a:ext uri="{FF2B5EF4-FFF2-40B4-BE49-F238E27FC236}">
                  <a16:creationId xmlns:a16="http://schemas.microsoft.com/office/drawing/2014/main" id="{D8C4DEE5-FDA1-41E5-9E6E-1A694E5DE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763" y="7202488"/>
              <a:ext cx="7938" cy="1231900"/>
            </a:xfrm>
            <a:custGeom>
              <a:avLst/>
              <a:gdLst>
                <a:gd name="T0" fmla="*/ 6 w 12"/>
                <a:gd name="T1" fmla="*/ 1620 h 1620"/>
                <a:gd name="T2" fmla="*/ 0 w 12"/>
                <a:gd name="T3" fmla="*/ 1614 h 1620"/>
                <a:gd name="T4" fmla="*/ 0 w 12"/>
                <a:gd name="T5" fmla="*/ 6 h 1620"/>
                <a:gd name="T6" fmla="*/ 6 w 12"/>
                <a:gd name="T7" fmla="*/ 0 h 1620"/>
                <a:gd name="T8" fmla="*/ 12 w 12"/>
                <a:gd name="T9" fmla="*/ 6 h 1620"/>
                <a:gd name="T10" fmla="*/ 12 w 12"/>
                <a:gd name="T11" fmla="*/ 1614 h 1620"/>
                <a:gd name="T12" fmla="*/ 6 w 12"/>
                <a:gd name="T13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20">
                  <a:moveTo>
                    <a:pt x="6" y="1620"/>
                  </a:moveTo>
                  <a:cubicBezTo>
                    <a:pt x="3" y="1620"/>
                    <a:pt x="0" y="1617"/>
                    <a:pt x="0" y="1614"/>
                  </a:cubicBezTo>
                  <a:lnTo>
                    <a:pt x="0" y="6"/>
                  </a:ln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1614"/>
                  </a:lnTo>
                  <a:cubicBezTo>
                    <a:pt x="12" y="1617"/>
                    <a:pt x="9" y="1620"/>
                    <a:pt x="6" y="1620"/>
                  </a:cubicBezTo>
                  <a:close/>
                </a:path>
              </a:pathLst>
            </a:custGeom>
            <a:solidFill>
              <a:srgbClr val="015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7" name="Freeform 371">
              <a:extLst>
                <a:ext uri="{FF2B5EF4-FFF2-40B4-BE49-F238E27FC236}">
                  <a16:creationId xmlns:a16="http://schemas.microsoft.com/office/drawing/2014/main" id="{F4535EF7-C073-42EA-89C3-BB3DC869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0013" y="8434388"/>
              <a:ext cx="747713" cy="65088"/>
            </a:xfrm>
            <a:custGeom>
              <a:avLst/>
              <a:gdLst>
                <a:gd name="T0" fmla="*/ 5 w 982"/>
                <a:gd name="T1" fmla="*/ 84 h 84"/>
                <a:gd name="T2" fmla="*/ 975 w 982"/>
                <a:gd name="T3" fmla="*/ 52 h 84"/>
                <a:gd name="T4" fmla="*/ 982 w 982"/>
                <a:gd name="T5" fmla="*/ 0 h 84"/>
                <a:gd name="T6" fmla="*/ 0 w 982"/>
                <a:gd name="T7" fmla="*/ 27 h 84"/>
                <a:gd name="T8" fmla="*/ 5 w 98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84">
                  <a:moveTo>
                    <a:pt x="5" y="84"/>
                  </a:moveTo>
                  <a:lnTo>
                    <a:pt x="975" y="52"/>
                  </a:lnTo>
                  <a:lnTo>
                    <a:pt x="982" y="0"/>
                  </a:lnTo>
                  <a:lnTo>
                    <a:pt x="0" y="27"/>
                  </a:lnTo>
                  <a:lnTo>
                    <a:pt x="5" y="84"/>
                  </a:lnTo>
                  <a:close/>
                </a:path>
              </a:pathLst>
            </a:custGeom>
            <a:solidFill>
              <a:srgbClr val="015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8" name="Freeform 372">
              <a:extLst>
                <a:ext uri="{FF2B5EF4-FFF2-40B4-BE49-F238E27FC236}">
                  <a16:creationId xmlns:a16="http://schemas.microsoft.com/office/drawing/2014/main" id="{1DB413C8-FE2B-4199-BF9B-716DD5DE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8763" y="8420100"/>
              <a:ext cx="1198563" cy="935038"/>
            </a:xfrm>
            <a:custGeom>
              <a:avLst/>
              <a:gdLst>
                <a:gd name="T0" fmla="*/ 1298 w 1575"/>
                <a:gd name="T1" fmla="*/ 1229 h 1229"/>
                <a:gd name="T2" fmla="*/ 277 w 1575"/>
                <a:gd name="T3" fmla="*/ 1229 h 1229"/>
                <a:gd name="T4" fmla="*/ 0 w 1575"/>
                <a:gd name="T5" fmla="*/ 952 h 1229"/>
                <a:gd name="T6" fmla="*/ 0 w 1575"/>
                <a:gd name="T7" fmla="*/ 0 h 1229"/>
                <a:gd name="T8" fmla="*/ 1575 w 1575"/>
                <a:gd name="T9" fmla="*/ 0 h 1229"/>
                <a:gd name="T10" fmla="*/ 1575 w 1575"/>
                <a:gd name="T11" fmla="*/ 952 h 1229"/>
                <a:gd name="T12" fmla="*/ 1298 w 1575"/>
                <a:gd name="T13" fmla="*/ 12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5" h="1229">
                  <a:moveTo>
                    <a:pt x="1298" y="1229"/>
                  </a:moveTo>
                  <a:lnTo>
                    <a:pt x="277" y="1229"/>
                  </a:lnTo>
                  <a:cubicBezTo>
                    <a:pt x="124" y="1229"/>
                    <a:pt x="0" y="1105"/>
                    <a:pt x="0" y="952"/>
                  </a:cubicBezTo>
                  <a:lnTo>
                    <a:pt x="0" y="0"/>
                  </a:lnTo>
                  <a:lnTo>
                    <a:pt x="1575" y="0"/>
                  </a:lnTo>
                  <a:lnTo>
                    <a:pt x="1575" y="952"/>
                  </a:lnTo>
                  <a:cubicBezTo>
                    <a:pt x="1575" y="1105"/>
                    <a:pt x="1451" y="1229"/>
                    <a:pt x="1298" y="1229"/>
                  </a:cubicBezTo>
                  <a:close/>
                </a:path>
              </a:pathLst>
            </a:custGeom>
            <a:solidFill>
              <a:srgbClr val="E2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9" name="Freeform 373">
              <a:extLst>
                <a:ext uri="{FF2B5EF4-FFF2-40B4-BE49-F238E27FC236}">
                  <a16:creationId xmlns:a16="http://schemas.microsoft.com/office/drawing/2014/main" id="{70B2956D-689D-4854-B7EA-798CB6D5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4963" y="8482013"/>
              <a:ext cx="1044575" cy="814388"/>
            </a:xfrm>
            <a:custGeom>
              <a:avLst/>
              <a:gdLst>
                <a:gd name="T0" fmla="*/ 1131 w 1372"/>
                <a:gd name="T1" fmla="*/ 1070 h 1070"/>
                <a:gd name="T2" fmla="*/ 242 w 1372"/>
                <a:gd name="T3" fmla="*/ 1070 h 1070"/>
                <a:gd name="T4" fmla="*/ 0 w 1372"/>
                <a:gd name="T5" fmla="*/ 829 h 1070"/>
                <a:gd name="T6" fmla="*/ 0 w 1372"/>
                <a:gd name="T7" fmla="*/ 0 h 1070"/>
                <a:gd name="T8" fmla="*/ 1372 w 1372"/>
                <a:gd name="T9" fmla="*/ 0 h 1070"/>
                <a:gd name="T10" fmla="*/ 1372 w 1372"/>
                <a:gd name="T11" fmla="*/ 829 h 1070"/>
                <a:gd name="T12" fmla="*/ 1131 w 1372"/>
                <a:gd name="T13" fmla="*/ 107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2" h="1070">
                  <a:moveTo>
                    <a:pt x="1131" y="1070"/>
                  </a:moveTo>
                  <a:lnTo>
                    <a:pt x="242" y="1070"/>
                  </a:lnTo>
                  <a:cubicBezTo>
                    <a:pt x="108" y="1070"/>
                    <a:pt x="0" y="962"/>
                    <a:pt x="0" y="829"/>
                  </a:cubicBezTo>
                  <a:lnTo>
                    <a:pt x="0" y="0"/>
                  </a:lnTo>
                  <a:lnTo>
                    <a:pt x="1372" y="0"/>
                  </a:lnTo>
                  <a:lnTo>
                    <a:pt x="1372" y="829"/>
                  </a:lnTo>
                  <a:cubicBezTo>
                    <a:pt x="1372" y="962"/>
                    <a:pt x="1264" y="1070"/>
                    <a:pt x="1131" y="1070"/>
                  </a:cubicBezTo>
                  <a:close/>
                </a:path>
              </a:pathLst>
            </a:custGeom>
            <a:solidFill>
              <a:srgbClr val="A5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0" name="Freeform 374">
              <a:extLst>
                <a:ext uri="{FF2B5EF4-FFF2-40B4-BE49-F238E27FC236}">
                  <a16:creationId xmlns:a16="http://schemas.microsoft.com/office/drawing/2014/main" id="{E1BE61C6-35D6-433B-8D4D-8D5D5D6EC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5775" y="7070725"/>
              <a:ext cx="325438" cy="1485900"/>
            </a:xfrm>
            <a:custGeom>
              <a:avLst/>
              <a:gdLst>
                <a:gd name="T0" fmla="*/ 292 w 426"/>
                <a:gd name="T1" fmla="*/ 35 h 1951"/>
                <a:gd name="T2" fmla="*/ 0 w 426"/>
                <a:gd name="T3" fmla="*/ 1951 h 1951"/>
                <a:gd name="T4" fmla="*/ 123 w 426"/>
                <a:gd name="T5" fmla="*/ 1951 h 1951"/>
                <a:gd name="T6" fmla="*/ 422 w 426"/>
                <a:gd name="T7" fmla="*/ 73 h 1951"/>
                <a:gd name="T8" fmla="*/ 426 w 426"/>
                <a:gd name="T9" fmla="*/ 71 h 1951"/>
                <a:gd name="T10" fmla="*/ 292 w 426"/>
                <a:gd name="T11" fmla="*/ 35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1951">
                  <a:moveTo>
                    <a:pt x="292" y="35"/>
                  </a:moveTo>
                  <a:cubicBezTo>
                    <a:pt x="237" y="0"/>
                    <a:pt x="0" y="1951"/>
                    <a:pt x="0" y="1951"/>
                  </a:cubicBezTo>
                  <a:lnTo>
                    <a:pt x="123" y="1951"/>
                  </a:lnTo>
                  <a:cubicBezTo>
                    <a:pt x="123" y="1951"/>
                    <a:pt x="328" y="48"/>
                    <a:pt x="422" y="73"/>
                  </a:cubicBezTo>
                  <a:lnTo>
                    <a:pt x="426" y="71"/>
                  </a:lnTo>
                  <a:lnTo>
                    <a:pt x="292" y="35"/>
                  </a:lnTo>
                  <a:close/>
                </a:path>
              </a:pathLst>
            </a:custGeom>
            <a:solidFill>
              <a:srgbClr val="E2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1" name="Freeform 375">
              <a:extLst>
                <a:ext uri="{FF2B5EF4-FFF2-40B4-BE49-F238E27FC236}">
                  <a16:creationId xmlns:a16="http://schemas.microsoft.com/office/drawing/2014/main" id="{7F8DEA7B-0857-4EF7-8BF7-0D1E55BD3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0975" y="6257925"/>
              <a:ext cx="498475" cy="700088"/>
            </a:xfrm>
            <a:custGeom>
              <a:avLst/>
              <a:gdLst>
                <a:gd name="T0" fmla="*/ 655 w 655"/>
                <a:gd name="T1" fmla="*/ 328 h 920"/>
                <a:gd name="T2" fmla="*/ 328 w 655"/>
                <a:gd name="T3" fmla="*/ 920 h 920"/>
                <a:gd name="T4" fmla="*/ 0 w 655"/>
                <a:gd name="T5" fmla="*/ 328 h 920"/>
                <a:gd name="T6" fmla="*/ 328 w 655"/>
                <a:gd name="T7" fmla="*/ 0 h 920"/>
                <a:gd name="T8" fmla="*/ 655 w 655"/>
                <a:gd name="T9" fmla="*/ 328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920">
                  <a:moveTo>
                    <a:pt x="655" y="328"/>
                  </a:moveTo>
                  <a:cubicBezTo>
                    <a:pt x="655" y="509"/>
                    <a:pt x="639" y="920"/>
                    <a:pt x="328" y="920"/>
                  </a:cubicBezTo>
                  <a:cubicBezTo>
                    <a:pt x="16" y="920"/>
                    <a:pt x="0" y="509"/>
                    <a:pt x="0" y="328"/>
                  </a:cubicBezTo>
                  <a:cubicBezTo>
                    <a:pt x="0" y="147"/>
                    <a:pt x="147" y="0"/>
                    <a:pt x="328" y="0"/>
                  </a:cubicBezTo>
                  <a:cubicBezTo>
                    <a:pt x="508" y="0"/>
                    <a:pt x="655" y="147"/>
                    <a:pt x="655" y="328"/>
                  </a:cubicBezTo>
                  <a:close/>
                </a:path>
              </a:pathLst>
            </a:custGeom>
            <a:gradFill>
              <a:gsLst>
                <a:gs pos="80000">
                  <a:srgbClr val="F4D0C8"/>
                </a:gs>
                <a:gs pos="23000">
                  <a:srgbClr val="FFE5E1"/>
                </a:gs>
                <a:gs pos="88000">
                  <a:srgbClr val="E8BBAF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2" name="Freeform 376">
              <a:extLst>
                <a:ext uri="{FF2B5EF4-FFF2-40B4-BE49-F238E27FC236}">
                  <a16:creationId xmlns:a16="http://schemas.microsoft.com/office/drawing/2014/main" id="{BFC199F2-B79A-4C63-A7F7-D108664D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9850" y="6108700"/>
              <a:ext cx="793750" cy="673100"/>
            </a:xfrm>
            <a:custGeom>
              <a:avLst/>
              <a:gdLst>
                <a:gd name="T0" fmla="*/ 1044 w 1044"/>
                <a:gd name="T1" fmla="*/ 483 h 884"/>
                <a:gd name="T2" fmla="*/ 888 w 1044"/>
                <a:gd name="T3" fmla="*/ 265 h 884"/>
                <a:gd name="T4" fmla="*/ 875 w 1044"/>
                <a:gd name="T5" fmla="*/ 266 h 884"/>
                <a:gd name="T6" fmla="*/ 882 w 1044"/>
                <a:gd name="T7" fmla="*/ 218 h 884"/>
                <a:gd name="T8" fmla="*/ 623 w 1044"/>
                <a:gd name="T9" fmla="*/ 0 h 884"/>
                <a:gd name="T10" fmla="*/ 445 w 1044"/>
                <a:gd name="T11" fmla="*/ 61 h 884"/>
                <a:gd name="T12" fmla="*/ 295 w 1044"/>
                <a:gd name="T13" fmla="*/ 13 h 884"/>
                <a:gd name="T14" fmla="*/ 54 w 1044"/>
                <a:gd name="T15" fmla="*/ 231 h 884"/>
                <a:gd name="T16" fmla="*/ 55 w 1044"/>
                <a:gd name="T17" fmla="*/ 247 h 884"/>
                <a:gd name="T18" fmla="*/ 0 w 1044"/>
                <a:gd name="T19" fmla="*/ 372 h 884"/>
                <a:gd name="T20" fmla="*/ 147 w 1044"/>
                <a:gd name="T21" fmla="*/ 533 h 884"/>
                <a:gd name="T22" fmla="*/ 265 w 1044"/>
                <a:gd name="T23" fmla="*/ 468 h 884"/>
                <a:gd name="T24" fmla="*/ 417 w 1044"/>
                <a:gd name="T25" fmla="*/ 581 h 884"/>
                <a:gd name="T26" fmla="*/ 544 w 1044"/>
                <a:gd name="T27" fmla="*/ 513 h 884"/>
                <a:gd name="T28" fmla="*/ 648 w 1044"/>
                <a:gd name="T29" fmla="*/ 584 h 884"/>
                <a:gd name="T30" fmla="*/ 647 w 1044"/>
                <a:gd name="T31" fmla="*/ 663 h 884"/>
                <a:gd name="T32" fmla="*/ 748 w 1044"/>
                <a:gd name="T33" fmla="*/ 700 h 884"/>
                <a:gd name="T34" fmla="*/ 793 w 1044"/>
                <a:gd name="T35" fmla="*/ 884 h 884"/>
                <a:gd name="T36" fmla="*/ 949 w 1044"/>
                <a:gd name="T37" fmla="*/ 683 h 884"/>
                <a:gd name="T38" fmla="*/ 1044 w 1044"/>
                <a:gd name="T39" fmla="*/ 48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4" h="884">
                  <a:moveTo>
                    <a:pt x="1044" y="483"/>
                  </a:moveTo>
                  <a:cubicBezTo>
                    <a:pt x="1044" y="362"/>
                    <a:pt x="974" y="265"/>
                    <a:pt x="888" y="265"/>
                  </a:cubicBezTo>
                  <a:cubicBezTo>
                    <a:pt x="884" y="265"/>
                    <a:pt x="879" y="265"/>
                    <a:pt x="875" y="266"/>
                  </a:cubicBezTo>
                  <a:cubicBezTo>
                    <a:pt x="879" y="250"/>
                    <a:pt x="882" y="234"/>
                    <a:pt x="882" y="218"/>
                  </a:cubicBezTo>
                  <a:cubicBezTo>
                    <a:pt x="882" y="98"/>
                    <a:pt x="766" y="0"/>
                    <a:pt x="623" y="0"/>
                  </a:cubicBezTo>
                  <a:cubicBezTo>
                    <a:pt x="554" y="0"/>
                    <a:pt x="491" y="23"/>
                    <a:pt x="445" y="61"/>
                  </a:cubicBezTo>
                  <a:cubicBezTo>
                    <a:pt x="403" y="31"/>
                    <a:pt x="351" y="13"/>
                    <a:pt x="295" y="13"/>
                  </a:cubicBezTo>
                  <a:cubicBezTo>
                    <a:pt x="162" y="13"/>
                    <a:pt x="54" y="111"/>
                    <a:pt x="54" y="231"/>
                  </a:cubicBezTo>
                  <a:cubicBezTo>
                    <a:pt x="54" y="237"/>
                    <a:pt x="54" y="242"/>
                    <a:pt x="55" y="247"/>
                  </a:cubicBezTo>
                  <a:cubicBezTo>
                    <a:pt x="21" y="277"/>
                    <a:pt x="0" y="322"/>
                    <a:pt x="0" y="372"/>
                  </a:cubicBezTo>
                  <a:cubicBezTo>
                    <a:pt x="0" y="461"/>
                    <a:pt x="66" y="533"/>
                    <a:pt x="147" y="533"/>
                  </a:cubicBezTo>
                  <a:cubicBezTo>
                    <a:pt x="196" y="533"/>
                    <a:pt x="239" y="507"/>
                    <a:pt x="265" y="468"/>
                  </a:cubicBezTo>
                  <a:cubicBezTo>
                    <a:pt x="293" y="535"/>
                    <a:pt x="351" y="581"/>
                    <a:pt x="417" y="581"/>
                  </a:cubicBezTo>
                  <a:cubicBezTo>
                    <a:pt x="468" y="581"/>
                    <a:pt x="513" y="554"/>
                    <a:pt x="544" y="513"/>
                  </a:cubicBezTo>
                  <a:cubicBezTo>
                    <a:pt x="568" y="550"/>
                    <a:pt x="605" y="577"/>
                    <a:pt x="648" y="584"/>
                  </a:cubicBezTo>
                  <a:cubicBezTo>
                    <a:pt x="641" y="610"/>
                    <a:pt x="629" y="647"/>
                    <a:pt x="647" y="663"/>
                  </a:cubicBezTo>
                  <a:cubicBezTo>
                    <a:pt x="670" y="686"/>
                    <a:pt x="742" y="677"/>
                    <a:pt x="748" y="700"/>
                  </a:cubicBezTo>
                  <a:cubicBezTo>
                    <a:pt x="770" y="783"/>
                    <a:pt x="727" y="884"/>
                    <a:pt x="793" y="884"/>
                  </a:cubicBezTo>
                  <a:cubicBezTo>
                    <a:pt x="875" y="884"/>
                    <a:pt x="942" y="796"/>
                    <a:pt x="949" y="683"/>
                  </a:cubicBezTo>
                  <a:cubicBezTo>
                    <a:pt x="1004" y="650"/>
                    <a:pt x="1044" y="573"/>
                    <a:pt x="1044" y="483"/>
                  </a:cubicBezTo>
                  <a:close/>
                </a:path>
              </a:pathLst>
            </a:custGeom>
            <a:solidFill>
              <a:srgbClr val="492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3" name="Freeform 377">
              <a:extLst>
                <a:ext uri="{FF2B5EF4-FFF2-40B4-BE49-F238E27FC236}">
                  <a16:creationId xmlns:a16="http://schemas.microsoft.com/office/drawing/2014/main" id="{189DF279-49F9-4D9C-B5B4-C5C87E8B6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1025" y="6588125"/>
              <a:ext cx="142875" cy="163513"/>
            </a:xfrm>
            <a:custGeom>
              <a:avLst/>
              <a:gdLst>
                <a:gd name="T0" fmla="*/ 154 w 188"/>
                <a:gd name="T1" fmla="*/ 151 h 214"/>
                <a:gd name="T2" fmla="*/ 33 w 188"/>
                <a:gd name="T3" fmla="*/ 189 h 214"/>
                <a:gd name="T4" fmla="*/ 34 w 188"/>
                <a:gd name="T5" fmla="*/ 63 h 214"/>
                <a:gd name="T6" fmla="*/ 155 w 188"/>
                <a:gd name="T7" fmla="*/ 24 h 214"/>
                <a:gd name="T8" fmla="*/ 154 w 188"/>
                <a:gd name="T9" fmla="*/ 15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14">
                  <a:moveTo>
                    <a:pt x="154" y="151"/>
                  </a:moveTo>
                  <a:cubicBezTo>
                    <a:pt x="120" y="197"/>
                    <a:pt x="66" y="214"/>
                    <a:pt x="33" y="189"/>
                  </a:cubicBezTo>
                  <a:cubicBezTo>
                    <a:pt x="0" y="165"/>
                    <a:pt x="0" y="108"/>
                    <a:pt x="34" y="63"/>
                  </a:cubicBezTo>
                  <a:cubicBezTo>
                    <a:pt x="68" y="17"/>
                    <a:pt x="122" y="0"/>
                    <a:pt x="155" y="24"/>
                  </a:cubicBezTo>
                  <a:cubicBezTo>
                    <a:pt x="188" y="49"/>
                    <a:pt x="187" y="106"/>
                    <a:pt x="154" y="151"/>
                  </a:cubicBezTo>
                  <a:close/>
                </a:path>
              </a:pathLst>
            </a:custGeom>
            <a:solidFill>
              <a:srgbClr val="FFE5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4" name="Freeform 378">
              <a:extLst>
                <a:ext uri="{FF2B5EF4-FFF2-40B4-BE49-F238E27FC236}">
                  <a16:creationId xmlns:a16="http://schemas.microsoft.com/office/drawing/2014/main" id="{EA4F310F-CE86-4EB9-8693-F3628739F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6225" y="6619875"/>
              <a:ext cx="76200" cy="149225"/>
            </a:xfrm>
            <a:custGeom>
              <a:avLst/>
              <a:gdLst>
                <a:gd name="T0" fmla="*/ 62 w 100"/>
                <a:gd name="T1" fmla="*/ 196 h 196"/>
                <a:gd name="T2" fmla="*/ 35 w 100"/>
                <a:gd name="T3" fmla="*/ 189 h 196"/>
                <a:gd name="T4" fmla="*/ 66 w 100"/>
                <a:gd name="T5" fmla="*/ 4 h 196"/>
                <a:gd name="T6" fmla="*/ 74 w 100"/>
                <a:gd name="T7" fmla="*/ 1 h 196"/>
                <a:gd name="T8" fmla="*/ 77 w 100"/>
                <a:gd name="T9" fmla="*/ 9 h 196"/>
                <a:gd name="T10" fmla="*/ 42 w 100"/>
                <a:gd name="T11" fmla="*/ 179 h 196"/>
                <a:gd name="T12" fmla="*/ 90 w 100"/>
                <a:gd name="T13" fmla="*/ 178 h 196"/>
                <a:gd name="T14" fmla="*/ 98 w 100"/>
                <a:gd name="T15" fmla="*/ 181 h 196"/>
                <a:gd name="T16" fmla="*/ 95 w 100"/>
                <a:gd name="T17" fmla="*/ 189 h 196"/>
                <a:gd name="T18" fmla="*/ 62 w 100"/>
                <a:gd name="T1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96">
                  <a:moveTo>
                    <a:pt x="62" y="196"/>
                  </a:moveTo>
                  <a:cubicBezTo>
                    <a:pt x="53" y="196"/>
                    <a:pt x="44" y="195"/>
                    <a:pt x="35" y="189"/>
                  </a:cubicBezTo>
                  <a:cubicBezTo>
                    <a:pt x="0" y="165"/>
                    <a:pt x="55" y="31"/>
                    <a:pt x="66" y="4"/>
                  </a:cubicBezTo>
                  <a:cubicBezTo>
                    <a:pt x="67" y="1"/>
                    <a:pt x="71" y="0"/>
                    <a:pt x="74" y="1"/>
                  </a:cubicBezTo>
                  <a:cubicBezTo>
                    <a:pt x="77" y="2"/>
                    <a:pt x="78" y="6"/>
                    <a:pt x="77" y="9"/>
                  </a:cubicBezTo>
                  <a:cubicBezTo>
                    <a:pt x="51" y="71"/>
                    <a:pt x="22" y="165"/>
                    <a:pt x="42" y="179"/>
                  </a:cubicBezTo>
                  <a:cubicBezTo>
                    <a:pt x="60" y="192"/>
                    <a:pt x="90" y="178"/>
                    <a:pt x="90" y="178"/>
                  </a:cubicBezTo>
                  <a:cubicBezTo>
                    <a:pt x="93" y="177"/>
                    <a:pt x="97" y="178"/>
                    <a:pt x="98" y="181"/>
                  </a:cubicBezTo>
                  <a:cubicBezTo>
                    <a:pt x="100" y="184"/>
                    <a:pt x="98" y="188"/>
                    <a:pt x="95" y="189"/>
                  </a:cubicBezTo>
                  <a:cubicBezTo>
                    <a:pt x="94" y="190"/>
                    <a:pt x="79" y="196"/>
                    <a:pt x="62" y="196"/>
                  </a:cubicBezTo>
                  <a:close/>
                </a:path>
              </a:pathLst>
            </a:custGeom>
            <a:solidFill>
              <a:srgbClr val="E8B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5" name="Freeform 379">
              <a:extLst>
                <a:ext uri="{FF2B5EF4-FFF2-40B4-BE49-F238E27FC236}">
                  <a16:creationId xmlns:a16="http://schemas.microsoft.com/office/drawing/2014/main" id="{09A4E581-E938-420A-A664-0FCE2A66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8763" y="8420100"/>
              <a:ext cx="1198563" cy="614363"/>
            </a:xfrm>
            <a:custGeom>
              <a:avLst/>
              <a:gdLst>
                <a:gd name="T0" fmla="*/ 787 w 1575"/>
                <a:gd name="T1" fmla="*/ 807 h 807"/>
                <a:gd name="T2" fmla="*/ 787 w 1575"/>
                <a:gd name="T3" fmla="*/ 807 h 807"/>
                <a:gd name="T4" fmla="*/ 224 w 1575"/>
                <a:gd name="T5" fmla="*/ 476 h 807"/>
                <a:gd name="T6" fmla="*/ 0 w 1575"/>
                <a:gd name="T7" fmla="*/ 33 h 807"/>
                <a:gd name="T8" fmla="*/ 0 w 1575"/>
                <a:gd name="T9" fmla="*/ 0 h 807"/>
                <a:gd name="T10" fmla="*/ 1575 w 1575"/>
                <a:gd name="T11" fmla="*/ 0 h 807"/>
                <a:gd name="T12" fmla="*/ 1575 w 1575"/>
                <a:gd name="T13" fmla="*/ 33 h 807"/>
                <a:gd name="T14" fmla="*/ 1351 w 1575"/>
                <a:gd name="T15" fmla="*/ 476 h 807"/>
                <a:gd name="T16" fmla="*/ 787 w 1575"/>
                <a:gd name="T1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807">
                  <a:moveTo>
                    <a:pt x="787" y="807"/>
                  </a:moveTo>
                  <a:lnTo>
                    <a:pt x="787" y="807"/>
                  </a:lnTo>
                  <a:cubicBezTo>
                    <a:pt x="553" y="807"/>
                    <a:pt x="338" y="681"/>
                    <a:pt x="224" y="476"/>
                  </a:cubicBezTo>
                  <a:lnTo>
                    <a:pt x="0" y="33"/>
                  </a:lnTo>
                  <a:lnTo>
                    <a:pt x="0" y="0"/>
                  </a:lnTo>
                  <a:lnTo>
                    <a:pt x="1575" y="0"/>
                  </a:lnTo>
                  <a:lnTo>
                    <a:pt x="1575" y="33"/>
                  </a:lnTo>
                  <a:lnTo>
                    <a:pt x="1351" y="476"/>
                  </a:lnTo>
                  <a:cubicBezTo>
                    <a:pt x="1237" y="681"/>
                    <a:pt x="1021" y="807"/>
                    <a:pt x="787" y="807"/>
                  </a:cubicBezTo>
                  <a:close/>
                </a:path>
              </a:pathLst>
            </a:custGeom>
            <a:solidFill>
              <a:srgbClr val="3796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6" name="Freeform 380">
              <a:extLst>
                <a:ext uri="{FF2B5EF4-FFF2-40B4-BE49-F238E27FC236}">
                  <a16:creationId xmlns:a16="http://schemas.microsoft.com/office/drawing/2014/main" id="{DA537D6C-E872-4B50-822E-51A04A385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8763" y="8420100"/>
              <a:ext cx="1198563" cy="558800"/>
            </a:xfrm>
            <a:custGeom>
              <a:avLst/>
              <a:gdLst>
                <a:gd name="T0" fmla="*/ 787 w 1575"/>
                <a:gd name="T1" fmla="*/ 734 h 734"/>
                <a:gd name="T2" fmla="*/ 787 w 1575"/>
                <a:gd name="T3" fmla="*/ 734 h 734"/>
                <a:gd name="T4" fmla="*/ 224 w 1575"/>
                <a:gd name="T5" fmla="*/ 403 h 734"/>
                <a:gd name="T6" fmla="*/ 0 w 1575"/>
                <a:gd name="T7" fmla="*/ 0 h 734"/>
                <a:gd name="T8" fmla="*/ 1575 w 1575"/>
                <a:gd name="T9" fmla="*/ 0 h 734"/>
                <a:gd name="T10" fmla="*/ 1351 w 1575"/>
                <a:gd name="T11" fmla="*/ 403 h 734"/>
                <a:gd name="T12" fmla="*/ 787 w 1575"/>
                <a:gd name="T13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5" h="734">
                  <a:moveTo>
                    <a:pt x="787" y="734"/>
                  </a:moveTo>
                  <a:lnTo>
                    <a:pt x="787" y="734"/>
                  </a:lnTo>
                  <a:cubicBezTo>
                    <a:pt x="553" y="734"/>
                    <a:pt x="338" y="607"/>
                    <a:pt x="224" y="403"/>
                  </a:cubicBezTo>
                  <a:lnTo>
                    <a:pt x="0" y="0"/>
                  </a:lnTo>
                  <a:lnTo>
                    <a:pt x="1575" y="0"/>
                  </a:lnTo>
                  <a:lnTo>
                    <a:pt x="1351" y="403"/>
                  </a:lnTo>
                  <a:cubicBezTo>
                    <a:pt x="1237" y="607"/>
                    <a:pt x="1021" y="734"/>
                    <a:pt x="787" y="734"/>
                  </a:cubicBezTo>
                  <a:close/>
                </a:path>
              </a:pathLst>
            </a:custGeom>
            <a:solidFill>
              <a:srgbClr val="E2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7" name="Freeform 381">
              <a:extLst>
                <a:ext uri="{FF2B5EF4-FFF2-40B4-BE49-F238E27FC236}">
                  <a16:creationId xmlns:a16="http://schemas.microsoft.com/office/drawing/2014/main" id="{E8CE6D3B-A7FA-4995-9DF0-27A904B89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763" y="8420100"/>
              <a:ext cx="249238" cy="225425"/>
            </a:xfrm>
            <a:custGeom>
              <a:avLst/>
              <a:gdLst>
                <a:gd name="T0" fmla="*/ 48 w 328"/>
                <a:gd name="T1" fmla="*/ 0 h 296"/>
                <a:gd name="T2" fmla="*/ 0 w 328"/>
                <a:gd name="T3" fmla="*/ 205 h 296"/>
                <a:gd name="T4" fmla="*/ 219 w 328"/>
                <a:gd name="T5" fmla="*/ 296 h 296"/>
                <a:gd name="T6" fmla="*/ 328 w 328"/>
                <a:gd name="T7" fmla="*/ 0 h 296"/>
                <a:gd name="T8" fmla="*/ 48 w 328"/>
                <a:gd name="T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296">
                  <a:moveTo>
                    <a:pt x="48" y="0"/>
                  </a:moveTo>
                  <a:lnTo>
                    <a:pt x="0" y="205"/>
                  </a:lnTo>
                  <a:lnTo>
                    <a:pt x="219" y="296"/>
                  </a:lnTo>
                  <a:lnTo>
                    <a:pt x="328" y="0"/>
                  </a:lnTo>
                  <a:lnTo>
                    <a:pt x="48" y="0"/>
                  </a:lnTo>
                  <a:close/>
                </a:path>
              </a:pathLst>
            </a:custGeom>
            <a:gradFill>
              <a:gsLst>
                <a:gs pos="11000">
                  <a:srgbClr val="2889DE"/>
                </a:gs>
                <a:gs pos="88000">
                  <a:srgbClr val="3BA9ED"/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C54F4E0-D2B9-47D7-BD5B-4A2FA9A7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6924" y="7381875"/>
              <a:ext cx="1660526" cy="1357313"/>
            </a:xfrm>
            <a:custGeom>
              <a:avLst/>
              <a:gdLst>
                <a:gd name="connsiteX0" fmla="*/ 1493648 w 1660526"/>
                <a:gd name="connsiteY0" fmla="*/ 1195388 h 1357313"/>
                <a:gd name="connsiteX1" fmla="*/ 1660526 w 1660526"/>
                <a:gd name="connsiteY1" fmla="*/ 1264244 h 1357313"/>
                <a:gd name="connsiteX2" fmla="*/ 1625474 w 1660526"/>
                <a:gd name="connsiteY2" fmla="*/ 1357313 h 1357313"/>
                <a:gd name="connsiteX3" fmla="*/ 1470026 w 1660526"/>
                <a:gd name="connsiteY3" fmla="*/ 1295267 h 1357313"/>
                <a:gd name="connsiteX4" fmla="*/ 131254 w 1660526"/>
                <a:gd name="connsiteY4" fmla="*/ 0 h 1357313"/>
                <a:gd name="connsiteX5" fmla="*/ 188914 w 1660526"/>
                <a:gd name="connsiteY5" fmla="*/ 93348 h 1357313"/>
                <a:gd name="connsiteX6" fmla="*/ 33384 w 1660526"/>
                <a:gd name="connsiteY6" fmla="*/ 169863 h 1357313"/>
                <a:gd name="connsiteX7" fmla="*/ 0 w 1660526"/>
                <a:gd name="connsiteY7" fmla="*/ 64272 h 135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0526" h="1357313">
                  <a:moveTo>
                    <a:pt x="1493648" y="1195388"/>
                  </a:moveTo>
                  <a:lnTo>
                    <a:pt x="1660526" y="1264244"/>
                  </a:lnTo>
                  <a:lnTo>
                    <a:pt x="1625474" y="1357313"/>
                  </a:lnTo>
                  <a:lnTo>
                    <a:pt x="1470026" y="1295267"/>
                  </a:lnTo>
                  <a:close/>
                  <a:moveTo>
                    <a:pt x="131254" y="0"/>
                  </a:moveTo>
                  <a:cubicBezTo>
                    <a:pt x="131254" y="0"/>
                    <a:pt x="154014" y="36727"/>
                    <a:pt x="188914" y="93348"/>
                  </a:cubicBezTo>
                  <a:lnTo>
                    <a:pt x="33384" y="169863"/>
                  </a:lnTo>
                  <a:cubicBezTo>
                    <a:pt x="12898" y="106355"/>
                    <a:pt x="0" y="64272"/>
                    <a:pt x="0" y="64272"/>
                  </a:cubicBezTo>
                  <a:close/>
                </a:path>
              </a:pathLst>
            </a:cu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9" name="Freeform 383">
              <a:extLst>
                <a:ext uri="{FF2B5EF4-FFF2-40B4-BE49-F238E27FC236}">
                  <a16:creationId xmlns:a16="http://schemas.microsoft.com/office/drawing/2014/main" id="{7F9B0394-A8CA-426A-B10A-B0173CDFB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5175" y="8677275"/>
              <a:ext cx="387350" cy="558800"/>
            </a:xfrm>
            <a:custGeom>
              <a:avLst/>
              <a:gdLst>
                <a:gd name="T0" fmla="*/ 509 w 509"/>
                <a:gd name="T1" fmla="*/ 82 h 735"/>
                <a:gd name="T2" fmla="*/ 305 w 509"/>
                <a:gd name="T3" fmla="*/ 0 h 735"/>
                <a:gd name="T4" fmla="*/ 275 w 509"/>
                <a:gd name="T5" fmla="*/ 109 h 735"/>
                <a:gd name="T6" fmla="*/ 232 w 509"/>
                <a:gd name="T7" fmla="*/ 122 h 735"/>
                <a:gd name="T8" fmla="*/ 174 w 509"/>
                <a:gd name="T9" fmla="*/ 156 h 735"/>
                <a:gd name="T10" fmla="*/ 117 w 509"/>
                <a:gd name="T11" fmla="*/ 211 h 735"/>
                <a:gd name="T12" fmla="*/ 12 w 509"/>
                <a:gd name="T13" fmla="*/ 257 h 735"/>
                <a:gd name="T14" fmla="*/ 6 w 509"/>
                <a:gd name="T15" fmla="*/ 279 h 735"/>
                <a:gd name="T16" fmla="*/ 184 w 509"/>
                <a:gd name="T17" fmla="*/ 252 h 735"/>
                <a:gd name="T18" fmla="*/ 219 w 509"/>
                <a:gd name="T19" fmla="*/ 363 h 735"/>
                <a:gd name="T20" fmla="*/ 192 w 509"/>
                <a:gd name="T21" fmla="*/ 627 h 735"/>
                <a:gd name="T22" fmla="*/ 280 w 509"/>
                <a:gd name="T23" fmla="*/ 420 h 735"/>
                <a:gd name="T24" fmla="*/ 260 w 509"/>
                <a:gd name="T25" fmla="*/ 698 h 735"/>
                <a:gd name="T26" fmla="*/ 345 w 509"/>
                <a:gd name="T27" fmla="*/ 461 h 735"/>
                <a:gd name="T28" fmla="*/ 360 w 509"/>
                <a:gd name="T29" fmla="*/ 664 h 735"/>
                <a:gd name="T30" fmla="*/ 412 w 509"/>
                <a:gd name="T31" fmla="*/ 461 h 735"/>
                <a:gd name="T32" fmla="*/ 413 w 509"/>
                <a:gd name="T33" fmla="*/ 461 h 735"/>
                <a:gd name="T34" fmla="*/ 450 w 509"/>
                <a:gd name="T35" fmla="*/ 604 h 735"/>
                <a:gd name="T36" fmla="*/ 463 w 509"/>
                <a:gd name="T37" fmla="*/ 389 h 735"/>
                <a:gd name="T38" fmla="*/ 482 w 509"/>
                <a:gd name="T39" fmla="*/ 193 h 735"/>
                <a:gd name="T40" fmla="*/ 509 w 509"/>
                <a:gd name="T41" fmla="*/ 82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" h="735">
                  <a:moveTo>
                    <a:pt x="509" y="82"/>
                  </a:moveTo>
                  <a:lnTo>
                    <a:pt x="305" y="0"/>
                  </a:lnTo>
                  <a:lnTo>
                    <a:pt x="275" y="109"/>
                  </a:lnTo>
                  <a:lnTo>
                    <a:pt x="232" y="122"/>
                  </a:lnTo>
                  <a:cubicBezTo>
                    <a:pt x="210" y="129"/>
                    <a:pt x="191" y="141"/>
                    <a:pt x="174" y="156"/>
                  </a:cubicBezTo>
                  <a:lnTo>
                    <a:pt x="117" y="211"/>
                  </a:lnTo>
                  <a:lnTo>
                    <a:pt x="12" y="257"/>
                  </a:lnTo>
                  <a:cubicBezTo>
                    <a:pt x="3" y="261"/>
                    <a:pt x="0" y="272"/>
                    <a:pt x="6" y="279"/>
                  </a:cubicBezTo>
                  <a:cubicBezTo>
                    <a:pt x="24" y="299"/>
                    <a:pt x="71" y="324"/>
                    <a:pt x="184" y="252"/>
                  </a:cubicBezTo>
                  <a:lnTo>
                    <a:pt x="219" y="363"/>
                  </a:lnTo>
                  <a:cubicBezTo>
                    <a:pt x="219" y="363"/>
                    <a:pt x="166" y="625"/>
                    <a:pt x="192" y="627"/>
                  </a:cubicBezTo>
                  <a:cubicBezTo>
                    <a:pt x="213" y="629"/>
                    <a:pt x="257" y="475"/>
                    <a:pt x="280" y="420"/>
                  </a:cubicBezTo>
                  <a:cubicBezTo>
                    <a:pt x="270" y="450"/>
                    <a:pt x="239" y="663"/>
                    <a:pt x="260" y="698"/>
                  </a:cubicBezTo>
                  <a:cubicBezTo>
                    <a:pt x="282" y="735"/>
                    <a:pt x="345" y="461"/>
                    <a:pt x="345" y="461"/>
                  </a:cubicBezTo>
                  <a:cubicBezTo>
                    <a:pt x="345" y="461"/>
                    <a:pt x="326" y="656"/>
                    <a:pt x="360" y="664"/>
                  </a:cubicBezTo>
                  <a:cubicBezTo>
                    <a:pt x="391" y="671"/>
                    <a:pt x="408" y="496"/>
                    <a:pt x="412" y="461"/>
                  </a:cubicBezTo>
                  <a:lnTo>
                    <a:pt x="413" y="461"/>
                  </a:lnTo>
                  <a:cubicBezTo>
                    <a:pt x="415" y="488"/>
                    <a:pt x="430" y="605"/>
                    <a:pt x="450" y="604"/>
                  </a:cubicBezTo>
                  <a:cubicBezTo>
                    <a:pt x="473" y="603"/>
                    <a:pt x="463" y="389"/>
                    <a:pt x="463" y="389"/>
                  </a:cubicBezTo>
                  <a:lnTo>
                    <a:pt x="482" y="193"/>
                  </a:lnTo>
                  <a:lnTo>
                    <a:pt x="509" y="82"/>
                  </a:lnTo>
                  <a:close/>
                </a:path>
              </a:pathLst>
            </a:custGeom>
            <a:gradFill>
              <a:gsLst>
                <a:gs pos="22000">
                  <a:srgbClr val="F4D0C8"/>
                </a:gs>
                <a:gs pos="4000">
                  <a:srgbClr val="E8BBAF"/>
                </a:gs>
                <a:gs pos="100000">
                  <a:srgbClr val="FFE5E1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0" name="Rectangle 384">
              <a:extLst>
                <a:ext uri="{FF2B5EF4-FFF2-40B4-BE49-F238E27FC236}">
                  <a16:creationId xmlns:a16="http://schemas.microsoft.com/office/drawing/2014/main" id="{E0C9C17F-A304-474C-AEBD-350BCC1C8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5063" y="4659313"/>
              <a:ext cx="65088" cy="1116013"/>
            </a:xfrm>
            <a:prstGeom prst="rect">
              <a:avLst/>
            </a:prstGeom>
            <a:solidFill>
              <a:srgbClr val="34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1" name="Freeform 385">
              <a:extLst>
                <a:ext uri="{FF2B5EF4-FFF2-40B4-BE49-F238E27FC236}">
                  <a16:creationId xmlns:a16="http://schemas.microsoft.com/office/drawing/2014/main" id="{389C30FE-DE64-41B3-BDDA-542195C2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9863" y="4419600"/>
              <a:ext cx="965200" cy="1355725"/>
            </a:xfrm>
            <a:custGeom>
              <a:avLst/>
              <a:gdLst>
                <a:gd name="T0" fmla="*/ 953 w 1268"/>
                <a:gd name="T1" fmla="*/ 0 h 1781"/>
                <a:gd name="T2" fmla="*/ 0 w 1268"/>
                <a:gd name="T3" fmla="*/ 0 h 1781"/>
                <a:gd name="T4" fmla="*/ 0 w 1268"/>
                <a:gd name="T5" fmla="*/ 1781 h 1781"/>
                <a:gd name="T6" fmla="*/ 1268 w 1268"/>
                <a:gd name="T7" fmla="*/ 1781 h 1781"/>
                <a:gd name="T8" fmla="*/ 1268 w 1268"/>
                <a:gd name="T9" fmla="*/ 316 h 1781"/>
                <a:gd name="T10" fmla="*/ 953 w 1268"/>
                <a:gd name="T11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8" h="1781">
                  <a:moveTo>
                    <a:pt x="953" y="0"/>
                  </a:moveTo>
                  <a:lnTo>
                    <a:pt x="0" y="0"/>
                  </a:lnTo>
                  <a:lnTo>
                    <a:pt x="0" y="1781"/>
                  </a:lnTo>
                  <a:lnTo>
                    <a:pt x="1268" y="1781"/>
                  </a:lnTo>
                  <a:lnTo>
                    <a:pt x="1268" y="31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CD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2" name="Oval 386">
              <a:extLst>
                <a:ext uri="{FF2B5EF4-FFF2-40B4-BE49-F238E27FC236}">
                  <a16:creationId xmlns:a16="http://schemas.microsoft.com/office/drawing/2014/main" id="{C382BB0C-6D3E-4D2B-8A4C-630B1216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1425" y="4843463"/>
              <a:ext cx="1227138" cy="1225550"/>
            </a:xfrm>
            <a:prstGeom prst="ellipse">
              <a:avLst/>
            </a:prstGeom>
            <a:solidFill>
              <a:srgbClr val="288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3" name="Oval 387">
              <a:extLst>
                <a:ext uri="{FF2B5EF4-FFF2-40B4-BE49-F238E27FC236}">
                  <a16:creationId xmlns:a16="http://schemas.microsoft.com/office/drawing/2014/main" id="{FED21373-FC46-433A-B7A5-125B40C32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5400" y="4897438"/>
              <a:ext cx="1119188" cy="1119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4" name="Rectangle 388">
              <a:extLst>
                <a:ext uri="{FF2B5EF4-FFF2-40B4-BE49-F238E27FC236}">
                  <a16:creationId xmlns:a16="http://schemas.microsoft.com/office/drawing/2014/main" id="{38CF1620-5E73-43F2-8440-B61D20BA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8288" y="4419600"/>
              <a:ext cx="1443038" cy="2025650"/>
            </a:xfrm>
            <a:prstGeom prst="rect">
              <a:avLst/>
            </a:pr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A60CF42E-FD46-43C2-95AF-52426951C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8638" y="4672013"/>
              <a:ext cx="965200" cy="1452563"/>
            </a:xfrm>
            <a:custGeom>
              <a:avLst/>
              <a:gdLst>
                <a:gd name="connsiteX0" fmla="*/ 25880 w 965200"/>
                <a:gd name="connsiteY0" fmla="*/ 1400175 h 1452563"/>
                <a:gd name="connsiteX1" fmla="*/ 938558 w 965200"/>
                <a:gd name="connsiteY1" fmla="*/ 1400175 h 1452563"/>
                <a:gd name="connsiteX2" fmla="*/ 965200 w 965200"/>
                <a:gd name="connsiteY2" fmla="*/ 1425990 h 1452563"/>
                <a:gd name="connsiteX3" fmla="*/ 938558 w 965200"/>
                <a:gd name="connsiteY3" fmla="*/ 1452563 h 1452563"/>
                <a:gd name="connsiteX4" fmla="*/ 25880 w 965200"/>
                <a:gd name="connsiteY4" fmla="*/ 1452563 h 1452563"/>
                <a:gd name="connsiteX5" fmla="*/ 0 w 965200"/>
                <a:gd name="connsiteY5" fmla="*/ 1425990 h 1452563"/>
                <a:gd name="connsiteX6" fmla="*/ 25880 w 965200"/>
                <a:gd name="connsiteY6" fmla="*/ 1400175 h 1452563"/>
                <a:gd name="connsiteX7" fmla="*/ 25880 w 965200"/>
                <a:gd name="connsiteY7" fmla="*/ 1049337 h 1452563"/>
                <a:gd name="connsiteX8" fmla="*/ 938558 w 965200"/>
                <a:gd name="connsiteY8" fmla="*/ 1049337 h 1452563"/>
                <a:gd name="connsiteX9" fmla="*/ 965200 w 965200"/>
                <a:gd name="connsiteY9" fmla="*/ 1075933 h 1452563"/>
                <a:gd name="connsiteX10" fmla="*/ 938558 w 965200"/>
                <a:gd name="connsiteY10" fmla="*/ 1103312 h 1452563"/>
                <a:gd name="connsiteX11" fmla="*/ 25880 w 965200"/>
                <a:gd name="connsiteY11" fmla="*/ 1103312 h 1452563"/>
                <a:gd name="connsiteX12" fmla="*/ 0 w 965200"/>
                <a:gd name="connsiteY12" fmla="*/ 1075933 h 1452563"/>
                <a:gd name="connsiteX13" fmla="*/ 25880 w 965200"/>
                <a:gd name="connsiteY13" fmla="*/ 1049337 h 1452563"/>
                <a:gd name="connsiteX14" fmla="*/ 25880 w 965200"/>
                <a:gd name="connsiteY14" fmla="*/ 700087 h 1452563"/>
                <a:gd name="connsiteX15" fmla="*/ 938558 w 965200"/>
                <a:gd name="connsiteY15" fmla="*/ 700087 h 1452563"/>
                <a:gd name="connsiteX16" fmla="*/ 965200 w 965200"/>
                <a:gd name="connsiteY16" fmla="*/ 725901 h 1452563"/>
                <a:gd name="connsiteX17" fmla="*/ 938558 w 965200"/>
                <a:gd name="connsiteY17" fmla="*/ 752475 h 1452563"/>
                <a:gd name="connsiteX18" fmla="*/ 25880 w 965200"/>
                <a:gd name="connsiteY18" fmla="*/ 752475 h 1452563"/>
                <a:gd name="connsiteX19" fmla="*/ 0 w 965200"/>
                <a:gd name="connsiteY19" fmla="*/ 725901 h 1452563"/>
                <a:gd name="connsiteX20" fmla="*/ 25880 w 965200"/>
                <a:gd name="connsiteY20" fmla="*/ 700087 h 1452563"/>
                <a:gd name="connsiteX21" fmla="*/ 25880 w 965200"/>
                <a:gd name="connsiteY21" fmla="*/ 349250 h 1452563"/>
                <a:gd name="connsiteX22" fmla="*/ 938558 w 965200"/>
                <a:gd name="connsiteY22" fmla="*/ 349250 h 1452563"/>
                <a:gd name="connsiteX23" fmla="*/ 965200 w 965200"/>
                <a:gd name="connsiteY23" fmla="*/ 376628 h 1452563"/>
                <a:gd name="connsiteX24" fmla="*/ 938558 w 965200"/>
                <a:gd name="connsiteY24" fmla="*/ 403225 h 1452563"/>
                <a:gd name="connsiteX25" fmla="*/ 25880 w 965200"/>
                <a:gd name="connsiteY25" fmla="*/ 403225 h 1452563"/>
                <a:gd name="connsiteX26" fmla="*/ 0 w 965200"/>
                <a:gd name="connsiteY26" fmla="*/ 376628 h 1452563"/>
                <a:gd name="connsiteX27" fmla="*/ 25880 w 965200"/>
                <a:gd name="connsiteY27" fmla="*/ 349250 h 1452563"/>
                <a:gd name="connsiteX28" fmla="*/ 25880 w 965200"/>
                <a:gd name="connsiteY28" fmla="*/ 0 h 1452563"/>
                <a:gd name="connsiteX29" fmla="*/ 938558 w 965200"/>
                <a:gd name="connsiteY29" fmla="*/ 0 h 1452563"/>
                <a:gd name="connsiteX30" fmla="*/ 965200 w 965200"/>
                <a:gd name="connsiteY30" fmla="*/ 26573 h 1452563"/>
                <a:gd name="connsiteX31" fmla="*/ 938558 w 965200"/>
                <a:gd name="connsiteY31" fmla="*/ 52388 h 1452563"/>
                <a:gd name="connsiteX32" fmla="*/ 25880 w 965200"/>
                <a:gd name="connsiteY32" fmla="*/ 52388 h 1452563"/>
                <a:gd name="connsiteX33" fmla="*/ 0 w 965200"/>
                <a:gd name="connsiteY33" fmla="*/ 26573 h 1452563"/>
                <a:gd name="connsiteX34" fmla="*/ 25880 w 965200"/>
                <a:gd name="connsiteY34" fmla="*/ 0 h 145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65200" h="1452563">
                  <a:moveTo>
                    <a:pt x="25880" y="1400175"/>
                  </a:moveTo>
                  <a:lnTo>
                    <a:pt x="938558" y="1400175"/>
                  </a:lnTo>
                  <a:cubicBezTo>
                    <a:pt x="953020" y="1400175"/>
                    <a:pt x="965200" y="1411564"/>
                    <a:pt x="965200" y="1425990"/>
                  </a:cubicBezTo>
                  <a:cubicBezTo>
                    <a:pt x="965200" y="1440415"/>
                    <a:pt x="953020" y="1452563"/>
                    <a:pt x="938558" y="1452563"/>
                  </a:cubicBezTo>
                  <a:lnTo>
                    <a:pt x="25880" y="1452563"/>
                  </a:lnTo>
                  <a:cubicBezTo>
                    <a:pt x="11418" y="1452563"/>
                    <a:pt x="0" y="1440415"/>
                    <a:pt x="0" y="1425990"/>
                  </a:cubicBezTo>
                  <a:cubicBezTo>
                    <a:pt x="0" y="1411564"/>
                    <a:pt x="11418" y="1400175"/>
                    <a:pt x="25880" y="1400175"/>
                  </a:cubicBezTo>
                  <a:close/>
                  <a:moveTo>
                    <a:pt x="25880" y="1049337"/>
                  </a:moveTo>
                  <a:lnTo>
                    <a:pt x="938558" y="1049337"/>
                  </a:lnTo>
                  <a:cubicBezTo>
                    <a:pt x="953020" y="1049337"/>
                    <a:pt x="965200" y="1061070"/>
                    <a:pt x="965200" y="1075933"/>
                  </a:cubicBezTo>
                  <a:cubicBezTo>
                    <a:pt x="965200" y="1090796"/>
                    <a:pt x="953020" y="1103312"/>
                    <a:pt x="938558" y="1103312"/>
                  </a:cubicBezTo>
                  <a:lnTo>
                    <a:pt x="25880" y="1103312"/>
                  </a:lnTo>
                  <a:cubicBezTo>
                    <a:pt x="11418" y="1103312"/>
                    <a:pt x="0" y="1090796"/>
                    <a:pt x="0" y="1075933"/>
                  </a:cubicBezTo>
                  <a:cubicBezTo>
                    <a:pt x="0" y="1061070"/>
                    <a:pt x="11418" y="1049337"/>
                    <a:pt x="25880" y="1049337"/>
                  </a:cubicBezTo>
                  <a:close/>
                  <a:moveTo>
                    <a:pt x="25880" y="700087"/>
                  </a:moveTo>
                  <a:lnTo>
                    <a:pt x="938558" y="700087"/>
                  </a:lnTo>
                  <a:cubicBezTo>
                    <a:pt x="953020" y="700087"/>
                    <a:pt x="965200" y="711475"/>
                    <a:pt x="965200" y="725901"/>
                  </a:cubicBezTo>
                  <a:cubicBezTo>
                    <a:pt x="965200" y="740327"/>
                    <a:pt x="953020" y="752475"/>
                    <a:pt x="938558" y="752475"/>
                  </a:cubicBezTo>
                  <a:lnTo>
                    <a:pt x="25880" y="752475"/>
                  </a:lnTo>
                  <a:cubicBezTo>
                    <a:pt x="11418" y="752475"/>
                    <a:pt x="0" y="740327"/>
                    <a:pt x="0" y="725901"/>
                  </a:cubicBezTo>
                  <a:cubicBezTo>
                    <a:pt x="0" y="711475"/>
                    <a:pt x="11418" y="700087"/>
                    <a:pt x="25880" y="700087"/>
                  </a:cubicBezTo>
                  <a:close/>
                  <a:moveTo>
                    <a:pt x="25880" y="349250"/>
                  </a:moveTo>
                  <a:lnTo>
                    <a:pt x="938558" y="349250"/>
                  </a:lnTo>
                  <a:cubicBezTo>
                    <a:pt x="953020" y="349250"/>
                    <a:pt x="965200" y="360983"/>
                    <a:pt x="965200" y="376628"/>
                  </a:cubicBezTo>
                  <a:cubicBezTo>
                    <a:pt x="965200" y="391491"/>
                    <a:pt x="953020" y="403225"/>
                    <a:pt x="938558" y="403225"/>
                  </a:cubicBezTo>
                  <a:lnTo>
                    <a:pt x="25880" y="403225"/>
                  </a:lnTo>
                  <a:cubicBezTo>
                    <a:pt x="11418" y="403225"/>
                    <a:pt x="0" y="391491"/>
                    <a:pt x="0" y="376628"/>
                  </a:cubicBezTo>
                  <a:cubicBezTo>
                    <a:pt x="0" y="360983"/>
                    <a:pt x="11418" y="349250"/>
                    <a:pt x="25880" y="349250"/>
                  </a:cubicBezTo>
                  <a:close/>
                  <a:moveTo>
                    <a:pt x="25880" y="0"/>
                  </a:moveTo>
                  <a:lnTo>
                    <a:pt x="938558" y="0"/>
                  </a:lnTo>
                  <a:cubicBezTo>
                    <a:pt x="953020" y="0"/>
                    <a:pt x="965200" y="12148"/>
                    <a:pt x="965200" y="26573"/>
                  </a:cubicBezTo>
                  <a:cubicBezTo>
                    <a:pt x="965200" y="40999"/>
                    <a:pt x="953020" y="52388"/>
                    <a:pt x="938558" y="52388"/>
                  </a:cubicBezTo>
                  <a:lnTo>
                    <a:pt x="25880" y="52388"/>
                  </a:lnTo>
                  <a:cubicBezTo>
                    <a:pt x="11418" y="52388"/>
                    <a:pt x="0" y="40999"/>
                    <a:pt x="0" y="26573"/>
                  </a:cubicBezTo>
                  <a:cubicBezTo>
                    <a:pt x="0" y="12148"/>
                    <a:pt x="11418" y="0"/>
                    <a:pt x="25880" y="0"/>
                  </a:cubicBezTo>
                  <a:close/>
                </a:path>
              </a:pathLst>
            </a:custGeom>
            <a:solidFill>
              <a:srgbClr val="E2B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6" name="Rectangle 394">
              <a:extLst>
                <a:ext uri="{FF2B5EF4-FFF2-40B4-BE49-F238E27FC236}">
                  <a16:creationId xmlns:a16="http://schemas.microsoft.com/office/drawing/2014/main" id="{714FD597-70A6-4F3F-A7C5-A188297D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1325" y="4419600"/>
              <a:ext cx="96838" cy="2025650"/>
            </a:xfrm>
            <a:prstGeom prst="rect">
              <a:avLst/>
            </a:prstGeom>
            <a:solidFill>
              <a:srgbClr val="E2B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C1A4296A-68AC-4AEF-9FE8-F0BDF4B6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4488" y="4587874"/>
              <a:ext cx="644524" cy="971550"/>
            </a:xfrm>
            <a:custGeom>
              <a:avLst/>
              <a:gdLst>
                <a:gd name="connsiteX0" fmla="*/ 17482 w 644524"/>
                <a:gd name="connsiteY0" fmla="*/ 936625 h 971550"/>
                <a:gd name="connsiteX1" fmla="*/ 627044 w 644524"/>
                <a:gd name="connsiteY1" fmla="*/ 936625 h 971550"/>
                <a:gd name="connsiteX2" fmla="*/ 644524 w 644524"/>
                <a:gd name="connsiteY2" fmla="*/ 954088 h 971550"/>
                <a:gd name="connsiteX3" fmla="*/ 627044 w 644524"/>
                <a:gd name="connsiteY3" fmla="*/ 971550 h 971550"/>
                <a:gd name="connsiteX4" fmla="*/ 17482 w 644524"/>
                <a:gd name="connsiteY4" fmla="*/ 971550 h 971550"/>
                <a:gd name="connsiteX5" fmla="*/ 0 w 644524"/>
                <a:gd name="connsiteY5" fmla="*/ 954088 h 971550"/>
                <a:gd name="connsiteX6" fmla="*/ 17482 w 644524"/>
                <a:gd name="connsiteY6" fmla="*/ 936625 h 971550"/>
                <a:gd name="connsiteX7" fmla="*/ 17482 w 644524"/>
                <a:gd name="connsiteY7" fmla="*/ 703263 h 971550"/>
                <a:gd name="connsiteX8" fmla="*/ 627044 w 644524"/>
                <a:gd name="connsiteY8" fmla="*/ 703263 h 971550"/>
                <a:gd name="connsiteX9" fmla="*/ 644524 w 644524"/>
                <a:gd name="connsiteY9" fmla="*/ 720725 h 971550"/>
                <a:gd name="connsiteX10" fmla="*/ 627044 w 644524"/>
                <a:gd name="connsiteY10" fmla="*/ 738188 h 971550"/>
                <a:gd name="connsiteX11" fmla="*/ 17482 w 644524"/>
                <a:gd name="connsiteY11" fmla="*/ 738188 h 971550"/>
                <a:gd name="connsiteX12" fmla="*/ 0 w 644524"/>
                <a:gd name="connsiteY12" fmla="*/ 720725 h 971550"/>
                <a:gd name="connsiteX13" fmla="*/ 17482 w 644524"/>
                <a:gd name="connsiteY13" fmla="*/ 703263 h 971550"/>
                <a:gd name="connsiteX14" fmla="*/ 17482 w 644524"/>
                <a:gd name="connsiteY14" fmla="*/ 469900 h 971550"/>
                <a:gd name="connsiteX15" fmla="*/ 627044 w 644524"/>
                <a:gd name="connsiteY15" fmla="*/ 469900 h 971550"/>
                <a:gd name="connsiteX16" fmla="*/ 644524 w 644524"/>
                <a:gd name="connsiteY16" fmla="*/ 487362 h 971550"/>
                <a:gd name="connsiteX17" fmla="*/ 627044 w 644524"/>
                <a:gd name="connsiteY17" fmla="*/ 504825 h 971550"/>
                <a:gd name="connsiteX18" fmla="*/ 17482 w 644524"/>
                <a:gd name="connsiteY18" fmla="*/ 504825 h 971550"/>
                <a:gd name="connsiteX19" fmla="*/ 0 w 644524"/>
                <a:gd name="connsiteY19" fmla="*/ 487362 h 971550"/>
                <a:gd name="connsiteX20" fmla="*/ 17482 w 644524"/>
                <a:gd name="connsiteY20" fmla="*/ 469900 h 971550"/>
                <a:gd name="connsiteX21" fmla="*/ 17482 w 644524"/>
                <a:gd name="connsiteY21" fmla="*/ 234950 h 971550"/>
                <a:gd name="connsiteX22" fmla="*/ 627044 w 644524"/>
                <a:gd name="connsiteY22" fmla="*/ 234950 h 971550"/>
                <a:gd name="connsiteX23" fmla="*/ 644524 w 644524"/>
                <a:gd name="connsiteY23" fmla="*/ 252412 h 971550"/>
                <a:gd name="connsiteX24" fmla="*/ 627044 w 644524"/>
                <a:gd name="connsiteY24" fmla="*/ 269875 h 971550"/>
                <a:gd name="connsiteX25" fmla="*/ 17482 w 644524"/>
                <a:gd name="connsiteY25" fmla="*/ 269875 h 971550"/>
                <a:gd name="connsiteX26" fmla="*/ 0 w 644524"/>
                <a:gd name="connsiteY26" fmla="*/ 252412 h 971550"/>
                <a:gd name="connsiteX27" fmla="*/ 17482 w 644524"/>
                <a:gd name="connsiteY27" fmla="*/ 234950 h 971550"/>
                <a:gd name="connsiteX28" fmla="*/ 17482 w 644524"/>
                <a:gd name="connsiteY28" fmla="*/ 0 h 971550"/>
                <a:gd name="connsiteX29" fmla="*/ 627044 w 644524"/>
                <a:gd name="connsiteY29" fmla="*/ 0 h 971550"/>
                <a:gd name="connsiteX30" fmla="*/ 644524 w 644524"/>
                <a:gd name="connsiteY30" fmla="*/ 17462 h 971550"/>
                <a:gd name="connsiteX31" fmla="*/ 627044 w 644524"/>
                <a:gd name="connsiteY31" fmla="*/ 34925 h 971550"/>
                <a:gd name="connsiteX32" fmla="*/ 17482 w 644524"/>
                <a:gd name="connsiteY32" fmla="*/ 34925 h 971550"/>
                <a:gd name="connsiteX33" fmla="*/ 0 w 644524"/>
                <a:gd name="connsiteY33" fmla="*/ 17462 h 971550"/>
                <a:gd name="connsiteX34" fmla="*/ 17482 w 644524"/>
                <a:gd name="connsiteY34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44524" h="971550">
                  <a:moveTo>
                    <a:pt x="17482" y="936625"/>
                  </a:moveTo>
                  <a:lnTo>
                    <a:pt x="627044" y="936625"/>
                  </a:lnTo>
                  <a:cubicBezTo>
                    <a:pt x="636924" y="936625"/>
                    <a:pt x="644524" y="944218"/>
                    <a:pt x="644524" y="954088"/>
                  </a:cubicBezTo>
                  <a:cubicBezTo>
                    <a:pt x="644524" y="963958"/>
                    <a:pt x="636924" y="971550"/>
                    <a:pt x="627044" y="971550"/>
                  </a:cubicBezTo>
                  <a:lnTo>
                    <a:pt x="17482" y="971550"/>
                  </a:lnTo>
                  <a:cubicBezTo>
                    <a:pt x="7600" y="971550"/>
                    <a:pt x="0" y="963958"/>
                    <a:pt x="0" y="954088"/>
                  </a:cubicBezTo>
                  <a:cubicBezTo>
                    <a:pt x="0" y="944218"/>
                    <a:pt x="7600" y="936625"/>
                    <a:pt x="17482" y="936625"/>
                  </a:cubicBezTo>
                  <a:close/>
                  <a:moveTo>
                    <a:pt x="17482" y="703263"/>
                  </a:moveTo>
                  <a:lnTo>
                    <a:pt x="627044" y="703263"/>
                  </a:lnTo>
                  <a:cubicBezTo>
                    <a:pt x="636924" y="703263"/>
                    <a:pt x="644524" y="710855"/>
                    <a:pt x="644524" y="720725"/>
                  </a:cubicBezTo>
                  <a:cubicBezTo>
                    <a:pt x="644524" y="730595"/>
                    <a:pt x="636924" y="738188"/>
                    <a:pt x="627044" y="738188"/>
                  </a:cubicBezTo>
                  <a:lnTo>
                    <a:pt x="17482" y="738188"/>
                  </a:lnTo>
                  <a:cubicBezTo>
                    <a:pt x="7600" y="738188"/>
                    <a:pt x="0" y="730595"/>
                    <a:pt x="0" y="720725"/>
                  </a:cubicBezTo>
                  <a:cubicBezTo>
                    <a:pt x="0" y="710855"/>
                    <a:pt x="7600" y="703263"/>
                    <a:pt x="17482" y="703263"/>
                  </a:cubicBezTo>
                  <a:close/>
                  <a:moveTo>
                    <a:pt x="17482" y="469900"/>
                  </a:moveTo>
                  <a:lnTo>
                    <a:pt x="627044" y="469900"/>
                  </a:lnTo>
                  <a:cubicBezTo>
                    <a:pt x="636924" y="469900"/>
                    <a:pt x="644524" y="477492"/>
                    <a:pt x="644524" y="487362"/>
                  </a:cubicBezTo>
                  <a:cubicBezTo>
                    <a:pt x="644524" y="496473"/>
                    <a:pt x="636924" y="504825"/>
                    <a:pt x="627044" y="504825"/>
                  </a:cubicBezTo>
                  <a:lnTo>
                    <a:pt x="17482" y="504825"/>
                  </a:lnTo>
                  <a:cubicBezTo>
                    <a:pt x="7600" y="504825"/>
                    <a:pt x="0" y="496473"/>
                    <a:pt x="0" y="487362"/>
                  </a:cubicBezTo>
                  <a:cubicBezTo>
                    <a:pt x="0" y="477492"/>
                    <a:pt x="7600" y="469900"/>
                    <a:pt x="17482" y="469900"/>
                  </a:cubicBezTo>
                  <a:close/>
                  <a:moveTo>
                    <a:pt x="17482" y="234950"/>
                  </a:moveTo>
                  <a:lnTo>
                    <a:pt x="627044" y="234950"/>
                  </a:lnTo>
                  <a:cubicBezTo>
                    <a:pt x="636924" y="234950"/>
                    <a:pt x="644524" y="242542"/>
                    <a:pt x="644524" y="252412"/>
                  </a:cubicBezTo>
                  <a:cubicBezTo>
                    <a:pt x="644524" y="262282"/>
                    <a:pt x="636924" y="269875"/>
                    <a:pt x="627044" y="269875"/>
                  </a:cubicBezTo>
                  <a:lnTo>
                    <a:pt x="17482" y="269875"/>
                  </a:lnTo>
                  <a:cubicBezTo>
                    <a:pt x="7600" y="269875"/>
                    <a:pt x="0" y="262282"/>
                    <a:pt x="0" y="252412"/>
                  </a:cubicBezTo>
                  <a:cubicBezTo>
                    <a:pt x="0" y="242542"/>
                    <a:pt x="7600" y="234950"/>
                    <a:pt x="17482" y="234950"/>
                  </a:cubicBezTo>
                  <a:close/>
                  <a:moveTo>
                    <a:pt x="17482" y="0"/>
                  </a:moveTo>
                  <a:lnTo>
                    <a:pt x="627044" y="0"/>
                  </a:lnTo>
                  <a:cubicBezTo>
                    <a:pt x="636924" y="0"/>
                    <a:pt x="644524" y="8351"/>
                    <a:pt x="644524" y="17462"/>
                  </a:cubicBezTo>
                  <a:cubicBezTo>
                    <a:pt x="644524" y="27332"/>
                    <a:pt x="636924" y="34925"/>
                    <a:pt x="627044" y="34925"/>
                  </a:cubicBezTo>
                  <a:lnTo>
                    <a:pt x="17482" y="34925"/>
                  </a:lnTo>
                  <a:cubicBezTo>
                    <a:pt x="7600" y="34925"/>
                    <a:pt x="0" y="27332"/>
                    <a:pt x="0" y="17462"/>
                  </a:cubicBezTo>
                  <a:cubicBezTo>
                    <a:pt x="0" y="8351"/>
                    <a:pt x="7600" y="0"/>
                    <a:pt x="17482" y="0"/>
                  </a:cubicBezTo>
                  <a:close/>
                </a:path>
              </a:pathLst>
            </a:custGeom>
            <a:solidFill>
              <a:srgbClr val="34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8" name="Freeform 400">
              <a:extLst>
                <a:ext uri="{FF2B5EF4-FFF2-40B4-BE49-F238E27FC236}">
                  <a16:creationId xmlns:a16="http://schemas.microsoft.com/office/drawing/2014/main" id="{4B5228A0-2848-4668-A8ED-717C08A9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5350" y="4419600"/>
              <a:ext cx="239713" cy="239713"/>
            </a:xfrm>
            <a:custGeom>
              <a:avLst/>
              <a:gdLst>
                <a:gd name="T0" fmla="*/ 0 w 315"/>
                <a:gd name="T1" fmla="*/ 316 h 316"/>
                <a:gd name="T2" fmla="*/ 315 w 315"/>
                <a:gd name="T3" fmla="*/ 316 h 316"/>
                <a:gd name="T4" fmla="*/ 0 w 315"/>
                <a:gd name="T5" fmla="*/ 0 h 316"/>
                <a:gd name="T6" fmla="*/ 0 w 315"/>
                <a:gd name="T7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316">
                  <a:moveTo>
                    <a:pt x="0" y="316"/>
                  </a:moveTo>
                  <a:lnTo>
                    <a:pt x="315" y="316"/>
                  </a:lnTo>
                  <a:lnTo>
                    <a:pt x="0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4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9" name="Freeform 401">
              <a:extLst>
                <a:ext uri="{FF2B5EF4-FFF2-40B4-BE49-F238E27FC236}">
                  <a16:creationId xmlns:a16="http://schemas.microsoft.com/office/drawing/2014/main" id="{FEB9A178-83DB-48D7-9928-5B0CCCC7C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0" y="4897438"/>
              <a:ext cx="985838" cy="984250"/>
            </a:xfrm>
            <a:custGeom>
              <a:avLst/>
              <a:gdLst>
                <a:gd name="T0" fmla="*/ 735 w 1294"/>
                <a:gd name="T1" fmla="*/ 0 h 1294"/>
                <a:gd name="T2" fmla="*/ 0 w 1294"/>
                <a:gd name="T3" fmla="*/ 735 h 1294"/>
                <a:gd name="T4" fmla="*/ 258 w 1294"/>
                <a:gd name="T5" fmla="*/ 1294 h 1294"/>
                <a:gd name="T6" fmla="*/ 1294 w 1294"/>
                <a:gd name="T7" fmla="*/ 258 h 1294"/>
                <a:gd name="T8" fmla="*/ 735 w 1294"/>
                <a:gd name="T9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" h="1294">
                  <a:moveTo>
                    <a:pt x="735" y="0"/>
                  </a:moveTo>
                  <a:cubicBezTo>
                    <a:pt x="329" y="0"/>
                    <a:pt x="0" y="329"/>
                    <a:pt x="0" y="735"/>
                  </a:cubicBezTo>
                  <a:cubicBezTo>
                    <a:pt x="0" y="959"/>
                    <a:pt x="100" y="1159"/>
                    <a:pt x="258" y="1294"/>
                  </a:cubicBezTo>
                  <a:lnTo>
                    <a:pt x="1294" y="258"/>
                  </a:lnTo>
                  <a:cubicBezTo>
                    <a:pt x="1159" y="100"/>
                    <a:pt x="959" y="0"/>
                    <a:pt x="735" y="0"/>
                  </a:cubicBezTo>
                  <a:close/>
                </a:path>
              </a:pathLst>
            </a:custGeom>
            <a:solidFill>
              <a:srgbClr val="2889DE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0" name="Freeform 402">
              <a:extLst>
                <a:ext uri="{FF2B5EF4-FFF2-40B4-BE49-F238E27FC236}">
                  <a16:creationId xmlns:a16="http://schemas.microsoft.com/office/drawing/2014/main" id="{17392F8C-7205-4DA1-83FA-5D7DFC5CF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975" y="5086350"/>
              <a:ext cx="46038" cy="455613"/>
            </a:xfrm>
            <a:custGeom>
              <a:avLst/>
              <a:gdLst>
                <a:gd name="T0" fmla="*/ 30 w 59"/>
                <a:gd name="T1" fmla="*/ 598 h 598"/>
                <a:gd name="T2" fmla="*/ 30 w 59"/>
                <a:gd name="T3" fmla="*/ 598 h 598"/>
                <a:gd name="T4" fmla="*/ 0 w 59"/>
                <a:gd name="T5" fmla="*/ 569 h 598"/>
                <a:gd name="T6" fmla="*/ 0 w 59"/>
                <a:gd name="T7" fmla="*/ 30 h 598"/>
                <a:gd name="T8" fmla="*/ 30 w 59"/>
                <a:gd name="T9" fmla="*/ 0 h 598"/>
                <a:gd name="T10" fmla="*/ 59 w 59"/>
                <a:gd name="T11" fmla="*/ 30 h 598"/>
                <a:gd name="T12" fmla="*/ 59 w 59"/>
                <a:gd name="T13" fmla="*/ 569 h 598"/>
                <a:gd name="T14" fmla="*/ 30 w 59"/>
                <a:gd name="T15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98">
                  <a:moveTo>
                    <a:pt x="30" y="598"/>
                  </a:moveTo>
                  <a:lnTo>
                    <a:pt x="30" y="598"/>
                  </a:lnTo>
                  <a:cubicBezTo>
                    <a:pt x="13" y="598"/>
                    <a:pt x="0" y="585"/>
                    <a:pt x="0" y="569"/>
                  </a:cubicBezTo>
                  <a:lnTo>
                    <a:pt x="0" y="30"/>
                  </a:ln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lnTo>
                    <a:pt x="59" y="569"/>
                  </a:lnTo>
                  <a:cubicBezTo>
                    <a:pt x="59" y="585"/>
                    <a:pt x="46" y="598"/>
                    <a:pt x="30" y="598"/>
                  </a:cubicBezTo>
                  <a:close/>
                </a:path>
              </a:pathLst>
            </a:cu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1" name="Freeform 403">
              <a:extLst>
                <a:ext uri="{FF2B5EF4-FFF2-40B4-BE49-F238E27FC236}">
                  <a16:creationId xmlns:a16="http://schemas.microsoft.com/office/drawing/2014/main" id="{25DCFFF3-8492-47FA-91D3-D61224DE3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388" y="5494338"/>
              <a:ext cx="354013" cy="131763"/>
            </a:xfrm>
            <a:custGeom>
              <a:avLst/>
              <a:gdLst>
                <a:gd name="T0" fmla="*/ 4 w 465"/>
                <a:gd name="T1" fmla="*/ 26 h 174"/>
                <a:gd name="T2" fmla="*/ 4 w 465"/>
                <a:gd name="T3" fmla="*/ 26 h 174"/>
                <a:gd name="T4" fmla="*/ 40 w 465"/>
                <a:gd name="T5" fmla="*/ 5 h 174"/>
                <a:gd name="T6" fmla="*/ 440 w 465"/>
                <a:gd name="T7" fmla="*/ 113 h 174"/>
                <a:gd name="T8" fmla="*/ 460 w 465"/>
                <a:gd name="T9" fmla="*/ 149 h 174"/>
                <a:gd name="T10" fmla="*/ 424 w 465"/>
                <a:gd name="T11" fmla="*/ 170 h 174"/>
                <a:gd name="T12" fmla="*/ 25 w 465"/>
                <a:gd name="T13" fmla="*/ 62 h 174"/>
                <a:gd name="T14" fmla="*/ 4 w 465"/>
                <a:gd name="T15" fmla="*/ 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174">
                  <a:moveTo>
                    <a:pt x="4" y="26"/>
                  </a:moveTo>
                  <a:lnTo>
                    <a:pt x="4" y="26"/>
                  </a:lnTo>
                  <a:cubicBezTo>
                    <a:pt x="8" y="10"/>
                    <a:pt x="24" y="0"/>
                    <a:pt x="40" y="5"/>
                  </a:cubicBezTo>
                  <a:lnTo>
                    <a:pt x="440" y="113"/>
                  </a:lnTo>
                  <a:cubicBezTo>
                    <a:pt x="455" y="117"/>
                    <a:pt x="465" y="133"/>
                    <a:pt x="460" y="149"/>
                  </a:cubicBezTo>
                  <a:cubicBezTo>
                    <a:pt x="456" y="165"/>
                    <a:pt x="440" y="174"/>
                    <a:pt x="424" y="170"/>
                  </a:cubicBezTo>
                  <a:lnTo>
                    <a:pt x="25" y="62"/>
                  </a:lnTo>
                  <a:cubicBezTo>
                    <a:pt x="9" y="58"/>
                    <a:pt x="0" y="41"/>
                    <a:pt x="4" y="26"/>
                  </a:cubicBezTo>
                  <a:close/>
                </a:path>
              </a:pathLst>
            </a:cu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2" name="Freeform 404">
              <a:extLst>
                <a:ext uri="{FF2B5EF4-FFF2-40B4-BE49-F238E27FC236}">
                  <a16:creationId xmlns:a16="http://schemas.microsoft.com/office/drawing/2014/main" id="{931E8404-6DBF-498D-B203-D0E131604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3800" y="6870700"/>
              <a:ext cx="935038" cy="442913"/>
            </a:xfrm>
            <a:custGeom>
              <a:avLst/>
              <a:gdLst>
                <a:gd name="T0" fmla="*/ 1198 w 1227"/>
                <a:gd name="T1" fmla="*/ 0 h 582"/>
                <a:gd name="T2" fmla="*/ 29 w 1227"/>
                <a:gd name="T3" fmla="*/ 0 h 582"/>
                <a:gd name="T4" fmla="*/ 0 w 1227"/>
                <a:gd name="T5" fmla="*/ 29 h 582"/>
                <a:gd name="T6" fmla="*/ 0 w 1227"/>
                <a:gd name="T7" fmla="*/ 561 h 582"/>
                <a:gd name="T8" fmla="*/ 29 w 1227"/>
                <a:gd name="T9" fmla="*/ 582 h 582"/>
                <a:gd name="T10" fmla="*/ 1198 w 1227"/>
                <a:gd name="T11" fmla="*/ 582 h 582"/>
                <a:gd name="T12" fmla="*/ 1227 w 1227"/>
                <a:gd name="T13" fmla="*/ 561 h 582"/>
                <a:gd name="T14" fmla="*/ 1227 w 1227"/>
                <a:gd name="T15" fmla="*/ 29 h 582"/>
                <a:gd name="T16" fmla="*/ 1198 w 1227"/>
                <a:gd name="T1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582">
                  <a:moveTo>
                    <a:pt x="1198" y="0"/>
                  </a:moveTo>
                  <a:lnTo>
                    <a:pt x="29" y="0"/>
                  </a:lnTo>
                  <a:cubicBezTo>
                    <a:pt x="13" y="0"/>
                    <a:pt x="0" y="13"/>
                    <a:pt x="0" y="29"/>
                  </a:cubicBezTo>
                  <a:lnTo>
                    <a:pt x="0" y="561"/>
                  </a:lnTo>
                  <a:cubicBezTo>
                    <a:pt x="0" y="573"/>
                    <a:pt x="13" y="582"/>
                    <a:pt x="29" y="582"/>
                  </a:cubicBezTo>
                  <a:lnTo>
                    <a:pt x="1198" y="582"/>
                  </a:lnTo>
                  <a:cubicBezTo>
                    <a:pt x="1214" y="582"/>
                    <a:pt x="1227" y="573"/>
                    <a:pt x="1227" y="561"/>
                  </a:cubicBezTo>
                  <a:lnTo>
                    <a:pt x="1227" y="29"/>
                  </a:lnTo>
                  <a:cubicBezTo>
                    <a:pt x="1227" y="13"/>
                    <a:pt x="1214" y="0"/>
                    <a:pt x="1198" y="0"/>
                  </a:cubicBezTo>
                  <a:close/>
                </a:path>
              </a:pathLst>
            </a:custGeom>
            <a:solidFill>
              <a:srgbClr val="3BA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3" name="Freeform 405">
              <a:extLst>
                <a:ext uri="{FF2B5EF4-FFF2-40B4-BE49-F238E27FC236}">
                  <a16:creationId xmlns:a16="http://schemas.microsoft.com/office/drawing/2014/main" id="{05BCD5EC-C498-46BF-8DE7-EE404844F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0750" y="8234363"/>
              <a:ext cx="1481138" cy="3282950"/>
            </a:xfrm>
            <a:custGeom>
              <a:avLst/>
              <a:gdLst>
                <a:gd name="T0" fmla="*/ 1945 w 1945"/>
                <a:gd name="T1" fmla="*/ 4314 h 4314"/>
                <a:gd name="T2" fmla="*/ 0 w 1945"/>
                <a:gd name="T3" fmla="*/ 4314 h 4314"/>
                <a:gd name="T4" fmla="*/ 0 w 1945"/>
                <a:gd name="T5" fmla="*/ 181 h 4314"/>
                <a:gd name="T6" fmla="*/ 181 w 1945"/>
                <a:gd name="T7" fmla="*/ 0 h 4314"/>
                <a:gd name="T8" fmla="*/ 1764 w 1945"/>
                <a:gd name="T9" fmla="*/ 0 h 4314"/>
                <a:gd name="T10" fmla="*/ 1945 w 1945"/>
                <a:gd name="T11" fmla="*/ 181 h 4314"/>
                <a:gd name="T12" fmla="*/ 1945 w 1945"/>
                <a:gd name="T13" fmla="*/ 4314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5" h="4314">
                  <a:moveTo>
                    <a:pt x="1945" y="4314"/>
                  </a:moveTo>
                  <a:lnTo>
                    <a:pt x="0" y="4314"/>
                  </a:lnTo>
                  <a:lnTo>
                    <a:pt x="0" y="181"/>
                  </a:lnTo>
                  <a:cubicBezTo>
                    <a:pt x="0" y="81"/>
                    <a:pt x="81" y="0"/>
                    <a:pt x="181" y="0"/>
                  </a:cubicBezTo>
                  <a:lnTo>
                    <a:pt x="1764" y="0"/>
                  </a:lnTo>
                  <a:cubicBezTo>
                    <a:pt x="1864" y="0"/>
                    <a:pt x="1945" y="81"/>
                    <a:pt x="1945" y="181"/>
                  </a:cubicBezTo>
                  <a:lnTo>
                    <a:pt x="1945" y="4314"/>
                  </a:lnTo>
                  <a:close/>
                </a:path>
              </a:pathLst>
            </a:cu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4" name="Freeform 407">
              <a:extLst>
                <a:ext uri="{FF2B5EF4-FFF2-40B4-BE49-F238E27FC236}">
                  <a16:creationId xmlns:a16="http://schemas.microsoft.com/office/drawing/2014/main" id="{B3E6CEF5-607A-4CD7-8AD7-DA022BB3D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9238" y="8796338"/>
              <a:ext cx="882650" cy="2720975"/>
            </a:xfrm>
            <a:custGeom>
              <a:avLst/>
              <a:gdLst>
                <a:gd name="T0" fmla="*/ 1160 w 1160"/>
                <a:gd name="T1" fmla="*/ 0 h 3575"/>
                <a:gd name="T2" fmla="*/ 181 w 1160"/>
                <a:gd name="T3" fmla="*/ 0 h 3575"/>
                <a:gd name="T4" fmla="*/ 0 w 1160"/>
                <a:gd name="T5" fmla="*/ 181 h 3575"/>
                <a:gd name="T6" fmla="*/ 0 w 1160"/>
                <a:gd name="T7" fmla="*/ 3575 h 3575"/>
                <a:gd name="T8" fmla="*/ 1160 w 1160"/>
                <a:gd name="T9" fmla="*/ 3575 h 3575"/>
                <a:gd name="T10" fmla="*/ 1160 w 1160"/>
                <a:gd name="T11" fmla="*/ 0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0" h="3575">
                  <a:moveTo>
                    <a:pt x="1160" y="0"/>
                  </a:move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3575"/>
                  </a:lnTo>
                  <a:lnTo>
                    <a:pt x="1160" y="357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404F6A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5" name="Rectangle 408">
              <a:extLst>
                <a:ext uri="{FF2B5EF4-FFF2-40B4-BE49-F238E27FC236}">
                  <a16:creationId xmlns:a16="http://schemas.microsoft.com/office/drawing/2014/main" id="{2ADFDDBA-9DAA-4DC7-A534-E9D05D1D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3788" y="8128000"/>
              <a:ext cx="1135063" cy="106363"/>
            </a:xfrm>
            <a:prstGeom prst="rect">
              <a:avLst/>
            </a:pr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6" name="Oval 409">
              <a:extLst>
                <a:ext uri="{FF2B5EF4-FFF2-40B4-BE49-F238E27FC236}">
                  <a16:creationId xmlns:a16="http://schemas.microsoft.com/office/drawing/2014/main" id="{360232A2-1108-42D3-AAA3-142E0A354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6850" y="8413750"/>
              <a:ext cx="390525" cy="157163"/>
            </a:xfrm>
            <a:prstGeom prst="ellipse">
              <a:avLst/>
            </a:prstGeom>
            <a:solidFill>
              <a:srgbClr val="D5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EFC0CE8F-F590-4913-8906-9187EDA07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4411" y="8801100"/>
              <a:ext cx="1293814" cy="884238"/>
            </a:xfrm>
            <a:custGeom>
              <a:avLst/>
              <a:gdLst>
                <a:gd name="connsiteX0" fmla="*/ 43408 w 1293814"/>
                <a:gd name="connsiteY0" fmla="*/ 798513 h 884238"/>
                <a:gd name="connsiteX1" fmla="*/ 1251170 w 1293814"/>
                <a:gd name="connsiteY1" fmla="*/ 798513 h 884238"/>
                <a:gd name="connsiteX2" fmla="*/ 1293814 w 1293814"/>
                <a:gd name="connsiteY2" fmla="*/ 840996 h 884238"/>
                <a:gd name="connsiteX3" fmla="*/ 1251170 w 1293814"/>
                <a:gd name="connsiteY3" fmla="*/ 884238 h 884238"/>
                <a:gd name="connsiteX4" fmla="*/ 43408 w 1293814"/>
                <a:gd name="connsiteY4" fmla="*/ 884238 h 884238"/>
                <a:gd name="connsiteX5" fmla="*/ 0 w 1293814"/>
                <a:gd name="connsiteY5" fmla="*/ 840996 h 884238"/>
                <a:gd name="connsiteX6" fmla="*/ 43408 w 1293814"/>
                <a:gd name="connsiteY6" fmla="*/ 798513 h 884238"/>
                <a:gd name="connsiteX7" fmla="*/ 145904 w 1293814"/>
                <a:gd name="connsiteY7" fmla="*/ 0 h 884238"/>
                <a:gd name="connsiteX8" fmla="*/ 1147910 w 1293814"/>
                <a:gd name="connsiteY8" fmla="*/ 0 h 884238"/>
                <a:gd name="connsiteX9" fmla="*/ 1243014 w 1293814"/>
                <a:gd name="connsiteY9" fmla="*/ 95386 h 884238"/>
                <a:gd name="connsiteX10" fmla="*/ 1243014 w 1293814"/>
                <a:gd name="connsiteY10" fmla="*/ 177800 h 884238"/>
                <a:gd name="connsiteX11" fmla="*/ 50800 w 1293814"/>
                <a:gd name="connsiteY11" fmla="*/ 177800 h 884238"/>
                <a:gd name="connsiteX12" fmla="*/ 50800 w 1293814"/>
                <a:gd name="connsiteY12" fmla="*/ 95386 h 884238"/>
                <a:gd name="connsiteX13" fmla="*/ 145904 w 1293814"/>
                <a:gd name="connsiteY13" fmla="*/ 0 h 88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3814" h="884238">
                  <a:moveTo>
                    <a:pt x="43408" y="798513"/>
                  </a:moveTo>
                  <a:lnTo>
                    <a:pt x="1251170" y="798513"/>
                  </a:lnTo>
                  <a:cubicBezTo>
                    <a:pt x="1274776" y="798513"/>
                    <a:pt x="1293814" y="817479"/>
                    <a:pt x="1293814" y="840996"/>
                  </a:cubicBezTo>
                  <a:cubicBezTo>
                    <a:pt x="1293814" y="864514"/>
                    <a:pt x="1274776" y="884238"/>
                    <a:pt x="1251170" y="884238"/>
                  </a:cubicBezTo>
                  <a:lnTo>
                    <a:pt x="43408" y="884238"/>
                  </a:lnTo>
                  <a:cubicBezTo>
                    <a:pt x="19038" y="884238"/>
                    <a:pt x="0" y="864514"/>
                    <a:pt x="0" y="840996"/>
                  </a:cubicBezTo>
                  <a:cubicBezTo>
                    <a:pt x="0" y="817479"/>
                    <a:pt x="19038" y="798513"/>
                    <a:pt x="43408" y="798513"/>
                  </a:cubicBezTo>
                  <a:close/>
                  <a:moveTo>
                    <a:pt x="145904" y="0"/>
                  </a:moveTo>
                  <a:lnTo>
                    <a:pt x="1147910" y="0"/>
                  </a:lnTo>
                  <a:cubicBezTo>
                    <a:pt x="1200408" y="0"/>
                    <a:pt x="1243014" y="42733"/>
                    <a:pt x="1243014" y="95386"/>
                  </a:cubicBezTo>
                  <a:lnTo>
                    <a:pt x="1243014" y="177800"/>
                  </a:lnTo>
                  <a:lnTo>
                    <a:pt x="50800" y="177800"/>
                  </a:lnTo>
                  <a:lnTo>
                    <a:pt x="50800" y="95386"/>
                  </a:lnTo>
                  <a:cubicBezTo>
                    <a:pt x="50800" y="42733"/>
                    <a:pt x="93408" y="0"/>
                    <a:pt x="145904" y="0"/>
                  </a:cubicBezTo>
                  <a:close/>
                </a:path>
              </a:pathLst>
            </a:custGeom>
            <a:solidFill>
              <a:srgbClr val="D5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9" name="Rectangle 412">
              <a:extLst>
                <a:ext uri="{FF2B5EF4-FFF2-40B4-BE49-F238E27FC236}">
                  <a16:creationId xmlns:a16="http://schemas.microsoft.com/office/drawing/2014/main" id="{125E2B2D-A10F-415B-BCF9-09EFBA18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5213" y="8978900"/>
              <a:ext cx="1192213" cy="620713"/>
            </a:xfrm>
            <a:prstGeom prst="rect">
              <a:avLst/>
            </a:prstGeom>
            <a:solidFill>
              <a:srgbClr val="40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713D955D-3A7C-48F3-AB91-AD7ACD9DB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23" y="9109075"/>
              <a:ext cx="687388" cy="247650"/>
            </a:xfrm>
            <a:custGeom>
              <a:avLst/>
              <a:gdLst>
                <a:gd name="connsiteX0" fmla="*/ 617288 w 687388"/>
                <a:gd name="connsiteY0" fmla="*/ 0 h 247650"/>
                <a:gd name="connsiteX1" fmla="*/ 652716 w 687388"/>
                <a:gd name="connsiteY1" fmla="*/ 0 h 247650"/>
                <a:gd name="connsiteX2" fmla="*/ 652716 w 687388"/>
                <a:gd name="connsiteY2" fmla="*/ 83307 h 247650"/>
                <a:gd name="connsiteX3" fmla="*/ 687388 w 687388"/>
                <a:gd name="connsiteY3" fmla="*/ 133292 h 247650"/>
                <a:gd name="connsiteX4" fmla="*/ 652716 w 687388"/>
                <a:gd name="connsiteY4" fmla="*/ 182519 h 247650"/>
                <a:gd name="connsiteX5" fmla="*/ 652716 w 687388"/>
                <a:gd name="connsiteY5" fmla="*/ 230231 h 247650"/>
                <a:gd name="connsiteX6" fmla="*/ 635378 w 687388"/>
                <a:gd name="connsiteY6" fmla="*/ 247650 h 247650"/>
                <a:gd name="connsiteX7" fmla="*/ 617288 w 687388"/>
                <a:gd name="connsiteY7" fmla="*/ 230231 h 247650"/>
                <a:gd name="connsiteX8" fmla="*/ 617288 w 687388"/>
                <a:gd name="connsiteY8" fmla="*/ 182519 h 247650"/>
                <a:gd name="connsiteX9" fmla="*/ 582614 w 687388"/>
                <a:gd name="connsiteY9" fmla="*/ 133292 h 247650"/>
                <a:gd name="connsiteX10" fmla="*/ 617288 w 687388"/>
                <a:gd name="connsiteY10" fmla="*/ 83307 h 247650"/>
                <a:gd name="connsiteX11" fmla="*/ 34674 w 687388"/>
                <a:gd name="connsiteY11" fmla="*/ 0 h 247650"/>
                <a:gd name="connsiteX12" fmla="*/ 70102 w 687388"/>
                <a:gd name="connsiteY12" fmla="*/ 0 h 247650"/>
                <a:gd name="connsiteX13" fmla="*/ 70102 w 687388"/>
                <a:gd name="connsiteY13" fmla="*/ 83307 h 247650"/>
                <a:gd name="connsiteX14" fmla="*/ 104776 w 687388"/>
                <a:gd name="connsiteY14" fmla="*/ 133292 h 247650"/>
                <a:gd name="connsiteX15" fmla="*/ 70102 w 687388"/>
                <a:gd name="connsiteY15" fmla="*/ 182519 h 247650"/>
                <a:gd name="connsiteX16" fmla="*/ 70102 w 687388"/>
                <a:gd name="connsiteY16" fmla="*/ 230231 h 247650"/>
                <a:gd name="connsiteX17" fmla="*/ 52766 w 687388"/>
                <a:gd name="connsiteY17" fmla="*/ 247650 h 247650"/>
                <a:gd name="connsiteX18" fmla="*/ 34674 w 687388"/>
                <a:gd name="connsiteY18" fmla="*/ 230231 h 247650"/>
                <a:gd name="connsiteX19" fmla="*/ 34674 w 687388"/>
                <a:gd name="connsiteY19" fmla="*/ 182519 h 247650"/>
                <a:gd name="connsiteX20" fmla="*/ 0 w 687388"/>
                <a:gd name="connsiteY20" fmla="*/ 133292 h 247650"/>
                <a:gd name="connsiteX21" fmla="*/ 34674 w 687388"/>
                <a:gd name="connsiteY21" fmla="*/ 8330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7388" h="247650">
                  <a:moveTo>
                    <a:pt x="617288" y="0"/>
                  </a:moveTo>
                  <a:lnTo>
                    <a:pt x="652716" y="0"/>
                  </a:lnTo>
                  <a:lnTo>
                    <a:pt x="652716" y="83307"/>
                  </a:lnTo>
                  <a:cubicBezTo>
                    <a:pt x="673068" y="90881"/>
                    <a:pt x="687388" y="109814"/>
                    <a:pt x="687388" y="133292"/>
                  </a:cubicBezTo>
                  <a:cubicBezTo>
                    <a:pt x="687388" y="156012"/>
                    <a:pt x="673068" y="174945"/>
                    <a:pt x="652716" y="182519"/>
                  </a:cubicBezTo>
                  <a:lnTo>
                    <a:pt x="652716" y="230231"/>
                  </a:lnTo>
                  <a:cubicBezTo>
                    <a:pt x="652716" y="240077"/>
                    <a:pt x="645178" y="247650"/>
                    <a:pt x="635378" y="247650"/>
                  </a:cubicBezTo>
                  <a:cubicBezTo>
                    <a:pt x="625580" y="247650"/>
                    <a:pt x="617288" y="240077"/>
                    <a:pt x="617288" y="230231"/>
                  </a:cubicBezTo>
                  <a:lnTo>
                    <a:pt x="617288" y="182519"/>
                  </a:lnTo>
                  <a:cubicBezTo>
                    <a:pt x="596936" y="174945"/>
                    <a:pt x="582614" y="156012"/>
                    <a:pt x="582614" y="133292"/>
                  </a:cubicBezTo>
                  <a:cubicBezTo>
                    <a:pt x="582614" y="109814"/>
                    <a:pt x="596936" y="90881"/>
                    <a:pt x="617288" y="83307"/>
                  </a:cubicBezTo>
                  <a:close/>
                  <a:moveTo>
                    <a:pt x="34674" y="0"/>
                  </a:moveTo>
                  <a:lnTo>
                    <a:pt x="70102" y="0"/>
                  </a:lnTo>
                  <a:lnTo>
                    <a:pt x="70102" y="83307"/>
                  </a:lnTo>
                  <a:cubicBezTo>
                    <a:pt x="90454" y="90881"/>
                    <a:pt x="104776" y="109814"/>
                    <a:pt x="104776" y="133292"/>
                  </a:cubicBezTo>
                  <a:cubicBezTo>
                    <a:pt x="104776" y="156012"/>
                    <a:pt x="90454" y="174945"/>
                    <a:pt x="70102" y="182519"/>
                  </a:cubicBezTo>
                  <a:lnTo>
                    <a:pt x="70102" y="230231"/>
                  </a:lnTo>
                  <a:cubicBezTo>
                    <a:pt x="70102" y="240077"/>
                    <a:pt x="62564" y="247650"/>
                    <a:pt x="52766" y="247650"/>
                  </a:cubicBezTo>
                  <a:cubicBezTo>
                    <a:pt x="42966" y="247650"/>
                    <a:pt x="34674" y="240077"/>
                    <a:pt x="34674" y="230231"/>
                  </a:cubicBezTo>
                  <a:lnTo>
                    <a:pt x="34674" y="182519"/>
                  </a:lnTo>
                  <a:cubicBezTo>
                    <a:pt x="14322" y="174945"/>
                    <a:pt x="0" y="156012"/>
                    <a:pt x="0" y="133292"/>
                  </a:cubicBezTo>
                  <a:cubicBezTo>
                    <a:pt x="0" y="109814"/>
                    <a:pt x="14322" y="90881"/>
                    <a:pt x="34674" y="83307"/>
                  </a:cubicBezTo>
                  <a:close/>
                </a:path>
              </a:pathLst>
            </a:cu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2" name="Rectangle 415">
              <a:extLst>
                <a:ext uri="{FF2B5EF4-FFF2-40B4-BE49-F238E27FC236}">
                  <a16:creationId xmlns:a16="http://schemas.microsoft.com/office/drawing/2014/main" id="{89E85BE9-ADBD-43B5-ADA2-4F5454E3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5663" y="8382000"/>
              <a:ext cx="65088" cy="733425"/>
            </a:xfrm>
            <a:prstGeom prst="rect">
              <a:avLst/>
            </a:prstGeom>
            <a:solidFill>
              <a:srgbClr val="40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3" name="Freeform 418">
              <a:extLst>
                <a:ext uri="{FF2B5EF4-FFF2-40B4-BE49-F238E27FC236}">
                  <a16:creationId xmlns:a16="http://schemas.microsoft.com/office/drawing/2014/main" id="{A5F8B887-7AB7-41ED-9DCD-744371749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3800" y="7685088"/>
              <a:ext cx="935038" cy="442913"/>
            </a:xfrm>
            <a:custGeom>
              <a:avLst/>
              <a:gdLst>
                <a:gd name="T0" fmla="*/ 29 w 1227"/>
                <a:gd name="T1" fmla="*/ 582 h 582"/>
                <a:gd name="T2" fmla="*/ 1198 w 1227"/>
                <a:gd name="T3" fmla="*/ 582 h 582"/>
                <a:gd name="T4" fmla="*/ 1227 w 1227"/>
                <a:gd name="T5" fmla="*/ 553 h 582"/>
                <a:gd name="T6" fmla="*/ 1227 w 1227"/>
                <a:gd name="T7" fmla="*/ 21 h 582"/>
                <a:gd name="T8" fmla="*/ 1198 w 1227"/>
                <a:gd name="T9" fmla="*/ 0 h 582"/>
                <a:gd name="T10" fmla="*/ 29 w 1227"/>
                <a:gd name="T11" fmla="*/ 0 h 582"/>
                <a:gd name="T12" fmla="*/ 0 w 1227"/>
                <a:gd name="T13" fmla="*/ 21 h 582"/>
                <a:gd name="T14" fmla="*/ 0 w 1227"/>
                <a:gd name="T15" fmla="*/ 553 h 582"/>
                <a:gd name="T16" fmla="*/ 29 w 1227"/>
                <a:gd name="T17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582">
                  <a:moveTo>
                    <a:pt x="29" y="582"/>
                  </a:moveTo>
                  <a:lnTo>
                    <a:pt x="1198" y="582"/>
                  </a:lnTo>
                  <a:cubicBezTo>
                    <a:pt x="1214" y="582"/>
                    <a:pt x="1227" y="569"/>
                    <a:pt x="1227" y="553"/>
                  </a:cubicBezTo>
                  <a:lnTo>
                    <a:pt x="1227" y="21"/>
                  </a:lnTo>
                  <a:cubicBezTo>
                    <a:pt x="1227" y="9"/>
                    <a:pt x="1214" y="0"/>
                    <a:pt x="1198" y="0"/>
                  </a:cubicBezTo>
                  <a:lnTo>
                    <a:pt x="29" y="0"/>
                  </a:lnTo>
                  <a:cubicBezTo>
                    <a:pt x="13" y="0"/>
                    <a:pt x="0" y="9"/>
                    <a:pt x="0" y="21"/>
                  </a:cubicBezTo>
                  <a:lnTo>
                    <a:pt x="0" y="553"/>
                  </a:lnTo>
                  <a:cubicBezTo>
                    <a:pt x="0" y="569"/>
                    <a:pt x="13" y="582"/>
                    <a:pt x="29" y="582"/>
                  </a:cubicBezTo>
                  <a:close/>
                </a:path>
              </a:pathLst>
            </a:custGeom>
            <a:solidFill>
              <a:srgbClr val="288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4" name="Rectangle 419">
              <a:extLst>
                <a:ext uri="{FF2B5EF4-FFF2-40B4-BE49-F238E27FC236}">
                  <a16:creationId xmlns:a16="http://schemas.microsoft.com/office/drawing/2014/main" id="{F51D9A57-EF2A-473A-86D5-1A9BF74D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4438" y="7313613"/>
              <a:ext cx="893763" cy="371475"/>
            </a:xfrm>
            <a:prstGeom prst="rect">
              <a:avLst/>
            </a:pr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5" name="Freeform 420">
              <a:extLst>
                <a:ext uri="{FF2B5EF4-FFF2-40B4-BE49-F238E27FC236}">
                  <a16:creationId xmlns:a16="http://schemas.microsoft.com/office/drawing/2014/main" id="{41A2945F-D73C-4B2F-8501-80B2D65CB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4438" y="7470775"/>
              <a:ext cx="666750" cy="214313"/>
            </a:xfrm>
            <a:custGeom>
              <a:avLst/>
              <a:gdLst>
                <a:gd name="T0" fmla="*/ 0 w 876"/>
                <a:gd name="T1" fmla="*/ 59 h 281"/>
                <a:gd name="T2" fmla="*/ 0 w 876"/>
                <a:gd name="T3" fmla="*/ 281 h 281"/>
                <a:gd name="T4" fmla="*/ 876 w 876"/>
                <a:gd name="T5" fmla="*/ 281 h 281"/>
                <a:gd name="T6" fmla="*/ 174 w 876"/>
                <a:gd name="T7" fmla="*/ 0 h 281"/>
                <a:gd name="T8" fmla="*/ 0 w 876"/>
                <a:gd name="T9" fmla="*/ 5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281">
                  <a:moveTo>
                    <a:pt x="0" y="59"/>
                  </a:moveTo>
                  <a:lnTo>
                    <a:pt x="0" y="281"/>
                  </a:lnTo>
                  <a:lnTo>
                    <a:pt x="876" y="281"/>
                  </a:lnTo>
                  <a:cubicBezTo>
                    <a:pt x="555" y="134"/>
                    <a:pt x="330" y="0"/>
                    <a:pt x="174" y="0"/>
                  </a:cubicBezTo>
                  <a:cubicBezTo>
                    <a:pt x="109" y="0"/>
                    <a:pt x="49" y="22"/>
                    <a:pt x="0" y="59"/>
                  </a:cubicBezTo>
                  <a:close/>
                </a:path>
              </a:pathLst>
            </a:custGeom>
            <a:solidFill>
              <a:srgbClr val="40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6" name="Freeform 421">
              <a:extLst>
                <a:ext uri="{FF2B5EF4-FFF2-40B4-BE49-F238E27FC236}">
                  <a16:creationId xmlns:a16="http://schemas.microsoft.com/office/drawing/2014/main" id="{CAEF98D2-3B85-46CD-8DA3-21466C8B8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1150" y="7461250"/>
              <a:ext cx="527050" cy="223838"/>
            </a:xfrm>
            <a:custGeom>
              <a:avLst/>
              <a:gdLst>
                <a:gd name="T0" fmla="*/ 692 w 692"/>
                <a:gd name="T1" fmla="*/ 0 h 293"/>
                <a:gd name="T2" fmla="*/ 14 w 692"/>
                <a:gd name="T3" fmla="*/ 283 h 293"/>
                <a:gd name="T4" fmla="*/ 0 w 692"/>
                <a:gd name="T5" fmla="*/ 293 h 293"/>
                <a:gd name="T6" fmla="*/ 692 w 692"/>
                <a:gd name="T7" fmla="*/ 293 h 293"/>
                <a:gd name="T8" fmla="*/ 692 w 692"/>
                <a:gd name="T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293">
                  <a:moveTo>
                    <a:pt x="692" y="0"/>
                  </a:moveTo>
                  <a:cubicBezTo>
                    <a:pt x="536" y="18"/>
                    <a:pt x="318" y="146"/>
                    <a:pt x="14" y="283"/>
                  </a:cubicBezTo>
                  <a:cubicBezTo>
                    <a:pt x="8" y="286"/>
                    <a:pt x="3" y="290"/>
                    <a:pt x="0" y="293"/>
                  </a:cubicBezTo>
                  <a:lnTo>
                    <a:pt x="692" y="29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163DB95-0F1B-4AD7-8EBD-EB802FE0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3799" y="7265988"/>
              <a:ext cx="935038" cy="461963"/>
            </a:xfrm>
            <a:custGeom>
              <a:avLst/>
              <a:gdLst>
                <a:gd name="connsiteX0" fmla="*/ 22100 w 935038"/>
                <a:gd name="connsiteY0" fmla="*/ 419100 h 461963"/>
                <a:gd name="connsiteX1" fmla="*/ 912938 w 935038"/>
                <a:gd name="connsiteY1" fmla="*/ 419100 h 461963"/>
                <a:gd name="connsiteX2" fmla="*/ 935038 w 935038"/>
                <a:gd name="connsiteY2" fmla="*/ 420631 h 461963"/>
                <a:gd name="connsiteX3" fmla="*/ 935038 w 935038"/>
                <a:gd name="connsiteY3" fmla="*/ 460432 h 461963"/>
                <a:gd name="connsiteX4" fmla="*/ 912938 w 935038"/>
                <a:gd name="connsiteY4" fmla="*/ 461963 h 461963"/>
                <a:gd name="connsiteX5" fmla="*/ 22100 w 935038"/>
                <a:gd name="connsiteY5" fmla="*/ 461963 h 461963"/>
                <a:gd name="connsiteX6" fmla="*/ 0 w 935038"/>
                <a:gd name="connsiteY6" fmla="*/ 460432 h 461963"/>
                <a:gd name="connsiteX7" fmla="*/ 0 w 935038"/>
                <a:gd name="connsiteY7" fmla="*/ 420631 h 461963"/>
                <a:gd name="connsiteX8" fmla="*/ 22100 w 935038"/>
                <a:gd name="connsiteY8" fmla="*/ 419100 h 461963"/>
                <a:gd name="connsiteX9" fmla="*/ 125388 w 935038"/>
                <a:gd name="connsiteY9" fmla="*/ 195262 h 461963"/>
                <a:gd name="connsiteX10" fmla="*/ 649312 w 935038"/>
                <a:gd name="connsiteY10" fmla="*/ 195262 h 461963"/>
                <a:gd name="connsiteX11" fmla="*/ 687388 w 935038"/>
                <a:gd name="connsiteY11" fmla="*/ 233362 h 461963"/>
                <a:gd name="connsiteX12" fmla="*/ 649312 w 935038"/>
                <a:gd name="connsiteY12" fmla="*/ 271462 h 461963"/>
                <a:gd name="connsiteX13" fmla="*/ 125388 w 935038"/>
                <a:gd name="connsiteY13" fmla="*/ 271462 h 461963"/>
                <a:gd name="connsiteX14" fmla="*/ 87312 w 935038"/>
                <a:gd name="connsiteY14" fmla="*/ 233362 h 461963"/>
                <a:gd name="connsiteX15" fmla="*/ 125388 w 935038"/>
                <a:gd name="connsiteY15" fmla="*/ 195262 h 461963"/>
                <a:gd name="connsiteX16" fmla="*/ 22100 w 935038"/>
                <a:gd name="connsiteY16" fmla="*/ 0 h 461963"/>
                <a:gd name="connsiteX17" fmla="*/ 912938 w 935038"/>
                <a:gd name="connsiteY17" fmla="*/ 0 h 461963"/>
                <a:gd name="connsiteX18" fmla="*/ 935038 w 935038"/>
                <a:gd name="connsiteY18" fmla="*/ 2304 h 461963"/>
                <a:gd name="connsiteX19" fmla="*/ 935038 w 935038"/>
                <a:gd name="connsiteY19" fmla="*/ 46088 h 461963"/>
                <a:gd name="connsiteX20" fmla="*/ 912938 w 935038"/>
                <a:gd name="connsiteY20" fmla="*/ 47625 h 461963"/>
                <a:gd name="connsiteX21" fmla="*/ 22100 w 935038"/>
                <a:gd name="connsiteY21" fmla="*/ 47625 h 461963"/>
                <a:gd name="connsiteX22" fmla="*/ 0 w 935038"/>
                <a:gd name="connsiteY22" fmla="*/ 46088 h 461963"/>
                <a:gd name="connsiteX23" fmla="*/ 0 w 935038"/>
                <a:gd name="connsiteY23" fmla="*/ 2304 h 461963"/>
                <a:gd name="connsiteX24" fmla="*/ 22100 w 935038"/>
                <a:gd name="connsiteY24" fmla="*/ 0 h 46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5038" h="461963">
                  <a:moveTo>
                    <a:pt x="22100" y="419100"/>
                  </a:moveTo>
                  <a:lnTo>
                    <a:pt x="912938" y="419100"/>
                  </a:lnTo>
                  <a:cubicBezTo>
                    <a:pt x="925132" y="419100"/>
                    <a:pt x="935038" y="419866"/>
                    <a:pt x="935038" y="420631"/>
                  </a:cubicBezTo>
                  <a:lnTo>
                    <a:pt x="935038" y="460432"/>
                  </a:lnTo>
                  <a:cubicBezTo>
                    <a:pt x="935038" y="461198"/>
                    <a:pt x="925132" y="461963"/>
                    <a:pt x="912938" y="461963"/>
                  </a:cubicBezTo>
                  <a:lnTo>
                    <a:pt x="22100" y="461963"/>
                  </a:lnTo>
                  <a:cubicBezTo>
                    <a:pt x="9906" y="461963"/>
                    <a:pt x="0" y="461198"/>
                    <a:pt x="0" y="460432"/>
                  </a:cubicBezTo>
                  <a:lnTo>
                    <a:pt x="0" y="420631"/>
                  </a:lnTo>
                  <a:cubicBezTo>
                    <a:pt x="0" y="419866"/>
                    <a:pt x="9906" y="419100"/>
                    <a:pt x="22100" y="419100"/>
                  </a:cubicBezTo>
                  <a:close/>
                  <a:moveTo>
                    <a:pt x="125388" y="195262"/>
                  </a:moveTo>
                  <a:lnTo>
                    <a:pt x="649312" y="195262"/>
                  </a:lnTo>
                  <a:cubicBezTo>
                    <a:pt x="670634" y="195262"/>
                    <a:pt x="687388" y="212788"/>
                    <a:pt x="687388" y="233362"/>
                  </a:cubicBezTo>
                  <a:cubicBezTo>
                    <a:pt x="687388" y="253936"/>
                    <a:pt x="670634" y="271462"/>
                    <a:pt x="649312" y="271462"/>
                  </a:cubicBezTo>
                  <a:lnTo>
                    <a:pt x="125388" y="271462"/>
                  </a:lnTo>
                  <a:cubicBezTo>
                    <a:pt x="104066" y="271462"/>
                    <a:pt x="87312" y="253936"/>
                    <a:pt x="87312" y="233362"/>
                  </a:cubicBezTo>
                  <a:cubicBezTo>
                    <a:pt x="87312" y="212788"/>
                    <a:pt x="104066" y="195262"/>
                    <a:pt x="125388" y="195262"/>
                  </a:cubicBezTo>
                  <a:close/>
                  <a:moveTo>
                    <a:pt x="22100" y="0"/>
                  </a:moveTo>
                  <a:lnTo>
                    <a:pt x="912938" y="0"/>
                  </a:lnTo>
                  <a:cubicBezTo>
                    <a:pt x="925132" y="0"/>
                    <a:pt x="935038" y="768"/>
                    <a:pt x="935038" y="2304"/>
                  </a:cubicBezTo>
                  <a:lnTo>
                    <a:pt x="935038" y="46088"/>
                  </a:lnTo>
                  <a:cubicBezTo>
                    <a:pt x="935038" y="46857"/>
                    <a:pt x="925132" y="47625"/>
                    <a:pt x="912938" y="47625"/>
                  </a:cubicBezTo>
                  <a:lnTo>
                    <a:pt x="22100" y="47625"/>
                  </a:lnTo>
                  <a:cubicBezTo>
                    <a:pt x="9906" y="47625"/>
                    <a:pt x="0" y="46857"/>
                    <a:pt x="0" y="46088"/>
                  </a:cubicBezTo>
                  <a:lnTo>
                    <a:pt x="0" y="2304"/>
                  </a:lnTo>
                  <a:cubicBezTo>
                    <a:pt x="0" y="768"/>
                    <a:pt x="9906" y="0"/>
                    <a:pt x="221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8" name="Oval 425">
              <a:extLst>
                <a:ext uri="{FF2B5EF4-FFF2-40B4-BE49-F238E27FC236}">
                  <a16:creationId xmlns:a16="http://schemas.microsoft.com/office/drawing/2014/main" id="{A4D6FAB6-FFA3-4E1D-9704-DD4E4EFF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0825" y="8459788"/>
              <a:ext cx="280988" cy="66675"/>
            </a:xfrm>
            <a:prstGeom prst="ellipse">
              <a:avLst/>
            </a:pr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59B3FD1-5BA8-4E2F-9AED-DE3D7C326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5475" y="9093200"/>
              <a:ext cx="114300" cy="42863"/>
            </a:xfrm>
            <a:custGeom>
              <a:avLst/>
              <a:gdLst>
                <a:gd name="T0" fmla="*/ 0 w 151"/>
                <a:gd name="T1" fmla="*/ 0 h 55"/>
                <a:gd name="T2" fmla="*/ 20 w 151"/>
                <a:gd name="T3" fmla="*/ 55 h 55"/>
                <a:gd name="T4" fmla="*/ 132 w 151"/>
                <a:gd name="T5" fmla="*/ 55 h 55"/>
                <a:gd name="T6" fmla="*/ 151 w 151"/>
                <a:gd name="T7" fmla="*/ 0 h 55"/>
                <a:gd name="T8" fmla="*/ 0 w 15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5">
                  <a:moveTo>
                    <a:pt x="0" y="0"/>
                  </a:moveTo>
                  <a:lnTo>
                    <a:pt x="20" y="55"/>
                  </a:lnTo>
                  <a:lnTo>
                    <a:pt x="132" y="55"/>
                  </a:lnTo>
                  <a:lnTo>
                    <a:pt x="1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1A8801C-71FD-41DE-BC7E-9C290D747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1588" y="8978900"/>
              <a:ext cx="779464" cy="114300"/>
            </a:xfrm>
            <a:custGeom>
              <a:avLst/>
              <a:gdLst>
                <a:gd name="connsiteX0" fmla="*/ 584200 w 779464"/>
                <a:gd name="connsiteY0" fmla="*/ 0 h 114300"/>
                <a:gd name="connsiteX1" fmla="*/ 779464 w 779464"/>
                <a:gd name="connsiteY1" fmla="*/ 0 h 114300"/>
                <a:gd name="connsiteX2" fmla="*/ 739194 w 779464"/>
                <a:gd name="connsiteY2" fmla="*/ 114300 h 114300"/>
                <a:gd name="connsiteX3" fmla="*/ 624468 w 779464"/>
                <a:gd name="connsiteY3" fmla="*/ 114300 h 114300"/>
                <a:gd name="connsiteX4" fmla="*/ 0 w 779464"/>
                <a:gd name="connsiteY4" fmla="*/ 0 h 114300"/>
                <a:gd name="connsiteX5" fmla="*/ 196850 w 779464"/>
                <a:gd name="connsiteY5" fmla="*/ 0 h 114300"/>
                <a:gd name="connsiteX6" fmla="*/ 156254 w 779464"/>
                <a:gd name="connsiteY6" fmla="*/ 114300 h 114300"/>
                <a:gd name="connsiteX7" fmla="*/ 40596 w 779464"/>
                <a:gd name="connsiteY7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9464" h="114300">
                  <a:moveTo>
                    <a:pt x="584200" y="0"/>
                  </a:moveTo>
                  <a:lnTo>
                    <a:pt x="779464" y="0"/>
                  </a:lnTo>
                  <a:lnTo>
                    <a:pt x="739194" y="114300"/>
                  </a:lnTo>
                  <a:lnTo>
                    <a:pt x="624468" y="114300"/>
                  </a:lnTo>
                  <a:close/>
                  <a:moveTo>
                    <a:pt x="0" y="0"/>
                  </a:moveTo>
                  <a:lnTo>
                    <a:pt x="196850" y="0"/>
                  </a:lnTo>
                  <a:lnTo>
                    <a:pt x="156254" y="114300"/>
                  </a:lnTo>
                  <a:lnTo>
                    <a:pt x="40596" y="114300"/>
                  </a:lnTo>
                  <a:close/>
                </a:path>
              </a:pathLst>
            </a:cu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C1EF0AC2-1323-40D7-BC85-488A0C84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2863" y="9093200"/>
              <a:ext cx="114300" cy="42863"/>
            </a:xfrm>
            <a:custGeom>
              <a:avLst/>
              <a:gdLst>
                <a:gd name="T0" fmla="*/ 0 w 151"/>
                <a:gd name="T1" fmla="*/ 0 h 55"/>
                <a:gd name="T2" fmla="*/ 19 w 151"/>
                <a:gd name="T3" fmla="*/ 55 h 55"/>
                <a:gd name="T4" fmla="*/ 132 w 151"/>
                <a:gd name="T5" fmla="*/ 55 h 55"/>
                <a:gd name="T6" fmla="*/ 151 w 151"/>
                <a:gd name="T7" fmla="*/ 0 h 55"/>
                <a:gd name="T8" fmla="*/ 0 w 15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5">
                  <a:moveTo>
                    <a:pt x="0" y="0"/>
                  </a:moveTo>
                  <a:lnTo>
                    <a:pt x="19" y="55"/>
                  </a:lnTo>
                  <a:lnTo>
                    <a:pt x="132" y="55"/>
                  </a:lnTo>
                  <a:lnTo>
                    <a:pt x="1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66499178-26B0-4F90-9E81-0388A2903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5312" y="8462962"/>
              <a:ext cx="184152" cy="977900"/>
            </a:xfrm>
            <a:custGeom>
              <a:avLst/>
              <a:gdLst>
                <a:gd name="connsiteX0" fmla="*/ 0 w 184152"/>
                <a:gd name="connsiteY0" fmla="*/ 0 h 977900"/>
                <a:gd name="connsiteX1" fmla="*/ 184152 w 184152"/>
                <a:gd name="connsiteY1" fmla="*/ 0 h 977900"/>
                <a:gd name="connsiteX2" fmla="*/ 166726 w 184152"/>
                <a:gd name="connsiteY2" fmla="*/ 95250 h 977900"/>
                <a:gd name="connsiteX3" fmla="*/ 184152 w 184152"/>
                <a:gd name="connsiteY3" fmla="*/ 95250 h 977900"/>
                <a:gd name="connsiteX4" fmla="*/ 166436 w 184152"/>
                <a:gd name="connsiteY4" fmla="*/ 192087 h 977900"/>
                <a:gd name="connsiteX5" fmla="*/ 184152 w 184152"/>
                <a:gd name="connsiteY5" fmla="*/ 192087 h 977900"/>
                <a:gd name="connsiteX6" fmla="*/ 166434 w 184152"/>
                <a:gd name="connsiteY6" fmla="*/ 288925 h 977900"/>
                <a:gd name="connsiteX7" fmla="*/ 184152 w 184152"/>
                <a:gd name="connsiteY7" fmla="*/ 288925 h 977900"/>
                <a:gd name="connsiteX8" fmla="*/ 166436 w 184152"/>
                <a:gd name="connsiteY8" fmla="*/ 385762 h 977900"/>
                <a:gd name="connsiteX9" fmla="*/ 184152 w 184152"/>
                <a:gd name="connsiteY9" fmla="*/ 385762 h 977900"/>
                <a:gd name="connsiteX10" fmla="*/ 166726 w 184152"/>
                <a:gd name="connsiteY10" fmla="*/ 481012 h 977900"/>
                <a:gd name="connsiteX11" fmla="*/ 184152 w 184152"/>
                <a:gd name="connsiteY11" fmla="*/ 481012 h 977900"/>
                <a:gd name="connsiteX12" fmla="*/ 166434 w 184152"/>
                <a:gd name="connsiteY12" fmla="*/ 577850 h 977900"/>
                <a:gd name="connsiteX13" fmla="*/ 184152 w 184152"/>
                <a:gd name="connsiteY13" fmla="*/ 577850 h 977900"/>
                <a:gd name="connsiteX14" fmla="*/ 166726 w 184152"/>
                <a:gd name="connsiteY14" fmla="*/ 673100 h 977900"/>
                <a:gd name="connsiteX15" fmla="*/ 184152 w 184152"/>
                <a:gd name="connsiteY15" fmla="*/ 673100 h 977900"/>
                <a:gd name="connsiteX16" fmla="*/ 166436 w 184152"/>
                <a:gd name="connsiteY16" fmla="*/ 769937 h 977900"/>
                <a:gd name="connsiteX17" fmla="*/ 184152 w 184152"/>
                <a:gd name="connsiteY17" fmla="*/ 769937 h 977900"/>
                <a:gd name="connsiteX18" fmla="*/ 146104 w 184152"/>
                <a:gd name="connsiteY18" fmla="*/ 977900 h 977900"/>
                <a:gd name="connsiteX19" fmla="*/ 37288 w 184152"/>
                <a:gd name="connsiteY19" fmla="*/ 977900 h 977900"/>
                <a:gd name="connsiteX20" fmla="*/ 0 w 184152"/>
                <a:gd name="connsiteY20" fmla="*/ 769937 h 977900"/>
                <a:gd name="connsiteX21" fmla="*/ 17362 w 184152"/>
                <a:gd name="connsiteY21" fmla="*/ 769937 h 977900"/>
                <a:gd name="connsiteX22" fmla="*/ 0 w 184152"/>
                <a:gd name="connsiteY22" fmla="*/ 673100 h 977900"/>
                <a:gd name="connsiteX23" fmla="*/ 17078 w 184152"/>
                <a:gd name="connsiteY23" fmla="*/ 673100 h 977900"/>
                <a:gd name="connsiteX24" fmla="*/ 0 w 184152"/>
                <a:gd name="connsiteY24" fmla="*/ 577850 h 977900"/>
                <a:gd name="connsiteX25" fmla="*/ 17364 w 184152"/>
                <a:gd name="connsiteY25" fmla="*/ 577850 h 977900"/>
                <a:gd name="connsiteX26" fmla="*/ 0 w 184152"/>
                <a:gd name="connsiteY26" fmla="*/ 481012 h 977900"/>
                <a:gd name="connsiteX27" fmla="*/ 17078 w 184152"/>
                <a:gd name="connsiteY27" fmla="*/ 481012 h 977900"/>
                <a:gd name="connsiteX28" fmla="*/ 0 w 184152"/>
                <a:gd name="connsiteY28" fmla="*/ 385762 h 977900"/>
                <a:gd name="connsiteX29" fmla="*/ 17362 w 184152"/>
                <a:gd name="connsiteY29" fmla="*/ 385762 h 977900"/>
                <a:gd name="connsiteX30" fmla="*/ 0 w 184152"/>
                <a:gd name="connsiteY30" fmla="*/ 288925 h 977900"/>
                <a:gd name="connsiteX31" fmla="*/ 17364 w 184152"/>
                <a:gd name="connsiteY31" fmla="*/ 288925 h 977900"/>
                <a:gd name="connsiteX32" fmla="*/ 0 w 184152"/>
                <a:gd name="connsiteY32" fmla="*/ 192087 h 977900"/>
                <a:gd name="connsiteX33" fmla="*/ 17362 w 184152"/>
                <a:gd name="connsiteY33" fmla="*/ 192087 h 977900"/>
                <a:gd name="connsiteX34" fmla="*/ 0 w 184152"/>
                <a:gd name="connsiteY34" fmla="*/ 95250 h 977900"/>
                <a:gd name="connsiteX35" fmla="*/ 17078 w 184152"/>
                <a:gd name="connsiteY35" fmla="*/ 9525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152" h="977900">
                  <a:moveTo>
                    <a:pt x="0" y="0"/>
                  </a:moveTo>
                  <a:lnTo>
                    <a:pt x="184152" y="0"/>
                  </a:lnTo>
                  <a:lnTo>
                    <a:pt x="166726" y="95250"/>
                  </a:lnTo>
                  <a:lnTo>
                    <a:pt x="184152" y="95250"/>
                  </a:lnTo>
                  <a:lnTo>
                    <a:pt x="166436" y="192087"/>
                  </a:lnTo>
                  <a:lnTo>
                    <a:pt x="184152" y="192087"/>
                  </a:lnTo>
                  <a:lnTo>
                    <a:pt x="166434" y="288925"/>
                  </a:lnTo>
                  <a:lnTo>
                    <a:pt x="184152" y="288925"/>
                  </a:lnTo>
                  <a:lnTo>
                    <a:pt x="166436" y="385762"/>
                  </a:lnTo>
                  <a:lnTo>
                    <a:pt x="184152" y="385762"/>
                  </a:lnTo>
                  <a:lnTo>
                    <a:pt x="166726" y="481012"/>
                  </a:lnTo>
                  <a:lnTo>
                    <a:pt x="184152" y="481012"/>
                  </a:lnTo>
                  <a:lnTo>
                    <a:pt x="166434" y="577850"/>
                  </a:lnTo>
                  <a:lnTo>
                    <a:pt x="184152" y="577850"/>
                  </a:lnTo>
                  <a:lnTo>
                    <a:pt x="166726" y="673100"/>
                  </a:lnTo>
                  <a:lnTo>
                    <a:pt x="184152" y="673100"/>
                  </a:lnTo>
                  <a:lnTo>
                    <a:pt x="166436" y="769937"/>
                  </a:lnTo>
                  <a:lnTo>
                    <a:pt x="184152" y="769937"/>
                  </a:lnTo>
                  <a:lnTo>
                    <a:pt x="146104" y="977900"/>
                  </a:lnTo>
                  <a:lnTo>
                    <a:pt x="37288" y="977900"/>
                  </a:lnTo>
                  <a:lnTo>
                    <a:pt x="0" y="769937"/>
                  </a:lnTo>
                  <a:lnTo>
                    <a:pt x="17362" y="769937"/>
                  </a:lnTo>
                  <a:lnTo>
                    <a:pt x="0" y="673100"/>
                  </a:lnTo>
                  <a:lnTo>
                    <a:pt x="17078" y="673100"/>
                  </a:lnTo>
                  <a:lnTo>
                    <a:pt x="0" y="577850"/>
                  </a:lnTo>
                  <a:lnTo>
                    <a:pt x="17364" y="577850"/>
                  </a:lnTo>
                  <a:lnTo>
                    <a:pt x="0" y="481012"/>
                  </a:lnTo>
                  <a:lnTo>
                    <a:pt x="17078" y="481012"/>
                  </a:lnTo>
                  <a:lnTo>
                    <a:pt x="0" y="385762"/>
                  </a:lnTo>
                  <a:lnTo>
                    <a:pt x="17362" y="385762"/>
                  </a:lnTo>
                  <a:lnTo>
                    <a:pt x="0" y="288925"/>
                  </a:lnTo>
                  <a:lnTo>
                    <a:pt x="17364" y="288925"/>
                  </a:lnTo>
                  <a:lnTo>
                    <a:pt x="0" y="192087"/>
                  </a:lnTo>
                  <a:lnTo>
                    <a:pt x="17362" y="192087"/>
                  </a:lnTo>
                  <a:lnTo>
                    <a:pt x="0" y="95250"/>
                  </a:lnTo>
                  <a:lnTo>
                    <a:pt x="17078" y="95250"/>
                  </a:lnTo>
                  <a:close/>
                </a:path>
              </a:pathLst>
            </a:custGeom>
            <a:solidFill>
              <a:srgbClr val="80C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2C3323B-F758-462C-9495-3C006ADF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8323" y="8437563"/>
              <a:ext cx="238126" cy="795337"/>
            </a:xfrm>
            <a:custGeom>
              <a:avLst/>
              <a:gdLst>
                <a:gd name="connsiteX0" fmla="*/ 12134 w 238126"/>
                <a:gd name="connsiteY0" fmla="*/ 769937 h 795337"/>
                <a:gd name="connsiteX1" fmla="*/ 225992 w 238126"/>
                <a:gd name="connsiteY1" fmla="*/ 769937 h 795337"/>
                <a:gd name="connsiteX2" fmla="*/ 238126 w 238126"/>
                <a:gd name="connsiteY2" fmla="*/ 782637 h 795337"/>
                <a:gd name="connsiteX3" fmla="*/ 225992 w 238126"/>
                <a:gd name="connsiteY3" fmla="*/ 795337 h 795337"/>
                <a:gd name="connsiteX4" fmla="*/ 12134 w 238126"/>
                <a:gd name="connsiteY4" fmla="*/ 795337 h 795337"/>
                <a:gd name="connsiteX5" fmla="*/ 0 w 238126"/>
                <a:gd name="connsiteY5" fmla="*/ 782637 h 795337"/>
                <a:gd name="connsiteX6" fmla="*/ 12134 w 238126"/>
                <a:gd name="connsiteY6" fmla="*/ 769937 h 795337"/>
                <a:gd name="connsiteX7" fmla="*/ 12134 w 238126"/>
                <a:gd name="connsiteY7" fmla="*/ 674687 h 795337"/>
                <a:gd name="connsiteX8" fmla="*/ 225992 w 238126"/>
                <a:gd name="connsiteY8" fmla="*/ 674687 h 795337"/>
                <a:gd name="connsiteX9" fmla="*/ 238126 w 238126"/>
                <a:gd name="connsiteY9" fmla="*/ 686593 h 795337"/>
                <a:gd name="connsiteX10" fmla="*/ 225992 w 238126"/>
                <a:gd name="connsiteY10" fmla="*/ 698500 h 795337"/>
                <a:gd name="connsiteX11" fmla="*/ 12134 w 238126"/>
                <a:gd name="connsiteY11" fmla="*/ 698500 h 795337"/>
                <a:gd name="connsiteX12" fmla="*/ 0 w 238126"/>
                <a:gd name="connsiteY12" fmla="*/ 686593 h 795337"/>
                <a:gd name="connsiteX13" fmla="*/ 12134 w 238126"/>
                <a:gd name="connsiteY13" fmla="*/ 674687 h 795337"/>
                <a:gd name="connsiteX14" fmla="*/ 12134 w 238126"/>
                <a:gd name="connsiteY14" fmla="*/ 577850 h 795337"/>
                <a:gd name="connsiteX15" fmla="*/ 225992 w 238126"/>
                <a:gd name="connsiteY15" fmla="*/ 577850 h 795337"/>
                <a:gd name="connsiteX16" fmla="*/ 238126 w 238126"/>
                <a:gd name="connsiteY16" fmla="*/ 590165 h 795337"/>
                <a:gd name="connsiteX17" fmla="*/ 225992 w 238126"/>
                <a:gd name="connsiteY17" fmla="*/ 603250 h 795337"/>
                <a:gd name="connsiteX18" fmla="*/ 12134 w 238126"/>
                <a:gd name="connsiteY18" fmla="*/ 603250 h 795337"/>
                <a:gd name="connsiteX19" fmla="*/ 0 w 238126"/>
                <a:gd name="connsiteY19" fmla="*/ 590165 h 795337"/>
                <a:gd name="connsiteX20" fmla="*/ 12134 w 238126"/>
                <a:gd name="connsiteY20" fmla="*/ 577850 h 795337"/>
                <a:gd name="connsiteX21" fmla="*/ 12134 w 238126"/>
                <a:gd name="connsiteY21" fmla="*/ 482600 h 795337"/>
                <a:gd name="connsiteX22" fmla="*/ 225992 w 238126"/>
                <a:gd name="connsiteY22" fmla="*/ 482600 h 795337"/>
                <a:gd name="connsiteX23" fmla="*/ 238126 w 238126"/>
                <a:gd name="connsiteY23" fmla="*/ 494507 h 795337"/>
                <a:gd name="connsiteX24" fmla="*/ 225992 w 238126"/>
                <a:gd name="connsiteY24" fmla="*/ 506413 h 795337"/>
                <a:gd name="connsiteX25" fmla="*/ 12134 w 238126"/>
                <a:gd name="connsiteY25" fmla="*/ 506413 h 795337"/>
                <a:gd name="connsiteX26" fmla="*/ 0 w 238126"/>
                <a:gd name="connsiteY26" fmla="*/ 494507 h 795337"/>
                <a:gd name="connsiteX27" fmla="*/ 12134 w 238126"/>
                <a:gd name="connsiteY27" fmla="*/ 482600 h 795337"/>
                <a:gd name="connsiteX28" fmla="*/ 12134 w 238126"/>
                <a:gd name="connsiteY28" fmla="*/ 385762 h 795337"/>
                <a:gd name="connsiteX29" fmla="*/ 225992 w 238126"/>
                <a:gd name="connsiteY29" fmla="*/ 385762 h 795337"/>
                <a:gd name="connsiteX30" fmla="*/ 238126 w 238126"/>
                <a:gd name="connsiteY30" fmla="*/ 398077 h 795337"/>
                <a:gd name="connsiteX31" fmla="*/ 225992 w 238126"/>
                <a:gd name="connsiteY31" fmla="*/ 411162 h 795337"/>
                <a:gd name="connsiteX32" fmla="*/ 12134 w 238126"/>
                <a:gd name="connsiteY32" fmla="*/ 411162 h 795337"/>
                <a:gd name="connsiteX33" fmla="*/ 0 w 238126"/>
                <a:gd name="connsiteY33" fmla="*/ 398077 h 795337"/>
                <a:gd name="connsiteX34" fmla="*/ 12134 w 238126"/>
                <a:gd name="connsiteY34" fmla="*/ 385762 h 795337"/>
                <a:gd name="connsiteX35" fmla="*/ 12134 w 238126"/>
                <a:gd name="connsiteY35" fmla="*/ 288925 h 795337"/>
                <a:gd name="connsiteX36" fmla="*/ 225992 w 238126"/>
                <a:gd name="connsiteY36" fmla="*/ 288925 h 795337"/>
                <a:gd name="connsiteX37" fmla="*/ 238126 w 238126"/>
                <a:gd name="connsiteY37" fmla="*/ 301625 h 795337"/>
                <a:gd name="connsiteX38" fmla="*/ 225992 w 238126"/>
                <a:gd name="connsiteY38" fmla="*/ 314325 h 795337"/>
                <a:gd name="connsiteX39" fmla="*/ 12134 w 238126"/>
                <a:gd name="connsiteY39" fmla="*/ 314325 h 795337"/>
                <a:gd name="connsiteX40" fmla="*/ 0 w 238126"/>
                <a:gd name="connsiteY40" fmla="*/ 301625 h 795337"/>
                <a:gd name="connsiteX41" fmla="*/ 12134 w 238126"/>
                <a:gd name="connsiteY41" fmla="*/ 288925 h 795337"/>
                <a:gd name="connsiteX42" fmla="*/ 12134 w 238126"/>
                <a:gd name="connsiteY42" fmla="*/ 193675 h 795337"/>
                <a:gd name="connsiteX43" fmla="*/ 225992 w 238126"/>
                <a:gd name="connsiteY43" fmla="*/ 193675 h 795337"/>
                <a:gd name="connsiteX44" fmla="*/ 238126 w 238126"/>
                <a:gd name="connsiteY44" fmla="*/ 205221 h 795337"/>
                <a:gd name="connsiteX45" fmla="*/ 225992 w 238126"/>
                <a:gd name="connsiteY45" fmla="*/ 217488 h 795337"/>
                <a:gd name="connsiteX46" fmla="*/ 12134 w 238126"/>
                <a:gd name="connsiteY46" fmla="*/ 217488 h 795337"/>
                <a:gd name="connsiteX47" fmla="*/ 0 w 238126"/>
                <a:gd name="connsiteY47" fmla="*/ 205221 h 795337"/>
                <a:gd name="connsiteX48" fmla="*/ 12134 w 238126"/>
                <a:gd name="connsiteY48" fmla="*/ 193675 h 795337"/>
                <a:gd name="connsiteX49" fmla="*/ 12134 w 238126"/>
                <a:gd name="connsiteY49" fmla="*/ 96837 h 795337"/>
                <a:gd name="connsiteX50" fmla="*/ 225992 w 238126"/>
                <a:gd name="connsiteY50" fmla="*/ 96837 h 795337"/>
                <a:gd name="connsiteX51" fmla="*/ 238126 w 238126"/>
                <a:gd name="connsiteY51" fmla="*/ 108743 h 795337"/>
                <a:gd name="connsiteX52" fmla="*/ 225992 w 238126"/>
                <a:gd name="connsiteY52" fmla="*/ 120650 h 795337"/>
                <a:gd name="connsiteX53" fmla="*/ 12134 w 238126"/>
                <a:gd name="connsiteY53" fmla="*/ 120650 h 795337"/>
                <a:gd name="connsiteX54" fmla="*/ 0 w 238126"/>
                <a:gd name="connsiteY54" fmla="*/ 108743 h 795337"/>
                <a:gd name="connsiteX55" fmla="*/ 12134 w 238126"/>
                <a:gd name="connsiteY55" fmla="*/ 96837 h 795337"/>
                <a:gd name="connsiteX56" fmla="*/ 12134 w 238126"/>
                <a:gd name="connsiteY56" fmla="*/ 0 h 795337"/>
                <a:gd name="connsiteX57" fmla="*/ 225992 w 238126"/>
                <a:gd name="connsiteY57" fmla="*/ 0 h 795337"/>
                <a:gd name="connsiteX58" fmla="*/ 238126 w 238126"/>
                <a:gd name="connsiteY58" fmla="*/ 13085 h 795337"/>
                <a:gd name="connsiteX59" fmla="*/ 225992 w 238126"/>
                <a:gd name="connsiteY59" fmla="*/ 25400 h 795337"/>
                <a:gd name="connsiteX60" fmla="*/ 12134 w 238126"/>
                <a:gd name="connsiteY60" fmla="*/ 25400 h 795337"/>
                <a:gd name="connsiteX61" fmla="*/ 0 w 238126"/>
                <a:gd name="connsiteY61" fmla="*/ 13085 h 795337"/>
                <a:gd name="connsiteX62" fmla="*/ 12134 w 238126"/>
                <a:gd name="connsiteY62" fmla="*/ 0 h 79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8126" h="795337">
                  <a:moveTo>
                    <a:pt x="12134" y="769937"/>
                  </a:moveTo>
                  <a:lnTo>
                    <a:pt x="225992" y="769937"/>
                  </a:lnTo>
                  <a:cubicBezTo>
                    <a:pt x="232818" y="769937"/>
                    <a:pt x="238126" y="775493"/>
                    <a:pt x="238126" y="782637"/>
                  </a:cubicBezTo>
                  <a:cubicBezTo>
                    <a:pt x="238126" y="789781"/>
                    <a:pt x="232818" y="795337"/>
                    <a:pt x="225992" y="795337"/>
                  </a:cubicBezTo>
                  <a:lnTo>
                    <a:pt x="12134" y="795337"/>
                  </a:lnTo>
                  <a:cubicBezTo>
                    <a:pt x="5310" y="795337"/>
                    <a:pt x="0" y="789781"/>
                    <a:pt x="0" y="782637"/>
                  </a:cubicBezTo>
                  <a:cubicBezTo>
                    <a:pt x="0" y="775493"/>
                    <a:pt x="5310" y="769937"/>
                    <a:pt x="12134" y="769937"/>
                  </a:cubicBezTo>
                  <a:close/>
                  <a:moveTo>
                    <a:pt x="12134" y="674687"/>
                  </a:moveTo>
                  <a:lnTo>
                    <a:pt x="225992" y="674687"/>
                  </a:lnTo>
                  <a:cubicBezTo>
                    <a:pt x="232818" y="674687"/>
                    <a:pt x="238126" y="679896"/>
                    <a:pt x="238126" y="686593"/>
                  </a:cubicBezTo>
                  <a:cubicBezTo>
                    <a:pt x="238126" y="693291"/>
                    <a:pt x="232818" y="698500"/>
                    <a:pt x="225992" y="698500"/>
                  </a:cubicBezTo>
                  <a:lnTo>
                    <a:pt x="12134" y="698500"/>
                  </a:lnTo>
                  <a:cubicBezTo>
                    <a:pt x="5310" y="698500"/>
                    <a:pt x="0" y="693291"/>
                    <a:pt x="0" y="686593"/>
                  </a:cubicBezTo>
                  <a:cubicBezTo>
                    <a:pt x="0" y="679896"/>
                    <a:pt x="5310" y="674687"/>
                    <a:pt x="12134" y="674687"/>
                  </a:cubicBezTo>
                  <a:close/>
                  <a:moveTo>
                    <a:pt x="12134" y="577850"/>
                  </a:moveTo>
                  <a:lnTo>
                    <a:pt x="225992" y="577850"/>
                  </a:lnTo>
                  <a:cubicBezTo>
                    <a:pt x="232818" y="577850"/>
                    <a:pt x="238126" y="583238"/>
                    <a:pt x="238126" y="590165"/>
                  </a:cubicBezTo>
                  <a:cubicBezTo>
                    <a:pt x="238126" y="597092"/>
                    <a:pt x="232818" y="603250"/>
                    <a:pt x="225992" y="603250"/>
                  </a:cubicBezTo>
                  <a:lnTo>
                    <a:pt x="12134" y="603250"/>
                  </a:lnTo>
                  <a:cubicBezTo>
                    <a:pt x="5310" y="603250"/>
                    <a:pt x="0" y="597092"/>
                    <a:pt x="0" y="590165"/>
                  </a:cubicBezTo>
                  <a:cubicBezTo>
                    <a:pt x="0" y="583238"/>
                    <a:pt x="5310" y="577850"/>
                    <a:pt x="12134" y="577850"/>
                  </a:cubicBezTo>
                  <a:close/>
                  <a:moveTo>
                    <a:pt x="12134" y="482600"/>
                  </a:moveTo>
                  <a:lnTo>
                    <a:pt x="225992" y="482600"/>
                  </a:lnTo>
                  <a:cubicBezTo>
                    <a:pt x="232818" y="482600"/>
                    <a:pt x="238126" y="487809"/>
                    <a:pt x="238126" y="494507"/>
                  </a:cubicBezTo>
                  <a:cubicBezTo>
                    <a:pt x="238126" y="501204"/>
                    <a:pt x="232818" y="506413"/>
                    <a:pt x="225992" y="506413"/>
                  </a:cubicBezTo>
                  <a:lnTo>
                    <a:pt x="12134" y="506413"/>
                  </a:lnTo>
                  <a:cubicBezTo>
                    <a:pt x="5310" y="506413"/>
                    <a:pt x="0" y="501204"/>
                    <a:pt x="0" y="494507"/>
                  </a:cubicBezTo>
                  <a:cubicBezTo>
                    <a:pt x="0" y="487809"/>
                    <a:pt x="5310" y="482600"/>
                    <a:pt x="12134" y="482600"/>
                  </a:cubicBezTo>
                  <a:close/>
                  <a:moveTo>
                    <a:pt x="12134" y="385762"/>
                  </a:moveTo>
                  <a:lnTo>
                    <a:pt x="225992" y="385762"/>
                  </a:lnTo>
                  <a:cubicBezTo>
                    <a:pt x="232818" y="385762"/>
                    <a:pt x="238126" y="391920"/>
                    <a:pt x="238126" y="398077"/>
                  </a:cubicBezTo>
                  <a:cubicBezTo>
                    <a:pt x="238126" y="405004"/>
                    <a:pt x="232818" y="411162"/>
                    <a:pt x="225992" y="411162"/>
                  </a:cubicBezTo>
                  <a:lnTo>
                    <a:pt x="12134" y="411162"/>
                  </a:lnTo>
                  <a:cubicBezTo>
                    <a:pt x="5310" y="411162"/>
                    <a:pt x="0" y="405004"/>
                    <a:pt x="0" y="398077"/>
                  </a:cubicBezTo>
                  <a:cubicBezTo>
                    <a:pt x="0" y="391920"/>
                    <a:pt x="5310" y="385762"/>
                    <a:pt x="12134" y="385762"/>
                  </a:cubicBezTo>
                  <a:close/>
                  <a:moveTo>
                    <a:pt x="12134" y="288925"/>
                  </a:moveTo>
                  <a:lnTo>
                    <a:pt x="225992" y="288925"/>
                  </a:lnTo>
                  <a:cubicBezTo>
                    <a:pt x="232818" y="288925"/>
                    <a:pt x="238126" y="294481"/>
                    <a:pt x="238126" y="301625"/>
                  </a:cubicBezTo>
                  <a:cubicBezTo>
                    <a:pt x="238126" y="308769"/>
                    <a:pt x="232818" y="314325"/>
                    <a:pt x="225992" y="314325"/>
                  </a:cubicBezTo>
                  <a:lnTo>
                    <a:pt x="12134" y="314325"/>
                  </a:lnTo>
                  <a:cubicBezTo>
                    <a:pt x="5310" y="314325"/>
                    <a:pt x="0" y="308769"/>
                    <a:pt x="0" y="301625"/>
                  </a:cubicBezTo>
                  <a:cubicBezTo>
                    <a:pt x="0" y="294481"/>
                    <a:pt x="5310" y="288925"/>
                    <a:pt x="12134" y="288925"/>
                  </a:cubicBezTo>
                  <a:close/>
                  <a:moveTo>
                    <a:pt x="12134" y="193675"/>
                  </a:moveTo>
                  <a:lnTo>
                    <a:pt x="225992" y="193675"/>
                  </a:lnTo>
                  <a:cubicBezTo>
                    <a:pt x="232818" y="193675"/>
                    <a:pt x="238126" y="199448"/>
                    <a:pt x="238126" y="205221"/>
                  </a:cubicBezTo>
                  <a:cubicBezTo>
                    <a:pt x="238126" y="211715"/>
                    <a:pt x="232818" y="217488"/>
                    <a:pt x="225992" y="217488"/>
                  </a:cubicBezTo>
                  <a:lnTo>
                    <a:pt x="12134" y="217488"/>
                  </a:lnTo>
                  <a:cubicBezTo>
                    <a:pt x="5310" y="217488"/>
                    <a:pt x="0" y="211715"/>
                    <a:pt x="0" y="205221"/>
                  </a:cubicBezTo>
                  <a:cubicBezTo>
                    <a:pt x="0" y="199448"/>
                    <a:pt x="5310" y="193675"/>
                    <a:pt x="12134" y="193675"/>
                  </a:cubicBezTo>
                  <a:close/>
                  <a:moveTo>
                    <a:pt x="12134" y="96837"/>
                  </a:moveTo>
                  <a:lnTo>
                    <a:pt x="225992" y="96837"/>
                  </a:lnTo>
                  <a:cubicBezTo>
                    <a:pt x="232818" y="96837"/>
                    <a:pt x="238126" y="102046"/>
                    <a:pt x="238126" y="108743"/>
                  </a:cubicBezTo>
                  <a:cubicBezTo>
                    <a:pt x="238126" y="115441"/>
                    <a:pt x="232818" y="120650"/>
                    <a:pt x="225992" y="120650"/>
                  </a:cubicBezTo>
                  <a:lnTo>
                    <a:pt x="12134" y="120650"/>
                  </a:lnTo>
                  <a:cubicBezTo>
                    <a:pt x="5310" y="120650"/>
                    <a:pt x="0" y="115441"/>
                    <a:pt x="0" y="108743"/>
                  </a:cubicBezTo>
                  <a:cubicBezTo>
                    <a:pt x="0" y="102046"/>
                    <a:pt x="5310" y="96837"/>
                    <a:pt x="12134" y="96837"/>
                  </a:cubicBezTo>
                  <a:close/>
                  <a:moveTo>
                    <a:pt x="12134" y="0"/>
                  </a:moveTo>
                  <a:lnTo>
                    <a:pt x="225992" y="0"/>
                  </a:lnTo>
                  <a:cubicBezTo>
                    <a:pt x="232818" y="0"/>
                    <a:pt x="238126" y="6158"/>
                    <a:pt x="238126" y="13085"/>
                  </a:cubicBezTo>
                  <a:cubicBezTo>
                    <a:pt x="238126" y="19242"/>
                    <a:pt x="232818" y="25400"/>
                    <a:pt x="225992" y="25400"/>
                  </a:cubicBezTo>
                  <a:lnTo>
                    <a:pt x="12134" y="25400"/>
                  </a:lnTo>
                  <a:cubicBezTo>
                    <a:pt x="5310" y="25400"/>
                    <a:pt x="0" y="19242"/>
                    <a:pt x="0" y="13085"/>
                  </a:cubicBezTo>
                  <a:cubicBezTo>
                    <a:pt x="0" y="6158"/>
                    <a:pt x="5310" y="0"/>
                    <a:pt x="12134" y="0"/>
                  </a:cubicBezTo>
                  <a:close/>
                </a:path>
              </a:pathLst>
            </a:custGeom>
            <a:solidFill>
              <a:srgbClr val="48A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5" name="Freeform 446">
              <a:extLst>
                <a:ext uri="{FF2B5EF4-FFF2-40B4-BE49-F238E27FC236}">
                  <a16:creationId xmlns:a16="http://schemas.microsoft.com/office/drawing/2014/main" id="{68F9D52C-04FF-4363-98C3-40A99FBE2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700" y="7569200"/>
              <a:ext cx="334963" cy="1760538"/>
            </a:xfrm>
            <a:custGeom>
              <a:avLst/>
              <a:gdLst>
                <a:gd name="T0" fmla="*/ 440 w 440"/>
                <a:gd name="T1" fmla="*/ 0 h 2313"/>
                <a:gd name="T2" fmla="*/ 0 w 440"/>
                <a:gd name="T3" fmla="*/ 0 h 2313"/>
                <a:gd name="T4" fmla="*/ 0 w 440"/>
                <a:gd name="T5" fmla="*/ 2107 h 2313"/>
                <a:gd name="T6" fmla="*/ 206 w 440"/>
                <a:gd name="T7" fmla="*/ 2313 h 2313"/>
                <a:gd name="T8" fmla="*/ 234 w 440"/>
                <a:gd name="T9" fmla="*/ 2313 h 2313"/>
                <a:gd name="T10" fmla="*/ 440 w 440"/>
                <a:gd name="T11" fmla="*/ 2107 h 2313"/>
                <a:gd name="T12" fmla="*/ 440 w 440"/>
                <a:gd name="T13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313">
                  <a:moveTo>
                    <a:pt x="440" y="0"/>
                  </a:moveTo>
                  <a:lnTo>
                    <a:pt x="0" y="0"/>
                  </a:lnTo>
                  <a:lnTo>
                    <a:pt x="0" y="2107"/>
                  </a:lnTo>
                  <a:cubicBezTo>
                    <a:pt x="0" y="2221"/>
                    <a:pt x="92" y="2313"/>
                    <a:pt x="206" y="2313"/>
                  </a:cubicBezTo>
                  <a:lnTo>
                    <a:pt x="234" y="2313"/>
                  </a:lnTo>
                  <a:cubicBezTo>
                    <a:pt x="348" y="2313"/>
                    <a:pt x="440" y="2221"/>
                    <a:pt x="440" y="2107"/>
                  </a:cubicBezTo>
                  <a:lnTo>
                    <a:pt x="440" y="0"/>
                  </a:lnTo>
                  <a:close/>
                </a:path>
              </a:pathLst>
            </a:custGeom>
            <a:gradFill>
              <a:gsLst>
                <a:gs pos="0">
                  <a:srgbClr val="3BA9ED">
                    <a:alpha val="50000"/>
                  </a:srgbClr>
                </a:gs>
                <a:gs pos="94000">
                  <a:srgbClr val="FFFFFF">
                    <a:alpha val="5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6" name="Freeform 447">
              <a:extLst>
                <a:ext uri="{FF2B5EF4-FFF2-40B4-BE49-F238E27FC236}">
                  <a16:creationId xmlns:a16="http://schemas.microsoft.com/office/drawing/2014/main" id="{0F4B19F7-E215-4D09-BBB5-2BEC9E665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70700" y="7569200"/>
              <a:ext cx="334963" cy="1760538"/>
            </a:xfrm>
            <a:custGeom>
              <a:avLst/>
              <a:gdLst>
                <a:gd name="T0" fmla="*/ 440 w 440"/>
                <a:gd name="T1" fmla="*/ 0 h 2313"/>
                <a:gd name="T2" fmla="*/ 0 w 440"/>
                <a:gd name="T3" fmla="*/ 0 h 2313"/>
                <a:gd name="T4" fmla="*/ 0 w 440"/>
                <a:gd name="T5" fmla="*/ 2107 h 2313"/>
                <a:gd name="T6" fmla="*/ 206 w 440"/>
                <a:gd name="T7" fmla="*/ 2313 h 2313"/>
                <a:gd name="T8" fmla="*/ 234 w 440"/>
                <a:gd name="T9" fmla="*/ 2313 h 2313"/>
                <a:gd name="T10" fmla="*/ 440 w 440"/>
                <a:gd name="T11" fmla="*/ 2107 h 2313"/>
                <a:gd name="T12" fmla="*/ 440 w 440"/>
                <a:gd name="T13" fmla="*/ 0 h 2313"/>
                <a:gd name="T14" fmla="*/ 428 w 440"/>
                <a:gd name="T15" fmla="*/ 12 h 2313"/>
                <a:gd name="T16" fmla="*/ 428 w 440"/>
                <a:gd name="T17" fmla="*/ 2107 h 2313"/>
                <a:gd name="T18" fmla="*/ 234 w 440"/>
                <a:gd name="T19" fmla="*/ 2301 h 2313"/>
                <a:gd name="T20" fmla="*/ 206 w 440"/>
                <a:gd name="T21" fmla="*/ 2301 h 2313"/>
                <a:gd name="T22" fmla="*/ 12 w 440"/>
                <a:gd name="T23" fmla="*/ 2107 h 2313"/>
                <a:gd name="T24" fmla="*/ 12 w 440"/>
                <a:gd name="T25" fmla="*/ 12 h 2313"/>
                <a:gd name="T26" fmla="*/ 428 w 440"/>
                <a:gd name="T27" fmla="*/ 12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0" h="2313">
                  <a:moveTo>
                    <a:pt x="440" y="0"/>
                  </a:moveTo>
                  <a:lnTo>
                    <a:pt x="0" y="0"/>
                  </a:lnTo>
                  <a:lnTo>
                    <a:pt x="0" y="2107"/>
                  </a:lnTo>
                  <a:cubicBezTo>
                    <a:pt x="0" y="2221"/>
                    <a:pt x="92" y="2313"/>
                    <a:pt x="206" y="2313"/>
                  </a:cubicBezTo>
                  <a:lnTo>
                    <a:pt x="234" y="2313"/>
                  </a:lnTo>
                  <a:cubicBezTo>
                    <a:pt x="348" y="2313"/>
                    <a:pt x="440" y="2221"/>
                    <a:pt x="440" y="2107"/>
                  </a:cubicBezTo>
                  <a:lnTo>
                    <a:pt x="440" y="0"/>
                  </a:lnTo>
                  <a:close/>
                  <a:moveTo>
                    <a:pt x="428" y="12"/>
                  </a:moveTo>
                  <a:lnTo>
                    <a:pt x="428" y="2107"/>
                  </a:lnTo>
                  <a:cubicBezTo>
                    <a:pt x="428" y="2214"/>
                    <a:pt x="341" y="2301"/>
                    <a:pt x="234" y="2301"/>
                  </a:cubicBezTo>
                  <a:lnTo>
                    <a:pt x="206" y="2301"/>
                  </a:lnTo>
                  <a:cubicBezTo>
                    <a:pt x="99" y="2301"/>
                    <a:pt x="12" y="2214"/>
                    <a:pt x="12" y="2107"/>
                  </a:cubicBezTo>
                  <a:lnTo>
                    <a:pt x="12" y="12"/>
                  </a:lnTo>
                  <a:lnTo>
                    <a:pt x="428" y="12"/>
                  </a:lnTo>
                  <a:close/>
                </a:path>
              </a:pathLst>
            </a:custGeom>
            <a:solidFill>
              <a:srgbClr val="2889DE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7" name="Freeform 448">
              <a:extLst>
                <a:ext uri="{FF2B5EF4-FFF2-40B4-BE49-F238E27FC236}">
                  <a16:creationId xmlns:a16="http://schemas.microsoft.com/office/drawing/2014/main" id="{8619083E-2F7A-4B92-A8A4-943077470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7613" y="10480675"/>
              <a:ext cx="66675" cy="100013"/>
            </a:xfrm>
            <a:custGeom>
              <a:avLst/>
              <a:gdLst>
                <a:gd name="T0" fmla="*/ 88 w 88"/>
                <a:gd name="T1" fmla="*/ 131 h 131"/>
                <a:gd name="T2" fmla="*/ 69 w 88"/>
                <a:gd name="T3" fmla="*/ 0 h 131"/>
                <a:gd name="T4" fmla="*/ 0 w 88"/>
                <a:gd name="T5" fmla="*/ 72 h 131"/>
                <a:gd name="T6" fmla="*/ 88 w 88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31">
                  <a:moveTo>
                    <a:pt x="88" y="131"/>
                  </a:moveTo>
                  <a:lnTo>
                    <a:pt x="69" y="0"/>
                  </a:lnTo>
                  <a:lnTo>
                    <a:pt x="0" y="72"/>
                  </a:lnTo>
                  <a:lnTo>
                    <a:pt x="88" y="131"/>
                  </a:lnTo>
                  <a:close/>
                </a:path>
              </a:pathLst>
            </a:custGeom>
            <a:solidFill>
              <a:srgbClr val="5C6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8" name="Freeform 449">
              <a:extLst>
                <a:ext uri="{FF2B5EF4-FFF2-40B4-BE49-F238E27FC236}">
                  <a16:creationId xmlns:a16="http://schemas.microsoft.com/office/drawing/2014/main" id="{535C219D-8301-4766-A4E3-6C5487A9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513" y="10369550"/>
              <a:ext cx="485775" cy="257175"/>
            </a:xfrm>
            <a:custGeom>
              <a:avLst/>
              <a:gdLst>
                <a:gd name="T0" fmla="*/ 237 w 637"/>
                <a:gd name="T1" fmla="*/ 63 h 337"/>
                <a:gd name="T2" fmla="*/ 612 w 637"/>
                <a:gd name="T3" fmla="*/ 314 h 337"/>
                <a:gd name="T4" fmla="*/ 637 w 637"/>
                <a:gd name="T5" fmla="*/ 276 h 337"/>
                <a:gd name="T6" fmla="*/ 225 w 637"/>
                <a:gd name="T7" fmla="*/ 0 h 337"/>
                <a:gd name="T8" fmla="*/ 0 w 637"/>
                <a:gd name="T9" fmla="*/ 337 h 337"/>
                <a:gd name="T10" fmla="*/ 54 w 637"/>
                <a:gd name="T11" fmla="*/ 337 h 337"/>
                <a:gd name="T12" fmla="*/ 237 w 637"/>
                <a:gd name="T13" fmla="*/ 6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337">
                  <a:moveTo>
                    <a:pt x="237" y="63"/>
                  </a:moveTo>
                  <a:lnTo>
                    <a:pt x="612" y="314"/>
                  </a:lnTo>
                  <a:lnTo>
                    <a:pt x="637" y="276"/>
                  </a:lnTo>
                  <a:lnTo>
                    <a:pt x="225" y="0"/>
                  </a:lnTo>
                  <a:lnTo>
                    <a:pt x="0" y="337"/>
                  </a:lnTo>
                  <a:lnTo>
                    <a:pt x="54" y="337"/>
                  </a:lnTo>
                  <a:lnTo>
                    <a:pt x="237" y="63"/>
                  </a:lnTo>
                  <a:close/>
                </a:path>
              </a:pathLst>
            </a:custGeom>
            <a:solidFill>
              <a:srgbClr val="27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9" name="Freeform 450">
              <a:extLst>
                <a:ext uri="{FF2B5EF4-FFF2-40B4-BE49-F238E27FC236}">
                  <a16:creationId xmlns:a16="http://schemas.microsoft.com/office/drawing/2014/main" id="{08738E9F-40FA-4064-B960-8C1443792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2538" y="10609263"/>
              <a:ext cx="12700" cy="17463"/>
            </a:xfrm>
            <a:custGeom>
              <a:avLst/>
              <a:gdLst>
                <a:gd name="T0" fmla="*/ 0 w 16"/>
                <a:gd name="T1" fmla="*/ 23 h 23"/>
                <a:gd name="T2" fmla="*/ 16 w 16"/>
                <a:gd name="T3" fmla="*/ 0 h 23"/>
                <a:gd name="T4" fmla="*/ 0 w 16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0" y="23"/>
                  </a:moveTo>
                  <a:lnTo>
                    <a:pt x="16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0" name="Freeform 451">
              <a:extLst>
                <a:ext uri="{FF2B5EF4-FFF2-40B4-BE49-F238E27FC236}">
                  <a16:creationId xmlns:a16="http://schemas.microsoft.com/office/drawing/2014/main" id="{0F6DE7DF-BCE9-4AE5-A07F-41E521B3B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9788" y="10418763"/>
              <a:ext cx="425450" cy="207963"/>
            </a:xfrm>
            <a:custGeom>
              <a:avLst/>
              <a:gdLst>
                <a:gd name="T0" fmla="*/ 0 w 558"/>
                <a:gd name="T1" fmla="*/ 274 h 274"/>
                <a:gd name="T2" fmla="*/ 56 w 558"/>
                <a:gd name="T3" fmla="*/ 274 h 274"/>
                <a:gd name="T4" fmla="*/ 197 w 558"/>
                <a:gd name="T5" fmla="*/ 62 h 274"/>
                <a:gd name="T6" fmla="*/ 513 w 558"/>
                <a:gd name="T7" fmla="*/ 274 h 274"/>
                <a:gd name="T8" fmla="*/ 542 w 558"/>
                <a:gd name="T9" fmla="*/ 274 h 274"/>
                <a:gd name="T10" fmla="*/ 558 w 558"/>
                <a:gd name="T11" fmla="*/ 251 h 274"/>
                <a:gd name="T12" fmla="*/ 183 w 558"/>
                <a:gd name="T13" fmla="*/ 0 h 274"/>
                <a:gd name="T14" fmla="*/ 0 w 558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274">
                  <a:moveTo>
                    <a:pt x="0" y="274"/>
                  </a:moveTo>
                  <a:lnTo>
                    <a:pt x="56" y="274"/>
                  </a:lnTo>
                  <a:lnTo>
                    <a:pt x="197" y="62"/>
                  </a:lnTo>
                  <a:lnTo>
                    <a:pt x="513" y="274"/>
                  </a:lnTo>
                  <a:lnTo>
                    <a:pt x="542" y="274"/>
                  </a:lnTo>
                  <a:lnTo>
                    <a:pt x="558" y="251"/>
                  </a:lnTo>
                  <a:lnTo>
                    <a:pt x="183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404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1" name="Freeform 452">
              <a:extLst>
                <a:ext uri="{FF2B5EF4-FFF2-40B4-BE49-F238E27FC236}">
                  <a16:creationId xmlns:a16="http://schemas.microsoft.com/office/drawing/2014/main" id="{1658F8D9-FA4B-4848-AB01-B5720CB84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2650" y="10464800"/>
              <a:ext cx="347663" cy="161925"/>
            </a:xfrm>
            <a:custGeom>
              <a:avLst/>
              <a:gdLst>
                <a:gd name="T0" fmla="*/ 0 w 457"/>
                <a:gd name="T1" fmla="*/ 212 h 212"/>
                <a:gd name="T2" fmla="*/ 457 w 457"/>
                <a:gd name="T3" fmla="*/ 212 h 212"/>
                <a:gd name="T4" fmla="*/ 141 w 457"/>
                <a:gd name="T5" fmla="*/ 0 h 212"/>
                <a:gd name="T6" fmla="*/ 0 w 457"/>
                <a:gd name="T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12">
                  <a:moveTo>
                    <a:pt x="0" y="212"/>
                  </a:moveTo>
                  <a:lnTo>
                    <a:pt x="457" y="212"/>
                  </a:lnTo>
                  <a:lnTo>
                    <a:pt x="141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7D1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2" name="Freeform 453">
              <a:extLst>
                <a:ext uri="{FF2B5EF4-FFF2-40B4-BE49-F238E27FC236}">
                  <a16:creationId xmlns:a16="http://schemas.microsoft.com/office/drawing/2014/main" id="{03A16DB6-5659-4B95-8EC2-F046A0E45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3088" y="10455275"/>
              <a:ext cx="303213" cy="171450"/>
            </a:xfrm>
            <a:custGeom>
              <a:avLst/>
              <a:gdLst>
                <a:gd name="T0" fmla="*/ 308 w 398"/>
                <a:gd name="T1" fmla="*/ 155 h 225"/>
                <a:gd name="T2" fmla="*/ 276 w 398"/>
                <a:gd name="T3" fmla="*/ 88 h 225"/>
                <a:gd name="T4" fmla="*/ 194 w 398"/>
                <a:gd name="T5" fmla="*/ 112 h 225"/>
                <a:gd name="T6" fmla="*/ 69 w 398"/>
                <a:gd name="T7" fmla="*/ 44 h 225"/>
                <a:gd name="T8" fmla="*/ 5 w 398"/>
                <a:gd name="T9" fmla="*/ 225 h 225"/>
                <a:gd name="T10" fmla="*/ 398 w 398"/>
                <a:gd name="T11" fmla="*/ 225 h 225"/>
                <a:gd name="T12" fmla="*/ 308 w 398"/>
                <a:gd name="T13" fmla="*/ 15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225">
                  <a:moveTo>
                    <a:pt x="308" y="155"/>
                  </a:moveTo>
                  <a:cubicBezTo>
                    <a:pt x="308" y="155"/>
                    <a:pt x="313" y="113"/>
                    <a:pt x="276" y="88"/>
                  </a:cubicBezTo>
                  <a:cubicBezTo>
                    <a:pt x="239" y="64"/>
                    <a:pt x="194" y="112"/>
                    <a:pt x="194" y="112"/>
                  </a:cubicBezTo>
                  <a:cubicBezTo>
                    <a:pt x="194" y="112"/>
                    <a:pt x="168" y="0"/>
                    <a:pt x="69" y="44"/>
                  </a:cubicBezTo>
                  <a:cubicBezTo>
                    <a:pt x="2" y="74"/>
                    <a:pt x="0" y="168"/>
                    <a:pt x="5" y="225"/>
                  </a:cubicBezTo>
                  <a:lnTo>
                    <a:pt x="398" y="225"/>
                  </a:lnTo>
                  <a:cubicBezTo>
                    <a:pt x="395" y="159"/>
                    <a:pt x="308" y="155"/>
                    <a:pt x="308" y="155"/>
                  </a:cubicBezTo>
                  <a:close/>
                </a:path>
              </a:pathLst>
            </a:custGeom>
            <a:solidFill>
              <a:srgbClr val="379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3" name="Freeform 454">
              <a:extLst>
                <a:ext uri="{FF2B5EF4-FFF2-40B4-BE49-F238E27FC236}">
                  <a16:creationId xmlns:a16="http://schemas.microsoft.com/office/drawing/2014/main" id="{73303895-3C95-49F5-ACD9-C16987D36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75" y="10626725"/>
              <a:ext cx="1020763" cy="225425"/>
            </a:xfrm>
            <a:custGeom>
              <a:avLst/>
              <a:gdLst>
                <a:gd name="T0" fmla="*/ 1342 w 1342"/>
                <a:gd name="T1" fmla="*/ 0 h 297"/>
                <a:gd name="T2" fmla="*/ 0 w 1342"/>
                <a:gd name="T3" fmla="*/ 0 h 297"/>
                <a:gd name="T4" fmla="*/ 44 w 1342"/>
                <a:gd name="T5" fmla="*/ 297 h 297"/>
                <a:gd name="T6" fmla="*/ 1298 w 1342"/>
                <a:gd name="T7" fmla="*/ 297 h 297"/>
                <a:gd name="T8" fmla="*/ 1342 w 1342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2" h="297">
                  <a:moveTo>
                    <a:pt x="1342" y="0"/>
                  </a:moveTo>
                  <a:lnTo>
                    <a:pt x="0" y="0"/>
                  </a:lnTo>
                  <a:lnTo>
                    <a:pt x="44" y="297"/>
                  </a:lnTo>
                  <a:lnTo>
                    <a:pt x="1298" y="297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9C6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4" name="Freeform 455">
              <a:extLst>
                <a:ext uri="{FF2B5EF4-FFF2-40B4-BE49-F238E27FC236}">
                  <a16:creationId xmlns:a16="http://schemas.microsoft.com/office/drawing/2014/main" id="{0A562D0E-93B9-4FF2-BBFF-B5FC279D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8300" y="11287125"/>
              <a:ext cx="825500" cy="230188"/>
            </a:xfrm>
            <a:custGeom>
              <a:avLst/>
              <a:gdLst>
                <a:gd name="T0" fmla="*/ 45 w 1085"/>
                <a:gd name="T1" fmla="*/ 302 h 302"/>
                <a:gd name="T2" fmla="*/ 1040 w 1085"/>
                <a:gd name="T3" fmla="*/ 302 h 302"/>
                <a:gd name="T4" fmla="*/ 1085 w 1085"/>
                <a:gd name="T5" fmla="*/ 0 h 302"/>
                <a:gd name="T6" fmla="*/ 0 w 1085"/>
                <a:gd name="T7" fmla="*/ 0 h 302"/>
                <a:gd name="T8" fmla="*/ 45 w 1085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5" h="302">
                  <a:moveTo>
                    <a:pt x="45" y="302"/>
                  </a:moveTo>
                  <a:lnTo>
                    <a:pt x="1040" y="302"/>
                  </a:lnTo>
                  <a:lnTo>
                    <a:pt x="1085" y="0"/>
                  </a:lnTo>
                  <a:lnTo>
                    <a:pt x="0" y="0"/>
                  </a:lnTo>
                  <a:lnTo>
                    <a:pt x="45" y="302"/>
                  </a:lnTo>
                  <a:close/>
                </a:path>
              </a:pathLst>
            </a:custGeom>
            <a:solidFill>
              <a:srgbClr val="9C6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5" name="Freeform 456">
              <a:extLst>
                <a:ext uri="{FF2B5EF4-FFF2-40B4-BE49-F238E27FC236}">
                  <a16:creationId xmlns:a16="http://schemas.microsoft.com/office/drawing/2014/main" id="{FD209FC0-0976-4128-8341-F6260E784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3213" y="10852150"/>
              <a:ext cx="954088" cy="434975"/>
            </a:xfrm>
            <a:custGeom>
              <a:avLst/>
              <a:gdLst>
                <a:gd name="T0" fmla="*/ 0 w 1254"/>
                <a:gd name="T1" fmla="*/ 0 h 571"/>
                <a:gd name="T2" fmla="*/ 85 w 1254"/>
                <a:gd name="T3" fmla="*/ 571 h 571"/>
                <a:gd name="T4" fmla="*/ 1170 w 1254"/>
                <a:gd name="T5" fmla="*/ 571 h 571"/>
                <a:gd name="T6" fmla="*/ 1254 w 1254"/>
                <a:gd name="T7" fmla="*/ 0 h 571"/>
                <a:gd name="T8" fmla="*/ 0 w 1254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71">
                  <a:moveTo>
                    <a:pt x="0" y="0"/>
                  </a:moveTo>
                  <a:lnTo>
                    <a:pt x="85" y="571"/>
                  </a:lnTo>
                  <a:lnTo>
                    <a:pt x="1170" y="571"/>
                  </a:lnTo>
                  <a:lnTo>
                    <a:pt x="1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4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6" name="Freeform 457">
              <a:extLst>
                <a:ext uri="{FF2B5EF4-FFF2-40B4-BE49-F238E27FC236}">
                  <a16:creationId xmlns:a16="http://schemas.microsoft.com/office/drawing/2014/main" id="{51E119AD-D9C1-4AEC-B239-94905FC7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75" y="10496550"/>
              <a:ext cx="376238" cy="130175"/>
            </a:xfrm>
            <a:custGeom>
              <a:avLst/>
              <a:gdLst>
                <a:gd name="T0" fmla="*/ 382 w 494"/>
                <a:gd name="T1" fmla="*/ 52 h 170"/>
                <a:gd name="T2" fmla="*/ 289 w 494"/>
                <a:gd name="T3" fmla="*/ 67 h 170"/>
                <a:gd name="T4" fmla="*/ 198 w 494"/>
                <a:gd name="T5" fmla="*/ 0 h 170"/>
                <a:gd name="T6" fmla="*/ 114 w 494"/>
                <a:gd name="T7" fmla="*/ 61 h 170"/>
                <a:gd name="T8" fmla="*/ 35 w 494"/>
                <a:gd name="T9" fmla="*/ 170 h 170"/>
                <a:gd name="T10" fmla="*/ 494 w 494"/>
                <a:gd name="T11" fmla="*/ 170 h 170"/>
                <a:gd name="T12" fmla="*/ 382 w 494"/>
                <a:gd name="T13" fmla="*/ 5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170">
                  <a:moveTo>
                    <a:pt x="382" y="52"/>
                  </a:moveTo>
                  <a:cubicBezTo>
                    <a:pt x="342" y="42"/>
                    <a:pt x="294" y="74"/>
                    <a:pt x="289" y="67"/>
                  </a:cubicBezTo>
                  <a:cubicBezTo>
                    <a:pt x="284" y="60"/>
                    <a:pt x="239" y="0"/>
                    <a:pt x="198" y="0"/>
                  </a:cubicBezTo>
                  <a:cubicBezTo>
                    <a:pt x="125" y="0"/>
                    <a:pt x="114" y="61"/>
                    <a:pt x="114" y="61"/>
                  </a:cubicBezTo>
                  <a:cubicBezTo>
                    <a:pt x="114" y="61"/>
                    <a:pt x="0" y="33"/>
                    <a:pt x="35" y="170"/>
                  </a:cubicBezTo>
                  <a:lnTo>
                    <a:pt x="494" y="170"/>
                  </a:lnTo>
                  <a:cubicBezTo>
                    <a:pt x="494" y="119"/>
                    <a:pt x="459" y="70"/>
                    <a:pt x="382" y="52"/>
                  </a:cubicBezTo>
                  <a:close/>
                </a:path>
              </a:pathLst>
            </a:custGeom>
            <a:solidFill>
              <a:srgbClr val="80C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467" name="Freeform 458">
            <a:extLst>
              <a:ext uri="{FF2B5EF4-FFF2-40B4-BE49-F238E27FC236}">
                <a16:creationId xmlns:a16="http://schemas.microsoft.com/office/drawing/2014/main" id="{0FB7955B-5289-4B84-BB27-5C8C9415616D}"/>
              </a:ext>
            </a:extLst>
          </p:cNvPr>
          <p:cNvSpPr>
            <a:spLocks/>
          </p:cNvSpPr>
          <p:nvPr/>
        </p:nvSpPr>
        <p:spPr bwMode="auto">
          <a:xfrm>
            <a:off x="1501775" y="9702800"/>
            <a:ext cx="1755775" cy="1690688"/>
          </a:xfrm>
          <a:custGeom>
            <a:avLst/>
            <a:gdLst>
              <a:gd name="T0" fmla="*/ 1139 w 2307"/>
              <a:gd name="T1" fmla="*/ 0 h 2220"/>
              <a:gd name="T2" fmla="*/ 962 w 2307"/>
              <a:gd name="T3" fmla="*/ 0 h 2220"/>
              <a:gd name="T4" fmla="*/ 308 w 2307"/>
              <a:gd name="T5" fmla="*/ 0 h 2220"/>
              <a:gd name="T6" fmla="*/ 177 w 2307"/>
              <a:gd name="T7" fmla="*/ 0 h 2220"/>
              <a:gd name="T8" fmla="*/ 132 w 2307"/>
              <a:gd name="T9" fmla="*/ 0 h 2220"/>
              <a:gd name="T10" fmla="*/ 0 w 2307"/>
              <a:gd name="T11" fmla="*/ 0 h 2220"/>
              <a:gd name="T12" fmla="*/ 1169 w 2307"/>
              <a:gd name="T13" fmla="*/ 1110 h 2220"/>
              <a:gd name="T14" fmla="*/ 0 w 2307"/>
              <a:gd name="T15" fmla="*/ 2220 h 2220"/>
              <a:gd name="T16" fmla="*/ 177 w 2307"/>
              <a:gd name="T17" fmla="*/ 2220 h 2220"/>
              <a:gd name="T18" fmla="*/ 962 w 2307"/>
              <a:gd name="T19" fmla="*/ 2220 h 2220"/>
              <a:gd name="T20" fmla="*/ 1139 w 2307"/>
              <a:gd name="T21" fmla="*/ 2220 h 2220"/>
              <a:gd name="T22" fmla="*/ 2307 w 2307"/>
              <a:gd name="T23" fmla="*/ 1110 h 2220"/>
              <a:gd name="T24" fmla="*/ 1139 w 2307"/>
              <a:gd name="T25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7" h="2220">
                <a:moveTo>
                  <a:pt x="1139" y="0"/>
                </a:moveTo>
                <a:lnTo>
                  <a:pt x="962" y="0"/>
                </a:lnTo>
                <a:lnTo>
                  <a:pt x="308" y="0"/>
                </a:lnTo>
                <a:lnTo>
                  <a:pt x="177" y="0"/>
                </a:lnTo>
                <a:lnTo>
                  <a:pt x="132" y="0"/>
                </a:lnTo>
                <a:lnTo>
                  <a:pt x="0" y="0"/>
                </a:lnTo>
                <a:cubicBezTo>
                  <a:pt x="326" y="317"/>
                  <a:pt x="768" y="735"/>
                  <a:pt x="1169" y="1110"/>
                </a:cubicBezTo>
                <a:cubicBezTo>
                  <a:pt x="843" y="1427"/>
                  <a:pt x="401" y="1845"/>
                  <a:pt x="0" y="2220"/>
                </a:cubicBezTo>
                <a:lnTo>
                  <a:pt x="177" y="2220"/>
                </a:lnTo>
                <a:lnTo>
                  <a:pt x="962" y="2220"/>
                </a:lnTo>
                <a:lnTo>
                  <a:pt x="1139" y="2220"/>
                </a:lnTo>
                <a:cubicBezTo>
                  <a:pt x="1539" y="1845"/>
                  <a:pt x="1981" y="1427"/>
                  <a:pt x="2307" y="1110"/>
                </a:cubicBezTo>
                <a:cubicBezTo>
                  <a:pt x="1907" y="735"/>
                  <a:pt x="1464" y="317"/>
                  <a:pt x="1139" y="0"/>
                </a:cubicBezTo>
                <a:close/>
              </a:path>
            </a:pathLst>
          </a:custGeom>
          <a:solidFill>
            <a:srgbClr val="80C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8" name="Freeform 459">
            <a:extLst>
              <a:ext uri="{FF2B5EF4-FFF2-40B4-BE49-F238E27FC236}">
                <a16:creationId xmlns:a16="http://schemas.microsoft.com/office/drawing/2014/main" id="{EA36ACEF-296F-4F97-8303-9AF279427987}"/>
              </a:ext>
            </a:extLst>
          </p:cNvPr>
          <p:cNvSpPr>
            <a:spLocks/>
          </p:cNvSpPr>
          <p:nvPr/>
        </p:nvSpPr>
        <p:spPr bwMode="auto">
          <a:xfrm>
            <a:off x="1501775" y="7278688"/>
            <a:ext cx="1755775" cy="1687513"/>
          </a:xfrm>
          <a:custGeom>
            <a:avLst/>
            <a:gdLst>
              <a:gd name="T0" fmla="*/ 1139 w 2307"/>
              <a:gd name="T1" fmla="*/ 0 h 2219"/>
              <a:gd name="T2" fmla="*/ 962 w 2307"/>
              <a:gd name="T3" fmla="*/ 0 h 2219"/>
              <a:gd name="T4" fmla="*/ 308 w 2307"/>
              <a:gd name="T5" fmla="*/ 0 h 2219"/>
              <a:gd name="T6" fmla="*/ 177 w 2307"/>
              <a:gd name="T7" fmla="*/ 0 h 2219"/>
              <a:gd name="T8" fmla="*/ 132 w 2307"/>
              <a:gd name="T9" fmla="*/ 0 h 2219"/>
              <a:gd name="T10" fmla="*/ 0 w 2307"/>
              <a:gd name="T11" fmla="*/ 0 h 2219"/>
              <a:gd name="T12" fmla="*/ 1169 w 2307"/>
              <a:gd name="T13" fmla="*/ 1109 h 2219"/>
              <a:gd name="T14" fmla="*/ 0 w 2307"/>
              <a:gd name="T15" fmla="*/ 2219 h 2219"/>
              <a:gd name="T16" fmla="*/ 177 w 2307"/>
              <a:gd name="T17" fmla="*/ 2219 h 2219"/>
              <a:gd name="T18" fmla="*/ 962 w 2307"/>
              <a:gd name="T19" fmla="*/ 2219 h 2219"/>
              <a:gd name="T20" fmla="*/ 1139 w 2307"/>
              <a:gd name="T21" fmla="*/ 2219 h 2219"/>
              <a:gd name="T22" fmla="*/ 2307 w 2307"/>
              <a:gd name="T23" fmla="*/ 1109 h 2219"/>
              <a:gd name="T24" fmla="*/ 1139 w 2307"/>
              <a:gd name="T25" fmla="*/ 0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7" h="2219">
                <a:moveTo>
                  <a:pt x="1139" y="0"/>
                </a:moveTo>
                <a:lnTo>
                  <a:pt x="962" y="0"/>
                </a:lnTo>
                <a:lnTo>
                  <a:pt x="308" y="0"/>
                </a:lnTo>
                <a:lnTo>
                  <a:pt x="177" y="0"/>
                </a:lnTo>
                <a:lnTo>
                  <a:pt x="132" y="0"/>
                </a:lnTo>
                <a:lnTo>
                  <a:pt x="0" y="0"/>
                </a:lnTo>
                <a:cubicBezTo>
                  <a:pt x="326" y="317"/>
                  <a:pt x="768" y="734"/>
                  <a:pt x="1169" y="1109"/>
                </a:cubicBezTo>
                <a:cubicBezTo>
                  <a:pt x="843" y="1426"/>
                  <a:pt x="401" y="1844"/>
                  <a:pt x="0" y="2219"/>
                </a:cubicBezTo>
                <a:lnTo>
                  <a:pt x="177" y="2219"/>
                </a:lnTo>
                <a:lnTo>
                  <a:pt x="962" y="2219"/>
                </a:lnTo>
                <a:lnTo>
                  <a:pt x="1139" y="2219"/>
                </a:lnTo>
                <a:cubicBezTo>
                  <a:pt x="1539" y="1844"/>
                  <a:pt x="1981" y="1426"/>
                  <a:pt x="2307" y="1109"/>
                </a:cubicBezTo>
                <a:cubicBezTo>
                  <a:pt x="1907" y="734"/>
                  <a:pt x="1464" y="317"/>
                  <a:pt x="1139" y="0"/>
                </a:cubicBezTo>
                <a:close/>
              </a:path>
            </a:pathLst>
          </a:custGeom>
          <a:solidFill>
            <a:srgbClr val="E8BB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9" name="Freeform 460">
            <a:extLst>
              <a:ext uri="{FF2B5EF4-FFF2-40B4-BE49-F238E27FC236}">
                <a16:creationId xmlns:a16="http://schemas.microsoft.com/office/drawing/2014/main" id="{9DD32FA3-303D-43CE-A653-49748FE77FB5}"/>
              </a:ext>
            </a:extLst>
          </p:cNvPr>
          <p:cNvSpPr>
            <a:spLocks/>
          </p:cNvSpPr>
          <p:nvPr/>
        </p:nvSpPr>
        <p:spPr bwMode="auto">
          <a:xfrm>
            <a:off x="1501775" y="4852988"/>
            <a:ext cx="1755775" cy="1689100"/>
          </a:xfrm>
          <a:custGeom>
            <a:avLst/>
            <a:gdLst>
              <a:gd name="T0" fmla="*/ 1139 w 2307"/>
              <a:gd name="T1" fmla="*/ 0 h 2220"/>
              <a:gd name="T2" fmla="*/ 962 w 2307"/>
              <a:gd name="T3" fmla="*/ 0 h 2220"/>
              <a:gd name="T4" fmla="*/ 308 w 2307"/>
              <a:gd name="T5" fmla="*/ 0 h 2220"/>
              <a:gd name="T6" fmla="*/ 177 w 2307"/>
              <a:gd name="T7" fmla="*/ 0 h 2220"/>
              <a:gd name="T8" fmla="*/ 132 w 2307"/>
              <a:gd name="T9" fmla="*/ 0 h 2220"/>
              <a:gd name="T10" fmla="*/ 0 w 2307"/>
              <a:gd name="T11" fmla="*/ 0 h 2220"/>
              <a:gd name="T12" fmla="*/ 1169 w 2307"/>
              <a:gd name="T13" fmla="*/ 1110 h 2220"/>
              <a:gd name="T14" fmla="*/ 0 w 2307"/>
              <a:gd name="T15" fmla="*/ 2220 h 2220"/>
              <a:gd name="T16" fmla="*/ 177 w 2307"/>
              <a:gd name="T17" fmla="*/ 2220 h 2220"/>
              <a:gd name="T18" fmla="*/ 962 w 2307"/>
              <a:gd name="T19" fmla="*/ 2220 h 2220"/>
              <a:gd name="T20" fmla="*/ 1139 w 2307"/>
              <a:gd name="T21" fmla="*/ 2220 h 2220"/>
              <a:gd name="T22" fmla="*/ 2307 w 2307"/>
              <a:gd name="T23" fmla="*/ 1110 h 2220"/>
              <a:gd name="T24" fmla="*/ 1139 w 2307"/>
              <a:gd name="T25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7" h="2220">
                <a:moveTo>
                  <a:pt x="1139" y="0"/>
                </a:moveTo>
                <a:lnTo>
                  <a:pt x="962" y="0"/>
                </a:lnTo>
                <a:lnTo>
                  <a:pt x="308" y="0"/>
                </a:lnTo>
                <a:lnTo>
                  <a:pt x="177" y="0"/>
                </a:lnTo>
                <a:lnTo>
                  <a:pt x="132" y="0"/>
                </a:lnTo>
                <a:lnTo>
                  <a:pt x="0" y="0"/>
                </a:lnTo>
                <a:cubicBezTo>
                  <a:pt x="326" y="317"/>
                  <a:pt x="768" y="735"/>
                  <a:pt x="1169" y="1110"/>
                </a:cubicBezTo>
                <a:cubicBezTo>
                  <a:pt x="843" y="1427"/>
                  <a:pt x="401" y="1845"/>
                  <a:pt x="0" y="2220"/>
                </a:cubicBezTo>
                <a:lnTo>
                  <a:pt x="177" y="2220"/>
                </a:lnTo>
                <a:lnTo>
                  <a:pt x="962" y="2220"/>
                </a:lnTo>
                <a:lnTo>
                  <a:pt x="1139" y="2220"/>
                </a:lnTo>
                <a:cubicBezTo>
                  <a:pt x="1539" y="1845"/>
                  <a:pt x="1981" y="1427"/>
                  <a:pt x="2307" y="1110"/>
                </a:cubicBezTo>
                <a:cubicBezTo>
                  <a:pt x="1907" y="735"/>
                  <a:pt x="1464" y="317"/>
                  <a:pt x="1139" y="0"/>
                </a:cubicBezTo>
                <a:close/>
              </a:path>
            </a:pathLst>
          </a:custGeom>
          <a:solidFill>
            <a:srgbClr val="F7D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846250B-4806-44AD-B099-230C9D1B927D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FF0116-9423-4338-B066-F2204B15FC10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ACAC5-60E5-4BA6-AE61-84E4C099F83F}"/>
              </a:ext>
            </a:extLst>
          </p:cNvPr>
          <p:cNvSpPr txBox="1"/>
          <p:nvPr/>
        </p:nvSpPr>
        <p:spPr>
          <a:xfrm>
            <a:off x="3456112" y="5557149"/>
            <a:ext cx="584505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A6CE59-F740-43A5-94B9-7DA6A2672374}"/>
              </a:ext>
            </a:extLst>
          </p:cNvPr>
          <p:cNvSpPr txBox="1"/>
          <p:nvPr/>
        </p:nvSpPr>
        <p:spPr>
          <a:xfrm>
            <a:off x="3456112" y="4948218"/>
            <a:ext cx="584505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27E475-F22B-467C-9232-C0DF5873C8FE}"/>
              </a:ext>
            </a:extLst>
          </p:cNvPr>
          <p:cNvSpPr txBox="1"/>
          <p:nvPr/>
        </p:nvSpPr>
        <p:spPr>
          <a:xfrm>
            <a:off x="3456112" y="7893615"/>
            <a:ext cx="584505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CE087B6-40A1-4F99-AAC0-E2B9B32C4E65}"/>
              </a:ext>
            </a:extLst>
          </p:cNvPr>
          <p:cNvSpPr txBox="1"/>
          <p:nvPr/>
        </p:nvSpPr>
        <p:spPr>
          <a:xfrm>
            <a:off x="3456112" y="7284684"/>
            <a:ext cx="584505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AD783DF-2B42-42E9-9CDF-9C11AEE28074}"/>
              </a:ext>
            </a:extLst>
          </p:cNvPr>
          <p:cNvSpPr txBox="1"/>
          <p:nvPr/>
        </p:nvSpPr>
        <p:spPr>
          <a:xfrm>
            <a:off x="3456112" y="10219150"/>
            <a:ext cx="5845052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0573AE-AD53-4FE6-8350-4DAC2B4F11EC}"/>
              </a:ext>
            </a:extLst>
          </p:cNvPr>
          <p:cNvSpPr txBox="1"/>
          <p:nvPr/>
        </p:nvSpPr>
        <p:spPr>
          <a:xfrm>
            <a:off x="3456112" y="9610219"/>
            <a:ext cx="5845052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314045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reeform 6">
            <a:extLst>
              <a:ext uri="{FF2B5EF4-FFF2-40B4-BE49-F238E27FC236}">
                <a16:creationId xmlns:a16="http://schemas.microsoft.com/office/drawing/2014/main" id="{6C84CDA2-DA6C-497A-9B2B-7768BDAD3523}"/>
              </a:ext>
            </a:extLst>
          </p:cNvPr>
          <p:cNvSpPr>
            <a:spLocks/>
          </p:cNvSpPr>
          <p:nvPr/>
        </p:nvSpPr>
        <p:spPr bwMode="auto">
          <a:xfrm>
            <a:off x="1285875" y="3621088"/>
            <a:ext cx="21794788" cy="9002713"/>
          </a:xfrm>
          <a:custGeom>
            <a:avLst/>
            <a:gdLst>
              <a:gd name="T0" fmla="*/ 23977 w 28639"/>
              <a:gd name="T1" fmla="*/ 0 h 11829"/>
              <a:gd name="T2" fmla="*/ 4661 w 28639"/>
              <a:gd name="T3" fmla="*/ 0 h 11829"/>
              <a:gd name="T4" fmla="*/ 0 w 28639"/>
              <a:gd name="T5" fmla="*/ 4661 h 11829"/>
              <a:gd name="T6" fmla="*/ 0 w 28639"/>
              <a:gd name="T7" fmla="*/ 11501 h 11829"/>
              <a:gd name="T8" fmla="*/ 329 w 28639"/>
              <a:gd name="T9" fmla="*/ 11829 h 11829"/>
              <a:gd name="T10" fmla="*/ 28310 w 28639"/>
              <a:gd name="T11" fmla="*/ 11829 h 11829"/>
              <a:gd name="T12" fmla="*/ 28639 w 28639"/>
              <a:gd name="T13" fmla="*/ 11501 h 11829"/>
              <a:gd name="T14" fmla="*/ 28639 w 28639"/>
              <a:gd name="T15" fmla="*/ 4661 h 11829"/>
              <a:gd name="T16" fmla="*/ 23977 w 28639"/>
              <a:gd name="T17" fmla="*/ 0 h 1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39" h="11829">
                <a:moveTo>
                  <a:pt x="23977" y="0"/>
                </a:moveTo>
                <a:lnTo>
                  <a:pt x="4661" y="0"/>
                </a:lnTo>
                <a:cubicBezTo>
                  <a:pt x="2087" y="0"/>
                  <a:pt x="0" y="2087"/>
                  <a:pt x="0" y="4661"/>
                </a:cubicBezTo>
                <a:lnTo>
                  <a:pt x="0" y="11501"/>
                </a:lnTo>
                <a:cubicBezTo>
                  <a:pt x="0" y="11682"/>
                  <a:pt x="147" y="11829"/>
                  <a:pt x="329" y="11829"/>
                </a:cubicBezTo>
                <a:lnTo>
                  <a:pt x="28310" y="11829"/>
                </a:lnTo>
                <a:cubicBezTo>
                  <a:pt x="28491" y="11829"/>
                  <a:pt x="28639" y="11682"/>
                  <a:pt x="28639" y="11501"/>
                </a:cubicBezTo>
                <a:lnTo>
                  <a:pt x="28639" y="4661"/>
                </a:lnTo>
                <a:cubicBezTo>
                  <a:pt x="28639" y="2087"/>
                  <a:pt x="26552" y="0"/>
                  <a:pt x="23977" y="0"/>
                </a:cubicBezTo>
                <a:close/>
              </a:path>
            </a:pathLst>
          </a:custGeom>
          <a:solidFill>
            <a:srgbClr val="C0C2C6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13" name="Freeform 7">
            <a:extLst>
              <a:ext uri="{FF2B5EF4-FFF2-40B4-BE49-F238E27FC236}">
                <a16:creationId xmlns:a16="http://schemas.microsoft.com/office/drawing/2014/main" id="{350696E1-FC92-4373-B50A-96CBE4A85459}"/>
              </a:ext>
            </a:extLst>
          </p:cNvPr>
          <p:cNvSpPr>
            <a:spLocks/>
          </p:cNvSpPr>
          <p:nvPr/>
        </p:nvSpPr>
        <p:spPr bwMode="auto">
          <a:xfrm>
            <a:off x="1285875" y="12390438"/>
            <a:ext cx="21794788" cy="227013"/>
          </a:xfrm>
          <a:custGeom>
            <a:avLst/>
            <a:gdLst>
              <a:gd name="T0" fmla="*/ 20244 w 28639"/>
              <a:gd name="T1" fmla="*/ 0 h 300"/>
              <a:gd name="T2" fmla="*/ 18517 w 28639"/>
              <a:gd name="T3" fmla="*/ 0 h 300"/>
              <a:gd name="T4" fmla="*/ 10122 w 28639"/>
              <a:gd name="T5" fmla="*/ 0 h 300"/>
              <a:gd name="T6" fmla="*/ 8395 w 28639"/>
              <a:gd name="T7" fmla="*/ 0 h 300"/>
              <a:gd name="T8" fmla="*/ 0 w 28639"/>
              <a:gd name="T9" fmla="*/ 0 h 300"/>
              <a:gd name="T10" fmla="*/ 316 w 28639"/>
              <a:gd name="T11" fmla="*/ 300 h 300"/>
              <a:gd name="T12" fmla="*/ 8710 w 28639"/>
              <a:gd name="T13" fmla="*/ 300 h 300"/>
              <a:gd name="T14" fmla="*/ 10122 w 28639"/>
              <a:gd name="T15" fmla="*/ 300 h 300"/>
              <a:gd name="T16" fmla="*/ 18517 w 28639"/>
              <a:gd name="T17" fmla="*/ 300 h 300"/>
              <a:gd name="T18" fmla="*/ 19928 w 28639"/>
              <a:gd name="T19" fmla="*/ 300 h 300"/>
              <a:gd name="T20" fmla="*/ 28323 w 28639"/>
              <a:gd name="T21" fmla="*/ 300 h 300"/>
              <a:gd name="T22" fmla="*/ 28639 w 28639"/>
              <a:gd name="T23" fmla="*/ 0 h 300"/>
              <a:gd name="T24" fmla="*/ 20244 w 28639"/>
              <a:gd name="T2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39" h="300">
                <a:moveTo>
                  <a:pt x="20244" y="0"/>
                </a:moveTo>
                <a:lnTo>
                  <a:pt x="18517" y="0"/>
                </a:lnTo>
                <a:lnTo>
                  <a:pt x="10122" y="0"/>
                </a:lnTo>
                <a:lnTo>
                  <a:pt x="8395" y="0"/>
                </a:lnTo>
                <a:lnTo>
                  <a:pt x="0" y="0"/>
                </a:lnTo>
                <a:cubicBezTo>
                  <a:pt x="0" y="166"/>
                  <a:pt x="141" y="300"/>
                  <a:pt x="316" y="300"/>
                </a:cubicBezTo>
                <a:lnTo>
                  <a:pt x="8710" y="300"/>
                </a:lnTo>
                <a:lnTo>
                  <a:pt x="10122" y="300"/>
                </a:lnTo>
                <a:lnTo>
                  <a:pt x="18517" y="300"/>
                </a:lnTo>
                <a:lnTo>
                  <a:pt x="19928" y="300"/>
                </a:lnTo>
                <a:lnTo>
                  <a:pt x="28323" y="300"/>
                </a:lnTo>
                <a:cubicBezTo>
                  <a:pt x="28497" y="300"/>
                  <a:pt x="28639" y="166"/>
                  <a:pt x="28639" y="0"/>
                </a:cubicBezTo>
                <a:lnTo>
                  <a:pt x="20244" y="0"/>
                </a:lnTo>
                <a:close/>
              </a:path>
            </a:pathLst>
          </a:custGeom>
          <a:solidFill>
            <a:srgbClr val="9BA0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14" name="Freeform 262">
            <a:extLst>
              <a:ext uri="{FF2B5EF4-FFF2-40B4-BE49-F238E27FC236}">
                <a16:creationId xmlns:a16="http://schemas.microsoft.com/office/drawing/2014/main" id="{2DA90EFF-6DF9-4917-BC81-A1FC8EBEE847}"/>
              </a:ext>
            </a:extLst>
          </p:cNvPr>
          <p:cNvSpPr>
            <a:spLocks/>
          </p:cNvSpPr>
          <p:nvPr/>
        </p:nvSpPr>
        <p:spPr bwMode="auto">
          <a:xfrm>
            <a:off x="1539875" y="7947026"/>
            <a:ext cx="957263" cy="828675"/>
          </a:xfrm>
          <a:custGeom>
            <a:avLst/>
            <a:gdLst>
              <a:gd name="T0" fmla="*/ 629 w 1258"/>
              <a:gd name="T1" fmla="*/ 0 h 1089"/>
              <a:gd name="T2" fmla="*/ 1018 w 1258"/>
              <a:gd name="T3" fmla="*/ 0 h 1089"/>
              <a:gd name="T4" fmla="*/ 1185 w 1258"/>
              <a:gd name="T5" fmla="*/ 288 h 1089"/>
              <a:gd name="T6" fmla="*/ 990 w 1258"/>
              <a:gd name="T7" fmla="*/ 625 h 1089"/>
              <a:gd name="T8" fmla="*/ 795 w 1258"/>
              <a:gd name="T9" fmla="*/ 961 h 1089"/>
              <a:gd name="T10" fmla="*/ 463 w 1258"/>
              <a:gd name="T11" fmla="*/ 961 h 1089"/>
              <a:gd name="T12" fmla="*/ 268 w 1258"/>
              <a:gd name="T13" fmla="*/ 625 h 1089"/>
              <a:gd name="T14" fmla="*/ 74 w 1258"/>
              <a:gd name="T15" fmla="*/ 288 h 1089"/>
              <a:gd name="T16" fmla="*/ 240 w 1258"/>
              <a:gd name="T17" fmla="*/ 0 h 1089"/>
              <a:gd name="T18" fmla="*/ 629 w 1258"/>
              <a:gd name="T19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089">
                <a:moveTo>
                  <a:pt x="629" y="0"/>
                </a:moveTo>
                <a:lnTo>
                  <a:pt x="1018" y="0"/>
                </a:lnTo>
                <a:cubicBezTo>
                  <a:pt x="1166" y="0"/>
                  <a:pt x="1258" y="160"/>
                  <a:pt x="1185" y="288"/>
                </a:cubicBezTo>
                <a:lnTo>
                  <a:pt x="990" y="625"/>
                </a:lnTo>
                <a:lnTo>
                  <a:pt x="795" y="961"/>
                </a:lnTo>
                <a:cubicBezTo>
                  <a:pt x="722" y="1089"/>
                  <a:pt x="537" y="1089"/>
                  <a:pt x="463" y="961"/>
                </a:cubicBezTo>
                <a:lnTo>
                  <a:pt x="268" y="625"/>
                </a:lnTo>
                <a:lnTo>
                  <a:pt x="74" y="288"/>
                </a:lnTo>
                <a:cubicBezTo>
                  <a:pt x="0" y="160"/>
                  <a:pt x="92" y="0"/>
                  <a:pt x="240" y="0"/>
                </a:cubicBezTo>
                <a:lnTo>
                  <a:pt x="629" y="0"/>
                </a:lnTo>
                <a:close/>
              </a:path>
            </a:pathLst>
          </a:custGeom>
          <a:solidFill>
            <a:srgbClr val="F1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15" name="Freeform 334">
            <a:extLst>
              <a:ext uri="{FF2B5EF4-FFF2-40B4-BE49-F238E27FC236}">
                <a16:creationId xmlns:a16="http://schemas.microsoft.com/office/drawing/2014/main" id="{39DED2EA-4BDD-4EEE-98E5-D1956A7138B6}"/>
              </a:ext>
            </a:extLst>
          </p:cNvPr>
          <p:cNvSpPr>
            <a:spLocks/>
          </p:cNvSpPr>
          <p:nvPr/>
        </p:nvSpPr>
        <p:spPr bwMode="auto">
          <a:xfrm>
            <a:off x="1539875" y="5360988"/>
            <a:ext cx="957263" cy="830263"/>
          </a:xfrm>
          <a:custGeom>
            <a:avLst/>
            <a:gdLst>
              <a:gd name="T0" fmla="*/ 629 w 1258"/>
              <a:gd name="T1" fmla="*/ 0 h 1090"/>
              <a:gd name="T2" fmla="*/ 1018 w 1258"/>
              <a:gd name="T3" fmla="*/ 0 h 1090"/>
              <a:gd name="T4" fmla="*/ 1185 w 1258"/>
              <a:gd name="T5" fmla="*/ 288 h 1090"/>
              <a:gd name="T6" fmla="*/ 990 w 1258"/>
              <a:gd name="T7" fmla="*/ 625 h 1090"/>
              <a:gd name="T8" fmla="*/ 795 w 1258"/>
              <a:gd name="T9" fmla="*/ 962 h 1090"/>
              <a:gd name="T10" fmla="*/ 463 w 1258"/>
              <a:gd name="T11" fmla="*/ 962 h 1090"/>
              <a:gd name="T12" fmla="*/ 268 w 1258"/>
              <a:gd name="T13" fmla="*/ 625 h 1090"/>
              <a:gd name="T14" fmla="*/ 74 w 1258"/>
              <a:gd name="T15" fmla="*/ 288 h 1090"/>
              <a:gd name="T16" fmla="*/ 240 w 1258"/>
              <a:gd name="T17" fmla="*/ 0 h 1090"/>
              <a:gd name="T18" fmla="*/ 629 w 1258"/>
              <a:gd name="T19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090">
                <a:moveTo>
                  <a:pt x="629" y="0"/>
                </a:moveTo>
                <a:lnTo>
                  <a:pt x="1018" y="0"/>
                </a:lnTo>
                <a:cubicBezTo>
                  <a:pt x="1166" y="0"/>
                  <a:pt x="1258" y="160"/>
                  <a:pt x="1185" y="288"/>
                </a:cubicBezTo>
                <a:lnTo>
                  <a:pt x="990" y="625"/>
                </a:lnTo>
                <a:lnTo>
                  <a:pt x="795" y="962"/>
                </a:lnTo>
                <a:cubicBezTo>
                  <a:pt x="722" y="1090"/>
                  <a:pt x="537" y="1090"/>
                  <a:pt x="463" y="962"/>
                </a:cubicBezTo>
                <a:lnTo>
                  <a:pt x="268" y="625"/>
                </a:lnTo>
                <a:lnTo>
                  <a:pt x="74" y="288"/>
                </a:lnTo>
                <a:cubicBezTo>
                  <a:pt x="0" y="160"/>
                  <a:pt x="92" y="0"/>
                  <a:pt x="240" y="0"/>
                </a:cubicBezTo>
                <a:lnTo>
                  <a:pt x="629" y="0"/>
                </a:lnTo>
                <a:close/>
              </a:path>
            </a:pathLst>
          </a:custGeom>
          <a:solidFill>
            <a:srgbClr val="259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16" name="Freeform 407">
            <a:extLst>
              <a:ext uri="{FF2B5EF4-FFF2-40B4-BE49-F238E27FC236}">
                <a16:creationId xmlns:a16="http://schemas.microsoft.com/office/drawing/2014/main" id="{98E1FC32-FF76-4AAF-8EF7-8497AAE9AAD2}"/>
              </a:ext>
            </a:extLst>
          </p:cNvPr>
          <p:cNvSpPr>
            <a:spLocks/>
          </p:cNvSpPr>
          <p:nvPr/>
        </p:nvSpPr>
        <p:spPr bwMode="auto">
          <a:xfrm>
            <a:off x="1539875" y="10431463"/>
            <a:ext cx="957263" cy="828675"/>
          </a:xfrm>
          <a:custGeom>
            <a:avLst/>
            <a:gdLst>
              <a:gd name="T0" fmla="*/ 629 w 1258"/>
              <a:gd name="T1" fmla="*/ 0 h 1090"/>
              <a:gd name="T2" fmla="*/ 1018 w 1258"/>
              <a:gd name="T3" fmla="*/ 0 h 1090"/>
              <a:gd name="T4" fmla="*/ 1185 w 1258"/>
              <a:gd name="T5" fmla="*/ 288 h 1090"/>
              <a:gd name="T6" fmla="*/ 990 w 1258"/>
              <a:gd name="T7" fmla="*/ 625 h 1090"/>
              <a:gd name="T8" fmla="*/ 795 w 1258"/>
              <a:gd name="T9" fmla="*/ 962 h 1090"/>
              <a:gd name="T10" fmla="*/ 463 w 1258"/>
              <a:gd name="T11" fmla="*/ 962 h 1090"/>
              <a:gd name="T12" fmla="*/ 268 w 1258"/>
              <a:gd name="T13" fmla="*/ 625 h 1090"/>
              <a:gd name="T14" fmla="*/ 74 w 1258"/>
              <a:gd name="T15" fmla="*/ 288 h 1090"/>
              <a:gd name="T16" fmla="*/ 240 w 1258"/>
              <a:gd name="T17" fmla="*/ 0 h 1090"/>
              <a:gd name="T18" fmla="*/ 629 w 1258"/>
              <a:gd name="T19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090">
                <a:moveTo>
                  <a:pt x="629" y="0"/>
                </a:moveTo>
                <a:lnTo>
                  <a:pt x="1018" y="0"/>
                </a:lnTo>
                <a:cubicBezTo>
                  <a:pt x="1166" y="0"/>
                  <a:pt x="1258" y="160"/>
                  <a:pt x="1185" y="288"/>
                </a:cubicBezTo>
                <a:lnTo>
                  <a:pt x="990" y="625"/>
                </a:lnTo>
                <a:lnTo>
                  <a:pt x="795" y="962"/>
                </a:lnTo>
                <a:cubicBezTo>
                  <a:pt x="722" y="1090"/>
                  <a:pt x="537" y="1090"/>
                  <a:pt x="463" y="962"/>
                </a:cubicBezTo>
                <a:lnTo>
                  <a:pt x="268" y="625"/>
                </a:lnTo>
                <a:lnTo>
                  <a:pt x="74" y="288"/>
                </a:lnTo>
                <a:cubicBezTo>
                  <a:pt x="0" y="160"/>
                  <a:pt x="92" y="0"/>
                  <a:pt x="240" y="0"/>
                </a:cubicBezTo>
                <a:lnTo>
                  <a:pt x="629" y="0"/>
                </a:lnTo>
                <a:close/>
              </a:path>
            </a:pathLst>
          </a:custGeom>
          <a:solidFill>
            <a:srgbClr val="825A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681513E-E5A5-4165-A8B0-5331D70B5F25}"/>
              </a:ext>
            </a:extLst>
          </p:cNvPr>
          <p:cNvGrpSpPr/>
          <p:nvPr/>
        </p:nvGrpSpPr>
        <p:grpSpPr>
          <a:xfrm>
            <a:off x="9404350" y="4525963"/>
            <a:ext cx="13279438" cy="7864475"/>
            <a:chOff x="9404350" y="4525963"/>
            <a:chExt cx="13279438" cy="7864475"/>
          </a:xfrm>
        </p:grpSpPr>
        <p:sp>
          <p:nvSpPr>
            <p:cNvPr id="318" name="Rectangle 8">
              <a:extLst>
                <a:ext uri="{FF2B5EF4-FFF2-40B4-BE49-F238E27FC236}">
                  <a16:creationId xmlns:a16="http://schemas.microsoft.com/office/drawing/2014/main" id="{B3B270C6-FD59-4441-B8A6-863E0B90A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5713" y="8596313"/>
              <a:ext cx="2001838" cy="3794125"/>
            </a:xfrm>
            <a:prstGeom prst="rect">
              <a:avLst/>
            </a:prstGeom>
            <a:solidFill>
              <a:srgbClr val="4285F5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19" name="Freeform 9">
              <a:extLst>
                <a:ext uri="{FF2B5EF4-FFF2-40B4-BE49-F238E27FC236}">
                  <a16:creationId xmlns:a16="http://schemas.microsoft.com/office/drawing/2014/main" id="{88A8BA9A-80BD-4818-8E94-52DEE2C0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7725" y="8596313"/>
              <a:ext cx="6127750" cy="261938"/>
            </a:xfrm>
            <a:custGeom>
              <a:avLst/>
              <a:gdLst>
                <a:gd name="T0" fmla="*/ 8051 w 8051"/>
                <a:gd name="T1" fmla="*/ 345 h 345"/>
                <a:gd name="T2" fmla="*/ 165 w 8051"/>
                <a:gd name="T3" fmla="*/ 345 h 345"/>
                <a:gd name="T4" fmla="*/ 0 w 8051"/>
                <a:gd name="T5" fmla="*/ 180 h 345"/>
                <a:gd name="T6" fmla="*/ 0 w 8051"/>
                <a:gd name="T7" fmla="*/ 164 h 345"/>
                <a:gd name="T8" fmla="*/ 165 w 8051"/>
                <a:gd name="T9" fmla="*/ 0 h 345"/>
                <a:gd name="T10" fmla="*/ 8051 w 8051"/>
                <a:gd name="T11" fmla="*/ 0 h 345"/>
                <a:gd name="T12" fmla="*/ 8051 w 8051"/>
                <a:gd name="T1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1" h="345">
                  <a:moveTo>
                    <a:pt x="8051" y="345"/>
                  </a:moveTo>
                  <a:lnTo>
                    <a:pt x="165" y="345"/>
                  </a:lnTo>
                  <a:cubicBezTo>
                    <a:pt x="74" y="345"/>
                    <a:pt x="0" y="271"/>
                    <a:pt x="0" y="180"/>
                  </a:cubicBezTo>
                  <a:lnTo>
                    <a:pt x="0" y="164"/>
                  </a:lnTo>
                  <a:cubicBezTo>
                    <a:pt x="0" y="73"/>
                    <a:pt x="74" y="0"/>
                    <a:pt x="165" y="0"/>
                  </a:cubicBezTo>
                  <a:lnTo>
                    <a:pt x="8051" y="0"/>
                  </a:lnTo>
                  <a:lnTo>
                    <a:pt x="8051" y="345"/>
                  </a:lnTo>
                  <a:close/>
                </a:path>
              </a:pathLst>
            </a:custGeom>
            <a:solidFill>
              <a:srgbClr val="005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EB1ED8A-32D2-47D5-9489-93384180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2050" y="9715500"/>
              <a:ext cx="2189163" cy="1446213"/>
            </a:xfrm>
            <a:custGeom>
              <a:avLst/>
              <a:gdLst>
                <a:gd name="connsiteX0" fmla="*/ 30458 w 2189163"/>
                <a:gd name="connsiteY0" fmla="*/ 1382713 h 1446213"/>
                <a:gd name="connsiteX1" fmla="*/ 2158705 w 2189163"/>
                <a:gd name="connsiteY1" fmla="*/ 1382713 h 1446213"/>
                <a:gd name="connsiteX2" fmla="*/ 2189163 w 2189163"/>
                <a:gd name="connsiteY2" fmla="*/ 1413342 h 1446213"/>
                <a:gd name="connsiteX3" fmla="*/ 2189163 w 2189163"/>
                <a:gd name="connsiteY3" fmla="*/ 1416331 h 1446213"/>
                <a:gd name="connsiteX4" fmla="*/ 2158705 w 2189163"/>
                <a:gd name="connsiteY4" fmla="*/ 1446213 h 1446213"/>
                <a:gd name="connsiteX5" fmla="*/ 30458 w 2189163"/>
                <a:gd name="connsiteY5" fmla="*/ 1446213 h 1446213"/>
                <a:gd name="connsiteX6" fmla="*/ 0 w 2189163"/>
                <a:gd name="connsiteY6" fmla="*/ 1416331 h 1446213"/>
                <a:gd name="connsiteX7" fmla="*/ 0 w 2189163"/>
                <a:gd name="connsiteY7" fmla="*/ 1413342 h 1446213"/>
                <a:gd name="connsiteX8" fmla="*/ 30458 w 2189163"/>
                <a:gd name="connsiteY8" fmla="*/ 1382713 h 1446213"/>
                <a:gd name="connsiteX9" fmla="*/ 30458 w 2189163"/>
                <a:gd name="connsiteY9" fmla="*/ 0 h 1446213"/>
                <a:gd name="connsiteX10" fmla="*/ 2158705 w 2189163"/>
                <a:gd name="connsiteY10" fmla="*/ 0 h 1446213"/>
                <a:gd name="connsiteX11" fmla="*/ 2189163 w 2189163"/>
                <a:gd name="connsiteY11" fmla="*/ 29882 h 1446213"/>
                <a:gd name="connsiteX12" fmla="*/ 2189163 w 2189163"/>
                <a:gd name="connsiteY12" fmla="*/ 32871 h 1446213"/>
                <a:gd name="connsiteX13" fmla="*/ 2158705 w 2189163"/>
                <a:gd name="connsiteY13" fmla="*/ 63500 h 1446213"/>
                <a:gd name="connsiteX14" fmla="*/ 30458 w 2189163"/>
                <a:gd name="connsiteY14" fmla="*/ 63500 h 1446213"/>
                <a:gd name="connsiteX15" fmla="*/ 0 w 2189163"/>
                <a:gd name="connsiteY15" fmla="*/ 32871 h 1446213"/>
                <a:gd name="connsiteX16" fmla="*/ 0 w 2189163"/>
                <a:gd name="connsiteY16" fmla="*/ 29882 h 1446213"/>
                <a:gd name="connsiteX17" fmla="*/ 30458 w 2189163"/>
                <a:gd name="connsiteY17" fmla="*/ 0 h 144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89163" h="1446213">
                  <a:moveTo>
                    <a:pt x="30458" y="1382713"/>
                  </a:moveTo>
                  <a:lnTo>
                    <a:pt x="2158705" y="1382713"/>
                  </a:lnTo>
                  <a:cubicBezTo>
                    <a:pt x="2175457" y="1382713"/>
                    <a:pt x="2189163" y="1396160"/>
                    <a:pt x="2189163" y="1413342"/>
                  </a:cubicBezTo>
                  <a:lnTo>
                    <a:pt x="2189163" y="1416331"/>
                  </a:lnTo>
                  <a:cubicBezTo>
                    <a:pt x="2189163" y="1432766"/>
                    <a:pt x="2175457" y="1446213"/>
                    <a:pt x="2158705" y="1446213"/>
                  </a:cubicBezTo>
                  <a:lnTo>
                    <a:pt x="30458" y="1446213"/>
                  </a:lnTo>
                  <a:cubicBezTo>
                    <a:pt x="13706" y="1446213"/>
                    <a:pt x="0" y="1432766"/>
                    <a:pt x="0" y="1416331"/>
                  </a:cubicBezTo>
                  <a:lnTo>
                    <a:pt x="0" y="1413342"/>
                  </a:lnTo>
                  <a:cubicBezTo>
                    <a:pt x="0" y="1396160"/>
                    <a:pt x="13706" y="1382713"/>
                    <a:pt x="30458" y="1382713"/>
                  </a:cubicBezTo>
                  <a:close/>
                  <a:moveTo>
                    <a:pt x="30458" y="0"/>
                  </a:moveTo>
                  <a:lnTo>
                    <a:pt x="2158705" y="0"/>
                  </a:lnTo>
                  <a:cubicBezTo>
                    <a:pt x="2175457" y="0"/>
                    <a:pt x="2189163" y="13447"/>
                    <a:pt x="2189163" y="29882"/>
                  </a:cubicBezTo>
                  <a:lnTo>
                    <a:pt x="2189163" y="32871"/>
                  </a:lnTo>
                  <a:cubicBezTo>
                    <a:pt x="2189163" y="50053"/>
                    <a:pt x="2175457" y="63500"/>
                    <a:pt x="2158705" y="63500"/>
                  </a:cubicBezTo>
                  <a:lnTo>
                    <a:pt x="30458" y="63500"/>
                  </a:lnTo>
                  <a:cubicBezTo>
                    <a:pt x="13706" y="63500"/>
                    <a:pt x="0" y="50053"/>
                    <a:pt x="0" y="32871"/>
                  </a:cubicBezTo>
                  <a:lnTo>
                    <a:pt x="0" y="29882"/>
                  </a:lnTo>
                  <a:cubicBezTo>
                    <a:pt x="0" y="13447"/>
                    <a:pt x="13706" y="0"/>
                    <a:pt x="30458" y="0"/>
                  </a:cubicBezTo>
                  <a:close/>
                </a:path>
              </a:pathLst>
            </a:custGeom>
            <a:solidFill>
              <a:srgbClr val="005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82C3817-7FC5-4918-AF48-A073CD5F1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800" y="9255125"/>
              <a:ext cx="347663" cy="2628901"/>
            </a:xfrm>
            <a:custGeom>
              <a:avLst/>
              <a:gdLst>
                <a:gd name="connsiteX0" fmla="*/ 30564 w 347663"/>
                <a:gd name="connsiteY0" fmla="*/ 2563813 h 2628901"/>
                <a:gd name="connsiteX1" fmla="*/ 317099 w 347663"/>
                <a:gd name="connsiteY1" fmla="*/ 2563813 h 2628901"/>
                <a:gd name="connsiteX2" fmla="*/ 347663 w 347663"/>
                <a:gd name="connsiteY2" fmla="*/ 2594443 h 2628901"/>
                <a:gd name="connsiteX3" fmla="*/ 347663 w 347663"/>
                <a:gd name="connsiteY3" fmla="*/ 2597506 h 2628901"/>
                <a:gd name="connsiteX4" fmla="*/ 317099 w 347663"/>
                <a:gd name="connsiteY4" fmla="*/ 2628901 h 2628901"/>
                <a:gd name="connsiteX5" fmla="*/ 30564 w 347663"/>
                <a:gd name="connsiteY5" fmla="*/ 2628901 h 2628901"/>
                <a:gd name="connsiteX6" fmla="*/ 0 w 347663"/>
                <a:gd name="connsiteY6" fmla="*/ 2597506 h 2628901"/>
                <a:gd name="connsiteX7" fmla="*/ 0 w 347663"/>
                <a:gd name="connsiteY7" fmla="*/ 2594443 h 2628901"/>
                <a:gd name="connsiteX8" fmla="*/ 30564 w 347663"/>
                <a:gd name="connsiteY8" fmla="*/ 2563813 h 2628901"/>
                <a:gd name="connsiteX9" fmla="*/ 30564 w 347663"/>
                <a:gd name="connsiteY9" fmla="*/ 1150938 h 2628901"/>
                <a:gd name="connsiteX10" fmla="*/ 317099 w 347663"/>
                <a:gd name="connsiteY10" fmla="*/ 1150938 h 2628901"/>
                <a:gd name="connsiteX11" fmla="*/ 347663 w 347663"/>
                <a:gd name="connsiteY11" fmla="*/ 1181968 h 2628901"/>
                <a:gd name="connsiteX12" fmla="*/ 347663 w 347663"/>
                <a:gd name="connsiteY12" fmla="*/ 1184996 h 2628901"/>
                <a:gd name="connsiteX13" fmla="*/ 317099 w 347663"/>
                <a:gd name="connsiteY13" fmla="*/ 1216026 h 2628901"/>
                <a:gd name="connsiteX14" fmla="*/ 30564 w 347663"/>
                <a:gd name="connsiteY14" fmla="*/ 1216026 h 2628901"/>
                <a:gd name="connsiteX15" fmla="*/ 0 w 347663"/>
                <a:gd name="connsiteY15" fmla="*/ 1184996 h 2628901"/>
                <a:gd name="connsiteX16" fmla="*/ 0 w 347663"/>
                <a:gd name="connsiteY16" fmla="*/ 1181968 h 2628901"/>
                <a:gd name="connsiteX17" fmla="*/ 30564 w 347663"/>
                <a:gd name="connsiteY17" fmla="*/ 1150938 h 2628901"/>
                <a:gd name="connsiteX18" fmla="*/ 30564 w 347663"/>
                <a:gd name="connsiteY18" fmla="*/ 0 h 2628901"/>
                <a:gd name="connsiteX19" fmla="*/ 317099 w 347663"/>
                <a:gd name="connsiteY19" fmla="*/ 0 h 2628901"/>
                <a:gd name="connsiteX20" fmla="*/ 347663 w 347663"/>
                <a:gd name="connsiteY20" fmla="*/ 30629 h 2628901"/>
                <a:gd name="connsiteX21" fmla="*/ 347663 w 347663"/>
                <a:gd name="connsiteY21" fmla="*/ 33618 h 2628901"/>
                <a:gd name="connsiteX22" fmla="*/ 317099 w 347663"/>
                <a:gd name="connsiteY22" fmla="*/ 63500 h 2628901"/>
                <a:gd name="connsiteX23" fmla="*/ 30564 w 347663"/>
                <a:gd name="connsiteY23" fmla="*/ 63500 h 2628901"/>
                <a:gd name="connsiteX24" fmla="*/ 0 w 347663"/>
                <a:gd name="connsiteY24" fmla="*/ 33618 h 2628901"/>
                <a:gd name="connsiteX25" fmla="*/ 0 w 347663"/>
                <a:gd name="connsiteY25" fmla="*/ 30629 h 2628901"/>
                <a:gd name="connsiteX26" fmla="*/ 30564 w 347663"/>
                <a:gd name="connsiteY26" fmla="*/ 0 h 262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7663" h="2628901">
                  <a:moveTo>
                    <a:pt x="30564" y="2563813"/>
                  </a:moveTo>
                  <a:lnTo>
                    <a:pt x="317099" y="2563813"/>
                  </a:lnTo>
                  <a:cubicBezTo>
                    <a:pt x="333909" y="2563813"/>
                    <a:pt x="347663" y="2577596"/>
                    <a:pt x="347663" y="2594443"/>
                  </a:cubicBezTo>
                  <a:lnTo>
                    <a:pt x="347663" y="2597506"/>
                  </a:lnTo>
                  <a:cubicBezTo>
                    <a:pt x="347663" y="2615118"/>
                    <a:pt x="333909" y="2628901"/>
                    <a:pt x="317099" y="2628901"/>
                  </a:cubicBezTo>
                  <a:lnTo>
                    <a:pt x="30564" y="2628901"/>
                  </a:lnTo>
                  <a:cubicBezTo>
                    <a:pt x="13754" y="2628901"/>
                    <a:pt x="0" y="2615118"/>
                    <a:pt x="0" y="2597506"/>
                  </a:cubicBezTo>
                  <a:lnTo>
                    <a:pt x="0" y="2594443"/>
                  </a:lnTo>
                  <a:cubicBezTo>
                    <a:pt x="0" y="2577596"/>
                    <a:pt x="13754" y="2563813"/>
                    <a:pt x="30564" y="2563813"/>
                  </a:cubicBezTo>
                  <a:close/>
                  <a:moveTo>
                    <a:pt x="30564" y="1150938"/>
                  </a:moveTo>
                  <a:lnTo>
                    <a:pt x="317099" y="1150938"/>
                  </a:lnTo>
                  <a:cubicBezTo>
                    <a:pt x="333909" y="1150938"/>
                    <a:pt x="347663" y="1165318"/>
                    <a:pt x="347663" y="1181968"/>
                  </a:cubicBezTo>
                  <a:lnTo>
                    <a:pt x="347663" y="1184996"/>
                  </a:lnTo>
                  <a:cubicBezTo>
                    <a:pt x="347663" y="1201646"/>
                    <a:pt x="333909" y="1216026"/>
                    <a:pt x="317099" y="1216026"/>
                  </a:cubicBezTo>
                  <a:lnTo>
                    <a:pt x="30564" y="1216026"/>
                  </a:lnTo>
                  <a:cubicBezTo>
                    <a:pt x="13754" y="1216026"/>
                    <a:pt x="0" y="1201646"/>
                    <a:pt x="0" y="1184996"/>
                  </a:cubicBezTo>
                  <a:lnTo>
                    <a:pt x="0" y="1181968"/>
                  </a:lnTo>
                  <a:cubicBezTo>
                    <a:pt x="0" y="1165318"/>
                    <a:pt x="13754" y="1150938"/>
                    <a:pt x="30564" y="1150938"/>
                  </a:cubicBezTo>
                  <a:close/>
                  <a:moveTo>
                    <a:pt x="30564" y="0"/>
                  </a:moveTo>
                  <a:lnTo>
                    <a:pt x="317099" y="0"/>
                  </a:lnTo>
                  <a:cubicBezTo>
                    <a:pt x="333909" y="0"/>
                    <a:pt x="347663" y="13447"/>
                    <a:pt x="347663" y="30629"/>
                  </a:cubicBezTo>
                  <a:lnTo>
                    <a:pt x="347663" y="33618"/>
                  </a:lnTo>
                  <a:cubicBezTo>
                    <a:pt x="347663" y="50053"/>
                    <a:pt x="333909" y="63500"/>
                    <a:pt x="317099" y="63500"/>
                  </a:cubicBezTo>
                  <a:lnTo>
                    <a:pt x="30564" y="63500"/>
                  </a:lnTo>
                  <a:cubicBezTo>
                    <a:pt x="13754" y="63500"/>
                    <a:pt x="0" y="50053"/>
                    <a:pt x="0" y="33618"/>
                  </a:cubicBezTo>
                  <a:lnTo>
                    <a:pt x="0" y="30629"/>
                  </a:lnTo>
                  <a:cubicBezTo>
                    <a:pt x="0" y="13447"/>
                    <a:pt x="13754" y="0"/>
                    <a:pt x="30564" y="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2" name="Freeform 15">
              <a:extLst>
                <a:ext uri="{FF2B5EF4-FFF2-40B4-BE49-F238E27FC236}">
                  <a16:creationId xmlns:a16="http://schemas.microsoft.com/office/drawing/2014/main" id="{DB8427C7-B9F6-4CBD-845C-FEA42A45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563" y="4843463"/>
              <a:ext cx="887413" cy="803275"/>
            </a:xfrm>
            <a:custGeom>
              <a:avLst/>
              <a:gdLst>
                <a:gd name="T0" fmla="*/ 1167 w 1167"/>
                <a:gd name="T1" fmla="*/ 0 h 1055"/>
                <a:gd name="T2" fmla="*/ 304 w 1167"/>
                <a:gd name="T3" fmla="*/ 0 h 1055"/>
                <a:gd name="T4" fmla="*/ 0 w 1167"/>
                <a:gd name="T5" fmla="*/ 1055 h 1055"/>
                <a:gd name="T6" fmla="*/ 863 w 1167"/>
                <a:gd name="T7" fmla="*/ 1055 h 1055"/>
                <a:gd name="T8" fmla="*/ 1167 w 1167"/>
                <a:gd name="T9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7" h="1055">
                  <a:moveTo>
                    <a:pt x="1167" y="0"/>
                  </a:moveTo>
                  <a:lnTo>
                    <a:pt x="304" y="0"/>
                  </a:lnTo>
                  <a:lnTo>
                    <a:pt x="0" y="1055"/>
                  </a:lnTo>
                  <a:lnTo>
                    <a:pt x="863" y="1055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005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3" name="Freeform 16">
              <a:extLst>
                <a:ext uri="{FF2B5EF4-FFF2-40B4-BE49-F238E27FC236}">
                  <a16:creationId xmlns:a16="http://schemas.microsoft.com/office/drawing/2014/main" id="{87DEDEF7-DC4A-48DA-BB11-638FC372B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4413" y="6627813"/>
              <a:ext cx="2443163" cy="1530350"/>
            </a:xfrm>
            <a:custGeom>
              <a:avLst/>
              <a:gdLst>
                <a:gd name="T0" fmla="*/ 3159 w 3211"/>
                <a:gd name="T1" fmla="*/ 2011 h 2011"/>
                <a:gd name="T2" fmla="*/ 52 w 3211"/>
                <a:gd name="T3" fmla="*/ 2011 h 2011"/>
                <a:gd name="T4" fmla="*/ 0 w 3211"/>
                <a:gd name="T5" fmla="*/ 1959 h 2011"/>
                <a:gd name="T6" fmla="*/ 0 w 3211"/>
                <a:gd name="T7" fmla="*/ 52 h 2011"/>
                <a:gd name="T8" fmla="*/ 52 w 3211"/>
                <a:gd name="T9" fmla="*/ 0 h 2011"/>
                <a:gd name="T10" fmla="*/ 3159 w 3211"/>
                <a:gd name="T11" fmla="*/ 0 h 2011"/>
                <a:gd name="T12" fmla="*/ 3211 w 3211"/>
                <a:gd name="T13" fmla="*/ 52 h 2011"/>
                <a:gd name="T14" fmla="*/ 3211 w 3211"/>
                <a:gd name="T15" fmla="*/ 1959 h 2011"/>
                <a:gd name="T16" fmla="*/ 3159 w 3211"/>
                <a:gd name="T17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1" h="2011">
                  <a:moveTo>
                    <a:pt x="3159" y="2011"/>
                  </a:moveTo>
                  <a:lnTo>
                    <a:pt x="52" y="2011"/>
                  </a:lnTo>
                  <a:cubicBezTo>
                    <a:pt x="24" y="2011"/>
                    <a:pt x="0" y="1988"/>
                    <a:pt x="0" y="1959"/>
                  </a:cubicBezTo>
                  <a:lnTo>
                    <a:pt x="0" y="52"/>
                  </a:lnTo>
                  <a:cubicBezTo>
                    <a:pt x="0" y="23"/>
                    <a:pt x="24" y="0"/>
                    <a:pt x="52" y="0"/>
                  </a:cubicBezTo>
                  <a:lnTo>
                    <a:pt x="3159" y="0"/>
                  </a:lnTo>
                  <a:cubicBezTo>
                    <a:pt x="3188" y="0"/>
                    <a:pt x="3211" y="23"/>
                    <a:pt x="3211" y="52"/>
                  </a:cubicBezTo>
                  <a:lnTo>
                    <a:pt x="3211" y="1959"/>
                  </a:lnTo>
                  <a:cubicBezTo>
                    <a:pt x="3211" y="1988"/>
                    <a:pt x="3188" y="2011"/>
                    <a:pt x="3159" y="2011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4" name="Freeform 17">
              <a:extLst>
                <a:ext uri="{FF2B5EF4-FFF2-40B4-BE49-F238E27FC236}">
                  <a16:creationId xmlns:a16="http://schemas.microsoft.com/office/drawing/2014/main" id="{B5C4879C-32E5-4C03-9EDF-342162AF1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8075" y="6702425"/>
              <a:ext cx="2257425" cy="1092200"/>
            </a:xfrm>
            <a:custGeom>
              <a:avLst/>
              <a:gdLst>
                <a:gd name="T0" fmla="*/ 2916 w 2968"/>
                <a:gd name="T1" fmla="*/ 1434 h 1434"/>
                <a:gd name="T2" fmla="*/ 51 w 2968"/>
                <a:gd name="T3" fmla="*/ 1434 h 1434"/>
                <a:gd name="T4" fmla="*/ 0 w 2968"/>
                <a:gd name="T5" fmla="*/ 1382 h 1434"/>
                <a:gd name="T6" fmla="*/ 0 w 2968"/>
                <a:gd name="T7" fmla="*/ 51 h 1434"/>
                <a:gd name="T8" fmla="*/ 51 w 2968"/>
                <a:gd name="T9" fmla="*/ 0 h 1434"/>
                <a:gd name="T10" fmla="*/ 2916 w 2968"/>
                <a:gd name="T11" fmla="*/ 0 h 1434"/>
                <a:gd name="T12" fmla="*/ 2968 w 2968"/>
                <a:gd name="T13" fmla="*/ 51 h 1434"/>
                <a:gd name="T14" fmla="*/ 2968 w 2968"/>
                <a:gd name="T15" fmla="*/ 1382 h 1434"/>
                <a:gd name="T16" fmla="*/ 2916 w 2968"/>
                <a:gd name="T17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8" h="1434">
                  <a:moveTo>
                    <a:pt x="2916" y="1434"/>
                  </a:moveTo>
                  <a:lnTo>
                    <a:pt x="51" y="1434"/>
                  </a:lnTo>
                  <a:cubicBezTo>
                    <a:pt x="23" y="1434"/>
                    <a:pt x="0" y="1410"/>
                    <a:pt x="0" y="1382"/>
                  </a:cubicBez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2916" y="0"/>
                  </a:lnTo>
                  <a:cubicBezTo>
                    <a:pt x="2945" y="0"/>
                    <a:pt x="2968" y="23"/>
                    <a:pt x="2968" y="51"/>
                  </a:cubicBezTo>
                  <a:lnTo>
                    <a:pt x="2968" y="1382"/>
                  </a:lnTo>
                  <a:cubicBezTo>
                    <a:pt x="2968" y="1410"/>
                    <a:pt x="2945" y="1434"/>
                    <a:pt x="2916" y="14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E063E35-3B11-473D-AAC4-16BEE6E80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4340" y="6102347"/>
              <a:ext cx="1202892" cy="2265366"/>
            </a:xfrm>
            <a:custGeom>
              <a:avLst/>
              <a:gdLst>
                <a:gd name="connsiteX0" fmla="*/ 1180519 w 1202892"/>
                <a:gd name="connsiteY0" fmla="*/ 343 h 2265366"/>
                <a:gd name="connsiteX1" fmla="*/ 1196601 w 1202892"/>
                <a:gd name="connsiteY1" fmla="*/ 10507 h 2265366"/>
                <a:gd name="connsiteX2" fmla="*/ 1198124 w 1202892"/>
                <a:gd name="connsiteY2" fmla="*/ 12787 h 2265366"/>
                <a:gd name="connsiteX3" fmla="*/ 1192034 w 1202892"/>
                <a:gd name="connsiteY3" fmla="*/ 47746 h 2265366"/>
                <a:gd name="connsiteX4" fmla="*/ 206933 w 1202892"/>
                <a:gd name="connsiteY4" fmla="*/ 731320 h 2265366"/>
                <a:gd name="connsiteX5" fmla="*/ 218020 w 1202892"/>
                <a:gd name="connsiteY5" fmla="*/ 735802 h 2265366"/>
                <a:gd name="connsiteX6" fmla="*/ 225423 w 1202892"/>
                <a:gd name="connsiteY6" fmla="*/ 753783 h 2265366"/>
                <a:gd name="connsiteX7" fmla="*/ 225423 w 1202892"/>
                <a:gd name="connsiteY7" fmla="*/ 2240249 h 2265366"/>
                <a:gd name="connsiteX8" fmla="*/ 200368 w 1202892"/>
                <a:gd name="connsiteY8" fmla="*/ 2265366 h 2265366"/>
                <a:gd name="connsiteX9" fmla="*/ 198090 w 1202892"/>
                <a:gd name="connsiteY9" fmla="*/ 2265366 h 2265366"/>
                <a:gd name="connsiteX10" fmla="*/ 173035 w 1202892"/>
                <a:gd name="connsiteY10" fmla="*/ 2240249 h 2265366"/>
                <a:gd name="connsiteX11" fmla="*/ 173035 w 1202892"/>
                <a:gd name="connsiteY11" fmla="*/ 754842 h 2265366"/>
                <a:gd name="connsiteX12" fmla="*/ 40977 w 1202892"/>
                <a:gd name="connsiteY12" fmla="*/ 846478 h 2265366"/>
                <a:gd name="connsiteX13" fmla="*/ 5958 w 1202892"/>
                <a:gd name="connsiteY13" fmla="*/ 839639 h 2265366"/>
                <a:gd name="connsiteX14" fmla="*/ 4436 w 1202892"/>
                <a:gd name="connsiteY14" fmla="*/ 838119 h 2265366"/>
                <a:gd name="connsiteX15" fmla="*/ 10526 w 1202892"/>
                <a:gd name="connsiteY15" fmla="*/ 802400 h 2265366"/>
                <a:gd name="connsiteX16" fmla="*/ 1161582 w 1202892"/>
                <a:gd name="connsiteY16" fmla="*/ 4427 h 2265366"/>
                <a:gd name="connsiteX17" fmla="*/ 1180519 w 1202892"/>
                <a:gd name="connsiteY17" fmla="*/ 343 h 226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2892" h="2265366">
                  <a:moveTo>
                    <a:pt x="1180519" y="343"/>
                  </a:moveTo>
                  <a:cubicBezTo>
                    <a:pt x="1186895" y="1388"/>
                    <a:pt x="1192795" y="4808"/>
                    <a:pt x="1196601" y="10507"/>
                  </a:cubicBezTo>
                  <a:lnTo>
                    <a:pt x="1198124" y="12787"/>
                  </a:lnTo>
                  <a:cubicBezTo>
                    <a:pt x="1206498" y="24187"/>
                    <a:pt x="1203453" y="40146"/>
                    <a:pt x="1192034" y="47746"/>
                  </a:cubicBezTo>
                  <a:lnTo>
                    <a:pt x="206933" y="731320"/>
                  </a:lnTo>
                  <a:lnTo>
                    <a:pt x="218020" y="735802"/>
                  </a:lnTo>
                  <a:cubicBezTo>
                    <a:pt x="222576" y="740273"/>
                    <a:pt x="225423" y="746553"/>
                    <a:pt x="225423" y="753783"/>
                  </a:cubicBezTo>
                  <a:lnTo>
                    <a:pt x="225423" y="2240249"/>
                  </a:lnTo>
                  <a:cubicBezTo>
                    <a:pt x="225423" y="2253949"/>
                    <a:pt x="214034" y="2265366"/>
                    <a:pt x="200368" y="2265366"/>
                  </a:cubicBezTo>
                  <a:lnTo>
                    <a:pt x="198090" y="2265366"/>
                  </a:lnTo>
                  <a:cubicBezTo>
                    <a:pt x="184424" y="2265366"/>
                    <a:pt x="173035" y="2253949"/>
                    <a:pt x="173035" y="2240249"/>
                  </a:cubicBezTo>
                  <a:lnTo>
                    <a:pt x="173035" y="754842"/>
                  </a:lnTo>
                  <a:lnTo>
                    <a:pt x="40977" y="846478"/>
                  </a:lnTo>
                  <a:cubicBezTo>
                    <a:pt x="29558" y="854078"/>
                    <a:pt x="13571" y="851038"/>
                    <a:pt x="5958" y="839639"/>
                  </a:cubicBezTo>
                  <a:lnTo>
                    <a:pt x="4436" y="838119"/>
                  </a:lnTo>
                  <a:cubicBezTo>
                    <a:pt x="-3177" y="826719"/>
                    <a:pt x="-893" y="810760"/>
                    <a:pt x="10526" y="802400"/>
                  </a:cubicBezTo>
                  <a:lnTo>
                    <a:pt x="1161582" y="4427"/>
                  </a:lnTo>
                  <a:cubicBezTo>
                    <a:pt x="1167292" y="628"/>
                    <a:pt x="1174143" y="-702"/>
                    <a:pt x="1180519" y="343"/>
                  </a:cubicBezTo>
                  <a:close/>
                </a:path>
              </a:pathLst>
            </a:custGeom>
            <a:solidFill>
              <a:srgbClr val="005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6" name="Freeform 19">
              <a:extLst>
                <a:ext uri="{FF2B5EF4-FFF2-40B4-BE49-F238E27FC236}">
                  <a16:creationId xmlns:a16="http://schemas.microsoft.com/office/drawing/2014/main" id="{2A32F52D-36D4-4675-9AFF-F778C3EBC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8216900"/>
              <a:ext cx="715963" cy="379413"/>
            </a:xfrm>
            <a:custGeom>
              <a:avLst/>
              <a:gdLst>
                <a:gd name="T0" fmla="*/ 470 w 941"/>
                <a:gd name="T1" fmla="*/ 0 h 498"/>
                <a:gd name="T2" fmla="*/ 0 w 941"/>
                <a:gd name="T3" fmla="*/ 498 h 498"/>
                <a:gd name="T4" fmla="*/ 941 w 941"/>
                <a:gd name="T5" fmla="*/ 498 h 498"/>
                <a:gd name="T6" fmla="*/ 470 w 941"/>
                <a:gd name="T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1" h="498">
                  <a:moveTo>
                    <a:pt x="470" y="0"/>
                  </a:moveTo>
                  <a:cubicBezTo>
                    <a:pt x="139" y="0"/>
                    <a:pt x="0" y="498"/>
                    <a:pt x="0" y="498"/>
                  </a:cubicBezTo>
                  <a:lnTo>
                    <a:pt x="941" y="498"/>
                  </a:lnTo>
                  <a:cubicBezTo>
                    <a:pt x="941" y="498"/>
                    <a:pt x="802" y="0"/>
                    <a:pt x="470" y="0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7" name="Oval 21">
              <a:extLst>
                <a:ext uri="{FF2B5EF4-FFF2-40B4-BE49-F238E27FC236}">
                  <a16:creationId xmlns:a16="http://schemas.microsoft.com/office/drawing/2014/main" id="{532B833B-252C-4F0B-9105-5545876D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763" y="6732588"/>
              <a:ext cx="198438" cy="198438"/>
            </a:xfrm>
            <a:prstGeom prst="ellipse">
              <a:avLst/>
            </a:pr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0262BA8-B15C-4114-B7AF-40F4E6284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8830" y="6030804"/>
              <a:ext cx="780390" cy="737551"/>
            </a:xfrm>
            <a:custGeom>
              <a:avLst/>
              <a:gdLst>
                <a:gd name="connsiteX0" fmla="*/ 758961 w 780390"/>
                <a:gd name="connsiteY0" fmla="*/ 199529 h 737551"/>
                <a:gd name="connsiteX1" fmla="*/ 772076 w 780390"/>
                <a:gd name="connsiteY1" fmla="*/ 203812 h 737551"/>
                <a:gd name="connsiteX2" fmla="*/ 773597 w 780390"/>
                <a:gd name="connsiteY2" fmla="*/ 204574 h 737551"/>
                <a:gd name="connsiteX3" fmla="*/ 776638 w 780390"/>
                <a:gd name="connsiteY3" fmla="*/ 229702 h 737551"/>
                <a:gd name="connsiteX4" fmla="*/ 367603 w 780390"/>
                <a:gd name="connsiteY4" fmla="*/ 730747 h 737551"/>
                <a:gd name="connsiteX5" fmla="*/ 342514 w 780390"/>
                <a:gd name="connsiteY5" fmla="*/ 733792 h 737551"/>
                <a:gd name="connsiteX6" fmla="*/ 340993 w 780390"/>
                <a:gd name="connsiteY6" fmla="*/ 732270 h 737551"/>
                <a:gd name="connsiteX7" fmla="*/ 338713 w 780390"/>
                <a:gd name="connsiteY7" fmla="*/ 707141 h 737551"/>
                <a:gd name="connsiteX8" fmla="*/ 746987 w 780390"/>
                <a:gd name="connsiteY8" fmla="*/ 206097 h 737551"/>
                <a:gd name="connsiteX9" fmla="*/ 758961 w 780390"/>
                <a:gd name="connsiteY9" fmla="*/ 199529 h 737551"/>
                <a:gd name="connsiteX10" fmla="*/ 120996 w 780390"/>
                <a:gd name="connsiteY10" fmla="*/ 675 h 737551"/>
                <a:gd name="connsiteX11" fmla="*/ 213425 w 780390"/>
                <a:gd name="connsiteY11" fmla="*/ 28330 h 737551"/>
                <a:gd name="connsiteX12" fmla="*/ 284246 w 780390"/>
                <a:gd name="connsiteY12" fmla="*/ 86110 h 737551"/>
                <a:gd name="connsiteX13" fmla="*/ 117474 w 780390"/>
                <a:gd name="connsiteY13" fmla="*/ 290622 h 737551"/>
                <a:gd name="connsiteX14" fmla="*/ 46652 w 780390"/>
                <a:gd name="connsiteY14" fmla="*/ 232842 h 737551"/>
                <a:gd name="connsiteX15" fmla="*/ 28376 w 780390"/>
                <a:gd name="connsiteY15" fmla="*/ 55699 h 737551"/>
                <a:gd name="connsiteX16" fmla="*/ 35991 w 780390"/>
                <a:gd name="connsiteY16" fmla="*/ 46576 h 737551"/>
                <a:gd name="connsiteX17" fmla="*/ 120996 w 780390"/>
                <a:gd name="connsiteY17" fmla="*/ 675 h 73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0390" h="737551">
                  <a:moveTo>
                    <a:pt x="758961" y="199529"/>
                  </a:moveTo>
                  <a:cubicBezTo>
                    <a:pt x="763523" y="199053"/>
                    <a:pt x="768274" y="200386"/>
                    <a:pt x="772076" y="203812"/>
                  </a:cubicBezTo>
                  <a:lnTo>
                    <a:pt x="773597" y="204574"/>
                  </a:lnTo>
                  <a:cubicBezTo>
                    <a:pt x="781199" y="210666"/>
                    <a:pt x="782720" y="222088"/>
                    <a:pt x="776638" y="229702"/>
                  </a:cubicBezTo>
                  <a:lnTo>
                    <a:pt x="367603" y="730747"/>
                  </a:lnTo>
                  <a:cubicBezTo>
                    <a:pt x="361521" y="738361"/>
                    <a:pt x="350117" y="739884"/>
                    <a:pt x="342514" y="733792"/>
                  </a:cubicBezTo>
                  <a:lnTo>
                    <a:pt x="340993" y="732270"/>
                  </a:lnTo>
                  <a:cubicBezTo>
                    <a:pt x="333391" y="726178"/>
                    <a:pt x="331870" y="714756"/>
                    <a:pt x="338713" y="707141"/>
                  </a:cubicBezTo>
                  <a:lnTo>
                    <a:pt x="746987" y="206097"/>
                  </a:lnTo>
                  <a:cubicBezTo>
                    <a:pt x="750028" y="202290"/>
                    <a:pt x="754400" y="200005"/>
                    <a:pt x="758961" y="199529"/>
                  </a:cubicBezTo>
                  <a:close/>
                  <a:moveTo>
                    <a:pt x="120996" y="675"/>
                  </a:moveTo>
                  <a:cubicBezTo>
                    <a:pt x="153075" y="-2651"/>
                    <a:pt x="186391" y="6282"/>
                    <a:pt x="213425" y="28330"/>
                  </a:cubicBezTo>
                  <a:lnTo>
                    <a:pt x="284246" y="86110"/>
                  </a:lnTo>
                  <a:lnTo>
                    <a:pt x="117474" y="290622"/>
                  </a:lnTo>
                  <a:lnTo>
                    <a:pt x="46652" y="232842"/>
                  </a:lnTo>
                  <a:cubicBezTo>
                    <a:pt x="-7415" y="188746"/>
                    <a:pt x="-15792" y="109678"/>
                    <a:pt x="28376" y="55699"/>
                  </a:cubicBezTo>
                  <a:lnTo>
                    <a:pt x="35991" y="46576"/>
                  </a:lnTo>
                  <a:cubicBezTo>
                    <a:pt x="58075" y="19587"/>
                    <a:pt x="88917" y="4001"/>
                    <a:pt x="120996" y="675"/>
                  </a:cubicBezTo>
                  <a:close/>
                </a:path>
              </a:pathLst>
            </a:custGeom>
            <a:solidFill>
              <a:srgbClr val="005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29" name="Freeform 24">
              <a:extLst>
                <a:ext uri="{FF2B5EF4-FFF2-40B4-BE49-F238E27FC236}">
                  <a16:creationId xmlns:a16="http://schemas.microsoft.com/office/drawing/2014/main" id="{F8CD5BA5-6DEB-46D3-B6C1-895173497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0825" y="8029575"/>
              <a:ext cx="517525" cy="566738"/>
            </a:xfrm>
            <a:custGeom>
              <a:avLst/>
              <a:gdLst>
                <a:gd name="T0" fmla="*/ 566 w 679"/>
                <a:gd name="T1" fmla="*/ 743 h 743"/>
                <a:gd name="T2" fmla="*/ 113 w 679"/>
                <a:gd name="T3" fmla="*/ 743 h 743"/>
                <a:gd name="T4" fmla="*/ 0 w 679"/>
                <a:gd name="T5" fmla="*/ 0 h 743"/>
                <a:gd name="T6" fmla="*/ 679 w 679"/>
                <a:gd name="T7" fmla="*/ 0 h 743"/>
                <a:gd name="T8" fmla="*/ 566 w 679"/>
                <a:gd name="T9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743">
                  <a:moveTo>
                    <a:pt x="566" y="743"/>
                  </a:moveTo>
                  <a:lnTo>
                    <a:pt x="113" y="743"/>
                  </a:lnTo>
                  <a:lnTo>
                    <a:pt x="0" y="0"/>
                  </a:lnTo>
                  <a:lnTo>
                    <a:pt x="679" y="0"/>
                  </a:lnTo>
                  <a:lnTo>
                    <a:pt x="566" y="743"/>
                  </a:lnTo>
                  <a:close/>
                </a:path>
              </a:pathLst>
            </a:custGeom>
            <a:solidFill>
              <a:srgbClr val="AB4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0" name="Rectangle 25">
              <a:extLst>
                <a:ext uri="{FF2B5EF4-FFF2-40B4-BE49-F238E27FC236}">
                  <a16:creationId xmlns:a16="http://schemas.microsoft.com/office/drawing/2014/main" id="{D3C86EA5-29D0-4124-91A1-F87164704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0975" y="7962900"/>
              <a:ext cx="657225" cy="66675"/>
            </a:xfrm>
            <a:prstGeom prst="rect">
              <a:avLst/>
            </a:prstGeom>
            <a:solidFill>
              <a:srgbClr val="AB4A2A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1" name="Rectangle 26">
              <a:extLst>
                <a:ext uri="{FF2B5EF4-FFF2-40B4-BE49-F238E27FC236}">
                  <a16:creationId xmlns:a16="http://schemas.microsoft.com/office/drawing/2014/main" id="{34668895-43FE-4055-8A4F-F3A6823EE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7886700"/>
              <a:ext cx="352425" cy="77788"/>
            </a:xfrm>
            <a:prstGeom prst="rect">
              <a:avLst/>
            </a:prstGeom>
            <a:solidFill>
              <a:srgbClr val="AB4A2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2" name="Freeform 27">
              <a:extLst>
                <a:ext uri="{FF2B5EF4-FFF2-40B4-BE49-F238E27FC236}">
                  <a16:creationId xmlns:a16="http://schemas.microsoft.com/office/drawing/2014/main" id="{601E486B-E0D5-4E3F-90BE-8F25B07F6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288" y="8140700"/>
              <a:ext cx="482600" cy="300038"/>
            </a:xfrm>
            <a:custGeom>
              <a:avLst/>
              <a:gdLst>
                <a:gd name="T0" fmla="*/ 0 w 635"/>
                <a:gd name="T1" fmla="*/ 0 h 394"/>
                <a:gd name="T2" fmla="*/ 60 w 635"/>
                <a:gd name="T3" fmla="*/ 394 h 394"/>
                <a:gd name="T4" fmla="*/ 575 w 635"/>
                <a:gd name="T5" fmla="*/ 394 h 394"/>
                <a:gd name="T6" fmla="*/ 635 w 635"/>
                <a:gd name="T7" fmla="*/ 0 h 394"/>
                <a:gd name="T8" fmla="*/ 0 w 635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394">
                  <a:moveTo>
                    <a:pt x="0" y="0"/>
                  </a:moveTo>
                  <a:lnTo>
                    <a:pt x="60" y="394"/>
                  </a:lnTo>
                  <a:lnTo>
                    <a:pt x="575" y="394"/>
                  </a:ln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EF2EB6D-3B30-4826-AF9C-12541C16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8074" y="6702425"/>
              <a:ext cx="1085850" cy="1092200"/>
            </a:xfrm>
            <a:custGeom>
              <a:avLst/>
              <a:gdLst>
                <a:gd name="connsiteX0" fmla="*/ 898090 w 1085850"/>
                <a:gd name="connsiteY0" fmla="*/ 0 h 1092200"/>
                <a:gd name="connsiteX1" fmla="*/ 1085850 w 1085850"/>
                <a:gd name="connsiteY1" fmla="*/ 0 h 1092200"/>
                <a:gd name="connsiteX2" fmla="*/ 590985 w 1085850"/>
                <a:gd name="connsiteY2" fmla="*/ 1092200 h 1092200"/>
                <a:gd name="connsiteX3" fmla="*/ 403225 w 1085850"/>
                <a:gd name="connsiteY3" fmla="*/ 1092200 h 1092200"/>
                <a:gd name="connsiteX4" fmla="*/ 342021 w 1085850"/>
                <a:gd name="connsiteY4" fmla="*/ 0 h 1092200"/>
                <a:gd name="connsiteX5" fmla="*/ 715963 w 1085850"/>
                <a:gd name="connsiteY5" fmla="*/ 0 h 1092200"/>
                <a:gd name="connsiteX6" fmla="*/ 221173 w 1085850"/>
                <a:gd name="connsiteY6" fmla="*/ 1092200 h 1092200"/>
                <a:gd name="connsiteX7" fmla="*/ 41042 w 1085850"/>
                <a:gd name="connsiteY7" fmla="*/ 1092200 h 1092200"/>
                <a:gd name="connsiteX8" fmla="*/ 0 w 1085850"/>
                <a:gd name="connsiteY8" fmla="*/ 1051071 h 1092200"/>
                <a:gd name="connsiteX9" fmla="*/ 0 w 1085850"/>
                <a:gd name="connsiteY9" fmla="*/ 755553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0" h="1092200">
                  <a:moveTo>
                    <a:pt x="898090" y="0"/>
                  </a:moveTo>
                  <a:lnTo>
                    <a:pt x="1085850" y="0"/>
                  </a:lnTo>
                  <a:lnTo>
                    <a:pt x="590985" y="1092200"/>
                  </a:lnTo>
                  <a:lnTo>
                    <a:pt x="403225" y="1092200"/>
                  </a:lnTo>
                  <a:close/>
                  <a:moveTo>
                    <a:pt x="342021" y="0"/>
                  </a:moveTo>
                  <a:lnTo>
                    <a:pt x="715963" y="0"/>
                  </a:lnTo>
                  <a:lnTo>
                    <a:pt x="221173" y="1092200"/>
                  </a:lnTo>
                  <a:lnTo>
                    <a:pt x="41042" y="1092200"/>
                  </a:lnTo>
                  <a:cubicBezTo>
                    <a:pt x="18241" y="1092200"/>
                    <a:pt x="0" y="1073159"/>
                    <a:pt x="0" y="1051071"/>
                  </a:cubicBezTo>
                  <a:lnTo>
                    <a:pt x="0" y="755553"/>
                  </a:lnTo>
                  <a:close/>
                </a:path>
              </a:pathLst>
            </a:custGeom>
            <a:solidFill>
              <a:srgbClr val="C0C2C6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4" name="Rectangle 30">
              <a:extLst>
                <a:ext uri="{FF2B5EF4-FFF2-40B4-BE49-F238E27FC236}">
                  <a16:creationId xmlns:a16="http://schemas.microsoft.com/office/drawing/2014/main" id="{A332756F-7FF6-4A85-9BAD-FA532A82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7863" y="8158163"/>
              <a:ext cx="577850" cy="438150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5" name="Rectangle 31">
              <a:extLst>
                <a:ext uri="{FF2B5EF4-FFF2-40B4-BE49-F238E27FC236}">
                  <a16:creationId xmlns:a16="http://schemas.microsoft.com/office/drawing/2014/main" id="{1487C895-AEB0-434F-86B0-179541BFF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4350" y="5646738"/>
              <a:ext cx="2133600" cy="212725"/>
            </a:xfrm>
            <a:prstGeom prst="rect">
              <a:avLst/>
            </a:pr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6" name="Freeform 32">
              <a:extLst>
                <a:ext uri="{FF2B5EF4-FFF2-40B4-BE49-F238E27FC236}">
                  <a16:creationId xmlns:a16="http://schemas.microsoft.com/office/drawing/2014/main" id="{191E8D9F-ED93-43AA-BAC4-1E78A295E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338" y="4843463"/>
              <a:ext cx="809625" cy="803275"/>
            </a:xfrm>
            <a:custGeom>
              <a:avLst/>
              <a:gdLst>
                <a:gd name="T0" fmla="*/ 863 w 1065"/>
                <a:gd name="T1" fmla="*/ 0 h 1055"/>
                <a:gd name="T2" fmla="*/ 0 w 1065"/>
                <a:gd name="T3" fmla="*/ 0 h 1055"/>
                <a:gd name="T4" fmla="*/ 202 w 1065"/>
                <a:gd name="T5" fmla="*/ 1055 h 1055"/>
                <a:gd name="T6" fmla="*/ 1065 w 1065"/>
                <a:gd name="T7" fmla="*/ 1055 h 1055"/>
                <a:gd name="T8" fmla="*/ 863 w 1065"/>
                <a:gd name="T9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5" h="1055">
                  <a:moveTo>
                    <a:pt x="863" y="0"/>
                  </a:moveTo>
                  <a:lnTo>
                    <a:pt x="0" y="0"/>
                  </a:lnTo>
                  <a:lnTo>
                    <a:pt x="202" y="1055"/>
                  </a:lnTo>
                  <a:lnTo>
                    <a:pt x="1065" y="1055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428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7" name="Freeform 33">
              <a:extLst>
                <a:ext uri="{FF2B5EF4-FFF2-40B4-BE49-F238E27FC236}">
                  <a16:creationId xmlns:a16="http://schemas.microsoft.com/office/drawing/2014/main" id="{661A4FFF-FC15-416F-AD2A-A94F2B83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4908550"/>
              <a:ext cx="660400" cy="673100"/>
            </a:xfrm>
            <a:custGeom>
              <a:avLst/>
              <a:gdLst>
                <a:gd name="T0" fmla="*/ 698 w 867"/>
                <a:gd name="T1" fmla="*/ 0 h 885"/>
                <a:gd name="T2" fmla="*/ 0 w 867"/>
                <a:gd name="T3" fmla="*/ 0 h 885"/>
                <a:gd name="T4" fmla="*/ 169 w 867"/>
                <a:gd name="T5" fmla="*/ 885 h 885"/>
                <a:gd name="T6" fmla="*/ 867 w 867"/>
                <a:gd name="T7" fmla="*/ 885 h 885"/>
                <a:gd name="T8" fmla="*/ 698 w 867"/>
                <a:gd name="T9" fmla="*/ 0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7" h="885">
                  <a:moveTo>
                    <a:pt x="698" y="0"/>
                  </a:moveTo>
                  <a:lnTo>
                    <a:pt x="0" y="0"/>
                  </a:lnTo>
                  <a:lnTo>
                    <a:pt x="169" y="885"/>
                  </a:lnTo>
                  <a:lnTo>
                    <a:pt x="867" y="885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8" name="Rectangle 34">
              <a:extLst>
                <a:ext uri="{FF2B5EF4-FFF2-40B4-BE49-F238E27FC236}">
                  <a16:creationId xmlns:a16="http://schemas.microsoft.com/office/drawing/2014/main" id="{1B67BB6A-493A-4E9D-90D1-41ACB4A3F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4638" y="7040563"/>
              <a:ext cx="350838" cy="1555750"/>
            </a:xfrm>
            <a:prstGeom prst="rect">
              <a:avLst/>
            </a:pr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39" name="Freeform 35">
              <a:extLst>
                <a:ext uri="{FF2B5EF4-FFF2-40B4-BE49-F238E27FC236}">
                  <a16:creationId xmlns:a16="http://schemas.microsoft.com/office/drawing/2014/main" id="{ED1086D1-8D87-406D-A786-D68460C54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5288" y="7164388"/>
              <a:ext cx="109538" cy="773113"/>
            </a:xfrm>
            <a:custGeom>
              <a:avLst/>
              <a:gdLst>
                <a:gd name="T0" fmla="*/ 75 w 144"/>
                <a:gd name="T1" fmla="*/ 1017 h 1017"/>
                <a:gd name="T2" fmla="*/ 69 w 144"/>
                <a:gd name="T3" fmla="*/ 1017 h 1017"/>
                <a:gd name="T4" fmla="*/ 0 w 144"/>
                <a:gd name="T5" fmla="*/ 948 h 1017"/>
                <a:gd name="T6" fmla="*/ 0 w 144"/>
                <a:gd name="T7" fmla="*/ 69 h 1017"/>
                <a:gd name="T8" fmla="*/ 69 w 144"/>
                <a:gd name="T9" fmla="*/ 0 h 1017"/>
                <a:gd name="T10" fmla="*/ 75 w 144"/>
                <a:gd name="T11" fmla="*/ 0 h 1017"/>
                <a:gd name="T12" fmla="*/ 144 w 144"/>
                <a:gd name="T13" fmla="*/ 69 h 1017"/>
                <a:gd name="T14" fmla="*/ 144 w 144"/>
                <a:gd name="T15" fmla="*/ 948 h 1017"/>
                <a:gd name="T16" fmla="*/ 75 w 144"/>
                <a:gd name="T1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017">
                  <a:moveTo>
                    <a:pt x="75" y="1017"/>
                  </a:moveTo>
                  <a:lnTo>
                    <a:pt x="69" y="1017"/>
                  </a:lnTo>
                  <a:cubicBezTo>
                    <a:pt x="31" y="1017"/>
                    <a:pt x="0" y="986"/>
                    <a:pt x="0" y="948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75" y="0"/>
                  </a:lnTo>
                  <a:cubicBezTo>
                    <a:pt x="113" y="0"/>
                    <a:pt x="144" y="31"/>
                    <a:pt x="144" y="69"/>
                  </a:cubicBezTo>
                  <a:lnTo>
                    <a:pt x="144" y="948"/>
                  </a:lnTo>
                  <a:cubicBezTo>
                    <a:pt x="144" y="986"/>
                    <a:pt x="113" y="1017"/>
                    <a:pt x="75" y="1017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0" name="Oval 36">
              <a:extLst>
                <a:ext uri="{FF2B5EF4-FFF2-40B4-BE49-F238E27FC236}">
                  <a16:creationId xmlns:a16="http://schemas.microsoft.com/office/drawing/2014/main" id="{5FF19C80-5AE4-463F-A42D-F6EF529C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1950" y="8242300"/>
              <a:ext cx="174625" cy="173038"/>
            </a:xfrm>
            <a:prstGeom prst="ellipse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1" name="Rectangle 38">
              <a:extLst>
                <a:ext uri="{FF2B5EF4-FFF2-40B4-BE49-F238E27FC236}">
                  <a16:creationId xmlns:a16="http://schemas.microsoft.com/office/drawing/2014/main" id="{A04C2E55-20C0-4EE6-AF8E-DDB074D9F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8663" y="6459538"/>
              <a:ext cx="369888" cy="355600"/>
            </a:xfrm>
            <a:prstGeom prst="rect">
              <a:avLst/>
            </a:prstGeom>
            <a:solidFill>
              <a:srgbClr val="34A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2" name="Oval 39">
              <a:extLst>
                <a:ext uri="{FF2B5EF4-FFF2-40B4-BE49-F238E27FC236}">
                  <a16:creationId xmlns:a16="http://schemas.microsoft.com/office/drawing/2014/main" id="{F898B90C-16F3-419C-A7ED-962C95BC5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25963"/>
              <a:ext cx="1390650" cy="1390650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3" name="Oval 40">
              <a:extLst>
                <a:ext uri="{FF2B5EF4-FFF2-40B4-BE49-F238E27FC236}">
                  <a16:creationId xmlns:a16="http://schemas.microsoft.com/office/drawing/2014/main" id="{B72695F9-3579-41E9-AEC9-5CA2F212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9913" y="4597400"/>
              <a:ext cx="1233488" cy="1249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4" name="Freeform 41">
              <a:extLst>
                <a:ext uri="{FF2B5EF4-FFF2-40B4-BE49-F238E27FC236}">
                  <a16:creationId xmlns:a16="http://schemas.microsoft.com/office/drawing/2014/main" id="{875D2909-5FA4-4CD5-B964-3701BFA25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700" y="6049963"/>
              <a:ext cx="642938" cy="657225"/>
            </a:xfrm>
            <a:custGeom>
              <a:avLst/>
              <a:gdLst>
                <a:gd name="T0" fmla="*/ 845 w 845"/>
                <a:gd name="T1" fmla="*/ 287 h 863"/>
                <a:gd name="T2" fmla="*/ 374 w 845"/>
                <a:gd name="T3" fmla="*/ 863 h 863"/>
                <a:gd name="T4" fmla="*/ 174 w 845"/>
                <a:gd name="T5" fmla="*/ 700 h 863"/>
                <a:gd name="T6" fmla="*/ 124 w 845"/>
                <a:gd name="T7" fmla="*/ 201 h 863"/>
                <a:gd name="T8" fmla="*/ 146 w 845"/>
                <a:gd name="T9" fmla="*/ 174 h 863"/>
                <a:gd name="T10" fmla="*/ 645 w 845"/>
                <a:gd name="T11" fmla="*/ 124 h 863"/>
                <a:gd name="T12" fmla="*/ 845 w 845"/>
                <a:gd name="T13" fmla="*/ 2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5" h="863">
                  <a:moveTo>
                    <a:pt x="845" y="287"/>
                  </a:moveTo>
                  <a:lnTo>
                    <a:pt x="374" y="863"/>
                  </a:lnTo>
                  <a:lnTo>
                    <a:pt x="174" y="700"/>
                  </a:lnTo>
                  <a:cubicBezTo>
                    <a:pt x="22" y="576"/>
                    <a:pt x="0" y="353"/>
                    <a:pt x="124" y="201"/>
                  </a:cubicBezTo>
                  <a:lnTo>
                    <a:pt x="146" y="174"/>
                  </a:lnTo>
                  <a:cubicBezTo>
                    <a:pt x="270" y="23"/>
                    <a:pt x="493" y="0"/>
                    <a:pt x="645" y="124"/>
                  </a:cubicBezTo>
                  <a:lnTo>
                    <a:pt x="845" y="287"/>
                  </a:lnTo>
                  <a:close/>
                </a:path>
              </a:pathLst>
            </a:custGeom>
            <a:solidFill>
              <a:srgbClr val="428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9457EB8-AE6F-4792-B19C-FD0DAC470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7649" y="6035674"/>
              <a:ext cx="552450" cy="458788"/>
            </a:xfrm>
            <a:custGeom>
              <a:avLst/>
              <a:gdLst>
                <a:gd name="connsiteX0" fmla="*/ 47275 w 552450"/>
                <a:gd name="connsiteY0" fmla="*/ 0 h 458788"/>
                <a:gd name="connsiteX1" fmla="*/ 177352 w 552450"/>
                <a:gd name="connsiteY1" fmla="*/ 106907 h 458788"/>
                <a:gd name="connsiteX2" fmla="*/ 208728 w 552450"/>
                <a:gd name="connsiteY2" fmla="*/ 85725 h 458788"/>
                <a:gd name="connsiteX3" fmla="*/ 552450 w 552450"/>
                <a:gd name="connsiteY3" fmla="*/ 367426 h 458788"/>
                <a:gd name="connsiteX4" fmla="*/ 477926 w 552450"/>
                <a:gd name="connsiteY4" fmla="*/ 458788 h 458788"/>
                <a:gd name="connsiteX5" fmla="*/ 117475 w 552450"/>
                <a:gd name="connsiteY5" fmla="*/ 163383 h 458788"/>
                <a:gd name="connsiteX6" fmla="*/ 122798 w 552450"/>
                <a:gd name="connsiteY6" fmla="*/ 157292 h 458788"/>
                <a:gd name="connsiteX7" fmla="*/ 142467 w 552450"/>
                <a:gd name="connsiteY7" fmla="*/ 137367 h 458788"/>
                <a:gd name="connsiteX8" fmla="*/ 0 w 552450"/>
                <a:gd name="connsiteY8" fmla="*/ 20692 h 458788"/>
                <a:gd name="connsiteX9" fmla="*/ 47275 w 552450"/>
                <a:gd name="connsiteY9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458788">
                  <a:moveTo>
                    <a:pt x="47275" y="0"/>
                  </a:moveTo>
                  <a:lnTo>
                    <a:pt x="177352" y="106907"/>
                  </a:lnTo>
                  <a:lnTo>
                    <a:pt x="208728" y="85725"/>
                  </a:lnTo>
                  <a:lnTo>
                    <a:pt x="552450" y="367426"/>
                  </a:lnTo>
                  <a:lnTo>
                    <a:pt x="477926" y="458788"/>
                  </a:lnTo>
                  <a:lnTo>
                    <a:pt x="117475" y="163383"/>
                  </a:lnTo>
                  <a:cubicBezTo>
                    <a:pt x="118996" y="161099"/>
                    <a:pt x="120517" y="159576"/>
                    <a:pt x="122798" y="157292"/>
                  </a:cubicBezTo>
                  <a:lnTo>
                    <a:pt x="142467" y="137367"/>
                  </a:lnTo>
                  <a:lnTo>
                    <a:pt x="0" y="20692"/>
                  </a:lnTo>
                  <a:cubicBezTo>
                    <a:pt x="14488" y="10729"/>
                    <a:pt x="30500" y="3832"/>
                    <a:pt x="47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6" name="Freeform 44">
              <a:extLst>
                <a:ext uri="{FF2B5EF4-FFF2-40B4-BE49-F238E27FC236}">
                  <a16:creationId xmlns:a16="http://schemas.microsoft.com/office/drawing/2014/main" id="{E5582091-49CD-440A-9223-ED669B4D7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25" y="4781550"/>
              <a:ext cx="1057275" cy="1065213"/>
            </a:xfrm>
            <a:custGeom>
              <a:avLst/>
              <a:gdLst>
                <a:gd name="T0" fmla="*/ 0 w 1390"/>
                <a:gd name="T1" fmla="*/ 1153 h 1400"/>
                <a:gd name="T2" fmla="*/ 579 w 1390"/>
                <a:gd name="T3" fmla="*/ 1400 h 1400"/>
                <a:gd name="T4" fmla="*/ 1390 w 1390"/>
                <a:gd name="T5" fmla="*/ 579 h 1400"/>
                <a:gd name="T6" fmla="*/ 1153 w 1390"/>
                <a:gd name="T7" fmla="*/ 0 h 1400"/>
                <a:gd name="T8" fmla="*/ 0 w 1390"/>
                <a:gd name="T9" fmla="*/ 1153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0" h="1400">
                  <a:moveTo>
                    <a:pt x="0" y="1153"/>
                  </a:moveTo>
                  <a:cubicBezTo>
                    <a:pt x="147" y="1305"/>
                    <a:pt x="352" y="1400"/>
                    <a:pt x="579" y="1400"/>
                  </a:cubicBezTo>
                  <a:cubicBezTo>
                    <a:pt x="1027" y="1400"/>
                    <a:pt x="1390" y="1032"/>
                    <a:pt x="1390" y="579"/>
                  </a:cubicBezTo>
                  <a:cubicBezTo>
                    <a:pt x="1390" y="353"/>
                    <a:pt x="1299" y="149"/>
                    <a:pt x="1153" y="0"/>
                  </a:cubicBezTo>
                  <a:lnTo>
                    <a:pt x="0" y="1153"/>
                  </a:lnTo>
                  <a:close/>
                </a:path>
              </a:pathLst>
            </a:custGeom>
            <a:solidFill>
              <a:srgbClr val="E0E1E5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7" name="Freeform 45">
              <a:extLst>
                <a:ext uri="{FF2B5EF4-FFF2-40B4-BE49-F238E27FC236}">
                  <a16:creationId xmlns:a16="http://schemas.microsoft.com/office/drawing/2014/main" id="{D5424E31-C05F-4431-A809-DD8D4E88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2525" y="4911725"/>
              <a:ext cx="47625" cy="485775"/>
            </a:xfrm>
            <a:custGeom>
              <a:avLst/>
              <a:gdLst>
                <a:gd name="T0" fmla="*/ 32 w 61"/>
                <a:gd name="T1" fmla="*/ 638 h 638"/>
                <a:gd name="T2" fmla="*/ 29 w 61"/>
                <a:gd name="T3" fmla="*/ 638 h 638"/>
                <a:gd name="T4" fmla="*/ 0 w 61"/>
                <a:gd name="T5" fmla="*/ 609 h 638"/>
                <a:gd name="T6" fmla="*/ 0 w 61"/>
                <a:gd name="T7" fmla="*/ 29 h 638"/>
                <a:gd name="T8" fmla="*/ 29 w 61"/>
                <a:gd name="T9" fmla="*/ 0 h 638"/>
                <a:gd name="T10" fmla="*/ 32 w 61"/>
                <a:gd name="T11" fmla="*/ 0 h 638"/>
                <a:gd name="T12" fmla="*/ 61 w 61"/>
                <a:gd name="T13" fmla="*/ 29 h 638"/>
                <a:gd name="T14" fmla="*/ 61 w 61"/>
                <a:gd name="T15" fmla="*/ 609 h 638"/>
                <a:gd name="T16" fmla="*/ 32 w 61"/>
                <a:gd name="T1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38">
                  <a:moveTo>
                    <a:pt x="32" y="638"/>
                  </a:moveTo>
                  <a:lnTo>
                    <a:pt x="29" y="638"/>
                  </a:lnTo>
                  <a:cubicBezTo>
                    <a:pt x="13" y="638"/>
                    <a:pt x="0" y="625"/>
                    <a:pt x="0" y="609"/>
                  </a:cubicBez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32" y="0"/>
                  </a:lnTo>
                  <a:cubicBezTo>
                    <a:pt x="48" y="0"/>
                    <a:pt x="61" y="13"/>
                    <a:pt x="61" y="29"/>
                  </a:cubicBezTo>
                  <a:lnTo>
                    <a:pt x="61" y="609"/>
                  </a:lnTo>
                  <a:cubicBezTo>
                    <a:pt x="61" y="625"/>
                    <a:pt x="48" y="638"/>
                    <a:pt x="32" y="638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8" name="Freeform 46">
              <a:extLst>
                <a:ext uri="{FF2B5EF4-FFF2-40B4-BE49-F238E27FC236}">
                  <a16:creationId xmlns:a16="http://schemas.microsoft.com/office/drawing/2014/main" id="{3318EA2C-D853-4049-9CDB-1EAD455C4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2525" y="5351463"/>
              <a:ext cx="341313" cy="93663"/>
            </a:xfrm>
            <a:custGeom>
              <a:avLst/>
              <a:gdLst>
                <a:gd name="T0" fmla="*/ 448 w 450"/>
                <a:gd name="T1" fmla="*/ 92 h 122"/>
                <a:gd name="T2" fmla="*/ 447 w 450"/>
                <a:gd name="T3" fmla="*/ 95 h 122"/>
                <a:gd name="T4" fmla="*/ 415 w 450"/>
                <a:gd name="T5" fmla="*/ 119 h 122"/>
                <a:gd name="T6" fmla="*/ 27 w 450"/>
                <a:gd name="T7" fmla="*/ 62 h 122"/>
                <a:gd name="T8" fmla="*/ 3 w 450"/>
                <a:gd name="T9" fmla="*/ 30 h 122"/>
                <a:gd name="T10" fmla="*/ 3 w 450"/>
                <a:gd name="T11" fmla="*/ 27 h 122"/>
                <a:gd name="T12" fmla="*/ 36 w 450"/>
                <a:gd name="T13" fmla="*/ 2 h 122"/>
                <a:gd name="T14" fmla="*/ 423 w 450"/>
                <a:gd name="T15" fmla="*/ 59 h 122"/>
                <a:gd name="T16" fmla="*/ 448 w 450"/>
                <a:gd name="T17" fmla="*/ 9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0" h="122">
                  <a:moveTo>
                    <a:pt x="448" y="92"/>
                  </a:moveTo>
                  <a:lnTo>
                    <a:pt x="447" y="95"/>
                  </a:lnTo>
                  <a:cubicBezTo>
                    <a:pt x="445" y="111"/>
                    <a:pt x="430" y="122"/>
                    <a:pt x="415" y="119"/>
                  </a:cubicBezTo>
                  <a:lnTo>
                    <a:pt x="27" y="62"/>
                  </a:lnTo>
                  <a:cubicBezTo>
                    <a:pt x="11" y="60"/>
                    <a:pt x="0" y="45"/>
                    <a:pt x="3" y="30"/>
                  </a:cubicBezTo>
                  <a:lnTo>
                    <a:pt x="3" y="27"/>
                  </a:lnTo>
                  <a:cubicBezTo>
                    <a:pt x="5" y="11"/>
                    <a:pt x="20" y="0"/>
                    <a:pt x="36" y="2"/>
                  </a:cubicBezTo>
                  <a:lnTo>
                    <a:pt x="423" y="59"/>
                  </a:lnTo>
                  <a:cubicBezTo>
                    <a:pt x="439" y="62"/>
                    <a:pt x="450" y="76"/>
                    <a:pt x="448" y="92"/>
                  </a:cubicBezTo>
                  <a:close/>
                </a:path>
              </a:pathLst>
            </a:cu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49" name="Rectangle 47">
              <a:extLst>
                <a:ext uri="{FF2B5EF4-FFF2-40B4-BE49-F238E27FC236}">
                  <a16:creationId xmlns:a16="http://schemas.microsoft.com/office/drawing/2014/main" id="{E613AC8F-DC4A-4034-9BF1-7D4312E5D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6150" y="6459538"/>
              <a:ext cx="152400" cy="250825"/>
            </a:xfrm>
            <a:prstGeom prst="rect">
              <a:avLst/>
            </a:prstGeom>
            <a:solidFill>
              <a:srgbClr val="259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0" name="Rectangle 48">
              <a:extLst>
                <a:ext uri="{FF2B5EF4-FFF2-40B4-BE49-F238E27FC236}">
                  <a16:creationId xmlns:a16="http://schemas.microsoft.com/office/drawing/2014/main" id="{29EA5850-08A5-40EA-9578-7EFBE110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0600" y="6313488"/>
              <a:ext cx="368300" cy="355600"/>
            </a:xfrm>
            <a:prstGeom prst="rect">
              <a:avLst/>
            </a:prstGeom>
            <a:solidFill>
              <a:srgbClr val="EA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1" name="Freeform 49">
              <a:extLst>
                <a:ext uri="{FF2B5EF4-FFF2-40B4-BE49-F238E27FC236}">
                  <a16:creationId xmlns:a16="http://schemas.microsoft.com/office/drawing/2014/main" id="{1EC113FA-7700-408F-8F85-4D5B736E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4978400"/>
              <a:ext cx="522288" cy="533400"/>
            </a:xfrm>
            <a:custGeom>
              <a:avLst/>
              <a:gdLst>
                <a:gd name="T0" fmla="*/ 553 w 687"/>
                <a:gd name="T1" fmla="*/ 0 h 701"/>
                <a:gd name="T2" fmla="*/ 0 w 687"/>
                <a:gd name="T3" fmla="*/ 0 h 701"/>
                <a:gd name="T4" fmla="*/ 134 w 687"/>
                <a:gd name="T5" fmla="*/ 701 h 701"/>
                <a:gd name="T6" fmla="*/ 687 w 687"/>
                <a:gd name="T7" fmla="*/ 701 h 701"/>
                <a:gd name="T8" fmla="*/ 553 w 687"/>
                <a:gd name="T9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701">
                  <a:moveTo>
                    <a:pt x="553" y="0"/>
                  </a:moveTo>
                  <a:lnTo>
                    <a:pt x="0" y="0"/>
                  </a:lnTo>
                  <a:lnTo>
                    <a:pt x="134" y="701"/>
                  </a:lnTo>
                  <a:lnTo>
                    <a:pt x="687" y="701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2" name="Freeform 50">
              <a:extLst>
                <a:ext uri="{FF2B5EF4-FFF2-40B4-BE49-F238E27FC236}">
                  <a16:creationId xmlns:a16="http://schemas.microsoft.com/office/drawing/2014/main" id="{5A8A0233-DBB3-4CDC-9F95-68AAF6E55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475" y="5099050"/>
              <a:ext cx="360363" cy="266700"/>
            </a:xfrm>
            <a:custGeom>
              <a:avLst/>
              <a:gdLst>
                <a:gd name="T0" fmla="*/ 450 w 472"/>
                <a:gd name="T1" fmla="*/ 14 h 350"/>
                <a:gd name="T2" fmla="*/ 339 w 472"/>
                <a:gd name="T3" fmla="*/ 55 h 350"/>
                <a:gd name="T4" fmla="*/ 232 w 472"/>
                <a:gd name="T5" fmla="*/ 30 h 350"/>
                <a:gd name="T6" fmla="*/ 137 w 472"/>
                <a:gd name="T7" fmla="*/ 54 h 350"/>
                <a:gd name="T8" fmla="*/ 12 w 472"/>
                <a:gd name="T9" fmla="*/ 14 h 350"/>
                <a:gd name="T10" fmla="*/ 72 w 472"/>
                <a:gd name="T11" fmla="*/ 132 h 350"/>
                <a:gd name="T12" fmla="*/ 70 w 472"/>
                <a:gd name="T13" fmla="*/ 190 h 350"/>
                <a:gd name="T14" fmla="*/ 293 w 472"/>
                <a:gd name="T15" fmla="*/ 350 h 350"/>
                <a:gd name="T16" fmla="*/ 456 w 472"/>
                <a:gd name="T17" fmla="*/ 190 h 350"/>
                <a:gd name="T18" fmla="*/ 434 w 472"/>
                <a:gd name="T19" fmla="*/ 136 h 350"/>
                <a:gd name="T20" fmla="*/ 450 w 472"/>
                <a:gd name="T21" fmla="*/ 1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" h="350">
                  <a:moveTo>
                    <a:pt x="450" y="14"/>
                  </a:moveTo>
                  <a:cubicBezTo>
                    <a:pt x="432" y="0"/>
                    <a:pt x="376" y="28"/>
                    <a:pt x="339" y="55"/>
                  </a:cubicBezTo>
                  <a:cubicBezTo>
                    <a:pt x="307" y="39"/>
                    <a:pt x="270" y="30"/>
                    <a:pt x="232" y="30"/>
                  </a:cubicBezTo>
                  <a:cubicBezTo>
                    <a:pt x="196" y="30"/>
                    <a:pt x="163" y="39"/>
                    <a:pt x="137" y="54"/>
                  </a:cubicBezTo>
                  <a:cubicBezTo>
                    <a:pt x="90" y="28"/>
                    <a:pt x="24" y="0"/>
                    <a:pt x="12" y="14"/>
                  </a:cubicBezTo>
                  <a:cubicBezTo>
                    <a:pt x="0" y="29"/>
                    <a:pt x="39" y="90"/>
                    <a:pt x="72" y="132"/>
                  </a:cubicBezTo>
                  <a:cubicBezTo>
                    <a:pt x="67" y="150"/>
                    <a:pt x="66" y="169"/>
                    <a:pt x="70" y="190"/>
                  </a:cubicBezTo>
                  <a:cubicBezTo>
                    <a:pt x="87" y="278"/>
                    <a:pt x="187" y="350"/>
                    <a:pt x="293" y="350"/>
                  </a:cubicBezTo>
                  <a:cubicBezTo>
                    <a:pt x="400" y="350"/>
                    <a:pt x="472" y="278"/>
                    <a:pt x="456" y="190"/>
                  </a:cubicBezTo>
                  <a:cubicBezTo>
                    <a:pt x="452" y="171"/>
                    <a:pt x="444" y="153"/>
                    <a:pt x="434" y="136"/>
                  </a:cubicBezTo>
                  <a:cubicBezTo>
                    <a:pt x="452" y="93"/>
                    <a:pt x="468" y="29"/>
                    <a:pt x="450" y="14"/>
                  </a:cubicBezTo>
                  <a:close/>
                </a:path>
              </a:pathLst>
            </a:custGeom>
            <a:solidFill>
              <a:srgbClr val="FBBC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3" name="Freeform 51">
              <a:extLst>
                <a:ext uri="{FF2B5EF4-FFF2-40B4-BE49-F238E27FC236}">
                  <a16:creationId xmlns:a16="http://schemas.microsoft.com/office/drawing/2014/main" id="{BC2A971C-C5B0-48A0-8017-97B687770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5122863"/>
              <a:ext cx="176213" cy="77788"/>
            </a:xfrm>
            <a:custGeom>
              <a:avLst/>
              <a:gdLst>
                <a:gd name="T0" fmla="*/ 46 w 232"/>
                <a:gd name="T1" fmla="*/ 84 h 103"/>
                <a:gd name="T2" fmla="*/ 112 w 232"/>
                <a:gd name="T3" fmla="*/ 57 h 103"/>
                <a:gd name="T4" fmla="*/ 192 w 232"/>
                <a:gd name="T5" fmla="*/ 97 h 103"/>
                <a:gd name="T6" fmla="*/ 202 w 232"/>
                <a:gd name="T7" fmla="*/ 25 h 103"/>
                <a:gd name="T8" fmla="*/ 95 w 232"/>
                <a:gd name="T9" fmla="*/ 0 h 103"/>
                <a:gd name="T10" fmla="*/ 0 w 232"/>
                <a:gd name="T11" fmla="*/ 24 h 103"/>
                <a:gd name="T12" fmla="*/ 46 w 232"/>
                <a:gd name="T13" fmla="*/ 8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03">
                  <a:moveTo>
                    <a:pt x="46" y="84"/>
                  </a:moveTo>
                  <a:cubicBezTo>
                    <a:pt x="91" y="93"/>
                    <a:pt x="112" y="57"/>
                    <a:pt x="112" y="57"/>
                  </a:cubicBezTo>
                  <a:cubicBezTo>
                    <a:pt x="112" y="57"/>
                    <a:pt x="152" y="103"/>
                    <a:pt x="192" y="97"/>
                  </a:cubicBezTo>
                  <a:cubicBezTo>
                    <a:pt x="232" y="92"/>
                    <a:pt x="202" y="25"/>
                    <a:pt x="202" y="25"/>
                  </a:cubicBezTo>
                  <a:cubicBezTo>
                    <a:pt x="170" y="9"/>
                    <a:pt x="133" y="0"/>
                    <a:pt x="95" y="0"/>
                  </a:cubicBezTo>
                  <a:cubicBezTo>
                    <a:pt x="59" y="0"/>
                    <a:pt x="26" y="9"/>
                    <a:pt x="0" y="24"/>
                  </a:cubicBezTo>
                  <a:cubicBezTo>
                    <a:pt x="0" y="24"/>
                    <a:pt x="2" y="75"/>
                    <a:pt x="46" y="84"/>
                  </a:cubicBezTo>
                  <a:close/>
                </a:path>
              </a:pathLst>
            </a:custGeom>
            <a:solidFill>
              <a:srgbClr val="F1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3E56C3C-B7FC-4F54-9237-9B952CF4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090" y="5222874"/>
              <a:ext cx="141972" cy="77788"/>
            </a:xfrm>
            <a:custGeom>
              <a:avLst/>
              <a:gdLst>
                <a:gd name="connsiteX0" fmla="*/ 71226 w 141972"/>
                <a:gd name="connsiteY0" fmla="*/ 41275 h 77788"/>
                <a:gd name="connsiteX1" fmla="*/ 90681 w 141972"/>
                <a:gd name="connsiteY1" fmla="*/ 48121 h 77788"/>
                <a:gd name="connsiteX2" fmla="*/ 93794 w 141972"/>
                <a:gd name="connsiteY2" fmla="*/ 55728 h 77788"/>
                <a:gd name="connsiteX3" fmla="*/ 78230 w 141972"/>
                <a:gd name="connsiteY3" fmla="*/ 77788 h 77788"/>
                <a:gd name="connsiteX4" fmla="*/ 56440 w 141972"/>
                <a:gd name="connsiteY4" fmla="*/ 54968 h 77788"/>
                <a:gd name="connsiteX5" fmla="*/ 55662 w 141972"/>
                <a:gd name="connsiteY5" fmla="*/ 48882 h 77788"/>
                <a:gd name="connsiteX6" fmla="*/ 71226 w 141972"/>
                <a:gd name="connsiteY6" fmla="*/ 41275 h 77788"/>
                <a:gd name="connsiteX7" fmla="*/ 118560 w 141972"/>
                <a:gd name="connsiteY7" fmla="*/ 0 h 77788"/>
                <a:gd name="connsiteX8" fmla="*/ 141491 w 141972"/>
                <a:gd name="connsiteY8" fmla="*/ 24607 h 77788"/>
                <a:gd name="connsiteX9" fmla="*/ 127733 w 141972"/>
                <a:gd name="connsiteY9" fmla="*/ 49213 h 77788"/>
                <a:gd name="connsiteX10" fmla="*/ 104802 w 141972"/>
                <a:gd name="connsiteY10" fmla="*/ 24607 h 77788"/>
                <a:gd name="connsiteX11" fmla="*/ 118560 w 141972"/>
                <a:gd name="connsiteY11" fmla="*/ 0 h 77788"/>
                <a:gd name="connsiteX12" fmla="*/ 13785 w 141972"/>
                <a:gd name="connsiteY12" fmla="*/ 0 h 77788"/>
                <a:gd name="connsiteX13" fmla="*/ 36716 w 141972"/>
                <a:gd name="connsiteY13" fmla="*/ 24607 h 77788"/>
                <a:gd name="connsiteX14" fmla="*/ 22958 w 141972"/>
                <a:gd name="connsiteY14" fmla="*/ 49213 h 77788"/>
                <a:gd name="connsiteX15" fmla="*/ 791 w 141972"/>
                <a:gd name="connsiteY15" fmla="*/ 24607 h 77788"/>
                <a:gd name="connsiteX16" fmla="*/ 13785 w 141972"/>
                <a:gd name="connsiteY16" fmla="*/ 0 h 7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972" h="77788">
                  <a:moveTo>
                    <a:pt x="71226" y="41275"/>
                  </a:moveTo>
                  <a:cubicBezTo>
                    <a:pt x="79008" y="41275"/>
                    <a:pt x="86790" y="45079"/>
                    <a:pt x="90681" y="48121"/>
                  </a:cubicBezTo>
                  <a:cubicBezTo>
                    <a:pt x="93794" y="50403"/>
                    <a:pt x="94572" y="53446"/>
                    <a:pt x="93794" y="55728"/>
                  </a:cubicBezTo>
                  <a:cubicBezTo>
                    <a:pt x="89903" y="63335"/>
                    <a:pt x="82121" y="77788"/>
                    <a:pt x="78230" y="77788"/>
                  </a:cubicBezTo>
                  <a:cubicBezTo>
                    <a:pt x="73561" y="77788"/>
                    <a:pt x="61888" y="61814"/>
                    <a:pt x="56440" y="54968"/>
                  </a:cubicBezTo>
                  <a:cubicBezTo>
                    <a:pt x="54884" y="52686"/>
                    <a:pt x="54884" y="50403"/>
                    <a:pt x="55662" y="48882"/>
                  </a:cubicBezTo>
                  <a:cubicBezTo>
                    <a:pt x="58775" y="45839"/>
                    <a:pt x="63444" y="41275"/>
                    <a:pt x="71226" y="41275"/>
                  </a:cubicBezTo>
                  <a:close/>
                  <a:moveTo>
                    <a:pt x="118560" y="0"/>
                  </a:moveTo>
                  <a:cubicBezTo>
                    <a:pt x="128497" y="0"/>
                    <a:pt x="139198" y="10766"/>
                    <a:pt x="141491" y="24607"/>
                  </a:cubicBezTo>
                  <a:cubicBezTo>
                    <a:pt x="143784" y="37679"/>
                    <a:pt x="137669" y="49213"/>
                    <a:pt x="127733" y="49213"/>
                  </a:cubicBezTo>
                  <a:cubicBezTo>
                    <a:pt x="117796" y="49213"/>
                    <a:pt x="107859" y="37679"/>
                    <a:pt x="104802" y="24607"/>
                  </a:cubicBezTo>
                  <a:cubicBezTo>
                    <a:pt x="102509" y="10766"/>
                    <a:pt x="108624" y="0"/>
                    <a:pt x="118560" y="0"/>
                  </a:cubicBezTo>
                  <a:close/>
                  <a:moveTo>
                    <a:pt x="13785" y="0"/>
                  </a:moveTo>
                  <a:cubicBezTo>
                    <a:pt x="23722" y="0"/>
                    <a:pt x="34423" y="10766"/>
                    <a:pt x="36716" y="24607"/>
                  </a:cubicBezTo>
                  <a:cubicBezTo>
                    <a:pt x="39009" y="37679"/>
                    <a:pt x="33659" y="49213"/>
                    <a:pt x="22958" y="49213"/>
                  </a:cubicBezTo>
                  <a:cubicBezTo>
                    <a:pt x="13021" y="49213"/>
                    <a:pt x="3084" y="37679"/>
                    <a:pt x="791" y="24607"/>
                  </a:cubicBezTo>
                  <a:cubicBezTo>
                    <a:pt x="-2266" y="10766"/>
                    <a:pt x="3849" y="0"/>
                    <a:pt x="13785" y="0"/>
                  </a:cubicBezTo>
                  <a:close/>
                </a:path>
              </a:pathLst>
            </a:custGeom>
            <a:solidFill>
              <a:srgbClr val="005D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5" name="Rectangle 55">
              <a:extLst>
                <a:ext uri="{FF2B5EF4-FFF2-40B4-BE49-F238E27FC236}">
                  <a16:creationId xmlns:a16="http://schemas.microsoft.com/office/drawing/2014/main" id="{DE5872AB-FD03-4FBC-AF20-C9A94626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4638" y="8061325"/>
              <a:ext cx="350838" cy="92075"/>
            </a:xfrm>
            <a:prstGeom prst="rect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939B970-6FF9-4CEF-8253-C98C8E619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4024" y="12134850"/>
              <a:ext cx="1565276" cy="255588"/>
            </a:xfrm>
            <a:custGeom>
              <a:avLst/>
              <a:gdLst>
                <a:gd name="connsiteX0" fmla="*/ 1103313 w 1565276"/>
                <a:gd name="connsiteY0" fmla="*/ 0 h 255588"/>
                <a:gd name="connsiteX1" fmla="*/ 1402409 w 1565276"/>
                <a:gd name="connsiteY1" fmla="*/ 0 h 255588"/>
                <a:gd name="connsiteX2" fmla="*/ 1402409 w 1565276"/>
                <a:gd name="connsiteY2" fmla="*/ 127415 h 255588"/>
                <a:gd name="connsiteX3" fmla="*/ 1551577 w 1565276"/>
                <a:gd name="connsiteY3" fmla="*/ 228285 h 255588"/>
                <a:gd name="connsiteX4" fmla="*/ 1565276 w 1565276"/>
                <a:gd name="connsiteY4" fmla="*/ 255588 h 255588"/>
                <a:gd name="connsiteX5" fmla="*/ 1103313 w 1565276"/>
                <a:gd name="connsiteY5" fmla="*/ 255588 h 255588"/>
                <a:gd name="connsiteX6" fmla="*/ 162867 w 1565276"/>
                <a:gd name="connsiteY6" fmla="*/ 0 h 255588"/>
                <a:gd name="connsiteX7" fmla="*/ 461963 w 1565276"/>
                <a:gd name="connsiteY7" fmla="*/ 0 h 255588"/>
                <a:gd name="connsiteX8" fmla="*/ 461963 w 1565276"/>
                <a:gd name="connsiteY8" fmla="*/ 255588 h 255588"/>
                <a:gd name="connsiteX9" fmla="*/ 0 w 1565276"/>
                <a:gd name="connsiteY9" fmla="*/ 255588 h 255588"/>
                <a:gd name="connsiteX10" fmla="*/ 13699 w 1565276"/>
                <a:gd name="connsiteY10" fmla="*/ 228285 h 255588"/>
                <a:gd name="connsiteX11" fmla="*/ 162867 w 1565276"/>
                <a:gd name="connsiteY11" fmla="*/ 127415 h 25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5276" h="255588">
                  <a:moveTo>
                    <a:pt x="1103313" y="0"/>
                  </a:moveTo>
                  <a:lnTo>
                    <a:pt x="1402409" y="0"/>
                  </a:lnTo>
                  <a:lnTo>
                    <a:pt x="1402409" y="127415"/>
                  </a:lnTo>
                  <a:cubicBezTo>
                    <a:pt x="1466338" y="133482"/>
                    <a:pt x="1522657" y="171403"/>
                    <a:pt x="1551577" y="228285"/>
                  </a:cubicBezTo>
                  <a:lnTo>
                    <a:pt x="1565276" y="255588"/>
                  </a:lnTo>
                  <a:lnTo>
                    <a:pt x="1103313" y="255588"/>
                  </a:lnTo>
                  <a:close/>
                  <a:moveTo>
                    <a:pt x="162867" y="0"/>
                  </a:moveTo>
                  <a:lnTo>
                    <a:pt x="461963" y="0"/>
                  </a:lnTo>
                  <a:lnTo>
                    <a:pt x="461963" y="255588"/>
                  </a:lnTo>
                  <a:lnTo>
                    <a:pt x="0" y="255588"/>
                  </a:lnTo>
                  <a:lnTo>
                    <a:pt x="13699" y="228285"/>
                  </a:lnTo>
                  <a:cubicBezTo>
                    <a:pt x="41858" y="171403"/>
                    <a:pt x="98938" y="133482"/>
                    <a:pt x="162867" y="1274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0A0746DA-192F-4296-B8EF-20891B4C1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4025" y="9863138"/>
              <a:ext cx="1565276" cy="2295525"/>
            </a:xfrm>
            <a:custGeom>
              <a:avLst/>
              <a:gdLst>
                <a:gd name="connsiteX0" fmla="*/ 935038 w 1565276"/>
                <a:gd name="connsiteY0" fmla="*/ 0 h 2295525"/>
                <a:gd name="connsiteX1" fmla="*/ 1565276 w 1565276"/>
                <a:gd name="connsiteY1" fmla="*/ 0 h 2295525"/>
                <a:gd name="connsiteX2" fmla="*/ 1463158 w 1565276"/>
                <a:gd name="connsiteY2" fmla="*/ 2295525 h 2295525"/>
                <a:gd name="connsiteX3" fmla="*/ 1036394 w 1565276"/>
                <a:gd name="connsiteY3" fmla="*/ 2295525 h 2295525"/>
                <a:gd name="connsiteX4" fmla="*/ 0 w 1565276"/>
                <a:gd name="connsiteY4" fmla="*/ 0 h 2295525"/>
                <a:gd name="connsiteX5" fmla="*/ 630238 w 1565276"/>
                <a:gd name="connsiteY5" fmla="*/ 0 h 2295525"/>
                <a:gd name="connsiteX6" fmla="*/ 528120 w 1565276"/>
                <a:gd name="connsiteY6" fmla="*/ 2295525 h 2295525"/>
                <a:gd name="connsiteX7" fmla="*/ 102118 w 1565276"/>
                <a:gd name="connsiteY7" fmla="*/ 2295525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5276" h="2295525">
                  <a:moveTo>
                    <a:pt x="935038" y="0"/>
                  </a:moveTo>
                  <a:lnTo>
                    <a:pt x="1565276" y="0"/>
                  </a:lnTo>
                  <a:lnTo>
                    <a:pt x="1463158" y="2295525"/>
                  </a:lnTo>
                  <a:lnTo>
                    <a:pt x="1036394" y="2295525"/>
                  </a:lnTo>
                  <a:close/>
                  <a:moveTo>
                    <a:pt x="0" y="0"/>
                  </a:moveTo>
                  <a:lnTo>
                    <a:pt x="630238" y="0"/>
                  </a:lnTo>
                  <a:lnTo>
                    <a:pt x="528120" y="2295525"/>
                  </a:lnTo>
                  <a:lnTo>
                    <a:pt x="102118" y="2295525"/>
                  </a:lnTo>
                  <a:close/>
                </a:path>
              </a:pathLst>
            </a:custGeom>
            <a:solidFill>
              <a:srgbClr val="259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8" name="Rectangle 60">
              <a:extLst>
                <a:ext uri="{FF2B5EF4-FFF2-40B4-BE49-F238E27FC236}">
                  <a16:creationId xmlns:a16="http://schemas.microsoft.com/office/drawing/2014/main" id="{870B3F30-832B-4524-97A9-7FB661E40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3150" y="7362825"/>
              <a:ext cx="317500" cy="334963"/>
            </a:xfrm>
            <a:prstGeom prst="rect">
              <a:avLst/>
            </a:prstGeom>
            <a:solidFill>
              <a:srgbClr val="FF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59" name="Rectangle 61">
              <a:extLst>
                <a:ext uri="{FF2B5EF4-FFF2-40B4-BE49-F238E27FC236}">
                  <a16:creationId xmlns:a16="http://schemas.microsoft.com/office/drawing/2014/main" id="{2E881902-2B8E-4181-BAF0-039C7946B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1713" y="7610475"/>
              <a:ext cx="461963" cy="87313"/>
            </a:xfrm>
            <a:prstGeom prst="rect">
              <a:avLst/>
            </a:prstGeom>
            <a:solidFill>
              <a:srgbClr val="8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0" name="Freeform 62">
              <a:extLst>
                <a:ext uri="{FF2B5EF4-FFF2-40B4-BE49-F238E27FC236}">
                  <a16:creationId xmlns:a16="http://schemas.microsoft.com/office/drawing/2014/main" id="{664B253C-A1B0-45CC-A1E0-4CE00DDCA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1950" y="7697788"/>
              <a:ext cx="1739900" cy="1693863"/>
            </a:xfrm>
            <a:custGeom>
              <a:avLst/>
              <a:gdLst>
                <a:gd name="T0" fmla="*/ 1890 w 2286"/>
                <a:gd name="T1" fmla="*/ 123 h 2226"/>
                <a:gd name="T2" fmla="*/ 1447 w 2286"/>
                <a:gd name="T3" fmla="*/ 0 h 2226"/>
                <a:gd name="T4" fmla="*/ 839 w 2286"/>
                <a:gd name="T5" fmla="*/ 0 h 2226"/>
                <a:gd name="T6" fmla="*/ 396 w 2286"/>
                <a:gd name="T7" fmla="*/ 123 h 2226"/>
                <a:gd name="T8" fmla="*/ 0 w 2286"/>
                <a:gd name="T9" fmla="*/ 606 h 2226"/>
                <a:gd name="T10" fmla="*/ 62 w 2286"/>
                <a:gd name="T11" fmla="*/ 2226 h 2226"/>
                <a:gd name="T12" fmla="*/ 2224 w 2286"/>
                <a:gd name="T13" fmla="*/ 2226 h 2226"/>
                <a:gd name="T14" fmla="*/ 2286 w 2286"/>
                <a:gd name="T15" fmla="*/ 606 h 2226"/>
                <a:gd name="T16" fmla="*/ 1890 w 2286"/>
                <a:gd name="T17" fmla="*/ 123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2226">
                  <a:moveTo>
                    <a:pt x="1890" y="123"/>
                  </a:moveTo>
                  <a:lnTo>
                    <a:pt x="1447" y="0"/>
                  </a:lnTo>
                  <a:lnTo>
                    <a:pt x="839" y="0"/>
                  </a:lnTo>
                  <a:lnTo>
                    <a:pt x="396" y="123"/>
                  </a:lnTo>
                  <a:cubicBezTo>
                    <a:pt x="199" y="177"/>
                    <a:pt x="0" y="401"/>
                    <a:pt x="0" y="606"/>
                  </a:cubicBezTo>
                  <a:lnTo>
                    <a:pt x="62" y="2226"/>
                  </a:lnTo>
                  <a:lnTo>
                    <a:pt x="2224" y="2226"/>
                  </a:lnTo>
                  <a:lnTo>
                    <a:pt x="2286" y="606"/>
                  </a:lnTo>
                  <a:cubicBezTo>
                    <a:pt x="2286" y="401"/>
                    <a:pt x="2087" y="177"/>
                    <a:pt x="1890" y="123"/>
                  </a:cubicBezTo>
                  <a:close/>
                </a:path>
              </a:pathLst>
            </a:custGeom>
            <a:solidFill>
              <a:srgbClr val="825A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1" name="Rectangle 63">
              <a:extLst>
                <a:ext uri="{FF2B5EF4-FFF2-40B4-BE49-F238E27FC236}">
                  <a16:creationId xmlns:a16="http://schemas.microsoft.com/office/drawing/2014/main" id="{23CB327E-4274-4982-A698-EADDDA888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9575" y="9391650"/>
              <a:ext cx="1646238" cy="69850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2" name="Freeform 64">
              <a:extLst>
                <a:ext uri="{FF2B5EF4-FFF2-40B4-BE49-F238E27FC236}">
                  <a16:creationId xmlns:a16="http://schemas.microsoft.com/office/drawing/2014/main" id="{26F61EC0-360F-4421-808C-54C3D7737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688" y="9461500"/>
              <a:ext cx="1876425" cy="615950"/>
            </a:xfrm>
            <a:custGeom>
              <a:avLst/>
              <a:gdLst>
                <a:gd name="T0" fmla="*/ 1911 w 2466"/>
                <a:gd name="T1" fmla="*/ 808 h 808"/>
                <a:gd name="T2" fmla="*/ 555 w 2466"/>
                <a:gd name="T3" fmla="*/ 808 h 808"/>
                <a:gd name="T4" fmla="*/ 95 w 2466"/>
                <a:gd name="T5" fmla="*/ 186 h 808"/>
                <a:gd name="T6" fmla="*/ 152 w 2466"/>
                <a:gd name="T7" fmla="*/ 0 h 808"/>
                <a:gd name="T8" fmla="*/ 2314 w 2466"/>
                <a:gd name="T9" fmla="*/ 0 h 808"/>
                <a:gd name="T10" fmla="*/ 2371 w 2466"/>
                <a:gd name="T11" fmla="*/ 186 h 808"/>
                <a:gd name="T12" fmla="*/ 1911 w 2466"/>
                <a:gd name="T13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6" h="808">
                  <a:moveTo>
                    <a:pt x="1911" y="808"/>
                  </a:moveTo>
                  <a:lnTo>
                    <a:pt x="555" y="808"/>
                  </a:lnTo>
                  <a:cubicBezTo>
                    <a:pt x="231" y="808"/>
                    <a:pt x="0" y="495"/>
                    <a:pt x="95" y="186"/>
                  </a:cubicBezTo>
                  <a:lnTo>
                    <a:pt x="152" y="0"/>
                  </a:lnTo>
                  <a:lnTo>
                    <a:pt x="2314" y="0"/>
                  </a:lnTo>
                  <a:lnTo>
                    <a:pt x="2371" y="186"/>
                  </a:lnTo>
                  <a:cubicBezTo>
                    <a:pt x="2466" y="495"/>
                    <a:pt x="2235" y="808"/>
                    <a:pt x="1911" y="808"/>
                  </a:cubicBezTo>
                  <a:close/>
                </a:path>
              </a:pathLst>
            </a:custGeom>
            <a:solidFill>
              <a:srgbClr val="34A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3" name="Freeform 65">
              <a:extLst>
                <a:ext uri="{FF2B5EF4-FFF2-40B4-BE49-F238E27FC236}">
                  <a16:creationId xmlns:a16="http://schemas.microsoft.com/office/drawing/2014/main" id="{49CAA8DB-48AE-42F4-92B8-533F88FB5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7650" y="6985000"/>
              <a:ext cx="85725" cy="225425"/>
            </a:xfrm>
            <a:custGeom>
              <a:avLst/>
              <a:gdLst>
                <a:gd name="T0" fmla="*/ 97 w 114"/>
                <a:gd name="T1" fmla="*/ 151 h 296"/>
                <a:gd name="T2" fmla="*/ 45 w 114"/>
                <a:gd name="T3" fmla="*/ 292 h 296"/>
                <a:gd name="T4" fmla="*/ 17 w 114"/>
                <a:gd name="T5" fmla="*/ 145 h 296"/>
                <a:gd name="T6" fmla="*/ 69 w 114"/>
                <a:gd name="T7" fmla="*/ 4 h 296"/>
                <a:gd name="T8" fmla="*/ 97 w 114"/>
                <a:gd name="T9" fmla="*/ 15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96">
                  <a:moveTo>
                    <a:pt x="97" y="151"/>
                  </a:moveTo>
                  <a:cubicBezTo>
                    <a:pt x="91" y="221"/>
                    <a:pt x="91" y="296"/>
                    <a:pt x="45" y="292"/>
                  </a:cubicBezTo>
                  <a:cubicBezTo>
                    <a:pt x="0" y="288"/>
                    <a:pt x="11" y="214"/>
                    <a:pt x="17" y="145"/>
                  </a:cubicBezTo>
                  <a:cubicBezTo>
                    <a:pt x="23" y="75"/>
                    <a:pt x="23" y="0"/>
                    <a:pt x="69" y="4"/>
                  </a:cubicBezTo>
                  <a:cubicBezTo>
                    <a:pt x="114" y="7"/>
                    <a:pt x="102" y="81"/>
                    <a:pt x="97" y="151"/>
                  </a:cubicBezTo>
                  <a:close/>
                </a:path>
              </a:pathLst>
            </a:custGeom>
            <a:solidFill>
              <a:srgbClr val="FBA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4" name="Freeform 66">
              <a:extLst>
                <a:ext uri="{FF2B5EF4-FFF2-40B4-BE49-F238E27FC236}">
                  <a16:creationId xmlns:a16="http://schemas.microsoft.com/office/drawing/2014/main" id="{1E909200-6D98-4F68-B9EE-784616970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1850" y="6988175"/>
              <a:ext cx="87313" cy="223838"/>
            </a:xfrm>
            <a:custGeom>
              <a:avLst/>
              <a:gdLst>
                <a:gd name="T0" fmla="*/ 17 w 114"/>
                <a:gd name="T1" fmla="*/ 151 h 295"/>
                <a:gd name="T2" fmla="*/ 69 w 114"/>
                <a:gd name="T3" fmla="*/ 292 h 295"/>
                <a:gd name="T4" fmla="*/ 97 w 114"/>
                <a:gd name="T5" fmla="*/ 144 h 295"/>
                <a:gd name="T6" fmla="*/ 45 w 114"/>
                <a:gd name="T7" fmla="*/ 3 h 295"/>
                <a:gd name="T8" fmla="*/ 17 w 114"/>
                <a:gd name="T9" fmla="*/ 15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95">
                  <a:moveTo>
                    <a:pt x="17" y="151"/>
                  </a:moveTo>
                  <a:cubicBezTo>
                    <a:pt x="23" y="221"/>
                    <a:pt x="23" y="295"/>
                    <a:pt x="69" y="292"/>
                  </a:cubicBezTo>
                  <a:cubicBezTo>
                    <a:pt x="114" y="288"/>
                    <a:pt x="103" y="214"/>
                    <a:pt x="97" y="144"/>
                  </a:cubicBezTo>
                  <a:cubicBezTo>
                    <a:pt x="91" y="74"/>
                    <a:pt x="91" y="0"/>
                    <a:pt x="45" y="3"/>
                  </a:cubicBezTo>
                  <a:cubicBezTo>
                    <a:pt x="0" y="7"/>
                    <a:pt x="12" y="81"/>
                    <a:pt x="17" y="151"/>
                  </a:cubicBezTo>
                  <a:close/>
                </a:path>
              </a:pathLst>
            </a:custGeom>
            <a:solidFill>
              <a:srgbClr val="FBA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B3B4880-5CA9-4120-A76F-1ACAC484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75" y="9599613"/>
              <a:ext cx="1274763" cy="347663"/>
            </a:xfrm>
            <a:custGeom>
              <a:avLst/>
              <a:gdLst>
                <a:gd name="connsiteX0" fmla="*/ 852488 w 1274763"/>
                <a:gd name="connsiteY0" fmla="*/ 0 h 347663"/>
                <a:gd name="connsiteX1" fmla="*/ 1274763 w 1274763"/>
                <a:gd name="connsiteY1" fmla="*/ 0 h 347663"/>
                <a:gd name="connsiteX2" fmla="*/ 1274763 w 1274763"/>
                <a:gd name="connsiteY2" fmla="*/ 206163 h 347663"/>
                <a:gd name="connsiteX3" fmla="*/ 1134005 w 1274763"/>
                <a:gd name="connsiteY3" fmla="*/ 347663 h 347663"/>
                <a:gd name="connsiteX4" fmla="*/ 994007 w 1274763"/>
                <a:gd name="connsiteY4" fmla="*/ 347663 h 347663"/>
                <a:gd name="connsiteX5" fmla="*/ 852488 w 1274763"/>
                <a:gd name="connsiteY5" fmla="*/ 206163 h 347663"/>
                <a:gd name="connsiteX6" fmla="*/ 0 w 1274763"/>
                <a:gd name="connsiteY6" fmla="*/ 0 h 347663"/>
                <a:gd name="connsiteX7" fmla="*/ 422275 w 1274763"/>
                <a:gd name="connsiteY7" fmla="*/ 0 h 347663"/>
                <a:gd name="connsiteX8" fmla="*/ 422275 w 1274763"/>
                <a:gd name="connsiteY8" fmla="*/ 206163 h 347663"/>
                <a:gd name="connsiteX9" fmla="*/ 281517 w 1274763"/>
                <a:gd name="connsiteY9" fmla="*/ 347663 h 347663"/>
                <a:gd name="connsiteX10" fmla="*/ 141519 w 1274763"/>
                <a:gd name="connsiteY10" fmla="*/ 347663 h 347663"/>
                <a:gd name="connsiteX11" fmla="*/ 0 w 1274763"/>
                <a:gd name="connsiteY11" fmla="*/ 206163 h 34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74763" h="347663">
                  <a:moveTo>
                    <a:pt x="852488" y="0"/>
                  </a:moveTo>
                  <a:lnTo>
                    <a:pt x="1274763" y="0"/>
                  </a:lnTo>
                  <a:lnTo>
                    <a:pt x="1274763" y="206163"/>
                  </a:lnTo>
                  <a:cubicBezTo>
                    <a:pt x="1274763" y="284521"/>
                    <a:pt x="1211612" y="347663"/>
                    <a:pt x="1134005" y="347663"/>
                  </a:cubicBezTo>
                  <a:lnTo>
                    <a:pt x="994007" y="347663"/>
                  </a:lnTo>
                  <a:cubicBezTo>
                    <a:pt x="915639" y="347663"/>
                    <a:pt x="852488" y="284521"/>
                    <a:pt x="852488" y="206163"/>
                  </a:cubicBezTo>
                  <a:close/>
                  <a:moveTo>
                    <a:pt x="0" y="0"/>
                  </a:moveTo>
                  <a:lnTo>
                    <a:pt x="422275" y="0"/>
                  </a:lnTo>
                  <a:lnTo>
                    <a:pt x="422275" y="206163"/>
                  </a:lnTo>
                  <a:cubicBezTo>
                    <a:pt x="422275" y="284521"/>
                    <a:pt x="359124" y="347663"/>
                    <a:pt x="281517" y="347663"/>
                  </a:cubicBezTo>
                  <a:lnTo>
                    <a:pt x="141519" y="347663"/>
                  </a:lnTo>
                  <a:cubicBezTo>
                    <a:pt x="63151" y="347663"/>
                    <a:pt x="0" y="284521"/>
                    <a:pt x="0" y="206163"/>
                  </a:cubicBezTo>
                  <a:close/>
                </a:path>
              </a:pathLst>
            </a:custGeom>
            <a:solidFill>
              <a:srgbClr val="259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E9E2211-2F94-4ED6-AAB5-F4863FE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1025" y="9661525"/>
              <a:ext cx="1287463" cy="11113"/>
            </a:xfrm>
            <a:custGeom>
              <a:avLst/>
              <a:gdLst>
                <a:gd name="connsiteX0" fmla="*/ 857830 w 1287463"/>
                <a:gd name="connsiteY0" fmla="*/ 0 h 11113"/>
                <a:gd name="connsiteX1" fmla="*/ 1281358 w 1287463"/>
                <a:gd name="connsiteY1" fmla="*/ 0 h 11113"/>
                <a:gd name="connsiteX2" fmla="*/ 1287463 w 1287463"/>
                <a:gd name="connsiteY2" fmla="*/ 5927 h 11113"/>
                <a:gd name="connsiteX3" fmla="*/ 1281358 w 1287463"/>
                <a:gd name="connsiteY3" fmla="*/ 11113 h 11113"/>
                <a:gd name="connsiteX4" fmla="*/ 857830 w 1287463"/>
                <a:gd name="connsiteY4" fmla="*/ 11113 h 11113"/>
                <a:gd name="connsiteX5" fmla="*/ 852488 w 1287463"/>
                <a:gd name="connsiteY5" fmla="*/ 5927 h 11113"/>
                <a:gd name="connsiteX6" fmla="*/ 857830 w 1287463"/>
                <a:gd name="connsiteY6" fmla="*/ 0 h 11113"/>
                <a:gd name="connsiteX7" fmla="*/ 5342 w 1287463"/>
                <a:gd name="connsiteY7" fmla="*/ 0 h 11113"/>
                <a:gd name="connsiteX8" fmla="*/ 428870 w 1287463"/>
                <a:gd name="connsiteY8" fmla="*/ 0 h 11113"/>
                <a:gd name="connsiteX9" fmla="*/ 434975 w 1287463"/>
                <a:gd name="connsiteY9" fmla="*/ 5927 h 11113"/>
                <a:gd name="connsiteX10" fmla="*/ 428870 w 1287463"/>
                <a:gd name="connsiteY10" fmla="*/ 11113 h 11113"/>
                <a:gd name="connsiteX11" fmla="*/ 5342 w 1287463"/>
                <a:gd name="connsiteY11" fmla="*/ 11113 h 11113"/>
                <a:gd name="connsiteX12" fmla="*/ 0 w 1287463"/>
                <a:gd name="connsiteY12" fmla="*/ 5927 h 11113"/>
                <a:gd name="connsiteX13" fmla="*/ 5342 w 1287463"/>
                <a:gd name="connsiteY13" fmla="*/ 0 h 1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7463" h="11113">
                  <a:moveTo>
                    <a:pt x="857830" y="0"/>
                  </a:moveTo>
                  <a:lnTo>
                    <a:pt x="1281358" y="0"/>
                  </a:lnTo>
                  <a:cubicBezTo>
                    <a:pt x="1284411" y="0"/>
                    <a:pt x="1287463" y="2963"/>
                    <a:pt x="1287463" y="5927"/>
                  </a:cubicBezTo>
                  <a:cubicBezTo>
                    <a:pt x="1287463" y="8150"/>
                    <a:pt x="1284411" y="11113"/>
                    <a:pt x="1281358" y="11113"/>
                  </a:cubicBezTo>
                  <a:lnTo>
                    <a:pt x="857830" y="11113"/>
                  </a:lnTo>
                  <a:cubicBezTo>
                    <a:pt x="854777" y="11113"/>
                    <a:pt x="852488" y="8150"/>
                    <a:pt x="852488" y="5927"/>
                  </a:cubicBezTo>
                  <a:cubicBezTo>
                    <a:pt x="852488" y="2963"/>
                    <a:pt x="854777" y="0"/>
                    <a:pt x="857830" y="0"/>
                  </a:cubicBezTo>
                  <a:close/>
                  <a:moveTo>
                    <a:pt x="5342" y="0"/>
                  </a:moveTo>
                  <a:lnTo>
                    <a:pt x="428870" y="0"/>
                  </a:lnTo>
                  <a:cubicBezTo>
                    <a:pt x="431923" y="0"/>
                    <a:pt x="434975" y="2963"/>
                    <a:pt x="434975" y="5927"/>
                  </a:cubicBezTo>
                  <a:cubicBezTo>
                    <a:pt x="434975" y="8150"/>
                    <a:pt x="431923" y="11113"/>
                    <a:pt x="428870" y="11113"/>
                  </a:cubicBezTo>
                  <a:lnTo>
                    <a:pt x="5342" y="11113"/>
                  </a:lnTo>
                  <a:cubicBezTo>
                    <a:pt x="2289" y="11113"/>
                    <a:pt x="0" y="8150"/>
                    <a:pt x="0" y="5927"/>
                  </a:cubicBezTo>
                  <a:cubicBezTo>
                    <a:pt x="0" y="2963"/>
                    <a:pt x="2289" y="0"/>
                    <a:pt x="5342" y="0"/>
                  </a:cubicBezTo>
                  <a:close/>
                </a:path>
              </a:pathLst>
            </a:cu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4BBB4E6-4BC5-4695-AE57-20B5A57E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0550" y="9355137"/>
              <a:ext cx="1330325" cy="106363"/>
            </a:xfrm>
            <a:custGeom>
              <a:avLst/>
              <a:gdLst>
                <a:gd name="connsiteX0" fmla="*/ 1107464 w 1330325"/>
                <a:gd name="connsiteY0" fmla="*/ 0 h 106363"/>
                <a:gd name="connsiteX1" fmla="*/ 1315061 w 1330325"/>
                <a:gd name="connsiteY1" fmla="*/ 0 h 106363"/>
                <a:gd name="connsiteX2" fmla="*/ 1330325 w 1330325"/>
                <a:gd name="connsiteY2" fmla="*/ 14644 h 106363"/>
                <a:gd name="connsiteX3" fmla="*/ 1330325 w 1330325"/>
                <a:gd name="connsiteY3" fmla="*/ 90948 h 106363"/>
                <a:gd name="connsiteX4" fmla="*/ 1315061 w 1330325"/>
                <a:gd name="connsiteY4" fmla="*/ 106363 h 106363"/>
                <a:gd name="connsiteX5" fmla="*/ 1107464 w 1330325"/>
                <a:gd name="connsiteY5" fmla="*/ 106363 h 106363"/>
                <a:gd name="connsiteX6" fmla="*/ 1092200 w 1330325"/>
                <a:gd name="connsiteY6" fmla="*/ 90948 h 106363"/>
                <a:gd name="connsiteX7" fmla="*/ 1092200 w 1330325"/>
                <a:gd name="connsiteY7" fmla="*/ 14644 h 106363"/>
                <a:gd name="connsiteX8" fmla="*/ 1107464 w 1330325"/>
                <a:gd name="connsiteY8" fmla="*/ 0 h 106363"/>
                <a:gd name="connsiteX9" fmla="*/ 538326 w 1330325"/>
                <a:gd name="connsiteY9" fmla="*/ 0 h 106363"/>
                <a:gd name="connsiteX10" fmla="*/ 745962 w 1330325"/>
                <a:gd name="connsiteY10" fmla="*/ 0 h 106363"/>
                <a:gd name="connsiteX11" fmla="*/ 760413 w 1330325"/>
                <a:gd name="connsiteY11" fmla="*/ 14644 h 106363"/>
                <a:gd name="connsiteX12" fmla="*/ 760413 w 1330325"/>
                <a:gd name="connsiteY12" fmla="*/ 90948 h 106363"/>
                <a:gd name="connsiteX13" fmla="*/ 745962 w 1330325"/>
                <a:gd name="connsiteY13" fmla="*/ 106363 h 106363"/>
                <a:gd name="connsiteX14" fmla="*/ 538326 w 1330325"/>
                <a:gd name="connsiteY14" fmla="*/ 106363 h 106363"/>
                <a:gd name="connsiteX15" fmla="*/ 523875 w 1330325"/>
                <a:gd name="connsiteY15" fmla="*/ 90948 h 106363"/>
                <a:gd name="connsiteX16" fmla="*/ 523875 w 1330325"/>
                <a:gd name="connsiteY16" fmla="*/ 14644 h 106363"/>
                <a:gd name="connsiteX17" fmla="*/ 538326 w 1330325"/>
                <a:gd name="connsiteY17" fmla="*/ 0 h 106363"/>
                <a:gd name="connsiteX18" fmla="*/ 14501 w 1330325"/>
                <a:gd name="connsiteY18" fmla="*/ 0 h 106363"/>
                <a:gd name="connsiteX19" fmla="*/ 222861 w 1330325"/>
                <a:gd name="connsiteY19" fmla="*/ 0 h 106363"/>
                <a:gd name="connsiteX20" fmla="*/ 238125 w 1330325"/>
                <a:gd name="connsiteY20" fmla="*/ 14644 h 106363"/>
                <a:gd name="connsiteX21" fmla="*/ 238125 w 1330325"/>
                <a:gd name="connsiteY21" fmla="*/ 90948 h 106363"/>
                <a:gd name="connsiteX22" fmla="*/ 222861 w 1330325"/>
                <a:gd name="connsiteY22" fmla="*/ 106363 h 106363"/>
                <a:gd name="connsiteX23" fmla="*/ 14501 w 1330325"/>
                <a:gd name="connsiteY23" fmla="*/ 106363 h 106363"/>
                <a:gd name="connsiteX24" fmla="*/ 0 w 1330325"/>
                <a:gd name="connsiteY24" fmla="*/ 90948 h 106363"/>
                <a:gd name="connsiteX25" fmla="*/ 0 w 1330325"/>
                <a:gd name="connsiteY25" fmla="*/ 14644 h 106363"/>
                <a:gd name="connsiteX26" fmla="*/ 14501 w 1330325"/>
                <a:gd name="connsiteY26" fmla="*/ 0 h 10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30325" h="106363">
                  <a:moveTo>
                    <a:pt x="1107464" y="0"/>
                  </a:moveTo>
                  <a:lnTo>
                    <a:pt x="1315061" y="0"/>
                  </a:lnTo>
                  <a:cubicBezTo>
                    <a:pt x="1323456" y="0"/>
                    <a:pt x="1330325" y="6166"/>
                    <a:pt x="1330325" y="14644"/>
                  </a:cubicBezTo>
                  <a:lnTo>
                    <a:pt x="1330325" y="90948"/>
                  </a:lnTo>
                  <a:cubicBezTo>
                    <a:pt x="1330325" y="99426"/>
                    <a:pt x="1323456" y="106363"/>
                    <a:pt x="1315061" y="106363"/>
                  </a:cubicBezTo>
                  <a:lnTo>
                    <a:pt x="1107464" y="106363"/>
                  </a:lnTo>
                  <a:cubicBezTo>
                    <a:pt x="1099069" y="106363"/>
                    <a:pt x="1092200" y="99426"/>
                    <a:pt x="1092200" y="90948"/>
                  </a:cubicBezTo>
                  <a:lnTo>
                    <a:pt x="1092200" y="14644"/>
                  </a:lnTo>
                  <a:cubicBezTo>
                    <a:pt x="1092200" y="6166"/>
                    <a:pt x="1099069" y="0"/>
                    <a:pt x="1107464" y="0"/>
                  </a:cubicBezTo>
                  <a:close/>
                  <a:moveTo>
                    <a:pt x="538326" y="0"/>
                  </a:moveTo>
                  <a:lnTo>
                    <a:pt x="745962" y="0"/>
                  </a:lnTo>
                  <a:cubicBezTo>
                    <a:pt x="754328" y="0"/>
                    <a:pt x="760413" y="6166"/>
                    <a:pt x="760413" y="14644"/>
                  </a:cubicBezTo>
                  <a:lnTo>
                    <a:pt x="760413" y="90948"/>
                  </a:lnTo>
                  <a:cubicBezTo>
                    <a:pt x="760413" y="99426"/>
                    <a:pt x="754328" y="106363"/>
                    <a:pt x="745962" y="106363"/>
                  </a:cubicBezTo>
                  <a:lnTo>
                    <a:pt x="538326" y="106363"/>
                  </a:lnTo>
                  <a:cubicBezTo>
                    <a:pt x="530720" y="106363"/>
                    <a:pt x="523875" y="99426"/>
                    <a:pt x="523875" y="90948"/>
                  </a:cubicBezTo>
                  <a:lnTo>
                    <a:pt x="523875" y="14644"/>
                  </a:lnTo>
                  <a:cubicBezTo>
                    <a:pt x="523875" y="6166"/>
                    <a:pt x="530720" y="0"/>
                    <a:pt x="538326" y="0"/>
                  </a:cubicBezTo>
                  <a:close/>
                  <a:moveTo>
                    <a:pt x="14501" y="0"/>
                  </a:moveTo>
                  <a:lnTo>
                    <a:pt x="222861" y="0"/>
                  </a:lnTo>
                  <a:cubicBezTo>
                    <a:pt x="231256" y="0"/>
                    <a:pt x="238125" y="6166"/>
                    <a:pt x="238125" y="14644"/>
                  </a:cubicBezTo>
                  <a:lnTo>
                    <a:pt x="238125" y="90948"/>
                  </a:lnTo>
                  <a:cubicBezTo>
                    <a:pt x="238125" y="99426"/>
                    <a:pt x="231256" y="106363"/>
                    <a:pt x="222861" y="106363"/>
                  </a:cubicBezTo>
                  <a:lnTo>
                    <a:pt x="14501" y="106363"/>
                  </a:lnTo>
                  <a:cubicBezTo>
                    <a:pt x="6869" y="106363"/>
                    <a:pt x="0" y="99426"/>
                    <a:pt x="0" y="90948"/>
                  </a:cubicBezTo>
                  <a:lnTo>
                    <a:pt x="0" y="14644"/>
                  </a:lnTo>
                  <a:cubicBezTo>
                    <a:pt x="0" y="6166"/>
                    <a:pt x="6869" y="0"/>
                    <a:pt x="14501" y="0"/>
                  </a:cubicBezTo>
                  <a:close/>
                </a:path>
              </a:pathLst>
            </a:custGeom>
            <a:solidFill>
              <a:srgbClr val="259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8" name="Freeform 74">
              <a:extLst>
                <a:ext uri="{FF2B5EF4-FFF2-40B4-BE49-F238E27FC236}">
                  <a16:creationId xmlns:a16="http://schemas.microsoft.com/office/drawing/2014/main" id="{DEBC61B4-ED3D-4C66-BD30-D7F4420B3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3275" y="6477000"/>
              <a:ext cx="782638" cy="1011238"/>
            </a:xfrm>
            <a:custGeom>
              <a:avLst/>
              <a:gdLst>
                <a:gd name="T0" fmla="*/ 976 w 1028"/>
                <a:gd name="T1" fmla="*/ 653 h 1329"/>
                <a:gd name="T2" fmla="*/ 748 w 1028"/>
                <a:gd name="T3" fmla="*/ 1313 h 1329"/>
                <a:gd name="T4" fmla="*/ 645 w 1028"/>
                <a:gd name="T5" fmla="*/ 1273 h 1329"/>
                <a:gd name="T6" fmla="*/ 549 w 1028"/>
                <a:gd name="T7" fmla="*/ 1316 h 1329"/>
                <a:gd name="T8" fmla="*/ 470 w 1028"/>
                <a:gd name="T9" fmla="*/ 1287 h 1329"/>
                <a:gd name="T10" fmla="*/ 355 w 1028"/>
                <a:gd name="T11" fmla="*/ 1316 h 1329"/>
                <a:gd name="T12" fmla="*/ 242 w 1028"/>
                <a:gd name="T13" fmla="*/ 1226 h 1329"/>
                <a:gd name="T14" fmla="*/ 106 w 1028"/>
                <a:gd name="T15" fmla="*/ 653 h 1329"/>
                <a:gd name="T16" fmla="*/ 63 w 1028"/>
                <a:gd name="T17" fmla="*/ 345 h 1329"/>
                <a:gd name="T18" fmla="*/ 557 w 1028"/>
                <a:gd name="T19" fmla="*/ 160 h 1329"/>
                <a:gd name="T20" fmla="*/ 875 w 1028"/>
                <a:gd name="T21" fmla="*/ 34 h 1329"/>
                <a:gd name="T22" fmla="*/ 910 w 1028"/>
                <a:gd name="T23" fmla="*/ 314 h 1329"/>
                <a:gd name="T24" fmla="*/ 867 w 1028"/>
                <a:gd name="T25" fmla="*/ 352 h 1329"/>
                <a:gd name="T26" fmla="*/ 976 w 1028"/>
                <a:gd name="T27" fmla="*/ 653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8" h="1329">
                  <a:moveTo>
                    <a:pt x="976" y="653"/>
                  </a:moveTo>
                  <a:cubicBezTo>
                    <a:pt x="976" y="848"/>
                    <a:pt x="1028" y="1218"/>
                    <a:pt x="748" y="1313"/>
                  </a:cubicBezTo>
                  <a:cubicBezTo>
                    <a:pt x="728" y="1320"/>
                    <a:pt x="668" y="1269"/>
                    <a:pt x="645" y="1273"/>
                  </a:cubicBezTo>
                  <a:cubicBezTo>
                    <a:pt x="619" y="1278"/>
                    <a:pt x="593" y="1316"/>
                    <a:pt x="549" y="1316"/>
                  </a:cubicBezTo>
                  <a:cubicBezTo>
                    <a:pt x="533" y="1316"/>
                    <a:pt x="475" y="1288"/>
                    <a:pt x="470" y="1287"/>
                  </a:cubicBezTo>
                  <a:cubicBezTo>
                    <a:pt x="454" y="1283"/>
                    <a:pt x="393" y="1329"/>
                    <a:pt x="355" y="1316"/>
                  </a:cubicBezTo>
                  <a:cubicBezTo>
                    <a:pt x="316" y="1303"/>
                    <a:pt x="275" y="1262"/>
                    <a:pt x="242" y="1226"/>
                  </a:cubicBezTo>
                  <a:cubicBezTo>
                    <a:pt x="105" y="1077"/>
                    <a:pt x="106" y="828"/>
                    <a:pt x="106" y="653"/>
                  </a:cubicBezTo>
                  <a:cubicBezTo>
                    <a:pt x="106" y="563"/>
                    <a:pt x="0" y="413"/>
                    <a:pt x="63" y="345"/>
                  </a:cubicBezTo>
                  <a:cubicBezTo>
                    <a:pt x="173" y="226"/>
                    <a:pt x="464" y="105"/>
                    <a:pt x="557" y="160"/>
                  </a:cubicBezTo>
                  <a:cubicBezTo>
                    <a:pt x="623" y="200"/>
                    <a:pt x="839" y="0"/>
                    <a:pt x="875" y="34"/>
                  </a:cubicBezTo>
                  <a:cubicBezTo>
                    <a:pt x="907" y="64"/>
                    <a:pt x="920" y="200"/>
                    <a:pt x="910" y="314"/>
                  </a:cubicBezTo>
                  <a:cubicBezTo>
                    <a:pt x="907" y="344"/>
                    <a:pt x="854" y="336"/>
                    <a:pt x="867" y="352"/>
                  </a:cubicBezTo>
                  <a:cubicBezTo>
                    <a:pt x="936" y="436"/>
                    <a:pt x="976" y="544"/>
                    <a:pt x="976" y="653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69" name="Rectangle 75">
              <a:extLst>
                <a:ext uri="{FF2B5EF4-FFF2-40B4-BE49-F238E27FC236}">
                  <a16:creationId xmlns:a16="http://schemas.microsoft.com/office/drawing/2014/main" id="{548658D4-232C-4791-9FC5-E60B4C39E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75" y="10361613"/>
              <a:ext cx="539750" cy="306388"/>
            </a:xfrm>
            <a:prstGeom prst="rect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253A8C7-9B0E-449B-9DC2-85157985C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25" y="8024812"/>
              <a:ext cx="2249488" cy="2336800"/>
            </a:xfrm>
            <a:custGeom>
              <a:avLst/>
              <a:gdLst>
                <a:gd name="connsiteX0" fmla="*/ 71509 w 2249488"/>
                <a:gd name="connsiteY0" fmla="*/ 2052637 h 2336800"/>
                <a:gd name="connsiteX1" fmla="*/ 2177979 w 2249488"/>
                <a:gd name="connsiteY1" fmla="*/ 2052637 h 2336800"/>
                <a:gd name="connsiteX2" fmla="*/ 2249488 w 2249488"/>
                <a:gd name="connsiteY2" fmla="*/ 2124058 h 2336800"/>
                <a:gd name="connsiteX3" fmla="*/ 2249488 w 2249488"/>
                <a:gd name="connsiteY3" fmla="*/ 2266139 h 2336800"/>
                <a:gd name="connsiteX4" fmla="*/ 2177979 w 2249488"/>
                <a:gd name="connsiteY4" fmla="*/ 2336800 h 2336800"/>
                <a:gd name="connsiteX5" fmla="*/ 71509 w 2249488"/>
                <a:gd name="connsiteY5" fmla="*/ 2336800 h 2336800"/>
                <a:gd name="connsiteX6" fmla="*/ 0 w 2249488"/>
                <a:gd name="connsiteY6" fmla="*/ 2266139 h 2336800"/>
                <a:gd name="connsiteX7" fmla="*/ 0 w 2249488"/>
                <a:gd name="connsiteY7" fmla="*/ 2124058 h 2336800"/>
                <a:gd name="connsiteX8" fmla="*/ 71509 w 2249488"/>
                <a:gd name="connsiteY8" fmla="*/ 2052637 h 2336800"/>
                <a:gd name="connsiteX9" fmla="*/ 71509 w 2249488"/>
                <a:gd name="connsiteY9" fmla="*/ 0 h 2336800"/>
                <a:gd name="connsiteX10" fmla="*/ 2177979 w 2249488"/>
                <a:gd name="connsiteY10" fmla="*/ 0 h 2336800"/>
                <a:gd name="connsiteX11" fmla="*/ 2249488 w 2249488"/>
                <a:gd name="connsiteY11" fmla="*/ 70757 h 2336800"/>
                <a:gd name="connsiteX12" fmla="*/ 2249488 w 2249488"/>
                <a:gd name="connsiteY12" fmla="*/ 1157969 h 2336800"/>
                <a:gd name="connsiteX13" fmla="*/ 2177979 w 2249488"/>
                <a:gd name="connsiteY13" fmla="*/ 1228725 h 2336800"/>
                <a:gd name="connsiteX14" fmla="*/ 71509 w 2249488"/>
                <a:gd name="connsiteY14" fmla="*/ 1228725 h 2336800"/>
                <a:gd name="connsiteX15" fmla="*/ 0 w 2249488"/>
                <a:gd name="connsiteY15" fmla="*/ 1157969 h 2336800"/>
                <a:gd name="connsiteX16" fmla="*/ 0 w 2249488"/>
                <a:gd name="connsiteY16" fmla="*/ 70757 h 2336800"/>
                <a:gd name="connsiteX17" fmla="*/ 71509 w 2249488"/>
                <a:gd name="connsiteY17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9488" h="2336800">
                  <a:moveTo>
                    <a:pt x="71509" y="2052637"/>
                  </a:moveTo>
                  <a:lnTo>
                    <a:pt x="2177979" y="2052637"/>
                  </a:lnTo>
                  <a:cubicBezTo>
                    <a:pt x="2217537" y="2052637"/>
                    <a:pt x="2249488" y="2084548"/>
                    <a:pt x="2249488" y="2124058"/>
                  </a:cubicBezTo>
                  <a:lnTo>
                    <a:pt x="2249488" y="2266139"/>
                  </a:lnTo>
                  <a:cubicBezTo>
                    <a:pt x="2249488" y="2305648"/>
                    <a:pt x="2217537" y="2336800"/>
                    <a:pt x="2177979" y="2336800"/>
                  </a:cubicBezTo>
                  <a:lnTo>
                    <a:pt x="71509" y="2336800"/>
                  </a:lnTo>
                  <a:cubicBezTo>
                    <a:pt x="31951" y="2336800"/>
                    <a:pt x="0" y="2305648"/>
                    <a:pt x="0" y="2266139"/>
                  </a:cubicBezTo>
                  <a:lnTo>
                    <a:pt x="0" y="2124058"/>
                  </a:lnTo>
                  <a:cubicBezTo>
                    <a:pt x="0" y="2084548"/>
                    <a:pt x="31951" y="2052637"/>
                    <a:pt x="71509" y="2052637"/>
                  </a:cubicBezTo>
                  <a:close/>
                  <a:moveTo>
                    <a:pt x="71509" y="0"/>
                  </a:moveTo>
                  <a:lnTo>
                    <a:pt x="2177979" y="0"/>
                  </a:lnTo>
                  <a:cubicBezTo>
                    <a:pt x="2217537" y="0"/>
                    <a:pt x="2249488" y="31955"/>
                    <a:pt x="2249488" y="70757"/>
                  </a:cubicBezTo>
                  <a:lnTo>
                    <a:pt x="2249488" y="1157969"/>
                  </a:lnTo>
                  <a:cubicBezTo>
                    <a:pt x="2249488" y="1196771"/>
                    <a:pt x="2217537" y="1228725"/>
                    <a:pt x="2177979" y="1228725"/>
                  </a:cubicBezTo>
                  <a:lnTo>
                    <a:pt x="71509" y="1228725"/>
                  </a:lnTo>
                  <a:cubicBezTo>
                    <a:pt x="31951" y="1228725"/>
                    <a:pt x="0" y="1196771"/>
                    <a:pt x="0" y="1157969"/>
                  </a:cubicBezTo>
                  <a:lnTo>
                    <a:pt x="0" y="70757"/>
                  </a:lnTo>
                  <a:cubicBezTo>
                    <a:pt x="0" y="31955"/>
                    <a:pt x="31951" y="0"/>
                    <a:pt x="71509" y="0"/>
                  </a:cubicBezTo>
                  <a:close/>
                </a:path>
              </a:pathLst>
            </a:custGeom>
            <a:solidFill>
              <a:srgbClr val="9BA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7DDBB36-EF6D-4214-8BD1-E9E56167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9075" y="10668000"/>
              <a:ext cx="2038350" cy="1428750"/>
            </a:xfrm>
            <a:custGeom>
              <a:avLst/>
              <a:gdLst>
                <a:gd name="connsiteX0" fmla="*/ 892175 w 2038350"/>
                <a:gd name="connsiteY0" fmla="*/ 0 h 1428750"/>
                <a:gd name="connsiteX1" fmla="*/ 1144588 w 2038350"/>
                <a:gd name="connsiteY1" fmla="*/ 0 h 1428750"/>
                <a:gd name="connsiteX2" fmla="*/ 1144588 w 2038350"/>
                <a:gd name="connsiteY2" fmla="*/ 1314450 h 1428750"/>
                <a:gd name="connsiteX3" fmla="*/ 2038350 w 2038350"/>
                <a:gd name="connsiteY3" fmla="*/ 1314450 h 1428750"/>
                <a:gd name="connsiteX4" fmla="*/ 2038350 w 2038350"/>
                <a:gd name="connsiteY4" fmla="*/ 1428750 h 1428750"/>
                <a:gd name="connsiteX5" fmla="*/ 1144588 w 2038350"/>
                <a:gd name="connsiteY5" fmla="*/ 1428750 h 1428750"/>
                <a:gd name="connsiteX6" fmla="*/ 892175 w 2038350"/>
                <a:gd name="connsiteY6" fmla="*/ 1428750 h 1428750"/>
                <a:gd name="connsiteX7" fmla="*/ 0 w 2038350"/>
                <a:gd name="connsiteY7" fmla="*/ 1428750 h 1428750"/>
                <a:gd name="connsiteX8" fmla="*/ 0 w 2038350"/>
                <a:gd name="connsiteY8" fmla="*/ 1314450 h 1428750"/>
                <a:gd name="connsiteX9" fmla="*/ 892175 w 2038350"/>
                <a:gd name="connsiteY9" fmla="*/ 13144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8350" h="1428750">
                  <a:moveTo>
                    <a:pt x="892175" y="0"/>
                  </a:moveTo>
                  <a:lnTo>
                    <a:pt x="1144588" y="0"/>
                  </a:lnTo>
                  <a:lnTo>
                    <a:pt x="1144588" y="1314450"/>
                  </a:lnTo>
                  <a:lnTo>
                    <a:pt x="2038350" y="1314450"/>
                  </a:lnTo>
                  <a:lnTo>
                    <a:pt x="2038350" y="1428750"/>
                  </a:lnTo>
                  <a:lnTo>
                    <a:pt x="1144588" y="1428750"/>
                  </a:lnTo>
                  <a:lnTo>
                    <a:pt x="892175" y="1428750"/>
                  </a:lnTo>
                  <a:lnTo>
                    <a:pt x="0" y="1428750"/>
                  </a:lnTo>
                  <a:lnTo>
                    <a:pt x="0" y="1314450"/>
                  </a:lnTo>
                  <a:lnTo>
                    <a:pt x="892175" y="1314450"/>
                  </a:ln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1FF2D56-4A53-44A1-8E76-2B830CED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9075" y="12134850"/>
              <a:ext cx="2041526" cy="255588"/>
            </a:xfrm>
            <a:custGeom>
              <a:avLst/>
              <a:gdLst>
                <a:gd name="connsiteX0" fmla="*/ 1913732 w 2041526"/>
                <a:gd name="connsiteY0" fmla="*/ 0 h 255588"/>
                <a:gd name="connsiteX1" fmla="*/ 2041526 w 2041526"/>
                <a:gd name="connsiteY1" fmla="*/ 127794 h 255588"/>
                <a:gd name="connsiteX2" fmla="*/ 1913732 w 2041526"/>
                <a:gd name="connsiteY2" fmla="*/ 255588 h 255588"/>
                <a:gd name="connsiteX3" fmla="*/ 1785938 w 2041526"/>
                <a:gd name="connsiteY3" fmla="*/ 127794 h 255588"/>
                <a:gd name="connsiteX4" fmla="*/ 1913732 w 2041526"/>
                <a:gd name="connsiteY4" fmla="*/ 0 h 255588"/>
                <a:gd name="connsiteX5" fmla="*/ 1395413 w 2041526"/>
                <a:gd name="connsiteY5" fmla="*/ 0 h 255588"/>
                <a:gd name="connsiteX6" fmla="*/ 1524001 w 2041526"/>
                <a:gd name="connsiteY6" fmla="*/ 127794 h 255588"/>
                <a:gd name="connsiteX7" fmla="*/ 1395413 w 2041526"/>
                <a:gd name="connsiteY7" fmla="*/ 255588 h 255588"/>
                <a:gd name="connsiteX8" fmla="*/ 1266825 w 2041526"/>
                <a:gd name="connsiteY8" fmla="*/ 127794 h 255588"/>
                <a:gd name="connsiteX9" fmla="*/ 1395413 w 2041526"/>
                <a:gd name="connsiteY9" fmla="*/ 0 h 255588"/>
                <a:gd name="connsiteX10" fmla="*/ 645319 w 2041526"/>
                <a:gd name="connsiteY10" fmla="*/ 0 h 255588"/>
                <a:gd name="connsiteX11" fmla="*/ 773113 w 2041526"/>
                <a:gd name="connsiteY11" fmla="*/ 127794 h 255588"/>
                <a:gd name="connsiteX12" fmla="*/ 645319 w 2041526"/>
                <a:gd name="connsiteY12" fmla="*/ 255588 h 255588"/>
                <a:gd name="connsiteX13" fmla="*/ 517525 w 2041526"/>
                <a:gd name="connsiteY13" fmla="*/ 127794 h 255588"/>
                <a:gd name="connsiteX14" fmla="*/ 645319 w 2041526"/>
                <a:gd name="connsiteY14" fmla="*/ 0 h 255588"/>
                <a:gd name="connsiteX15" fmla="*/ 127000 w 2041526"/>
                <a:gd name="connsiteY15" fmla="*/ 0 h 255588"/>
                <a:gd name="connsiteX16" fmla="*/ 254000 w 2041526"/>
                <a:gd name="connsiteY16" fmla="*/ 127794 h 255588"/>
                <a:gd name="connsiteX17" fmla="*/ 127000 w 2041526"/>
                <a:gd name="connsiteY17" fmla="*/ 255588 h 255588"/>
                <a:gd name="connsiteX18" fmla="*/ 0 w 2041526"/>
                <a:gd name="connsiteY18" fmla="*/ 127794 h 255588"/>
                <a:gd name="connsiteX19" fmla="*/ 127000 w 2041526"/>
                <a:gd name="connsiteY19" fmla="*/ 0 h 25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41526" h="255588">
                  <a:moveTo>
                    <a:pt x="1913732" y="0"/>
                  </a:moveTo>
                  <a:cubicBezTo>
                    <a:pt x="1984311" y="0"/>
                    <a:pt x="2041526" y="57215"/>
                    <a:pt x="2041526" y="127794"/>
                  </a:cubicBezTo>
                  <a:cubicBezTo>
                    <a:pt x="2041526" y="198373"/>
                    <a:pt x="1984311" y="255588"/>
                    <a:pt x="1913732" y="255588"/>
                  </a:cubicBezTo>
                  <a:cubicBezTo>
                    <a:pt x="1843153" y="255588"/>
                    <a:pt x="1785938" y="198373"/>
                    <a:pt x="1785938" y="127794"/>
                  </a:cubicBezTo>
                  <a:cubicBezTo>
                    <a:pt x="1785938" y="57215"/>
                    <a:pt x="1843153" y="0"/>
                    <a:pt x="1913732" y="0"/>
                  </a:cubicBezTo>
                  <a:close/>
                  <a:moveTo>
                    <a:pt x="1395413" y="0"/>
                  </a:moveTo>
                  <a:cubicBezTo>
                    <a:pt x="1466430" y="0"/>
                    <a:pt x="1524001" y="57215"/>
                    <a:pt x="1524001" y="127794"/>
                  </a:cubicBezTo>
                  <a:cubicBezTo>
                    <a:pt x="1524001" y="198373"/>
                    <a:pt x="1466430" y="255588"/>
                    <a:pt x="1395413" y="255588"/>
                  </a:cubicBezTo>
                  <a:cubicBezTo>
                    <a:pt x="1324396" y="255588"/>
                    <a:pt x="1266825" y="198373"/>
                    <a:pt x="1266825" y="127794"/>
                  </a:cubicBezTo>
                  <a:cubicBezTo>
                    <a:pt x="1266825" y="57215"/>
                    <a:pt x="1324396" y="0"/>
                    <a:pt x="1395413" y="0"/>
                  </a:cubicBezTo>
                  <a:close/>
                  <a:moveTo>
                    <a:pt x="645319" y="0"/>
                  </a:moveTo>
                  <a:cubicBezTo>
                    <a:pt x="715898" y="0"/>
                    <a:pt x="773113" y="57215"/>
                    <a:pt x="773113" y="127794"/>
                  </a:cubicBezTo>
                  <a:cubicBezTo>
                    <a:pt x="773113" y="198373"/>
                    <a:pt x="715898" y="255588"/>
                    <a:pt x="645319" y="255588"/>
                  </a:cubicBezTo>
                  <a:cubicBezTo>
                    <a:pt x="574740" y="255588"/>
                    <a:pt x="517525" y="198373"/>
                    <a:pt x="517525" y="127794"/>
                  </a:cubicBezTo>
                  <a:cubicBezTo>
                    <a:pt x="517525" y="57215"/>
                    <a:pt x="574740" y="0"/>
                    <a:pt x="645319" y="0"/>
                  </a:cubicBezTo>
                  <a:close/>
                  <a:moveTo>
                    <a:pt x="127000" y="0"/>
                  </a:moveTo>
                  <a:cubicBezTo>
                    <a:pt x="197140" y="0"/>
                    <a:pt x="254000" y="57215"/>
                    <a:pt x="254000" y="127794"/>
                  </a:cubicBezTo>
                  <a:cubicBezTo>
                    <a:pt x="254000" y="198373"/>
                    <a:pt x="197140" y="255588"/>
                    <a:pt x="127000" y="255588"/>
                  </a:cubicBezTo>
                  <a:cubicBezTo>
                    <a:pt x="56860" y="255588"/>
                    <a:pt x="0" y="198373"/>
                    <a:pt x="0" y="127794"/>
                  </a:cubicBezTo>
                  <a:cubicBezTo>
                    <a:pt x="0" y="57215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3" name="Rectangle 87">
              <a:extLst>
                <a:ext uri="{FF2B5EF4-FFF2-40B4-BE49-F238E27FC236}">
                  <a16:creationId xmlns:a16="http://schemas.microsoft.com/office/drawing/2014/main" id="{EB36ECC3-E4CF-419F-97BD-A1BF23DD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75" y="10361613"/>
              <a:ext cx="539750" cy="306388"/>
            </a:xfrm>
            <a:prstGeom prst="rect">
              <a:avLst/>
            </a:prstGeom>
            <a:solidFill>
              <a:srgbClr val="202124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4" name="Rectangle 89">
              <a:extLst>
                <a:ext uri="{FF2B5EF4-FFF2-40B4-BE49-F238E27FC236}">
                  <a16:creationId xmlns:a16="http://schemas.microsoft.com/office/drawing/2014/main" id="{92B7F650-4414-4135-90A4-E7A858E8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1850" y="10361613"/>
              <a:ext cx="811213" cy="177800"/>
            </a:xfrm>
            <a:prstGeom prst="rect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674232F-7E7B-4AF2-A2DE-C3B31E3B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25" y="9056688"/>
              <a:ext cx="2249488" cy="1304925"/>
            </a:xfrm>
            <a:custGeom>
              <a:avLst/>
              <a:gdLst>
                <a:gd name="connsiteX0" fmla="*/ 0 w 2249488"/>
                <a:gd name="connsiteY0" fmla="*/ 1144587 h 1304925"/>
                <a:gd name="connsiteX1" fmla="*/ 74552 w 2249488"/>
                <a:gd name="connsiteY1" fmla="*/ 1220175 h 1304925"/>
                <a:gd name="connsiteX2" fmla="*/ 2174936 w 2249488"/>
                <a:gd name="connsiteY2" fmla="*/ 1220175 h 1304925"/>
                <a:gd name="connsiteX3" fmla="*/ 2249488 w 2249488"/>
                <a:gd name="connsiteY3" fmla="*/ 1144587 h 1304925"/>
                <a:gd name="connsiteX4" fmla="*/ 2249488 w 2249488"/>
                <a:gd name="connsiteY4" fmla="*/ 1230101 h 1304925"/>
                <a:gd name="connsiteX5" fmla="*/ 2174936 w 2249488"/>
                <a:gd name="connsiteY5" fmla="*/ 1304925 h 1304925"/>
                <a:gd name="connsiteX6" fmla="*/ 74552 w 2249488"/>
                <a:gd name="connsiteY6" fmla="*/ 1304925 h 1304925"/>
                <a:gd name="connsiteX7" fmla="*/ 0 w 2249488"/>
                <a:gd name="connsiteY7" fmla="*/ 1230101 h 1304925"/>
                <a:gd name="connsiteX8" fmla="*/ 0 w 2249488"/>
                <a:gd name="connsiteY8" fmla="*/ 0 h 1304925"/>
                <a:gd name="connsiteX9" fmla="*/ 74552 w 2249488"/>
                <a:gd name="connsiteY9" fmla="*/ 74772 h 1304925"/>
                <a:gd name="connsiteX10" fmla="*/ 2174936 w 2249488"/>
                <a:gd name="connsiteY10" fmla="*/ 74772 h 1304925"/>
                <a:gd name="connsiteX11" fmla="*/ 2249488 w 2249488"/>
                <a:gd name="connsiteY11" fmla="*/ 0 h 1304925"/>
                <a:gd name="connsiteX12" fmla="*/ 2249488 w 2249488"/>
                <a:gd name="connsiteY12" fmla="*/ 122078 h 1304925"/>
                <a:gd name="connsiteX13" fmla="*/ 2174936 w 2249488"/>
                <a:gd name="connsiteY13" fmla="*/ 196850 h 1304925"/>
                <a:gd name="connsiteX14" fmla="*/ 74552 w 2249488"/>
                <a:gd name="connsiteY14" fmla="*/ 196850 h 1304925"/>
                <a:gd name="connsiteX15" fmla="*/ 0 w 2249488"/>
                <a:gd name="connsiteY15" fmla="*/ 122078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49488" h="1304925">
                  <a:moveTo>
                    <a:pt x="0" y="1144587"/>
                  </a:moveTo>
                  <a:cubicBezTo>
                    <a:pt x="0" y="1186580"/>
                    <a:pt x="33472" y="1220175"/>
                    <a:pt x="74552" y="1220175"/>
                  </a:cubicBezTo>
                  <a:lnTo>
                    <a:pt x="2174936" y="1220175"/>
                  </a:lnTo>
                  <a:cubicBezTo>
                    <a:pt x="2216016" y="1220175"/>
                    <a:pt x="2249488" y="1186580"/>
                    <a:pt x="2249488" y="1144587"/>
                  </a:cubicBezTo>
                  <a:lnTo>
                    <a:pt x="2249488" y="1230101"/>
                  </a:lnTo>
                  <a:cubicBezTo>
                    <a:pt x="2249488" y="1271330"/>
                    <a:pt x="2216016" y="1304925"/>
                    <a:pt x="2174936" y="1304925"/>
                  </a:cubicBezTo>
                  <a:lnTo>
                    <a:pt x="74552" y="1304925"/>
                  </a:lnTo>
                  <a:cubicBezTo>
                    <a:pt x="33472" y="1304925"/>
                    <a:pt x="0" y="1271330"/>
                    <a:pt x="0" y="1230101"/>
                  </a:cubicBezTo>
                  <a:close/>
                  <a:moveTo>
                    <a:pt x="0" y="0"/>
                  </a:moveTo>
                  <a:cubicBezTo>
                    <a:pt x="0" y="41201"/>
                    <a:pt x="33472" y="74772"/>
                    <a:pt x="74552" y="74772"/>
                  </a:cubicBezTo>
                  <a:lnTo>
                    <a:pt x="2174936" y="74772"/>
                  </a:lnTo>
                  <a:cubicBezTo>
                    <a:pt x="2216016" y="74772"/>
                    <a:pt x="2249488" y="41201"/>
                    <a:pt x="2249488" y="0"/>
                  </a:cubicBezTo>
                  <a:lnTo>
                    <a:pt x="2249488" y="122078"/>
                  </a:lnTo>
                  <a:cubicBezTo>
                    <a:pt x="2249488" y="163279"/>
                    <a:pt x="2216016" y="196850"/>
                    <a:pt x="2174936" y="196850"/>
                  </a:cubicBezTo>
                  <a:lnTo>
                    <a:pt x="74552" y="196850"/>
                  </a:lnTo>
                  <a:cubicBezTo>
                    <a:pt x="33472" y="196850"/>
                    <a:pt x="0" y="163279"/>
                    <a:pt x="0" y="122078"/>
                  </a:cubicBezTo>
                  <a:close/>
                </a:path>
              </a:pathLst>
            </a:custGeom>
            <a:solidFill>
              <a:srgbClr val="606268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6" name="Freeform 92">
              <a:extLst>
                <a:ext uri="{FF2B5EF4-FFF2-40B4-BE49-F238E27FC236}">
                  <a16:creationId xmlns:a16="http://schemas.microsoft.com/office/drawing/2014/main" id="{15BF3E8F-7357-4729-B6A7-DC4DB9CB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0938" y="8535988"/>
              <a:ext cx="169863" cy="1957388"/>
            </a:xfrm>
            <a:custGeom>
              <a:avLst/>
              <a:gdLst>
                <a:gd name="T0" fmla="*/ 145 w 223"/>
                <a:gd name="T1" fmla="*/ 2573 h 2573"/>
                <a:gd name="T2" fmla="*/ 78 w 223"/>
                <a:gd name="T3" fmla="*/ 2573 h 2573"/>
                <a:gd name="T4" fmla="*/ 0 w 223"/>
                <a:gd name="T5" fmla="*/ 2495 h 2573"/>
                <a:gd name="T6" fmla="*/ 0 w 223"/>
                <a:gd name="T7" fmla="*/ 0 h 2573"/>
                <a:gd name="T8" fmla="*/ 223 w 223"/>
                <a:gd name="T9" fmla="*/ 0 h 2573"/>
                <a:gd name="T10" fmla="*/ 223 w 223"/>
                <a:gd name="T11" fmla="*/ 2495 h 2573"/>
                <a:gd name="T12" fmla="*/ 145 w 223"/>
                <a:gd name="T1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573">
                  <a:moveTo>
                    <a:pt x="145" y="2573"/>
                  </a:moveTo>
                  <a:lnTo>
                    <a:pt x="78" y="2573"/>
                  </a:lnTo>
                  <a:cubicBezTo>
                    <a:pt x="35" y="2573"/>
                    <a:pt x="0" y="2538"/>
                    <a:pt x="0" y="2495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2495"/>
                  </a:lnTo>
                  <a:cubicBezTo>
                    <a:pt x="223" y="2538"/>
                    <a:pt x="188" y="2573"/>
                    <a:pt x="145" y="2573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7" name="Freeform 93">
              <a:extLst>
                <a:ext uri="{FF2B5EF4-FFF2-40B4-BE49-F238E27FC236}">
                  <a16:creationId xmlns:a16="http://schemas.microsoft.com/office/drawing/2014/main" id="{37C11331-5CD9-4800-A092-E9EF2CCC8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5513" y="8491538"/>
              <a:ext cx="620713" cy="207963"/>
            </a:xfrm>
            <a:custGeom>
              <a:avLst/>
              <a:gdLst>
                <a:gd name="T0" fmla="*/ 754 w 817"/>
                <a:gd name="T1" fmla="*/ 274 h 274"/>
                <a:gd name="T2" fmla="*/ 63 w 817"/>
                <a:gd name="T3" fmla="*/ 274 h 274"/>
                <a:gd name="T4" fmla="*/ 0 w 817"/>
                <a:gd name="T5" fmla="*/ 210 h 274"/>
                <a:gd name="T6" fmla="*/ 0 w 817"/>
                <a:gd name="T7" fmla="*/ 63 h 274"/>
                <a:gd name="T8" fmla="*/ 63 w 817"/>
                <a:gd name="T9" fmla="*/ 0 h 274"/>
                <a:gd name="T10" fmla="*/ 754 w 817"/>
                <a:gd name="T11" fmla="*/ 0 h 274"/>
                <a:gd name="T12" fmla="*/ 817 w 817"/>
                <a:gd name="T13" fmla="*/ 63 h 274"/>
                <a:gd name="T14" fmla="*/ 817 w 817"/>
                <a:gd name="T15" fmla="*/ 210 h 274"/>
                <a:gd name="T16" fmla="*/ 754 w 817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7" h="274">
                  <a:moveTo>
                    <a:pt x="754" y="274"/>
                  </a:moveTo>
                  <a:lnTo>
                    <a:pt x="63" y="274"/>
                  </a:lnTo>
                  <a:cubicBezTo>
                    <a:pt x="28" y="274"/>
                    <a:pt x="0" y="245"/>
                    <a:pt x="0" y="210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lnTo>
                    <a:pt x="754" y="0"/>
                  </a:lnTo>
                  <a:cubicBezTo>
                    <a:pt x="789" y="0"/>
                    <a:pt x="817" y="28"/>
                    <a:pt x="817" y="63"/>
                  </a:cubicBezTo>
                  <a:lnTo>
                    <a:pt x="817" y="210"/>
                  </a:lnTo>
                  <a:cubicBezTo>
                    <a:pt x="817" y="245"/>
                    <a:pt x="789" y="274"/>
                    <a:pt x="754" y="274"/>
                  </a:cubicBezTo>
                  <a:close/>
                </a:path>
              </a:pathLst>
            </a:cu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8" name="Freeform 94">
              <a:extLst>
                <a:ext uri="{FF2B5EF4-FFF2-40B4-BE49-F238E27FC236}">
                  <a16:creationId xmlns:a16="http://schemas.microsoft.com/office/drawing/2014/main" id="{910F4AAB-A42E-4C2F-B410-5BD8FF061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7700" y="5800725"/>
              <a:ext cx="354013" cy="468313"/>
            </a:xfrm>
            <a:custGeom>
              <a:avLst/>
              <a:gdLst>
                <a:gd name="T0" fmla="*/ 423 w 464"/>
                <a:gd name="T1" fmla="*/ 0 h 616"/>
                <a:gd name="T2" fmla="*/ 0 w 464"/>
                <a:gd name="T3" fmla="*/ 616 h 616"/>
                <a:gd name="T4" fmla="*/ 464 w 464"/>
                <a:gd name="T5" fmla="*/ 153 h 616"/>
                <a:gd name="T6" fmla="*/ 423 w 464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616">
                  <a:moveTo>
                    <a:pt x="423" y="0"/>
                  </a:moveTo>
                  <a:lnTo>
                    <a:pt x="0" y="616"/>
                  </a:lnTo>
                  <a:lnTo>
                    <a:pt x="464" y="15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79" name="Freeform 95">
              <a:extLst>
                <a:ext uri="{FF2B5EF4-FFF2-40B4-BE49-F238E27FC236}">
                  <a16:creationId xmlns:a16="http://schemas.microsoft.com/office/drawing/2014/main" id="{81498453-A67A-4532-BFEF-C1AA03A62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7700" y="5916613"/>
              <a:ext cx="469900" cy="352425"/>
            </a:xfrm>
            <a:custGeom>
              <a:avLst/>
              <a:gdLst>
                <a:gd name="T0" fmla="*/ 0 w 616"/>
                <a:gd name="T1" fmla="*/ 463 h 463"/>
                <a:gd name="T2" fmla="*/ 616 w 616"/>
                <a:gd name="T3" fmla="*/ 40 h 463"/>
                <a:gd name="T4" fmla="*/ 464 w 616"/>
                <a:gd name="T5" fmla="*/ 0 h 463"/>
                <a:gd name="T6" fmla="*/ 0 w 616"/>
                <a:gd name="T7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463">
                  <a:moveTo>
                    <a:pt x="0" y="463"/>
                  </a:moveTo>
                  <a:lnTo>
                    <a:pt x="616" y="40"/>
                  </a:lnTo>
                  <a:lnTo>
                    <a:pt x="464" y="0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9BA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0" name="Freeform 96">
              <a:extLst>
                <a:ext uri="{FF2B5EF4-FFF2-40B4-BE49-F238E27FC236}">
                  <a16:creationId xmlns:a16="http://schemas.microsoft.com/office/drawing/2014/main" id="{C63C3B7D-D212-48FC-93F4-EF2266161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2938" y="5910263"/>
              <a:ext cx="363538" cy="363538"/>
            </a:xfrm>
            <a:custGeom>
              <a:avLst/>
              <a:gdLst>
                <a:gd name="T0" fmla="*/ 7 w 478"/>
                <a:gd name="T1" fmla="*/ 478 h 478"/>
                <a:gd name="T2" fmla="*/ 2 w 478"/>
                <a:gd name="T3" fmla="*/ 476 h 478"/>
                <a:gd name="T4" fmla="*/ 2 w 478"/>
                <a:gd name="T5" fmla="*/ 466 h 478"/>
                <a:gd name="T6" fmla="*/ 465 w 478"/>
                <a:gd name="T7" fmla="*/ 3 h 478"/>
                <a:gd name="T8" fmla="*/ 476 w 478"/>
                <a:gd name="T9" fmla="*/ 3 h 478"/>
                <a:gd name="T10" fmla="*/ 476 w 478"/>
                <a:gd name="T11" fmla="*/ 13 h 478"/>
                <a:gd name="T12" fmla="*/ 12 w 478"/>
                <a:gd name="T13" fmla="*/ 476 h 478"/>
                <a:gd name="T14" fmla="*/ 7 w 478"/>
                <a:gd name="T15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478">
                  <a:moveTo>
                    <a:pt x="7" y="478"/>
                  </a:moveTo>
                  <a:cubicBezTo>
                    <a:pt x="6" y="478"/>
                    <a:pt x="4" y="477"/>
                    <a:pt x="2" y="476"/>
                  </a:cubicBezTo>
                  <a:cubicBezTo>
                    <a:pt x="0" y="473"/>
                    <a:pt x="0" y="469"/>
                    <a:pt x="2" y="466"/>
                  </a:cubicBezTo>
                  <a:lnTo>
                    <a:pt x="465" y="3"/>
                  </a:lnTo>
                  <a:cubicBezTo>
                    <a:pt x="468" y="0"/>
                    <a:pt x="473" y="0"/>
                    <a:pt x="476" y="3"/>
                  </a:cubicBezTo>
                  <a:cubicBezTo>
                    <a:pt x="478" y="6"/>
                    <a:pt x="478" y="10"/>
                    <a:pt x="476" y="13"/>
                  </a:cubicBezTo>
                  <a:lnTo>
                    <a:pt x="12" y="476"/>
                  </a:lnTo>
                  <a:cubicBezTo>
                    <a:pt x="11" y="477"/>
                    <a:pt x="9" y="478"/>
                    <a:pt x="7" y="478"/>
                  </a:cubicBezTo>
                  <a:close/>
                </a:path>
              </a:pathLst>
            </a:cu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A48F9252-3430-4E54-8533-FB93C7AEB1D6}"/>
                </a:ext>
              </a:extLst>
            </p:cNvPr>
            <p:cNvGrpSpPr/>
            <p:nvPr/>
          </p:nvGrpSpPr>
          <p:grpSpPr>
            <a:xfrm>
              <a:off x="15057014" y="4894263"/>
              <a:ext cx="3326885" cy="960437"/>
              <a:chOff x="15057014" y="4894263"/>
              <a:chExt cx="3326885" cy="960437"/>
            </a:xfrm>
            <a:solidFill>
              <a:srgbClr val="606268"/>
            </a:solidFill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3C9C31FE-EDDA-47A9-BF0A-5FBBD7631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57014" y="5428698"/>
                <a:ext cx="3326885" cy="426002"/>
              </a:xfrm>
              <a:custGeom>
                <a:avLst/>
                <a:gdLst>
                  <a:gd name="connsiteX0" fmla="*/ 50862 w 3326885"/>
                  <a:gd name="connsiteY0" fmla="*/ 361574 h 426002"/>
                  <a:gd name="connsiteX1" fmla="*/ 66392 w 3326885"/>
                  <a:gd name="connsiteY1" fmla="*/ 361574 h 426002"/>
                  <a:gd name="connsiteX2" fmla="*/ 65615 w 3326885"/>
                  <a:gd name="connsiteY2" fmla="*/ 377681 h 426002"/>
                  <a:gd name="connsiteX3" fmla="*/ 19025 w 3326885"/>
                  <a:gd name="connsiteY3" fmla="*/ 422934 h 426002"/>
                  <a:gd name="connsiteX4" fmla="*/ 11260 w 3326885"/>
                  <a:gd name="connsiteY4" fmla="*/ 426002 h 426002"/>
                  <a:gd name="connsiteX5" fmla="*/ 3495 w 3326885"/>
                  <a:gd name="connsiteY5" fmla="*/ 422934 h 426002"/>
                  <a:gd name="connsiteX6" fmla="*/ 3495 w 3326885"/>
                  <a:gd name="connsiteY6" fmla="*/ 407594 h 426002"/>
                  <a:gd name="connsiteX7" fmla="*/ 50862 w 3326885"/>
                  <a:gd name="connsiteY7" fmla="*/ 361574 h 426002"/>
                  <a:gd name="connsiteX8" fmla="*/ 3277502 w 3326885"/>
                  <a:gd name="connsiteY8" fmla="*/ 2752 h 426002"/>
                  <a:gd name="connsiteX9" fmla="*/ 3324068 w 3326885"/>
                  <a:gd name="connsiteY9" fmla="*/ 47455 h 426002"/>
                  <a:gd name="connsiteX10" fmla="*/ 3324068 w 3326885"/>
                  <a:gd name="connsiteY10" fmla="*/ 62608 h 426002"/>
                  <a:gd name="connsiteX11" fmla="*/ 3316558 w 3326885"/>
                  <a:gd name="connsiteY11" fmla="*/ 65639 h 426002"/>
                  <a:gd name="connsiteX12" fmla="*/ 3309048 w 3326885"/>
                  <a:gd name="connsiteY12" fmla="*/ 62608 h 426002"/>
                  <a:gd name="connsiteX13" fmla="*/ 3262480 w 3326885"/>
                  <a:gd name="connsiteY13" fmla="*/ 18663 h 426002"/>
                  <a:gd name="connsiteX14" fmla="*/ 3261730 w 3326885"/>
                  <a:gd name="connsiteY14" fmla="*/ 3510 h 426002"/>
                  <a:gd name="connsiteX15" fmla="*/ 3277502 w 3326885"/>
                  <a:gd name="connsiteY15" fmla="*/ 2752 h 42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26885" h="426002">
                    <a:moveTo>
                      <a:pt x="50862" y="361574"/>
                    </a:moveTo>
                    <a:cubicBezTo>
                      <a:pt x="55520" y="357739"/>
                      <a:pt x="62509" y="357739"/>
                      <a:pt x="66392" y="361574"/>
                    </a:cubicBezTo>
                    <a:cubicBezTo>
                      <a:pt x="70274" y="366176"/>
                      <a:pt x="70274" y="373079"/>
                      <a:pt x="65615" y="377681"/>
                    </a:cubicBezTo>
                    <a:cubicBezTo>
                      <a:pt x="35332" y="406060"/>
                      <a:pt x="19025" y="422934"/>
                      <a:pt x="19025" y="422934"/>
                    </a:cubicBezTo>
                    <a:cubicBezTo>
                      <a:pt x="16696" y="425235"/>
                      <a:pt x="14366" y="426002"/>
                      <a:pt x="11260" y="426002"/>
                    </a:cubicBezTo>
                    <a:cubicBezTo>
                      <a:pt x="8154" y="426002"/>
                      <a:pt x="5824" y="425235"/>
                      <a:pt x="3495" y="422934"/>
                    </a:cubicBezTo>
                    <a:cubicBezTo>
                      <a:pt x="-1164" y="419099"/>
                      <a:pt x="-1164" y="412196"/>
                      <a:pt x="3495" y="407594"/>
                    </a:cubicBezTo>
                    <a:cubicBezTo>
                      <a:pt x="3495" y="406827"/>
                      <a:pt x="19802" y="390720"/>
                      <a:pt x="50862" y="361574"/>
                    </a:cubicBezTo>
                    <a:close/>
                    <a:moveTo>
                      <a:pt x="3277502" y="2752"/>
                    </a:moveTo>
                    <a:cubicBezTo>
                      <a:pt x="3292524" y="17148"/>
                      <a:pt x="3308296" y="32301"/>
                      <a:pt x="3324068" y="47455"/>
                    </a:cubicBezTo>
                    <a:cubicBezTo>
                      <a:pt x="3327824" y="51243"/>
                      <a:pt x="3327824" y="58062"/>
                      <a:pt x="3324068" y="62608"/>
                    </a:cubicBezTo>
                    <a:cubicBezTo>
                      <a:pt x="3321816" y="64881"/>
                      <a:pt x="3319562" y="65639"/>
                      <a:pt x="3316558" y="65639"/>
                    </a:cubicBezTo>
                    <a:cubicBezTo>
                      <a:pt x="3313554" y="65639"/>
                      <a:pt x="3311300" y="64881"/>
                      <a:pt x="3309048" y="62608"/>
                    </a:cubicBezTo>
                    <a:cubicBezTo>
                      <a:pt x="3294026" y="48212"/>
                      <a:pt x="3278254" y="33059"/>
                      <a:pt x="3262480" y="18663"/>
                    </a:cubicBezTo>
                    <a:cubicBezTo>
                      <a:pt x="3257974" y="14875"/>
                      <a:pt x="3257974" y="8056"/>
                      <a:pt x="3261730" y="3510"/>
                    </a:cubicBezTo>
                    <a:cubicBezTo>
                      <a:pt x="3266236" y="-1036"/>
                      <a:pt x="3272996" y="-1036"/>
                      <a:pt x="3277502" y="27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  <p:sp>
            <p:nvSpPr>
              <p:cNvPr id="445" name="Freeform 98">
                <a:extLst>
                  <a:ext uri="{FF2B5EF4-FFF2-40B4-BE49-F238E27FC236}">
                    <a16:creationId xmlns:a16="http://schemas.microsoft.com/office/drawing/2014/main" id="{B14B5137-0234-42CF-A610-08EA1EC434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00313" y="4894263"/>
                <a:ext cx="3038475" cy="825500"/>
              </a:xfrm>
              <a:custGeom>
                <a:avLst/>
                <a:gdLst>
                  <a:gd name="T0" fmla="*/ 2178 w 3991"/>
                  <a:gd name="T1" fmla="*/ 26 h 1084"/>
                  <a:gd name="T2" fmla="*/ 2367 w 3991"/>
                  <a:gd name="T3" fmla="*/ 0 h 1084"/>
                  <a:gd name="T4" fmla="*/ 2381 w 3991"/>
                  <a:gd name="T5" fmla="*/ 14 h 1084"/>
                  <a:gd name="T6" fmla="*/ 2194 w 3991"/>
                  <a:gd name="T7" fmla="*/ 39 h 1084"/>
                  <a:gd name="T8" fmla="*/ 2716 w 3991"/>
                  <a:gd name="T9" fmla="*/ 46 h 1084"/>
                  <a:gd name="T10" fmla="*/ 2541 w 3991"/>
                  <a:gd name="T11" fmla="*/ 31 h 1084"/>
                  <a:gd name="T12" fmla="*/ 2543 w 3991"/>
                  <a:gd name="T13" fmla="*/ 3 h 1084"/>
                  <a:gd name="T14" fmla="*/ 2730 w 3991"/>
                  <a:gd name="T15" fmla="*/ 34 h 1084"/>
                  <a:gd name="T16" fmla="*/ 1847 w 3991"/>
                  <a:gd name="T17" fmla="*/ 94 h 1084"/>
                  <a:gd name="T18" fmla="*/ 1844 w 3991"/>
                  <a:gd name="T19" fmla="*/ 65 h 1084"/>
                  <a:gd name="T20" fmla="*/ 2033 w 3991"/>
                  <a:gd name="T21" fmla="*/ 44 h 1084"/>
                  <a:gd name="T22" fmla="*/ 1850 w 3991"/>
                  <a:gd name="T23" fmla="*/ 93 h 1084"/>
                  <a:gd name="T24" fmla="*/ 3059 w 3991"/>
                  <a:gd name="T25" fmla="*/ 117 h 1084"/>
                  <a:gd name="T26" fmla="*/ 2886 w 3991"/>
                  <a:gd name="T27" fmla="*/ 75 h 1084"/>
                  <a:gd name="T28" fmla="*/ 2892 w 3991"/>
                  <a:gd name="T29" fmla="*/ 47 h 1084"/>
                  <a:gd name="T30" fmla="*/ 3073 w 3991"/>
                  <a:gd name="T31" fmla="*/ 107 h 1084"/>
                  <a:gd name="T32" fmla="*/ 1510 w 3991"/>
                  <a:gd name="T33" fmla="*/ 189 h 1084"/>
                  <a:gd name="T34" fmla="*/ 1505 w 3991"/>
                  <a:gd name="T35" fmla="*/ 161 h 1084"/>
                  <a:gd name="T36" fmla="*/ 1691 w 3991"/>
                  <a:gd name="T37" fmla="*/ 119 h 1084"/>
                  <a:gd name="T38" fmla="*/ 1515 w 3991"/>
                  <a:gd name="T39" fmla="*/ 188 h 1084"/>
                  <a:gd name="T40" fmla="*/ 3387 w 3991"/>
                  <a:gd name="T41" fmla="*/ 239 h 1084"/>
                  <a:gd name="T42" fmla="*/ 3220 w 3991"/>
                  <a:gd name="T43" fmla="*/ 171 h 1084"/>
                  <a:gd name="T44" fmla="*/ 3230 w 3991"/>
                  <a:gd name="T45" fmla="*/ 144 h 1084"/>
                  <a:gd name="T46" fmla="*/ 3400 w 3991"/>
                  <a:gd name="T47" fmla="*/ 231 h 1084"/>
                  <a:gd name="T48" fmla="*/ 1185 w 3991"/>
                  <a:gd name="T49" fmla="*/ 319 h 1084"/>
                  <a:gd name="T50" fmla="*/ 1179 w 3991"/>
                  <a:gd name="T51" fmla="*/ 292 h 1084"/>
                  <a:gd name="T52" fmla="*/ 1359 w 3991"/>
                  <a:gd name="T53" fmla="*/ 231 h 1084"/>
                  <a:gd name="T54" fmla="*/ 1191 w 3991"/>
                  <a:gd name="T55" fmla="*/ 318 h 1084"/>
                  <a:gd name="T56" fmla="*/ 3693 w 3991"/>
                  <a:gd name="T57" fmla="*/ 407 h 1084"/>
                  <a:gd name="T58" fmla="*/ 3536 w 3991"/>
                  <a:gd name="T59" fmla="*/ 316 h 1084"/>
                  <a:gd name="T60" fmla="*/ 3550 w 3991"/>
                  <a:gd name="T61" fmla="*/ 291 h 1084"/>
                  <a:gd name="T62" fmla="*/ 3705 w 3991"/>
                  <a:gd name="T63" fmla="*/ 401 h 1084"/>
                  <a:gd name="T64" fmla="*/ 872 w 3991"/>
                  <a:gd name="T65" fmla="*/ 477 h 1084"/>
                  <a:gd name="T66" fmla="*/ 865 w 3991"/>
                  <a:gd name="T67" fmla="*/ 450 h 1084"/>
                  <a:gd name="T68" fmla="*/ 1040 w 3991"/>
                  <a:gd name="T69" fmla="*/ 374 h 1084"/>
                  <a:gd name="T70" fmla="*/ 879 w 3991"/>
                  <a:gd name="T71" fmla="*/ 475 h 1084"/>
                  <a:gd name="T72" fmla="*/ 3975 w 3991"/>
                  <a:gd name="T73" fmla="*/ 614 h 1084"/>
                  <a:gd name="T74" fmla="*/ 3829 w 3991"/>
                  <a:gd name="T75" fmla="*/ 504 h 1084"/>
                  <a:gd name="T76" fmla="*/ 3846 w 3991"/>
                  <a:gd name="T77" fmla="*/ 481 h 1084"/>
                  <a:gd name="T78" fmla="*/ 3986 w 3991"/>
                  <a:gd name="T79" fmla="*/ 609 h 1084"/>
                  <a:gd name="T80" fmla="*/ 573 w 3991"/>
                  <a:gd name="T81" fmla="*/ 659 h 1084"/>
                  <a:gd name="T82" fmla="*/ 565 w 3991"/>
                  <a:gd name="T83" fmla="*/ 633 h 1084"/>
                  <a:gd name="T84" fmla="*/ 733 w 3991"/>
                  <a:gd name="T85" fmla="*/ 544 h 1084"/>
                  <a:gd name="T86" fmla="*/ 581 w 3991"/>
                  <a:gd name="T87" fmla="*/ 657 h 1084"/>
                  <a:gd name="T88" fmla="*/ 288 w 3991"/>
                  <a:gd name="T89" fmla="*/ 862 h 1084"/>
                  <a:gd name="T90" fmla="*/ 279 w 3991"/>
                  <a:gd name="T91" fmla="*/ 836 h 1084"/>
                  <a:gd name="T92" fmla="*/ 440 w 3991"/>
                  <a:gd name="T93" fmla="*/ 736 h 1084"/>
                  <a:gd name="T94" fmla="*/ 296 w 3991"/>
                  <a:gd name="T95" fmla="*/ 859 h 1084"/>
                  <a:gd name="T96" fmla="*/ 16 w 3991"/>
                  <a:gd name="T97" fmla="*/ 1084 h 1084"/>
                  <a:gd name="T98" fmla="*/ 7 w 3991"/>
                  <a:gd name="T99" fmla="*/ 1059 h 1084"/>
                  <a:gd name="T100" fmla="*/ 161 w 3991"/>
                  <a:gd name="T101" fmla="*/ 947 h 1084"/>
                  <a:gd name="T102" fmla="*/ 25 w 3991"/>
                  <a:gd name="T103" fmla="*/ 1080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991" h="1084">
                    <a:moveTo>
                      <a:pt x="2192" y="39"/>
                    </a:moveTo>
                    <a:cubicBezTo>
                      <a:pt x="2185" y="39"/>
                      <a:pt x="2179" y="33"/>
                      <a:pt x="2178" y="26"/>
                    </a:cubicBezTo>
                    <a:cubicBezTo>
                      <a:pt x="2177" y="18"/>
                      <a:pt x="2183" y="11"/>
                      <a:pt x="2191" y="10"/>
                    </a:cubicBezTo>
                    <a:cubicBezTo>
                      <a:pt x="2250" y="5"/>
                      <a:pt x="2309" y="1"/>
                      <a:pt x="2367" y="0"/>
                    </a:cubicBezTo>
                    <a:lnTo>
                      <a:pt x="2367" y="0"/>
                    </a:lnTo>
                    <a:cubicBezTo>
                      <a:pt x="2375" y="0"/>
                      <a:pt x="2381" y="6"/>
                      <a:pt x="2381" y="14"/>
                    </a:cubicBezTo>
                    <a:cubicBezTo>
                      <a:pt x="2382" y="22"/>
                      <a:pt x="2375" y="28"/>
                      <a:pt x="2367" y="29"/>
                    </a:cubicBezTo>
                    <a:cubicBezTo>
                      <a:pt x="2310" y="30"/>
                      <a:pt x="2252" y="33"/>
                      <a:pt x="2194" y="39"/>
                    </a:cubicBezTo>
                    <a:cubicBezTo>
                      <a:pt x="2193" y="39"/>
                      <a:pt x="2193" y="39"/>
                      <a:pt x="2192" y="39"/>
                    </a:cubicBezTo>
                    <a:close/>
                    <a:moveTo>
                      <a:pt x="2716" y="46"/>
                    </a:moveTo>
                    <a:cubicBezTo>
                      <a:pt x="2716" y="46"/>
                      <a:pt x="2715" y="46"/>
                      <a:pt x="2715" y="46"/>
                    </a:cubicBezTo>
                    <a:cubicBezTo>
                      <a:pt x="2658" y="39"/>
                      <a:pt x="2599" y="34"/>
                      <a:pt x="2541" y="31"/>
                    </a:cubicBezTo>
                    <a:cubicBezTo>
                      <a:pt x="2533" y="31"/>
                      <a:pt x="2527" y="24"/>
                      <a:pt x="2528" y="16"/>
                    </a:cubicBezTo>
                    <a:cubicBezTo>
                      <a:pt x="2528" y="8"/>
                      <a:pt x="2535" y="2"/>
                      <a:pt x="2543" y="3"/>
                    </a:cubicBezTo>
                    <a:cubicBezTo>
                      <a:pt x="2601" y="5"/>
                      <a:pt x="2660" y="11"/>
                      <a:pt x="2718" y="18"/>
                    </a:cubicBezTo>
                    <a:cubicBezTo>
                      <a:pt x="2726" y="19"/>
                      <a:pt x="2731" y="26"/>
                      <a:pt x="2730" y="34"/>
                    </a:cubicBezTo>
                    <a:cubicBezTo>
                      <a:pt x="2730" y="41"/>
                      <a:pt x="2723" y="46"/>
                      <a:pt x="2716" y="46"/>
                    </a:cubicBezTo>
                    <a:close/>
                    <a:moveTo>
                      <a:pt x="1847" y="94"/>
                    </a:moveTo>
                    <a:cubicBezTo>
                      <a:pt x="1840" y="94"/>
                      <a:pt x="1834" y="89"/>
                      <a:pt x="1833" y="82"/>
                    </a:cubicBezTo>
                    <a:cubicBezTo>
                      <a:pt x="1831" y="75"/>
                      <a:pt x="1836" y="67"/>
                      <a:pt x="1844" y="65"/>
                    </a:cubicBezTo>
                    <a:cubicBezTo>
                      <a:pt x="1901" y="53"/>
                      <a:pt x="1960" y="41"/>
                      <a:pt x="2016" y="32"/>
                    </a:cubicBezTo>
                    <a:cubicBezTo>
                      <a:pt x="2024" y="31"/>
                      <a:pt x="2032" y="36"/>
                      <a:pt x="2033" y="44"/>
                    </a:cubicBezTo>
                    <a:cubicBezTo>
                      <a:pt x="2034" y="52"/>
                      <a:pt x="2029" y="59"/>
                      <a:pt x="2021" y="60"/>
                    </a:cubicBezTo>
                    <a:cubicBezTo>
                      <a:pt x="1965" y="69"/>
                      <a:pt x="1907" y="80"/>
                      <a:pt x="1850" y="93"/>
                    </a:cubicBezTo>
                    <a:cubicBezTo>
                      <a:pt x="1849" y="93"/>
                      <a:pt x="1848" y="94"/>
                      <a:pt x="1847" y="94"/>
                    </a:cubicBezTo>
                    <a:close/>
                    <a:moveTo>
                      <a:pt x="3059" y="117"/>
                    </a:moveTo>
                    <a:cubicBezTo>
                      <a:pt x="3058" y="117"/>
                      <a:pt x="3056" y="117"/>
                      <a:pt x="3055" y="116"/>
                    </a:cubicBezTo>
                    <a:cubicBezTo>
                      <a:pt x="3000" y="100"/>
                      <a:pt x="2943" y="86"/>
                      <a:pt x="2886" y="75"/>
                    </a:cubicBezTo>
                    <a:cubicBezTo>
                      <a:pt x="2878" y="73"/>
                      <a:pt x="2874" y="66"/>
                      <a:pt x="2875" y="58"/>
                    </a:cubicBezTo>
                    <a:cubicBezTo>
                      <a:pt x="2877" y="50"/>
                      <a:pt x="2884" y="45"/>
                      <a:pt x="2892" y="47"/>
                    </a:cubicBezTo>
                    <a:cubicBezTo>
                      <a:pt x="2949" y="59"/>
                      <a:pt x="3007" y="73"/>
                      <a:pt x="3063" y="89"/>
                    </a:cubicBezTo>
                    <a:cubicBezTo>
                      <a:pt x="3070" y="91"/>
                      <a:pt x="3075" y="99"/>
                      <a:pt x="3073" y="107"/>
                    </a:cubicBezTo>
                    <a:cubicBezTo>
                      <a:pt x="3071" y="113"/>
                      <a:pt x="3065" y="117"/>
                      <a:pt x="3059" y="117"/>
                    </a:cubicBezTo>
                    <a:close/>
                    <a:moveTo>
                      <a:pt x="1510" y="189"/>
                    </a:moveTo>
                    <a:cubicBezTo>
                      <a:pt x="1504" y="189"/>
                      <a:pt x="1499" y="185"/>
                      <a:pt x="1497" y="179"/>
                    </a:cubicBezTo>
                    <a:cubicBezTo>
                      <a:pt x="1494" y="172"/>
                      <a:pt x="1498" y="164"/>
                      <a:pt x="1505" y="161"/>
                    </a:cubicBezTo>
                    <a:cubicBezTo>
                      <a:pt x="1561" y="142"/>
                      <a:pt x="1618" y="125"/>
                      <a:pt x="1673" y="109"/>
                    </a:cubicBezTo>
                    <a:cubicBezTo>
                      <a:pt x="1681" y="107"/>
                      <a:pt x="1689" y="111"/>
                      <a:pt x="1691" y="119"/>
                    </a:cubicBezTo>
                    <a:cubicBezTo>
                      <a:pt x="1693" y="126"/>
                      <a:pt x="1689" y="134"/>
                      <a:pt x="1681" y="136"/>
                    </a:cubicBezTo>
                    <a:cubicBezTo>
                      <a:pt x="1626" y="152"/>
                      <a:pt x="1570" y="169"/>
                      <a:pt x="1515" y="188"/>
                    </a:cubicBezTo>
                    <a:cubicBezTo>
                      <a:pt x="1513" y="189"/>
                      <a:pt x="1512" y="189"/>
                      <a:pt x="1510" y="189"/>
                    </a:cubicBezTo>
                    <a:close/>
                    <a:moveTo>
                      <a:pt x="3387" y="239"/>
                    </a:moveTo>
                    <a:cubicBezTo>
                      <a:pt x="3385" y="239"/>
                      <a:pt x="3383" y="239"/>
                      <a:pt x="3381" y="238"/>
                    </a:cubicBezTo>
                    <a:cubicBezTo>
                      <a:pt x="3328" y="213"/>
                      <a:pt x="3274" y="191"/>
                      <a:pt x="3220" y="171"/>
                    </a:cubicBezTo>
                    <a:cubicBezTo>
                      <a:pt x="3213" y="168"/>
                      <a:pt x="3209" y="160"/>
                      <a:pt x="3212" y="153"/>
                    </a:cubicBezTo>
                    <a:cubicBezTo>
                      <a:pt x="3215" y="145"/>
                      <a:pt x="3223" y="141"/>
                      <a:pt x="3230" y="144"/>
                    </a:cubicBezTo>
                    <a:cubicBezTo>
                      <a:pt x="3285" y="165"/>
                      <a:pt x="3339" y="187"/>
                      <a:pt x="3393" y="212"/>
                    </a:cubicBezTo>
                    <a:cubicBezTo>
                      <a:pt x="3400" y="215"/>
                      <a:pt x="3403" y="224"/>
                      <a:pt x="3400" y="231"/>
                    </a:cubicBezTo>
                    <a:cubicBezTo>
                      <a:pt x="3397" y="236"/>
                      <a:pt x="3392" y="239"/>
                      <a:pt x="3387" y="239"/>
                    </a:cubicBezTo>
                    <a:close/>
                    <a:moveTo>
                      <a:pt x="1185" y="319"/>
                    </a:moveTo>
                    <a:cubicBezTo>
                      <a:pt x="1179" y="319"/>
                      <a:pt x="1174" y="316"/>
                      <a:pt x="1172" y="311"/>
                    </a:cubicBezTo>
                    <a:cubicBezTo>
                      <a:pt x="1169" y="303"/>
                      <a:pt x="1172" y="295"/>
                      <a:pt x="1179" y="292"/>
                    </a:cubicBezTo>
                    <a:cubicBezTo>
                      <a:pt x="1233" y="267"/>
                      <a:pt x="1287" y="244"/>
                      <a:pt x="1341" y="223"/>
                    </a:cubicBezTo>
                    <a:cubicBezTo>
                      <a:pt x="1348" y="220"/>
                      <a:pt x="1356" y="223"/>
                      <a:pt x="1359" y="231"/>
                    </a:cubicBezTo>
                    <a:cubicBezTo>
                      <a:pt x="1362" y="238"/>
                      <a:pt x="1358" y="246"/>
                      <a:pt x="1351" y="249"/>
                    </a:cubicBezTo>
                    <a:cubicBezTo>
                      <a:pt x="1298" y="270"/>
                      <a:pt x="1244" y="293"/>
                      <a:pt x="1191" y="318"/>
                    </a:cubicBezTo>
                    <a:cubicBezTo>
                      <a:pt x="1189" y="318"/>
                      <a:pt x="1187" y="319"/>
                      <a:pt x="1185" y="319"/>
                    </a:cubicBezTo>
                    <a:close/>
                    <a:moveTo>
                      <a:pt x="3693" y="407"/>
                    </a:moveTo>
                    <a:cubicBezTo>
                      <a:pt x="3691" y="407"/>
                      <a:pt x="3688" y="407"/>
                      <a:pt x="3686" y="405"/>
                    </a:cubicBezTo>
                    <a:cubicBezTo>
                      <a:pt x="3637" y="374"/>
                      <a:pt x="3586" y="344"/>
                      <a:pt x="3536" y="316"/>
                    </a:cubicBezTo>
                    <a:cubicBezTo>
                      <a:pt x="3529" y="312"/>
                      <a:pt x="3527" y="304"/>
                      <a:pt x="3530" y="297"/>
                    </a:cubicBezTo>
                    <a:cubicBezTo>
                      <a:pt x="3534" y="290"/>
                      <a:pt x="3543" y="287"/>
                      <a:pt x="3550" y="291"/>
                    </a:cubicBezTo>
                    <a:cubicBezTo>
                      <a:pt x="3601" y="319"/>
                      <a:pt x="3651" y="349"/>
                      <a:pt x="3701" y="381"/>
                    </a:cubicBezTo>
                    <a:cubicBezTo>
                      <a:pt x="3708" y="385"/>
                      <a:pt x="3710" y="394"/>
                      <a:pt x="3705" y="401"/>
                    </a:cubicBezTo>
                    <a:cubicBezTo>
                      <a:pt x="3703" y="405"/>
                      <a:pt x="3698" y="407"/>
                      <a:pt x="3693" y="407"/>
                    </a:cubicBezTo>
                    <a:close/>
                    <a:moveTo>
                      <a:pt x="872" y="477"/>
                    </a:moveTo>
                    <a:cubicBezTo>
                      <a:pt x="867" y="477"/>
                      <a:pt x="863" y="474"/>
                      <a:pt x="860" y="470"/>
                    </a:cubicBezTo>
                    <a:cubicBezTo>
                      <a:pt x="856" y="463"/>
                      <a:pt x="859" y="454"/>
                      <a:pt x="865" y="450"/>
                    </a:cubicBezTo>
                    <a:cubicBezTo>
                      <a:pt x="917" y="422"/>
                      <a:pt x="969" y="394"/>
                      <a:pt x="1021" y="368"/>
                    </a:cubicBezTo>
                    <a:cubicBezTo>
                      <a:pt x="1028" y="364"/>
                      <a:pt x="1036" y="367"/>
                      <a:pt x="1040" y="374"/>
                    </a:cubicBezTo>
                    <a:cubicBezTo>
                      <a:pt x="1043" y="381"/>
                      <a:pt x="1040" y="390"/>
                      <a:pt x="1033" y="393"/>
                    </a:cubicBezTo>
                    <a:cubicBezTo>
                      <a:pt x="982" y="419"/>
                      <a:pt x="930" y="447"/>
                      <a:pt x="879" y="475"/>
                    </a:cubicBezTo>
                    <a:cubicBezTo>
                      <a:pt x="877" y="477"/>
                      <a:pt x="875" y="477"/>
                      <a:pt x="872" y="477"/>
                    </a:cubicBezTo>
                    <a:close/>
                    <a:moveTo>
                      <a:pt x="3975" y="614"/>
                    </a:moveTo>
                    <a:cubicBezTo>
                      <a:pt x="3972" y="614"/>
                      <a:pt x="3969" y="613"/>
                      <a:pt x="3966" y="611"/>
                    </a:cubicBezTo>
                    <a:cubicBezTo>
                      <a:pt x="3921" y="574"/>
                      <a:pt x="3875" y="538"/>
                      <a:pt x="3829" y="504"/>
                    </a:cubicBezTo>
                    <a:cubicBezTo>
                      <a:pt x="3823" y="499"/>
                      <a:pt x="3821" y="490"/>
                      <a:pt x="3826" y="484"/>
                    </a:cubicBezTo>
                    <a:cubicBezTo>
                      <a:pt x="3831" y="478"/>
                      <a:pt x="3840" y="476"/>
                      <a:pt x="3846" y="481"/>
                    </a:cubicBezTo>
                    <a:cubicBezTo>
                      <a:pt x="3892" y="515"/>
                      <a:pt x="3939" y="551"/>
                      <a:pt x="3985" y="589"/>
                    </a:cubicBezTo>
                    <a:cubicBezTo>
                      <a:pt x="3991" y="594"/>
                      <a:pt x="3991" y="603"/>
                      <a:pt x="3986" y="609"/>
                    </a:cubicBezTo>
                    <a:cubicBezTo>
                      <a:pt x="3984" y="613"/>
                      <a:pt x="3980" y="614"/>
                      <a:pt x="3975" y="614"/>
                    </a:cubicBezTo>
                    <a:close/>
                    <a:moveTo>
                      <a:pt x="573" y="659"/>
                    </a:moveTo>
                    <a:cubicBezTo>
                      <a:pt x="569" y="659"/>
                      <a:pt x="564" y="657"/>
                      <a:pt x="561" y="653"/>
                    </a:cubicBezTo>
                    <a:cubicBezTo>
                      <a:pt x="557" y="646"/>
                      <a:pt x="559" y="637"/>
                      <a:pt x="565" y="633"/>
                    </a:cubicBezTo>
                    <a:cubicBezTo>
                      <a:pt x="615" y="601"/>
                      <a:pt x="664" y="569"/>
                      <a:pt x="714" y="539"/>
                    </a:cubicBezTo>
                    <a:cubicBezTo>
                      <a:pt x="720" y="535"/>
                      <a:pt x="729" y="537"/>
                      <a:pt x="733" y="544"/>
                    </a:cubicBezTo>
                    <a:cubicBezTo>
                      <a:pt x="737" y="550"/>
                      <a:pt x="735" y="559"/>
                      <a:pt x="729" y="563"/>
                    </a:cubicBezTo>
                    <a:cubicBezTo>
                      <a:pt x="680" y="593"/>
                      <a:pt x="630" y="625"/>
                      <a:pt x="581" y="657"/>
                    </a:cubicBezTo>
                    <a:cubicBezTo>
                      <a:pt x="579" y="658"/>
                      <a:pt x="576" y="659"/>
                      <a:pt x="573" y="659"/>
                    </a:cubicBezTo>
                    <a:close/>
                    <a:moveTo>
                      <a:pt x="288" y="862"/>
                    </a:moveTo>
                    <a:cubicBezTo>
                      <a:pt x="283" y="862"/>
                      <a:pt x="279" y="860"/>
                      <a:pt x="276" y="856"/>
                    </a:cubicBezTo>
                    <a:cubicBezTo>
                      <a:pt x="271" y="850"/>
                      <a:pt x="273" y="841"/>
                      <a:pt x="279" y="836"/>
                    </a:cubicBezTo>
                    <a:cubicBezTo>
                      <a:pt x="325" y="801"/>
                      <a:pt x="373" y="766"/>
                      <a:pt x="420" y="732"/>
                    </a:cubicBezTo>
                    <a:cubicBezTo>
                      <a:pt x="427" y="728"/>
                      <a:pt x="436" y="729"/>
                      <a:pt x="440" y="736"/>
                    </a:cubicBezTo>
                    <a:cubicBezTo>
                      <a:pt x="445" y="742"/>
                      <a:pt x="443" y="751"/>
                      <a:pt x="437" y="756"/>
                    </a:cubicBezTo>
                    <a:cubicBezTo>
                      <a:pt x="390" y="789"/>
                      <a:pt x="342" y="824"/>
                      <a:pt x="296" y="859"/>
                    </a:cubicBezTo>
                    <a:cubicBezTo>
                      <a:pt x="294" y="861"/>
                      <a:pt x="291" y="862"/>
                      <a:pt x="288" y="862"/>
                    </a:cubicBezTo>
                    <a:close/>
                    <a:moveTo>
                      <a:pt x="16" y="1084"/>
                    </a:moveTo>
                    <a:cubicBezTo>
                      <a:pt x="12" y="1084"/>
                      <a:pt x="8" y="1082"/>
                      <a:pt x="5" y="1079"/>
                    </a:cubicBezTo>
                    <a:cubicBezTo>
                      <a:pt x="0" y="1073"/>
                      <a:pt x="1" y="1064"/>
                      <a:pt x="7" y="1059"/>
                    </a:cubicBezTo>
                    <a:cubicBezTo>
                      <a:pt x="50" y="1021"/>
                      <a:pt x="95" y="983"/>
                      <a:pt x="141" y="945"/>
                    </a:cubicBezTo>
                    <a:cubicBezTo>
                      <a:pt x="147" y="940"/>
                      <a:pt x="156" y="941"/>
                      <a:pt x="161" y="947"/>
                    </a:cubicBezTo>
                    <a:cubicBezTo>
                      <a:pt x="166" y="953"/>
                      <a:pt x="165" y="962"/>
                      <a:pt x="159" y="967"/>
                    </a:cubicBezTo>
                    <a:cubicBezTo>
                      <a:pt x="113" y="1004"/>
                      <a:pt x="68" y="1042"/>
                      <a:pt x="25" y="1080"/>
                    </a:cubicBezTo>
                    <a:cubicBezTo>
                      <a:pt x="23" y="1082"/>
                      <a:pt x="19" y="1084"/>
                      <a:pt x="16" y="10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Poppins" panose="00000500000000000000" pitchFamily="2" charset="0"/>
                </a:endParaRPr>
              </a:p>
            </p:txBody>
          </p:sp>
        </p:grpSp>
        <p:sp>
          <p:nvSpPr>
            <p:cNvPr id="382" name="Rectangle 100">
              <a:extLst>
                <a:ext uri="{FF2B5EF4-FFF2-40B4-BE49-F238E27FC236}">
                  <a16:creationId xmlns:a16="http://schemas.microsoft.com/office/drawing/2014/main" id="{DDD35164-1A53-441A-A667-B501187D9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5863" y="8596313"/>
              <a:ext cx="2001838" cy="3794125"/>
            </a:xfrm>
            <a:prstGeom prst="rect">
              <a:avLst/>
            </a:prstGeom>
            <a:solidFill>
              <a:srgbClr val="F1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3" name="Freeform 101">
              <a:extLst>
                <a:ext uri="{FF2B5EF4-FFF2-40B4-BE49-F238E27FC236}">
                  <a16:creationId xmlns:a16="http://schemas.microsoft.com/office/drawing/2014/main" id="{D27318DA-507F-4E21-927F-5BA0BDC93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5475" y="8596313"/>
              <a:ext cx="6818313" cy="261938"/>
            </a:xfrm>
            <a:custGeom>
              <a:avLst/>
              <a:gdLst>
                <a:gd name="T0" fmla="*/ 0 w 8961"/>
                <a:gd name="T1" fmla="*/ 345 h 345"/>
                <a:gd name="T2" fmla="*/ 8796 w 8961"/>
                <a:gd name="T3" fmla="*/ 345 h 345"/>
                <a:gd name="T4" fmla="*/ 8961 w 8961"/>
                <a:gd name="T5" fmla="*/ 180 h 345"/>
                <a:gd name="T6" fmla="*/ 8961 w 8961"/>
                <a:gd name="T7" fmla="*/ 164 h 345"/>
                <a:gd name="T8" fmla="*/ 8796 w 8961"/>
                <a:gd name="T9" fmla="*/ 0 h 345"/>
                <a:gd name="T10" fmla="*/ 0 w 8961"/>
                <a:gd name="T11" fmla="*/ 0 h 345"/>
                <a:gd name="T12" fmla="*/ 0 w 8961"/>
                <a:gd name="T1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61" h="345">
                  <a:moveTo>
                    <a:pt x="0" y="345"/>
                  </a:moveTo>
                  <a:lnTo>
                    <a:pt x="8796" y="345"/>
                  </a:lnTo>
                  <a:cubicBezTo>
                    <a:pt x="8887" y="345"/>
                    <a:pt x="8961" y="271"/>
                    <a:pt x="8961" y="180"/>
                  </a:cubicBezTo>
                  <a:lnTo>
                    <a:pt x="8961" y="164"/>
                  </a:lnTo>
                  <a:cubicBezTo>
                    <a:pt x="8961" y="73"/>
                    <a:pt x="8887" y="0"/>
                    <a:pt x="8796" y="0"/>
                  </a:cubicBezTo>
                  <a:lnTo>
                    <a:pt x="0" y="0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FBBC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0E9D1AE-27AD-45FB-991C-E9F68C6B8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2199" y="9715500"/>
              <a:ext cx="2189164" cy="1446213"/>
            </a:xfrm>
            <a:custGeom>
              <a:avLst/>
              <a:gdLst>
                <a:gd name="connsiteX0" fmla="*/ 31208 w 2189164"/>
                <a:gd name="connsiteY0" fmla="*/ 1382713 h 1446213"/>
                <a:gd name="connsiteX1" fmla="*/ 2157954 w 2189164"/>
                <a:gd name="connsiteY1" fmla="*/ 1382713 h 1446213"/>
                <a:gd name="connsiteX2" fmla="*/ 2189164 w 2189164"/>
                <a:gd name="connsiteY2" fmla="*/ 1413342 h 1446213"/>
                <a:gd name="connsiteX3" fmla="*/ 2189164 w 2189164"/>
                <a:gd name="connsiteY3" fmla="*/ 1416331 h 1446213"/>
                <a:gd name="connsiteX4" fmla="*/ 2157954 w 2189164"/>
                <a:gd name="connsiteY4" fmla="*/ 1446213 h 1446213"/>
                <a:gd name="connsiteX5" fmla="*/ 31208 w 2189164"/>
                <a:gd name="connsiteY5" fmla="*/ 1446213 h 1446213"/>
                <a:gd name="connsiteX6" fmla="*/ 0 w 2189164"/>
                <a:gd name="connsiteY6" fmla="*/ 1416331 h 1446213"/>
                <a:gd name="connsiteX7" fmla="*/ 0 w 2189164"/>
                <a:gd name="connsiteY7" fmla="*/ 1413342 h 1446213"/>
                <a:gd name="connsiteX8" fmla="*/ 31208 w 2189164"/>
                <a:gd name="connsiteY8" fmla="*/ 1382713 h 1446213"/>
                <a:gd name="connsiteX9" fmla="*/ 31208 w 2189164"/>
                <a:gd name="connsiteY9" fmla="*/ 0 h 1446213"/>
                <a:gd name="connsiteX10" fmla="*/ 2157954 w 2189164"/>
                <a:gd name="connsiteY10" fmla="*/ 0 h 1446213"/>
                <a:gd name="connsiteX11" fmla="*/ 2189164 w 2189164"/>
                <a:gd name="connsiteY11" fmla="*/ 29882 h 1446213"/>
                <a:gd name="connsiteX12" fmla="*/ 2189164 w 2189164"/>
                <a:gd name="connsiteY12" fmla="*/ 32871 h 1446213"/>
                <a:gd name="connsiteX13" fmla="*/ 2157954 w 2189164"/>
                <a:gd name="connsiteY13" fmla="*/ 63500 h 1446213"/>
                <a:gd name="connsiteX14" fmla="*/ 31208 w 2189164"/>
                <a:gd name="connsiteY14" fmla="*/ 63500 h 1446213"/>
                <a:gd name="connsiteX15" fmla="*/ 0 w 2189164"/>
                <a:gd name="connsiteY15" fmla="*/ 32871 h 1446213"/>
                <a:gd name="connsiteX16" fmla="*/ 0 w 2189164"/>
                <a:gd name="connsiteY16" fmla="*/ 29882 h 1446213"/>
                <a:gd name="connsiteX17" fmla="*/ 31208 w 2189164"/>
                <a:gd name="connsiteY17" fmla="*/ 0 h 144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89164" h="1446213">
                  <a:moveTo>
                    <a:pt x="31208" y="1382713"/>
                  </a:moveTo>
                  <a:lnTo>
                    <a:pt x="2157954" y="1382713"/>
                  </a:lnTo>
                  <a:cubicBezTo>
                    <a:pt x="2175462" y="1382713"/>
                    <a:pt x="2189164" y="1396160"/>
                    <a:pt x="2189164" y="1413342"/>
                  </a:cubicBezTo>
                  <a:lnTo>
                    <a:pt x="2189164" y="1416331"/>
                  </a:lnTo>
                  <a:cubicBezTo>
                    <a:pt x="2189164" y="1432766"/>
                    <a:pt x="2175462" y="1446213"/>
                    <a:pt x="2157954" y="1446213"/>
                  </a:cubicBezTo>
                  <a:lnTo>
                    <a:pt x="31208" y="1446213"/>
                  </a:lnTo>
                  <a:cubicBezTo>
                    <a:pt x="13702" y="1446213"/>
                    <a:pt x="0" y="1432766"/>
                    <a:pt x="0" y="1416331"/>
                  </a:cubicBezTo>
                  <a:lnTo>
                    <a:pt x="0" y="1413342"/>
                  </a:lnTo>
                  <a:cubicBezTo>
                    <a:pt x="0" y="1396160"/>
                    <a:pt x="13702" y="1382713"/>
                    <a:pt x="31208" y="1382713"/>
                  </a:cubicBezTo>
                  <a:close/>
                  <a:moveTo>
                    <a:pt x="31208" y="0"/>
                  </a:moveTo>
                  <a:lnTo>
                    <a:pt x="2157954" y="0"/>
                  </a:lnTo>
                  <a:cubicBezTo>
                    <a:pt x="2175462" y="0"/>
                    <a:pt x="2189164" y="13447"/>
                    <a:pt x="2189164" y="29882"/>
                  </a:cubicBezTo>
                  <a:lnTo>
                    <a:pt x="2189164" y="32871"/>
                  </a:lnTo>
                  <a:cubicBezTo>
                    <a:pt x="2189164" y="50053"/>
                    <a:pt x="2175462" y="63500"/>
                    <a:pt x="2157954" y="63500"/>
                  </a:cubicBezTo>
                  <a:lnTo>
                    <a:pt x="31208" y="63500"/>
                  </a:lnTo>
                  <a:cubicBezTo>
                    <a:pt x="13702" y="63500"/>
                    <a:pt x="0" y="50053"/>
                    <a:pt x="0" y="32871"/>
                  </a:cubicBezTo>
                  <a:lnTo>
                    <a:pt x="0" y="29882"/>
                  </a:lnTo>
                  <a:cubicBezTo>
                    <a:pt x="0" y="13447"/>
                    <a:pt x="13702" y="0"/>
                    <a:pt x="31208" y="0"/>
                  </a:cubicBezTo>
                  <a:close/>
                </a:path>
              </a:pathLst>
            </a:custGeom>
            <a:solidFill>
              <a:srgbClr val="FBBC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8BF6CCA-5AA1-46D8-A7F1-E8B6BDFF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2950" y="9255125"/>
              <a:ext cx="347662" cy="2628901"/>
            </a:xfrm>
            <a:custGeom>
              <a:avLst/>
              <a:gdLst>
                <a:gd name="connsiteX0" fmla="*/ 31260 w 347662"/>
                <a:gd name="connsiteY0" fmla="*/ 2563813 h 2628901"/>
                <a:gd name="connsiteX1" fmla="*/ 316404 w 347662"/>
                <a:gd name="connsiteY1" fmla="*/ 2563813 h 2628901"/>
                <a:gd name="connsiteX2" fmla="*/ 347662 w 347662"/>
                <a:gd name="connsiteY2" fmla="*/ 2594443 h 2628901"/>
                <a:gd name="connsiteX3" fmla="*/ 347662 w 347662"/>
                <a:gd name="connsiteY3" fmla="*/ 2597506 h 2628901"/>
                <a:gd name="connsiteX4" fmla="*/ 316404 w 347662"/>
                <a:gd name="connsiteY4" fmla="*/ 2628901 h 2628901"/>
                <a:gd name="connsiteX5" fmla="*/ 31260 w 347662"/>
                <a:gd name="connsiteY5" fmla="*/ 2628901 h 2628901"/>
                <a:gd name="connsiteX6" fmla="*/ 0 w 347662"/>
                <a:gd name="connsiteY6" fmla="*/ 2597506 h 2628901"/>
                <a:gd name="connsiteX7" fmla="*/ 0 w 347662"/>
                <a:gd name="connsiteY7" fmla="*/ 2594443 h 2628901"/>
                <a:gd name="connsiteX8" fmla="*/ 31260 w 347662"/>
                <a:gd name="connsiteY8" fmla="*/ 2563813 h 2628901"/>
                <a:gd name="connsiteX9" fmla="*/ 31260 w 347662"/>
                <a:gd name="connsiteY9" fmla="*/ 1150938 h 2628901"/>
                <a:gd name="connsiteX10" fmla="*/ 316404 w 347662"/>
                <a:gd name="connsiteY10" fmla="*/ 1150938 h 2628901"/>
                <a:gd name="connsiteX11" fmla="*/ 347662 w 347662"/>
                <a:gd name="connsiteY11" fmla="*/ 1181968 h 2628901"/>
                <a:gd name="connsiteX12" fmla="*/ 347662 w 347662"/>
                <a:gd name="connsiteY12" fmla="*/ 1184996 h 2628901"/>
                <a:gd name="connsiteX13" fmla="*/ 316404 w 347662"/>
                <a:gd name="connsiteY13" fmla="*/ 1216026 h 2628901"/>
                <a:gd name="connsiteX14" fmla="*/ 31260 w 347662"/>
                <a:gd name="connsiteY14" fmla="*/ 1216026 h 2628901"/>
                <a:gd name="connsiteX15" fmla="*/ 0 w 347662"/>
                <a:gd name="connsiteY15" fmla="*/ 1184996 h 2628901"/>
                <a:gd name="connsiteX16" fmla="*/ 0 w 347662"/>
                <a:gd name="connsiteY16" fmla="*/ 1181968 h 2628901"/>
                <a:gd name="connsiteX17" fmla="*/ 31260 w 347662"/>
                <a:gd name="connsiteY17" fmla="*/ 1150938 h 2628901"/>
                <a:gd name="connsiteX18" fmla="*/ 31260 w 347662"/>
                <a:gd name="connsiteY18" fmla="*/ 0 h 2628901"/>
                <a:gd name="connsiteX19" fmla="*/ 316404 w 347662"/>
                <a:gd name="connsiteY19" fmla="*/ 0 h 2628901"/>
                <a:gd name="connsiteX20" fmla="*/ 347662 w 347662"/>
                <a:gd name="connsiteY20" fmla="*/ 30629 h 2628901"/>
                <a:gd name="connsiteX21" fmla="*/ 347662 w 347662"/>
                <a:gd name="connsiteY21" fmla="*/ 33618 h 2628901"/>
                <a:gd name="connsiteX22" fmla="*/ 316404 w 347662"/>
                <a:gd name="connsiteY22" fmla="*/ 63500 h 2628901"/>
                <a:gd name="connsiteX23" fmla="*/ 31260 w 347662"/>
                <a:gd name="connsiteY23" fmla="*/ 63500 h 2628901"/>
                <a:gd name="connsiteX24" fmla="*/ 0 w 347662"/>
                <a:gd name="connsiteY24" fmla="*/ 33618 h 2628901"/>
                <a:gd name="connsiteX25" fmla="*/ 0 w 347662"/>
                <a:gd name="connsiteY25" fmla="*/ 30629 h 2628901"/>
                <a:gd name="connsiteX26" fmla="*/ 31260 w 347662"/>
                <a:gd name="connsiteY26" fmla="*/ 0 h 262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7662" h="2628901">
                  <a:moveTo>
                    <a:pt x="31260" y="2563813"/>
                  </a:moveTo>
                  <a:lnTo>
                    <a:pt x="316404" y="2563813"/>
                  </a:lnTo>
                  <a:cubicBezTo>
                    <a:pt x="333178" y="2563813"/>
                    <a:pt x="347662" y="2577596"/>
                    <a:pt x="347662" y="2594443"/>
                  </a:cubicBezTo>
                  <a:lnTo>
                    <a:pt x="347662" y="2597506"/>
                  </a:lnTo>
                  <a:cubicBezTo>
                    <a:pt x="347662" y="2615118"/>
                    <a:pt x="333178" y="2628901"/>
                    <a:pt x="316404" y="2628901"/>
                  </a:cubicBezTo>
                  <a:lnTo>
                    <a:pt x="31260" y="2628901"/>
                  </a:lnTo>
                  <a:cubicBezTo>
                    <a:pt x="14486" y="2628901"/>
                    <a:pt x="0" y="2615118"/>
                    <a:pt x="0" y="2597506"/>
                  </a:cubicBezTo>
                  <a:lnTo>
                    <a:pt x="0" y="2594443"/>
                  </a:lnTo>
                  <a:cubicBezTo>
                    <a:pt x="0" y="2577596"/>
                    <a:pt x="14486" y="2563813"/>
                    <a:pt x="31260" y="2563813"/>
                  </a:cubicBezTo>
                  <a:close/>
                  <a:moveTo>
                    <a:pt x="31260" y="1150938"/>
                  </a:moveTo>
                  <a:lnTo>
                    <a:pt x="316404" y="1150938"/>
                  </a:lnTo>
                  <a:cubicBezTo>
                    <a:pt x="333178" y="1150938"/>
                    <a:pt x="347662" y="1165318"/>
                    <a:pt x="347662" y="1181968"/>
                  </a:cubicBezTo>
                  <a:lnTo>
                    <a:pt x="347662" y="1184996"/>
                  </a:lnTo>
                  <a:cubicBezTo>
                    <a:pt x="347662" y="1201646"/>
                    <a:pt x="333178" y="1216026"/>
                    <a:pt x="316404" y="1216026"/>
                  </a:cubicBezTo>
                  <a:lnTo>
                    <a:pt x="31260" y="1216026"/>
                  </a:lnTo>
                  <a:cubicBezTo>
                    <a:pt x="14486" y="1216026"/>
                    <a:pt x="0" y="1201646"/>
                    <a:pt x="0" y="1184996"/>
                  </a:cubicBezTo>
                  <a:lnTo>
                    <a:pt x="0" y="1181968"/>
                  </a:lnTo>
                  <a:cubicBezTo>
                    <a:pt x="0" y="1165318"/>
                    <a:pt x="14486" y="1150938"/>
                    <a:pt x="31260" y="1150938"/>
                  </a:cubicBezTo>
                  <a:close/>
                  <a:moveTo>
                    <a:pt x="31260" y="0"/>
                  </a:moveTo>
                  <a:lnTo>
                    <a:pt x="316404" y="0"/>
                  </a:lnTo>
                  <a:cubicBezTo>
                    <a:pt x="333178" y="0"/>
                    <a:pt x="347662" y="13447"/>
                    <a:pt x="347662" y="30629"/>
                  </a:cubicBezTo>
                  <a:lnTo>
                    <a:pt x="347662" y="33618"/>
                  </a:lnTo>
                  <a:cubicBezTo>
                    <a:pt x="347662" y="50053"/>
                    <a:pt x="333178" y="63500"/>
                    <a:pt x="316404" y="63500"/>
                  </a:cubicBezTo>
                  <a:lnTo>
                    <a:pt x="31260" y="63500"/>
                  </a:lnTo>
                  <a:cubicBezTo>
                    <a:pt x="14486" y="63500"/>
                    <a:pt x="0" y="50053"/>
                    <a:pt x="0" y="33618"/>
                  </a:cubicBezTo>
                  <a:lnTo>
                    <a:pt x="0" y="30629"/>
                  </a:lnTo>
                  <a:cubicBezTo>
                    <a:pt x="0" y="13447"/>
                    <a:pt x="14486" y="0"/>
                    <a:pt x="31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0921FE2-70BA-41EF-A361-A91566CFC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5876" y="9702800"/>
              <a:ext cx="533306" cy="1795463"/>
            </a:xfrm>
            <a:custGeom>
              <a:avLst/>
              <a:gdLst>
                <a:gd name="connsiteX0" fmla="*/ 324698 w 533306"/>
                <a:gd name="connsiteY0" fmla="*/ 0 h 1795463"/>
                <a:gd name="connsiteX1" fmla="*/ 408478 w 533306"/>
                <a:gd name="connsiteY1" fmla="*/ 54789 h 1795463"/>
                <a:gd name="connsiteX2" fmla="*/ 405432 w 533306"/>
                <a:gd name="connsiteY2" fmla="*/ 678012 h 1795463"/>
                <a:gd name="connsiteX3" fmla="*/ 362780 w 533306"/>
                <a:gd name="connsiteY3" fmla="*/ 1172634 h 1795463"/>
                <a:gd name="connsiteX4" fmla="*/ 396292 w 533306"/>
                <a:gd name="connsiteY4" fmla="*/ 1235793 h 1795463"/>
                <a:gd name="connsiteX5" fmla="*/ 417618 w 533306"/>
                <a:gd name="connsiteY5" fmla="*/ 1476256 h 1795463"/>
                <a:gd name="connsiteX6" fmla="*/ 240154 w 533306"/>
                <a:gd name="connsiteY6" fmla="*/ 1656602 h 1795463"/>
                <a:gd name="connsiteX7" fmla="*/ 153994 w 533306"/>
                <a:gd name="connsiteY7" fmla="*/ 1698455 h 1795463"/>
                <a:gd name="connsiteX8" fmla="*/ 136706 w 533306"/>
                <a:gd name="connsiteY8" fmla="*/ 1705112 h 1795463"/>
                <a:gd name="connsiteX9" fmla="*/ 137810 w 533306"/>
                <a:gd name="connsiteY9" fmla="*/ 1719806 h 1795463"/>
                <a:gd name="connsiteX10" fmla="*/ 97072 w 533306"/>
                <a:gd name="connsiteY10" fmla="*/ 1772613 h 1795463"/>
                <a:gd name="connsiteX11" fmla="*/ 35924 w 533306"/>
                <a:gd name="connsiteY11" fmla="*/ 1795463 h 1795463"/>
                <a:gd name="connsiteX12" fmla="*/ 0 w 533306"/>
                <a:gd name="connsiteY12" fmla="*/ 1659122 h 1795463"/>
                <a:gd name="connsiteX13" fmla="*/ 64204 w 533306"/>
                <a:gd name="connsiteY13" fmla="*/ 1649220 h 1795463"/>
                <a:gd name="connsiteX14" fmla="*/ 125794 w 533306"/>
                <a:gd name="connsiteY14" fmla="*/ 1674927 h 1795463"/>
                <a:gd name="connsiteX15" fmla="*/ 130296 w 533306"/>
                <a:gd name="connsiteY15" fmla="*/ 1684369 h 1795463"/>
                <a:gd name="connsiteX16" fmla="*/ 145580 w 533306"/>
                <a:gd name="connsiteY16" fmla="*/ 1678480 h 1795463"/>
                <a:gd name="connsiteX17" fmla="*/ 397816 w 533306"/>
                <a:gd name="connsiteY17" fmla="*/ 1467885 h 1795463"/>
                <a:gd name="connsiteX18" fmla="*/ 376490 w 533306"/>
                <a:gd name="connsiteY18" fmla="*/ 1245686 h 1795463"/>
                <a:gd name="connsiteX19" fmla="*/ 343738 w 533306"/>
                <a:gd name="connsiteY19" fmla="*/ 1183287 h 1795463"/>
                <a:gd name="connsiteX20" fmla="*/ 390960 w 533306"/>
                <a:gd name="connsiteY20" fmla="*/ 662032 h 1795463"/>
                <a:gd name="connsiteX21" fmla="*/ 390200 w 533306"/>
                <a:gd name="connsiteY21" fmla="*/ 66964 h 1795463"/>
                <a:gd name="connsiteX22" fmla="*/ 323936 w 533306"/>
                <a:gd name="connsiteY22" fmla="*/ 22068 h 1795463"/>
                <a:gd name="connsiteX23" fmla="*/ 313272 w 533306"/>
                <a:gd name="connsiteY23" fmla="*/ 10653 h 1795463"/>
                <a:gd name="connsiteX24" fmla="*/ 324698 w 533306"/>
                <a:gd name="connsiteY24" fmla="*/ 0 h 179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3306" h="1795463">
                  <a:moveTo>
                    <a:pt x="324698" y="0"/>
                  </a:moveTo>
                  <a:cubicBezTo>
                    <a:pt x="326220" y="0"/>
                    <a:pt x="371920" y="761"/>
                    <a:pt x="408478" y="54789"/>
                  </a:cubicBezTo>
                  <a:cubicBezTo>
                    <a:pt x="487690" y="172737"/>
                    <a:pt x="646112" y="468749"/>
                    <a:pt x="405432" y="678012"/>
                  </a:cubicBezTo>
                  <a:cubicBezTo>
                    <a:pt x="195980" y="860642"/>
                    <a:pt x="227968" y="920757"/>
                    <a:pt x="362780" y="1172634"/>
                  </a:cubicBezTo>
                  <a:cubicBezTo>
                    <a:pt x="373442" y="1192419"/>
                    <a:pt x="384106" y="1213726"/>
                    <a:pt x="396292" y="1235793"/>
                  </a:cubicBezTo>
                  <a:cubicBezTo>
                    <a:pt x="441230" y="1321020"/>
                    <a:pt x="448846" y="1402443"/>
                    <a:pt x="417618" y="1476256"/>
                  </a:cubicBezTo>
                  <a:cubicBezTo>
                    <a:pt x="382582" y="1561483"/>
                    <a:pt x="301848" y="1621598"/>
                    <a:pt x="240154" y="1656602"/>
                  </a:cubicBezTo>
                  <a:cubicBezTo>
                    <a:pt x="207404" y="1675245"/>
                    <a:pt x="176748" y="1689133"/>
                    <a:pt x="153994" y="1698455"/>
                  </a:cubicBezTo>
                  <a:lnTo>
                    <a:pt x="136706" y="1705112"/>
                  </a:lnTo>
                  <a:lnTo>
                    <a:pt x="137810" y="1719806"/>
                  </a:lnTo>
                  <a:cubicBezTo>
                    <a:pt x="135194" y="1742764"/>
                    <a:pt x="120002" y="1763473"/>
                    <a:pt x="97072" y="1772613"/>
                  </a:cubicBezTo>
                  <a:lnTo>
                    <a:pt x="35924" y="1795463"/>
                  </a:lnTo>
                  <a:lnTo>
                    <a:pt x="0" y="1659122"/>
                  </a:lnTo>
                  <a:lnTo>
                    <a:pt x="64204" y="1649220"/>
                  </a:lnTo>
                  <a:cubicBezTo>
                    <a:pt x="88282" y="1645792"/>
                    <a:pt x="111930" y="1656075"/>
                    <a:pt x="125794" y="1674927"/>
                  </a:cubicBezTo>
                  <a:lnTo>
                    <a:pt x="130296" y="1684369"/>
                  </a:lnTo>
                  <a:lnTo>
                    <a:pt x="145580" y="1678480"/>
                  </a:lnTo>
                  <a:cubicBezTo>
                    <a:pt x="212308" y="1651085"/>
                    <a:pt x="349832" y="1582599"/>
                    <a:pt x="397816" y="1467885"/>
                  </a:cubicBezTo>
                  <a:cubicBezTo>
                    <a:pt x="425996" y="1400160"/>
                    <a:pt x="419142" y="1325586"/>
                    <a:pt x="376490" y="1245686"/>
                  </a:cubicBezTo>
                  <a:cubicBezTo>
                    <a:pt x="365064" y="1223618"/>
                    <a:pt x="353640" y="1203072"/>
                    <a:pt x="343738" y="1183287"/>
                  </a:cubicBezTo>
                  <a:cubicBezTo>
                    <a:pt x="208928" y="931411"/>
                    <a:pt x="168560" y="856076"/>
                    <a:pt x="390960" y="662032"/>
                  </a:cubicBezTo>
                  <a:cubicBezTo>
                    <a:pt x="485404" y="579849"/>
                    <a:pt x="610314" y="393414"/>
                    <a:pt x="390200" y="66964"/>
                  </a:cubicBezTo>
                  <a:cubicBezTo>
                    <a:pt x="360494" y="22829"/>
                    <a:pt x="325460" y="22068"/>
                    <a:pt x="323936" y="22068"/>
                  </a:cubicBezTo>
                  <a:cubicBezTo>
                    <a:pt x="318604" y="22068"/>
                    <a:pt x="313272" y="16741"/>
                    <a:pt x="313272" y="10653"/>
                  </a:cubicBezTo>
                  <a:cubicBezTo>
                    <a:pt x="314034" y="5327"/>
                    <a:pt x="318604" y="0"/>
                    <a:pt x="3246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7" name="Freeform 109">
              <a:extLst>
                <a:ext uri="{FF2B5EF4-FFF2-40B4-BE49-F238E27FC236}">
                  <a16:creationId xmlns:a16="http://schemas.microsoft.com/office/drawing/2014/main" id="{ACB50955-1C1A-4A0E-A3E1-472D98E9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6350" y="11358563"/>
              <a:ext cx="55563" cy="142875"/>
            </a:xfrm>
            <a:custGeom>
              <a:avLst/>
              <a:gdLst>
                <a:gd name="T0" fmla="*/ 13 w 73"/>
                <a:gd name="T1" fmla="*/ 3 h 186"/>
                <a:gd name="T2" fmla="*/ 60 w 73"/>
                <a:gd name="T3" fmla="*/ 87 h 186"/>
                <a:gd name="T4" fmla="*/ 60 w 73"/>
                <a:gd name="T5" fmla="*/ 182 h 186"/>
                <a:gd name="T6" fmla="*/ 13 w 73"/>
                <a:gd name="T7" fmla="*/ 99 h 186"/>
                <a:gd name="T8" fmla="*/ 13 w 73"/>
                <a:gd name="T9" fmla="*/ 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86">
                  <a:moveTo>
                    <a:pt x="13" y="3"/>
                  </a:moveTo>
                  <a:cubicBezTo>
                    <a:pt x="26" y="0"/>
                    <a:pt x="47" y="37"/>
                    <a:pt x="60" y="87"/>
                  </a:cubicBezTo>
                  <a:cubicBezTo>
                    <a:pt x="73" y="136"/>
                    <a:pt x="73" y="179"/>
                    <a:pt x="60" y="182"/>
                  </a:cubicBezTo>
                  <a:cubicBezTo>
                    <a:pt x="47" y="186"/>
                    <a:pt x="26" y="149"/>
                    <a:pt x="13" y="99"/>
                  </a:cubicBezTo>
                  <a:cubicBezTo>
                    <a:pt x="0" y="50"/>
                    <a:pt x="0" y="7"/>
                    <a:pt x="13" y="3"/>
                  </a:cubicBezTo>
                  <a:close/>
                </a:path>
              </a:pathLst>
            </a:cu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2ABF0A4-2C44-4064-8B2F-D72EE181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7666" y="11388725"/>
              <a:ext cx="96784" cy="98797"/>
            </a:xfrm>
            <a:custGeom>
              <a:avLst/>
              <a:gdLst>
                <a:gd name="connsiteX0" fmla="*/ 90670 w 96784"/>
                <a:gd name="connsiteY0" fmla="*/ 55563 h 98797"/>
                <a:gd name="connsiteX1" fmla="*/ 96784 w 96784"/>
                <a:gd name="connsiteY1" fmla="*/ 80517 h 98797"/>
                <a:gd name="connsiteX2" fmla="*/ 31050 w 96784"/>
                <a:gd name="connsiteY2" fmla="*/ 98453 h 98797"/>
                <a:gd name="connsiteX3" fmla="*/ 16528 w 96784"/>
                <a:gd name="connsiteY3" fmla="*/ 89875 h 98797"/>
                <a:gd name="connsiteX4" fmla="*/ 15762 w 96784"/>
                <a:gd name="connsiteY4" fmla="*/ 88316 h 98797"/>
                <a:gd name="connsiteX5" fmla="*/ 24170 w 96784"/>
                <a:gd name="connsiteY5" fmla="*/ 73499 h 98797"/>
                <a:gd name="connsiteX6" fmla="*/ 75550 w 96784"/>
                <a:gd name="connsiteY6" fmla="*/ 0 h 98797"/>
                <a:gd name="connsiteX7" fmla="*/ 82498 w 96784"/>
                <a:gd name="connsiteY7" fmla="*/ 24954 h 98797"/>
                <a:gd name="connsiteX8" fmla="*/ 15340 w 96784"/>
                <a:gd name="connsiteY8" fmla="*/ 42890 h 98797"/>
                <a:gd name="connsiteX9" fmla="*/ 674 w 96784"/>
                <a:gd name="connsiteY9" fmla="*/ 34312 h 98797"/>
                <a:gd name="connsiteX10" fmla="*/ 674 w 96784"/>
                <a:gd name="connsiteY10" fmla="*/ 32753 h 98797"/>
                <a:gd name="connsiteX11" fmla="*/ 9166 w 96784"/>
                <a:gd name="connsiteY11" fmla="*/ 17936 h 9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84" h="98797">
                  <a:moveTo>
                    <a:pt x="90670" y="55563"/>
                  </a:moveTo>
                  <a:lnTo>
                    <a:pt x="96784" y="80517"/>
                  </a:lnTo>
                  <a:lnTo>
                    <a:pt x="31050" y="98453"/>
                  </a:lnTo>
                  <a:cubicBezTo>
                    <a:pt x="24170" y="100013"/>
                    <a:pt x="18056" y="96114"/>
                    <a:pt x="16528" y="89875"/>
                  </a:cubicBezTo>
                  <a:lnTo>
                    <a:pt x="15762" y="88316"/>
                  </a:lnTo>
                  <a:cubicBezTo>
                    <a:pt x="14234" y="82077"/>
                    <a:pt x="18056" y="75059"/>
                    <a:pt x="24170" y="73499"/>
                  </a:cubicBezTo>
                  <a:close/>
                  <a:moveTo>
                    <a:pt x="75550" y="0"/>
                  </a:moveTo>
                  <a:lnTo>
                    <a:pt x="82498" y="24954"/>
                  </a:lnTo>
                  <a:lnTo>
                    <a:pt x="15340" y="42890"/>
                  </a:lnTo>
                  <a:cubicBezTo>
                    <a:pt x="9166" y="44450"/>
                    <a:pt x="2218" y="40551"/>
                    <a:pt x="674" y="34312"/>
                  </a:cubicBezTo>
                  <a:lnTo>
                    <a:pt x="674" y="32753"/>
                  </a:lnTo>
                  <a:cubicBezTo>
                    <a:pt x="-1642" y="26514"/>
                    <a:pt x="2218" y="19496"/>
                    <a:pt x="9166" y="179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89" name="Freeform 112">
              <a:extLst>
                <a:ext uri="{FF2B5EF4-FFF2-40B4-BE49-F238E27FC236}">
                  <a16:creationId xmlns:a16="http://schemas.microsoft.com/office/drawing/2014/main" id="{DAC5EA86-FB44-4A71-9891-1230297CD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5475" y="5888038"/>
              <a:ext cx="90488" cy="6502400"/>
            </a:xfrm>
            <a:custGeom>
              <a:avLst/>
              <a:gdLst>
                <a:gd name="T0" fmla="*/ 119 w 119"/>
                <a:gd name="T1" fmla="*/ 8545 h 8545"/>
                <a:gd name="T2" fmla="*/ 0 w 119"/>
                <a:gd name="T3" fmla="*/ 8545 h 8545"/>
                <a:gd name="T4" fmla="*/ 0 w 119"/>
                <a:gd name="T5" fmla="*/ 57 h 8545"/>
                <a:gd name="T6" fmla="*/ 57 w 119"/>
                <a:gd name="T7" fmla="*/ 0 h 8545"/>
                <a:gd name="T8" fmla="*/ 62 w 119"/>
                <a:gd name="T9" fmla="*/ 0 h 8545"/>
                <a:gd name="T10" fmla="*/ 119 w 119"/>
                <a:gd name="T11" fmla="*/ 57 h 8545"/>
                <a:gd name="T12" fmla="*/ 119 w 119"/>
                <a:gd name="T13" fmla="*/ 8545 h 8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8545">
                  <a:moveTo>
                    <a:pt x="119" y="8545"/>
                  </a:moveTo>
                  <a:lnTo>
                    <a:pt x="0" y="8545"/>
                  </a:lnTo>
                  <a:lnTo>
                    <a:pt x="0" y="57"/>
                  </a:lnTo>
                  <a:cubicBezTo>
                    <a:pt x="0" y="25"/>
                    <a:pt x="25" y="0"/>
                    <a:pt x="57" y="0"/>
                  </a:cubicBezTo>
                  <a:lnTo>
                    <a:pt x="62" y="0"/>
                  </a:lnTo>
                  <a:cubicBezTo>
                    <a:pt x="94" y="0"/>
                    <a:pt x="119" y="25"/>
                    <a:pt x="119" y="57"/>
                  </a:cubicBezTo>
                  <a:lnTo>
                    <a:pt x="119" y="8545"/>
                  </a:ln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0" name="Freeform 113">
              <a:extLst>
                <a:ext uri="{FF2B5EF4-FFF2-40B4-BE49-F238E27FC236}">
                  <a16:creationId xmlns:a16="http://schemas.microsoft.com/office/drawing/2014/main" id="{0A26D008-2B1C-4F9E-8F08-061EE98C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5125" y="5353050"/>
              <a:ext cx="993775" cy="952500"/>
            </a:xfrm>
            <a:custGeom>
              <a:avLst/>
              <a:gdLst>
                <a:gd name="T0" fmla="*/ 1061 w 1307"/>
                <a:gd name="T1" fmla="*/ 1253 h 1253"/>
                <a:gd name="T2" fmla="*/ 0 w 1307"/>
                <a:gd name="T3" fmla="*/ 989 h 1253"/>
                <a:gd name="T4" fmla="*/ 246 w 1307"/>
                <a:gd name="T5" fmla="*/ 0 h 1253"/>
                <a:gd name="T6" fmla="*/ 1307 w 1307"/>
                <a:gd name="T7" fmla="*/ 264 h 1253"/>
                <a:gd name="T8" fmla="*/ 1061 w 1307"/>
                <a:gd name="T9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7" h="1253">
                  <a:moveTo>
                    <a:pt x="1061" y="1253"/>
                  </a:moveTo>
                  <a:lnTo>
                    <a:pt x="0" y="989"/>
                  </a:lnTo>
                  <a:lnTo>
                    <a:pt x="246" y="0"/>
                  </a:lnTo>
                  <a:lnTo>
                    <a:pt x="1307" y="264"/>
                  </a:lnTo>
                  <a:lnTo>
                    <a:pt x="1061" y="1253"/>
                  </a:lnTo>
                  <a:close/>
                </a:path>
              </a:pathLst>
            </a:custGeom>
            <a:solidFill>
              <a:srgbClr val="FBBC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1" name="Freeform 114">
              <a:extLst>
                <a:ext uri="{FF2B5EF4-FFF2-40B4-BE49-F238E27FC236}">
                  <a16:creationId xmlns:a16="http://schemas.microsoft.com/office/drawing/2014/main" id="{45F6A020-AB99-4971-8FF7-22185F146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25" y="5413375"/>
              <a:ext cx="865188" cy="830263"/>
            </a:xfrm>
            <a:custGeom>
              <a:avLst/>
              <a:gdLst>
                <a:gd name="T0" fmla="*/ 923 w 1137"/>
                <a:gd name="T1" fmla="*/ 1090 h 1090"/>
                <a:gd name="T2" fmla="*/ 0 w 1137"/>
                <a:gd name="T3" fmla="*/ 861 h 1090"/>
                <a:gd name="T4" fmla="*/ 214 w 1137"/>
                <a:gd name="T5" fmla="*/ 0 h 1090"/>
                <a:gd name="T6" fmla="*/ 1137 w 1137"/>
                <a:gd name="T7" fmla="*/ 230 h 1090"/>
                <a:gd name="T8" fmla="*/ 923 w 1137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7" h="1090">
                  <a:moveTo>
                    <a:pt x="923" y="1090"/>
                  </a:moveTo>
                  <a:lnTo>
                    <a:pt x="0" y="861"/>
                  </a:lnTo>
                  <a:lnTo>
                    <a:pt x="214" y="0"/>
                  </a:lnTo>
                  <a:lnTo>
                    <a:pt x="1137" y="230"/>
                  </a:lnTo>
                  <a:lnTo>
                    <a:pt x="923" y="10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2" name="Freeform 115">
              <a:extLst>
                <a:ext uri="{FF2B5EF4-FFF2-40B4-BE49-F238E27FC236}">
                  <a16:creationId xmlns:a16="http://schemas.microsoft.com/office/drawing/2014/main" id="{B4184D18-B0FD-4B7D-A880-49E9DAF7A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6450" y="6624638"/>
              <a:ext cx="2413000" cy="1530350"/>
            </a:xfrm>
            <a:custGeom>
              <a:avLst/>
              <a:gdLst>
                <a:gd name="T0" fmla="*/ 52 w 3170"/>
                <a:gd name="T1" fmla="*/ 2011 h 2011"/>
                <a:gd name="T2" fmla="*/ 3119 w 3170"/>
                <a:gd name="T3" fmla="*/ 2011 h 2011"/>
                <a:gd name="T4" fmla="*/ 3170 w 3170"/>
                <a:gd name="T5" fmla="*/ 1960 h 2011"/>
                <a:gd name="T6" fmla="*/ 3170 w 3170"/>
                <a:gd name="T7" fmla="*/ 51 h 2011"/>
                <a:gd name="T8" fmla="*/ 3119 w 3170"/>
                <a:gd name="T9" fmla="*/ 0 h 2011"/>
                <a:gd name="T10" fmla="*/ 52 w 3170"/>
                <a:gd name="T11" fmla="*/ 0 h 2011"/>
                <a:gd name="T12" fmla="*/ 0 w 3170"/>
                <a:gd name="T13" fmla="*/ 51 h 2011"/>
                <a:gd name="T14" fmla="*/ 0 w 3170"/>
                <a:gd name="T15" fmla="*/ 1960 h 2011"/>
                <a:gd name="T16" fmla="*/ 52 w 3170"/>
                <a:gd name="T17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0" h="2011">
                  <a:moveTo>
                    <a:pt x="52" y="2011"/>
                  </a:moveTo>
                  <a:lnTo>
                    <a:pt x="3119" y="2011"/>
                  </a:lnTo>
                  <a:cubicBezTo>
                    <a:pt x="3147" y="2011"/>
                    <a:pt x="3170" y="1988"/>
                    <a:pt x="3170" y="1960"/>
                  </a:cubicBezTo>
                  <a:lnTo>
                    <a:pt x="3170" y="51"/>
                  </a:lnTo>
                  <a:cubicBezTo>
                    <a:pt x="3170" y="23"/>
                    <a:pt x="3147" y="0"/>
                    <a:pt x="3119" y="0"/>
                  </a:cubicBezTo>
                  <a:lnTo>
                    <a:pt x="52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960"/>
                  </a:lnTo>
                  <a:cubicBezTo>
                    <a:pt x="0" y="1988"/>
                    <a:pt x="23" y="2011"/>
                    <a:pt x="52" y="2011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3" name="Freeform 116">
              <a:extLst>
                <a:ext uri="{FF2B5EF4-FFF2-40B4-BE49-F238E27FC236}">
                  <a16:creationId xmlns:a16="http://schemas.microsoft.com/office/drawing/2014/main" id="{8906AA19-7FCC-4F76-9966-C259EDF10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4238" y="6699250"/>
              <a:ext cx="2259013" cy="1092200"/>
            </a:xfrm>
            <a:custGeom>
              <a:avLst/>
              <a:gdLst>
                <a:gd name="T0" fmla="*/ 52 w 2968"/>
                <a:gd name="T1" fmla="*/ 1434 h 1434"/>
                <a:gd name="T2" fmla="*/ 2917 w 2968"/>
                <a:gd name="T3" fmla="*/ 1434 h 1434"/>
                <a:gd name="T4" fmla="*/ 2968 w 2968"/>
                <a:gd name="T5" fmla="*/ 1382 h 1434"/>
                <a:gd name="T6" fmla="*/ 2968 w 2968"/>
                <a:gd name="T7" fmla="*/ 52 h 1434"/>
                <a:gd name="T8" fmla="*/ 2917 w 2968"/>
                <a:gd name="T9" fmla="*/ 0 h 1434"/>
                <a:gd name="T10" fmla="*/ 52 w 2968"/>
                <a:gd name="T11" fmla="*/ 0 h 1434"/>
                <a:gd name="T12" fmla="*/ 0 w 2968"/>
                <a:gd name="T13" fmla="*/ 52 h 1434"/>
                <a:gd name="T14" fmla="*/ 0 w 2968"/>
                <a:gd name="T15" fmla="*/ 1382 h 1434"/>
                <a:gd name="T16" fmla="*/ 52 w 2968"/>
                <a:gd name="T17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8" h="1434">
                  <a:moveTo>
                    <a:pt x="52" y="1434"/>
                  </a:moveTo>
                  <a:lnTo>
                    <a:pt x="2917" y="1434"/>
                  </a:lnTo>
                  <a:cubicBezTo>
                    <a:pt x="2945" y="1434"/>
                    <a:pt x="2968" y="1411"/>
                    <a:pt x="2968" y="1382"/>
                  </a:cubicBezTo>
                  <a:lnTo>
                    <a:pt x="2968" y="52"/>
                  </a:lnTo>
                  <a:cubicBezTo>
                    <a:pt x="2968" y="23"/>
                    <a:pt x="2945" y="0"/>
                    <a:pt x="2917" y="0"/>
                  </a:cubicBezTo>
                  <a:lnTo>
                    <a:pt x="52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1382"/>
                  </a:lnTo>
                  <a:cubicBezTo>
                    <a:pt x="0" y="1411"/>
                    <a:pt x="23" y="1434"/>
                    <a:pt x="52" y="1434"/>
                  </a:cubicBezTo>
                  <a:close/>
                </a:path>
              </a:pathLst>
            </a:custGeom>
            <a:solidFill>
              <a:srgbClr val="428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F38862D0-EBAD-485A-AD4B-02F2848C9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5812" y="6699250"/>
              <a:ext cx="1087438" cy="1092200"/>
            </a:xfrm>
            <a:custGeom>
              <a:avLst/>
              <a:gdLst>
                <a:gd name="connsiteX0" fmla="*/ 369888 w 1087438"/>
                <a:gd name="connsiteY0" fmla="*/ 0 h 1092200"/>
                <a:gd name="connsiteX1" fmla="*/ 744660 w 1087438"/>
                <a:gd name="connsiteY1" fmla="*/ 0 h 1092200"/>
                <a:gd name="connsiteX2" fmla="*/ 1087438 w 1087438"/>
                <a:gd name="connsiteY2" fmla="*/ 755553 h 1092200"/>
                <a:gd name="connsiteX3" fmla="*/ 1087438 w 1087438"/>
                <a:gd name="connsiteY3" fmla="*/ 1051071 h 1092200"/>
                <a:gd name="connsiteX4" fmla="*/ 1046304 w 1087438"/>
                <a:gd name="connsiteY4" fmla="*/ 1092200 h 1092200"/>
                <a:gd name="connsiteX5" fmla="*/ 865774 w 1087438"/>
                <a:gd name="connsiteY5" fmla="*/ 1092200 h 1092200"/>
                <a:gd name="connsiteX6" fmla="*/ 0 w 1087438"/>
                <a:gd name="connsiteY6" fmla="*/ 0 h 1092200"/>
                <a:gd name="connsiteX7" fmla="*/ 188198 w 1087438"/>
                <a:gd name="connsiteY7" fmla="*/ 0 h 1092200"/>
                <a:gd name="connsiteX8" fmla="*/ 684214 w 1087438"/>
                <a:gd name="connsiteY8" fmla="*/ 1092200 h 1092200"/>
                <a:gd name="connsiteX9" fmla="*/ 496018 w 1087438"/>
                <a:gd name="connsiteY9" fmla="*/ 1092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7438" h="1092200">
                  <a:moveTo>
                    <a:pt x="369888" y="0"/>
                  </a:moveTo>
                  <a:lnTo>
                    <a:pt x="744660" y="0"/>
                  </a:lnTo>
                  <a:lnTo>
                    <a:pt x="1087438" y="755553"/>
                  </a:lnTo>
                  <a:lnTo>
                    <a:pt x="1087438" y="1051071"/>
                  </a:lnTo>
                  <a:cubicBezTo>
                    <a:pt x="1087438" y="1073159"/>
                    <a:pt x="1069156" y="1092200"/>
                    <a:pt x="1046304" y="1092200"/>
                  </a:cubicBezTo>
                  <a:lnTo>
                    <a:pt x="865774" y="1092200"/>
                  </a:lnTo>
                  <a:close/>
                  <a:moveTo>
                    <a:pt x="0" y="0"/>
                  </a:moveTo>
                  <a:lnTo>
                    <a:pt x="188198" y="0"/>
                  </a:lnTo>
                  <a:lnTo>
                    <a:pt x="684214" y="1092200"/>
                  </a:lnTo>
                  <a:lnTo>
                    <a:pt x="496018" y="1092200"/>
                  </a:lnTo>
                  <a:close/>
                </a:path>
              </a:pathLst>
            </a:custGeom>
            <a:solidFill>
              <a:srgbClr val="C0C2C6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5" name="Rectangle 119">
              <a:extLst>
                <a:ext uri="{FF2B5EF4-FFF2-40B4-BE49-F238E27FC236}">
                  <a16:creationId xmlns:a16="http://schemas.microsoft.com/office/drawing/2014/main" id="{D685097C-673C-4CB4-8836-41D797DFB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5613" y="8154988"/>
              <a:ext cx="576263" cy="438150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6" name="Rectangle 120">
              <a:extLst>
                <a:ext uri="{FF2B5EF4-FFF2-40B4-BE49-F238E27FC236}">
                  <a16:creationId xmlns:a16="http://schemas.microsoft.com/office/drawing/2014/main" id="{ABE7C623-7662-4A8B-95A8-492A92EF9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5963" y="7040563"/>
              <a:ext cx="349250" cy="1555750"/>
            </a:xfrm>
            <a:prstGeom prst="rect">
              <a:avLst/>
            </a:pr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7" name="Rectangle 121">
              <a:extLst>
                <a:ext uri="{FF2B5EF4-FFF2-40B4-BE49-F238E27FC236}">
                  <a16:creationId xmlns:a16="http://schemas.microsoft.com/office/drawing/2014/main" id="{7012D305-97BF-46AD-BAAC-710D6646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5963" y="8061325"/>
              <a:ext cx="349250" cy="534988"/>
            </a:xfrm>
            <a:prstGeom prst="rect">
              <a:avLst/>
            </a:pr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8" name="Oval 122">
              <a:extLst>
                <a:ext uri="{FF2B5EF4-FFF2-40B4-BE49-F238E27FC236}">
                  <a16:creationId xmlns:a16="http://schemas.microsoft.com/office/drawing/2014/main" id="{D85D9C3E-C721-4CD6-84FE-68F4A47A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3275" y="8242300"/>
              <a:ext cx="174625" cy="173038"/>
            </a:xfrm>
            <a:prstGeom prst="ellipse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399" name="Rectangle 124">
              <a:extLst>
                <a:ext uri="{FF2B5EF4-FFF2-40B4-BE49-F238E27FC236}">
                  <a16:creationId xmlns:a16="http://schemas.microsoft.com/office/drawing/2014/main" id="{3DB29478-F08C-4551-86CC-15AEC866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25" y="7040563"/>
              <a:ext cx="350838" cy="1555750"/>
            </a:xfrm>
            <a:prstGeom prst="rect">
              <a:avLst/>
            </a:pr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0" name="Rectangle 125">
              <a:extLst>
                <a:ext uri="{FF2B5EF4-FFF2-40B4-BE49-F238E27FC236}">
                  <a16:creationId xmlns:a16="http://schemas.microsoft.com/office/drawing/2014/main" id="{FF04C280-7685-47D8-B053-4AEE6B2C8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25" y="8061325"/>
              <a:ext cx="350838" cy="534988"/>
            </a:xfrm>
            <a:prstGeom prst="rect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1" name="Oval 126">
              <a:extLst>
                <a:ext uri="{FF2B5EF4-FFF2-40B4-BE49-F238E27FC236}">
                  <a16:creationId xmlns:a16="http://schemas.microsoft.com/office/drawing/2014/main" id="{F9AD2B39-F3DE-4E0E-9E87-3E504E0D8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0938" y="8242300"/>
              <a:ext cx="176213" cy="173038"/>
            </a:xfrm>
            <a:prstGeom prst="ellipse">
              <a:avLst/>
            </a:pr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2" name="Rectangle 128">
              <a:extLst>
                <a:ext uri="{FF2B5EF4-FFF2-40B4-BE49-F238E27FC236}">
                  <a16:creationId xmlns:a16="http://schemas.microsoft.com/office/drawing/2014/main" id="{71FF1298-07B6-4671-9CD5-063613C5F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4463" y="7177088"/>
              <a:ext cx="349250" cy="1419225"/>
            </a:xfrm>
            <a:prstGeom prst="rect">
              <a:avLst/>
            </a:prstGeom>
            <a:solidFill>
              <a:srgbClr val="E0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3" name="Rectangle 129">
              <a:extLst>
                <a:ext uri="{FF2B5EF4-FFF2-40B4-BE49-F238E27FC236}">
                  <a16:creationId xmlns:a16="http://schemas.microsoft.com/office/drawing/2014/main" id="{CB6D5846-5033-4ABD-B489-F87A909D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4463" y="8061325"/>
              <a:ext cx="349250" cy="534988"/>
            </a:xfrm>
            <a:prstGeom prst="rect">
              <a:avLst/>
            </a:pr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4" name="Oval 130">
              <a:extLst>
                <a:ext uri="{FF2B5EF4-FFF2-40B4-BE49-F238E27FC236}">
                  <a16:creationId xmlns:a16="http://schemas.microsoft.com/office/drawing/2014/main" id="{18EBF867-F5BA-48D8-9EB5-42F9B66A4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0188" y="8242300"/>
              <a:ext cx="176213" cy="173038"/>
            </a:xfrm>
            <a:prstGeom prst="ellipse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5" name="Freeform 132">
              <a:extLst>
                <a:ext uri="{FF2B5EF4-FFF2-40B4-BE49-F238E27FC236}">
                  <a16:creationId xmlns:a16="http://schemas.microsoft.com/office/drawing/2014/main" id="{ADCFC489-4951-4657-8467-023829E6F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5800" y="5611813"/>
              <a:ext cx="1187450" cy="1628775"/>
            </a:xfrm>
            <a:custGeom>
              <a:avLst/>
              <a:gdLst>
                <a:gd name="T0" fmla="*/ 361 w 1560"/>
                <a:gd name="T1" fmla="*/ 0 h 2140"/>
                <a:gd name="T2" fmla="*/ 0 w 1560"/>
                <a:gd name="T3" fmla="*/ 362 h 2140"/>
                <a:gd name="T4" fmla="*/ 0 w 1560"/>
                <a:gd name="T5" fmla="*/ 2140 h 2140"/>
                <a:gd name="T6" fmla="*/ 1560 w 1560"/>
                <a:gd name="T7" fmla="*/ 2140 h 2140"/>
                <a:gd name="T8" fmla="*/ 1560 w 1560"/>
                <a:gd name="T9" fmla="*/ 0 h 2140"/>
                <a:gd name="T10" fmla="*/ 361 w 1560"/>
                <a:gd name="T11" fmla="*/ 0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0" h="2140">
                  <a:moveTo>
                    <a:pt x="361" y="0"/>
                  </a:moveTo>
                  <a:lnTo>
                    <a:pt x="0" y="362"/>
                  </a:lnTo>
                  <a:lnTo>
                    <a:pt x="0" y="2140"/>
                  </a:lnTo>
                  <a:lnTo>
                    <a:pt x="1560" y="2140"/>
                  </a:lnTo>
                  <a:lnTo>
                    <a:pt x="1560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AB4A2A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6" name="Freeform 133">
              <a:extLst>
                <a:ext uri="{FF2B5EF4-FFF2-40B4-BE49-F238E27FC236}">
                  <a16:creationId xmlns:a16="http://schemas.microsoft.com/office/drawing/2014/main" id="{7822A2C2-BF99-4F32-BBAF-B6DA3029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6425" y="5576888"/>
              <a:ext cx="452438" cy="441325"/>
            </a:xfrm>
            <a:custGeom>
              <a:avLst/>
              <a:gdLst>
                <a:gd name="T0" fmla="*/ 473 w 594"/>
                <a:gd name="T1" fmla="*/ 581 h 581"/>
                <a:gd name="T2" fmla="*/ 102 w 594"/>
                <a:gd name="T3" fmla="*/ 489 h 581"/>
                <a:gd name="T4" fmla="*/ 124 w 594"/>
                <a:gd name="T5" fmla="*/ 399 h 581"/>
                <a:gd name="T6" fmla="*/ 17 w 594"/>
                <a:gd name="T7" fmla="*/ 334 h 581"/>
                <a:gd name="T8" fmla="*/ 64 w 594"/>
                <a:gd name="T9" fmla="*/ 238 h 581"/>
                <a:gd name="T10" fmla="*/ 141 w 594"/>
                <a:gd name="T11" fmla="*/ 222 h 581"/>
                <a:gd name="T12" fmla="*/ 256 w 594"/>
                <a:gd name="T13" fmla="*/ 7 h 581"/>
                <a:gd name="T14" fmla="*/ 285 w 594"/>
                <a:gd name="T15" fmla="*/ 111 h 581"/>
                <a:gd name="T16" fmla="*/ 484 w 594"/>
                <a:gd name="T17" fmla="*/ 160 h 581"/>
                <a:gd name="T18" fmla="*/ 576 w 594"/>
                <a:gd name="T19" fmla="*/ 86 h 581"/>
                <a:gd name="T20" fmla="*/ 473 w 594"/>
                <a:gd name="T21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4" h="581">
                  <a:moveTo>
                    <a:pt x="473" y="581"/>
                  </a:moveTo>
                  <a:lnTo>
                    <a:pt x="102" y="489"/>
                  </a:lnTo>
                  <a:lnTo>
                    <a:pt x="124" y="399"/>
                  </a:lnTo>
                  <a:cubicBezTo>
                    <a:pt x="124" y="399"/>
                    <a:pt x="36" y="368"/>
                    <a:pt x="17" y="334"/>
                  </a:cubicBezTo>
                  <a:cubicBezTo>
                    <a:pt x="0" y="295"/>
                    <a:pt x="22" y="249"/>
                    <a:pt x="64" y="238"/>
                  </a:cubicBezTo>
                  <a:lnTo>
                    <a:pt x="141" y="222"/>
                  </a:lnTo>
                  <a:cubicBezTo>
                    <a:pt x="141" y="222"/>
                    <a:pt x="218" y="0"/>
                    <a:pt x="256" y="7"/>
                  </a:cubicBezTo>
                  <a:cubicBezTo>
                    <a:pt x="283" y="12"/>
                    <a:pt x="285" y="111"/>
                    <a:pt x="285" y="111"/>
                  </a:cubicBezTo>
                  <a:lnTo>
                    <a:pt x="484" y="160"/>
                  </a:lnTo>
                  <a:cubicBezTo>
                    <a:pt x="484" y="160"/>
                    <a:pt x="565" y="59"/>
                    <a:pt x="576" y="86"/>
                  </a:cubicBezTo>
                  <a:cubicBezTo>
                    <a:pt x="594" y="130"/>
                    <a:pt x="473" y="581"/>
                    <a:pt x="473" y="581"/>
                  </a:cubicBezTo>
                  <a:close/>
                </a:path>
              </a:pathLst>
            </a:custGeom>
            <a:solidFill>
              <a:srgbClr val="428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7" name="Freeform 134">
              <a:extLst>
                <a:ext uri="{FF2B5EF4-FFF2-40B4-BE49-F238E27FC236}">
                  <a16:creationId xmlns:a16="http://schemas.microsoft.com/office/drawing/2014/main" id="{4AA465D1-F19B-4C64-BA0B-644A2563E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1188" y="5772150"/>
              <a:ext cx="65088" cy="60325"/>
            </a:xfrm>
            <a:custGeom>
              <a:avLst/>
              <a:gdLst>
                <a:gd name="T0" fmla="*/ 39 w 86"/>
                <a:gd name="T1" fmla="*/ 51 h 81"/>
                <a:gd name="T2" fmla="*/ 43 w 86"/>
                <a:gd name="T3" fmla="*/ 46 h 81"/>
                <a:gd name="T4" fmla="*/ 56 w 86"/>
                <a:gd name="T5" fmla="*/ 49 h 81"/>
                <a:gd name="T6" fmla="*/ 77 w 86"/>
                <a:gd name="T7" fmla="*/ 42 h 81"/>
                <a:gd name="T8" fmla="*/ 66 w 86"/>
                <a:gd name="T9" fmla="*/ 10 h 81"/>
                <a:gd name="T10" fmla="*/ 27 w 86"/>
                <a:gd name="T11" fmla="*/ 0 h 81"/>
                <a:gd name="T12" fmla="*/ 12 w 86"/>
                <a:gd name="T13" fmla="*/ 78 h 81"/>
                <a:gd name="T14" fmla="*/ 13 w 86"/>
                <a:gd name="T15" fmla="*/ 81 h 81"/>
                <a:gd name="T16" fmla="*/ 26 w 86"/>
                <a:gd name="T17" fmla="*/ 77 h 81"/>
                <a:gd name="T18" fmla="*/ 39 w 86"/>
                <a:gd name="T19" fmla="*/ 5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1">
                  <a:moveTo>
                    <a:pt x="39" y="51"/>
                  </a:moveTo>
                  <a:cubicBezTo>
                    <a:pt x="38" y="48"/>
                    <a:pt x="40" y="45"/>
                    <a:pt x="43" y="46"/>
                  </a:cubicBezTo>
                  <a:lnTo>
                    <a:pt x="56" y="49"/>
                  </a:lnTo>
                  <a:cubicBezTo>
                    <a:pt x="64" y="51"/>
                    <a:pt x="73" y="48"/>
                    <a:pt x="77" y="42"/>
                  </a:cubicBezTo>
                  <a:cubicBezTo>
                    <a:pt x="86" y="30"/>
                    <a:pt x="80" y="13"/>
                    <a:pt x="66" y="10"/>
                  </a:cubicBezTo>
                  <a:lnTo>
                    <a:pt x="27" y="0"/>
                  </a:lnTo>
                  <a:cubicBezTo>
                    <a:pt x="8" y="20"/>
                    <a:pt x="0" y="51"/>
                    <a:pt x="12" y="78"/>
                  </a:cubicBezTo>
                  <a:lnTo>
                    <a:pt x="13" y="81"/>
                  </a:lnTo>
                  <a:lnTo>
                    <a:pt x="26" y="77"/>
                  </a:lnTo>
                  <a:cubicBezTo>
                    <a:pt x="37" y="74"/>
                    <a:pt x="43" y="62"/>
                    <a:pt x="39" y="51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69A98E4-4697-4278-8699-6E7F89D4D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1634" y="5725754"/>
              <a:ext cx="160609" cy="64218"/>
            </a:xfrm>
            <a:custGeom>
              <a:avLst/>
              <a:gdLst>
                <a:gd name="connsiteX0" fmla="*/ 150196 w 160609"/>
                <a:gd name="connsiteY0" fmla="*/ 34332 h 64218"/>
                <a:gd name="connsiteX1" fmla="*/ 160024 w 160609"/>
                <a:gd name="connsiteY1" fmla="*/ 52112 h 64218"/>
                <a:gd name="connsiteX2" fmla="*/ 142636 w 160609"/>
                <a:gd name="connsiteY2" fmla="*/ 63966 h 64218"/>
                <a:gd name="connsiteX3" fmla="*/ 132052 w 160609"/>
                <a:gd name="connsiteY3" fmla="*/ 45444 h 64218"/>
                <a:gd name="connsiteX4" fmla="*/ 150196 w 160609"/>
                <a:gd name="connsiteY4" fmla="*/ 34332 h 64218"/>
                <a:gd name="connsiteX5" fmla="*/ 18434 w 160609"/>
                <a:gd name="connsiteY5" fmla="*/ 253 h 64218"/>
                <a:gd name="connsiteX6" fmla="*/ 28262 w 160609"/>
                <a:gd name="connsiteY6" fmla="*/ 18774 h 64218"/>
                <a:gd name="connsiteX7" fmla="*/ 10874 w 160609"/>
                <a:gd name="connsiteY7" fmla="*/ 30628 h 64218"/>
                <a:gd name="connsiteX8" fmla="*/ 290 w 160609"/>
                <a:gd name="connsiteY8" fmla="*/ 12106 h 64218"/>
                <a:gd name="connsiteX9" fmla="*/ 18434 w 160609"/>
                <a:gd name="connsiteY9" fmla="*/ 253 h 6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609" h="64218">
                  <a:moveTo>
                    <a:pt x="150196" y="34332"/>
                  </a:moveTo>
                  <a:cubicBezTo>
                    <a:pt x="157756" y="35813"/>
                    <a:pt x="162290" y="43963"/>
                    <a:pt x="160024" y="52112"/>
                  </a:cubicBezTo>
                  <a:cubicBezTo>
                    <a:pt x="157756" y="60261"/>
                    <a:pt x="150196" y="65447"/>
                    <a:pt x="142636" y="63966"/>
                  </a:cubicBezTo>
                  <a:cubicBezTo>
                    <a:pt x="135076" y="61743"/>
                    <a:pt x="130542" y="53594"/>
                    <a:pt x="132052" y="45444"/>
                  </a:cubicBezTo>
                  <a:cubicBezTo>
                    <a:pt x="134320" y="37295"/>
                    <a:pt x="142636" y="32109"/>
                    <a:pt x="150196" y="34332"/>
                  </a:cubicBezTo>
                  <a:close/>
                  <a:moveTo>
                    <a:pt x="18434" y="253"/>
                  </a:moveTo>
                  <a:cubicBezTo>
                    <a:pt x="25994" y="2475"/>
                    <a:pt x="30530" y="10625"/>
                    <a:pt x="28262" y="18774"/>
                  </a:cubicBezTo>
                  <a:cubicBezTo>
                    <a:pt x="25994" y="26923"/>
                    <a:pt x="18434" y="32109"/>
                    <a:pt x="10874" y="30628"/>
                  </a:cubicBezTo>
                  <a:cubicBezTo>
                    <a:pt x="3314" y="28405"/>
                    <a:pt x="-1222" y="20256"/>
                    <a:pt x="290" y="12106"/>
                  </a:cubicBezTo>
                  <a:cubicBezTo>
                    <a:pt x="2558" y="3957"/>
                    <a:pt x="10874" y="-1229"/>
                    <a:pt x="18434" y="253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09" name="Freeform 137">
              <a:extLst>
                <a:ext uri="{FF2B5EF4-FFF2-40B4-BE49-F238E27FC236}">
                  <a16:creationId xmlns:a16="http://schemas.microsoft.com/office/drawing/2014/main" id="{22504351-479B-4579-BA8C-38BC2CA75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6913" y="5875338"/>
              <a:ext cx="147638" cy="30163"/>
            </a:xfrm>
            <a:custGeom>
              <a:avLst/>
              <a:gdLst>
                <a:gd name="T0" fmla="*/ 31 w 194"/>
                <a:gd name="T1" fmla="*/ 19 h 38"/>
                <a:gd name="T2" fmla="*/ 4 w 194"/>
                <a:gd name="T3" fmla="*/ 11 h 38"/>
                <a:gd name="T4" fmla="*/ 1 w 194"/>
                <a:gd name="T5" fmla="*/ 5 h 38"/>
                <a:gd name="T6" fmla="*/ 8 w 194"/>
                <a:gd name="T7" fmla="*/ 1 h 38"/>
                <a:gd name="T8" fmla="*/ 188 w 194"/>
                <a:gd name="T9" fmla="*/ 22 h 38"/>
                <a:gd name="T10" fmla="*/ 194 w 194"/>
                <a:gd name="T11" fmla="*/ 27 h 38"/>
                <a:gd name="T12" fmla="*/ 189 w 194"/>
                <a:gd name="T13" fmla="*/ 32 h 38"/>
                <a:gd name="T14" fmla="*/ 31 w 194"/>
                <a:gd name="T1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38">
                  <a:moveTo>
                    <a:pt x="31" y="19"/>
                  </a:moveTo>
                  <a:cubicBezTo>
                    <a:pt x="14" y="15"/>
                    <a:pt x="5" y="12"/>
                    <a:pt x="4" y="11"/>
                  </a:cubicBezTo>
                  <a:cubicBezTo>
                    <a:pt x="2" y="10"/>
                    <a:pt x="0" y="7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9" y="2"/>
                    <a:pt x="92" y="31"/>
                    <a:pt x="188" y="22"/>
                  </a:cubicBezTo>
                  <a:cubicBezTo>
                    <a:pt x="191" y="22"/>
                    <a:pt x="194" y="24"/>
                    <a:pt x="194" y="27"/>
                  </a:cubicBezTo>
                  <a:cubicBezTo>
                    <a:pt x="194" y="30"/>
                    <a:pt x="192" y="32"/>
                    <a:pt x="189" y="32"/>
                  </a:cubicBezTo>
                  <a:cubicBezTo>
                    <a:pt x="123" y="38"/>
                    <a:pt x="64" y="27"/>
                    <a:pt x="31" y="19"/>
                  </a:cubicBez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0" name="Freeform 138">
              <a:extLst>
                <a:ext uri="{FF2B5EF4-FFF2-40B4-BE49-F238E27FC236}">
                  <a16:creationId xmlns:a16="http://schemas.microsoft.com/office/drawing/2014/main" id="{3633BFFF-33D4-4623-8BFF-4ABD2DEA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8338" y="5948363"/>
              <a:ext cx="300038" cy="139700"/>
            </a:xfrm>
            <a:custGeom>
              <a:avLst/>
              <a:gdLst>
                <a:gd name="T0" fmla="*/ 372 w 394"/>
                <a:gd name="T1" fmla="*/ 183 h 183"/>
                <a:gd name="T2" fmla="*/ 0 w 394"/>
                <a:gd name="T3" fmla="*/ 91 h 183"/>
                <a:gd name="T4" fmla="*/ 22 w 394"/>
                <a:gd name="T5" fmla="*/ 0 h 183"/>
                <a:gd name="T6" fmla="*/ 394 w 394"/>
                <a:gd name="T7" fmla="*/ 93 h 183"/>
                <a:gd name="T8" fmla="*/ 372 w 394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83">
                  <a:moveTo>
                    <a:pt x="372" y="183"/>
                  </a:moveTo>
                  <a:lnTo>
                    <a:pt x="0" y="91"/>
                  </a:lnTo>
                  <a:lnTo>
                    <a:pt x="22" y="0"/>
                  </a:lnTo>
                  <a:lnTo>
                    <a:pt x="394" y="93"/>
                  </a:lnTo>
                  <a:lnTo>
                    <a:pt x="372" y="183"/>
                  </a:lnTo>
                  <a:close/>
                </a:path>
              </a:pathLst>
            </a:custGeom>
            <a:solidFill>
              <a:srgbClr val="FBBC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B8A94956-9BD1-4F60-93FA-650F41BF3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9186" y="6012329"/>
              <a:ext cx="126580" cy="95638"/>
            </a:xfrm>
            <a:custGeom>
              <a:avLst/>
              <a:gdLst>
                <a:gd name="connsiteX0" fmla="*/ 80354 w 126580"/>
                <a:gd name="connsiteY0" fmla="*/ 1075 h 95638"/>
                <a:gd name="connsiteX1" fmla="*/ 85602 w 126580"/>
                <a:gd name="connsiteY1" fmla="*/ 1846 h 95638"/>
                <a:gd name="connsiteX2" fmla="*/ 84854 w 126580"/>
                <a:gd name="connsiteY2" fmla="*/ 7244 h 95638"/>
                <a:gd name="connsiteX3" fmla="*/ 70610 w 126580"/>
                <a:gd name="connsiteY3" fmla="*/ 29605 h 95638"/>
                <a:gd name="connsiteX4" fmla="*/ 69468 w 126580"/>
                <a:gd name="connsiteY4" fmla="*/ 39384 h 95638"/>
                <a:gd name="connsiteX5" fmla="*/ 86752 w 126580"/>
                <a:gd name="connsiteY5" fmla="*/ 43893 h 95638"/>
                <a:gd name="connsiteX6" fmla="*/ 87508 w 126580"/>
                <a:gd name="connsiteY6" fmla="*/ 40847 h 95638"/>
                <a:gd name="connsiteX7" fmla="*/ 111726 w 126580"/>
                <a:gd name="connsiteY7" fmla="*/ 26378 h 95638"/>
                <a:gd name="connsiteX8" fmla="*/ 126106 w 126580"/>
                <a:gd name="connsiteY8" fmla="*/ 50746 h 95638"/>
                <a:gd name="connsiteX9" fmla="*/ 115510 w 126580"/>
                <a:gd name="connsiteY9" fmla="*/ 63691 h 95638"/>
                <a:gd name="connsiteX10" fmla="*/ 118538 w 126580"/>
                <a:gd name="connsiteY10" fmla="*/ 80444 h 95638"/>
                <a:gd name="connsiteX11" fmla="*/ 94320 w 126580"/>
                <a:gd name="connsiteY11" fmla="*/ 94912 h 95638"/>
                <a:gd name="connsiteX12" fmla="*/ 79940 w 126580"/>
                <a:gd name="connsiteY12" fmla="*/ 70545 h 95638"/>
                <a:gd name="connsiteX13" fmla="*/ 39828 w 126580"/>
                <a:gd name="connsiteY13" fmla="*/ 60645 h 95638"/>
                <a:gd name="connsiteX14" fmla="*/ 15610 w 126580"/>
                <a:gd name="connsiteY14" fmla="*/ 75114 h 95638"/>
                <a:gd name="connsiteX15" fmla="*/ 472 w 126580"/>
                <a:gd name="connsiteY15" fmla="*/ 50746 h 95638"/>
                <a:gd name="connsiteX16" fmla="*/ 11068 w 126580"/>
                <a:gd name="connsiteY16" fmla="*/ 37801 h 95638"/>
                <a:gd name="connsiteX17" fmla="*/ 8040 w 126580"/>
                <a:gd name="connsiteY17" fmla="*/ 21048 h 95638"/>
                <a:gd name="connsiteX18" fmla="*/ 32260 w 126580"/>
                <a:gd name="connsiteY18" fmla="*/ 6580 h 95638"/>
                <a:gd name="connsiteX19" fmla="*/ 46640 w 126580"/>
                <a:gd name="connsiteY19" fmla="*/ 30947 h 95638"/>
                <a:gd name="connsiteX20" fmla="*/ 45882 w 126580"/>
                <a:gd name="connsiteY20" fmla="*/ 33232 h 95638"/>
                <a:gd name="connsiteX21" fmla="*/ 61312 w 126580"/>
                <a:gd name="connsiteY21" fmla="*/ 37257 h 95638"/>
                <a:gd name="connsiteX22" fmla="*/ 63112 w 126580"/>
                <a:gd name="connsiteY22" fmla="*/ 27292 h 95638"/>
                <a:gd name="connsiteX23" fmla="*/ 80354 w 126580"/>
                <a:gd name="connsiteY23" fmla="*/ 1075 h 9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580" h="95638">
                  <a:moveTo>
                    <a:pt x="80354" y="1075"/>
                  </a:moveTo>
                  <a:cubicBezTo>
                    <a:pt x="81854" y="-467"/>
                    <a:pt x="84104" y="-467"/>
                    <a:pt x="85602" y="1846"/>
                  </a:cubicBezTo>
                  <a:cubicBezTo>
                    <a:pt x="87102" y="3389"/>
                    <a:pt x="87102" y="5702"/>
                    <a:pt x="84854" y="7244"/>
                  </a:cubicBezTo>
                  <a:cubicBezTo>
                    <a:pt x="81104" y="10328"/>
                    <a:pt x="73608" y="20352"/>
                    <a:pt x="70610" y="29605"/>
                  </a:cubicBezTo>
                  <a:lnTo>
                    <a:pt x="69468" y="39384"/>
                  </a:lnTo>
                  <a:lnTo>
                    <a:pt x="86752" y="43893"/>
                  </a:lnTo>
                  <a:cubicBezTo>
                    <a:pt x="86752" y="43131"/>
                    <a:pt x="86752" y="42370"/>
                    <a:pt x="87508" y="40847"/>
                  </a:cubicBezTo>
                  <a:cubicBezTo>
                    <a:pt x="89778" y="30186"/>
                    <a:pt x="100374" y="24094"/>
                    <a:pt x="111726" y="26378"/>
                  </a:cubicBezTo>
                  <a:cubicBezTo>
                    <a:pt x="122322" y="29424"/>
                    <a:pt x="128378" y="40085"/>
                    <a:pt x="126106" y="50746"/>
                  </a:cubicBezTo>
                  <a:cubicBezTo>
                    <a:pt x="124592" y="56838"/>
                    <a:pt x="120808" y="61407"/>
                    <a:pt x="115510" y="63691"/>
                  </a:cubicBezTo>
                  <a:cubicBezTo>
                    <a:pt x="118538" y="68260"/>
                    <a:pt x="120052" y="74352"/>
                    <a:pt x="118538" y="80444"/>
                  </a:cubicBezTo>
                  <a:cubicBezTo>
                    <a:pt x="116268" y="91105"/>
                    <a:pt x="104916" y="97958"/>
                    <a:pt x="94320" y="94912"/>
                  </a:cubicBezTo>
                  <a:cubicBezTo>
                    <a:pt x="83724" y="92628"/>
                    <a:pt x="76912" y="81206"/>
                    <a:pt x="79940" y="70545"/>
                  </a:cubicBezTo>
                  <a:lnTo>
                    <a:pt x="39828" y="60645"/>
                  </a:lnTo>
                  <a:cubicBezTo>
                    <a:pt x="36800" y="71306"/>
                    <a:pt x="26204" y="78160"/>
                    <a:pt x="15610" y="75114"/>
                  </a:cubicBezTo>
                  <a:cubicBezTo>
                    <a:pt x="4256" y="72829"/>
                    <a:pt x="-1798" y="61407"/>
                    <a:pt x="472" y="50746"/>
                  </a:cubicBezTo>
                  <a:cubicBezTo>
                    <a:pt x="1986" y="44654"/>
                    <a:pt x="5770" y="40085"/>
                    <a:pt x="11068" y="37801"/>
                  </a:cubicBezTo>
                  <a:cubicBezTo>
                    <a:pt x="8040" y="33232"/>
                    <a:pt x="6528" y="27140"/>
                    <a:pt x="8040" y="21048"/>
                  </a:cubicBezTo>
                  <a:cubicBezTo>
                    <a:pt x="10312" y="10387"/>
                    <a:pt x="21664" y="4295"/>
                    <a:pt x="32260" y="6580"/>
                  </a:cubicBezTo>
                  <a:cubicBezTo>
                    <a:pt x="42856" y="9626"/>
                    <a:pt x="49666" y="20286"/>
                    <a:pt x="46640" y="30947"/>
                  </a:cubicBezTo>
                  <a:cubicBezTo>
                    <a:pt x="46640" y="31709"/>
                    <a:pt x="46640" y="32470"/>
                    <a:pt x="45882" y="33232"/>
                  </a:cubicBezTo>
                  <a:lnTo>
                    <a:pt x="61312" y="37257"/>
                  </a:lnTo>
                  <a:lnTo>
                    <a:pt x="63112" y="27292"/>
                  </a:lnTo>
                  <a:cubicBezTo>
                    <a:pt x="66112" y="15726"/>
                    <a:pt x="75858" y="4160"/>
                    <a:pt x="80354" y="1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2" name="Freeform 141">
              <a:extLst>
                <a:ext uri="{FF2B5EF4-FFF2-40B4-BE49-F238E27FC236}">
                  <a16:creationId xmlns:a16="http://schemas.microsoft.com/office/drawing/2014/main" id="{0F160AAD-4F64-43F0-BA93-DC780D82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75" y="4984750"/>
              <a:ext cx="574675" cy="541338"/>
            </a:xfrm>
            <a:custGeom>
              <a:avLst/>
              <a:gdLst>
                <a:gd name="T0" fmla="*/ 742 w 756"/>
                <a:gd name="T1" fmla="*/ 710 h 710"/>
                <a:gd name="T2" fmla="*/ 734 w 756"/>
                <a:gd name="T3" fmla="*/ 702 h 710"/>
                <a:gd name="T4" fmla="*/ 545 w 756"/>
                <a:gd name="T5" fmla="*/ 31 h 710"/>
                <a:gd name="T6" fmla="*/ 19 w 756"/>
                <a:gd name="T7" fmla="*/ 525 h 710"/>
                <a:gd name="T8" fmla="*/ 4 w 756"/>
                <a:gd name="T9" fmla="*/ 524 h 710"/>
                <a:gd name="T10" fmla="*/ 4 w 756"/>
                <a:gd name="T11" fmla="*/ 509 h 710"/>
                <a:gd name="T12" fmla="*/ 543 w 756"/>
                <a:gd name="T13" fmla="*/ 4 h 710"/>
                <a:gd name="T14" fmla="*/ 553 w 756"/>
                <a:gd name="T15" fmla="*/ 2 h 710"/>
                <a:gd name="T16" fmla="*/ 560 w 756"/>
                <a:gd name="T17" fmla="*/ 9 h 710"/>
                <a:gd name="T18" fmla="*/ 755 w 756"/>
                <a:gd name="T19" fmla="*/ 697 h 710"/>
                <a:gd name="T20" fmla="*/ 748 w 756"/>
                <a:gd name="T21" fmla="*/ 710 h 710"/>
                <a:gd name="T22" fmla="*/ 742 w 756"/>
                <a:gd name="T23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6" h="710">
                  <a:moveTo>
                    <a:pt x="742" y="710"/>
                  </a:moveTo>
                  <a:cubicBezTo>
                    <a:pt x="739" y="709"/>
                    <a:pt x="736" y="706"/>
                    <a:pt x="734" y="702"/>
                  </a:cubicBezTo>
                  <a:lnTo>
                    <a:pt x="545" y="31"/>
                  </a:lnTo>
                  <a:lnTo>
                    <a:pt x="19" y="525"/>
                  </a:lnTo>
                  <a:cubicBezTo>
                    <a:pt x="15" y="529"/>
                    <a:pt x="8" y="529"/>
                    <a:pt x="4" y="524"/>
                  </a:cubicBezTo>
                  <a:cubicBezTo>
                    <a:pt x="0" y="520"/>
                    <a:pt x="0" y="513"/>
                    <a:pt x="4" y="509"/>
                  </a:cubicBezTo>
                  <a:lnTo>
                    <a:pt x="543" y="4"/>
                  </a:lnTo>
                  <a:cubicBezTo>
                    <a:pt x="546" y="1"/>
                    <a:pt x="549" y="0"/>
                    <a:pt x="553" y="2"/>
                  </a:cubicBezTo>
                  <a:cubicBezTo>
                    <a:pt x="556" y="2"/>
                    <a:pt x="559" y="5"/>
                    <a:pt x="560" y="9"/>
                  </a:cubicBezTo>
                  <a:lnTo>
                    <a:pt x="755" y="697"/>
                  </a:lnTo>
                  <a:cubicBezTo>
                    <a:pt x="756" y="702"/>
                    <a:pt x="753" y="708"/>
                    <a:pt x="748" y="710"/>
                  </a:cubicBezTo>
                  <a:cubicBezTo>
                    <a:pt x="746" y="710"/>
                    <a:pt x="744" y="710"/>
                    <a:pt x="742" y="7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3" name="Freeform 142">
              <a:extLst>
                <a:ext uri="{FF2B5EF4-FFF2-40B4-BE49-F238E27FC236}">
                  <a16:creationId xmlns:a16="http://schemas.microsoft.com/office/drawing/2014/main" id="{2F4A589E-F0D7-42F8-8AD8-CA9FA8F11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5800" y="5611813"/>
              <a:ext cx="274638" cy="274638"/>
            </a:xfrm>
            <a:custGeom>
              <a:avLst/>
              <a:gdLst>
                <a:gd name="T0" fmla="*/ 361 w 361"/>
                <a:gd name="T1" fmla="*/ 362 h 362"/>
                <a:gd name="T2" fmla="*/ 361 w 361"/>
                <a:gd name="T3" fmla="*/ 0 h 362"/>
                <a:gd name="T4" fmla="*/ 0 w 361"/>
                <a:gd name="T5" fmla="*/ 362 h 362"/>
                <a:gd name="T6" fmla="*/ 361 w 361"/>
                <a:gd name="T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61" y="362"/>
                  </a:moveTo>
                  <a:lnTo>
                    <a:pt x="361" y="0"/>
                  </a:lnTo>
                  <a:lnTo>
                    <a:pt x="0" y="362"/>
                  </a:lnTo>
                  <a:lnTo>
                    <a:pt x="361" y="362"/>
                  </a:lnTo>
                  <a:close/>
                </a:path>
              </a:pathLst>
            </a:custGeom>
            <a:solidFill>
              <a:srgbClr val="AB4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173FD440-AD1E-475F-85FA-E960AB7DD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425" y="7466012"/>
              <a:ext cx="198439" cy="319088"/>
            </a:xfrm>
            <a:custGeom>
              <a:avLst/>
              <a:gdLst>
                <a:gd name="connsiteX0" fmla="*/ 23569 w 198439"/>
                <a:gd name="connsiteY0" fmla="*/ 269875 h 319088"/>
                <a:gd name="connsiteX1" fmla="*/ 174869 w 198439"/>
                <a:gd name="connsiteY1" fmla="*/ 269875 h 319088"/>
                <a:gd name="connsiteX2" fmla="*/ 198439 w 198439"/>
                <a:gd name="connsiteY2" fmla="*/ 293346 h 319088"/>
                <a:gd name="connsiteX3" fmla="*/ 198439 w 198439"/>
                <a:gd name="connsiteY3" fmla="*/ 295617 h 319088"/>
                <a:gd name="connsiteX4" fmla="*/ 174869 w 198439"/>
                <a:gd name="connsiteY4" fmla="*/ 319088 h 319088"/>
                <a:gd name="connsiteX5" fmla="*/ 23569 w 198439"/>
                <a:gd name="connsiteY5" fmla="*/ 319088 h 319088"/>
                <a:gd name="connsiteX6" fmla="*/ 0 w 198439"/>
                <a:gd name="connsiteY6" fmla="*/ 295617 h 319088"/>
                <a:gd name="connsiteX7" fmla="*/ 0 w 198439"/>
                <a:gd name="connsiteY7" fmla="*/ 293346 h 319088"/>
                <a:gd name="connsiteX8" fmla="*/ 23569 w 198439"/>
                <a:gd name="connsiteY8" fmla="*/ 269875 h 319088"/>
                <a:gd name="connsiteX9" fmla="*/ 23569 w 198439"/>
                <a:gd name="connsiteY9" fmla="*/ 134937 h 319088"/>
                <a:gd name="connsiteX10" fmla="*/ 174869 w 198439"/>
                <a:gd name="connsiteY10" fmla="*/ 134937 h 319088"/>
                <a:gd name="connsiteX11" fmla="*/ 198439 w 198439"/>
                <a:gd name="connsiteY11" fmla="*/ 158408 h 319088"/>
                <a:gd name="connsiteX12" fmla="*/ 198439 w 198439"/>
                <a:gd name="connsiteY12" fmla="*/ 160679 h 319088"/>
                <a:gd name="connsiteX13" fmla="*/ 174869 w 198439"/>
                <a:gd name="connsiteY13" fmla="*/ 184150 h 319088"/>
                <a:gd name="connsiteX14" fmla="*/ 23569 w 198439"/>
                <a:gd name="connsiteY14" fmla="*/ 184150 h 319088"/>
                <a:gd name="connsiteX15" fmla="*/ 0 w 198439"/>
                <a:gd name="connsiteY15" fmla="*/ 160679 h 319088"/>
                <a:gd name="connsiteX16" fmla="*/ 0 w 198439"/>
                <a:gd name="connsiteY16" fmla="*/ 158408 h 319088"/>
                <a:gd name="connsiteX17" fmla="*/ 23569 w 198439"/>
                <a:gd name="connsiteY17" fmla="*/ 134937 h 319088"/>
                <a:gd name="connsiteX18" fmla="*/ 23569 w 198439"/>
                <a:gd name="connsiteY18" fmla="*/ 0 h 319088"/>
                <a:gd name="connsiteX19" fmla="*/ 174869 w 198439"/>
                <a:gd name="connsiteY19" fmla="*/ 0 h 319088"/>
                <a:gd name="connsiteX20" fmla="*/ 198439 w 198439"/>
                <a:gd name="connsiteY20" fmla="*/ 23471 h 319088"/>
                <a:gd name="connsiteX21" fmla="*/ 198439 w 198439"/>
                <a:gd name="connsiteY21" fmla="*/ 25742 h 319088"/>
                <a:gd name="connsiteX22" fmla="*/ 174869 w 198439"/>
                <a:gd name="connsiteY22" fmla="*/ 49213 h 319088"/>
                <a:gd name="connsiteX23" fmla="*/ 23569 w 198439"/>
                <a:gd name="connsiteY23" fmla="*/ 49213 h 319088"/>
                <a:gd name="connsiteX24" fmla="*/ 0 w 198439"/>
                <a:gd name="connsiteY24" fmla="*/ 25742 h 319088"/>
                <a:gd name="connsiteX25" fmla="*/ 0 w 198439"/>
                <a:gd name="connsiteY25" fmla="*/ 23471 h 319088"/>
                <a:gd name="connsiteX26" fmla="*/ 23569 w 198439"/>
                <a:gd name="connsiteY26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8439" h="319088">
                  <a:moveTo>
                    <a:pt x="23569" y="269875"/>
                  </a:moveTo>
                  <a:lnTo>
                    <a:pt x="174869" y="269875"/>
                  </a:lnTo>
                  <a:cubicBezTo>
                    <a:pt x="187793" y="269875"/>
                    <a:pt x="198439" y="280475"/>
                    <a:pt x="198439" y="293346"/>
                  </a:cubicBezTo>
                  <a:lnTo>
                    <a:pt x="198439" y="295617"/>
                  </a:lnTo>
                  <a:cubicBezTo>
                    <a:pt x="198439" y="308489"/>
                    <a:pt x="187793" y="319088"/>
                    <a:pt x="174869" y="319088"/>
                  </a:cubicBezTo>
                  <a:lnTo>
                    <a:pt x="23569" y="319088"/>
                  </a:lnTo>
                  <a:cubicBezTo>
                    <a:pt x="10644" y="319088"/>
                    <a:pt x="0" y="308489"/>
                    <a:pt x="0" y="295617"/>
                  </a:cubicBezTo>
                  <a:lnTo>
                    <a:pt x="0" y="293346"/>
                  </a:lnTo>
                  <a:cubicBezTo>
                    <a:pt x="0" y="280475"/>
                    <a:pt x="10644" y="269875"/>
                    <a:pt x="23569" y="269875"/>
                  </a:cubicBezTo>
                  <a:close/>
                  <a:moveTo>
                    <a:pt x="23569" y="134937"/>
                  </a:moveTo>
                  <a:lnTo>
                    <a:pt x="174869" y="134937"/>
                  </a:lnTo>
                  <a:cubicBezTo>
                    <a:pt x="187793" y="134937"/>
                    <a:pt x="198439" y="145536"/>
                    <a:pt x="198439" y="158408"/>
                  </a:cubicBezTo>
                  <a:lnTo>
                    <a:pt x="198439" y="160679"/>
                  </a:lnTo>
                  <a:cubicBezTo>
                    <a:pt x="198439" y="173550"/>
                    <a:pt x="187793" y="184150"/>
                    <a:pt x="174869" y="184150"/>
                  </a:cubicBezTo>
                  <a:lnTo>
                    <a:pt x="23569" y="184150"/>
                  </a:lnTo>
                  <a:cubicBezTo>
                    <a:pt x="10644" y="184150"/>
                    <a:pt x="0" y="173550"/>
                    <a:pt x="0" y="160679"/>
                  </a:cubicBezTo>
                  <a:lnTo>
                    <a:pt x="0" y="158408"/>
                  </a:lnTo>
                  <a:cubicBezTo>
                    <a:pt x="0" y="145536"/>
                    <a:pt x="10644" y="134937"/>
                    <a:pt x="23569" y="134937"/>
                  </a:cubicBezTo>
                  <a:close/>
                  <a:moveTo>
                    <a:pt x="23569" y="0"/>
                  </a:moveTo>
                  <a:lnTo>
                    <a:pt x="174869" y="0"/>
                  </a:lnTo>
                  <a:cubicBezTo>
                    <a:pt x="187793" y="0"/>
                    <a:pt x="198439" y="10599"/>
                    <a:pt x="198439" y="23471"/>
                  </a:cubicBezTo>
                  <a:lnTo>
                    <a:pt x="198439" y="25742"/>
                  </a:lnTo>
                  <a:cubicBezTo>
                    <a:pt x="198439" y="38613"/>
                    <a:pt x="187793" y="49213"/>
                    <a:pt x="174869" y="49213"/>
                  </a:cubicBezTo>
                  <a:lnTo>
                    <a:pt x="23569" y="49213"/>
                  </a:lnTo>
                  <a:cubicBezTo>
                    <a:pt x="10644" y="49213"/>
                    <a:pt x="0" y="38613"/>
                    <a:pt x="0" y="25742"/>
                  </a:cubicBezTo>
                  <a:lnTo>
                    <a:pt x="0" y="23471"/>
                  </a:lnTo>
                  <a:cubicBezTo>
                    <a:pt x="0" y="10599"/>
                    <a:pt x="10644" y="0"/>
                    <a:pt x="23569" y="0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1774C93-CC72-4848-8082-A7BBBEB06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0100" y="7265988"/>
              <a:ext cx="179388" cy="576263"/>
            </a:xfrm>
            <a:custGeom>
              <a:avLst/>
              <a:gdLst>
                <a:gd name="connsiteX0" fmla="*/ 89694 w 179388"/>
                <a:gd name="connsiteY0" fmla="*/ 396875 h 576263"/>
                <a:gd name="connsiteX1" fmla="*/ 179388 w 179388"/>
                <a:gd name="connsiteY1" fmla="*/ 486569 h 576263"/>
                <a:gd name="connsiteX2" fmla="*/ 89694 w 179388"/>
                <a:gd name="connsiteY2" fmla="*/ 576263 h 576263"/>
                <a:gd name="connsiteX3" fmla="*/ 0 w 179388"/>
                <a:gd name="connsiteY3" fmla="*/ 486569 h 576263"/>
                <a:gd name="connsiteX4" fmla="*/ 89694 w 179388"/>
                <a:gd name="connsiteY4" fmla="*/ 396875 h 576263"/>
                <a:gd name="connsiteX5" fmla="*/ 89694 w 179388"/>
                <a:gd name="connsiteY5" fmla="*/ 0 h 576263"/>
                <a:gd name="connsiteX6" fmla="*/ 179388 w 179388"/>
                <a:gd name="connsiteY6" fmla="*/ 88900 h 576263"/>
                <a:gd name="connsiteX7" fmla="*/ 89694 w 179388"/>
                <a:gd name="connsiteY7" fmla="*/ 177800 h 576263"/>
                <a:gd name="connsiteX8" fmla="*/ 0 w 179388"/>
                <a:gd name="connsiteY8" fmla="*/ 88900 h 576263"/>
                <a:gd name="connsiteX9" fmla="*/ 89694 w 179388"/>
                <a:gd name="connsiteY9" fmla="*/ 0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388" h="576263">
                  <a:moveTo>
                    <a:pt x="89694" y="396875"/>
                  </a:moveTo>
                  <a:cubicBezTo>
                    <a:pt x="139231" y="396875"/>
                    <a:pt x="179388" y="437032"/>
                    <a:pt x="179388" y="486569"/>
                  </a:cubicBezTo>
                  <a:cubicBezTo>
                    <a:pt x="179388" y="536106"/>
                    <a:pt x="139231" y="576263"/>
                    <a:pt x="89694" y="576263"/>
                  </a:cubicBezTo>
                  <a:cubicBezTo>
                    <a:pt x="40157" y="576263"/>
                    <a:pt x="0" y="536106"/>
                    <a:pt x="0" y="486569"/>
                  </a:cubicBezTo>
                  <a:cubicBezTo>
                    <a:pt x="0" y="437032"/>
                    <a:pt x="40157" y="396875"/>
                    <a:pt x="89694" y="396875"/>
                  </a:cubicBezTo>
                  <a:close/>
                  <a:moveTo>
                    <a:pt x="89694" y="0"/>
                  </a:moveTo>
                  <a:cubicBezTo>
                    <a:pt x="139231" y="0"/>
                    <a:pt x="179388" y="39802"/>
                    <a:pt x="179388" y="88900"/>
                  </a:cubicBezTo>
                  <a:cubicBezTo>
                    <a:pt x="179388" y="137998"/>
                    <a:pt x="139231" y="177800"/>
                    <a:pt x="89694" y="177800"/>
                  </a:cubicBezTo>
                  <a:cubicBezTo>
                    <a:pt x="40157" y="177800"/>
                    <a:pt x="0" y="137998"/>
                    <a:pt x="0" y="88900"/>
                  </a:cubicBezTo>
                  <a:cubicBezTo>
                    <a:pt x="0" y="39802"/>
                    <a:pt x="40157" y="0"/>
                    <a:pt x="89694" y="0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6" name="Freeform 148">
              <a:extLst>
                <a:ext uri="{FF2B5EF4-FFF2-40B4-BE49-F238E27FC236}">
                  <a16:creationId xmlns:a16="http://schemas.microsoft.com/office/drawing/2014/main" id="{60D8778D-F17D-4178-8E2B-A1461AFAA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8063" y="4978400"/>
              <a:ext cx="103188" cy="103188"/>
            </a:xfrm>
            <a:custGeom>
              <a:avLst/>
              <a:gdLst>
                <a:gd name="T0" fmla="*/ 127 w 136"/>
                <a:gd name="T1" fmla="*/ 83 h 136"/>
                <a:gd name="T2" fmla="*/ 53 w 136"/>
                <a:gd name="T3" fmla="*/ 128 h 136"/>
                <a:gd name="T4" fmla="*/ 8 w 136"/>
                <a:gd name="T5" fmla="*/ 54 h 136"/>
                <a:gd name="T6" fmla="*/ 82 w 136"/>
                <a:gd name="T7" fmla="*/ 9 h 136"/>
                <a:gd name="T8" fmla="*/ 127 w 136"/>
                <a:gd name="T9" fmla="*/ 8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>
                  <a:moveTo>
                    <a:pt x="127" y="83"/>
                  </a:moveTo>
                  <a:cubicBezTo>
                    <a:pt x="119" y="116"/>
                    <a:pt x="86" y="136"/>
                    <a:pt x="53" y="128"/>
                  </a:cubicBezTo>
                  <a:cubicBezTo>
                    <a:pt x="20" y="120"/>
                    <a:pt x="0" y="87"/>
                    <a:pt x="8" y="54"/>
                  </a:cubicBezTo>
                  <a:cubicBezTo>
                    <a:pt x="16" y="21"/>
                    <a:pt x="49" y="0"/>
                    <a:pt x="82" y="9"/>
                  </a:cubicBezTo>
                  <a:cubicBezTo>
                    <a:pt x="115" y="17"/>
                    <a:pt x="136" y="50"/>
                    <a:pt x="127" y="83"/>
                  </a:cubicBezTo>
                  <a:close/>
                </a:path>
              </a:pathLst>
            </a:custGeom>
            <a:solidFill>
              <a:srgbClr val="428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7" name="Rectangle 149">
              <a:extLst>
                <a:ext uri="{FF2B5EF4-FFF2-40B4-BE49-F238E27FC236}">
                  <a16:creationId xmlns:a16="http://schemas.microsoft.com/office/drawing/2014/main" id="{976CEC02-5A4B-4818-9CF7-D8C2E1C0A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5613" y="8154988"/>
              <a:ext cx="576263" cy="193675"/>
            </a:xfrm>
            <a:prstGeom prst="rect">
              <a:avLst/>
            </a:prstGeom>
            <a:solidFill>
              <a:srgbClr val="C0C2C6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82CB257A-0CBC-4D57-876C-5D1086C9D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6723" y="7223124"/>
              <a:ext cx="558802" cy="144464"/>
            </a:xfrm>
            <a:custGeom>
              <a:avLst/>
              <a:gdLst>
                <a:gd name="connsiteX0" fmla="*/ 487364 w 558802"/>
                <a:gd name="connsiteY0" fmla="*/ 0 h 144464"/>
                <a:gd name="connsiteX1" fmla="*/ 558802 w 558802"/>
                <a:gd name="connsiteY1" fmla="*/ 72232 h 144464"/>
                <a:gd name="connsiteX2" fmla="*/ 487364 w 558802"/>
                <a:gd name="connsiteY2" fmla="*/ 144464 h 144464"/>
                <a:gd name="connsiteX3" fmla="*/ 415926 w 558802"/>
                <a:gd name="connsiteY3" fmla="*/ 72232 h 144464"/>
                <a:gd name="connsiteX4" fmla="*/ 487364 w 558802"/>
                <a:gd name="connsiteY4" fmla="*/ 0 h 144464"/>
                <a:gd name="connsiteX5" fmla="*/ 280196 w 558802"/>
                <a:gd name="connsiteY5" fmla="*/ 0 h 144464"/>
                <a:gd name="connsiteX6" fmla="*/ 352428 w 558802"/>
                <a:gd name="connsiteY6" fmla="*/ 72232 h 144464"/>
                <a:gd name="connsiteX7" fmla="*/ 280196 w 558802"/>
                <a:gd name="connsiteY7" fmla="*/ 144464 h 144464"/>
                <a:gd name="connsiteX8" fmla="*/ 207964 w 558802"/>
                <a:gd name="connsiteY8" fmla="*/ 72232 h 144464"/>
                <a:gd name="connsiteX9" fmla="*/ 280196 w 558802"/>
                <a:gd name="connsiteY9" fmla="*/ 0 h 144464"/>
                <a:gd name="connsiteX10" fmla="*/ 72232 w 558802"/>
                <a:gd name="connsiteY10" fmla="*/ 0 h 144464"/>
                <a:gd name="connsiteX11" fmla="*/ 144464 w 558802"/>
                <a:gd name="connsiteY11" fmla="*/ 72232 h 144464"/>
                <a:gd name="connsiteX12" fmla="*/ 72232 w 558802"/>
                <a:gd name="connsiteY12" fmla="*/ 144464 h 144464"/>
                <a:gd name="connsiteX13" fmla="*/ 0 w 558802"/>
                <a:gd name="connsiteY13" fmla="*/ 72232 h 144464"/>
                <a:gd name="connsiteX14" fmla="*/ 72232 w 558802"/>
                <a:gd name="connsiteY14" fmla="*/ 0 h 14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8802" h="144464">
                  <a:moveTo>
                    <a:pt x="487364" y="0"/>
                  </a:moveTo>
                  <a:cubicBezTo>
                    <a:pt x="526818" y="0"/>
                    <a:pt x="558802" y="32339"/>
                    <a:pt x="558802" y="72232"/>
                  </a:cubicBezTo>
                  <a:cubicBezTo>
                    <a:pt x="558802" y="112125"/>
                    <a:pt x="526818" y="144464"/>
                    <a:pt x="487364" y="144464"/>
                  </a:cubicBezTo>
                  <a:cubicBezTo>
                    <a:pt x="447910" y="144464"/>
                    <a:pt x="415926" y="112125"/>
                    <a:pt x="415926" y="72232"/>
                  </a:cubicBezTo>
                  <a:cubicBezTo>
                    <a:pt x="415926" y="32339"/>
                    <a:pt x="447910" y="0"/>
                    <a:pt x="487364" y="0"/>
                  </a:cubicBezTo>
                  <a:close/>
                  <a:moveTo>
                    <a:pt x="280196" y="0"/>
                  </a:moveTo>
                  <a:cubicBezTo>
                    <a:pt x="320088" y="0"/>
                    <a:pt x="352428" y="32339"/>
                    <a:pt x="352428" y="72232"/>
                  </a:cubicBezTo>
                  <a:cubicBezTo>
                    <a:pt x="352428" y="112125"/>
                    <a:pt x="320088" y="144464"/>
                    <a:pt x="280196" y="144464"/>
                  </a:cubicBezTo>
                  <a:cubicBezTo>
                    <a:pt x="240304" y="144464"/>
                    <a:pt x="207964" y="112125"/>
                    <a:pt x="207964" y="72232"/>
                  </a:cubicBezTo>
                  <a:cubicBezTo>
                    <a:pt x="207964" y="32339"/>
                    <a:pt x="240304" y="0"/>
                    <a:pt x="280196" y="0"/>
                  </a:cubicBezTo>
                  <a:close/>
                  <a:moveTo>
                    <a:pt x="72232" y="0"/>
                  </a:moveTo>
                  <a:cubicBezTo>
                    <a:pt x="112126" y="0"/>
                    <a:pt x="144464" y="32339"/>
                    <a:pt x="144464" y="72232"/>
                  </a:cubicBezTo>
                  <a:cubicBezTo>
                    <a:pt x="144464" y="112125"/>
                    <a:pt x="112126" y="144464"/>
                    <a:pt x="72232" y="144464"/>
                  </a:cubicBezTo>
                  <a:cubicBezTo>
                    <a:pt x="32340" y="144464"/>
                    <a:pt x="0" y="112125"/>
                    <a:pt x="0" y="72232"/>
                  </a:cubicBezTo>
                  <a:cubicBezTo>
                    <a:pt x="0" y="32339"/>
                    <a:pt x="32340" y="0"/>
                    <a:pt x="722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19" name="Freeform 153">
              <a:extLst>
                <a:ext uri="{FF2B5EF4-FFF2-40B4-BE49-F238E27FC236}">
                  <a16:creationId xmlns:a16="http://schemas.microsoft.com/office/drawing/2014/main" id="{B6D329BD-9916-423C-9F79-3161B3907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5600" y="6365875"/>
              <a:ext cx="304800" cy="200025"/>
            </a:xfrm>
            <a:custGeom>
              <a:avLst/>
              <a:gdLst>
                <a:gd name="T0" fmla="*/ 231 w 402"/>
                <a:gd name="T1" fmla="*/ 0 h 262"/>
                <a:gd name="T2" fmla="*/ 162 w 402"/>
                <a:gd name="T3" fmla="*/ 258 h 262"/>
                <a:gd name="T4" fmla="*/ 231 w 402"/>
                <a:gd name="T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262">
                  <a:moveTo>
                    <a:pt x="231" y="0"/>
                  </a:moveTo>
                  <a:cubicBezTo>
                    <a:pt x="231" y="0"/>
                    <a:pt x="0" y="253"/>
                    <a:pt x="162" y="258"/>
                  </a:cubicBezTo>
                  <a:cubicBezTo>
                    <a:pt x="307" y="262"/>
                    <a:pt x="402" y="148"/>
                    <a:pt x="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0" name="Rectangle 154">
              <a:extLst>
                <a:ext uri="{FF2B5EF4-FFF2-40B4-BE49-F238E27FC236}">
                  <a16:creationId xmlns:a16="http://schemas.microsoft.com/office/drawing/2014/main" id="{A85FD715-A19F-40D5-8755-19620608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5938" y="6981825"/>
              <a:ext cx="196850" cy="288925"/>
            </a:xfrm>
            <a:prstGeom prst="rect">
              <a:avLst/>
            </a:prstGeom>
            <a:solidFill>
              <a:srgbClr val="FBA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1" name="Freeform 155">
              <a:extLst>
                <a:ext uri="{FF2B5EF4-FFF2-40B4-BE49-F238E27FC236}">
                  <a16:creationId xmlns:a16="http://schemas.microsoft.com/office/drawing/2014/main" id="{A1A52E86-B2E8-4520-8BC7-4AA1EFC73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1700" y="6792913"/>
              <a:ext cx="682625" cy="1077913"/>
            </a:xfrm>
            <a:custGeom>
              <a:avLst/>
              <a:gdLst>
                <a:gd name="T0" fmla="*/ 412 w 898"/>
                <a:gd name="T1" fmla="*/ 1416 h 1416"/>
                <a:gd name="T2" fmla="*/ 0 w 898"/>
                <a:gd name="T3" fmla="*/ 689 h 1416"/>
                <a:gd name="T4" fmla="*/ 427 w 898"/>
                <a:gd name="T5" fmla="*/ 0 h 1416"/>
                <a:gd name="T6" fmla="*/ 898 w 898"/>
                <a:gd name="T7" fmla="*/ 248 h 1416"/>
                <a:gd name="T8" fmla="*/ 412 w 898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416">
                  <a:moveTo>
                    <a:pt x="412" y="1416"/>
                  </a:moveTo>
                  <a:lnTo>
                    <a:pt x="0" y="689"/>
                  </a:lnTo>
                  <a:lnTo>
                    <a:pt x="427" y="0"/>
                  </a:lnTo>
                  <a:lnTo>
                    <a:pt x="898" y="248"/>
                  </a:lnTo>
                  <a:lnTo>
                    <a:pt x="412" y="1416"/>
                  </a:lnTo>
                  <a:close/>
                </a:path>
              </a:pathLst>
            </a:custGeom>
            <a:solidFill>
              <a:srgbClr val="EA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89FE9C3-6778-4A74-A570-E4D13E8FD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2076" y="9955213"/>
              <a:ext cx="1001712" cy="1944688"/>
            </a:xfrm>
            <a:custGeom>
              <a:avLst/>
              <a:gdLst>
                <a:gd name="connsiteX0" fmla="*/ 585110 w 1001712"/>
                <a:gd name="connsiteY0" fmla="*/ 0 h 1944688"/>
                <a:gd name="connsiteX1" fmla="*/ 1001712 w 1001712"/>
                <a:gd name="connsiteY1" fmla="*/ 0 h 1944688"/>
                <a:gd name="connsiteX2" fmla="*/ 948302 w 1001712"/>
                <a:gd name="connsiteY2" fmla="*/ 1944688 h 1944688"/>
                <a:gd name="connsiteX3" fmla="*/ 642336 w 1001712"/>
                <a:gd name="connsiteY3" fmla="*/ 1944688 h 1944688"/>
                <a:gd name="connsiteX4" fmla="*/ 629364 w 1001712"/>
                <a:gd name="connsiteY4" fmla="*/ 1501883 h 1944688"/>
                <a:gd name="connsiteX5" fmla="*/ 568324 w 1001712"/>
                <a:gd name="connsiteY5" fmla="*/ 820177 h 1944688"/>
                <a:gd name="connsiteX6" fmla="*/ 0 w 1001712"/>
                <a:gd name="connsiteY6" fmla="*/ 0 h 1944688"/>
                <a:gd name="connsiteX7" fmla="*/ 415074 w 1001712"/>
                <a:gd name="connsiteY7" fmla="*/ 0 h 1944688"/>
                <a:gd name="connsiteX8" fmla="*/ 431800 w 1001712"/>
                <a:gd name="connsiteY8" fmla="*/ 820177 h 1944688"/>
                <a:gd name="connsiteX9" fmla="*/ 370982 w 1001712"/>
                <a:gd name="connsiteY9" fmla="*/ 1501883 h 1944688"/>
                <a:gd name="connsiteX10" fmla="*/ 358058 w 1001712"/>
                <a:gd name="connsiteY10" fmla="*/ 1944688 h 1944688"/>
                <a:gd name="connsiteX11" fmla="*/ 53214 w 1001712"/>
                <a:gd name="connsiteY11" fmla="*/ 1944688 h 194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712" h="1944688">
                  <a:moveTo>
                    <a:pt x="585110" y="0"/>
                  </a:moveTo>
                  <a:lnTo>
                    <a:pt x="1001712" y="0"/>
                  </a:lnTo>
                  <a:lnTo>
                    <a:pt x="948302" y="1944688"/>
                  </a:lnTo>
                  <a:lnTo>
                    <a:pt x="642336" y="1944688"/>
                  </a:lnTo>
                  <a:lnTo>
                    <a:pt x="629364" y="1501883"/>
                  </a:lnTo>
                  <a:cubicBezTo>
                    <a:pt x="629364" y="1501883"/>
                    <a:pt x="568324" y="1282764"/>
                    <a:pt x="568324" y="820177"/>
                  </a:cubicBezTo>
                  <a:close/>
                  <a:moveTo>
                    <a:pt x="0" y="0"/>
                  </a:moveTo>
                  <a:lnTo>
                    <a:pt x="415074" y="0"/>
                  </a:lnTo>
                  <a:lnTo>
                    <a:pt x="431800" y="820177"/>
                  </a:lnTo>
                  <a:cubicBezTo>
                    <a:pt x="431800" y="1282764"/>
                    <a:pt x="370982" y="1501883"/>
                    <a:pt x="370982" y="1501883"/>
                  </a:cubicBezTo>
                  <a:lnTo>
                    <a:pt x="358058" y="1944688"/>
                  </a:lnTo>
                  <a:lnTo>
                    <a:pt x="53214" y="1944688"/>
                  </a:lnTo>
                  <a:close/>
                </a:path>
              </a:pathLst>
            </a:custGeom>
            <a:solidFill>
              <a:srgbClr val="FBA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3" name="Freeform 159">
              <a:extLst>
                <a:ext uri="{FF2B5EF4-FFF2-40B4-BE49-F238E27FC236}">
                  <a16:creationId xmlns:a16="http://schemas.microsoft.com/office/drawing/2014/main" id="{40703153-E8A7-4B1B-B8E6-FCA8B1C0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3900" y="7270750"/>
              <a:ext cx="1797050" cy="1587500"/>
            </a:xfrm>
            <a:custGeom>
              <a:avLst/>
              <a:gdLst>
                <a:gd name="T0" fmla="*/ 2161 w 2361"/>
                <a:gd name="T1" fmla="*/ 2051 h 2085"/>
                <a:gd name="T2" fmla="*/ 2335 w 2361"/>
                <a:gd name="T3" fmla="*/ 600 h 2085"/>
                <a:gd name="T4" fmla="*/ 2025 w 2361"/>
                <a:gd name="T5" fmla="*/ 109 h 2085"/>
                <a:gd name="T6" fmla="*/ 1704 w 2361"/>
                <a:gd name="T7" fmla="*/ 0 h 2085"/>
                <a:gd name="T8" fmla="*/ 1344 w 2361"/>
                <a:gd name="T9" fmla="*/ 0 h 2085"/>
                <a:gd name="T10" fmla="*/ 910 w 2361"/>
                <a:gd name="T11" fmla="*/ 147 h 2085"/>
                <a:gd name="T12" fmla="*/ 553 w 2361"/>
                <a:gd name="T13" fmla="*/ 456 h 2085"/>
                <a:gd name="T14" fmla="*/ 82 w 2361"/>
                <a:gd name="T15" fmla="*/ 1386 h 2085"/>
                <a:gd name="T16" fmla="*/ 299 w 2361"/>
                <a:gd name="T17" fmla="*/ 1740 h 2085"/>
                <a:gd name="T18" fmla="*/ 848 w 2361"/>
                <a:gd name="T19" fmla="*/ 1740 h 2085"/>
                <a:gd name="T20" fmla="*/ 888 w 2361"/>
                <a:gd name="T21" fmla="*/ 2076 h 2085"/>
                <a:gd name="T22" fmla="*/ 881 w 2361"/>
                <a:gd name="T23" fmla="*/ 2085 h 2085"/>
                <a:gd name="T24" fmla="*/ 2194 w 2361"/>
                <a:gd name="T25" fmla="*/ 2085 h 2085"/>
                <a:gd name="T26" fmla="*/ 2161 w 2361"/>
                <a:gd name="T27" fmla="*/ 2051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1" h="2085">
                  <a:moveTo>
                    <a:pt x="2161" y="2051"/>
                  </a:moveTo>
                  <a:lnTo>
                    <a:pt x="2335" y="600"/>
                  </a:lnTo>
                  <a:cubicBezTo>
                    <a:pt x="2361" y="383"/>
                    <a:pt x="2232" y="178"/>
                    <a:pt x="2025" y="109"/>
                  </a:cubicBezTo>
                  <a:lnTo>
                    <a:pt x="1704" y="0"/>
                  </a:lnTo>
                  <a:lnTo>
                    <a:pt x="1344" y="0"/>
                  </a:lnTo>
                  <a:lnTo>
                    <a:pt x="910" y="147"/>
                  </a:lnTo>
                  <a:cubicBezTo>
                    <a:pt x="755" y="199"/>
                    <a:pt x="627" y="310"/>
                    <a:pt x="553" y="456"/>
                  </a:cubicBezTo>
                  <a:lnTo>
                    <a:pt x="82" y="1386"/>
                  </a:lnTo>
                  <a:cubicBezTo>
                    <a:pt x="0" y="1548"/>
                    <a:pt x="117" y="1740"/>
                    <a:pt x="299" y="1740"/>
                  </a:cubicBezTo>
                  <a:lnTo>
                    <a:pt x="848" y="1740"/>
                  </a:lnTo>
                  <a:lnTo>
                    <a:pt x="888" y="2076"/>
                  </a:lnTo>
                  <a:cubicBezTo>
                    <a:pt x="888" y="2076"/>
                    <a:pt x="885" y="2079"/>
                    <a:pt x="881" y="2085"/>
                  </a:cubicBezTo>
                  <a:lnTo>
                    <a:pt x="2194" y="2085"/>
                  </a:lnTo>
                  <a:cubicBezTo>
                    <a:pt x="2174" y="2063"/>
                    <a:pt x="2161" y="2051"/>
                    <a:pt x="2161" y="2051"/>
                  </a:cubicBezTo>
                  <a:close/>
                </a:path>
              </a:pathLst>
            </a:custGeom>
            <a:solidFill>
              <a:srgbClr val="EA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4" name="Freeform 160">
              <a:extLst>
                <a:ext uri="{FF2B5EF4-FFF2-40B4-BE49-F238E27FC236}">
                  <a16:creationId xmlns:a16="http://schemas.microsoft.com/office/drawing/2014/main" id="{D3716336-A349-4907-8BE1-5E1F9C6A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0513" y="6373813"/>
              <a:ext cx="746125" cy="782638"/>
            </a:xfrm>
            <a:custGeom>
              <a:avLst/>
              <a:gdLst>
                <a:gd name="T0" fmla="*/ 837 w 980"/>
                <a:gd name="T1" fmla="*/ 697 h 1028"/>
                <a:gd name="T2" fmla="*/ 156 w 980"/>
                <a:gd name="T3" fmla="*/ 822 h 1028"/>
                <a:gd name="T4" fmla="*/ 97 w 980"/>
                <a:gd name="T5" fmla="*/ 391 h 1028"/>
                <a:gd name="T6" fmla="*/ 71 w 980"/>
                <a:gd name="T7" fmla="*/ 308 h 1028"/>
                <a:gd name="T8" fmla="*/ 246 w 980"/>
                <a:gd name="T9" fmla="*/ 180 h 1028"/>
                <a:gd name="T10" fmla="*/ 800 w 980"/>
                <a:gd name="T11" fmla="*/ 142 h 1028"/>
                <a:gd name="T12" fmla="*/ 837 w 980"/>
                <a:gd name="T13" fmla="*/ 69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1028">
                  <a:moveTo>
                    <a:pt x="837" y="697"/>
                  </a:moveTo>
                  <a:cubicBezTo>
                    <a:pt x="734" y="815"/>
                    <a:pt x="391" y="1028"/>
                    <a:pt x="156" y="822"/>
                  </a:cubicBezTo>
                  <a:cubicBezTo>
                    <a:pt x="0" y="685"/>
                    <a:pt x="20" y="534"/>
                    <a:pt x="97" y="391"/>
                  </a:cubicBezTo>
                  <a:cubicBezTo>
                    <a:pt x="105" y="377"/>
                    <a:pt x="64" y="341"/>
                    <a:pt x="71" y="308"/>
                  </a:cubicBezTo>
                  <a:cubicBezTo>
                    <a:pt x="86" y="240"/>
                    <a:pt x="172" y="273"/>
                    <a:pt x="246" y="180"/>
                  </a:cubicBezTo>
                  <a:cubicBezTo>
                    <a:pt x="381" y="10"/>
                    <a:pt x="637" y="0"/>
                    <a:pt x="800" y="142"/>
                  </a:cubicBezTo>
                  <a:cubicBezTo>
                    <a:pt x="963" y="285"/>
                    <a:pt x="980" y="533"/>
                    <a:pt x="837" y="697"/>
                  </a:cubicBezTo>
                  <a:close/>
                </a:path>
              </a:pathLst>
            </a:custGeom>
            <a:solidFill>
              <a:srgbClr val="FF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536A65A-A777-4DEF-A52F-9E3D9F8B8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1376" y="6684963"/>
              <a:ext cx="2065336" cy="1911350"/>
            </a:xfrm>
            <a:custGeom>
              <a:avLst/>
              <a:gdLst>
                <a:gd name="connsiteX0" fmla="*/ 77624 w 2065336"/>
                <a:gd name="connsiteY0" fmla="*/ 1381125 h 1911350"/>
                <a:gd name="connsiteX1" fmla="*/ 350836 w 2065336"/>
                <a:gd name="connsiteY1" fmla="*/ 1911350 h 1911350"/>
                <a:gd name="connsiteX2" fmla="*/ 194064 w 2065336"/>
                <a:gd name="connsiteY2" fmla="*/ 1911350 h 1911350"/>
                <a:gd name="connsiteX3" fmla="*/ 0 w 2065336"/>
                <a:gd name="connsiteY3" fmla="*/ 1535012 h 1911350"/>
                <a:gd name="connsiteX4" fmla="*/ 906462 w 2065336"/>
                <a:gd name="connsiteY4" fmla="*/ 501650 h 1911350"/>
                <a:gd name="connsiteX5" fmla="*/ 1179512 w 2065336"/>
                <a:gd name="connsiteY5" fmla="*/ 501650 h 1911350"/>
                <a:gd name="connsiteX6" fmla="*/ 1179512 w 2065336"/>
                <a:gd name="connsiteY6" fmla="*/ 585788 h 1911350"/>
                <a:gd name="connsiteX7" fmla="*/ 906462 w 2065336"/>
                <a:gd name="connsiteY7" fmla="*/ 585788 h 1911350"/>
                <a:gd name="connsiteX8" fmla="*/ 1714326 w 2065336"/>
                <a:gd name="connsiteY8" fmla="*/ 0 h 1911350"/>
                <a:gd name="connsiteX9" fmla="*/ 2065336 w 2065336"/>
                <a:gd name="connsiteY9" fmla="*/ 168551 h 1911350"/>
                <a:gd name="connsiteX10" fmla="*/ 2012800 w 2065336"/>
                <a:gd name="connsiteY10" fmla="*/ 296863 h 1911350"/>
                <a:gd name="connsiteX11" fmla="*/ 1654174 w 2065336"/>
                <a:gd name="connsiteY11" fmla="*/ 108571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5336" h="1911350">
                  <a:moveTo>
                    <a:pt x="77624" y="1381125"/>
                  </a:moveTo>
                  <a:lnTo>
                    <a:pt x="350836" y="1911350"/>
                  </a:lnTo>
                  <a:lnTo>
                    <a:pt x="194064" y="1911350"/>
                  </a:lnTo>
                  <a:lnTo>
                    <a:pt x="0" y="1535012"/>
                  </a:lnTo>
                  <a:close/>
                  <a:moveTo>
                    <a:pt x="906462" y="501650"/>
                  </a:moveTo>
                  <a:lnTo>
                    <a:pt x="1179512" y="501650"/>
                  </a:lnTo>
                  <a:lnTo>
                    <a:pt x="1179512" y="585788"/>
                  </a:lnTo>
                  <a:lnTo>
                    <a:pt x="906462" y="585788"/>
                  </a:lnTo>
                  <a:close/>
                  <a:moveTo>
                    <a:pt x="1714326" y="0"/>
                  </a:moveTo>
                  <a:lnTo>
                    <a:pt x="2065336" y="168551"/>
                  </a:lnTo>
                  <a:lnTo>
                    <a:pt x="2012800" y="296863"/>
                  </a:lnTo>
                  <a:lnTo>
                    <a:pt x="1654174" y="108571"/>
                  </a:lnTo>
                  <a:close/>
                </a:path>
              </a:pathLst>
            </a:custGeom>
            <a:solidFill>
              <a:srgbClr val="A5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6" name="Freeform 162">
              <a:extLst>
                <a:ext uri="{FF2B5EF4-FFF2-40B4-BE49-F238E27FC236}">
                  <a16:creationId xmlns:a16="http://schemas.microsoft.com/office/drawing/2014/main" id="{C2134216-982C-4253-862A-DA56FB12E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2050" y="8858250"/>
              <a:ext cx="1536700" cy="1219200"/>
            </a:xfrm>
            <a:custGeom>
              <a:avLst/>
              <a:gdLst>
                <a:gd name="T0" fmla="*/ 1620 w 2020"/>
                <a:gd name="T1" fmla="*/ 0 h 1602"/>
                <a:gd name="T2" fmla="*/ 307 w 2020"/>
                <a:gd name="T3" fmla="*/ 0 h 1602"/>
                <a:gd name="T4" fmla="*/ 25 w 2020"/>
                <a:gd name="T5" fmla="*/ 1094 h 1602"/>
                <a:gd name="T6" fmla="*/ 81 w 2020"/>
                <a:gd name="T7" fmla="*/ 1602 h 1602"/>
                <a:gd name="T8" fmla="*/ 1941 w 2020"/>
                <a:gd name="T9" fmla="*/ 1602 h 1602"/>
                <a:gd name="T10" fmla="*/ 1998 w 2020"/>
                <a:gd name="T11" fmla="*/ 1093 h 1602"/>
                <a:gd name="T12" fmla="*/ 1620 w 2020"/>
                <a:gd name="T13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0" h="1602">
                  <a:moveTo>
                    <a:pt x="1620" y="0"/>
                  </a:moveTo>
                  <a:lnTo>
                    <a:pt x="307" y="0"/>
                  </a:lnTo>
                  <a:cubicBezTo>
                    <a:pt x="261" y="60"/>
                    <a:pt x="0" y="435"/>
                    <a:pt x="25" y="1094"/>
                  </a:cubicBezTo>
                  <a:lnTo>
                    <a:pt x="81" y="1602"/>
                  </a:lnTo>
                  <a:lnTo>
                    <a:pt x="1941" y="1602"/>
                  </a:lnTo>
                  <a:lnTo>
                    <a:pt x="1998" y="1093"/>
                  </a:lnTo>
                  <a:cubicBezTo>
                    <a:pt x="2020" y="492"/>
                    <a:pt x="1720" y="110"/>
                    <a:pt x="1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68839FD7-37D0-4719-9F87-2934A585F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6050" y="11899900"/>
              <a:ext cx="893762" cy="490538"/>
            </a:xfrm>
            <a:custGeom>
              <a:avLst/>
              <a:gdLst>
                <a:gd name="connsiteX0" fmla="*/ 588962 w 893762"/>
                <a:gd name="connsiteY0" fmla="*/ 0 h 490538"/>
                <a:gd name="connsiteX1" fmla="*/ 893762 w 893762"/>
                <a:gd name="connsiteY1" fmla="*/ 0 h 490538"/>
                <a:gd name="connsiteX2" fmla="*/ 893762 w 893762"/>
                <a:gd name="connsiteY2" fmla="*/ 429790 h 490538"/>
                <a:gd name="connsiteX3" fmla="*/ 833716 w 893762"/>
                <a:gd name="connsiteY3" fmla="*/ 490538 h 490538"/>
                <a:gd name="connsiteX4" fmla="*/ 649770 w 893762"/>
                <a:gd name="connsiteY4" fmla="*/ 490538 h 490538"/>
                <a:gd name="connsiteX5" fmla="*/ 588962 w 893762"/>
                <a:gd name="connsiteY5" fmla="*/ 429790 h 490538"/>
                <a:gd name="connsiteX6" fmla="*/ 0 w 893762"/>
                <a:gd name="connsiteY6" fmla="*/ 0 h 490538"/>
                <a:gd name="connsiteX7" fmla="*/ 304800 w 893762"/>
                <a:gd name="connsiteY7" fmla="*/ 0 h 490538"/>
                <a:gd name="connsiteX8" fmla="*/ 304800 w 893762"/>
                <a:gd name="connsiteY8" fmla="*/ 429790 h 490538"/>
                <a:gd name="connsiteX9" fmla="*/ 244752 w 893762"/>
                <a:gd name="connsiteY9" fmla="*/ 490538 h 490538"/>
                <a:gd name="connsiteX10" fmla="*/ 60048 w 893762"/>
                <a:gd name="connsiteY10" fmla="*/ 490538 h 490538"/>
                <a:gd name="connsiteX11" fmla="*/ 0 w 893762"/>
                <a:gd name="connsiteY11" fmla="*/ 429790 h 49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3762" h="490538">
                  <a:moveTo>
                    <a:pt x="588962" y="0"/>
                  </a:moveTo>
                  <a:lnTo>
                    <a:pt x="893762" y="0"/>
                  </a:lnTo>
                  <a:lnTo>
                    <a:pt x="893762" y="429790"/>
                  </a:lnTo>
                  <a:cubicBezTo>
                    <a:pt x="893762" y="463202"/>
                    <a:pt x="867160" y="490538"/>
                    <a:pt x="833716" y="490538"/>
                  </a:cubicBezTo>
                  <a:lnTo>
                    <a:pt x="649770" y="490538"/>
                  </a:lnTo>
                  <a:cubicBezTo>
                    <a:pt x="616326" y="490538"/>
                    <a:pt x="588962" y="463202"/>
                    <a:pt x="588962" y="429790"/>
                  </a:cubicBez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429790"/>
                  </a:lnTo>
                  <a:cubicBezTo>
                    <a:pt x="304800" y="463202"/>
                    <a:pt x="277436" y="490538"/>
                    <a:pt x="244752" y="490538"/>
                  </a:cubicBezTo>
                  <a:lnTo>
                    <a:pt x="60048" y="490538"/>
                  </a:lnTo>
                  <a:cubicBezTo>
                    <a:pt x="26604" y="490538"/>
                    <a:pt x="0" y="463202"/>
                    <a:pt x="0" y="429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F70B76E8-61AE-4866-BCF3-EA9B9BD18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6050" y="11899900"/>
              <a:ext cx="893762" cy="490538"/>
            </a:xfrm>
            <a:custGeom>
              <a:avLst/>
              <a:gdLst>
                <a:gd name="connsiteX0" fmla="*/ 588962 w 893762"/>
                <a:gd name="connsiteY0" fmla="*/ 0 h 490538"/>
                <a:gd name="connsiteX1" fmla="*/ 893762 w 893762"/>
                <a:gd name="connsiteY1" fmla="*/ 0 h 490538"/>
                <a:gd name="connsiteX2" fmla="*/ 893762 w 893762"/>
                <a:gd name="connsiteY2" fmla="*/ 165290 h 490538"/>
                <a:gd name="connsiteX3" fmla="*/ 801030 w 893762"/>
                <a:gd name="connsiteY3" fmla="*/ 267358 h 490538"/>
                <a:gd name="connsiteX4" fmla="*/ 794950 w 893762"/>
                <a:gd name="connsiteY4" fmla="*/ 273452 h 490538"/>
                <a:gd name="connsiteX5" fmla="*/ 769106 w 893762"/>
                <a:gd name="connsiteY5" fmla="*/ 490538 h 490538"/>
                <a:gd name="connsiteX6" fmla="*/ 714380 w 893762"/>
                <a:gd name="connsiteY6" fmla="*/ 490538 h 490538"/>
                <a:gd name="connsiteX7" fmla="*/ 688536 w 893762"/>
                <a:gd name="connsiteY7" fmla="*/ 273452 h 490538"/>
                <a:gd name="connsiteX8" fmla="*/ 682456 w 893762"/>
                <a:gd name="connsiteY8" fmla="*/ 267358 h 490538"/>
                <a:gd name="connsiteX9" fmla="*/ 588962 w 893762"/>
                <a:gd name="connsiteY9" fmla="*/ 165290 h 490538"/>
                <a:gd name="connsiteX10" fmla="*/ 0 w 893762"/>
                <a:gd name="connsiteY10" fmla="*/ 0 h 490538"/>
                <a:gd name="connsiteX11" fmla="*/ 304800 w 893762"/>
                <a:gd name="connsiteY11" fmla="*/ 0 h 490538"/>
                <a:gd name="connsiteX12" fmla="*/ 304800 w 893762"/>
                <a:gd name="connsiteY12" fmla="*/ 165290 h 490538"/>
                <a:gd name="connsiteX13" fmla="*/ 212068 w 893762"/>
                <a:gd name="connsiteY13" fmla="*/ 267358 h 490538"/>
                <a:gd name="connsiteX14" fmla="*/ 205988 w 893762"/>
                <a:gd name="connsiteY14" fmla="*/ 273452 h 490538"/>
                <a:gd name="connsiteX15" fmla="*/ 182424 w 893762"/>
                <a:gd name="connsiteY15" fmla="*/ 490538 h 490538"/>
                <a:gd name="connsiteX16" fmla="*/ 122376 w 893762"/>
                <a:gd name="connsiteY16" fmla="*/ 490538 h 490538"/>
                <a:gd name="connsiteX17" fmla="*/ 98812 w 893762"/>
                <a:gd name="connsiteY17" fmla="*/ 273452 h 490538"/>
                <a:gd name="connsiteX18" fmla="*/ 92732 w 893762"/>
                <a:gd name="connsiteY18" fmla="*/ 267358 h 490538"/>
                <a:gd name="connsiteX19" fmla="*/ 0 w 893762"/>
                <a:gd name="connsiteY19" fmla="*/ 165290 h 49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3762" h="490538">
                  <a:moveTo>
                    <a:pt x="588962" y="0"/>
                  </a:moveTo>
                  <a:lnTo>
                    <a:pt x="893762" y="0"/>
                  </a:lnTo>
                  <a:lnTo>
                    <a:pt x="893762" y="165290"/>
                  </a:lnTo>
                  <a:cubicBezTo>
                    <a:pt x="893762" y="217086"/>
                    <a:pt x="852718" y="267358"/>
                    <a:pt x="801030" y="267358"/>
                  </a:cubicBezTo>
                  <a:cubicBezTo>
                    <a:pt x="797990" y="267358"/>
                    <a:pt x="794950" y="269644"/>
                    <a:pt x="794950" y="273452"/>
                  </a:cubicBezTo>
                  <a:lnTo>
                    <a:pt x="769106" y="490538"/>
                  </a:lnTo>
                  <a:lnTo>
                    <a:pt x="714380" y="490538"/>
                  </a:lnTo>
                  <a:lnTo>
                    <a:pt x="688536" y="273452"/>
                  </a:lnTo>
                  <a:cubicBezTo>
                    <a:pt x="688536" y="269644"/>
                    <a:pt x="685496" y="267358"/>
                    <a:pt x="682456" y="267358"/>
                  </a:cubicBezTo>
                  <a:cubicBezTo>
                    <a:pt x="630768" y="267358"/>
                    <a:pt x="588962" y="217086"/>
                    <a:pt x="588962" y="165290"/>
                  </a:cubicBez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165290"/>
                  </a:lnTo>
                  <a:cubicBezTo>
                    <a:pt x="304800" y="217086"/>
                    <a:pt x="262994" y="267358"/>
                    <a:pt x="212068" y="267358"/>
                  </a:cubicBezTo>
                  <a:cubicBezTo>
                    <a:pt x="208268" y="267358"/>
                    <a:pt x="205988" y="269644"/>
                    <a:pt x="205988" y="273452"/>
                  </a:cubicBezTo>
                  <a:lnTo>
                    <a:pt x="182424" y="490538"/>
                  </a:lnTo>
                  <a:lnTo>
                    <a:pt x="122376" y="490538"/>
                  </a:lnTo>
                  <a:lnTo>
                    <a:pt x="98812" y="273452"/>
                  </a:lnTo>
                  <a:cubicBezTo>
                    <a:pt x="98812" y="269644"/>
                    <a:pt x="96532" y="267358"/>
                    <a:pt x="92732" y="267358"/>
                  </a:cubicBezTo>
                  <a:cubicBezTo>
                    <a:pt x="41806" y="267358"/>
                    <a:pt x="0" y="217086"/>
                    <a:pt x="0" y="165290"/>
                  </a:cubicBezTo>
                  <a:close/>
                </a:path>
              </a:pathLst>
            </a:custGeom>
            <a:solidFill>
              <a:srgbClr val="EA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29" name="Freeform 167">
              <a:extLst>
                <a:ext uri="{FF2B5EF4-FFF2-40B4-BE49-F238E27FC236}">
                  <a16:creationId xmlns:a16="http://schemas.microsoft.com/office/drawing/2014/main" id="{7247E074-90BF-44B5-835A-5FC7F4A9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3900" y="8220075"/>
              <a:ext cx="311150" cy="376238"/>
            </a:xfrm>
            <a:custGeom>
              <a:avLst/>
              <a:gdLst>
                <a:gd name="T0" fmla="*/ 82 w 408"/>
                <a:gd name="T1" fmla="*/ 140 h 494"/>
                <a:gd name="T2" fmla="*/ 299 w 408"/>
                <a:gd name="T3" fmla="*/ 494 h 494"/>
                <a:gd name="T4" fmla="*/ 408 w 408"/>
                <a:gd name="T5" fmla="*/ 494 h 494"/>
                <a:gd name="T6" fmla="*/ 153 w 408"/>
                <a:gd name="T7" fmla="*/ 0 h 494"/>
                <a:gd name="T8" fmla="*/ 82 w 408"/>
                <a:gd name="T9" fmla="*/ 14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494">
                  <a:moveTo>
                    <a:pt x="82" y="140"/>
                  </a:moveTo>
                  <a:cubicBezTo>
                    <a:pt x="0" y="302"/>
                    <a:pt x="117" y="494"/>
                    <a:pt x="299" y="494"/>
                  </a:cubicBezTo>
                  <a:lnTo>
                    <a:pt x="408" y="494"/>
                  </a:lnTo>
                  <a:lnTo>
                    <a:pt x="153" y="0"/>
                  </a:lnTo>
                  <a:lnTo>
                    <a:pt x="82" y="140"/>
                  </a:lnTo>
                  <a:close/>
                </a:path>
              </a:pathLst>
            </a:custGeom>
            <a:solidFill>
              <a:srgbClr val="FF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0" name="Freeform 169">
              <a:extLst>
                <a:ext uri="{FF2B5EF4-FFF2-40B4-BE49-F238E27FC236}">
                  <a16:creationId xmlns:a16="http://schemas.microsoft.com/office/drawing/2014/main" id="{CAB1B1D1-2A2C-4243-BA6B-2ED0CF7F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263" y="5551488"/>
              <a:ext cx="955675" cy="1301750"/>
            </a:xfrm>
            <a:custGeom>
              <a:avLst/>
              <a:gdLst>
                <a:gd name="T0" fmla="*/ 1178 w 1256"/>
                <a:gd name="T1" fmla="*/ 1425 h 1712"/>
                <a:gd name="T2" fmla="*/ 503 w 1256"/>
                <a:gd name="T3" fmla="*/ 483 h 1712"/>
                <a:gd name="T4" fmla="*/ 465 w 1256"/>
                <a:gd name="T5" fmla="*/ 222 h 1712"/>
                <a:gd name="T6" fmla="*/ 416 w 1256"/>
                <a:gd name="T7" fmla="*/ 151 h 1712"/>
                <a:gd name="T8" fmla="*/ 158 w 1256"/>
                <a:gd name="T9" fmla="*/ 13 h 1712"/>
                <a:gd name="T10" fmla="*/ 129 w 1256"/>
                <a:gd name="T11" fmla="*/ 49 h 1712"/>
                <a:gd name="T12" fmla="*/ 69 w 1256"/>
                <a:gd name="T13" fmla="*/ 19 h 1712"/>
                <a:gd name="T14" fmla="*/ 37 w 1256"/>
                <a:gd name="T15" fmla="*/ 50 h 1712"/>
                <a:gd name="T16" fmla="*/ 63 w 1256"/>
                <a:gd name="T17" fmla="*/ 90 h 1712"/>
                <a:gd name="T18" fmla="*/ 39 w 1256"/>
                <a:gd name="T19" fmla="*/ 78 h 1712"/>
                <a:gd name="T20" fmla="*/ 6 w 1256"/>
                <a:gd name="T21" fmla="*/ 106 h 1712"/>
                <a:gd name="T22" fmla="*/ 241 w 1256"/>
                <a:gd name="T23" fmla="*/ 312 h 1712"/>
                <a:gd name="T24" fmla="*/ 241 w 1256"/>
                <a:gd name="T25" fmla="*/ 437 h 1712"/>
                <a:gd name="T26" fmla="*/ 180 w 1256"/>
                <a:gd name="T27" fmla="*/ 420 h 1712"/>
                <a:gd name="T28" fmla="*/ 89 w 1256"/>
                <a:gd name="T29" fmla="*/ 336 h 1712"/>
                <a:gd name="T30" fmla="*/ 58 w 1256"/>
                <a:gd name="T31" fmla="*/ 374 h 1712"/>
                <a:gd name="T32" fmla="*/ 90 w 1256"/>
                <a:gd name="T33" fmla="*/ 452 h 1712"/>
                <a:gd name="T34" fmla="*/ 265 w 1256"/>
                <a:gd name="T35" fmla="*/ 592 h 1712"/>
                <a:gd name="T36" fmla="*/ 319 w 1256"/>
                <a:gd name="T37" fmla="*/ 602 h 1712"/>
                <a:gd name="T38" fmla="*/ 767 w 1256"/>
                <a:gd name="T39" fmla="*/ 1490 h 1712"/>
                <a:gd name="T40" fmla="*/ 1228 w 1256"/>
                <a:gd name="T41" fmla="*/ 1712 h 1712"/>
                <a:gd name="T42" fmla="*/ 1178 w 1256"/>
                <a:gd name="T43" fmla="*/ 1425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6" h="1712">
                  <a:moveTo>
                    <a:pt x="1178" y="1425"/>
                  </a:moveTo>
                  <a:lnTo>
                    <a:pt x="503" y="483"/>
                  </a:lnTo>
                  <a:lnTo>
                    <a:pt x="465" y="222"/>
                  </a:lnTo>
                  <a:cubicBezTo>
                    <a:pt x="461" y="192"/>
                    <a:pt x="443" y="165"/>
                    <a:pt x="416" y="151"/>
                  </a:cubicBezTo>
                  <a:lnTo>
                    <a:pt x="158" y="13"/>
                  </a:lnTo>
                  <a:cubicBezTo>
                    <a:pt x="135" y="0"/>
                    <a:pt x="112" y="29"/>
                    <a:pt x="129" y="49"/>
                  </a:cubicBezTo>
                  <a:lnTo>
                    <a:pt x="69" y="19"/>
                  </a:lnTo>
                  <a:cubicBezTo>
                    <a:pt x="49" y="9"/>
                    <a:pt x="28" y="30"/>
                    <a:pt x="37" y="50"/>
                  </a:cubicBezTo>
                  <a:cubicBezTo>
                    <a:pt x="48" y="73"/>
                    <a:pt x="63" y="90"/>
                    <a:pt x="63" y="90"/>
                  </a:cubicBezTo>
                  <a:lnTo>
                    <a:pt x="39" y="78"/>
                  </a:lnTo>
                  <a:cubicBezTo>
                    <a:pt x="21" y="69"/>
                    <a:pt x="0" y="86"/>
                    <a:pt x="6" y="106"/>
                  </a:cubicBezTo>
                  <a:cubicBezTo>
                    <a:pt x="52" y="256"/>
                    <a:pt x="241" y="312"/>
                    <a:pt x="241" y="312"/>
                  </a:cubicBezTo>
                  <a:lnTo>
                    <a:pt x="241" y="437"/>
                  </a:lnTo>
                  <a:lnTo>
                    <a:pt x="180" y="420"/>
                  </a:lnTo>
                  <a:cubicBezTo>
                    <a:pt x="168" y="364"/>
                    <a:pt x="124" y="343"/>
                    <a:pt x="89" y="336"/>
                  </a:cubicBezTo>
                  <a:cubicBezTo>
                    <a:pt x="67" y="331"/>
                    <a:pt x="49" y="354"/>
                    <a:pt x="58" y="374"/>
                  </a:cubicBezTo>
                  <a:lnTo>
                    <a:pt x="90" y="452"/>
                  </a:lnTo>
                  <a:cubicBezTo>
                    <a:pt x="121" y="526"/>
                    <a:pt x="187" y="578"/>
                    <a:pt x="265" y="592"/>
                  </a:cubicBezTo>
                  <a:lnTo>
                    <a:pt x="319" y="602"/>
                  </a:lnTo>
                  <a:lnTo>
                    <a:pt x="767" y="1490"/>
                  </a:lnTo>
                  <a:lnTo>
                    <a:pt x="1228" y="1712"/>
                  </a:lnTo>
                  <a:cubicBezTo>
                    <a:pt x="1256" y="1614"/>
                    <a:pt x="1238" y="1508"/>
                    <a:pt x="1178" y="1425"/>
                  </a:cubicBezTo>
                  <a:close/>
                </a:path>
              </a:pathLst>
            </a:custGeom>
            <a:solidFill>
              <a:srgbClr val="FFB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1" name="Freeform 170">
              <a:extLst>
                <a:ext uri="{FF2B5EF4-FFF2-40B4-BE49-F238E27FC236}">
                  <a16:creationId xmlns:a16="http://schemas.microsoft.com/office/drawing/2014/main" id="{DC4F1FC1-780B-426B-A097-B1C67062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050" y="6281738"/>
              <a:ext cx="1325563" cy="1743075"/>
            </a:xfrm>
            <a:custGeom>
              <a:avLst/>
              <a:gdLst>
                <a:gd name="T0" fmla="*/ 338 w 1742"/>
                <a:gd name="T1" fmla="*/ 111 h 2290"/>
                <a:gd name="T2" fmla="*/ 629 w 1742"/>
                <a:gd name="T3" fmla="*/ 607 h 2290"/>
                <a:gd name="T4" fmla="*/ 780 w 1742"/>
                <a:gd name="T5" fmla="*/ 673 h 2290"/>
                <a:gd name="T6" fmla="*/ 588 w 1742"/>
                <a:gd name="T7" fmla="*/ 734 h 2290"/>
                <a:gd name="T8" fmla="*/ 498 w 1742"/>
                <a:gd name="T9" fmla="*/ 1212 h 2290"/>
                <a:gd name="T10" fmla="*/ 284 w 1742"/>
                <a:gd name="T11" fmla="*/ 1713 h 2290"/>
                <a:gd name="T12" fmla="*/ 0 w 1742"/>
                <a:gd name="T13" fmla="*/ 2290 h 2290"/>
                <a:gd name="T14" fmla="*/ 1542 w 1742"/>
                <a:gd name="T15" fmla="*/ 2290 h 2290"/>
                <a:gd name="T16" fmla="*/ 1245 w 1742"/>
                <a:gd name="T17" fmla="*/ 1028 h 2290"/>
                <a:gd name="T18" fmla="*/ 1090 w 1742"/>
                <a:gd name="T19" fmla="*/ 703 h 2290"/>
                <a:gd name="T20" fmla="*/ 555 w 1742"/>
                <a:gd name="T21" fmla="*/ 31 h 2290"/>
                <a:gd name="T22" fmla="*/ 338 w 1742"/>
                <a:gd name="T23" fmla="*/ 111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2" h="2290">
                  <a:moveTo>
                    <a:pt x="338" y="111"/>
                  </a:moveTo>
                  <a:cubicBezTo>
                    <a:pt x="338" y="111"/>
                    <a:pt x="348" y="314"/>
                    <a:pt x="629" y="607"/>
                  </a:cubicBezTo>
                  <a:cubicBezTo>
                    <a:pt x="629" y="607"/>
                    <a:pt x="849" y="520"/>
                    <a:pt x="780" y="673"/>
                  </a:cubicBezTo>
                  <a:cubicBezTo>
                    <a:pt x="711" y="826"/>
                    <a:pt x="583" y="794"/>
                    <a:pt x="588" y="734"/>
                  </a:cubicBezTo>
                  <a:cubicBezTo>
                    <a:pt x="594" y="674"/>
                    <a:pt x="289" y="863"/>
                    <a:pt x="498" y="1212"/>
                  </a:cubicBezTo>
                  <a:cubicBezTo>
                    <a:pt x="708" y="1561"/>
                    <a:pt x="284" y="1385"/>
                    <a:pt x="284" y="1713"/>
                  </a:cubicBezTo>
                  <a:cubicBezTo>
                    <a:pt x="284" y="2041"/>
                    <a:pt x="0" y="1843"/>
                    <a:pt x="0" y="2290"/>
                  </a:cubicBezTo>
                  <a:lnTo>
                    <a:pt x="1542" y="2290"/>
                  </a:lnTo>
                  <a:cubicBezTo>
                    <a:pt x="1542" y="2290"/>
                    <a:pt x="1742" y="1450"/>
                    <a:pt x="1245" y="1028"/>
                  </a:cubicBezTo>
                  <a:cubicBezTo>
                    <a:pt x="1142" y="940"/>
                    <a:pt x="1090" y="837"/>
                    <a:pt x="1090" y="703"/>
                  </a:cubicBezTo>
                  <a:cubicBezTo>
                    <a:pt x="1090" y="417"/>
                    <a:pt x="1033" y="0"/>
                    <a:pt x="555" y="31"/>
                  </a:cubicBezTo>
                  <a:cubicBezTo>
                    <a:pt x="489" y="35"/>
                    <a:pt x="421" y="59"/>
                    <a:pt x="338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2" name="Rectangle 171">
              <a:extLst>
                <a:ext uri="{FF2B5EF4-FFF2-40B4-BE49-F238E27FC236}">
                  <a16:creationId xmlns:a16="http://schemas.microsoft.com/office/drawing/2014/main" id="{3549D705-77E4-4C35-9D43-30CFC565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5463" y="10361613"/>
              <a:ext cx="539750" cy="306388"/>
            </a:xfrm>
            <a:prstGeom prst="rect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65DDBD4E-E2C3-47DC-A2B0-B3DAEB281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212" y="8024812"/>
              <a:ext cx="2249488" cy="2336800"/>
            </a:xfrm>
            <a:custGeom>
              <a:avLst/>
              <a:gdLst>
                <a:gd name="connsiteX0" fmla="*/ 71510 w 2249488"/>
                <a:gd name="connsiteY0" fmla="*/ 2052637 h 2336800"/>
                <a:gd name="connsiteX1" fmla="*/ 2177980 w 2249488"/>
                <a:gd name="connsiteY1" fmla="*/ 2052637 h 2336800"/>
                <a:gd name="connsiteX2" fmla="*/ 2249488 w 2249488"/>
                <a:gd name="connsiteY2" fmla="*/ 2124058 h 2336800"/>
                <a:gd name="connsiteX3" fmla="*/ 2249488 w 2249488"/>
                <a:gd name="connsiteY3" fmla="*/ 2266139 h 2336800"/>
                <a:gd name="connsiteX4" fmla="*/ 2177980 w 2249488"/>
                <a:gd name="connsiteY4" fmla="*/ 2336800 h 2336800"/>
                <a:gd name="connsiteX5" fmla="*/ 71510 w 2249488"/>
                <a:gd name="connsiteY5" fmla="*/ 2336800 h 2336800"/>
                <a:gd name="connsiteX6" fmla="*/ 0 w 2249488"/>
                <a:gd name="connsiteY6" fmla="*/ 2266139 h 2336800"/>
                <a:gd name="connsiteX7" fmla="*/ 0 w 2249488"/>
                <a:gd name="connsiteY7" fmla="*/ 2124058 h 2336800"/>
                <a:gd name="connsiteX8" fmla="*/ 71510 w 2249488"/>
                <a:gd name="connsiteY8" fmla="*/ 2052637 h 2336800"/>
                <a:gd name="connsiteX9" fmla="*/ 71510 w 2249488"/>
                <a:gd name="connsiteY9" fmla="*/ 0 h 2336800"/>
                <a:gd name="connsiteX10" fmla="*/ 2177980 w 2249488"/>
                <a:gd name="connsiteY10" fmla="*/ 0 h 2336800"/>
                <a:gd name="connsiteX11" fmla="*/ 2249488 w 2249488"/>
                <a:gd name="connsiteY11" fmla="*/ 70757 h 2336800"/>
                <a:gd name="connsiteX12" fmla="*/ 2249488 w 2249488"/>
                <a:gd name="connsiteY12" fmla="*/ 1157969 h 2336800"/>
                <a:gd name="connsiteX13" fmla="*/ 2177980 w 2249488"/>
                <a:gd name="connsiteY13" fmla="*/ 1228725 h 2336800"/>
                <a:gd name="connsiteX14" fmla="*/ 71510 w 2249488"/>
                <a:gd name="connsiteY14" fmla="*/ 1228725 h 2336800"/>
                <a:gd name="connsiteX15" fmla="*/ 0 w 2249488"/>
                <a:gd name="connsiteY15" fmla="*/ 1157969 h 2336800"/>
                <a:gd name="connsiteX16" fmla="*/ 0 w 2249488"/>
                <a:gd name="connsiteY16" fmla="*/ 70757 h 2336800"/>
                <a:gd name="connsiteX17" fmla="*/ 71510 w 2249488"/>
                <a:gd name="connsiteY17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9488" h="2336800">
                  <a:moveTo>
                    <a:pt x="71510" y="2052637"/>
                  </a:moveTo>
                  <a:lnTo>
                    <a:pt x="2177980" y="2052637"/>
                  </a:lnTo>
                  <a:cubicBezTo>
                    <a:pt x="2217538" y="2052637"/>
                    <a:pt x="2249488" y="2084548"/>
                    <a:pt x="2249488" y="2124058"/>
                  </a:cubicBezTo>
                  <a:lnTo>
                    <a:pt x="2249488" y="2266139"/>
                  </a:lnTo>
                  <a:cubicBezTo>
                    <a:pt x="2249488" y="2305648"/>
                    <a:pt x="2217538" y="2336800"/>
                    <a:pt x="2177980" y="2336800"/>
                  </a:cubicBezTo>
                  <a:lnTo>
                    <a:pt x="71510" y="2336800"/>
                  </a:lnTo>
                  <a:cubicBezTo>
                    <a:pt x="31952" y="2336800"/>
                    <a:pt x="0" y="2305648"/>
                    <a:pt x="0" y="2266139"/>
                  </a:cubicBezTo>
                  <a:lnTo>
                    <a:pt x="0" y="2124058"/>
                  </a:lnTo>
                  <a:cubicBezTo>
                    <a:pt x="0" y="2084548"/>
                    <a:pt x="31952" y="2052637"/>
                    <a:pt x="71510" y="2052637"/>
                  </a:cubicBezTo>
                  <a:close/>
                  <a:moveTo>
                    <a:pt x="71510" y="0"/>
                  </a:moveTo>
                  <a:lnTo>
                    <a:pt x="2177980" y="0"/>
                  </a:lnTo>
                  <a:cubicBezTo>
                    <a:pt x="2217538" y="0"/>
                    <a:pt x="2249488" y="31955"/>
                    <a:pt x="2249488" y="70757"/>
                  </a:cubicBezTo>
                  <a:lnTo>
                    <a:pt x="2249488" y="1157969"/>
                  </a:lnTo>
                  <a:cubicBezTo>
                    <a:pt x="2249488" y="1196771"/>
                    <a:pt x="2217538" y="1228725"/>
                    <a:pt x="2177980" y="1228725"/>
                  </a:cubicBezTo>
                  <a:lnTo>
                    <a:pt x="71510" y="1228725"/>
                  </a:lnTo>
                  <a:cubicBezTo>
                    <a:pt x="31952" y="1228725"/>
                    <a:pt x="0" y="1196771"/>
                    <a:pt x="0" y="1157969"/>
                  </a:cubicBezTo>
                  <a:lnTo>
                    <a:pt x="0" y="70757"/>
                  </a:lnTo>
                  <a:cubicBezTo>
                    <a:pt x="0" y="31955"/>
                    <a:pt x="31952" y="0"/>
                    <a:pt x="71510" y="0"/>
                  </a:cubicBezTo>
                  <a:close/>
                </a:path>
              </a:pathLst>
            </a:custGeom>
            <a:solidFill>
              <a:srgbClr val="9BA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469E7EFA-90B8-4369-B14D-092A161AF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6164" y="10668000"/>
              <a:ext cx="2038348" cy="1428750"/>
            </a:xfrm>
            <a:custGeom>
              <a:avLst/>
              <a:gdLst>
                <a:gd name="connsiteX0" fmla="*/ 892174 w 2038348"/>
                <a:gd name="connsiteY0" fmla="*/ 0 h 1428750"/>
                <a:gd name="connsiteX1" fmla="*/ 1144588 w 2038348"/>
                <a:gd name="connsiteY1" fmla="*/ 0 h 1428750"/>
                <a:gd name="connsiteX2" fmla="*/ 1144588 w 2038348"/>
                <a:gd name="connsiteY2" fmla="*/ 1314450 h 1428750"/>
                <a:gd name="connsiteX3" fmla="*/ 2038348 w 2038348"/>
                <a:gd name="connsiteY3" fmla="*/ 1314450 h 1428750"/>
                <a:gd name="connsiteX4" fmla="*/ 2038348 w 2038348"/>
                <a:gd name="connsiteY4" fmla="*/ 1428750 h 1428750"/>
                <a:gd name="connsiteX5" fmla="*/ 1144588 w 2038348"/>
                <a:gd name="connsiteY5" fmla="*/ 1428750 h 1428750"/>
                <a:gd name="connsiteX6" fmla="*/ 892174 w 2038348"/>
                <a:gd name="connsiteY6" fmla="*/ 1428750 h 1428750"/>
                <a:gd name="connsiteX7" fmla="*/ 0 w 2038348"/>
                <a:gd name="connsiteY7" fmla="*/ 1428750 h 1428750"/>
                <a:gd name="connsiteX8" fmla="*/ 0 w 2038348"/>
                <a:gd name="connsiteY8" fmla="*/ 1314450 h 1428750"/>
                <a:gd name="connsiteX9" fmla="*/ 892174 w 2038348"/>
                <a:gd name="connsiteY9" fmla="*/ 13144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8348" h="1428750">
                  <a:moveTo>
                    <a:pt x="892174" y="0"/>
                  </a:moveTo>
                  <a:lnTo>
                    <a:pt x="1144588" y="0"/>
                  </a:lnTo>
                  <a:lnTo>
                    <a:pt x="1144588" y="1314450"/>
                  </a:lnTo>
                  <a:lnTo>
                    <a:pt x="2038348" y="1314450"/>
                  </a:lnTo>
                  <a:lnTo>
                    <a:pt x="2038348" y="1428750"/>
                  </a:lnTo>
                  <a:lnTo>
                    <a:pt x="1144588" y="1428750"/>
                  </a:lnTo>
                  <a:lnTo>
                    <a:pt x="892174" y="1428750"/>
                  </a:lnTo>
                  <a:lnTo>
                    <a:pt x="0" y="1428750"/>
                  </a:lnTo>
                  <a:lnTo>
                    <a:pt x="0" y="1314450"/>
                  </a:lnTo>
                  <a:lnTo>
                    <a:pt x="892174" y="1314450"/>
                  </a:lnTo>
                  <a:close/>
                </a:path>
              </a:pathLst>
            </a:custGeom>
            <a:solidFill>
              <a:srgbClr val="202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A581CB74-D424-43C2-8284-521273213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6164" y="12134850"/>
              <a:ext cx="2041524" cy="255588"/>
            </a:xfrm>
            <a:custGeom>
              <a:avLst/>
              <a:gdLst>
                <a:gd name="connsiteX0" fmla="*/ 1913730 w 2041524"/>
                <a:gd name="connsiteY0" fmla="*/ 0 h 255588"/>
                <a:gd name="connsiteX1" fmla="*/ 2041524 w 2041524"/>
                <a:gd name="connsiteY1" fmla="*/ 127794 h 255588"/>
                <a:gd name="connsiteX2" fmla="*/ 1913730 w 2041524"/>
                <a:gd name="connsiteY2" fmla="*/ 255588 h 255588"/>
                <a:gd name="connsiteX3" fmla="*/ 1785936 w 2041524"/>
                <a:gd name="connsiteY3" fmla="*/ 127794 h 255588"/>
                <a:gd name="connsiteX4" fmla="*/ 1913730 w 2041524"/>
                <a:gd name="connsiteY4" fmla="*/ 0 h 255588"/>
                <a:gd name="connsiteX5" fmla="*/ 1394618 w 2041524"/>
                <a:gd name="connsiteY5" fmla="*/ 0 h 255588"/>
                <a:gd name="connsiteX6" fmla="*/ 1522412 w 2041524"/>
                <a:gd name="connsiteY6" fmla="*/ 127794 h 255588"/>
                <a:gd name="connsiteX7" fmla="*/ 1394618 w 2041524"/>
                <a:gd name="connsiteY7" fmla="*/ 255588 h 255588"/>
                <a:gd name="connsiteX8" fmla="*/ 1266824 w 2041524"/>
                <a:gd name="connsiteY8" fmla="*/ 127794 h 255588"/>
                <a:gd name="connsiteX9" fmla="*/ 1394618 w 2041524"/>
                <a:gd name="connsiteY9" fmla="*/ 0 h 255588"/>
                <a:gd name="connsiteX10" fmla="*/ 645318 w 2041524"/>
                <a:gd name="connsiteY10" fmla="*/ 0 h 255588"/>
                <a:gd name="connsiteX11" fmla="*/ 773112 w 2041524"/>
                <a:gd name="connsiteY11" fmla="*/ 127794 h 255588"/>
                <a:gd name="connsiteX12" fmla="*/ 645318 w 2041524"/>
                <a:gd name="connsiteY12" fmla="*/ 255588 h 255588"/>
                <a:gd name="connsiteX13" fmla="*/ 517524 w 2041524"/>
                <a:gd name="connsiteY13" fmla="*/ 127794 h 255588"/>
                <a:gd name="connsiteX14" fmla="*/ 645318 w 2041524"/>
                <a:gd name="connsiteY14" fmla="*/ 0 h 255588"/>
                <a:gd name="connsiteX15" fmla="*/ 127000 w 2041524"/>
                <a:gd name="connsiteY15" fmla="*/ 0 h 255588"/>
                <a:gd name="connsiteX16" fmla="*/ 254000 w 2041524"/>
                <a:gd name="connsiteY16" fmla="*/ 127794 h 255588"/>
                <a:gd name="connsiteX17" fmla="*/ 127000 w 2041524"/>
                <a:gd name="connsiteY17" fmla="*/ 255588 h 255588"/>
                <a:gd name="connsiteX18" fmla="*/ 0 w 2041524"/>
                <a:gd name="connsiteY18" fmla="*/ 127794 h 255588"/>
                <a:gd name="connsiteX19" fmla="*/ 127000 w 2041524"/>
                <a:gd name="connsiteY19" fmla="*/ 0 h 25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41524" h="255588">
                  <a:moveTo>
                    <a:pt x="1913730" y="0"/>
                  </a:moveTo>
                  <a:cubicBezTo>
                    <a:pt x="1984308" y="0"/>
                    <a:pt x="2041524" y="57215"/>
                    <a:pt x="2041524" y="127794"/>
                  </a:cubicBezTo>
                  <a:cubicBezTo>
                    <a:pt x="2041524" y="198373"/>
                    <a:pt x="1984308" y="255588"/>
                    <a:pt x="1913730" y="255588"/>
                  </a:cubicBezTo>
                  <a:cubicBezTo>
                    <a:pt x="1843152" y="255588"/>
                    <a:pt x="1785936" y="198373"/>
                    <a:pt x="1785936" y="127794"/>
                  </a:cubicBezTo>
                  <a:cubicBezTo>
                    <a:pt x="1785936" y="57215"/>
                    <a:pt x="1843152" y="0"/>
                    <a:pt x="1913730" y="0"/>
                  </a:cubicBezTo>
                  <a:close/>
                  <a:moveTo>
                    <a:pt x="1394618" y="0"/>
                  </a:moveTo>
                  <a:cubicBezTo>
                    <a:pt x="1465196" y="0"/>
                    <a:pt x="1522412" y="57215"/>
                    <a:pt x="1522412" y="127794"/>
                  </a:cubicBezTo>
                  <a:cubicBezTo>
                    <a:pt x="1522412" y="198373"/>
                    <a:pt x="1465196" y="255588"/>
                    <a:pt x="1394618" y="255588"/>
                  </a:cubicBezTo>
                  <a:cubicBezTo>
                    <a:pt x="1324040" y="255588"/>
                    <a:pt x="1266824" y="198373"/>
                    <a:pt x="1266824" y="127794"/>
                  </a:cubicBezTo>
                  <a:cubicBezTo>
                    <a:pt x="1266824" y="57215"/>
                    <a:pt x="1324040" y="0"/>
                    <a:pt x="1394618" y="0"/>
                  </a:cubicBezTo>
                  <a:close/>
                  <a:moveTo>
                    <a:pt x="645318" y="0"/>
                  </a:moveTo>
                  <a:cubicBezTo>
                    <a:pt x="715896" y="0"/>
                    <a:pt x="773112" y="57215"/>
                    <a:pt x="773112" y="127794"/>
                  </a:cubicBezTo>
                  <a:cubicBezTo>
                    <a:pt x="773112" y="198373"/>
                    <a:pt x="715896" y="255588"/>
                    <a:pt x="645318" y="255588"/>
                  </a:cubicBezTo>
                  <a:cubicBezTo>
                    <a:pt x="574740" y="255588"/>
                    <a:pt x="517524" y="198373"/>
                    <a:pt x="517524" y="127794"/>
                  </a:cubicBezTo>
                  <a:cubicBezTo>
                    <a:pt x="517524" y="57215"/>
                    <a:pt x="574740" y="0"/>
                    <a:pt x="645318" y="0"/>
                  </a:cubicBezTo>
                  <a:close/>
                  <a:moveTo>
                    <a:pt x="127000" y="0"/>
                  </a:moveTo>
                  <a:cubicBezTo>
                    <a:pt x="197140" y="0"/>
                    <a:pt x="254000" y="57215"/>
                    <a:pt x="254000" y="127794"/>
                  </a:cubicBezTo>
                  <a:cubicBezTo>
                    <a:pt x="254000" y="198373"/>
                    <a:pt x="197140" y="255588"/>
                    <a:pt x="127000" y="255588"/>
                  </a:cubicBezTo>
                  <a:cubicBezTo>
                    <a:pt x="56860" y="255588"/>
                    <a:pt x="0" y="198373"/>
                    <a:pt x="0" y="127794"/>
                  </a:cubicBezTo>
                  <a:cubicBezTo>
                    <a:pt x="0" y="57215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784F7ACA-1917-4382-A0C0-B96AA882D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2838" y="12203112"/>
              <a:ext cx="1908174" cy="119064"/>
            </a:xfrm>
            <a:custGeom>
              <a:avLst/>
              <a:gdLst>
                <a:gd name="connsiteX0" fmla="*/ 1847850 w 1908174"/>
                <a:gd name="connsiteY0" fmla="*/ 0 h 119064"/>
                <a:gd name="connsiteX1" fmla="*/ 1908174 w 1908174"/>
                <a:gd name="connsiteY1" fmla="*/ 59532 h 119064"/>
                <a:gd name="connsiteX2" fmla="*/ 1847850 w 1908174"/>
                <a:gd name="connsiteY2" fmla="*/ 119064 h 119064"/>
                <a:gd name="connsiteX3" fmla="*/ 1787526 w 1908174"/>
                <a:gd name="connsiteY3" fmla="*/ 59532 h 119064"/>
                <a:gd name="connsiteX4" fmla="*/ 1847850 w 1908174"/>
                <a:gd name="connsiteY4" fmla="*/ 0 h 119064"/>
                <a:gd name="connsiteX5" fmla="*/ 1328738 w 1908174"/>
                <a:gd name="connsiteY5" fmla="*/ 0 h 119064"/>
                <a:gd name="connsiteX6" fmla="*/ 1389062 w 1908174"/>
                <a:gd name="connsiteY6" fmla="*/ 59532 h 119064"/>
                <a:gd name="connsiteX7" fmla="*/ 1328738 w 1908174"/>
                <a:gd name="connsiteY7" fmla="*/ 119064 h 119064"/>
                <a:gd name="connsiteX8" fmla="*/ 1268412 w 1908174"/>
                <a:gd name="connsiteY8" fmla="*/ 59532 h 119064"/>
                <a:gd name="connsiteX9" fmla="*/ 1328738 w 1908174"/>
                <a:gd name="connsiteY9" fmla="*/ 0 h 119064"/>
                <a:gd name="connsiteX10" fmla="*/ 579438 w 1908174"/>
                <a:gd name="connsiteY10" fmla="*/ 0 h 119064"/>
                <a:gd name="connsiteX11" fmla="*/ 639762 w 1908174"/>
                <a:gd name="connsiteY11" fmla="*/ 59532 h 119064"/>
                <a:gd name="connsiteX12" fmla="*/ 579438 w 1908174"/>
                <a:gd name="connsiteY12" fmla="*/ 119064 h 119064"/>
                <a:gd name="connsiteX13" fmla="*/ 519112 w 1908174"/>
                <a:gd name="connsiteY13" fmla="*/ 59532 h 119064"/>
                <a:gd name="connsiteX14" fmla="*/ 579438 w 1908174"/>
                <a:gd name="connsiteY14" fmla="*/ 0 h 119064"/>
                <a:gd name="connsiteX15" fmla="*/ 60326 w 1908174"/>
                <a:gd name="connsiteY15" fmla="*/ 0 h 119064"/>
                <a:gd name="connsiteX16" fmla="*/ 120650 w 1908174"/>
                <a:gd name="connsiteY16" fmla="*/ 59532 h 119064"/>
                <a:gd name="connsiteX17" fmla="*/ 60326 w 1908174"/>
                <a:gd name="connsiteY17" fmla="*/ 119064 h 119064"/>
                <a:gd name="connsiteX18" fmla="*/ 0 w 1908174"/>
                <a:gd name="connsiteY18" fmla="*/ 59532 h 119064"/>
                <a:gd name="connsiteX19" fmla="*/ 60326 w 1908174"/>
                <a:gd name="connsiteY19" fmla="*/ 0 h 11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8174" h="119064">
                  <a:moveTo>
                    <a:pt x="1847850" y="0"/>
                  </a:moveTo>
                  <a:cubicBezTo>
                    <a:pt x="1881166" y="0"/>
                    <a:pt x="1908174" y="26653"/>
                    <a:pt x="1908174" y="59532"/>
                  </a:cubicBezTo>
                  <a:cubicBezTo>
                    <a:pt x="1908174" y="92411"/>
                    <a:pt x="1881166" y="119064"/>
                    <a:pt x="1847850" y="119064"/>
                  </a:cubicBezTo>
                  <a:cubicBezTo>
                    <a:pt x="1814534" y="119064"/>
                    <a:pt x="1787526" y="92411"/>
                    <a:pt x="1787526" y="59532"/>
                  </a:cubicBezTo>
                  <a:cubicBezTo>
                    <a:pt x="1787526" y="26653"/>
                    <a:pt x="1814534" y="0"/>
                    <a:pt x="1847850" y="0"/>
                  </a:cubicBezTo>
                  <a:close/>
                  <a:moveTo>
                    <a:pt x="1328738" y="0"/>
                  </a:moveTo>
                  <a:cubicBezTo>
                    <a:pt x="1362054" y="0"/>
                    <a:pt x="1389062" y="26653"/>
                    <a:pt x="1389062" y="59532"/>
                  </a:cubicBezTo>
                  <a:cubicBezTo>
                    <a:pt x="1389062" y="92411"/>
                    <a:pt x="1362054" y="119064"/>
                    <a:pt x="1328738" y="119064"/>
                  </a:cubicBezTo>
                  <a:cubicBezTo>
                    <a:pt x="1295420" y="119064"/>
                    <a:pt x="1268412" y="92411"/>
                    <a:pt x="1268412" y="59532"/>
                  </a:cubicBezTo>
                  <a:cubicBezTo>
                    <a:pt x="1268412" y="26653"/>
                    <a:pt x="1295420" y="0"/>
                    <a:pt x="1328738" y="0"/>
                  </a:cubicBezTo>
                  <a:close/>
                  <a:moveTo>
                    <a:pt x="579438" y="0"/>
                  </a:moveTo>
                  <a:cubicBezTo>
                    <a:pt x="612754" y="0"/>
                    <a:pt x="639762" y="26653"/>
                    <a:pt x="639762" y="59532"/>
                  </a:cubicBezTo>
                  <a:cubicBezTo>
                    <a:pt x="639762" y="92411"/>
                    <a:pt x="612754" y="119064"/>
                    <a:pt x="579438" y="119064"/>
                  </a:cubicBezTo>
                  <a:cubicBezTo>
                    <a:pt x="546120" y="119064"/>
                    <a:pt x="519112" y="92411"/>
                    <a:pt x="519112" y="59532"/>
                  </a:cubicBezTo>
                  <a:cubicBezTo>
                    <a:pt x="519112" y="26653"/>
                    <a:pt x="546120" y="0"/>
                    <a:pt x="579438" y="0"/>
                  </a:cubicBezTo>
                  <a:close/>
                  <a:moveTo>
                    <a:pt x="60326" y="0"/>
                  </a:moveTo>
                  <a:cubicBezTo>
                    <a:pt x="93642" y="0"/>
                    <a:pt x="120650" y="26653"/>
                    <a:pt x="120650" y="59532"/>
                  </a:cubicBezTo>
                  <a:cubicBezTo>
                    <a:pt x="120650" y="92411"/>
                    <a:pt x="93642" y="119064"/>
                    <a:pt x="60326" y="119064"/>
                  </a:cubicBezTo>
                  <a:cubicBezTo>
                    <a:pt x="27008" y="119064"/>
                    <a:pt x="0" y="92411"/>
                    <a:pt x="0" y="59532"/>
                  </a:cubicBezTo>
                  <a:cubicBezTo>
                    <a:pt x="0" y="26653"/>
                    <a:pt x="27008" y="0"/>
                    <a:pt x="60326" y="0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7" name="Rectangle 183">
              <a:extLst>
                <a:ext uri="{FF2B5EF4-FFF2-40B4-BE49-F238E27FC236}">
                  <a16:creationId xmlns:a16="http://schemas.microsoft.com/office/drawing/2014/main" id="{C6DDDA45-E3D6-4A7A-BAA3-95CA6822D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5463" y="10361613"/>
              <a:ext cx="539750" cy="306388"/>
            </a:xfrm>
            <a:prstGeom prst="rect">
              <a:avLst/>
            </a:prstGeom>
            <a:solidFill>
              <a:srgbClr val="202124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8" name="Rectangle 185">
              <a:extLst>
                <a:ext uri="{FF2B5EF4-FFF2-40B4-BE49-F238E27FC236}">
                  <a16:creationId xmlns:a16="http://schemas.microsoft.com/office/drawing/2014/main" id="{6995A424-7650-4517-AA60-134C38078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8938" y="10361613"/>
              <a:ext cx="811213" cy="177800"/>
            </a:xfrm>
            <a:prstGeom prst="rect">
              <a:avLst/>
            </a:pr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89574C8-06A6-4910-9D3F-81BB54409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212" y="9056688"/>
              <a:ext cx="2249488" cy="1304925"/>
            </a:xfrm>
            <a:custGeom>
              <a:avLst/>
              <a:gdLst>
                <a:gd name="connsiteX0" fmla="*/ 0 w 2249488"/>
                <a:gd name="connsiteY0" fmla="*/ 1144587 h 1304925"/>
                <a:gd name="connsiteX1" fmla="*/ 74552 w 2249488"/>
                <a:gd name="connsiteY1" fmla="*/ 1220175 h 1304925"/>
                <a:gd name="connsiteX2" fmla="*/ 2174938 w 2249488"/>
                <a:gd name="connsiteY2" fmla="*/ 1220175 h 1304925"/>
                <a:gd name="connsiteX3" fmla="*/ 2249488 w 2249488"/>
                <a:gd name="connsiteY3" fmla="*/ 1144587 h 1304925"/>
                <a:gd name="connsiteX4" fmla="*/ 2249488 w 2249488"/>
                <a:gd name="connsiteY4" fmla="*/ 1230101 h 1304925"/>
                <a:gd name="connsiteX5" fmla="*/ 2174938 w 2249488"/>
                <a:gd name="connsiteY5" fmla="*/ 1304925 h 1304925"/>
                <a:gd name="connsiteX6" fmla="*/ 74552 w 2249488"/>
                <a:gd name="connsiteY6" fmla="*/ 1304925 h 1304925"/>
                <a:gd name="connsiteX7" fmla="*/ 0 w 2249488"/>
                <a:gd name="connsiteY7" fmla="*/ 1230101 h 1304925"/>
                <a:gd name="connsiteX8" fmla="*/ 0 w 2249488"/>
                <a:gd name="connsiteY8" fmla="*/ 0 h 1304925"/>
                <a:gd name="connsiteX9" fmla="*/ 74552 w 2249488"/>
                <a:gd name="connsiteY9" fmla="*/ 74772 h 1304925"/>
                <a:gd name="connsiteX10" fmla="*/ 2174938 w 2249488"/>
                <a:gd name="connsiteY10" fmla="*/ 74772 h 1304925"/>
                <a:gd name="connsiteX11" fmla="*/ 2249488 w 2249488"/>
                <a:gd name="connsiteY11" fmla="*/ 0 h 1304925"/>
                <a:gd name="connsiteX12" fmla="*/ 2249488 w 2249488"/>
                <a:gd name="connsiteY12" fmla="*/ 122078 h 1304925"/>
                <a:gd name="connsiteX13" fmla="*/ 2174938 w 2249488"/>
                <a:gd name="connsiteY13" fmla="*/ 196850 h 1304925"/>
                <a:gd name="connsiteX14" fmla="*/ 74552 w 2249488"/>
                <a:gd name="connsiteY14" fmla="*/ 196850 h 1304925"/>
                <a:gd name="connsiteX15" fmla="*/ 0 w 2249488"/>
                <a:gd name="connsiteY15" fmla="*/ 122078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49488" h="1304925">
                  <a:moveTo>
                    <a:pt x="0" y="1144587"/>
                  </a:moveTo>
                  <a:cubicBezTo>
                    <a:pt x="0" y="1186580"/>
                    <a:pt x="33474" y="1220175"/>
                    <a:pt x="74552" y="1220175"/>
                  </a:cubicBezTo>
                  <a:lnTo>
                    <a:pt x="2174938" y="1220175"/>
                  </a:lnTo>
                  <a:cubicBezTo>
                    <a:pt x="2216016" y="1220175"/>
                    <a:pt x="2249488" y="1186580"/>
                    <a:pt x="2249488" y="1144587"/>
                  </a:cubicBezTo>
                  <a:lnTo>
                    <a:pt x="2249488" y="1230101"/>
                  </a:lnTo>
                  <a:cubicBezTo>
                    <a:pt x="2249488" y="1271330"/>
                    <a:pt x="2216016" y="1304925"/>
                    <a:pt x="2174938" y="1304925"/>
                  </a:cubicBezTo>
                  <a:lnTo>
                    <a:pt x="74552" y="1304925"/>
                  </a:lnTo>
                  <a:cubicBezTo>
                    <a:pt x="33474" y="1304925"/>
                    <a:pt x="0" y="1271330"/>
                    <a:pt x="0" y="1230101"/>
                  </a:cubicBezTo>
                  <a:close/>
                  <a:moveTo>
                    <a:pt x="0" y="0"/>
                  </a:moveTo>
                  <a:cubicBezTo>
                    <a:pt x="0" y="41201"/>
                    <a:pt x="33474" y="74772"/>
                    <a:pt x="74552" y="74772"/>
                  </a:cubicBezTo>
                  <a:lnTo>
                    <a:pt x="2174938" y="74772"/>
                  </a:lnTo>
                  <a:cubicBezTo>
                    <a:pt x="2216016" y="74772"/>
                    <a:pt x="2249488" y="41201"/>
                    <a:pt x="2249488" y="0"/>
                  </a:cubicBezTo>
                  <a:lnTo>
                    <a:pt x="2249488" y="122078"/>
                  </a:lnTo>
                  <a:cubicBezTo>
                    <a:pt x="2249488" y="163279"/>
                    <a:pt x="2216016" y="196850"/>
                    <a:pt x="2174938" y="196850"/>
                  </a:cubicBezTo>
                  <a:lnTo>
                    <a:pt x="74552" y="196850"/>
                  </a:lnTo>
                  <a:cubicBezTo>
                    <a:pt x="33474" y="196850"/>
                    <a:pt x="0" y="163279"/>
                    <a:pt x="0" y="122078"/>
                  </a:cubicBezTo>
                  <a:close/>
                </a:path>
              </a:pathLst>
            </a:custGeom>
            <a:solidFill>
              <a:srgbClr val="606268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0" name="Freeform 188">
              <a:extLst>
                <a:ext uri="{FF2B5EF4-FFF2-40B4-BE49-F238E27FC236}">
                  <a16:creationId xmlns:a16="http://schemas.microsoft.com/office/drawing/2014/main" id="{1F10E3B8-B78C-4FA6-AE09-384EAEAA1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8025" y="8535988"/>
              <a:ext cx="169863" cy="1957388"/>
            </a:xfrm>
            <a:custGeom>
              <a:avLst/>
              <a:gdLst>
                <a:gd name="T0" fmla="*/ 145 w 223"/>
                <a:gd name="T1" fmla="*/ 2573 h 2573"/>
                <a:gd name="T2" fmla="*/ 78 w 223"/>
                <a:gd name="T3" fmla="*/ 2573 h 2573"/>
                <a:gd name="T4" fmla="*/ 0 w 223"/>
                <a:gd name="T5" fmla="*/ 2495 h 2573"/>
                <a:gd name="T6" fmla="*/ 0 w 223"/>
                <a:gd name="T7" fmla="*/ 0 h 2573"/>
                <a:gd name="T8" fmla="*/ 223 w 223"/>
                <a:gd name="T9" fmla="*/ 0 h 2573"/>
                <a:gd name="T10" fmla="*/ 223 w 223"/>
                <a:gd name="T11" fmla="*/ 2495 h 2573"/>
                <a:gd name="T12" fmla="*/ 145 w 223"/>
                <a:gd name="T1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573">
                  <a:moveTo>
                    <a:pt x="145" y="2573"/>
                  </a:moveTo>
                  <a:lnTo>
                    <a:pt x="78" y="2573"/>
                  </a:lnTo>
                  <a:cubicBezTo>
                    <a:pt x="35" y="2573"/>
                    <a:pt x="0" y="2538"/>
                    <a:pt x="0" y="2495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2495"/>
                  </a:lnTo>
                  <a:cubicBezTo>
                    <a:pt x="223" y="2538"/>
                    <a:pt x="188" y="2573"/>
                    <a:pt x="145" y="2573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1" name="Freeform 189">
              <a:extLst>
                <a:ext uri="{FF2B5EF4-FFF2-40B4-BE49-F238E27FC236}">
                  <a16:creationId xmlns:a16="http://schemas.microsoft.com/office/drawing/2014/main" id="{A53AD263-05EA-4197-AE8E-67D6E298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2600" y="8491538"/>
              <a:ext cx="620713" cy="207963"/>
            </a:xfrm>
            <a:custGeom>
              <a:avLst/>
              <a:gdLst>
                <a:gd name="T0" fmla="*/ 754 w 817"/>
                <a:gd name="T1" fmla="*/ 274 h 274"/>
                <a:gd name="T2" fmla="*/ 63 w 817"/>
                <a:gd name="T3" fmla="*/ 274 h 274"/>
                <a:gd name="T4" fmla="*/ 0 w 817"/>
                <a:gd name="T5" fmla="*/ 210 h 274"/>
                <a:gd name="T6" fmla="*/ 0 w 817"/>
                <a:gd name="T7" fmla="*/ 63 h 274"/>
                <a:gd name="T8" fmla="*/ 63 w 817"/>
                <a:gd name="T9" fmla="*/ 0 h 274"/>
                <a:gd name="T10" fmla="*/ 754 w 817"/>
                <a:gd name="T11" fmla="*/ 0 h 274"/>
                <a:gd name="T12" fmla="*/ 817 w 817"/>
                <a:gd name="T13" fmla="*/ 63 h 274"/>
                <a:gd name="T14" fmla="*/ 817 w 817"/>
                <a:gd name="T15" fmla="*/ 210 h 274"/>
                <a:gd name="T16" fmla="*/ 754 w 817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7" h="274">
                  <a:moveTo>
                    <a:pt x="754" y="274"/>
                  </a:moveTo>
                  <a:lnTo>
                    <a:pt x="63" y="274"/>
                  </a:lnTo>
                  <a:cubicBezTo>
                    <a:pt x="28" y="274"/>
                    <a:pt x="0" y="245"/>
                    <a:pt x="0" y="210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lnTo>
                    <a:pt x="754" y="0"/>
                  </a:lnTo>
                  <a:cubicBezTo>
                    <a:pt x="789" y="0"/>
                    <a:pt x="817" y="28"/>
                    <a:pt x="817" y="63"/>
                  </a:cubicBezTo>
                  <a:lnTo>
                    <a:pt x="817" y="210"/>
                  </a:lnTo>
                  <a:cubicBezTo>
                    <a:pt x="817" y="245"/>
                    <a:pt x="789" y="274"/>
                    <a:pt x="754" y="274"/>
                  </a:cubicBezTo>
                  <a:close/>
                </a:path>
              </a:pathLst>
            </a:custGeom>
            <a:solidFill>
              <a:srgbClr val="606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4AF0CA-2BE3-4B30-ADEA-C19680EA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4813" y="8283575"/>
              <a:ext cx="1228725" cy="90488"/>
            </a:xfrm>
            <a:custGeom>
              <a:avLst/>
              <a:gdLst>
                <a:gd name="connsiteX0" fmla="*/ 1184275 w 1228725"/>
                <a:gd name="connsiteY0" fmla="*/ 0 h 90488"/>
                <a:gd name="connsiteX1" fmla="*/ 1228725 w 1228725"/>
                <a:gd name="connsiteY1" fmla="*/ 45244 h 90488"/>
                <a:gd name="connsiteX2" fmla="*/ 1184275 w 1228725"/>
                <a:gd name="connsiteY2" fmla="*/ 90488 h 90488"/>
                <a:gd name="connsiteX3" fmla="*/ 1139825 w 1228725"/>
                <a:gd name="connsiteY3" fmla="*/ 45244 h 90488"/>
                <a:gd name="connsiteX4" fmla="*/ 1184275 w 1228725"/>
                <a:gd name="connsiteY4" fmla="*/ 0 h 90488"/>
                <a:gd name="connsiteX5" fmla="*/ 833437 w 1228725"/>
                <a:gd name="connsiteY5" fmla="*/ 0 h 90488"/>
                <a:gd name="connsiteX6" fmla="*/ 877887 w 1228725"/>
                <a:gd name="connsiteY6" fmla="*/ 45244 h 90488"/>
                <a:gd name="connsiteX7" fmla="*/ 833437 w 1228725"/>
                <a:gd name="connsiteY7" fmla="*/ 90488 h 90488"/>
                <a:gd name="connsiteX8" fmla="*/ 788987 w 1228725"/>
                <a:gd name="connsiteY8" fmla="*/ 45244 h 90488"/>
                <a:gd name="connsiteX9" fmla="*/ 833437 w 1228725"/>
                <a:gd name="connsiteY9" fmla="*/ 0 h 90488"/>
                <a:gd name="connsiteX10" fmla="*/ 485775 w 1228725"/>
                <a:gd name="connsiteY10" fmla="*/ 0 h 90488"/>
                <a:gd name="connsiteX11" fmla="*/ 530225 w 1228725"/>
                <a:gd name="connsiteY11" fmla="*/ 45244 h 90488"/>
                <a:gd name="connsiteX12" fmla="*/ 485775 w 1228725"/>
                <a:gd name="connsiteY12" fmla="*/ 90488 h 90488"/>
                <a:gd name="connsiteX13" fmla="*/ 441325 w 1228725"/>
                <a:gd name="connsiteY13" fmla="*/ 45244 h 90488"/>
                <a:gd name="connsiteX14" fmla="*/ 485775 w 1228725"/>
                <a:gd name="connsiteY14" fmla="*/ 0 h 90488"/>
                <a:gd name="connsiteX15" fmla="*/ 45244 w 1228725"/>
                <a:gd name="connsiteY15" fmla="*/ 0 h 90488"/>
                <a:gd name="connsiteX16" fmla="*/ 90488 w 1228725"/>
                <a:gd name="connsiteY16" fmla="*/ 45244 h 90488"/>
                <a:gd name="connsiteX17" fmla="*/ 45244 w 1228725"/>
                <a:gd name="connsiteY17" fmla="*/ 90488 h 90488"/>
                <a:gd name="connsiteX18" fmla="*/ 0 w 1228725"/>
                <a:gd name="connsiteY18" fmla="*/ 45244 h 90488"/>
                <a:gd name="connsiteX19" fmla="*/ 45244 w 1228725"/>
                <a:gd name="connsiteY19" fmla="*/ 0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28725" h="90488">
                  <a:moveTo>
                    <a:pt x="1184275" y="0"/>
                  </a:moveTo>
                  <a:cubicBezTo>
                    <a:pt x="1208823" y="0"/>
                    <a:pt x="1228725" y="20256"/>
                    <a:pt x="1228725" y="45244"/>
                  </a:cubicBezTo>
                  <a:cubicBezTo>
                    <a:pt x="1228725" y="70232"/>
                    <a:pt x="1208823" y="90488"/>
                    <a:pt x="1184275" y="90488"/>
                  </a:cubicBezTo>
                  <a:cubicBezTo>
                    <a:pt x="1159727" y="90488"/>
                    <a:pt x="1139825" y="70232"/>
                    <a:pt x="1139825" y="45244"/>
                  </a:cubicBezTo>
                  <a:cubicBezTo>
                    <a:pt x="1139825" y="20256"/>
                    <a:pt x="1159727" y="0"/>
                    <a:pt x="1184275" y="0"/>
                  </a:cubicBezTo>
                  <a:close/>
                  <a:moveTo>
                    <a:pt x="833437" y="0"/>
                  </a:moveTo>
                  <a:cubicBezTo>
                    <a:pt x="857986" y="0"/>
                    <a:pt x="877887" y="20256"/>
                    <a:pt x="877887" y="45244"/>
                  </a:cubicBezTo>
                  <a:cubicBezTo>
                    <a:pt x="877887" y="70232"/>
                    <a:pt x="857986" y="90488"/>
                    <a:pt x="833437" y="90488"/>
                  </a:cubicBezTo>
                  <a:cubicBezTo>
                    <a:pt x="808888" y="90488"/>
                    <a:pt x="788987" y="70232"/>
                    <a:pt x="788987" y="45244"/>
                  </a:cubicBezTo>
                  <a:cubicBezTo>
                    <a:pt x="788987" y="20256"/>
                    <a:pt x="808888" y="0"/>
                    <a:pt x="833437" y="0"/>
                  </a:cubicBezTo>
                  <a:close/>
                  <a:moveTo>
                    <a:pt x="485775" y="0"/>
                  </a:moveTo>
                  <a:cubicBezTo>
                    <a:pt x="510324" y="0"/>
                    <a:pt x="530225" y="20256"/>
                    <a:pt x="530225" y="45244"/>
                  </a:cubicBezTo>
                  <a:cubicBezTo>
                    <a:pt x="530225" y="70232"/>
                    <a:pt x="510324" y="90488"/>
                    <a:pt x="485775" y="90488"/>
                  </a:cubicBezTo>
                  <a:cubicBezTo>
                    <a:pt x="461226" y="90488"/>
                    <a:pt x="441325" y="70232"/>
                    <a:pt x="441325" y="45244"/>
                  </a:cubicBezTo>
                  <a:cubicBezTo>
                    <a:pt x="441325" y="20256"/>
                    <a:pt x="461226" y="0"/>
                    <a:pt x="485775" y="0"/>
                  </a:cubicBezTo>
                  <a:close/>
                  <a:moveTo>
                    <a:pt x="45244" y="0"/>
                  </a:moveTo>
                  <a:cubicBezTo>
                    <a:pt x="70232" y="0"/>
                    <a:pt x="90488" y="20256"/>
                    <a:pt x="90488" y="45244"/>
                  </a:cubicBezTo>
                  <a:cubicBezTo>
                    <a:pt x="90488" y="70232"/>
                    <a:pt x="70232" y="90488"/>
                    <a:pt x="45244" y="90488"/>
                  </a:cubicBezTo>
                  <a:cubicBezTo>
                    <a:pt x="20256" y="90488"/>
                    <a:pt x="0" y="70232"/>
                    <a:pt x="0" y="45244"/>
                  </a:cubicBezTo>
                  <a:cubicBezTo>
                    <a:pt x="0" y="20256"/>
                    <a:pt x="20256" y="0"/>
                    <a:pt x="45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7E7D12D7-CBF0-4C44-9556-597CB8A8B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0" y="12203112"/>
              <a:ext cx="1908175" cy="119064"/>
            </a:xfrm>
            <a:custGeom>
              <a:avLst/>
              <a:gdLst>
                <a:gd name="connsiteX0" fmla="*/ 1847850 w 1908175"/>
                <a:gd name="connsiteY0" fmla="*/ 0 h 119064"/>
                <a:gd name="connsiteX1" fmla="*/ 1908175 w 1908175"/>
                <a:gd name="connsiteY1" fmla="*/ 59532 h 119064"/>
                <a:gd name="connsiteX2" fmla="*/ 1847850 w 1908175"/>
                <a:gd name="connsiteY2" fmla="*/ 119064 h 119064"/>
                <a:gd name="connsiteX3" fmla="*/ 1787525 w 1908175"/>
                <a:gd name="connsiteY3" fmla="*/ 59532 h 119064"/>
                <a:gd name="connsiteX4" fmla="*/ 1847850 w 1908175"/>
                <a:gd name="connsiteY4" fmla="*/ 0 h 119064"/>
                <a:gd name="connsiteX5" fmla="*/ 1328738 w 1908175"/>
                <a:gd name="connsiteY5" fmla="*/ 0 h 119064"/>
                <a:gd name="connsiteX6" fmla="*/ 1389063 w 1908175"/>
                <a:gd name="connsiteY6" fmla="*/ 59532 h 119064"/>
                <a:gd name="connsiteX7" fmla="*/ 1328738 w 1908175"/>
                <a:gd name="connsiteY7" fmla="*/ 119064 h 119064"/>
                <a:gd name="connsiteX8" fmla="*/ 1268413 w 1908175"/>
                <a:gd name="connsiteY8" fmla="*/ 59532 h 119064"/>
                <a:gd name="connsiteX9" fmla="*/ 1328738 w 1908175"/>
                <a:gd name="connsiteY9" fmla="*/ 0 h 119064"/>
                <a:gd name="connsiteX10" fmla="*/ 579438 w 1908175"/>
                <a:gd name="connsiteY10" fmla="*/ 0 h 119064"/>
                <a:gd name="connsiteX11" fmla="*/ 639763 w 1908175"/>
                <a:gd name="connsiteY11" fmla="*/ 59532 h 119064"/>
                <a:gd name="connsiteX12" fmla="*/ 579438 w 1908175"/>
                <a:gd name="connsiteY12" fmla="*/ 119064 h 119064"/>
                <a:gd name="connsiteX13" fmla="*/ 519113 w 1908175"/>
                <a:gd name="connsiteY13" fmla="*/ 59532 h 119064"/>
                <a:gd name="connsiteX14" fmla="*/ 579438 w 1908175"/>
                <a:gd name="connsiteY14" fmla="*/ 0 h 119064"/>
                <a:gd name="connsiteX15" fmla="*/ 60325 w 1908175"/>
                <a:gd name="connsiteY15" fmla="*/ 0 h 119064"/>
                <a:gd name="connsiteX16" fmla="*/ 120650 w 1908175"/>
                <a:gd name="connsiteY16" fmla="*/ 59532 h 119064"/>
                <a:gd name="connsiteX17" fmla="*/ 60325 w 1908175"/>
                <a:gd name="connsiteY17" fmla="*/ 119064 h 119064"/>
                <a:gd name="connsiteX18" fmla="*/ 0 w 1908175"/>
                <a:gd name="connsiteY18" fmla="*/ 59532 h 119064"/>
                <a:gd name="connsiteX19" fmla="*/ 60325 w 1908175"/>
                <a:gd name="connsiteY19" fmla="*/ 0 h 11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8175" h="119064">
                  <a:moveTo>
                    <a:pt x="1847850" y="0"/>
                  </a:moveTo>
                  <a:cubicBezTo>
                    <a:pt x="1881167" y="0"/>
                    <a:pt x="1908175" y="26653"/>
                    <a:pt x="1908175" y="59532"/>
                  </a:cubicBezTo>
                  <a:cubicBezTo>
                    <a:pt x="1908175" y="92411"/>
                    <a:pt x="1881167" y="119064"/>
                    <a:pt x="1847850" y="119064"/>
                  </a:cubicBezTo>
                  <a:cubicBezTo>
                    <a:pt x="1814533" y="119064"/>
                    <a:pt x="1787525" y="92411"/>
                    <a:pt x="1787525" y="59532"/>
                  </a:cubicBezTo>
                  <a:cubicBezTo>
                    <a:pt x="1787525" y="26653"/>
                    <a:pt x="1814533" y="0"/>
                    <a:pt x="1847850" y="0"/>
                  </a:cubicBezTo>
                  <a:close/>
                  <a:moveTo>
                    <a:pt x="1328738" y="0"/>
                  </a:moveTo>
                  <a:cubicBezTo>
                    <a:pt x="1362055" y="0"/>
                    <a:pt x="1389063" y="26653"/>
                    <a:pt x="1389063" y="59532"/>
                  </a:cubicBezTo>
                  <a:cubicBezTo>
                    <a:pt x="1389063" y="92411"/>
                    <a:pt x="1362055" y="119064"/>
                    <a:pt x="1328738" y="119064"/>
                  </a:cubicBezTo>
                  <a:cubicBezTo>
                    <a:pt x="1295421" y="119064"/>
                    <a:pt x="1268413" y="92411"/>
                    <a:pt x="1268413" y="59532"/>
                  </a:cubicBezTo>
                  <a:cubicBezTo>
                    <a:pt x="1268413" y="26653"/>
                    <a:pt x="1295421" y="0"/>
                    <a:pt x="1328738" y="0"/>
                  </a:cubicBezTo>
                  <a:close/>
                  <a:moveTo>
                    <a:pt x="579438" y="0"/>
                  </a:moveTo>
                  <a:cubicBezTo>
                    <a:pt x="612755" y="0"/>
                    <a:pt x="639763" y="26653"/>
                    <a:pt x="639763" y="59532"/>
                  </a:cubicBezTo>
                  <a:cubicBezTo>
                    <a:pt x="639763" y="92411"/>
                    <a:pt x="612755" y="119064"/>
                    <a:pt x="579438" y="119064"/>
                  </a:cubicBezTo>
                  <a:cubicBezTo>
                    <a:pt x="546121" y="119064"/>
                    <a:pt x="519113" y="92411"/>
                    <a:pt x="519113" y="59532"/>
                  </a:cubicBezTo>
                  <a:cubicBezTo>
                    <a:pt x="519113" y="26653"/>
                    <a:pt x="546121" y="0"/>
                    <a:pt x="579438" y="0"/>
                  </a:cubicBezTo>
                  <a:close/>
                  <a:moveTo>
                    <a:pt x="60325" y="0"/>
                  </a:moveTo>
                  <a:cubicBezTo>
                    <a:pt x="93642" y="0"/>
                    <a:pt x="120650" y="26653"/>
                    <a:pt x="120650" y="59532"/>
                  </a:cubicBezTo>
                  <a:cubicBezTo>
                    <a:pt x="120650" y="92411"/>
                    <a:pt x="93642" y="119064"/>
                    <a:pt x="60325" y="119064"/>
                  </a:cubicBezTo>
                  <a:cubicBezTo>
                    <a:pt x="27008" y="119064"/>
                    <a:pt x="0" y="92411"/>
                    <a:pt x="0" y="59532"/>
                  </a:cubicBezTo>
                  <a:cubicBezTo>
                    <a:pt x="0" y="26653"/>
                    <a:pt x="27008" y="0"/>
                    <a:pt x="60325" y="0"/>
                  </a:cubicBezTo>
                  <a:close/>
                </a:path>
              </a:pathLst>
            </a:custGeom>
            <a:solidFill>
              <a:srgbClr val="C0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59B1718B-0007-4D78-82F0-09BB422F12BA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DBE8829-DEBD-4ED2-BE4F-6C84F487E2A3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902CC191-59C0-49B6-BCCE-A74A5D1274F1}"/>
              </a:ext>
            </a:extLst>
          </p:cNvPr>
          <p:cNvSpPr txBox="1"/>
          <p:nvPr/>
        </p:nvSpPr>
        <p:spPr>
          <a:xfrm>
            <a:off x="2782425" y="5904455"/>
            <a:ext cx="587103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E94ADE0-8F96-4AAE-AECB-CACD21F9AC0C}"/>
              </a:ext>
            </a:extLst>
          </p:cNvPr>
          <p:cNvSpPr txBox="1"/>
          <p:nvPr/>
        </p:nvSpPr>
        <p:spPr>
          <a:xfrm>
            <a:off x="2782425" y="5295524"/>
            <a:ext cx="587103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9909073-2FAC-4895-9BF6-6A61B8D3637B}"/>
              </a:ext>
            </a:extLst>
          </p:cNvPr>
          <p:cNvSpPr txBox="1"/>
          <p:nvPr/>
        </p:nvSpPr>
        <p:spPr>
          <a:xfrm>
            <a:off x="2782425" y="8433961"/>
            <a:ext cx="587103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F93271-4CF4-48A2-A054-41A90871C85D}"/>
              </a:ext>
            </a:extLst>
          </p:cNvPr>
          <p:cNvSpPr txBox="1"/>
          <p:nvPr/>
        </p:nvSpPr>
        <p:spPr>
          <a:xfrm>
            <a:off x="2782425" y="7825030"/>
            <a:ext cx="587103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10403A8-DF25-4F4E-8CE6-63883A9B94FC}"/>
              </a:ext>
            </a:extLst>
          </p:cNvPr>
          <p:cNvSpPr txBox="1"/>
          <p:nvPr/>
        </p:nvSpPr>
        <p:spPr>
          <a:xfrm>
            <a:off x="2782425" y="10953521"/>
            <a:ext cx="5871039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B27664E-8801-4E26-BEB0-A4117D40031C}"/>
              </a:ext>
            </a:extLst>
          </p:cNvPr>
          <p:cNvSpPr txBox="1"/>
          <p:nvPr/>
        </p:nvSpPr>
        <p:spPr>
          <a:xfrm>
            <a:off x="2782425" y="10344590"/>
            <a:ext cx="5871039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315034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reeform 6">
            <a:extLst>
              <a:ext uri="{FF2B5EF4-FFF2-40B4-BE49-F238E27FC236}">
                <a16:creationId xmlns:a16="http://schemas.microsoft.com/office/drawing/2014/main" id="{335C602B-0438-4929-A995-BDF4BDA3C706}"/>
              </a:ext>
            </a:extLst>
          </p:cNvPr>
          <p:cNvSpPr>
            <a:spLocks/>
          </p:cNvSpPr>
          <p:nvPr/>
        </p:nvSpPr>
        <p:spPr bwMode="auto">
          <a:xfrm>
            <a:off x="898525" y="3743325"/>
            <a:ext cx="22631400" cy="8701088"/>
          </a:xfrm>
          <a:custGeom>
            <a:avLst/>
            <a:gdLst>
              <a:gd name="T0" fmla="*/ 29218 w 29737"/>
              <a:gd name="T1" fmla="*/ 0 h 11435"/>
              <a:gd name="T2" fmla="*/ 21622 w 29737"/>
              <a:gd name="T3" fmla="*/ 0 h 11435"/>
              <a:gd name="T4" fmla="*/ 8115 w 29737"/>
              <a:gd name="T5" fmla="*/ 0 h 11435"/>
              <a:gd name="T6" fmla="*/ 520 w 29737"/>
              <a:gd name="T7" fmla="*/ 0 h 11435"/>
              <a:gd name="T8" fmla="*/ 0 w 29737"/>
              <a:gd name="T9" fmla="*/ 520 h 11435"/>
              <a:gd name="T10" fmla="*/ 0 w 29737"/>
              <a:gd name="T11" fmla="*/ 10916 h 11435"/>
              <a:gd name="T12" fmla="*/ 520 w 29737"/>
              <a:gd name="T13" fmla="*/ 11435 h 11435"/>
              <a:gd name="T14" fmla="*/ 8115 w 29737"/>
              <a:gd name="T15" fmla="*/ 11435 h 11435"/>
              <a:gd name="T16" fmla="*/ 21622 w 29737"/>
              <a:gd name="T17" fmla="*/ 11435 h 11435"/>
              <a:gd name="T18" fmla="*/ 29218 w 29737"/>
              <a:gd name="T19" fmla="*/ 11435 h 11435"/>
              <a:gd name="T20" fmla="*/ 29737 w 29737"/>
              <a:gd name="T21" fmla="*/ 10916 h 11435"/>
              <a:gd name="T22" fmla="*/ 29737 w 29737"/>
              <a:gd name="T23" fmla="*/ 520 h 11435"/>
              <a:gd name="T24" fmla="*/ 29218 w 29737"/>
              <a:gd name="T25" fmla="*/ 0 h 1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37" h="11435">
                <a:moveTo>
                  <a:pt x="29218" y="0"/>
                </a:moveTo>
                <a:lnTo>
                  <a:pt x="21622" y="0"/>
                </a:lnTo>
                <a:lnTo>
                  <a:pt x="8115" y="0"/>
                </a:lnTo>
                <a:lnTo>
                  <a:pt x="520" y="0"/>
                </a:lnTo>
                <a:cubicBezTo>
                  <a:pt x="233" y="0"/>
                  <a:pt x="0" y="233"/>
                  <a:pt x="0" y="520"/>
                </a:cubicBezTo>
                <a:lnTo>
                  <a:pt x="0" y="10916"/>
                </a:lnTo>
                <a:cubicBezTo>
                  <a:pt x="0" y="11203"/>
                  <a:pt x="233" y="11435"/>
                  <a:pt x="520" y="11435"/>
                </a:cubicBezTo>
                <a:lnTo>
                  <a:pt x="8115" y="11435"/>
                </a:lnTo>
                <a:lnTo>
                  <a:pt x="21622" y="11435"/>
                </a:lnTo>
                <a:lnTo>
                  <a:pt x="29218" y="11435"/>
                </a:lnTo>
                <a:cubicBezTo>
                  <a:pt x="29505" y="11435"/>
                  <a:pt x="29737" y="11203"/>
                  <a:pt x="29737" y="10916"/>
                </a:cubicBezTo>
                <a:lnTo>
                  <a:pt x="29737" y="520"/>
                </a:lnTo>
                <a:cubicBezTo>
                  <a:pt x="29737" y="233"/>
                  <a:pt x="29505" y="0"/>
                  <a:pt x="29218" y="0"/>
                </a:cubicBezTo>
                <a:close/>
              </a:path>
            </a:pathLst>
          </a:custGeom>
          <a:solidFill>
            <a:srgbClr val="3888B3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45" name="Freeform 7">
            <a:extLst>
              <a:ext uri="{FF2B5EF4-FFF2-40B4-BE49-F238E27FC236}">
                <a16:creationId xmlns:a16="http://schemas.microsoft.com/office/drawing/2014/main" id="{52D3A5F8-D81A-4BF3-9FDA-7B01840EEDA8}"/>
              </a:ext>
            </a:extLst>
          </p:cNvPr>
          <p:cNvSpPr>
            <a:spLocks/>
          </p:cNvSpPr>
          <p:nvPr/>
        </p:nvSpPr>
        <p:spPr bwMode="auto">
          <a:xfrm>
            <a:off x="3014663" y="4319588"/>
            <a:ext cx="7726363" cy="2206625"/>
          </a:xfrm>
          <a:custGeom>
            <a:avLst/>
            <a:gdLst>
              <a:gd name="T0" fmla="*/ 8700 w 10151"/>
              <a:gd name="T1" fmla="*/ 2901 h 2901"/>
              <a:gd name="T2" fmla="*/ 0 w 10151"/>
              <a:gd name="T3" fmla="*/ 2901 h 2901"/>
              <a:gd name="T4" fmla="*/ 0 w 10151"/>
              <a:gd name="T5" fmla="*/ 0 h 2901"/>
              <a:gd name="T6" fmla="*/ 8700 w 10151"/>
              <a:gd name="T7" fmla="*/ 0 h 2901"/>
              <a:gd name="T8" fmla="*/ 10151 w 10151"/>
              <a:gd name="T9" fmla="*/ 1451 h 2901"/>
              <a:gd name="T10" fmla="*/ 8700 w 10151"/>
              <a:gd name="T11" fmla="*/ 2901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51" h="2901">
                <a:moveTo>
                  <a:pt x="8700" y="2901"/>
                </a:moveTo>
                <a:lnTo>
                  <a:pt x="0" y="2901"/>
                </a:lnTo>
                <a:lnTo>
                  <a:pt x="0" y="0"/>
                </a:lnTo>
                <a:lnTo>
                  <a:pt x="8700" y="0"/>
                </a:lnTo>
                <a:cubicBezTo>
                  <a:pt x="9498" y="0"/>
                  <a:pt x="10151" y="653"/>
                  <a:pt x="10151" y="1451"/>
                </a:cubicBezTo>
                <a:cubicBezTo>
                  <a:pt x="10151" y="2248"/>
                  <a:pt x="9498" y="2901"/>
                  <a:pt x="8700" y="29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46" name="Freeform 8">
            <a:extLst>
              <a:ext uri="{FF2B5EF4-FFF2-40B4-BE49-F238E27FC236}">
                <a16:creationId xmlns:a16="http://schemas.microsoft.com/office/drawing/2014/main" id="{8DB1A945-8D2A-4AF8-BF69-A94E0F2FBEF8}"/>
              </a:ext>
            </a:extLst>
          </p:cNvPr>
          <p:cNvSpPr>
            <a:spLocks/>
          </p:cNvSpPr>
          <p:nvPr/>
        </p:nvSpPr>
        <p:spPr bwMode="auto">
          <a:xfrm>
            <a:off x="1501775" y="4229100"/>
            <a:ext cx="2760663" cy="2389188"/>
          </a:xfrm>
          <a:custGeom>
            <a:avLst/>
            <a:gdLst>
              <a:gd name="T0" fmla="*/ 2720 w 3626"/>
              <a:gd name="T1" fmla="*/ 0 h 3140"/>
              <a:gd name="T2" fmla="*/ 907 w 3626"/>
              <a:gd name="T3" fmla="*/ 0 h 3140"/>
              <a:gd name="T4" fmla="*/ 0 w 3626"/>
              <a:gd name="T5" fmla="*/ 1570 h 3140"/>
              <a:gd name="T6" fmla="*/ 907 w 3626"/>
              <a:gd name="T7" fmla="*/ 3140 h 3140"/>
              <a:gd name="T8" fmla="*/ 2720 w 3626"/>
              <a:gd name="T9" fmla="*/ 3140 h 3140"/>
              <a:gd name="T10" fmla="*/ 3626 w 3626"/>
              <a:gd name="T11" fmla="*/ 1570 h 3140"/>
              <a:gd name="T12" fmla="*/ 2720 w 3626"/>
              <a:gd name="T13" fmla="*/ 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6" h="3140">
                <a:moveTo>
                  <a:pt x="2720" y="0"/>
                </a:moveTo>
                <a:lnTo>
                  <a:pt x="907" y="0"/>
                </a:lnTo>
                <a:lnTo>
                  <a:pt x="0" y="1570"/>
                </a:lnTo>
                <a:lnTo>
                  <a:pt x="907" y="3140"/>
                </a:lnTo>
                <a:lnTo>
                  <a:pt x="2720" y="3140"/>
                </a:lnTo>
                <a:lnTo>
                  <a:pt x="3626" y="1570"/>
                </a:lnTo>
                <a:lnTo>
                  <a:pt x="2720" y="0"/>
                </a:lnTo>
                <a:close/>
              </a:path>
            </a:pathLst>
          </a:custGeom>
          <a:solidFill>
            <a:srgbClr val="388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47" name="Freeform 201">
            <a:extLst>
              <a:ext uri="{FF2B5EF4-FFF2-40B4-BE49-F238E27FC236}">
                <a16:creationId xmlns:a16="http://schemas.microsoft.com/office/drawing/2014/main" id="{8FF0F47D-407C-403F-A439-DC1DA1138402}"/>
              </a:ext>
            </a:extLst>
          </p:cNvPr>
          <p:cNvSpPr>
            <a:spLocks/>
          </p:cNvSpPr>
          <p:nvPr/>
        </p:nvSpPr>
        <p:spPr bwMode="auto">
          <a:xfrm>
            <a:off x="3014663" y="7018338"/>
            <a:ext cx="7726363" cy="2208213"/>
          </a:xfrm>
          <a:custGeom>
            <a:avLst/>
            <a:gdLst>
              <a:gd name="T0" fmla="*/ 8700 w 10151"/>
              <a:gd name="T1" fmla="*/ 2901 h 2901"/>
              <a:gd name="T2" fmla="*/ 0 w 10151"/>
              <a:gd name="T3" fmla="*/ 2901 h 2901"/>
              <a:gd name="T4" fmla="*/ 0 w 10151"/>
              <a:gd name="T5" fmla="*/ 0 h 2901"/>
              <a:gd name="T6" fmla="*/ 8700 w 10151"/>
              <a:gd name="T7" fmla="*/ 0 h 2901"/>
              <a:gd name="T8" fmla="*/ 10151 w 10151"/>
              <a:gd name="T9" fmla="*/ 1450 h 2901"/>
              <a:gd name="T10" fmla="*/ 8700 w 10151"/>
              <a:gd name="T11" fmla="*/ 2901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51" h="2901">
                <a:moveTo>
                  <a:pt x="8700" y="2901"/>
                </a:moveTo>
                <a:lnTo>
                  <a:pt x="0" y="2901"/>
                </a:lnTo>
                <a:lnTo>
                  <a:pt x="0" y="0"/>
                </a:lnTo>
                <a:lnTo>
                  <a:pt x="8700" y="0"/>
                </a:lnTo>
                <a:cubicBezTo>
                  <a:pt x="9498" y="0"/>
                  <a:pt x="10151" y="653"/>
                  <a:pt x="10151" y="1450"/>
                </a:cubicBezTo>
                <a:cubicBezTo>
                  <a:pt x="10151" y="2248"/>
                  <a:pt x="9498" y="2901"/>
                  <a:pt x="8700" y="29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48" name="Freeform 202">
            <a:extLst>
              <a:ext uri="{FF2B5EF4-FFF2-40B4-BE49-F238E27FC236}">
                <a16:creationId xmlns:a16="http://schemas.microsoft.com/office/drawing/2014/main" id="{7BA79402-F48B-4393-A054-663AB1E91B3A}"/>
              </a:ext>
            </a:extLst>
          </p:cNvPr>
          <p:cNvSpPr>
            <a:spLocks/>
          </p:cNvSpPr>
          <p:nvPr/>
        </p:nvSpPr>
        <p:spPr bwMode="auto">
          <a:xfrm>
            <a:off x="1501775" y="6927850"/>
            <a:ext cx="2760663" cy="2389188"/>
          </a:xfrm>
          <a:custGeom>
            <a:avLst/>
            <a:gdLst>
              <a:gd name="T0" fmla="*/ 2720 w 3626"/>
              <a:gd name="T1" fmla="*/ 0 h 3141"/>
              <a:gd name="T2" fmla="*/ 907 w 3626"/>
              <a:gd name="T3" fmla="*/ 0 h 3141"/>
              <a:gd name="T4" fmla="*/ 0 w 3626"/>
              <a:gd name="T5" fmla="*/ 1570 h 3141"/>
              <a:gd name="T6" fmla="*/ 907 w 3626"/>
              <a:gd name="T7" fmla="*/ 3141 h 3141"/>
              <a:gd name="T8" fmla="*/ 2720 w 3626"/>
              <a:gd name="T9" fmla="*/ 3141 h 3141"/>
              <a:gd name="T10" fmla="*/ 3626 w 3626"/>
              <a:gd name="T11" fmla="*/ 1570 h 3141"/>
              <a:gd name="T12" fmla="*/ 2720 w 3626"/>
              <a:gd name="T13" fmla="*/ 0 h 3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6" h="3141">
                <a:moveTo>
                  <a:pt x="2720" y="0"/>
                </a:moveTo>
                <a:lnTo>
                  <a:pt x="907" y="0"/>
                </a:lnTo>
                <a:lnTo>
                  <a:pt x="0" y="1570"/>
                </a:lnTo>
                <a:lnTo>
                  <a:pt x="907" y="3141"/>
                </a:lnTo>
                <a:lnTo>
                  <a:pt x="2720" y="3141"/>
                </a:lnTo>
                <a:lnTo>
                  <a:pt x="3626" y="1570"/>
                </a:lnTo>
                <a:lnTo>
                  <a:pt x="2720" y="0"/>
                </a:lnTo>
                <a:close/>
              </a:path>
            </a:pathLst>
          </a:custGeom>
          <a:solidFill>
            <a:srgbClr val="388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49" name="Freeform 275">
            <a:extLst>
              <a:ext uri="{FF2B5EF4-FFF2-40B4-BE49-F238E27FC236}">
                <a16:creationId xmlns:a16="http://schemas.microsoft.com/office/drawing/2014/main" id="{4682BE64-B1BB-47E0-8BEE-6F8ADF55B717}"/>
              </a:ext>
            </a:extLst>
          </p:cNvPr>
          <p:cNvSpPr>
            <a:spLocks/>
          </p:cNvSpPr>
          <p:nvPr/>
        </p:nvSpPr>
        <p:spPr bwMode="auto">
          <a:xfrm>
            <a:off x="3014663" y="9718676"/>
            <a:ext cx="7726363" cy="2208213"/>
          </a:xfrm>
          <a:custGeom>
            <a:avLst/>
            <a:gdLst>
              <a:gd name="T0" fmla="*/ 8700 w 10151"/>
              <a:gd name="T1" fmla="*/ 2901 h 2901"/>
              <a:gd name="T2" fmla="*/ 0 w 10151"/>
              <a:gd name="T3" fmla="*/ 2901 h 2901"/>
              <a:gd name="T4" fmla="*/ 0 w 10151"/>
              <a:gd name="T5" fmla="*/ 0 h 2901"/>
              <a:gd name="T6" fmla="*/ 8700 w 10151"/>
              <a:gd name="T7" fmla="*/ 0 h 2901"/>
              <a:gd name="T8" fmla="*/ 10151 w 10151"/>
              <a:gd name="T9" fmla="*/ 1450 h 2901"/>
              <a:gd name="T10" fmla="*/ 8700 w 10151"/>
              <a:gd name="T11" fmla="*/ 2901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51" h="2901">
                <a:moveTo>
                  <a:pt x="8700" y="2901"/>
                </a:moveTo>
                <a:lnTo>
                  <a:pt x="0" y="2901"/>
                </a:lnTo>
                <a:lnTo>
                  <a:pt x="0" y="0"/>
                </a:lnTo>
                <a:lnTo>
                  <a:pt x="8700" y="0"/>
                </a:lnTo>
                <a:cubicBezTo>
                  <a:pt x="9498" y="0"/>
                  <a:pt x="10151" y="653"/>
                  <a:pt x="10151" y="1450"/>
                </a:cubicBezTo>
                <a:cubicBezTo>
                  <a:pt x="10151" y="2248"/>
                  <a:pt x="9498" y="2901"/>
                  <a:pt x="8700" y="29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50" name="Freeform 276">
            <a:extLst>
              <a:ext uri="{FF2B5EF4-FFF2-40B4-BE49-F238E27FC236}">
                <a16:creationId xmlns:a16="http://schemas.microsoft.com/office/drawing/2014/main" id="{D5EE38E1-6D46-4FEE-B287-B02F931A361A}"/>
              </a:ext>
            </a:extLst>
          </p:cNvPr>
          <p:cNvSpPr>
            <a:spLocks/>
          </p:cNvSpPr>
          <p:nvPr/>
        </p:nvSpPr>
        <p:spPr bwMode="auto">
          <a:xfrm>
            <a:off x="1501775" y="9628188"/>
            <a:ext cx="2760663" cy="2389188"/>
          </a:xfrm>
          <a:custGeom>
            <a:avLst/>
            <a:gdLst>
              <a:gd name="T0" fmla="*/ 2720 w 3626"/>
              <a:gd name="T1" fmla="*/ 0 h 3140"/>
              <a:gd name="T2" fmla="*/ 907 w 3626"/>
              <a:gd name="T3" fmla="*/ 0 h 3140"/>
              <a:gd name="T4" fmla="*/ 0 w 3626"/>
              <a:gd name="T5" fmla="*/ 1570 h 3140"/>
              <a:gd name="T6" fmla="*/ 907 w 3626"/>
              <a:gd name="T7" fmla="*/ 3140 h 3140"/>
              <a:gd name="T8" fmla="*/ 2720 w 3626"/>
              <a:gd name="T9" fmla="*/ 3140 h 3140"/>
              <a:gd name="T10" fmla="*/ 3626 w 3626"/>
              <a:gd name="T11" fmla="*/ 1570 h 3140"/>
              <a:gd name="T12" fmla="*/ 2720 w 3626"/>
              <a:gd name="T13" fmla="*/ 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6" h="3140">
                <a:moveTo>
                  <a:pt x="2720" y="0"/>
                </a:moveTo>
                <a:lnTo>
                  <a:pt x="907" y="0"/>
                </a:lnTo>
                <a:lnTo>
                  <a:pt x="0" y="1570"/>
                </a:lnTo>
                <a:lnTo>
                  <a:pt x="907" y="3140"/>
                </a:lnTo>
                <a:lnTo>
                  <a:pt x="2720" y="3140"/>
                </a:lnTo>
                <a:lnTo>
                  <a:pt x="3626" y="1570"/>
                </a:lnTo>
                <a:lnTo>
                  <a:pt x="2720" y="0"/>
                </a:lnTo>
                <a:close/>
              </a:path>
            </a:pathLst>
          </a:custGeom>
          <a:solidFill>
            <a:srgbClr val="388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659CC35-E578-46E6-841F-D829D7934011}"/>
              </a:ext>
            </a:extLst>
          </p:cNvPr>
          <p:cNvGrpSpPr/>
          <p:nvPr/>
        </p:nvGrpSpPr>
        <p:grpSpPr>
          <a:xfrm>
            <a:off x="11210925" y="4651375"/>
            <a:ext cx="11695113" cy="7031038"/>
            <a:chOff x="11210925" y="4651375"/>
            <a:chExt cx="11695113" cy="7031038"/>
          </a:xfrm>
        </p:grpSpPr>
        <p:sp>
          <p:nvSpPr>
            <p:cNvPr id="252" name="Freeform 82">
              <a:extLst>
                <a:ext uri="{FF2B5EF4-FFF2-40B4-BE49-F238E27FC236}">
                  <a16:creationId xmlns:a16="http://schemas.microsoft.com/office/drawing/2014/main" id="{716CDEC6-9CFD-401D-9C26-77DFDE13F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0925" y="8948738"/>
              <a:ext cx="9551988" cy="2636838"/>
            </a:xfrm>
            <a:custGeom>
              <a:avLst/>
              <a:gdLst>
                <a:gd name="T0" fmla="*/ 12552 w 12552"/>
                <a:gd name="T1" fmla="*/ 3464 h 3464"/>
                <a:gd name="T2" fmla="*/ 0 w 12552"/>
                <a:gd name="T3" fmla="*/ 3464 h 3464"/>
                <a:gd name="T4" fmla="*/ 2463 w 12552"/>
                <a:gd name="T5" fmla="*/ 0 h 3464"/>
                <a:gd name="T6" fmla="*/ 9853 w 12552"/>
                <a:gd name="T7" fmla="*/ 0 h 3464"/>
                <a:gd name="T8" fmla="*/ 12552 w 12552"/>
                <a:gd name="T9" fmla="*/ 3464 h 3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52" h="3464">
                  <a:moveTo>
                    <a:pt x="12552" y="3464"/>
                  </a:moveTo>
                  <a:lnTo>
                    <a:pt x="0" y="3464"/>
                  </a:lnTo>
                  <a:lnTo>
                    <a:pt x="2463" y="0"/>
                  </a:lnTo>
                  <a:lnTo>
                    <a:pt x="9853" y="0"/>
                  </a:lnTo>
                  <a:lnTo>
                    <a:pt x="12552" y="3464"/>
                  </a:lnTo>
                  <a:close/>
                </a:path>
              </a:pathLst>
            </a:custGeom>
            <a:solidFill>
              <a:srgbClr val="3888B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3" name="Freeform 83">
              <a:extLst>
                <a:ext uri="{FF2B5EF4-FFF2-40B4-BE49-F238E27FC236}">
                  <a16:creationId xmlns:a16="http://schemas.microsoft.com/office/drawing/2014/main" id="{8C0122A3-06D7-468A-BBFF-0E56119F6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8113" y="8969375"/>
              <a:ext cx="922338" cy="1150938"/>
            </a:xfrm>
            <a:custGeom>
              <a:avLst/>
              <a:gdLst>
                <a:gd name="T0" fmla="*/ 459 w 1212"/>
                <a:gd name="T1" fmla="*/ 1184 h 1511"/>
                <a:gd name="T2" fmla="*/ 1030 w 1212"/>
                <a:gd name="T3" fmla="*/ 1402 h 1511"/>
                <a:gd name="T4" fmla="*/ 1023 w 1212"/>
                <a:gd name="T5" fmla="*/ 791 h 1511"/>
                <a:gd name="T6" fmla="*/ 100 w 1212"/>
                <a:gd name="T7" fmla="*/ 70 h 1511"/>
                <a:gd name="T8" fmla="*/ 459 w 1212"/>
                <a:gd name="T9" fmla="*/ 1184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2" h="1511">
                  <a:moveTo>
                    <a:pt x="459" y="1184"/>
                  </a:moveTo>
                  <a:cubicBezTo>
                    <a:pt x="648" y="1455"/>
                    <a:pt x="874" y="1511"/>
                    <a:pt x="1030" y="1402"/>
                  </a:cubicBezTo>
                  <a:cubicBezTo>
                    <a:pt x="1186" y="1294"/>
                    <a:pt x="1212" y="1062"/>
                    <a:pt x="1023" y="791"/>
                  </a:cubicBezTo>
                  <a:cubicBezTo>
                    <a:pt x="834" y="520"/>
                    <a:pt x="201" y="0"/>
                    <a:pt x="100" y="70"/>
                  </a:cubicBezTo>
                  <a:cubicBezTo>
                    <a:pt x="0" y="140"/>
                    <a:pt x="270" y="913"/>
                    <a:pt x="459" y="1184"/>
                  </a:cubicBezTo>
                  <a:close/>
                </a:path>
              </a:pathLst>
            </a:custGeom>
            <a:gradFill>
              <a:gsLst>
                <a:gs pos="0">
                  <a:srgbClr val="004340"/>
                </a:gs>
                <a:gs pos="86000">
                  <a:srgbClr val="19605B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4" name="Freeform 84">
              <a:extLst>
                <a:ext uri="{FF2B5EF4-FFF2-40B4-BE49-F238E27FC236}">
                  <a16:creationId xmlns:a16="http://schemas.microsoft.com/office/drawing/2014/main" id="{3BF81F8F-BE31-4A10-B563-D54820195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2825" y="7489825"/>
              <a:ext cx="585788" cy="2119313"/>
            </a:xfrm>
            <a:custGeom>
              <a:avLst/>
              <a:gdLst>
                <a:gd name="T0" fmla="*/ 727 w 770"/>
                <a:gd name="T1" fmla="*/ 2066 h 2786"/>
                <a:gd name="T2" fmla="*/ 445 w 770"/>
                <a:gd name="T3" fmla="*/ 2769 h 2786"/>
                <a:gd name="T4" fmla="*/ 43 w 770"/>
                <a:gd name="T5" fmla="*/ 2133 h 2786"/>
                <a:gd name="T6" fmla="*/ 203 w 770"/>
                <a:gd name="T7" fmla="*/ 12 h 2786"/>
                <a:gd name="T8" fmla="*/ 727 w 770"/>
                <a:gd name="T9" fmla="*/ 2066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2786">
                  <a:moveTo>
                    <a:pt x="727" y="2066"/>
                  </a:moveTo>
                  <a:cubicBezTo>
                    <a:pt x="770" y="2545"/>
                    <a:pt x="634" y="2751"/>
                    <a:pt x="445" y="2769"/>
                  </a:cubicBezTo>
                  <a:cubicBezTo>
                    <a:pt x="256" y="2786"/>
                    <a:pt x="85" y="2612"/>
                    <a:pt x="43" y="2133"/>
                  </a:cubicBezTo>
                  <a:cubicBezTo>
                    <a:pt x="0" y="1654"/>
                    <a:pt x="81" y="23"/>
                    <a:pt x="203" y="12"/>
                  </a:cubicBezTo>
                  <a:cubicBezTo>
                    <a:pt x="324" y="0"/>
                    <a:pt x="684" y="1587"/>
                    <a:pt x="727" y="2066"/>
                  </a:cubicBezTo>
                  <a:close/>
                </a:path>
              </a:pathLst>
            </a:custGeom>
            <a:gradFill>
              <a:gsLst>
                <a:gs pos="0">
                  <a:srgbClr val="F1B546"/>
                </a:gs>
                <a:gs pos="86000">
                  <a:srgbClr val="E28D19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5" name="Freeform 85">
              <a:extLst>
                <a:ext uri="{FF2B5EF4-FFF2-40B4-BE49-F238E27FC236}">
                  <a16:creationId xmlns:a16="http://schemas.microsoft.com/office/drawing/2014/main" id="{E6843EC9-8AA5-4442-96D8-5FBC71B87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0175" y="7573963"/>
              <a:ext cx="1030288" cy="1762125"/>
            </a:xfrm>
            <a:custGeom>
              <a:avLst/>
              <a:gdLst>
                <a:gd name="T0" fmla="*/ 526 w 1355"/>
                <a:gd name="T1" fmla="*/ 1747 h 2315"/>
                <a:gd name="T2" fmla="*/ 1133 w 1355"/>
                <a:gd name="T3" fmla="*/ 2235 h 2315"/>
                <a:gd name="T4" fmla="*/ 1151 w 1355"/>
                <a:gd name="T5" fmla="*/ 1461 h 2315"/>
                <a:gd name="T6" fmla="*/ 111 w 1355"/>
                <a:gd name="T7" fmla="*/ 51 h 2315"/>
                <a:gd name="T8" fmla="*/ 526 w 1355"/>
                <a:gd name="T9" fmla="*/ 1747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5" h="2315">
                  <a:moveTo>
                    <a:pt x="526" y="1747"/>
                  </a:moveTo>
                  <a:cubicBezTo>
                    <a:pt x="730" y="2182"/>
                    <a:pt x="961" y="2315"/>
                    <a:pt x="1133" y="2235"/>
                  </a:cubicBezTo>
                  <a:cubicBezTo>
                    <a:pt x="1306" y="2155"/>
                    <a:pt x="1355" y="1896"/>
                    <a:pt x="1151" y="1461"/>
                  </a:cubicBezTo>
                  <a:cubicBezTo>
                    <a:pt x="947" y="1025"/>
                    <a:pt x="222" y="0"/>
                    <a:pt x="111" y="51"/>
                  </a:cubicBezTo>
                  <a:cubicBezTo>
                    <a:pt x="0" y="103"/>
                    <a:pt x="322" y="1311"/>
                    <a:pt x="526" y="1747"/>
                  </a:cubicBezTo>
                  <a:close/>
                </a:path>
              </a:pathLst>
            </a:custGeom>
            <a:gradFill>
              <a:gsLst>
                <a:gs pos="0">
                  <a:srgbClr val="004340"/>
                </a:gs>
                <a:gs pos="86000">
                  <a:srgbClr val="19605B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6" name="Freeform 86">
              <a:extLst>
                <a:ext uri="{FF2B5EF4-FFF2-40B4-BE49-F238E27FC236}">
                  <a16:creationId xmlns:a16="http://schemas.microsoft.com/office/drawing/2014/main" id="{4FFD9BFC-F478-4086-9D3E-794984F2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0650" y="7837488"/>
              <a:ext cx="858838" cy="1816100"/>
            </a:xfrm>
            <a:custGeom>
              <a:avLst/>
              <a:gdLst>
                <a:gd name="T0" fmla="*/ 805 w 1129"/>
                <a:gd name="T1" fmla="*/ 1771 h 2387"/>
                <a:gd name="T2" fmla="*/ 261 w 1129"/>
                <a:gd name="T3" fmla="*/ 2328 h 2387"/>
                <a:gd name="T4" fmla="*/ 150 w 1129"/>
                <a:gd name="T5" fmla="*/ 1562 h 2387"/>
                <a:gd name="T6" fmla="*/ 1013 w 1129"/>
                <a:gd name="T7" fmla="*/ 37 h 2387"/>
                <a:gd name="T8" fmla="*/ 805 w 1129"/>
                <a:gd name="T9" fmla="*/ 1771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" h="2387">
                  <a:moveTo>
                    <a:pt x="805" y="1771"/>
                  </a:moveTo>
                  <a:cubicBezTo>
                    <a:pt x="656" y="2228"/>
                    <a:pt x="442" y="2387"/>
                    <a:pt x="261" y="2328"/>
                  </a:cubicBezTo>
                  <a:cubicBezTo>
                    <a:pt x="81" y="2270"/>
                    <a:pt x="0" y="2019"/>
                    <a:pt x="150" y="1562"/>
                  </a:cubicBezTo>
                  <a:cubicBezTo>
                    <a:pt x="300" y="1105"/>
                    <a:pt x="896" y="0"/>
                    <a:pt x="1013" y="37"/>
                  </a:cubicBezTo>
                  <a:cubicBezTo>
                    <a:pt x="1129" y="75"/>
                    <a:pt x="955" y="1314"/>
                    <a:pt x="805" y="1771"/>
                  </a:cubicBezTo>
                  <a:close/>
                </a:path>
              </a:pathLst>
            </a:custGeom>
            <a:gradFill>
              <a:gsLst>
                <a:gs pos="14000">
                  <a:srgbClr val="E28D19"/>
                </a:gs>
                <a:gs pos="100000">
                  <a:srgbClr val="F1B546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7" name="Freeform 87">
              <a:extLst>
                <a:ext uri="{FF2B5EF4-FFF2-40B4-BE49-F238E27FC236}">
                  <a16:creationId xmlns:a16="http://schemas.microsoft.com/office/drawing/2014/main" id="{9D57C5DA-C61A-480E-9C31-017AD832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6075" y="9039225"/>
              <a:ext cx="969963" cy="1109663"/>
            </a:xfrm>
            <a:custGeom>
              <a:avLst/>
              <a:gdLst>
                <a:gd name="T0" fmla="*/ 743 w 1275"/>
                <a:gd name="T1" fmla="*/ 1163 h 1459"/>
                <a:gd name="T2" fmla="*/ 157 w 1275"/>
                <a:gd name="T3" fmla="*/ 1339 h 1459"/>
                <a:gd name="T4" fmla="*/ 208 w 1275"/>
                <a:gd name="T5" fmla="*/ 730 h 1459"/>
                <a:gd name="T6" fmla="*/ 1180 w 1275"/>
                <a:gd name="T7" fmla="*/ 77 h 1459"/>
                <a:gd name="T8" fmla="*/ 743 w 1275"/>
                <a:gd name="T9" fmla="*/ 1163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5" h="1459">
                  <a:moveTo>
                    <a:pt x="743" y="1163"/>
                  </a:moveTo>
                  <a:cubicBezTo>
                    <a:pt x="535" y="1419"/>
                    <a:pt x="304" y="1459"/>
                    <a:pt x="157" y="1339"/>
                  </a:cubicBezTo>
                  <a:cubicBezTo>
                    <a:pt x="9" y="1220"/>
                    <a:pt x="0" y="986"/>
                    <a:pt x="208" y="730"/>
                  </a:cubicBezTo>
                  <a:cubicBezTo>
                    <a:pt x="416" y="473"/>
                    <a:pt x="1085" y="0"/>
                    <a:pt x="1180" y="77"/>
                  </a:cubicBezTo>
                  <a:cubicBezTo>
                    <a:pt x="1275" y="154"/>
                    <a:pt x="951" y="906"/>
                    <a:pt x="743" y="1163"/>
                  </a:cubicBezTo>
                  <a:close/>
                </a:path>
              </a:pathLst>
            </a:custGeom>
            <a:gradFill>
              <a:gsLst>
                <a:gs pos="0">
                  <a:srgbClr val="004340"/>
                </a:gs>
                <a:gs pos="86000">
                  <a:srgbClr val="19605B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17CDD3E-58CB-45AF-97DD-DA55A272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7713" y="7840181"/>
              <a:ext cx="2049351" cy="2624619"/>
            </a:xfrm>
            <a:custGeom>
              <a:avLst/>
              <a:gdLst>
                <a:gd name="connsiteX0" fmla="*/ 2034987 w 2049351"/>
                <a:gd name="connsiteY0" fmla="*/ 1459262 h 2624619"/>
                <a:gd name="connsiteX1" fmla="*/ 2047157 w 2049351"/>
                <a:gd name="connsiteY1" fmla="*/ 1460023 h 2624619"/>
                <a:gd name="connsiteX2" fmla="*/ 2046397 w 2049351"/>
                <a:gd name="connsiteY2" fmla="*/ 1472196 h 2624619"/>
                <a:gd name="connsiteX3" fmla="*/ 1425683 w 2049351"/>
                <a:gd name="connsiteY3" fmla="*/ 2252047 h 2624619"/>
                <a:gd name="connsiteX4" fmla="*/ 1300933 w 2049351"/>
                <a:gd name="connsiteY4" fmla="*/ 2604311 h 2624619"/>
                <a:gd name="connsiteX5" fmla="*/ 1291043 w 2049351"/>
                <a:gd name="connsiteY5" fmla="*/ 2611158 h 2624619"/>
                <a:gd name="connsiteX6" fmla="*/ 1284197 w 2049351"/>
                <a:gd name="connsiteY6" fmla="*/ 2601267 h 2624619"/>
                <a:gd name="connsiteX7" fmla="*/ 1409709 w 2049351"/>
                <a:gd name="connsiteY7" fmla="*/ 2245199 h 2624619"/>
                <a:gd name="connsiteX8" fmla="*/ 2034987 w 2049351"/>
                <a:gd name="connsiteY8" fmla="*/ 1459262 h 2624619"/>
                <a:gd name="connsiteX9" fmla="*/ 71221 w 2049351"/>
                <a:gd name="connsiteY9" fmla="*/ 1396523 h 2624619"/>
                <a:gd name="connsiteX10" fmla="*/ 83413 w 2049351"/>
                <a:gd name="connsiteY10" fmla="*/ 1396523 h 2624619"/>
                <a:gd name="connsiteX11" fmla="*/ 651813 w 2049351"/>
                <a:gd name="connsiteY11" fmla="*/ 2225706 h 2624619"/>
                <a:gd name="connsiteX12" fmla="*/ 751625 w 2049351"/>
                <a:gd name="connsiteY12" fmla="*/ 2589330 h 2624619"/>
                <a:gd name="connsiteX13" fmla="*/ 744005 w 2049351"/>
                <a:gd name="connsiteY13" fmla="*/ 2599219 h 2624619"/>
                <a:gd name="connsiteX14" fmla="*/ 743243 w 2049351"/>
                <a:gd name="connsiteY14" fmla="*/ 2599219 h 2624619"/>
                <a:gd name="connsiteX15" fmla="*/ 734101 w 2049351"/>
                <a:gd name="connsiteY15" fmla="*/ 2590851 h 2624619"/>
                <a:gd name="connsiteX16" fmla="*/ 635049 w 2049351"/>
                <a:gd name="connsiteY16" fmla="*/ 2231031 h 2624619"/>
                <a:gd name="connsiteX17" fmla="*/ 71221 w 2049351"/>
                <a:gd name="connsiteY17" fmla="*/ 1408694 h 2624619"/>
                <a:gd name="connsiteX18" fmla="*/ 71221 w 2049351"/>
                <a:gd name="connsiteY18" fmla="*/ 1396523 h 2624619"/>
                <a:gd name="connsiteX19" fmla="*/ 1730549 w 2049351"/>
                <a:gd name="connsiteY19" fmla="*/ 417102 h 2624619"/>
                <a:gd name="connsiteX20" fmla="*/ 1733593 w 2049351"/>
                <a:gd name="connsiteY20" fmla="*/ 429278 h 2624619"/>
                <a:gd name="connsiteX21" fmla="*/ 1487101 w 2049351"/>
                <a:gd name="connsiteY21" fmla="*/ 1019815 h 2624619"/>
                <a:gd name="connsiteX22" fmla="*/ 1241371 w 2049351"/>
                <a:gd name="connsiteY22" fmla="*/ 2582150 h 2624619"/>
                <a:gd name="connsiteX23" fmla="*/ 1233003 w 2049351"/>
                <a:gd name="connsiteY23" fmla="*/ 2591282 h 2624619"/>
                <a:gd name="connsiteX24" fmla="*/ 1232241 w 2049351"/>
                <a:gd name="connsiteY24" fmla="*/ 2590521 h 2624619"/>
                <a:gd name="connsiteX25" fmla="*/ 1224633 w 2049351"/>
                <a:gd name="connsiteY25" fmla="*/ 2582150 h 2624619"/>
                <a:gd name="connsiteX26" fmla="*/ 1470365 w 2049351"/>
                <a:gd name="connsiteY26" fmla="*/ 1013727 h 2624619"/>
                <a:gd name="connsiteX27" fmla="*/ 1718377 w 2049351"/>
                <a:gd name="connsiteY27" fmla="*/ 420907 h 2624619"/>
                <a:gd name="connsiteX28" fmla="*/ 1730549 w 2049351"/>
                <a:gd name="connsiteY28" fmla="*/ 417102 h 2624619"/>
                <a:gd name="connsiteX29" fmla="*/ 908491 w 2049351"/>
                <a:gd name="connsiteY29" fmla="*/ 23468 h 2624619"/>
                <a:gd name="connsiteX30" fmla="*/ 919187 w 2049351"/>
                <a:gd name="connsiteY30" fmla="*/ 30319 h 2624619"/>
                <a:gd name="connsiteX31" fmla="*/ 982605 w 2049351"/>
                <a:gd name="connsiteY31" fmla="*/ 2612245 h 2624619"/>
                <a:gd name="connsiteX32" fmla="*/ 973435 w 2049351"/>
                <a:gd name="connsiteY32" fmla="*/ 2619857 h 2624619"/>
                <a:gd name="connsiteX33" fmla="*/ 971907 w 2049351"/>
                <a:gd name="connsiteY33" fmla="*/ 2619096 h 2624619"/>
                <a:gd name="connsiteX34" fmla="*/ 965031 w 2049351"/>
                <a:gd name="connsiteY34" fmla="*/ 2609201 h 2624619"/>
                <a:gd name="connsiteX35" fmla="*/ 902379 w 2049351"/>
                <a:gd name="connsiteY35" fmla="*/ 34124 h 2624619"/>
                <a:gd name="connsiteX36" fmla="*/ 908491 w 2049351"/>
                <a:gd name="connsiteY36" fmla="*/ 23468 h 2624619"/>
                <a:gd name="connsiteX37" fmla="*/ 2955 w 2049351"/>
                <a:gd name="connsiteY37" fmla="*/ 1937 h 2624619"/>
                <a:gd name="connsiteX38" fmla="*/ 15135 w 2049351"/>
                <a:gd name="connsiteY38" fmla="*/ 2698 h 2624619"/>
                <a:gd name="connsiteX39" fmla="*/ 433775 w 2049351"/>
                <a:gd name="connsiteY39" fmla="*/ 673776 h 2624619"/>
                <a:gd name="connsiteX40" fmla="*/ 926251 w 2049351"/>
                <a:gd name="connsiteY40" fmla="*/ 2615489 h 2624619"/>
                <a:gd name="connsiteX41" fmla="*/ 918639 w 2049351"/>
                <a:gd name="connsiteY41" fmla="*/ 2624619 h 2624619"/>
                <a:gd name="connsiteX42" fmla="*/ 917877 w 2049351"/>
                <a:gd name="connsiteY42" fmla="*/ 2624619 h 2624619"/>
                <a:gd name="connsiteX43" fmla="*/ 908743 w 2049351"/>
                <a:gd name="connsiteY43" fmla="*/ 2616249 h 2624619"/>
                <a:gd name="connsiteX44" fmla="*/ 418553 w 2049351"/>
                <a:gd name="connsiteY44" fmla="*/ 681385 h 2624619"/>
                <a:gd name="connsiteX45" fmla="*/ 2195 w 2049351"/>
                <a:gd name="connsiteY45" fmla="*/ 14872 h 2624619"/>
                <a:gd name="connsiteX46" fmla="*/ 2955 w 2049351"/>
                <a:gd name="connsiteY46" fmla="*/ 1937 h 26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49351" h="2624619">
                  <a:moveTo>
                    <a:pt x="2034987" y="1459262"/>
                  </a:moveTo>
                  <a:cubicBezTo>
                    <a:pt x="2038789" y="1456219"/>
                    <a:pt x="2044115" y="1456219"/>
                    <a:pt x="2047157" y="1460023"/>
                  </a:cubicBezTo>
                  <a:cubicBezTo>
                    <a:pt x="2050199" y="1463827"/>
                    <a:pt x="2050199" y="1469153"/>
                    <a:pt x="2046397" y="1472196"/>
                  </a:cubicBezTo>
                  <a:cubicBezTo>
                    <a:pt x="1704091" y="1766637"/>
                    <a:pt x="1520007" y="2058796"/>
                    <a:pt x="1425683" y="2252047"/>
                  </a:cubicBezTo>
                  <a:cubicBezTo>
                    <a:pt x="1322993" y="2461275"/>
                    <a:pt x="1301693" y="2602789"/>
                    <a:pt x="1300933" y="2604311"/>
                  </a:cubicBezTo>
                  <a:cubicBezTo>
                    <a:pt x="1300171" y="2608876"/>
                    <a:pt x="1296369" y="2611919"/>
                    <a:pt x="1291043" y="2611158"/>
                  </a:cubicBezTo>
                  <a:cubicBezTo>
                    <a:pt x="1286479" y="2610397"/>
                    <a:pt x="1283437" y="2605832"/>
                    <a:pt x="1284197" y="2601267"/>
                  </a:cubicBezTo>
                  <a:cubicBezTo>
                    <a:pt x="1284197" y="2599746"/>
                    <a:pt x="1306257" y="2456710"/>
                    <a:pt x="1409709" y="2245199"/>
                  </a:cubicBezTo>
                  <a:cubicBezTo>
                    <a:pt x="1504795" y="2050427"/>
                    <a:pt x="1690399" y="1755986"/>
                    <a:pt x="2034987" y="1459262"/>
                  </a:cubicBezTo>
                  <a:close/>
                  <a:moveTo>
                    <a:pt x="71221" y="1396523"/>
                  </a:moveTo>
                  <a:cubicBezTo>
                    <a:pt x="74269" y="1392719"/>
                    <a:pt x="79603" y="1392719"/>
                    <a:pt x="83413" y="1396523"/>
                  </a:cubicBezTo>
                  <a:cubicBezTo>
                    <a:pt x="405709" y="1717546"/>
                    <a:pt x="570285" y="2024116"/>
                    <a:pt x="651813" y="2225706"/>
                  </a:cubicBezTo>
                  <a:cubicBezTo>
                    <a:pt x="739435" y="2444032"/>
                    <a:pt x="751625" y="2588569"/>
                    <a:pt x="751625" y="2589330"/>
                  </a:cubicBezTo>
                  <a:cubicBezTo>
                    <a:pt x="751625" y="2594655"/>
                    <a:pt x="748577" y="2598458"/>
                    <a:pt x="744005" y="2599219"/>
                  </a:cubicBezTo>
                  <a:cubicBezTo>
                    <a:pt x="743243" y="2599219"/>
                    <a:pt x="743243" y="2599219"/>
                    <a:pt x="743243" y="2599219"/>
                  </a:cubicBezTo>
                  <a:cubicBezTo>
                    <a:pt x="738673" y="2599219"/>
                    <a:pt x="734101" y="2595415"/>
                    <a:pt x="734101" y="2590851"/>
                  </a:cubicBezTo>
                  <a:cubicBezTo>
                    <a:pt x="734101" y="2589330"/>
                    <a:pt x="722671" y="2447075"/>
                    <a:pt x="635049" y="2231031"/>
                  </a:cubicBezTo>
                  <a:cubicBezTo>
                    <a:pt x="554285" y="2031723"/>
                    <a:pt x="391233" y="1727435"/>
                    <a:pt x="71221" y="1408694"/>
                  </a:cubicBezTo>
                  <a:cubicBezTo>
                    <a:pt x="67411" y="1404891"/>
                    <a:pt x="67411" y="1399565"/>
                    <a:pt x="71221" y="1396523"/>
                  </a:cubicBezTo>
                  <a:close/>
                  <a:moveTo>
                    <a:pt x="1730549" y="417102"/>
                  </a:moveTo>
                  <a:cubicBezTo>
                    <a:pt x="1734353" y="420146"/>
                    <a:pt x="1735875" y="425473"/>
                    <a:pt x="1733593" y="429278"/>
                  </a:cubicBezTo>
                  <a:cubicBezTo>
                    <a:pt x="1732071" y="431561"/>
                    <a:pt x="1608825" y="647685"/>
                    <a:pt x="1487101" y="1019815"/>
                  </a:cubicBezTo>
                  <a:cubicBezTo>
                    <a:pt x="1374507" y="1363026"/>
                    <a:pt x="1240609" y="1913230"/>
                    <a:pt x="1241371" y="2582150"/>
                  </a:cubicBezTo>
                  <a:cubicBezTo>
                    <a:pt x="1241371" y="2586716"/>
                    <a:pt x="1237567" y="2591282"/>
                    <a:pt x="1233003" y="2591282"/>
                  </a:cubicBezTo>
                  <a:cubicBezTo>
                    <a:pt x="1233003" y="2591282"/>
                    <a:pt x="1232241" y="2591282"/>
                    <a:pt x="1232241" y="2590521"/>
                  </a:cubicBezTo>
                  <a:cubicBezTo>
                    <a:pt x="1227677" y="2590521"/>
                    <a:pt x="1224633" y="2586716"/>
                    <a:pt x="1224633" y="2582150"/>
                  </a:cubicBezTo>
                  <a:cubicBezTo>
                    <a:pt x="1223111" y="1910186"/>
                    <a:pt x="1357769" y="1358460"/>
                    <a:pt x="1470365" y="1013727"/>
                  </a:cubicBezTo>
                  <a:cubicBezTo>
                    <a:pt x="1592849" y="640836"/>
                    <a:pt x="1717617" y="423190"/>
                    <a:pt x="1718377" y="420907"/>
                  </a:cubicBezTo>
                  <a:cubicBezTo>
                    <a:pt x="1720659" y="416341"/>
                    <a:pt x="1725985" y="414819"/>
                    <a:pt x="1730549" y="417102"/>
                  </a:cubicBezTo>
                  <a:close/>
                  <a:moveTo>
                    <a:pt x="908491" y="23468"/>
                  </a:moveTo>
                  <a:cubicBezTo>
                    <a:pt x="913839" y="22707"/>
                    <a:pt x="918423" y="25751"/>
                    <a:pt x="919187" y="30319"/>
                  </a:cubicBezTo>
                  <a:cubicBezTo>
                    <a:pt x="922243" y="44781"/>
                    <a:pt x="1207239" y="1465145"/>
                    <a:pt x="982605" y="2612245"/>
                  </a:cubicBezTo>
                  <a:cubicBezTo>
                    <a:pt x="981841" y="2616812"/>
                    <a:pt x="978021" y="2619857"/>
                    <a:pt x="973435" y="2619857"/>
                  </a:cubicBezTo>
                  <a:cubicBezTo>
                    <a:pt x="973435" y="2619857"/>
                    <a:pt x="972671" y="2619857"/>
                    <a:pt x="971907" y="2619096"/>
                  </a:cubicBezTo>
                  <a:cubicBezTo>
                    <a:pt x="967323" y="2618335"/>
                    <a:pt x="964267" y="2613767"/>
                    <a:pt x="965031" y="2609201"/>
                  </a:cubicBezTo>
                  <a:cubicBezTo>
                    <a:pt x="1189665" y="1465906"/>
                    <a:pt x="904671" y="47826"/>
                    <a:pt x="902379" y="34124"/>
                  </a:cubicBezTo>
                  <a:cubicBezTo>
                    <a:pt x="900851" y="29557"/>
                    <a:pt x="903907" y="24990"/>
                    <a:pt x="908491" y="23468"/>
                  </a:cubicBezTo>
                  <a:close/>
                  <a:moveTo>
                    <a:pt x="2955" y="1937"/>
                  </a:moveTo>
                  <a:cubicBezTo>
                    <a:pt x="6761" y="-1106"/>
                    <a:pt x="12089" y="-345"/>
                    <a:pt x="15135" y="2698"/>
                  </a:cubicBezTo>
                  <a:cubicBezTo>
                    <a:pt x="17417" y="4981"/>
                    <a:pt x="221411" y="237804"/>
                    <a:pt x="433775" y="673776"/>
                  </a:cubicBezTo>
                  <a:cubicBezTo>
                    <a:pt x="630157" y="1076271"/>
                    <a:pt x="875251" y="1739740"/>
                    <a:pt x="926251" y="2615489"/>
                  </a:cubicBezTo>
                  <a:cubicBezTo>
                    <a:pt x="926251" y="2620054"/>
                    <a:pt x="923205" y="2623858"/>
                    <a:pt x="918639" y="2624619"/>
                  </a:cubicBezTo>
                  <a:cubicBezTo>
                    <a:pt x="918639" y="2624619"/>
                    <a:pt x="917877" y="2624619"/>
                    <a:pt x="917877" y="2624619"/>
                  </a:cubicBezTo>
                  <a:cubicBezTo>
                    <a:pt x="913311" y="2624619"/>
                    <a:pt x="908743" y="2620815"/>
                    <a:pt x="908743" y="2616249"/>
                  </a:cubicBezTo>
                  <a:cubicBezTo>
                    <a:pt x="858507" y="1743544"/>
                    <a:pt x="614171" y="1082357"/>
                    <a:pt x="418553" y="681385"/>
                  </a:cubicBezTo>
                  <a:cubicBezTo>
                    <a:pt x="206187" y="246934"/>
                    <a:pt x="4479" y="17154"/>
                    <a:pt x="2195" y="14872"/>
                  </a:cubicBezTo>
                  <a:cubicBezTo>
                    <a:pt x="-849" y="11067"/>
                    <a:pt x="-849" y="5741"/>
                    <a:pt x="2955" y="19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59" name="Freeform 93">
              <a:extLst>
                <a:ext uri="{FF2B5EF4-FFF2-40B4-BE49-F238E27FC236}">
                  <a16:creationId xmlns:a16="http://schemas.microsoft.com/office/drawing/2014/main" id="{917F0F87-8A03-4CCF-A526-AEACB2E73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8013" y="10290175"/>
              <a:ext cx="1458913" cy="1289050"/>
            </a:xfrm>
            <a:custGeom>
              <a:avLst/>
              <a:gdLst>
                <a:gd name="T0" fmla="*/ 1657 w 1918"/>
                <a:gd name="T1" fmla="*/ 1695 h 1695"/>
                <a:gd name="T2" fmla="*/ 262 w 1918"/>
                <a:gd name="T3" fmla="*/ 1695 h 1695"/>
                <a:gd name="T4" fmla="*/ 197 w 1918"/>
                <a:gd name="T5" fmla="*/ 1544 h 1695"/>
                <a:gd name="T6" fmla="*/ 215 w 1918"/>
                <a:gd name="T7" fmla="*/ 100 h 1695"/>
                <a:gd name="T8" fmla="*/ 262 w 1918"/>
                <a:gd name="T9" fmla="*/ 0 h 1695"/>
                <a:gd name="T10" fmla="*/ 1657 w 1918"/>
                <a:gd name="T11" fmla="*/ 0 h 1695"/>
                <a:gd name="T12" fmla="*/ 1708 w 1918"/>
                <a:gd name="T13" fmla="*/ 110 h 1695"/>
                <a:gd name="T14" fmla="*/ 1719 w 1918"/>
                <a:gd name="T15" fmla="*/ 1553 h 1695"/>
                <a:gd name="T16" fmla="*/ 1657 w 1918"/>
                <a:gd name="T17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8" h="1695">
                  <a:moveTo>
                    <a:pt x="1657" y="1695"/>
                  </a:moveTo>
                  <a:lnTo>
                    <a:pt x="262" y="1695"/>
                  </a:lnTo>
                  <a:lnTo>
                    <a:pt x="197" y="1544"/>
                  </a:lnTo>
                  <a:cubicBezTo>
                    <a:pt x="0" y="1089"/>
                    <a:pt x="6" y="549"/>
                    <a:pt x="215" y="100"/>
                  </a:cubicBezTo>
                  <a:lnTo>
                    <a:pt x="262" y="0"/>
                  </a:lnTo>
                  <a:lnTo>
                    <a:pt x="1657" y="0"/>
                  </a:lnTo>
                  <a:lnTo>
                    <a:pt x="1708" y="110"/>
                  </a:lnTo>
                  <a:cubicBezTo>
                    <a:pt x="1914" y="560"/>
                    <a:pt x="1918" y="1099"/>
                    <a:pt x="1719" y="1553"/>
                  </a:cubicBezTo>
                  <a:lnTo>
                    <a:pt x="1657" y="1695"/>
                  </a:lnTo>
                  <a:close/>
                </a:path>
              </a:pathLst>
            </a:custGeom>
            <a:gradFill>
              <a:gsLst>
                <a:gs pos="0">
                  <a:srgbClr val="25387A"/>
                </a:gs>
                <a:gs pos="75000">
                  <a:srgbClr val="40509D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0" name="Freeform 94">
              <a:extLst>
                <a:ext uri="{FF2B5EF4-FFF2-40B4-BE49-F238E27FC236}">
                  <a16:creationId xmlns:a16="http://schemas.microsoft.com/office/drawing/2014/main" id="{D9221D92-D326-422B-BC05-30F2397B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6050" y="10290175"/>
              <a:ext cx="650875" cy="1289050"/>
            </a:xfrm>
            <a:custGeom>
              <a:avLst/>
              <a:gdLst>
                <a:gd name="T0" fmla="*/ 647 w 857"/>
                <a:gd name="T1" fmla="*/ 110 h 1695"/>
                <a:gd name="T2" fmla="*/ 596 w 857"/>
                <a:gd name="T3" fmla="*/ 0 h 1695"/>
                <a:gd name="T4" fmla="*/ 0 w 857"/>
                <a:gd name="T5" fmla="*/ 0 h 1695"/>
                <a:gd name="T6" fmla="*/ 51 w 857"/>
                <a:gd name="T7" fmla="*/ 110 h 1695"/>
                <a:gd name="T8" fmla="*/ 62 w 857"/>
                <a:gd name="T9" fmla="*/ 1553 h 1695"/>
                <a:gd name="T10" fmla="*/ 0 w 857"/>
                <a:gd name="T11" fmla="*/ 1695 h 1695"/>
                <a:gd name="T12" fmla="*/ 596 w 857"/>
                <a:gd name="T13" fmla="*/ 1695 h 1695"/>
                <a:gd name="T14" fmla="*/ 658 w 857"/>
                <a:gd name="T15" fmla="*/ 1553 h 1695"/>
                <a:gd name="T16" fmla="*/ 647 w 857"/>
                <a:gd name="T17" fmla="*/ 110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7" h="1695">
                  <a:moveTo>
                    <a:pt x="647" y="110"/>
                  </a:moveTo>
                  <a:lnTo>
                    <a:pt x="596" y="0"/>
                  </a:lnTo>
                  <a:lnTo>
                    <a:pt x="0" y="0"/>
                  </a:lnTo>
                  <a:lnTo>
                    <a:pt x="51" y="110"/>
                  </a:lnTo>
                  <a:cubicBezTo>
                    <a:pt x="257" y="560"/>
                    <a:pt x="261" y="1099"/>
                    <a:pt x="62" y="1553"/>
                  </a:cubicBezTo>
                  <a:lnTo>
                    <a:pt x="0" y="1695"/>
                  </a:lnTo>
                  <a:lnTo>
                    <a:pt x="596" y="1695"/>
                  </a:lnTo>
                  <a:lnTo>
                    <a:pt x="658" y="1553"/>
                  </a:lnTo>
                  <a:cubicBezTo>
                    <a:pt x="857" y="1099"/>
                    <a:pt x="853" y="560"/>
                    <a:pt x="647" y="110"/>
                  </a:cubicBezTo>
                  <a:close/>
                </a:path>
              </a:pathLst>
            </a:custGeom>
            <a:solidFill>
              <a:srgbClr val="25387A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D3F316E-2C5F-4FA9-B5F9-BFC05C396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5390" y="9793288"/>
              <a:ext cx="1329783" cy="1785938"/>
            </a:xfrm>
            <a:custGeom>
              <a:avLst/>
              <a:gdLst>
                <a:gd name="connsiteX0" fmla="*/ 1015514 w 1329783"/>
                <a:gd name="connsiteY0" fmla="*/ 0 h 1785938"/>
                <a:gd name="connsiteX1" fmla="*/ 1329396 w 1329783"/>
                <a:gd name="connsiteY1" fmla="*/ 1747130 h 1785938"/>
                <a:gd name="connsiteX2" fmla="*/ 1296716 w 1329783"/>
                <a:gd name="connsiteY2" fmla="*/ 1785938 h 1785938"/>
                <a:gd name="connsiteX3" fmla="*/ 1264796 w 1329783"/>
                <a:gd name="connsiteY3" fmla="*/ 1759305 h 1785938"/>
                <a:gd name="connsiteX4" fmla="*/ 921274 w 1329783"/>
                <a:gd name="connsiteY4" fmla="*/ 25872 h 1785938"/>
                <a:gd name="connsiteX5" fmla="*/ 314270 w 1329783"/>
                <a:gd name="connsiteY5" fmla="*/ 0 h 1785938"/>
                <a:gd name="connsiteX6" fmla="*/ 408510 w 1329783"/>
                <a:gd name="connsiteY6" fmla="*/ 25872 h 1785938"/>
                <a:gd name="connsiteX7" fmla="*/ 64988 w 1329783"/>
                <a:gd name="connsiteY7" fmla="*/ 1759305 h 1785938"/>
                <a:gd name="connsiteX8" fmla="*/ 33068 w 1329783"/>
                <a:gd name="connsiteY8" fmla="*/ 1785938 h 1785938"/>
                <a:gd name="connsiteX9" fmla="*/ 388 w 1329783"/>
                <a:gd name="connsiteY9" fmla="*/ 174713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9783" h="1785938">
                  <a:moveTo>
                    <a:pt x="1015514" y="0"/>
                  </a:moveTo>
                  <a:lnTo>
                    <a:pt x="1329396" y="1747130"/>
                  </a:lnTo>
                  <a:cubicBezTo>
                    <a:pt x="1332436" y="1766914"/>
                    <a:pt x="1317236" y="1785938"/>
                    <a:pt x="1296716" y="1785938"/>
                  </a:cubicBezTo>
                  <a:cubicBezTo>
                    <a:pt x="1281516" y="1785938"/>
                    <a:pt x="1267836" y="1774524"/>
                    <a:pt x="1264796" y="1759305"/>
                  </a:cubicBezTo>
                  <a:lnTo>
                    <a:pt x="921274" y="25872"/>
                  </a:lnTo>
                  <a:close/>
                  <a:moveTo>
                    <a:pt x="314270" y="0"/>
                  </a:moveTo>
                  <a:lnTo>
                    <a:pt x="408510" y="25872"/>
                  </a:lnTo>
                  <a:lnTo>
                    <a:pt x="64988" y="1759305"/>
                  </a:lnTo>
                  <a:cubicBezTo>
                    <a:pt x="61948" y="1774524"/>
                    <a:pt x="48268" y="1785938"/>
                    <a:pt x="33068" y="1785938"/>
                  </a:cubicBezTo>
                  <a:cubicBezTo>
                    <a:pt x="12548" y="1785938"/>
                    <a:pt x="-2652" y="1766914"/>
                    <a:pt x="388" y="1747130"/>
                  </a:cubicBezTo>
                  <a:close/>
                </a:path>
              </a:pathLst>
            </a:cu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C521CB0-87C3-47F6-865A-F79A636CBCEC}"/>
                </a:ext>
              </a:extLst>
            </p:cNvPr>
            <p:cNvSpPr/>
            <p:nvPr/>
          </p:nvSpPr>
          <p:spPr>
            <a:xfrm>
              <a:off x="19277299" y="9536575"/>
              <a:ext cx="1565940" cy="366884"/>
            </a:xfrm>
            <a:custGeom>
              <a:avLst/>
              <a:gdLst>
                <a:gd name="connsiteX0" fmla="*/ 14521 w 1619735"/>
                <a:gd name="connsiteY0" fmla="*/ 46874 h 333960"/>
                <a:gd name="connsiteX1" fmla="*/ 1599481 w 1619735"/>
                <a:gd name="connsiteY1" fmla="*/ 29094 h 333960"/>
                <a:gd name="connsiteX2" fmla="*/ 855261 w 1619735"/>
                <a:gd name="connsiteY2" fmla="*/ 333894 h 333960"/>
                <a:gd name="connsiteX3" fmla="*/ 14521 w 1619735"/>
                <a:gd name="connsiteY3" fmla="*/ 46874 h 333960"/>
                <a:gd name="connsiteX0" fmla="*/ 14542 w 1622398"/>
                <a:gd name="connsiteY0" fmla="*/ 40941 h 338125"/>
                <a:gd name="connsiteX1" fmla="*/ 1602042 w 1622398"/>
                <a:gd name="connsiteY1" fmla="*/ 33321 h 338125"/>
                <a:gd name="connsiteX2" fmla="*/ 857822 w 1622398"/>
                <a:gd name="connsiteY2" fmla="*/ 338121 h 338125"/>
                <a:gd name="connsiteX3" fmla="*/ 14542 w 1622398"/>
                <a:gd name="connsiteY3" fmla="*/ 40941 h 338125"/>
                <a:gd name="connsiteX0" fmla="*/ 14739 w 1609838"/>
                <a:gd name="connsiteY0" fmla="*/ 33491 h 345915"/>
                <a:gd name="connsiteX1" fmla="*/ 1589539 w 1609838"/>
                <a:gd name="connsiteY1" fmla="*/ 41111 h 345915"/>
                <a:gd name="connsiteX2" fmla="*/ 845319 w 1609838"/>
                <a:gd name="connsiteY2" fmla="*/ 345911 h 345915"/>
                <a:gd name="connsiteX3" fmla="*/ 14739 w 1609838"/>
                <a:gd name="connsiteY3" fmla="*/ 33491 h 345915"/>
                <a:gd name="connsiteX0" fmla="*/ 14739 w 1609838"/>
                <a:gd name="connsiteY0" fmla="*/ 36998 h 341798"/>
                <a:gd name="connsiteX1" fmla="*/ 1589539 w 1609838"/>
                <a:gd name="connsiteY1" fmla="*/ 36998 h 341798"/>
                <a:gd name="connsiteX2" fmla="*/ 845319 w 1609838"/>
                <a:gd name="connsiteY2" fmla="*/ 341798 h 341798"/>
                <a:gd name="connsiteX3" fmla="*/ 14739 w 1609838"/>
                <a:gd name="connsiteY3" fmla="*/ 36998 h 341798"/>
                <a:gd name="connsiteX0" fmla="*/ 19892 w 1612858"/>
                <a:gd name="connsiteY0" fmla="*/ 37481 h 349901"/>
                <a:gd name="connsiteX1" fmla="*/ 1594692 w 1612858"/>
                <a:gd name="connsiteY1" fmla="*/ 37481 h 349901"/>
                <a:gd name="connsiteX2" fmla="*/ 764112 w 1612858"/>
                <a:gd name="connsiteY2" fmla="*/ 349901 h 349901"/>
                <a:gd name="connsiteX3" fmla="*/ 19892 w 1612858"/>
                <a:gd name="connsiteY3" fmla="*/ 37481 h 349901"/>
                <a:gd name="connsiteX0" fmla="*/ 20235 w 1613089"/>
                <a:gd name="connsiteY0" fmla="*/ 36998 h 341798"/>
                <a:gd name="connsiteX1" fmla="*/ 1595035 w 1613089"/>
                <a:gd name="connsiteY1" fmla="*/ 36998 h 341798"/>
                <a:gd name="connsiteX2" fmla="*/ 759375 w 1613089"/>
                <a:gd name="connsiteY2" fmla="*/ 341798 h 341798"/>
                <a:gd name="connsiteX3" fmla="*/ 20235 w 1613089"/>
                <a:gd name="connsiteY3" fmla="*/ 36998 h 341798"/>
                <a:gd name="connsiteX0" fmla="*/ 20235 w 1613089"/>
                <a:gd name="connsiteY0" fmla="*/ 37643 h 352603"/>
                <a:gd name="connsiteX1" fmla="*/ 1595035 w 1613089"/>
                <a:gd name="connsiteY1" fmla="*/ 37643 h 352603"/>
                <a:gd name="connsiteX2" fmla="*/ 759375 w 1613089"/>
                <a:gd name="connsiteY2" fmla="*/ 352603 h 352603"/>
                <a:gd name="connsiteX3" fmla="*/ 20235 w 1613089"/>
                <a:gd name="connsiteY3" fmla="*/ 37643 h 352603"/>
                <a:gd name="connsiteX0" fmla="*/ 21455 w 1615270"/>
                <a:gd name="connsiteY0" fmla="*/ 37643 h 352673"/>
                <a:gd name="connsiteX1" fmla="*/ 1596255 w 1615270"/>
                <a:gd name="connsiteY1" fmla="*/ 37643 h 352673"/>
                <a:gd name="connsiteX2" fmla="*/ 760595 w 1615270"/>
                <a:gd name="connsiteY2" fmla="*/ 352603 h 352673"/>
                <a:gd name="connsiteX3" fmla="*/ 21455 w 1615270"/>
                <a:gd name="connsiteY3" fmla="*/ 37643 h 352673"/>
                <a:gd name="connsiteX0" fmla="*/ 487 w 1594302"/>
                <a:gd name="connsiteY0" fmla="*/ 63900 h 378930"/>
                <a:gd name="connsiteX1" fmla="*/ 1575287 w 1594302"/>
                <a:gd name="connsiteY1" fmla="*/ 63900 h 378930"/>
                <a:gd name="connsiteX2" fmla="*/ 739627 w 1594302"/>
                <a:gd name="connsiteY2" fmla="*/ 378860 h 378930"/>
                <a:gd name="connsiteX3" fmla="*/ 487 w 1594302"/>
                <a:gd name="connsiteY3" fmla="*/ 63900 h 378930"/>
                <a:gd name="connsiteX0" fmla="*/ 633 w 1594448"/>
                <a:gd name="connsiteY0" fmla="*/ 56312 h 371342"/>
                <a:gd name="connsiteX1" fmla="*/ 1575433 w 1594448"/>
                <a:gd name="connsiteY1" fmla="*/ 56312 h 371342"/>
                <a:gd name="connsiteX2" fmla="*/ 739773 w 1594448"/>
                <a:gd name="connsiteY2" fmla="*/ 371272 h 371342"/>
                <a:gd name="connsiteX3" fmla="*/ 633 w 1594448"/>
                <a:gd name="connsiteY3" fmla="*/ 56312 h 371342"/>
                <a:gd name="connsiteX0" fmla="*/ 21455 w 1615270"/>
                <a:gd name="connsiteY0" fmla="*/ 36998 h 341870"/>
                <a:gd name="connsiteX1" fmla="*/ 1596255 w 1615270"/>
                <a:gd name="connsiteY1" fmla="*/ 36998 h 341870"/>
                <a:gd name="connsiteX2" fmla="*/ 760595 w 1615270"/>
                <a:gd name="connsiteY2" fmla="*/ 341798 h 341870"/>
                <a:gd name="connsiteX3" fmla="*/ 21455 w 1615270"/>
                <a:gd name="connsiteY3" fmla="*/ 36998 h 341870"/>
                <a:gd name="connsiteX0" fmla="*/ 21607 w 1615542"/>
                <a:gd name="connsiteY0" fmla="*/ 36998 h 341871"/>
                <a:gd name="connsiteX1" fmla="*/ 1596407 w 1615542"/>
                <a:gd name="connsiteY1" fmla="*/ 36998 h 341871"/>
                <a:gd name="connsiteX2" fmla="*/ 760747 w 1615542"/>
                <a:gd name="connsiteY2" fmla="*/ 341798 h 341871"/>
                <a:gd name="connsiteX3" fmla="*/ 21607 w 1615542"/>
                <a:gd name="connsiteY3" fmla="*/ 36998 h 341871"/>
                <a:gd name="connsiteX0" fmla="*/ 21607 w 1596407"/>
                <a:gd name="connsiteY0" fmla="*/ 36998 h 341871"/>
                <a:gd name="connsiteX1" fmla="*/ 1596407 w 1596407"/>
                <a:gd name="connsiteY1" fmla="*/ 36998 h 341871"/>
                <a:gd name="connsiteX2" fmla="*/ 760747 w 1596407"/>
                <a:gd name="connsiteY2" fmla="*/ 341798 h 341871"/>
                <a:gd name="connsiteX3" fmla="*/ 21607 w 1596407"/>
                <a:gd name="connsiteY3" fmla="*/ 36998 h 341871"/>
                <a:gd name="connsiteX0" fmla="*/ 20597 w 1580157"/>
                <a:gd name="connsiteY0" fmla="*/ 36998 h 341798"/>
                <a:gd name="connsiteX1" fmla="*/ 1580157 w 1580157"/>
                <a:gd name="connsiteY1" fmla="*/ 36998 h 341798"/>
                <a:gd name="connsiteX2" fmla="*/ 744497 w 1580157"/>
                <a:gd name="connsiteY2" fmla="*/ 341798 h 341798"/>
                <a:gd name="connsiteX3" fmla="*/ 20597 w 1580157"/>
                <a:gd name="connsiteY3" fmla="*/ 36998 h 341798"/>
                <a:gd name="connsiteX0" fmla="*/ 20597 w 1580157"/>
                <a:gd name="connsiteY0" fmla="*/ 46064 h 350864"/>
                <a:gd name="connsiteX1" fmla="*/ 1580157 w 1580157"/>
                <a:gd name="connsiteY1" fmla="*/ 46064 h 350864"/>
                <a:gd name="connsiteX2" fmla="*/ 744497 w 1580157"/>
                <a:gd name="connsiteY2" fmla="*/ 350864 h 350864"/>
                <a:gd name="connsiteX3" fmla="*/ 20597 w 1580157"/>
                <a:gd name="connsiteY3" fmla="*/ 46064 h 350864"/>
                <a:gd name="connsiteX0" fmla="*/ 6380 w 1565940"/>
                <a:gd name="connsiteY0" fmla="*/ 62084 h 366884"/>
                <a:gd name="connsiteX1" fmla="*/ 1565940 w 1565940"/>
                <a:gd name="connsiteY1" fmla="*/ 62084 h 366884"/>
                <a:gd name="connsiteX2" fmla="*/ 730280 w 1565940"/>
                <a:gd name="connsiteY2" fmla="*/ 366884 h 366884"/>
                <a:gd name="connsiteX3" fmla="*/ 6380 w 1565940"/>
                <a:gd name="connsiteY3" fmla="*/ 62084 h 366884"/>
                <a:gd name="connsiteX0" fmla="*/ 6380 w 1565940"/>
                <a:gd name="connsiteY0" fmla="*/ 62084 h 366884"/>
                <a:gd name="connsiteX1" fmla="*/ 1565940 w 1565940"/>
                <a:gd name="connsiteY1" fmla="*/ 62084 h 366884"/>
                <a:gd name="connsiteX2" fmla="*/ 730280 w 1565940"/>
                <a:gd name="connsiteY2" fmla="*/ 366884 h 366884"/>
                <a:gd name="connsiteX3" fmla="*/ 6380 w 1565940"/>
                <a:gd name="connsiteY3" fmla="*/ 62084 h 36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40" h="366884">
                  <a:moveTo>
                    <a:pt x="6380" y="62084"/>
                  </a:moveTo>
                  <a:cubicBezTo>
                    <a:pt x="77077" y="-49676"/>
                    <a:pt x="1425817" y="14247"/>
                    <a:pt x="1565940" y="62084"/>
                  </a:cubicBezTo>
                  <a:cubicBezTo>
                    <a:pt x="1434283" y="262321"/>
                    <a:pt x="990207" y="366884"/>
                    <a:pt x="730280" y="366884"/>
                  </a:cubicBezTo>
                  <a:cubicBezTo>
                    <a:pt x="470353" y="366884"/>
                    <a:pt x="-64317" y="173844"/>
                    <a:pt x="6380" y="62084"/>
                  </a:cubicBezTo>
                  <a:close/>
                </a:path>
              </a:pathLst>
            </a:custGeom>
            <a:solidFill>
              <a:srgbClr val="213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D69F1FB-E603-45A1-9D10-C4AA17D80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4725" y="4724399"/>
              <a:ext cx="6602413" cy="3422650"/>
            </a:xfrm>
            <a:custGeom>
              <a:avLst/>
              <a:gdLst>
                <a:gd name="connsiteX0" fmla="*/ 79896 w 6602413"/>
                <a:gd name="connsiteY0" fmla="*/ 1377950 h 3422650"/>
                <a:gd name="connsiteX1" fmla="*/ 2955404 w 6602413"/>
                <a:gd name="connsiteY1" fmla="*/ 1377950 h 3422650"/>
                <a:gd name="connsiteX2" fmla="*/ 3035300 w 6602413"/>
                <a:gd name="connsiteY2" fmla="*/ 1457832 h 3422650"/>
                <a:gd name="connsiteX3" fmla="*/ 3035300 w 6602413"/>
                <a:gd name="connsiteY3" fmla="*/ 3110994 h 3422650"/>
                <a:gd name="connsiteX4" fmla="*/ 2955404 w 6602413"/>
                <a:gd name="connsiteY4" fmla="*/ 3190875 h 3422650"/>
                <a:gd name="connsiteX5" fmla="*/ 79896 w 6602413"/>
                <a:gd name="connsiteY5" fmla="*/ 3190875 h 3422650"/>
                <a:gd name="connsiteX6" fmla="*/ 0 w 6602413"/>
                <a:gd name="connsiteY6" fmla="*/ 3110994 h 3422650"/>
                <a:gd name="connsiteX7" fmla="*/ 0 w 6602413"/>
                <a:gd name="connsiteY7" fmla="*/ 1457832 h 3422650"/>
                <a:gd name="connsiteX8" fmla="*/ 79896 w 6602413"/>
                <a:gd name="connsiteY8" fmla="*/ 1377950 h 3422650"/>
                <a:gd name="connsiteX9" fmla="*/ 4165996 w 6602413"/>
                <a:gd name="connsiteY9" fmla="*/ 0 h 3422650"/>
                <a:gd name="connsiteX10" fmla="*/ 6502005 w 6602413"/>
                <a:gd name="connsiteY10" fmla="*/ 0 h 3422650"/>
                <a:gd name="connsiteX11" fmla="*/ 6602413 w 6602413"/>
                <a:gd name="connsiteY11" fmla="*/ 100442 h 3422650"/>
                <a:gd name="connsiteX12" fmla="*/ 6602413 w 6602413"/>
                <a:gd name="connsiteY12" fmla="*/ 3322208 h 3422650"/>
                <a:gd name="connsiteX13" fmla="*/ 6502005 w 6602413"/>
                <a:gd name="connsiteY13" fmla="*/ 3422650 h 3422650"/>
                <a:gd name="connsiteX14" fmla="*/ 4165996 w 6602413"/>
                <a:gd name="connsiteY14" fmla="*/ 3422650 h 3422650"/>
                <a:gd name="connsiteX15" fmla="*/ 4065588 w 6602413"/>
                <a:gd name="connsiteY15" fmla="*/ 3322208 h 3422650"/>
                <a:gd name="connsiteX16" fmla="*/ 4065588 w 6602413"/>
                <a:gd name="connsiteY16" fmla="*/ 100442 h 3422650"/>
                <a:gd name="connsiteX17" fmla="*/ 4165996 w 6602413"/>
                <a:gd name="connsiteY17" fmla="*/ 0 h 342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02413" h="3422650">
                  <a:moveTo>
                    <a:pt x="79896" y="1377950"/>
                  </a:moveTo>
                  <a:lnTo>
                    <a:pt x="2955404" y="1377950"/>
                  </a:lnTo>
                  <a:cubicBezTo>
                    <a:pt x="2999537" y="1377950"/>
                    <a:pt x="3035300" y="1413707"/>
                    <a:pt x="3035300" y="1457832"/>
                  </a:cubicBezTo>
                  <a:lnTo>
                    <a:pt x="3035300" y="3110994"/>
                  </a:lnTo>
                  <a:cubicBezTo>
                    <a:pt x="3035300" y="3155119"/>
                    <a:pt x="2999537" y="3190875"/>
                    <a:pt x="2955404" y="3190875"/>
                  </a:cubicBezTo>
                  <a:lnTo>
                    <a:pt x="79896" y="3190875"/>
                  </a:lnTo>
                  <a:cubicBezTo>
                    <a:pt x="35763" y="3190875"/>
                    <a:pt x="0" y="3155119"/>
                    <a:pt x="0" y="3110994"/>
                  </a:cubicBezTo>
                  <a:lnTo>
                    <a:pt x="0" y="1457832"/>
                  </a:lnTo>
                  <a:cubicBezTo>
                    <a:pt x="0" y="1413707"/>
                    <a:pt x="35763" y="1377950"/>
                    <a:pt x="79896" y="1377950"/>
                  </a:cubicBezTo>
                  <a:close/>
                  <a:moveTo>
                    <a:pt x="4165996" y="0"/>
                  </a:moveTo>
                  <a:lnTo>
                    <a:pt x="6502005" y="0"/>
                  </a:lnTo>
                  <a:cubicBezTo>
                    <a:pt x="6557533" y="0"/>
                    <a:pt x="6602413" y="44894"/>
                    <a:pt x="6602413" y="100442"/>
                  </a:cubicBezTo>
                  <a:lnTo>
                    <a:pt x="6602413" y="3322208"/>
                  </a:lnTo>
                  <a:cubicBezTo>
                    <a:pt x="6602413" y="3377755"/>
                    <a:pt x="6557533" y="3422650"/>
                    <a:pt x="6502005" y="3422650"/>
                  </a:cubicBezTo>
                  <a:lnTo>
                    <a:pt x="4165996" y="3422650"/>
                  </a:lnTo>
                  <a:cubicBezTo>
                    <a:pt x="4110467" y="3422650"/>
                    <a:pt x="4065588" y="3377755"/>
                    <a:pt x="4065588" y="3322208"/>
                  </a:cubicBezTo>
                  <a:lnTo>
                    <a:pt x="4065588" y="100442"/>
                  </a:lnTo>
                  <a:cubicBezTo>
                    <a:pt x="4065588" y="44894"/>
                    <a:pt x="4110467" y="0"/>
                    <a:pt x="4165996" y="0"/>
                  </a:cubicBezTo>
                  <a:close/>
                </a:path>
              </a:pathLst>
            </a:custGeom>
            <a:solidFill>
              <a:srgbClr val="3888B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4" name="Oval 98">
              <a:extLst>
                <a:ext uri="{FF2B5EF4-FFF2-40B4-BE49-F238E27FC236}">
                  <a16:creationId xmlns:a16="http://schemas.microsoft.com/office/drawing/2014/main" id="{029DF5CA-FABC-4A7B-B82F-ED35313B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4463" y="9375775"/>
              <a:ext cx="1658938" cy="346075"/>
            </a:xfrm>
            <a:prstGeom prst="ellipse">
              <a:avLst/>
            </a:prstGeom>
            <a:solidFill>
              <a:srgbClr val="388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9AC26A0-4722-480B-9E52-A20B710FF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7938" y="11206163"/>
              <a:ext cx="1403350" cy="209550"/>
            </a:xfrm>
            <a:custGeom>
              <a:avLst/>
              <a:gdLst>
                <a:gd name="connsiteX0" fmla="*/ 1073150 w 1403350"/>
                <a:gd name="connsiteY0" fmla="*/ 0 h 209550"/>
                <a:gd name="connsiteX1" fmla="*/ 1403350 w 1403350"/>
                <a:gd name="connsiteY1" fmla="*/ 0 h 209550"/>
                <a:gd name="connsiteX2" fmla="*/ 1403350 w 1403350"/>
                <a:gd name="connsiteY2" fmla="*/ 209550 h 209550"/>
                <a:gd name="connsiteX3" fmla="*/ 1073150 w 1403350"/>
                <a:gd name="connsiteY3" fmla="*/ 209550 h 209550"/>
                <a:gd name="connsiteX4" fmla="*/ 82258 w 1403350"/>
                <a:gd name="connsiteY4" fmla="*/ 0 h 209550"/>
                <a:gd name="connsiteX5" fmla="*/ 414338 w 1403350"/>
                <a:gd name="connsiteY5" fmla="*/ 0 h 209550"/>
                <a:gd name="connsiteX6" fmla="*/ 332080 w 1403350"/>
                <a:gd name="connsiteY6" fmla="*/ 209550 h 209550"/>
                <a:gd name="connsiteX7" fmla="*/ 0 w 1403350"/>
                <a:gd name="connsiteY7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50" h="209550">
                  <a:moveTo>
                    <a:pt x="1073150" y="0"/>
                  </a:moveTo>
                  <a:lnTo>
                    <a:pt x="1403350" y="0"/>
                  </a:lnTo>
                  <a:lnTo>
                    <a:pt x="1403350" y="209550"/>
                  </a:lnTo>
                  <a:lnTo>
                    <a:pt x="1073150" y="209550"/>
                  </a:lnTo>
                  <a:close/>
                  <a:moveTo>
                    <a:pt x="82258" y="0"/>
                  </a:moveTo>
                  <a:lnTo>
                    <a:pt x="414338" y="0"/>
                  </a:lnTo>
                  <a:lnTo>
                    <a:pt x="332080" y="209550"/>
                  </a:lnTo>
                  <a:lnTo>
                    <a:pt x="0" y="209550"/>
                  </a:lnTo>
                  <a:close/>
                </a:path>
              </a:pathLst>
            </a:custGeom>
            <a:solidFill>
              <a:srgbClr val="EA9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6" name="Freeform 101">
              <a:extLst>
                <a:ext uri="{FF2B5EF4-FFF2-40B4-BE49-F238E27FC236}">
                  <a16:creationId xmlns:a16="http://schemas.microsoft.com/office/drawing/2014/main" id="{27F44F89-4C4D-447E-BB27-53B267E66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9050" y="8977313"/>
              <a:ext cx="2771775" cy="2249488"/>
            </a:xfrm>
            <a:custGeom>
              <a:avLst/>
              <a:gdLst>
                <a:gd name="T0" fmla="*/ 1760 w 3642"/>
                <a:gd name="T1" fmla="*/ 1 h 2957"/>
                <a:gd name="T2" fmla="*/ 980 w 3642"/>
                <a:gd name="T3" fmla="*/ 78 h 2957"/>
                <a:gd name="T4" fmla="*/ 0 w 3642"/>
                <a:gd name="T5" fmla="*/ 2957 h 2957"/>
                <a:gd name="T6" fmla="*/ 571 w 3642"/>
                <a:gd name="T7" fmla="*/ 2957 h 2957"/>
                <a:gd name="T8" fmla="*/ 1551 w 3642"/>
                <a:gd name="T9" fmla="*/ 694 h 2957"/>
                <a:gd name="T10" fmla="*/ 3642 w 3642"/>
                <a:gd name="T11" fmla="*/ 0 h 2957"/>
                <a:gd name="T12" fmla="*/ 1760 w 3642"/>
                <a:gd name="T13" fmla="*/ 1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42" h="2957">
                  <a:moveTo>
                    <a:pt x="1760" y="1"/>
                  </a:moveTo>
                  <a:cubicBezTo>
                    <a:pt x="1760" y="1"/>
                    <a:pt x="1038" y="8"/>
                    <a:pt x="980" y="78"/>
                  </a:cubicBezTo>
                  <a:cubicBezTo>
                    <a:pt x="923" y="148"/>
                    <a:pt x="0" y="2957"/>
                    <a:pt x="0" y="2957"/>
                  </a:cubicBezTo>
                  <a:lnTo>
                    <a:pt x="571" y="2957"/>
                  </a:lnTo>
                  <a:lnTo>
                    <a:pt x="1551" y="694"/>
                  </a:lnTo>
                  <a:cubicBezTo>
                    <a:pt x="1551" y="694"/>
                    <a:pt x="3543" y="1076"/>
                    <a:pt x="3642" y="0"/>
                  </a:cubicBezTo>
                  <a:lnTo>
                    <a:pt x="1760" y="1"/>
                  </a:lnTo>
                  <a:close/>
                </a:path>
              </a:pathLst>
            </a:custGeom>
            <a:gradFill>
              <a:gsLst>
                <a:gs pos="71000">
                  <a:srgbClr val="141F5A"/>
                </a:gs>
                <a:gs pos="0">
                  <a:srgbClr val="21397D"/>
                </a:gs>
                <a:gs pos="100000">
                  <a:srgbClr val="060437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7" name="Freeform 102">
              <a:extLst>
                <a:ext uri="{FF2B5EF4-FFF2-40B4-BE49-F238E27FC236}">
                  <a16:creationId xmlns:a16="http://schemas.microsoft.com/office/drawing/2014/main" id="{83903EEC-B440-4BA8-806C-027F30D47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2963" y="8977313"/>
              <a:ext cx="2190750" cy="2255838"/>
            </a:xfrm>
            <a:custGeom>
              <a:avLst/>
              <a:gdLst>
                <a:gd name="T0" fmla="*/ 1216 w 2877"/>
                <a:gd name="T1" fmla="*/ 1 h 2965"/>
                <a:gd name="T2" fmla="*/ 103 w 2877"/>
                <a:gd name="T3" fmla="*/ 260 h 2965"/>
                <a:gd name="T4" fmla="*/ 240 w 2877"/>
                <a:gd name="T5" fmla="*/ 2965 h 2965"/>
                <a:gd name="T6" fmla="*/ 811 w 2877"/>
                <a:gd name="T7" fmla="*/ 2965 h 2965"/>
                <a:gd name="T8" fmla="*/ 860 w 2877"/>
                <a:gd name="T9" fmla="*/ 785 h 2965"/>
                <a:gd name="T10" fmla="*/ 2558 w 2877"/>
                <a:gd name="T11" fmla="*/ 0 h 2965"/>
                <a:gd name="T12" fmla="*/ 1216 w 2877"/>
                <a:gd name="T13" fmla="*/ 1 h 2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7" h="2965">
                  <a:moveTo>
                    <a:pt x="1216" y="1"/>
                  </a:moveTo>
                  <a:cubicBezTo>
                    <a:pt x="1216" y="1"/>
                    <a:pt x="207" y="57"/>
                    <a:pt x="103" y="260"/>
                  </a:cubicBezTo>
                  <a:cubicBezTo>
                    <a:pt x="0" y="463"/>
                    <a:pt x="240" y="2965"/>
                    <a:pt x="240" y="2965"/>
                  </a:cubicBezTo>
                  <a:lnTo>
                    <a:pt x="811" y="2965"/>
                  </a:lnTo>
                  <a:cubicBezTo>
                    <a:pt x="811" y="2965"/>
                    <a:pt x="889" y="1550"/>
                    <a:pt x="860" y="785"/>
                  </a:cubicBezTo>
                  <a:cubicBezTo>
                    <a:pt x="860" y="785"/>
                    <a:pt x="2877" y="1258"/>
                    <a:pt x="2558" y="0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rgbClr val="213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8" name="Freeform 103">
              <a:extLst>
                <a:ext uri="{FF2B5EF4-FFF2-40B4-BE49-F238E27FC236}">
                  <a16:creationId xmlns:a16="http://schemas.microsoft.com/office/drawing/2014/main" id="{C0A2C2AC-A68F-49D1-B498-E18599C1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3550" y="7161213"/>
              <a:ext cx="563563" cy="1816100"/>
            </a:xfrm>
            <a:custGeom>
              <a:avLst/>
              <a:gdLst>
                <a:gd name="T0" fmla="*/ 356 w 741"/>
                <a:gd name="T1" fmla="*/ 2 h 2386"/>
                <a:gd name="T2" fmla="*/ 0 w 741"/>
                <a:gd name="T3" fmla="*/ 51 h 2386"/>
                <a:gd name="T4" fmla="*/ 46 w 741"/>
                <a:gd name="T5" fmla="*/ 2386 h 2386"/>
                <a:gd name="T6" fmla="*/ 741 w 741"/>
                <a:gd name="T7" fmla="*/ 2386 h 2386"/>
                <a:gd name="T8" fmla="*/ 741 w 741"/>
                <a:gd name="T9" fmla="*/ 35 h 2386"/>
                <a:gd name="T10" fmla="*/ 356 w 741"/>
                <a:gd name="T11" fmla="*/ 2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2386">
                  <a:moveTo>
                    <a:pt x="356" y="2"/>
                  </a:moveTo>
                  <a:cubicBezTo>
                    <a:pt x="280" y="3"/>
                    <a:pt x="135" y="26"/>
                    <a:pt x="0" y="51"/>
                  </a:cubicBezTo>
                  <a:lnTo>
                    <a:pt x="46" y="2386"/>
                  </a:lnTo>
                  <a:lnTo>
                    <a:pt x="741" y="2386"/>
                  </a:lnTo>
                  <a:lnTo>
                    <a:pt x="741" y="35"/>
                  </a:lnTo>
                  <a:cubicBezTo>
                    <a:pt x="590" y="15"/>
                    <a:pt x="441" y="0"/>
                    <a:pt x="356" y="2"/>
                  </a:cubicBezTo>
                  <a:close/>
                </a:path>
              </a:pathLst>
            </a:custGeom>
            <a:solidFill>
              <a:srgbClr val="961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69" name="Freeform 104">
              <a:extLst>
                <a:ext uri="{FF2B5EF4-FFF2-40B4-BE49-F238E27FC236}">
                  <a16:creationId xmlns:a16="http://schemas.microsoft.com/office/drawing/2014/main" id="{6F666767-1725-47D7-A3DD-45209697B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313" y="7200900"/>
              <a:ext cx="411163" cy="1776413"/>
            </a:xfrm>
            <a:custGeom>
              <a:avLst/>
              <a:gdLst>
                <a:gd name="T0" fmla="*/ 197 w 540"/>
                <a:gd name="T1" fmla="*/ 58 h 2335"/>
                <a:gd name="T2" fmla="*/ 0 w 540"/>
                <a:gd name="T3" fmla="*/ 2335 h 2335"/>
                <a:gd name="T4" fmla="*/ 540 w 540"/>
                <a:gd name="T5" fmla="*/ 2335 h 2335"/>
                <a:gd name="T6" fmla="*/ 494 w 540"/>
                <a:gd name="T7" fmla="*/ 0 h 2335"/>
                <a:gd name="T8" fmla="*/ 197 w 540"/>
                <a:gd name="T9" fmla="*/ 58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335">
                  <a:moveTo>
                    <a:pt x="197" y="58"/>
                  </a:moveTo>
                  <a:lnTo>
                    <a:pt x="0" y="2335"/>
                  </a:lnTo>
                  <a:lnTo>
                    <a:pt x="540" y="2335"/>
                  </a:lnTo>
                  <a:lnTo>
                    <a:pt x="494" y="0"/>
                  </a:lnTo>
                  <a:cubicBezTo>
                    <a:pt x="338" y="28"/>
                    <a:pt x="197" y="58"/>
                    <a:pt x="197" y="58"/>
                  </a:cubicBezTo>
                  <a:close/>
                </a:path>
              </a:pathLst>
            </a:custGeom>
            <a:gradFill>
              <a:gsLst>
                <a:gs pos="24000">
                  <a:srgbClr val="BE1118"/>
                </a:gs>
                <a:gs pos="86000">
                  <a:srgbClr val="DD3A3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0" name="Freeform 105">
              <a:extLst>
                <a:ext uri="{FF2B5EF4-FFF2-40B4-BE49-F238E27FC236}">
                  <a16:creationId xmlns:a16="http://schemas.microsoft.com/office/drawing/2014/main" id="{EDC7F7A8-7496-44A1-B8B8-81CDAB940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7113" y="7188200"/>
              <a:ext cx="592138" cy="2033588"/>
            </a:xfrm>
            <a:custGeom>
              <a:avLst/>
              <a:gdLst>
                <a:gd name="T0" fmla="*/ 495 w 778"/>
                <a:gd name="T1" fmla="*/ 74 h 2672"/>
                <a:gd name="T2" fmla="*/ 0 w 778"/>
                <a:gd name="T3" fmla="*/ 0 h 2672"/>
                <a:gd name="T4" fmla="*/ 0 w 778"/>
                <a:gd name="T5" fmla="*/ 2672 h 2672"/>
                <a:gd name="T6" fmla="*/ 689 w 778"/>
                <a:gd name="T7" fmla="*/ 2604 h 2672"/>
                <a:gd name="T8" fmla="*/ 769 w 778"/>
                <a:gd name="T9" fmla="*/ 2500 h 2672"/>
                <a:gd name="T10" fmla="*/ 654 w 778"/>
                <a:gd name="T11" fmla="*/ 1794 h 2672"/>
                <a:gd name="T12" fmla="*/ 495 w 778"/>
                <a:gd name="T13" fmla="*/ 74 h 2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8" h="2672">
                  <a:moveTo>
                    <a:pt x="495" y="74"/>
                  </a:moveTo>
                  <a:cubicBezTo>
                    <a:pt x="495" y="74"/>
                    <a:pt x="244" y="31"/>
                    <a:pt x="0" y="0"/>
                  </a:cubicBezTo>
                  <a:lnTo>
                    <a:pt x="0" y="2672"/>
                  </a:lnTo>
                  <a:lnTo>
                    <a:pt x="689" y="2604"/>
                  </a:lnTo>
                  <a:cubicBezTo>
                    <a:pt x="741" y="2599"/>
                    <a:pt x="778" y="2551"/>
                    <a:pt x="769" y="2500"/>
                  </a:cubicBezTo>
                  <a:lnTo>
                    <a:pt x="654" y="1794"/>
                  </a:lnTo>
                  <a:lnTo>
                    <a:pt x="495" y="74"/>
                  </a:lnTo>
                  <a:close/>
                </a:path>
              </a:pathLst>
            </a:custGeom>
            <a:gradFill>
              <a:gsLst>
                <a:gs pos="24000">
                  <a:srgbClr val="BE1118"/>
                </a:gs>
                <a:gs pos="86000">
                  <a:srgbClr val="DD3A3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97FFA270-66EC-477C-AAF3-5D09F429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1088" y="7245350"/>
              <a:ext cx="427038" cy="1658938"/>
            </a:xfrm>
            <a:custGeom>
              <a:avLst/>
              <a:gdLst>
                <a:gd name="T0" fmla="*/ 561 w 561"/>
                <a:gd name="T1" fmla="*/ 0 h 2180"/>
                <a:gd name="T2" fmla="*/ 91 w 561"/>
                <a:gd name="T3" fmla="*/ 1149 h 2180"/>
                <a:gd name="T4" fmla="*/ 0 w 561"/>
                <a:gd name="T5" fmla="*/ 2180 h 2180"/>
                <a:gd name="T6" fmla="*/ 372 w 561"/>
                <a:gd name="T7" fmla="*/ 2180 h 2180"/>
                <a:gd name="T8" fmla="*/ 439 w 561"/>
                <a:gd name="T9" fmla="*/ 1407 h 2180"/>
                <a:gd name="T10" fmla="*/ 561 w 561"/>
                <a:gd name="T11" fmla="*/ 0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1" h="2180">
                  <a:moveTo>
                    <a:pt x="561" y="0"/>
                  </a:moveTo>
                  <a:cubicBezTo>
                    <a:pt x="561" y="0"/>
                    <a:pt x="184" y="150"/>
                    <a:pt x="91" y="1149"/>
                  </a:cubicBezTo>
                  <a:lnTo>
                    <a:pt x="0" y="2180"/>
                  </a:lnTo>
                  <a:lnTo>
                    <a:pt x="372" y="2180"/>
                  </a:lnTo>
                  <a:lnTo>
                    <a:pt x="439" y="1407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BE1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E11853B-5CBC-46A9-83C4-25DEDF7A2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5487" y="11315700"/>
              <a:ext cx="2028824" cy="198438"/>
            </a:xfrm>
            <a:custGeom>
              <a:avLst/>
              <a:gdLst>
                <a:gd name="connsiteX0" fmla="*/ 1571898 w 2028824"/>
                <a:gd name="connsiteY0" fmla="*/ 0 h 198438"/>
                <a:gd name="connsiteX1" fmla="*/ 1954194 w 2028824"/>
                <a:gd name="connsiteY1" fmla="*/ 3041 h 198438"/>
                <a:gd name="connsiteX2" fmla="*/ 2028824 w 2028824"/>
                <a:gd name="connsiteY2" fmla="*/ 79071 h 198438"/>
                <a:gd name="connsiteX3" fmla="*/ 2028824 w 2028824"/>
                <a:gd name="connsiteY3" fmla="*/ 198438 h 198438"/>
                <a:gd name="connsiteX4" fmla="*/ 1071562 w 2028824"/>
                <a:gd name="connsiteY4" fmla="*/ 198438 h 198438"/>
                <a:gd name="connsiteX5" fmla="*/ 1144670 w 2028824"/>
                <a:gd name="connsiteY5" fmla="*/ 148258 h 198438"/>
                <a:gd name="connsiteX6" fmla="*/ 1488890 w 2028824"/>
                <a:gd name="connsiteY6" fmla="*/ 63865 h 198438"/>
                <a:gd name="connsiteX7" fmla="*/ 1559712 w 2028824"/>
                <a:gd name="connsiteY7" fmla="*/ 17487 h 198438"/>
                <a:gd name="connsiteX8" fmla="*/ 500336 w 2028824"/>
                <a:gd name="connsiteY8" fmla="*/ 0 h 198438"/>
                <a:gd name="connsiteX9" fmla="*/ 881870 w 2028824"/>
                <a:gd name="connsiteY9" fmla="*/ 3041 h 198438"/>
                <a:gd name="connsiteX10" fmla="*/ 957264 w 2028824"/>
                <a:gd name="connsiteY10" fmla="*/ 79071 h 198438"/>
                <a:gd name="connsiteX11" fmla="*/ 957264 w 2028824"/>
                <a:gd name="connsiteY11" fmla="*/ 198438 h 198438"/>
                <a:gd name="connsiteX12" fmla="*/ 0 w 2028824"/>
                <a:gd name="connsiteY12" fmla="*/ 198438 h 198438"/>
                <a:gd name="connsiteX13" fmla="*/ 73108 w 2028824"/>
                <a:gd name="connsiteY13" fmla="*/ 148258 h 198438"/>
                <a:gd name="connsiteX14" fmla="*/ 417328 w 2028824"/>
                <a:gd name="connsiteY14" fmla="*/ 63865 h 198438"/>
                <a:gd name="connsiteX15" fmla="*/ 487390 w 2028824"/>
                <a:gd name="connsiteY15" fmla="*/ 17487 h 1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28824" h="198438">
                  <a:moveTo>
                    <a:pt x="1571898" y="0"/>
                  </a:moveTo>
                  <a:lnTo>
                    <a:pt x="1954194" y="3041"/>
                  </a:lnTo>
                  <a:cubicBezTo>
                    <a:pt x="1995316" y="3801"/>
                    <a:pt x="2028824" y="37255"/>
                    <a:pt x="2028824" y="79071"/>
                  </a:cubicBezTo>
                  <a:lnTo>
                    <a:pt x="2028824" y="198438"/>
                  </a:lnTo>
                  <a:lnTo>
                    <a:pt x="1071562" y="198438"/>
                  </a:lnTo>
                  <a:cubicBezTo>
                    <a:pt x="1089078" y="174108"/>
                    <a:pt x="1114208" y="155861"/>
                    <a:pt x="1144670" y="148258"/>
                  </a:cubicBezTo>
                  <a:lnTo>
                    <a:pt x="1488890" y="63865"/>
                  </a:lnTo>
                  <a:cubicBezTo>
                    <a:pt x="1517066" y="57022"/>
                    <a:pt x="1542198" y="40296"/>
                    <a:pt x="1559712" y="17487"/>
                  </a:cubicBezTo>
                  <a:close/>
                  <a:moveTo>
                    <a:pt x="500336" y="0"/>
                  </a:moveTo>
                  <a:lnTo>
                    <a:pt x="881870" y="3041"/>
                  </a:lnTo>
                  <a:cubicBezTo>
                    <a:pt x="923756" y="3801"/>
                    <a:pt x="957264" y="37255"/>
                    <a:pt x="957264" y="79071"/>
                  </a:cubicBezTo>
                  <a:lnTo>
                    <a:pt x="957264" y="198438"/>
                  </a:lnTo>
                  <a:lnTo>
                    <a:pt x="0" y="198438"/>
                  </a:lnTo>
                  <a:cubicBezTo>
                    <a:pt x="16754" y="174108"/>
                    <a:pt x="42646" y="155861"/>
                    <a:pt x="73108" y="148258"/>
                  </a:cubicBezTo>
                  <a:lnTo>
                    <a:pt x="417328" y="63865"/>
                  </a:lnTo>
                  <a:cubicBezTo>
                    <a:pt x="445504" y="57022"/>
                    <a:pt x="470636" y="40296"/>
                    <a:pt x="487390" y="17487"/>
                  </a:cubicBezTo>
                  <a:close/>
                </a:path>
              </a:pathLst>
            </a:custGeom>
            <a:solidFill>
              <a:srgbClr val="562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5CC1263-DF38-49B0-91EE-135C0BFA2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4850" y="11514138"/>
              <a:ext cx="2049462" cy="69850"/>
            </a:xfrm>
            <a:custGeom>
              <a:avLst/>
              <a:gdLst>
                <a:gd name="connsiteX0" fmla="*/ 1092872 w 2049462"/>
                <a:gd name="connsiteY0" fmla="*/ 0 h 69850"/>
                <a:gd name="connsiteX1" fmla="*/ 2049462 w 2049462"/>
                <a:gd name="connsiteY1" fmla="*/ 0 h 69850"/>
                <a:gd name="connsiteX2" fmla="*/ 2049462 w 2049462"/>
                <a:gd name="connsiteY2" fmla="*/ 69850 h 69850"/>
                <a:gd name="connsiteX3" fmla="*/ 1071562 w 2049462"/>
                <a:gd name="connsiteY3" fmla="*/ 69850 h 69850"/>
                <a:gd name="connsiteX4" fmla="*/ 1092872 w 2049462"/>
                <a:gd name="connsiteY4" fmla="*/ 0 h 69850"/>
                <a:gd name="connsiteX5" fmla="*/ 21308 w 2049462"/>
                <a:gd name="connsiteY5" fmla="*/ 0 h 69850"/>
                <a:gd name="connsiteX6" fmla="*/ 977900 w 2049462"/>
                <a:gd name="connsiteY6" fmla="*/ 0 h 69850"/>
                <a:gd name="connsiteX7" fmla="*/ 977900 w 2049462"/>
                <a:gd name="connsiteY7" fmla="*/ 69850 h 69850"/>
                <a:gd name="connsiteX8" fmla="*/ 0 w 2049462"/>
                <a:gd name="connsiteY8" fmla="*/ 69850 h 69850"/>
                <a:gd name="connsiteX9" fmla="*/ 21308 w 2049462"/>
                <a:gd name="connsiteY9" fmla="*/ 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9462" h="69850">
                  <a:moveTo>
                    <a:pt x="1092872" y="0"/>
                  </a:moveTo>
                  <a:lnTo>
                    <a:pt x="2049462" y="0"/>
                  </a:lnTo>
                  <a:lnTo>
                    <a:pt x="2049462" y="69850"/>
                  </a:lnTo>
                  <a:lnTo>
                    <a:pt x="1071562" y="69850"/>
                  </a:lnTo>
                  <a:cubicBezTo>
                    <a:pt x="1071562" y="44795"/>
                    <a:pt x="1079174" y="20499"/>
                    <a:pt x="1092872" y="0"/>
                  </a:cubicBezTo>
                  <a:close/>
                  <a:moveTo>
                    <a:pt x="21308" y="0"/>
                  </a:moveTo>
                  <a:lnTo>
                    <a:pt x="977900" y="0"/>
                  </a:lnTo>
                  <a:lnTo>
                    <a:pt x="977900" y="69850"/>
                  </a:lnTo>
                  <a:lnTo>
                    <a:pt x="0" y="69850"/>
                  </a:lnTo>
                  <a:cubicBezTo>
                    <a:pt x="0" y="44795"/>
                    <a:pt x="7610" y="20499"/>
                    <a:pt x="21308" y="0"/>
                  </a:cubicBezTo>
                  <a:close/>
                </a:path>
              </a:pathLst>
            </a:custGeom>
            <a:solidFill>
              <a:srgbClr val="DA8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274" name="Freeform 111">
              <a:extLst>
                <a:ext uri="{FF2B5EF4-FFF2-40B4-BE49-F238E27FC236}">
                  <a16:creationId xmlns:a16="http://schemas.microsoft.com/office/drawing/2014/main" id="{205D0FE1-A493-485B-B8DD-D05685FFB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25" y="8024813"/>
              <a:ext cx="1160463" cy="879475"/>
            </a:xfrm>
            <a:custGeom>
              <a:avLst/>
              <a:gdLst>
                <a:gd name="T0" fmla="*/ 1041 w 1526"/>
                <a:gd name="T1" fmla="*/ 0 h 1156"/>
                <a:gd name="T2" fmla="*/ 0 w 1526"/>
                <a:gd name="T3" fmla="*/ 0 h 1156"/>
                <a:gd name="T4" fmla="*/ 485 w 1526"/>
                <a:gd name="T5" fmla="*/ 1156 h 1156"/>
                <a:gd name="T6" fmla="*/ 1526 w 1526"/>
                <a:gd name="T7" fmla="*/ 1156 h 1156"/>
                <a:gd name="T8" fmla="*/ 1041 w 1526"/>
                <a:gd name="T9" fmla="*/ 0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6" h="1156">
                  <a:moveTo>
                    <a:pt x="1041" y="0"/>
                  </a:moveTo>
                  <a:lnTo>
                    <a:pt x="0" y="0"/>
                  </a:lnTo>
                  <a:lnTo>
                    <a:pt x="485" y="1156"/>
                  </a:lnTo>
                  <a:lnTo>
                    <a:pt x="1526" y="1156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A9A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59" name="Rectangle 112">
              <a:extLst>
                <a:ext uri="{FF2B5EF4-FFF2-40B4-BE49-F238E27FC236}">
                  <a16:creationId xmlns:a16="http://schemas.microsoft.com/office/drawing/2014/main" id="{638EFB0D-FE38-43E7-8D2C-A63002DC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588" y="8904288"/>
              <a:ext cx="588963" cy="92075"/>
            </a:xfrm>
            <a:prstGeom prst="rect">
              <a:avLst/>
            </a:prstGeom>
            <a:solidFill>
              <a:srgbClr val="C7C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0" name="Rectangle 113">
              <a:extLst>
                <a:ext uri="{FF2B5EF4-FFF2-40B4-BE49-F238E27FC236}">
                  <a16:creationId xmlns:a16="http://schemas.microsoft.com/office/drawing/2014/main" id="{9E967770-1071-4B49-92B4-2C869C733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425" y="8904288"/>
              <a:ext cx="792163" cy="92075"/>
            </a:xfrm>
            <a:prstGeom prst="rect">
              <a:avLst/>
            </a:prstGeom>
            <a:solidFill>
              <a:srgbClr val="A9A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1" name="Rectangle 114">
              <a:extLst>
                <a:ext uri="{FF2B5EF4-FFF2-40B4-BE49-F238E27FC236}">
                  <a16:creationId xmlns:a16="http://schemas.microsoft.com/office/drawing/2014/main" id="{58F911E9-2B96-4603-B794-B32863909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425" y="8904288"/>
              <a:ext cx="792163" cy="92075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2" name="Freeform 115">
              <a:extLst>
                <a:ext uri="{FF2B5EF4-FFF2-40B4-BE49-F238E27FC236}">
                  <a16:creationId xmlns:a16="http://schemas.microsoft.com/office/drawing/2014/main" id="{26507AD0-5819-4C2F-AE04-6A4658615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7413" y="8235950"/>
              <a:ext cx="252413" cy="347663"/>
            </a:xfrm>
            <a:custGeom>
              <a:avLst/>
              <a:gdLst>
                <a:gd name="T0" fmla="*/ 316 w 332"/>
                <a:gd name="T1" fmla="*/ 295 h 457"/>
                <a:gd name="T2" fmla="*/ 196 w 332"/>
                <a:gd name="T3" fmla="*/ 421 h 457"/>
                <a:gd name="T4" fmla="*/ 16 w 332"/>
                <a:gd name="T5" fmla="*/ 162 h 457"/>
                <a:gd name="T6" fmla="*/ 136 w 332"/>
                <a:gd name="T7" fmla="*/ 36 h 457"/>
                <a:gd name="T8" fmla="*/ 316 w 332"/>
                <a:gd name="T9" fmla="*/ 29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457">
                  <a:moveTo>
                    <a:pt x="316" y="295"/>
                  </a:moveTo>
                  <a:cubicBezTo>
                    <a:pt x="332" y="401"/>
                    <a:pt x="278" y="457"/>
                    <a:pt x="196" y="421"/>
                  </a:cubicBezTo>
                  <a:cubicBezTo>
                    <a:pt x="113" y="384"/>
                    <a:pt x="33" y="268"/>
                    <a:pt x="16" y="162"/>
                  </a:cubicBezTo>
                  <a:cubicBezTo>
                    <a:pt x="0" y="56"/>
                    <a:pt x="54" y="0"/>
                    <a:pt x="136" y="36"/>
                  </a:cubicBezTo>
                  <a:cubicBezTo>
                    <a:pt x="219" y="73"/>
                    <a:pt x="299" y="189"/>
                    <a:pt x="316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3" name="Freeform 116">
              <a:extLst>
                <a:ext uri="{FF2B5EF4-FFF2-40B4-BE49-F238E27FC236}">
                  <a16:creationId xmlns:a16="http://schemas.microsoft.com/office/drawing/2014/main" id="{6E12A8FC-F7AA-4AD7-8B2B-E3865A58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1950" y="8582025"/>
              <a:ext cx="422275" cy="322263"/>
            </a:xfrm>
            <a:custGeom>
              <a:avLst/>
              <a:gdLst>
                <a:gd name="T0" fmla="*/ 479 w 555"/>
                <a:gd name="T1" fmla="*/ 0 h 423"/>
                <a:gd name="T2" fmla="*/ 149 w 555"/>
                <a:gd name="T3" fmla="*/ 95 h 423"/>
                <a:gd name="T4" fmla="*/ 47 w 555"/>
                <a:gd name="T5" fmla="*/ 236 h 423"/>
                <a:gd name="T6" fmla="*/ 0 w 555"/>
                <a:gd name="T7" fmla="*/ 385 h 423"/>
                <a:gd name="T8" fmla="*/ 88 w 555"/>
                <a:gd name="T9" fmla="*/ 397 h 423"/>
                <a:gd name="T10" fmla="*/ 192 w 555"/>
                <a:gd name="T11" fmla="*/ 393 h 423"/>
                <a:gd name="T12" fmla="*/ 257 w 555"/>
                <a:gd name="T13" fmla="*/ 379 h 423"/>
                <a:gd name="T14" fmla="*/ 317 w 555"/>
                <a:gd name="T15" fmla="*/ 278 h 423"/>
                <a:gd name="T16" fmla="*/ 555 w 555"/>
                <a:gd name="T17" fmla="*/ 242 h 423"/>
                <a:gd name="T18" fmla="*/ 479 w 555"/>
                <a:gd name="T1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423">
                  <a:moveTo>
                    <a:pt x="479" y="0"/>
                  </a:moveTo>
                  <a:lnTo>
                    <a:pt x="149" y="95"/>
                  </a:lnTo>
                  <a:lnTo>
                    <a:pt x="47" y="236"/>
                  </a:lnTo>
                  <a:lnTo>
                    <a:pt x="0" y="385"/>
                  </a:lnTo>
                  <a:cubicBezTo>
                    <a:pt x="0" y="385"/>
                    <a:pt x="39" y="420"/>
                    <a:pt x="88" y="397"/>
                  </a:cubicBezTo>
                  <a:cubicBezTo>
                    <a:pt x="88" y="397"/>
                    <a:pt x="150" y="423"/>
                    <a:pt x="192" y="393"/>
                  </a:cubicBezTo>
                  <a:cubicBezTo>
                    <a:pt x="192" y="393"/>
                    <a:pt x="220" y="420"/>
                    <a:pt x="257" y="379"/>
                  </a:cubicBezTo>
                  <a:lnTo>
                    <a:pt x="317" y="278"/>
                  </a:lnTo>
                  <a:cubicBezTo>
                    <a:pt x="317" y="278"/>
                    <a:pt x="472" y="301"/>
                    <a:pt x="555" y="242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EA9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4" name="Freeform 117">
              <a:extLst>
                <a:ext uri="{FF2B5EF4-FFF2-40B4-BE49-F238E27FC236}">
                  <a16:creationId xmlns:a16="http://schemas.microsoft.com/office/drawing/2014/main" id="{0723E8D7-144D-4A42-92B8-E3E2E58E0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6438" y="7245350"/>
              <a:ext cx="1163638" cy="1570038"/>
            </a:xfrm>
            <a:custGeom>
              <a:avLst/>
              <a:gdLst>
                <a:gd name="T0" fmla="*/ 917 w 1529"/>
                <a:gd name="T1" fmla="*/ 0 h 2064"/>
                <a:gd name="T2" fmla="*/ 1294 w 1529"/>
                <a:gd name="T3" fmla="*/ 830 h 2064"/>
                <a:gd name="T4" fmla="*/ 788 w 1529"/>
                <a:gd name="T5" fmla="*/ 1835 h 2064"/>
                <a:gd name="T6" fmla="*/ 99 w 1529"/>
                <a:gd name="T7" fmla="*/ 2043 h 2064"/>
                <a:gd name="T8" fmla="*/ 0 w 1529"/>
                <a:gd name="T9" fmla="*/ 1732 h 2064"/>
                <a:gd name="T10" fmla="*/ 875 w 1529"/>
                <a:gd name="T11" fmla="*/ 1329 h 2064"/>
                <a:gd name="T12" fmla="*/ 710 w 1529"/>
                <a:gd name="T13" fmla="*/ 643 h 2064"/>
                <a:gd name="T14" fmla="*/ 708 w 1529"/>
                <a:gd name="T15" fmla="*/ 263 h 2064"/>
                <a:gd name="T16" fmla="*/ 917 w 1529"/>
                <a:gd name="T1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9" h="2064">
                  <a:moveTo>
                    <a:pt x="917" y="0"/>
                  </a:moveTo>
                  <a:cubicBezTo>
                    <a:pt x="917" y="0"/>
                    <a:pt x="1185" y="265"/>
                    <a:pt x="1294" y="830"/>
                  </a:cubicBezTo>
                  <a:cubicBezTo>
                    <a:pt x="1402" y="1394"/>
                    <a:pt x="1529" y="1605"/>
                    <a:pt x="788" y="1835"/>
                  </a:cubicBezTo>
                  <a:cubicBezTo>
                    <a:pt x="46" y="2064"/>
                    <a:pt x="99" y="2043"/>
                    <a:pt x="99" y="2043"/>
                  </a:cubicBezTo>
                  <a:lnTo>
                    <a:pt x="0" y="1732"/>
                  </a:lnTo>
                  <a:lnTo>
                    <a:pt x="875" y="1329"/>
                  </a:lnTo>
                  <a:lnTo>
                    <a:pt x="710" y="643"/>
                  </a:lnTo>
                  <a:cubicBezTo>
                    <a:pt x="681" y="518"/>
                    <a:pt x="678" y="388"/>
                    <a:pt x="708" y="263"/>
                  </a:cubicBezTo>
                  <a:cubicBezTo>
                    <a:pt x="736" y="144"/>
                    <a:pt x="795" y="24"/>
                    <a:pt x="917" y="0"/>
                  </a:cubicBezTo>
                  <a:close/>
                </a:path>
              </a:pathLst>
            </a:custGeom>
            <a:solidFill>
              <a:srgbClr val="DD3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5" name="Freeform 118">
              <a:extLst>
                <a:ext uri="{FF2B5EF4-FFF2-40B4-BE49-F238E27FC236}">
                  <a16:creationId xmlns:a16="http://schemas.microsoft.com/office/drawing/2014/main" id="{1637BA7F-8F31-4B86-8EC5-AF8C59584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5313" y="6819900"/>
              <a:ext cx="319088" cy="534988"/>
            </a:xfrm>
            <a:custGeom>
              <a:avLst/>
              <a:gdLst>
                <a:gd name="T0" fmla="*/ 414 w 419"/>
                <a:gd name="T1" fmla="*/ 467 h 703"/>
                <a:gd name="T2" fmla="*/ 385 w 419"/>
                <a:gd name="T3" fmla="*/ 489 h 703"/>
                <a:gd name="T4" fmla="*/ 187 w 419"/>
                <a:gd name="T5" fmla="*/ 703 h 703"/>
                <a:gd name="T6" fmla="*/ 15 w 419"/>
                <a:gd name="T7" fmla="*/ 469 h 703"/>
                <a:gd name="T8" fmla="*/ 16 w 419"/>
                <a:gd name="T9" fmla="*/ 0 h 703"/>
                <a:gd name="T10" fmla="*/ 419 w 419"/>
                <a:gd name="T11" fmla="*/ 0 h 703"/>
                <a:gd name="T12" fmla="*/ 414 w 419"/>
                <a:gd name="T13" fmla="*/ 46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703">
                  <a:moveTo>
                    <a:pt x="414" y="467"/>
                  </a:moveTo>
                  <a:lnTo>
                    <a:pt x="385" y="489"/>
                  </a:lnTo>
                  <a:cubicBezTo>
                    <a:pt x="334" y="513"/>
                    <a:pt x="336" y="703"/>
                    <a:pt x="187" y="703"/>
                  </a:cubicBezTo>
                  <a:cubicBezTo>
                    <a:pt x="0" y="703"/>
                    <a:pt x="79" y="508"/>
                    <a:pt x="15" y="469"/>
                  </a:cubicBezTo>
                  <a:lnTo>
                    <a:pt x="16" y="0"/>
                  </a:lnTo>
                  <a:lnTo>
                    <a:pt x="419" y="0"/>
                  </a:lnTo>
                  <a:lnTo>
                    <a:pt x="414" y="467"/>
                  </a:lnTo>
                  <a:close/>
                </a:path>
              </a:pathLst>
            </a:custGeom>
            <a:gradFill>
              <a:gsLst>
                <a:gs pos="11000">
                  <a:srgbClr val="EA9B7A"/>
                </a:gs>
                <a:gs pos="100000">
                  <a:srgbClr val="E37D55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B4EA072D-C41F-4BB4-878C-A55235DC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4175" y="8883649"/>
              <a:ext cx="5624513" cy="2700338"/>
            </a:xfrm>
            <a:custGeom>
              <a:avLst/>
              <a:gdLst>
                <a:gd name="connsiteX0" fmla="*/ 0 w 5624513"/>
                <a:gd name="connsiteY0" fmla="*/ 0 h 2700338"/>
                <a:gd name="connsiteX1" fmla="*/ 5624513 w 5624513"/>
                <a:gd name="connsiteY1" fmla="*/ 0 h 2700338"/>
                <a:gd name="connsiteX2" fmla="*/ 5624513 w 5624513"/>
                <a:gd name="connsiteY2" fmla="*/ 184150 h 2700338"/>
                <a:gd name="connsiteX3" fmla="*/ 4435893 w 5624513"/>
                <a:gd name="connsiteY3" fmla="*/ 184150 h 2700338"/>
                <a:gd name="connsiteX4" fmla="*/ 4883151 w 5624513"/>
                <a:gd name="connsiteY4" fmla="*/ 2700338 h 2700338"/>
                <a:gd name="connsiteX5" fmla="*/ 4735335 w 5624513"/>
                <a:gd name="connsiteY5" fmla="*/ 2700338 h 2700338"/>
                <a:gd name="connsiteX6" fmla="*/ 4084637 w 5624513"/>
                <a:gd name="connsiteY6" fmla="*/ 184150 h 2700338"/>
                <a:gd name="connsiteX7" fmla="*/ 1536701 w 5624513"/>
                <a:gd name="connsiteY7" fmla="*/ 184150 h 2700338"/>
                <a:gd name="connsiteX8" fmla="*/ 895458 w 5624513"/>
                <a:gd name="connsiteY8" fmla="*/ 2689225 h 2700338"/>
                <a:gd name="connsiteX9" fmla="*/ 747713 w 5624513"/>
                <a:gd name="connsiteY9" fmla="*/ 2689225 h 2700338"/>
                <a:gd name="connsiteX10" fmla="*/ 1185617 w 5624513"/>
                <a:gd name="connsiteY10" fmla="*/ 184150 h 2700338"/>
                <a:gd name="connsiteX11" fmla="*/ 0 w 5624513"/>
                <a:gd name="connsiteY11" fmla="*/ 184150 h 270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24513" h="2700338">
                  <a:moveTo>
                    <a:pt x="0" y="0"/>
                  </a:moveTo>
                  <a:lnTo>
                    <a:pt x="5624513" y="0"/>
                  </a:lnTo>
                  <a:lnTo>
                    <a:pt x="5624513" y="184150"/>
                  </a:lnTo>
                  <a:lnTo>
                    <a:pt x="4435893" y="184150"/>
                  </a:lnTo>
                  <a:lnTo>
                    <a:pt x="4883151" y="2700338"/>
                  </a:lnTo>
                  <a:lnTo>
                    <a:pt x="4735335" y="2700338"/>
                  </a:lnTo>
                  <a:lnTo>
                    <a:pt x="4084637" y="184150"/>
                  </a:lnTo>
                  <a:lnTo>
                    <a:pt x="1536701" y="184150"/>
                  </a:lnTo>
                  <a:lnTo>
                    <a:pt x="895458" y="2689225"/>
                  </a:lnTo>
                  <a:lnTo>
                    <a:pt x="747713" y="2689225"/>
                  </a:lnTo>
                  <a:lnTo>
                    <a:pt x="1185617" y="184150"/>
                  </a:lnTo>
                  <a:lnTo>
                    <a:pt x="0" y="184150"/>
                  </a:lnTo>
                  <a:close/>
                </a:path>
              </a:pathLst>
            </a:custGeom>
            <a:solidFill>
              <a:srgbClr val="802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6E793852-0E44-429B-B5D7-C6B621064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3525" y="9067800"/>
              <a:ext cx="3322639" cy="209550"/>
            </a:xfrm>
            <a:custGeom>
              <a:avLst/>
              <a:gdLst>
                <a:gd name="connsiteX0" fmla="*/ 2935287 w 3322639"/>
                <a:gd name="connsiteY0" fmla="*/ 0 h 209550"/>
                <a:gd name="connsiteX1" fmla="*/ 3286109 w 3322639"/>
                <a:gd name="connsiteY1" fmla="*/ 0 h 209550"/>
                <a:gd name="connsiteX2" fmla="*/ 3322639 w 3322639"/>
                <a:gd name="connsiteY2" fmla="*/ 209550 h 209550"/>
                <a:gd name="connsiteX3" fmla="*/ 2989319 w 3322639"/>
                <a:gd name="connsiteY3" fmla="*/ 209550 h 209550"/>
                <a:gd name="connsiteX4" fmla="*/ 36528 w 3322639"/>
                <a:gd name="connsiteY4" fmla="*/ 0 h 209550"/>
                <a:gd name="connsiteX5" fmla="*/ 387350 w 3322639"/>
                <a:gd name="connsiteY5" fmla="*/ 0 h 209550"/>
                <a:gd name="connsiteX6" fmla="*/ 333319 w 3322639"/>
                <a:gd name="connsiteY6" fmla="*/ 209550 h 209550"/>
                <a:gd name="connsiteX7" fmla="*/ 0 w 3322639"/>
                <a:gd name="connsiteY7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2639" h="209550">
                  <a:moveTo>
                    <a:pt x="2935287" y="0"/>
                  </a:moveTo>
                  <a:lnTo>
                    <a:pt x="3286109" y="0"/>
                  </a:lnTo>
                  <a:lnTo>
                    <a:pt x="3322639" y="209550"/>
                  </a:lnTo>
                  <a:lnTo>
                    <a:pt x="2989319" y="209550"/>
                  </a:lnTo>
                  <a:close/>
                  <a:moveTo>
                    <a:pt x="36528" y="0"/>
                  </a:moveTo>
                  <a:lnTo>
                    <a:pt x="387350" y="0"/>
                  </a:lnTo>
                  <a:lnTo>
                    <a:pt x="333319" y="209550"/>
                  </a:lnTo>
                  <a:lnTo>
                    <a:pt x="0" y="209550"/>
                  </a:lnTo>
                  <a:close/>
                </a:path>
              </a:pathLst>
            </a:custGeom>
            <a:solidFill>
              <a:srgbClr val="421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8" name="Rectangle 128">
              <a:extLst>
                <a:ext uri="{FF2B5EF4-FFF2-40B4-BE49-F238E27FC236}">
                  <a16:creationId xmlns:a16="http://schemas.microsoft.com/office/drawing/2014/main" id="{3295E0EA-0C71-417A-AC6A-8256833A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3763" y="6019800"/>
              <a:ext cx="2970213" cy="1946275"/>
            </a:xfrm>
            <a:prstGeom prst="rect">
              <a:avLst/>
            </a:prstGeom>
            <a:solidFill>
              <a:srgbClr val="213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69" name="Rectangle 129">
              <a:extLst>
                <a:ext uri="{FF2B5EF4-FFF2-40B4-BE49-F238E27FC236}">
                  <a16:creationId xmlns:a16="http://schemas.microsoft.com/office/drawing/2014/main" id="{52B60ED2-25EA-4A90-A97A-CA250E721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25" y="6134100"/>
              <a:ext cx="2759075" cy="1717675"/>
            </a:xfrm>
            <a:prstGeom prst="rect">
              <a:avLst/>
            </a:prstGeom>
            <a:solidFill>
              <a:srgbClr val="B3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0" name="Rectangle 130">
              <a:extLst>
                <a:ext uri="{FF2B5EF4-FFF2-40B4-BE49-F238E27FC236}">
                  <a16:creationId xmlns:a16="http://schemas.microsoft.com/office/drawing/2014/main" id="{DEF6DC3A-A2E4-4DEC-BD2C-51820186F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7975" y="6564313"/>
              <a:ext cx="1601788" cy="85725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1" name="Rectangle 131">
              <a:extLst>
                <a:ext uri="{FF2B5EF4-FFF2-40B4-BE49-F238E27FC236}">
                  <a16:creationId xmlns:a16="http://schemas.microsoft.com/office/drawing/2014/main" id="{31C232A6-C039-46CA-97CA-E7D1C3B95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0113" y="4651375"/>
              <a:ext cx="2679700" cy="3314700"/>
            </a:xfrm>
            <a:prstGeom prst="rect">
              <a:avLst/>
            </a:prstGeom>
            <a:solidFill>
              <a:srgbClr val="253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2" name="Rectangle 132">
              <a:extLst>
                <a:ext uri="{FF2B5EF4-FFF2-40B4-BE49-F238E27FC236}">
                  <a16:creationId xmlns:a16="http://schemas.microsoft.com/office/drawing/2014/main" id="{A5A6487D-7CAE-4F9E-B699-DA84AF44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5363" y="4772025"/>
              <a:ext cx="2490788" cy="3073400"/>
            </a:xfrm>
            <a:prstGeom prst="rect">
              <a:avLst/>
            </a:prstGeom>
            <a:solidFill>
              <a:srgbClr val="AFD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3" name="Rectangle 133">
              <a:extLst>
                <a:ext uri="{FF2B5EF4-FFF2-40B4-BE49-F238E27FC236}">
                  <a16:creationId xmlns:a16="http://schemas.microsoft.com/office/drawing/2014/main" id="{B732489D-42C6-4BC6-8895-45ED700B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7650" y="5164138"/>
              <a:ext cx="1446213" cy="228917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860763A-1A7D-47F6-860A-31730B9F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4676" y="5449888"/>
              <a:ext cx="790574" cy="1787525"/>
            </a:xfrm>
            <a:custGeom>
              <a:avLst/>
              <a:gdLst>
                <a:gd name="connsiteX0" fmla="*/ 0 w 790574"/>
                <a:gd name="connsiteY0" fmla="*/ 1358900 h 1787525"/>
                <a:gd name="connsiteX1" fmla="*/ 790574 w 790574"/>
                <a:gd name="connsiteY1" fmla="*/ 1358900 h 1787525"/>
                <a:gd name="connsiteX2" fmla="*/ 790574 w 790574"/>
                <a:gd name="connsiteY2" fmla="*/ 1787525 h 1787525"/>
                <a:gd name="connsiteX3" fmla="*/ 0 w 790574"/>
                <a:gd name="connsiteY3" fmla="*/ 1787525 h 1787525"/>
                <a:gd name="connsiteX4" fmla="*/ 0 w 790574"/>
                <a:gd name="connsiteY4" fmla="*/ 679450 h 1787525"/>
                <a:gd name="connsiteX5" fmla="*/ 790574 w 790574"/>
                <a:gd name="connsiteY5" fmla="*/ 679450 h 1787525"/>
                <a:gd name="connsiteX6" fmla="*/ 790574 w 790574"/>
                <a:gd name="connsiteY6" fmla="*/ 1108075 h 1787525"/>
                <a:gd name="connsiteX7" fmla="*/ 0 w 790574"/>
                <a:gd name="connsiteY7" fmla="*/ 1108075 h 1787525"/>
                <a:gd name="connsiteX8" fmla="*/ 0 w 790574"/>
                <a:gd name="connsiteY8" fmla="*/ 0 h 1787525"/>
                <a:gd name="connsiteX9" fmla="*/ 790574 w 790574"/>
                <a:gd name="connsiteY9" fmla="*/ 0 h 1787525"/>
                <a:gd name="connsiteX10" fmla="*/ 790574 w 790574"/>
                <a:gd name="connsiteY10" fmla="*/ 428625 h 1787525"/>
                <a:gd name="connsiteX11" fmla="*/ 0 w 790574"/>
                <a:gd name="connsiteY11" fmla="*/ 428625 h 178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0574" h="1787525">
                  <a:moveTo>
                    <a:pt x="0" y="1358900"/>
                  </a:moveTo>
                  <a:lnTo>
                    <a:pt x="790574" y="1358900"/>
                  </a:lnTo>
                  <a:lnTo>
                    <a:pt x="790574" y="1787525"/>
                  </a:lnTo>
                  <a:lnTo>
                    <a:pt x="0" y="1787525"/>
                  </a:lnTo>
                  <a:close/>
                  <a:moveTo>
                    <a:pt x="0" y="679450"/>
                  </a:moveTo>
                  <a:lnTo>
                    <a:pt x="790574" y="679450"/>
                  </a:lnTo>
                  <a:lnTo>
                    <a:pt x="790574" y="1108075"/>
                  </a:lnTo>
                  <a:lnTo>
                    <a:pt x="0" y="1108075"/>
                  </a:lnTo>
                  <a:close/>
                  <a:moveTo>
                    <a:pt x="0" y="0"/>
                  </a:moveTo>
                  <a:lnTo>
                    <a:pt x="790574" y="0"/>
                  </a:lnTo>
                  <a:lnTo>
                    <a:pt x="790574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E2320C8D-D47F-42DB-90B1-A239F0DCB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800" y="6734174"/>
              <a:ext cx="1347789" cy="498476"/>
            </a:xfrm>
            <a:custGeom>
              <a:avLst/>
              <a:gdLst>
                <a:gd name="connsiteX0" fmla="*/ 1244601 w 1347789"/>
                <a:gd name="connsiteY0" fmla="*/ 292100 h 498476"/>
                <a:gd name="connsiteX1" fmla="*/ 1347789 w 1347789"/>
                <a:gd name="connsiteY1" fmla="*/ 395288 h 498476"/>
                <a:gd name="connsiteX2" fmla="*/ 1244601 w 1347789"/>
                <a:gd name="connsiteY2" fmla="*/ 498476 h 498476"/>
                <a:gd name="connsiteX3" fmla="*/ 1141413 w 1347789"/>
                <a:gd name="connsiteY3" fmla="*/ 395288 h 498476"/>
                <a:gd name="connsiteX4" fmla="*/ 1244601 w 1347789"/>
                <a:gd name="connsiteY4" fmla="*/ 292100 h 498476"/>
                <a:gd name="connsiteX5" fmla="*/ 864395 w 1347789"/>
                <a:gd name="connsiteY5" fmla="*/ 292100 h 498476"/>
                <a:gd name="connsiteX6" fmla="*/ 968377 w 1347789"/>
                <a:gd name="connsiteY6" fmla="*/ 395288 h 498476"/>
                <a:gd name="connsiteX7" fmla="*/ 864395 w 1347789"/>
                <a:gd name="connsiteY7" fmla="*/ 498476 h 498476"/>
                <a:gd name="connsiteX8" fmla="*/ 760413 w 1347789"/>
                <a:gd name="connsiteY8" fmla="*/ 395288 h 498476"/>
                <a:gd name="connsiteX9" fmla="*/ 864395 w 1347789"/>
                <a:gd name="connsiteY9" fmla="*/ 292100 h 498476"/>
                <a:gd name="connsiteX10" fmla="*/ 483395 w 1347789"/>
                <a:gd name="connsiteY10" fmla="*/ 292100 h 498476"/>
                <a:gd name="connsiteX11" fmla="*/ 587377 w 1347789"/>
                <a:gd name="connsiteY11" fmla="*/ 395288 h 498476"/>
                <a:gd name="connsiteX12" fmla="*/ 483395 w 1347789"/>
                <a:gd name="connsiteY12" fmla="*/ 498476 h 498476"/>
                <a:gd name="connsiteX13" fmla="*/ 379413 w 1347789"/>
                <a:gd name="connsiteY13" fmla="*/ 395288 h 498476"/>
                <a:gd name="connsiteX14" fmla="*/ 483395 w 1347789"/>
                <a:gd name="connsiteY14" fmla="*/ 292100 h 498476"/>
                <a:gd name="connsiteX15" fmla="*/ 103188 w 1347789"/>
                <a:gd name="connsiteY15" fmla="*/ 292100 h 498476"/>
                <a:gd name="connsiteX16" fmla="*/ 206376 w 1347789"/>
                <a:gd name="connsiteY16" fmla="*/ 395288 h 498476"/>
                <a:gd name="connsiteX17" fmla="*/ 103188 w 1347789"/>
                <a:gd name="connsiteY17" fmla="*/ 498476 h 498476"/>
                <a:gd name="connsiteX18" fmla="*/ 0 w 1347789"/>
                <a:gd name="connsiteY18" fmla="*/ 395288 h 498476"/>
                <a:gd name="connsiteX19" fmla="*/ 103188 w 1347789"/>
                <a:gd name="connsiteY19" fmla="*/ 292100 h 498476"/>
                <a:gd name="connsiteX20" fmla="*/ 1244601 w 1347789"/>
                <a:gd name="connsiteY20" fmla="*/ 0 h 498476"/>
                <a:gd name="connsiteX21" fmla="*/ 1347789 w 1347789"/>
                <a:gd name="connsiteY21" fmla="*/ 103982 h 498476"/>
                <a:gd name="connsiteX22" fmla="*/ 1244601 w 1347789"/>
                <a:gd name="connsiteY22" fmla="*/ 207964 h 498476"/>
                <a:gd name="connsiteX23" fmla="*/ 1141413 w 1347789"/>
                <a:gd name="connsiteY23" fmla="*/ 103982 h 498476"/>
                <a:gd name="connsiteX24" fmla="*/ 1244601 w 1347789"/>
                <a:gd name="connsiteY24" fmla="*/ 0 h 498476"/>
                <a:gd name="connsiteX25" fmla="*/ 864395 w 1347789"/>
                <a:gd name="connsiteY25" fmla="*/ 0 h 498476"/>
                <a:gd name="connsiteX26" fmla="*/ 968377 w 1347789"/>
                <a:gd name="connsiteY26" fmla="*/ 103982 h 498476"/>
                <a:gd name="connsiteX27" fmla="*/ 864395 w 1347789"/>
                <a:gd name="connsiteY27" fmla="*/ 207964 h 498476"/>
                <a:gd name="connsiteX28" fmla="*/ 760413 w 1347789"/>
                <a:gd name="connsiteY28" fmla="*/ 103982 h 498476"/>
                <a:gd name="connsiteX29" fmla="*/ 864395 w 1347789"/>
                <a:gd name="connsiteY29" fmla="*/ 0 h 498476"/>
                <a:gd name="connsiteX30" fmla="*/ 483395 w 1347789"/>
                <a:gd name="connsiteY30" fmla="*/ 0 h 498476"/>
                <a:gd name="connsiteX31" fmla="*/ 587377 w 1347789"/>
                <a:gd name="connsiteY31" fmla="*/ 103982 h 498476"/>
                <a:gd name="connsiteX32" fmla="*/ 483395 w 1347789"/>
                <a:gd name="connsiteY32" fmla="*/ 207964 h 498476"/>
                <a:gd name="connsiteX33" fmla="*/ 379413 w 1347789"/>
                <a:gd name="connsiteY33" fmla="*/ 103982 h 498476"/>
                <a:gd name="connsiteX34" fmla="*/ 483395 w 1347789"/>
                <a:gd name="connsiteY34" fmla="*/ 0 h 498476"/>
                <a:gd name="connsiteX35" fmla="*/ 103188 w 1347789"/>
                <a:gd name="connsiteY35" fmla="*/ 0 h 498476"/>
                <a:gd name="connsiteX36" fmla="*/ 206376 w 1347789"/>
                <a:gd name="connsiteY36" fmla="*/ 103982 h 498476"/>
                <a:gd name="connsiteX37" fmla="*/ 103188 w 1347789"/>
                <a:gd name="connsiteY37" fmla="*/ 207964 h 498476"/>
                <a:gd name="connsiteX38" fmla="*/ 0 w 1347789"/>
                <a:gd name="connsiteY38" fmla="*/ 103982 h 498476"/>
                <a:gd name="connsiteX39" fmla="*/ 103188 w 1347789"/>
                <a:gd name="connsiteY39" fmla="*/ 0 h 4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47789" h="498476">
                  <a:moveTo>
                    <a:pt x="1244601" y="292100"/>
                  </a:moveTo>
                  <a:cubicBezTo>
                    <a:pt x="1301590" y="292100"/>
                    <a:pt x="1347789" y="338299"/>
                    <a:pt x="1347789" y="395288"/>
                  </a:cubicBezTo>
                  <a:cubicBezTo>
                    <a:pt x="1347789" y="452277"/>
                    <a:pt x="1301590" y="498476"/>
                    <a:pt x="1244601" y="498476"/>
                  </a:cubicBezTo>
                  <a:cubicBezTo>
                    <a:pt x="1187612" y="498476"/>
                    <a:pt x="1141413" y="452277"/>
                    <a:pt x="1141413" y="395288"/>
                  </a:cubicBezTo>
                  <a:cubicBezTo>
                    <a:pt x="1141413" y="338299"/>
                    <a:pt x="1187612" y="292100"/>
                    <a:pt x="1244601" y="292100"/>
                  </a:cubicBezTo>
                  <a:close/>
                  <a:moveTo>
                    <a:pt x="864395" y="292100"/>
                  </a:moveTo>
                  <a:cubicBezTo>
                    <a:pt x="921823" y="292100"/>
                    <a:pt x="968377" y="338299"/>
                    <a:pt x="968377" y="395288"/>
                  </a:cubicBezTo>
                  <a:cubicBezTo>
                    <a:pt x="968377" y="452277"/>
                    <a:pt x="921823" y="498476"/>
                    <a:pt x="864395" y="498476"/>
                  </a:cubicBezTo>
                  <a:cubicBezTo>
                    <a:pt x="806967" y="498476"/>
                    <a:pt x="760413" y="452277"/>
                    <a:pt x="760413" y="395288"/>
                  </a:cubicBezTo>
                  <a:cubicBezTo>
                    <a:pt x="760413" y="338299"/>
                    <a:pt x="806967" y="292100"/>
                    <a:pt x="864395" y="292100"/>
                  </a:cubicBezTo>
                  <a:close/>
                  <a:moveTo>
                    <a:pt x="483395" y="292100"/>
                  </a:moveTo>
                  <a:cubicBezTo>
                    <a:pt x="540823" y="292100"/>
                    <a:pt x="587377" y="338299"/>
                    <a:pt x="587377" y="395288"/>
                  </a:cubicBezTo>
                  <a:cubicBezTo>
                    <a:pt x="587377" y="452277"/>
                    <a:pt x="540823" y="498476"/>
                    <a:pt x="483395" y="498476"/>
                  </a:cubicBezTo>
                  <a:cubicBezTo>
                    <a:pt x="425967" y="498476"/>
                    <a:pt x="379413" y="452277"/>
                    <a:pt x="379413" y="395288"/>
                  </a:cubicBezTo>
                  <a:cubicBezTo>
                    <a:pt x="379413" y="338299"/>
                    <a:pt x="425967" y="292100"/>
                    <a:pt x="483395" y="292100"/>
                  </a:cubicBezTo>
                  <a:close/>
                  <a:moveTo>
                    <a:pt x="103188" y="292100"/>
                  </a:moveTo>
                  <a:cubicBezTo>
                    <a:pt x="160177" y="292100"/>
                    <a:pt x="206376" y="338299"/>
                    <a:pt x="206376" y="395288"/>
                  </a:cubicBezTo>
                  <a:cubicBezTo>
                    <a:pt x="206376" y="452277"/>
                    <a:pt x="160177" y="498476"/>
                    <a:pt x="103188" y="498476"/>
                  </a:cubicBezTo>
                  <a:cubicBezTo>
                    <a:pt x="46199" y="498476"/>
                    <a:pt x="0" y="452277"/>
                    <a:pt x="0" y="395288"/>
                  </a:cubicBezTo>
                  <a:cubicBezTo>
                    <a:pt x="0" y="338299"/>
                    <a:pt x="46199" y="292100"/>
                    <a:pt x="103188" y="292100"/>
                  </a:cubicBezTo>
                  <a:close/>
                  <a:moveTo>
                    <a:pt x="1244601" y="0"/>
                  </a:moveTo>
                  <a:cubicBezTo>
                    <a:pt x="1301590" y="0"/>
                    <a:pt x="1347789" y="46554"/>
                    <a:pt x="1347789" y="103982"/>
                  </a:cubicBezTo>
                  <a:cubicBezTo>
                    <a:pt x="1347789" y="161410"/>
                    <a:pt x="1301590" y="207964"/>
                    <a:pt x="1244601" y="207964"/>
                  </a:cubicBezTo>
                  <a:cubicBezTo>
                    <a:pt x="1187612" y="207964"/>
                    <a:pt x="1141413" y="161410"/>
                    <a:pt x="1141413" y="103982"/>
                  </a:cubicBezTo>
                  <a:cubicBezTo>
                    <a:pt x="1141413" y="46554"/>
                    <a:pt x="1187612" y="0"/>
                    <a:pt x="1244601" y="0"/>
                  </a:cubicBezTo>
                  <a:close/>
                  <a:moveTo>
                    <a:pt x="864395" y="0"/>
                  </a:moveTo>
                  <a:cubicBezTo>
                    <a:pt x="921823" y="0"/>
                    <a:pt x="968377" y="46554"/>
                    <a:pt x="968377" y="103982"/>
                  </a:cubicBezTo>
                  <a:cubicBezTo>
                    <a:pt x="968377" y="161410"/>
                    <a:pt x="921823" y="207964"/>
                    <a:pt x="864395" y="207964"/>
                  </a:cubicBezTo>
                  <a:cubicBezTo>
                    <a:pt x="806967" y="207964"/>
                    <a:pt x="760413" y="161410"/>
                    <a:pt x="760413" y="103982"/>
                  </a:cubicBezTo>
                  <a:cubicBezTo>
                    <a:pt x="760413" y="46554"/>
                    <a:pt x="806967" y="0"/>
                    <a:pt x="864395" y="0"/>
                  </a:cubicBezTo>
                  <a:close/>
                  <a:moveTo>
                    <a:pt x="483395" y="0"/>
                  </a:moveTo>
                  <a:cubicBezTo>
                    <a:pt x="540823" y="0"/>
                    <a:pt x="587377" y="46554"/>
                    <a:pt x="587377" y="103982"/>
                  </a:cubicBezTo>
                  <a:cubicBezTo>
                    <a:pt x="587377" y="161410"/>
                    <a:pt x="540823" y="207964"/>
                    <a:pt x="483395" y="207964"/>
                  </a:cubicBezTo>
                  <a:cubicBezTo>
                    <a:pt x="425967" y="207964"/>
                    <a:pt x="379413" y="161410"/>
                    <a:pt x="379413" y="103982"/>
                  </a:cubicBezTo>
                  <a:cubicBezTo>
                    <a:pt x="379413" y="46554"/>
                    <a:pt x="425967" y="0"/>
                    <a:pt x="483395" y="0"/>
                  </a:cubicBezTo>
                  <a:close/>
                  <a:moveTo>
                    <a:pt x="103188" y="0"/>
                  </a:moveTo>
                  <a:cubicBezTo>
                    <a:pt x="160177" y="0"/>
                    <a:pt x="206376" y="46554"/>
                    <a:pt x="206376" y="103982"/>
                  </a:cubicBezTo>
                  <a:cubicBezTo>
                    <a:pt x="206376" y="161410"/>
                    <a:pt x="160177" y="207964"/>
                    <a:pt x="103188" y="207964"/>
                  </a:cubicBezTo>
                  <a:cubicBezTo>
                    <a:pt x="46199" y="207964"/>
                    <a:pt x="0" y="161410"/>
                    <a:pt x="0" y="103982"/>
                  </a:cubicBezTo>
                  <a:cubicBezTo>
                    <a:pt x="0" y="46554"/>
                    <a:pt x="46199" y="0"/>
                    <a:pt x="103188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3CC0F6AD-94A4-4A41-BCAF-87008BBC9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7263" y="10102891"/>
              <a:ext cx="1971389" cy="1489034"/>
            </a:xfrm>
            <a:custGeom>
              <a:avLst/>
              <a:gdLst>
                <a:gd name="connsiteX0" fmla="*/ 620447 w 1971389"/>
                <a:gd name="connsiteY0" fmla="*/ 73 h 1489034"/>
                <a:gd name="connsiteX1" fmla="*/ 649233 w 1971389"/>
                <a:gd name="connsiteY1" fmla="*/ 8391 h 1489034"/>
                <a:gd name="connsiteX2" fmla="*/ 624861 w 1971389"/>
                <a:gd name="connsiteY2" fmla="*/ 87599 h 1489034"/>
                <a:gd name="connsiteX3" fmla="*/ 611913 w 1971389"/>
                <a:gd name="connsiteY3" fmla="*/ 146244 h 1489034"/>
                <a:gd name="connsiteX4" fmla="*/ 642379 w 1971389"/>
                <a:gd name="connsiteY4" fmla="*/ 260487 h 1489034"/>
                <a:gd name="connsiteX5" fmla="*/ 592939 w 1971389"/>
                <a:gd name="connsiteY5" fmla="*/ 400537 h 1489034"/>
                <a:gd name="connsiteX6" fmla="*/ 580839 w 1971389"/>
                <a:gd name="connsiteY6" fmla="*/ 411603 h 1489034"/>
                <a:gd name="connsiteX7" fmla="*/ 608731 w 1971389"/>
                <a:gd name="connsiteY7" fmla="*/ 464463 h 1489034"/>
                <a:gd name="connsiteX8" fmla="*/ 1026471 w 1971389"/>
                <a:gd name="connsiteY8" fmla="*/ 1097309 h 1489034"/>
                <a:gd name="connsiteX9" fmla="*/ 1033375 w 1971389"/>
                <a:gd name="connsiteY9" fmla="*/ 1174633 h 1489034"/>
                <a:gd name="connsiteX10" fmla="*/ 1032311 w 1971389"/>
                <a:gd name="connsiteY10" fmla="*/ 1185863 h 1489034"/>
                <a:gd name="connsiteX11" fmla="*/ 1052951 w 1971389"/>
                <a:gd name="connsiteY11" fmla="*/ 1174844 h 1489034"/>
                <a:gd name="connsiteX12" fmla="*/ 1126743 w 1971389"/>
                <a:gd name="connsiteY12" fmla="*/ 1148953 h 1489034"/>
                <a:gd name="connsiteX13" fmla="*/ 1205861 w 1971389"/>
                <a:gd name="connsiteY13" fmla="*/ 1142099 h 1489034"/>
                <a:gd name="connsiteX14" fmla="*/ 1225641 w 1971389"/>
                <a:gd name="connsiteY14" fmla="*/ 1143622 h 1489034"/>
                <a:gd name="connsiteX15" fmla="*/ 1245421 w 1971389"/>
                <a:gd name="connsiteY15" fmla="*/ 1146668 h 1489034"/>
                <a:gd name="connsiteX16" fmla="*/ 1284979 w 1971389"/>
                <a:gd name="connsiteY16" fmla="*/ 1157329 h 1489034"/>
                <a:gd name="connsiteX17" fmla="*/ 1303237 w 1971389"/>
                <a:gd name="connsiteY17" fmla="*/ 1164183 h 1489034"/>
                <a:gd name="connsiteX18" fmla="*/ 1319213 w 1971389"/>
                <a:gd name="connsiteY18" fmla="*/ 1170275 h 1489034"/>
                <a:gd name="connsiteX19" fmla="*/ 1350405 w 1971389"/>
                <a:gd name="connsiteY19" fmla="*/ 1181698 h 1489034"/>
                <a:gd name="connsiteX20" fmla="*/ 1413547 w 1971389"/>
                <a:gd name="connsiteY20" fmla="*/ 1196929 h 1489034"/>
                <a:gd name="connsiteX21" fmla="*/ 1539831 w 1971389"/>
                <a:gd name="connsiteY21" fmla="*/ 1197690 h 1489034"/>
                <a:gd name="connsiteX22" fmla="*/ 1599171 w 1971389"/>
                <a:gd name="connsiteY22" fmla="*/ 1180937 h 1489034"/>
                <a:gd name="connsiteX23" fmla="*/ 1653945 w 1971389"/>
                <a:gd name="connsiteY23" fmla="*/ 1151999 h 1489034"/>
                <a:gd name="connsiteX24" fmla="*/ 1745235 w 1971389"/>
                <a:gd name="connsiteY24" fmla="*/ 1066708 h 1489034"/>
                <a:gd name="connsiteX25" fmla="*/ 1860109 w 1971389"/>
                <a:gd name="connsiteY25" fmla="*/ 831397 h 1489034"/>
                <a:gd name="connsiteX26" fmla="*/ 1931619 w 1971389"/>
                <a:gd name="connsiteY26" fmla="*/ 794083 h 1489034"/>
                <a:gd name="connsiteX27" fmla="*/ 1968897 w 1971389"/>
                <a:gd name="connsiteY27" fmla="*/ 864904 h 1489034"/>
                <a:gd name="connsiteX28" fmla="*/ 1967375 w 1971389"/>
                <a:gd name="connsiteY28" fmla="*/ 867951 h 1489034"/>
                <a:gd name="connsiteX29" fmla="*/ 1822071 w 1971389"/>
                <a:gd name="connsiteY29" fmla="*/ 1130676 h 1489034"/>
                <a:gd name="connsiteX30" fmla="*/ 1702633 w 1971389"/>
                <a:gd name="connsiteY30" fmla="*/ 1232720 h 1489034"/>
                <a:gd name="connsiteX31" fmla="*/ 1630361 w 1971389"/>
                <a:gd name="connsiteY31" fmla="*/ 1265466 h 1489034"/>
                <a:gd name="connsiteX32" fmla="*/ 1552765 w 1971389"/>
                <a:gd name="connsiteY32" fmla="*/ 1283742 h 1489034"/>
                <a:gd name="connsiteX33" fmla="*/ 1398331 w 1971389"/>
                <a:gd name="connsiteY33" fmla="*/ 1276127 h 1489034"/>
                <a:gd name="connsiteX34" fmla="*/ 1325299 w 1971389"/>
                <a:gd name="connsiteY34" fmla="*/ 1254043 h 1489034"/>
                <a:gd name="connsiteX35" fmla="*/ 1290305 w 1971389"/>
                <a:gd name="connsiteY35" fmla="*/ 1240335 h 1489034"/>
                <a:gd name="connsiteX36" fmla="*/ 1273569 w 1971389"/>
                <a:gd name="connsiteY36" fmla="*/ 1232720 h 1489034"/>
                <a:gd name="connsiteX37" fmla="*/ 1259875 w 1971389"/>
                <a:gd name="connsiteY37" fmla="*/ 1226628 h 1489034"/>
                <a:gd name="connsiteX38" fmla="*/ 1230967 w 1971389"/>
                <a:gd name="connsiteY38" fmla="*/ 1217490 h 1489034"/>
                <a:gd name="connsiteX39" fmla="*/ 1215751 w 1971389"/>
                <a:gd name="connsiteY39" fmla="*/ 1214444 h 1489034"/>
                <a:gd name="connsiteX40" fmla="*/ 1200537 w 1971389"/>
                <a:gd name="connsiteY40" fmla="*/ 1212921 h 1489034"/>
                <a:gd name="connsiteX41" fmla="*/ 1139677 w 1971389"/>
                <a:gd name="connsiteY41" fmla="*/ 1215205 h 1489034"/>
                <a:gd name="connsiteX42" fmla="*/ 1078817 w 1971389"/>
                <a:gd name="connsiteY42" fmla="*/ 1232720 h 1489034"/>
                <a:gd name="connsiteX43" fmla="*/ 1050669 w 1971389"/>
                <a:gd name="connsiteY43" fmla="*/ 1246428 h 1489034"/>
                <a:gd name="connsiteX44" fmla="*/ 1036213 w 1971389"/>
                <a:gd name="connsiteY44" fmla="*/ 1254804 h 1489034"/>
                <a:gd name="connsiteX45" fmla="*/ 1024803 w 1971389"/>
                <a:gd name="connsiteY45" fmla="*/ 1263181 h 1489034"/>
                <a:gd name="connsiteX46" fmla="*/ 1023281 w 1971389"/>
                <a:gd name="connsiteY46" fmla="*/ 1263943 h 1489034"/>
                <a:gd name="connsiteX47" fmla="*/ 1022261 w 1971389"/>
                <a:gd name="connsiteY47" fmla="*/ 1264187 h 1489034"/>
                <a:gd name="connsiteX48" fmla="*/ 1009765 w 1971389"/>
                <a:gd name="connsiteY48" fmla="*/ 1313844 h 1489034"/>
                <a:gd name="connsiteX49" fmla="*/ 917661 w 1971389"/>
                <a:gd name="connsiteY49" fmla="*/ 1489034 h 1489034"/>
                <a:gd name="connsiteX50" fmla="*/ 0 w 1971389"/>
                <a:gd name="connsiteY50" fmla="*/ 1489034 h 1489034"/>
                <a:gd name="connsiteX51" fmla="*/ 3044 w 1971389"/>
                <a:gd name="connsiteY51" fmla="*/ 1468497 h 1489034"/>
                <a:gd name="connsiteX52" fmla="*/ 77613 w 1971389"/>
                <a:gd name="connsiteY52" fmla="*/ 1377982 h 1489034"/>
                <a:gd name="connsiteX53" fmla="*/ 158270 w 1971389"/>
                <a:gd name="connsiteY53" fmla="*/ 877486 h 1489034"/>
                <a:gd name="connsiteX54" fmla="*/ 148378 w 1971389"/>
                <a:gd name="connsiteY54" fmla="*/ 464463 h 1489034"/>
                <a:gd name="connsiteX55" fmla="*/ 140524 w 1971389"/>
                <a:gd name="connsiteY55" fmla="*/ 426861 h 1489034"/>
                <a:gd name="connsiteX56" fmla="*/ 111672 w 1971389"/>
                <a:gd name="connsiteY56" fmla="*/ 400537 h 1489034"/>
                <a:gd name="connsiteX57" fmla="*/ 62031 w 1971389"/>
                <a:gd name="connsiteY57" fmla="*/ 260487 h 1489034"/>
                <a:gd name="connsiteX58" fmla="*/ 97065 w 1971389"/>
                <a:gd name="connsiteY58" fmla="*/ 139390 h 1489034"/>
                <a:gd name="connsiteX59" fmla="*/ 87926 w 1971389"/>
                <a:gd name="connsiteY59" fmla="*/ 87599 h 1489034"/>
                <a:gd name="connsiteX60" fmla="*/ 63554 w 1971389"/>
                <a:gd name="connsiteY60" fmla="*/ 8391 h 1489034"/>
                <a:gd name="connsiteX61" fmla="*/ 223492 w 1971389"/>
                <a:gd name="connsiteY61" fmla="*/ 50280 h 1489034"/>
                <a:gd name="connsiteX62" fmla="*/ 352205 w 1971389"/>
                <a:gd name="connsiteY62" fmla="*/ 31240 h 1489034"/>
                <a:gd name="connsiteX63" fmla="*/ 486248 w 1971389"/>
                <a:gd name="connsiteY63" fmla="*/ 51803 h 1489034"/>
                <a:gd name="connsiteX64" fmla="*/ 620447 w 1971389"/>
                <a:gd name="connsiteY64" fmla="*/ 73 h 148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971389" h="1489034">
                  <a:moveTo>
                    <a:pt x="620447" y="73"/>
                  </a:moveTo>
                  <a:cubicBezTo>
                    <a:pt x="632715" y="-463"/>
                    <a:pt x="642759" y="1917"/>
                    <a:pt x="649233" y="8391"/>
                  </a:cubicBezTo>
                  <a:cubicBezTo>
                    <a:pt x="666749" y="25908"/>
                    <a:pt x="612675" y="45710"/>
                    <a:pt x="624861" y="87599"/>
                  </a:cubicBezTo>
                  <a:cubicBezTo>
                    <a:pt x="630193" y="107402"/>
                    <a:pt x="620291" y="131012"/>
                    <a:pt x="611913" y="146244"/>
                  </a:cubicBezTo>
                  <a:cubicBezTo>
                    <a:pt x="631715" y="177471"/>
                    <a:pt x="642379" y="216313"/>
                    <a:pt x="642379" y="260487"/>
                  </a:cubicBezTo>
                  <a:cubicBezTo>
                    <a:pt x="642379" y="317894"/>
                    <a:pt x="624171" y="364591"/>
                    <a:pt x="592939" y="400537"/>
                  </a:cubicBezTo>
                  <a:lnTo>
                    <a:pt x="580839" y="411603"/>
                  </a:lnTo>
                  <a:lnTo>
                    <a:pt x="608731" y="464463"/>
                  </a:lnTo>
                  <a:cubicBezTo>
                    <a:pt x="608731" y="464463"/>
                    <a:pt x="970165" y="805226"/>
                    <a:pt x="1026471" y="1097309"/>
                  </a:cubicBezTo>
                  <a:cubicBezTo>
                    <a:pt x="1031513" y="1123646"/>
                    <a:pt x="1033593" y="1149519"/>
                    <a:pt x="1033375" y="1174633"/>
                  </a:cubicBezTo>
                  <a:lnTo>
                    <a:pt x="1032311" y="1185863"/>
                  </a:lnTo>
                  <a:lnTo>
                    <a:pt x="1052951" y="1174844"/>
                  </a:lnTo>
                  <a:cubicBezTo>
                    <a:pt x="1075773" y="1163422"/>
                    <a:pt x="1100877" y="1155045"/>
                    <a:pt x="1126743" y="1148953"/>
                  </a:cubicBezTo>
                  <a:cubicBezTo>
                    <a:pt x="1152609" y="1143622"/>
                    <a:pt x="1179235" y="1140576"/>
                    <a:pt x="1205861" y="1142099"/>
                  </a:cubicBezTo>
                  <a:cubicBezTo>
                    <a:pt x="1212709" y="1142099"/>
                    <a:pt x="1218795" y="1143622"/>
                    <a:pt x="1225641" y="1143622"/>
                  </a:cubicBezTo>
                  <a:cubicBezTo>
                    <a:pt x="1232487" y="1145145"/>
                    <a:pt x="1239335" y="1145145"/>
                    <a:pt x="1245421" y="1146668"/>
                  </a:cubicBezTo>
                  <a:cubicBezTo>
                    <a:pt x="1259115" y="1150476"/>
                    <a:pt x="1272047" y="1151999"/>
                    <a:pt x="1284979" y="1157329"/>
                  </a:cubicBezTo>
                  <a:lnTo>
                    <a:pt x="1303237" y="1164183"/>
                  </a:lnTo>
                  <a:cubicBezTo>
                    <a:pt x="1309323" y="1166468"/>
                    <a:pt x="1313889" y="1167991"/>
                    <a:pt x="1319213" y="1170275"/>
                  </a:cubicBezTo>
                  <a:cubicBezTo>
                    <a:pt x="1329865" y="1174083"/>
                    <a:pt x="1339753" y="1177891"/>
                    <a:pt x="1350405" y="1181698"/>
                  </a:cubicBezTo>
                  <a:cubicBezTo>
                    <a:pt x="1371705" y="1187790"/>
                    <a:pt x="1392245" y="1193121"/>
                    <a:pt x="1413547" y="1196929"/>
                  </a:cubicBezTo>
                  <a:cubicBezTo>
                    <a:pt x="1456149" y="1203782"/>
                    <a:pt x="1499511" y="1204544"/>
                    <a:pt x="1539831" y="1197690"/>
                  </a:cubicBezTo>
                  <a:cubicBezTo>
                    <a:pt x="1560373" y="1193883"/>
                    <a:pt x="1580151" y="1187790"/>
                    <a:pt x="1599171" y="1180937"/>
                  </a:cubicBezTo>
                  <a:cubicBezTo>
                    <a:pt x="1618189" y="1172560"/>
                    <a:pt x="1636447" y="1163422"/>
                    <a:pt x="1653945" y="1151999"/>
                  </a:cubicBezTo>
                  <a:cubicBezTo>
                    <a:pt x="1688179" y="1129153"/>
                    <a:pt x="1719369" y="1100977"/>
                    <a:pt x="1745235" y="1066708"/>
                  </a:cubicBezTo>
                  <a:cubicBezTo>
                    <a:pt x="1797727" y="999694"/>
                    <a:pt x="1833483" y="917450"/>
                    <a:pt x="1860109" y="831397"/>
                  </a:cubicBezTo>
                  <a:cubicBezTo>
                    <a:pt x="1869237" y="800937"/>
                    <a:pt x="1901189" y="784183"/>
                    <a:pt x="1931619" y="794083"/>
                  </a:cubicBezTo>
                  <a:cubicBezTo>
                    <a:pt x="1961289" y="803221"/>
                    <a:pt x="1978025" y="835205"/>
                    <a:pt x="1968897" y="864904"/>
                  </a:cubicBezTo>
                  <a:cubicBezTo>
                    <a:pt x="1968135" y="865666"/>
                    <a:pt x="1968135" y="867189"/>
                    <a:pt x="1967375" y="867951"/>
                  </a:cubicBezTo>
                  <a:cubicBezTo>
                    <a:pt x="1933901" y="960095"/>
                    <a:pt x="1889777" y="1052239"/>
                    <a:pt x="1822071" y="1130676"/>
                  </a:cubicBezTo>
                  <a:cubicBezTo>
                    <a:pt x="1789359" y="1170275"/>
                    <a:pt x="1748277" y="1205305"/>
                    <a:pt x="1702633" y="1232720"/>
                  </a:cubicBezTo>
                  <a:cubicBezTo>
                    <a:pt x="1679811" y="1245666"/>
                    <a:pt x="1655467" y="1257089"/>
                    <a:pt x="1630361" y="1265466"/>
                  </a:cubicBezTo>
                  <a:cubicBezTo>
                    <a:pt x="1605257" y="1273842"/>
                    <a:pt x="1579391" y="1279935"/>
                    <a:pt x="1552765" y="1283742"/>
                  </a:cubicBezTo>
                  <a:cubicBezTo>
                    <a:pt x="1501033" y="1290596"/>
                    <a:pt x="1448541" y="1286788"/>
                    <a:pt x="1398331" y="1276127"/>
                  </a:cubicBezTo>
                  <a:cubicBezTo>
                    <a:pt x="1373227" y="1270035"/>
                    <a:pt x="1348883" y="1263181"/>
                    <a:pt x="1325299" y="1254043"/>
                  </a:cubicBezTo>
                  <a:cubicBezTo>
                    <a:pt x="1313127" y="1250235"/>
                    <a:pt x="1301717" y="1244905"/>
                    <a:pt x="1290305" y="1240335"/>
                  </a:cubicBezTo>
                  <a:cubicBezTo>
                    <a:pt x="1284979" y="1238051"/>
                    <a:pt x="1278893" y="1235005"/>
                    <a:pt x="1273569" y="1232720"/>
                  </a:cubicBezTo>
                  <a:lnTo>
                    <a:pt x="1259875" y="1226628"/>
                  </a:lnTo>
                  <a:cubicBezTo>
                    <a:pt x="1250745" y="1222059"/>
                    <a:pt x="1240095" y="1220536"/>
                    <a:pt x="1230967" y="1217490"/>
                  </a:cubicBezTo>
                  <a:cubicBezTo>
                    <a:pt x="1225641" y="1215967"/>
                    <a:pt x="1221077" y="1215967"/>
                    <a:pt x="1215751" y="1214444"/>
                  </a:cubicBezTo>
                  <a:cubicBezTo>
                    <a:pt x="1211187" y="1214444"/>
                    <a:pt x="1205861" y="1212921"/>
                    <a:pt x="1200537" y="1212921"/>
                  </a:cubicBezTo>
                  <a:cubicBezTo>
                    <a:pt x="1180757" y="1210636"/>
                    <a:pt x="1160217" y="1212159"/>
                    <a:pt x="1139677" y="1215205"/>
                  </a:cubicBezTo>
                  <a:cubicBezTo>
                    <a:pt x="1119135" y="1219013"/>
                    <a:pt x="1098595" y="1224343"/>
                    <a:pt x="1078817" y="1232720"/>
                  </a:cubicBezTo>
                  <a:cubicBezTo>
                    <a:pt x="1068927" y="1237289"/>
                    <a:pt x="1059797" y="1241858"/>
                    <a:pt x="1050669" y="1246428"/>
                  </a:cubicBezTo>
                  <a:cubicBezTo>
                    <a:pt x="1045343" y="1249474"/>
                    <a:pt x="1040779" y="1251758"/>
                    <a:pt x="1036213" y="1254804"/>
                  </a:cubicBezTo>
                  <a:cubicBezTo>
                    <a:pt x="1032411" y="1257089"/>
                    <a:pt x="1027085" y="1260897"/>
                    <a:pt x="1024803" y="1263181"/>
                  </a:cubicBezTo>
                  <a:lnTo>
                    <a:pt x="1023281" y="1263943"/>
                  </a:lnTo>
                  <a:lnTo>
                    <a:pt x="1022261" y="1264187"/>
                  </a:lnTo>
                  <a:lnTo>
                    <a:pt x="1009765" y="1313844"/>
                  </a:lnTo>
                  <a:cubicBezTo>
                    <a:pt x="975919" y="1418319"/>
                    <a:pt x="917661" y="1489034"/>
                    <a:pt x="917661" y="1489034"/>
                  </a:cubicBezTo>
                  <a:lnTo>
                    <a:pt x="0" y="1489034"/>
                  </a:lnTo>
                  <a:lnTo>
                    <a:pt x="3044" y="1468497"/>
                  </a:lnTo>
                  <a:cubicBezTo>
                    <a:pt x="9892" y="1427423"/>
                    <a:pt x="38046" y="1392434"/>
                    <a:pt x="77613" y="1377982"/>
                  </a:cubicBezTo>
                  <a:lnTo>
                    <a:pt x="158270" y="877486"/>
                  </a:lnTo>
                  <a:lnTo>
                    <a:pt x="148378" y="464463"/>
                  </a:lnTo>
                  <a:lnTo>
                    <a:pt x="140524" y="426861"/>
                  </a:lnTo>
                  <a:lnTo>
                    <a:pt x="111672" y="400537"/>
                  </a:lnTo>
                  <a:cubicBezTo>
                    <a:pt x="80345" y="364591"/>
                    <a:pt x="62031" y="317894"/>
                    <a:pt x="62031" y="260487"/>
                  </a:cubicBezTo>
                  <a:cubicBezTo>
                    <a:pt x="62031" y="213267"/>
                    <a:pt x="74978" y="172901"/>
                    <a:pt x="97065" y="139390"/>
                  </a:cubicBezTo>
                  <a:cubicBezTo>
                    <a:pt x="90210" y="124919"/>
                    <a:pt x="82594" y="105117"/>
                    <a:pt x="87926" y="87599"/>
                  </a:cubicBezTo>
                  <a:cubicBezTo>
                    <a:pt x="100111" y="45710"/>
                    <a:pt x="46037" y="25908"/>
                    <a:pt x="63554" y="8391"/>
                  </a:cubicBezTo>
                  <a:cubicBezTo>
                    <a:pt x="88687" y="-16742"/>
                    <a:pt x="169418" y="20577"/>
                    <a:pt x="223492" y="50280"/>
                  </a:cubicBezTo>
                  <a:cubicBezTo>
                    <a:pt x="262335" y="37333"/>
                    <a:pt x="305746" y="31240"/>
                    <a:pt x="352205" y="31240"/>
                  </a:cubicBezTo>
                  <a:cubicBezTo>
                    <a:pt x="400948" y="31240"/>
                    <a:pt x="445883" y="38094"/>
                    <a:pt x="486248" y="51803"/>
                  </a:cubicBezTo>
                  <a:cubicBezTo>
                    <a:pt x="526804" y="29526"/>
                    <a:pt x="583639" y="1679"/>
                    <a:pt x="620447" y="73"/>
                  </a:cubicBezTo>
                  <a:close/>
                </a:path>
              </a:pathLst>
            </a:custGeom>
            <a:solidFill>
              <a:srgbClr val="976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7" name="Freeform 146">
              <a:extLst>
                <a:ext uri="{FF2B5EF4-FFF2-40B4-BE49-F238E27FC236}">
                  <a16:creationId xmlns:a16="http://schemas.microsoft.com/office/drawing/2014/main" id="{2ACC6C38-6469-4673-8C05-E5CF7F49C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8813" y="11242675"/>
              <a:ext cx="246063" cy="133350"/>
            </a:xfrm>
            <a:custGeom>
              <a:avLst/>
              <a:gdLst>
                <a:gd name="T0" fmla="*/ 308 w 324"/>
                <a:gd name="T1" fmla="*/ 2 h 175"/>
                <a:gd name="T2" fmla="*/ 204 w 324"/>
                <a:gd name="T3" fmla="*/ 11 h 175"/>
                <a:gd name="T4" fmla="*/ 107 w 324"/>
                <a:gd name="T5" fmla="*/ 45 h 175"/>
                <a:gd name="T6" fmla="*/ 62 w 324"/>
                <a:gd name="T7" fmla="*/ 69 h 175"/>
                <a:gd name="T8" fmla="*/ 41 w 324"/>
                <a:gd name="T9" fmla="*/ 83 h 175"/>
                <a:gd name="T10" fmla="*/ 19 w 324"/>
                <a:gd name="T11" fmla="*/ 99 h 175"/>
                <a:gd name="T12" fmla="*/ 12 w 324"/>
                <a:gd name="T13" fmla="*/ 153 h 175"/>
                <a:gd name="T14" fmla="*/ 68 w 324"/>
                <a:gd name="T15" fmla="*/ 162 h 175"/>
                <a:gd name="T16" fmla="*/ 70 w 324"/>
                <a:gd name="T17" fmla="*/ 161 h 175"/>
                <a:gd name="T18" fmla="*/ 85 w 324"/>
                <a:gd name="T19" fmla="*/ 150 h 175"/>
                <a:gd name="T20" fmla="*/ 104 w 324"/>
                <a:gd name="T21" fmla="*/ 139 h 175"/>
                <a:gd name="T22" fmla="*/ 141 w 324"/>
                <a:gd name="T23" fmla="*/ 121 h 175"/>
                <a:gd name="T24" fmla="*/ 221 w 324"/>
                <a:gd name="T25" fmla="*/ 98 h 175"/>
                <a:gd name="T26" fmla="*/ 287 w 324"/>
                <a:gd name="T27" fmla="*/ 94 h 175"/>
                <a:gd name="T28" fmla="*/ 324 w 324"/>
                <a:gd name="T29" fmla="*/ 3 h 175"/>
                <a:gd name="T30" fmla="*/ 308 w 324"/>
                <a:gd name="T31" fmla="*/ 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4" h="175">
                  <a:moveTo>
                    <a:pt x="308" y="2"/>
                  </a:moveTo>
                  <a:cubicBezTo>
                    <a:pt x="273" y="0"/>
                    <a:pt x="238" y="4"/>
                    <a:pt x="204" y="11"/>
                  </a:cubicBezTo>
                  <a:cubicBezTo>
                    <a:pt x="170" y="19"/>
                    <a:pt x="137" y="30"/>
                    <a:pt x="107" y="45"/>
                  </a:cubicBezTo>
                  <a:cubicBezTo>
                    <a:pt x="92" y="52"/>
                    <a:pt x="77" y="60"/>
                    <a:pt x="62" y="69"/>
                  </a:cubicBezTo>
                  <a:cubicBezTo>
                    <a:pt x="55" y="73"/>
                    <a:pt x="48" y="78"/>
                    <a:pt x="41" y="83"/>
                  </a:cubicBezTo>
                  <a:cubicBezTo>
                    <a:pt x="33" y="88"/>
                    <a:pt x="27" y="92"/>
                    <a:pt x="19" y="99"/>
                  </a:cubicBezTo>
                  <a:cubicBezTo>
                    <a:pt x="3" y="112"/>
                    <a:pt x="0" y="136"/>
                    <a:pt x="12" y="153"/>
                  </a:cubicBezTo>
                  <a:cubicBezTo>
                    <a:pt x="25" y="171"/>
                    <a:pt x="50" y="175"/>
                    <a:pt x="68" y="162"/>
                  </a:cubicBezTo>
                  <a:lnTo>
                    <a:pt x="70" y="161"/>
                  </a:lnTo>
                  <a:cubicBezTo>
                    <a:pt x="73" y="158"/>
                    <a:pt x="80" y="153"/>
                    <a:pt x="85" y="150"/>
                  </a:cubicBezTo>
                  <a:cubicBezTo>
                    <a:pt x="91" y="146"/>
                    <a:pt x="97" y="143"/>
                    <a:pt x="104" y="139"/>
                  </a:cubicBezTo>
                  <a:cubicBezTo>
                    <a:pt x="116" y="133"/>
                    <a:pt x="128" y="127"/>
                    <a:pt x="141" y="121"/>
                  </a:cubicBezTo>
                  <a:cubicBezTo>
                    <a:pt x="167" y="110"/>
                    <a:pt x="194" y="103"/>
                    <a:pt x="221" y="98"/>
                  </a:cubicBezTo>
                  <a:cubicBezTo>
                    <a:pt x="243" y="94"/>
                    <a:pt x="265" y="93"/>
                    <a:pt x="287" y="94"/>
                  </a:cubicBezTo>
                  <a:lnTo>
                    <a:pt x="324" y="3"/>
                  </a:lnTo>
                  <a:cubicBezTo>
                    <a:pt x="319" y="3"/>
                    <a:pt x="313" y="2"/>
                    <a:pt x="308" y="2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831D3C33-CF75-436E-9698-EB1A1EC5B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7080" y="10514501"/>
              <a:ext cx="893573" cy="1077424"/>
            </a:xfrm>
            <a:custGeom>
              <a:avLst/>
              <a:gdLst>
                <a:gd name="connsiteX0" fmla="*/ 649246 w 893573"/>
                <a:gd name="connsiteY0" fmla="*/ 370986 h 1077424"/>
                <a:gd name="connsiteX1" fmla="*/ 748166 w 893573"/>
                <a:gd name="connsiteY1" fmla="*/ 383913 h 1077424"/>
                <a:gd name="connsiteX2" fmla="*/ 886654 w 893573"/>
                <a:gd name="connsiteY2" fmla="*/ 685803 h 1077424"/>
                <a:gd name="connsiteX3" fmla="*/ 777842 w 893573"/>
                <a:gd name="connsiteY3" fmla="*/ 1077424 h 1077424"/>
                <a:gd name="connsiteX4" fmla="*/ 209433 w 893573"/>
                <a:gd name="connsiteY4" fmla="*/ 1077424 h 1077424"/>
                <a:gd name="connsiteX5" fmla="*/ 331181 w 893573"/>
                <a:gd name="connsiteY5" fmla="*/ 930661 h 1077424"/>
                <a:gd name="connsiteX6" fmla="*/ 276394 w 893573"/>
                <a:gd name="connsiteY6" fmla="*/ 738273 h 1077424"/>
                <a:gd name="connsiteX7" fmla="*/ 649246 w 893573"/>
                <a:gd name="connsiteY7" fmla="*/ 370986 h 1077424"/>
                <a:gd name="connsiteX8" fmla="*/ 441016 w 893573"/>
                <a:gd name="connsiteY8" fmla="*/ 0 h 1077424"/>
                <a:gd name="connsiteX9" fmla="*/ 452320 w 893573"/>
                <a:gd name="connsiteY9" fmla="*/ 21737 h 1077424"/>
                <a:gd name="connsiteX10" fmla="*/ 14872 w 893573"/>
                <a:gd name="connsiteY10" fmla="*/ 364637 h 1077424"/>
                <a:gd name="connsiteX11" fmla="*/ 8013 w 893573"/>
                <a:gd name="connsiteY11" fmla="*/ 52979 h 1077424"/>
                <a:gd name="connsiteX12" fmla="*/ 0 w 893573"/>
                <a:gd name="connsiteY12" fmla="*/ 14607 h 1077424"/>
                <a:gd name="connsiteX13" fmla="*/ 7324 w 893573"/>
                <a:gd name="connsiteY13" fmla="*/ 21289 h 1077424"/>
                <a:gd name="connsiteX14" fmla="*/ 212388 w 893573"/>
                <a:gd name="connsiteY14" fmla="*/ 78887 h 1077424"/>
                <a:gd name="connsiteX15" fmla="*/ 417737 w 893573"/>
                <a:gd name="connsiteY15" fmla="*/ 21289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3573" h="1077424">
                  <a:moveTo>
                    <a:pt x="649246" y="370986"/>
                  </a:moveTo>
                  <a:cubicBezTo>
                    <a:pt x="683488" y="370986"/>
                    <a:pt x="716968" y="375549"/>
                    <a:pt x="748166" y="383913"/>
                  </a:cubicBezTo>
                  <a:cubicBezTo>
                    <a:pt x="812844" y="479727"/>
                    <a:pt x="867632" y="585427"/>
                    <a:pt x="886654" y="685803"/>
                  </a:cubicBezTo>
                  <a:cubicBezTo>
                    <a:pt x="926984" y="896442"/>
                    <a:pt x="777842" y="1077424"/>
                    <a:pt x="777842" y="1077424"/>
                  </a:cubicBezTo>
                  <a:lnTo>
                    <a:pt x="209433" y="1077424"/>
                  </a:lnTo>
                  <a:cubicBezTo>
                    <a:pt x="210194" y="983891"/>
                    <a:pt x="240631" y="969443"/>
                    <a:pt x="331181" y="930661"/>
                  </a:cubicBezTo>
                  <a:cubicBezTo>
                    <a:pt x="296178" y="874390"/>
                    <a:pt x="276394" y="808993"/>
                    <a:pt x="276394" y="738273"/>
                  </a:cubicBezTo>
                  <a:cubicBezTo>
                    <a:pt x="276394" y="535239"/>
                    <a:pt x="443036" y="370986"/>
                    <a:pt x="649246" y="370986"/>
                  </a:cubicBezTo>
                  <a:close/>
                  <a:moveTo>
                    <a:pt x="441016" y="0"/>
                  </a:moveTo>
                  <a:lnTo>
                    <a:pt x="452320" y="21737"/>
                  </a:lnTo>
                  <a:lnTo>
                    <a:pt x="14872" y="364637"/>
                  </a:lnTo>
                  <a:lnTo>
                    <a:pt x="8013" y="52979"/>
                  </a:lnTo>
                  <a:lnTo>
                    <a:pt x="0" y="14607"/>
                  </a:lnTo>
                  <a:lnTo>
                    <a:pt x="7324" y="21289"/>
                  </a:lnTo>
                  <a:cubicBezTo>
                    <a:pt x="59875" y="59656"/>
                    <a:pt x="132419" y="78887"/>
                    <a:pt x="212388" y="78887"/>
                  </a:cubicBezTo>
                  <a:cubicBezTo>
                    <a:pt x="292738" y="78887"/>
                    <a:pt x="365282" y="59656"/>
                    <a:pt x="417737" y="21289"/>
                  </a:cubicBezTo>
                  <a:close/>
                </a:path>
              </a:pathLst>
            </a:custGeom>
            <a:solidFill>
              <a:srgbClr val="6F4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66BDACD5-9E80-470A-8AA9-9EE6B4C72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2524" y="10302875"/>
              <a:ext cx="252414" cy="130175"/>
            </a:xfrm>
            <a:custGeom>
              <a:avLst/>
              <a:gdLst>
                <a:gd name="connsiteX0" fmla="*/ 93369 w 252414"/>
                <a:gd name="connsiteY0" fmla="*/ 79375 h 130175"/>
                <a:gd name="connsiteX1" fmla="*/ 139994 w 252414"/>
                <a:gd name="connsiteY1" fmla="*/ 79375 h 130175"/>
                <a:gd name="connsiteX2" fmla="*/ 146109 w 252414"/>
                <a:gd name="connsiteY2" fmla="*/ 87190 h 130175"/>
                <a:gd name="connsiteX3" fmla="*/ 139230 w 252414"/>
                <a:gd name="connsiteY3" fmla="*/ 112981 h 130175"/>
                <a:gd name="connsiteX4" fmla="*/ 117064 w 252414"/>
                <a:gd name="connsiteY4" fmla="*/ 130175 h 130175"/>
                <a:gd name="connsiteX5" fmla="*/ 94133 w 252414"/>
                <a:gd name="connsiteY5" fmla="*/ 112981 h 130175"/>
                <a:gd name="connsiteX6" fmla="*/ 87254 w 252414"/>
                <a:gd name="connsiteY6" fmla="*/ 87190 h 130175"/>
                <a:gd name="connsiteX7" fmla="*/ 93369 w 252414"/>
                <a:gd name="connsiteY7" fmla="*/ 79375 h 130175"/>
                <a:gd name="connsiteX8" fmla="*/ 224632 w 252414"/>
                <a:gd name="connsiteY8" fmla="*/ 0 h 130175"/>
                <a:gd name="connsiteX9" fmla="*/ 252414 w 252414"/>
                <a:gd name="connsiteY9" fmla="*/ 27782 h 130175"/>
                <a:gd name="connsiteX10" fmla="*/ 224632 w 252414"/>
                <a:gd name="connsiteY10" fmla="*/ 55564 h 130175"/>
                <a:gd name="connsiteX11" fmla="*/ 196850 w 252414"/>
                <a:gd name="connsiteY11" fmla="*/ 27782 h 130175"/>
                <a:gd name="connsiteX12" fmla="*/ 224632 w 252414"/>
                <a:gd name="connsiteY12" fmla="*/ 0 h 130175"/>
                <a:gd name="connsiteX13" fmla="*/ 27782 w 252414"/>
                <a:gd name="connsiteY13" fmla="*/ 0 h 130175"/>
                <a:gd name="connsiteX14" fmla="*/ 55564 w 252414"/>
                <a:gd name="connsiteY14" fmla="*/ 27782 h 130175"/>
                <a:gd name="connsiteX15" fmla="*/ 27782 w 252414"/>
                <a:gd name="connsiteY15" fmla="*/ 55564 h 130175"/>
                <a:gd name="connsiteX16" fmla="*/ 0 w 252414"/>
                <a:gd name="connsiteY16" fmla="*/ 27782 h 130175"/>
                <a:gd name="connsiteX17" fmla="*/ 27782 w 252414"/>
                <a:gd name="connsiteY17" fmla="*/ 0 h 13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414" h="130175">
                  <a:moveTo>
                    <a:pt x="93369" y="79375"/>
                  </a:moveTo>
                  <a:lnTo>
                    <a:pt x="139994" y="79375"/>
                  </a:lnTo>
                  <a:cubicBezTo>
                    <a:pt x="144581" y="79375"/>
                    <a:pt x="147638" y="83283"/>
                    <a:pt x="146109" y="87190"/>
                  </a:cubicBezTo>
                  <a:lnTo>
                    <a:pt x="139230" y="112981"/>
                  </a:lnTo>
                  <a:cubicBezTo>
                    <a:pt x="136173" y="123141"/>
                    <a:pt x="127000" y="130175"/>
                    <a:pt x="117064" y="130175"/>
                  </a:cubicBezTo>
                  <a:cubicBezTo>
                    <a:pt x="106363" y="130175"/>
                    <a:pt x="97190" y="123141"/>
                    <a:pt x="94133" y="112981"/>
                  </a:cubicBezTo>
                  <a:lnTo>
                    <a:pt x="87254" y="87190"/>
                  </a:lnTo>
                  <a:cubicBezTo>
                    <a:pt x="85725" y="83283"/>
                    <a:pt x="88782" y="79375"/>
                    <a:pt x="93369" y="79375"/>
                  </a:cubicBezTo>
                  <a:close/>
                  <a:moveTo>
                    <a:pt x="224632" y="0"/>
                  </a:moveTo>
                  <a:cubicBezTo>
                    <a:pt x="239976" y="0"/>
                    <a:pt x="252414" y="12438"/>
                    <a:pt x="252414" y="27782"/>
                  </a:cubicBezTo>
                  <a:cubicBezTo>
                    <a:pt x="252414" y="43126"/>
                    <a:pt x="239976" y="55564"/>
                    <a:pt x="224632" y="55564"/>
                  </a:cubicBezTo>
                  <a:cubicBezTo>
                    <a:pt x="209288" y="55564"/>
                    <a:pt x="196850" y="43126"/>
                    <a:pt x="196850" y="27782"/>
                  </a:cubicBezTo>
                  <a:cubicBezTo>
                    <a:pt x="196850" y="12438"/>
                    <a:pt x="209288" y="0"/>
                    <a:pt x="224632" y="0"/>
                  </a:cubicBezTo>
                  <a:close/>
                  <a:moveTo>
                    <a:pt x="27782" y="0"/>
                  </a:moveTo>
                  <a:cubicBezTo>
                    <a:pt x="43126" y="0"/>
                    <a:pt x="55564" y="12438"/>
                    <a:pt x="55564" y="27782"/>
                  </a:cubicBezTo>
                  <a:cubicBezTo>
                    <a:pt x="55564" y="43126"/>
                    <a:pt x="43126" y="55564"/>
                    <a:pt x="27782" y="55564"/>
                  </a:cubicBezTo>
                  <a:cubicBezTo>
                    <a:pt x="12438" y="55564"/>
                    <a:pt x="0" y="43126"/>
                    <a:pt x="0" y="27782"/>
                  </a:cubicBezTo>
                  <a:cubicBezTo>
                    <a:pt x="0" y="12438"/>
                    <a:pt x="12438" y="0"/>
                    <a:pt x="277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0" name="Freeform 154">
              <a:extLst>
                <a:ext uri="{FF2B5EF4-FFF2-40B4-BE49-F238E27FC236}">
                  <a16:creationId xmlns:a16="http://schemas.microsoft.com/office/drawing/2014/main" id="{D0887D30-05B7-423A-8994-E59D57993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2775" y="7135813"/>
              <a:ext cx="3530600" cy="1747838"/>
            </a:xfrm>
            <a:custGeom>
              <a:avLst/>
              <a:gdLst>
                <a:gd name="T0" fmla="*/ 4639 w 4639"/>
                <a:gd name="T1" fmla="*/ 2297 h 2297"/>
                <a:gd name="T2" fmla="*/ 0 w 4639"/>
                <a:gd name="T3" fmla="*/ 2297 h 2297"/>
                <a:gd name="T4" fmla="*/ 0 w 4639"/>
                <a:gd name="T5" fmla="*/ 337 h 2297"/>
                <a:gd name="T6" fmla="*/ 1864 w 4639"/>
                <a:gd name="T7" fmla="*/ 504 h 2297"/>
                <a:gd name="T8" fmla="*/ 4639 w 4639"/>
                <a:gd name="T9" fmla="*/ 0 h 2297"/>
                <a:gd name="T10" fmla="*/ 4639 w 4639"/>
                <a:gd name="T11" fmla="*/ 2297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9" h="2297">
                  <a:moveTo>
                    <a:pt x="4639" y="2297"/>
                  </a:moveTo>
                  <a:lnTo>
                    <a:pt x="0" y="2297"/>
                  </a:lnTo>
                  <a:lnTo>
                    <a:pt x="0" y="337"/>
                  </a:lnTo>
                  <a:lnTo>
                    <a:pt x="1864" y="504"/>
                  </a:lnTo>
                  <a:lnTo>
                    <a:pt x="4639" y="0"/>
                  </a:lnTo>
                  <a:lnTo>
                    <a:pt x="4639" y="2297"/>
                  </a:lnTo>
                  <a:close/>
                </a:path>
              </a:pathLst>
            </a:custGeom>
            <a:solidFill>
              <a:srgbClr val="253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1" name="Rectangle 155">
              <a:extLst>
                <a:ext uri="{FF2B5EF4-FFF2-40B4-BE49-F238E27FC236}">
                  <a16:creationId xmlns:a16="http://schemas.microsoft.com/office/drawing/2014/main" id="{687A1AFD-B53B-44FE-99D4-5E29D2DB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8463" y="7645400"/>
              <a:ext cx="2676525" cy="1238250"/>
            </a:xfrm>
            <a:prstGeom prst="rect">
              <a:avLst/>
            </a:prstGeom>
            <a:solidFill>
              <a:srgbClr val="405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2" name="Rectangle 156">
              <a:extLst>
                <a:ext uri="{FF2B5EF4-FFF2-40B4-BE49-F238E27FC236}">
                  <a16:creationId xmlns:a16="http://schemas.microsoft.com/office/drawing/2014/main" id="{58D81BBA-49CE-45A1-AFC9-B9EE49D5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7425" y="7972425"/>
              <a:ext cx="120650" cy="911225"/>
            </a:xfrm>
            <a:prstGeom prst="rect">
              <a:avLst/>
            </a:prstGeom>
            <a:solidFill>
              <a:srgbClr val="060437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406C28B-EACE-4278-8BF8-5943EF2CF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8075" y="7972425"/>
              <a:ext cx="1574801" cy="911225"/>
            </a:xfrm>
            <a:custGeom>
              <a:avLst/>
              <a:gdLst>
                <a:gd name="connsiteX0" fmla="*/ 877889 w 1574801"/>
                <a:gd name="connsiteY0" fmla="*/ 0 h 911225"/>
                <a:gd name="connsiteX1" fmla="*/ 1574801 w 1574801"/>
                <a:gd name="connsiteY1" fmla="*/ 0 h 911225"/>
                <a:gd name="connsiteX2" fmla="*/ 1574801 w 1574801"/>
                <a:gd name="connsiteY2" fmla="*/ 911225 h 911225"/>
                <a:gd name="connsiteX3" fmla="*/ 877889 w 1574801"/>
                <a:gd name="connsiteY3" fmla="*/ 911225 h 911225"/>
                <a:gd name="connsiteX4" fmla="*/ 0 w 1574801"/>
                <a:gd name="connsiteY4" fmla="*/ 0 h 911225"/>
                <a:gd name="connsiteX5" fmla="*/ 696913 w 1574801"/>
                <a:gd name="connsiteY5" fmla="*/ 0 h 911225"/>
                <a:gd name="connsiteX6" fmla="*/ 696913 w 1574801"/>
                <a:gd name="connsiteY6" fmla="*/ 911225 h 911225"/>
                <a:gd name="connsiteX7" fmla="*/ 0 w 1574801"/>
                <a:gd name="connsiteY7" fmla="*/ 911225 h 9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801" h="911225">
                  <a:moveTo>
                    <a:pt x="877889" y="0"/>
                  </a:moveTo>
                  <a:lnTo>
                    <a:pt x="1574801" y="0"/>
                  </a:lnTo>
                  <a:lnTo>
                    <a:pt x="1574801" y="911225"/>
                  </a:lnTo>
                  <a:lnTo>
                    <a:pt x="877889" y="911225"/>
                  </a:lnTo>
                  <a:close/>
                  <a:moveTo>
                    <a:pt x="0" y="0"/>
                  </a:moveTo>
                  <a:lnTo>
                    <a:pt x="696913" y="0"/>
                  </a:lnTo>
                  <a:lnTo>
                    <a:pt x="696913" y="911225"/>
                  </a:lnTo>
                  <a:lnTo>
                    <a:pt x="0" y="911225"/>
                  </a:lnTo>
                  <a:close/>
                </a:path>
              </a:pathLst>
            </a:custGeom>
            <a:solidFill>
              <a:srgbClr val="A2B0CA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4" name="Rectangle 159">
              <a:extLst>
                <a:ext uri="{FF2B5EF4-FFF2-40B4-BE49-F238E27FC236}">
                  <a16:creationId xmlns:a16="http://schemas.microsoft.com/office/drawing/2014/main" id="{FCD53383-EEA7-4358-B6C5-BB8C986BA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4600" y="8197850"/>
              <a:ext cx="422275" cy="685800"/>
            </a:xfrm>
            <a:prstGeom prst="rect">
              <a:avLst/>
            </a:pr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F41BA44F-8B0F-48B4-9072-306FFBA7B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1187" y="7948613"/>
              <a:ext cx="1389062" cy="606425"/>
            </a:xfrm>
            <a:custGeom>
              <a:avLst/>
              <a:gdLst>
                <a:gd name="connsiteX0" fmla="*/ 782637 w 1389062"/>
                <a:gd name="connsiteY0" fmla="*/ 0 h 606425"/>
                <a:gd name="connsiteX1" fmla="*/ 1389062 w 1389062"/>
                <a:gd name="connsiteY1" fmla="*/ 0 h 606425"/>
                <a:gd name="connsiteX2" fmla="*/ 1389062 w 1389062"/>
                <a:gd name="connsiteY2" fmla="*/ 606425 h 606425"/>
                <a:gd name="connsiteX3" fmla="*/ 782637 w 1389062"/>
                <a:gd name="connsiteY3" fmla="*/ 606425 h 606425"/>
                <a:gd name="connsiteX4" fmla="*/ 0 w 1389062"/>
                <a:gd name="connsiteY4" fmla="*/ 0 h 606425"/>
                <a:gd name="connsiteX5" fmla="*/ 604838 w 1389062"/>
                <a:gd name="connsiteY5" fmla="*/ 0 h 606425"/>
                <a:gd name="connsiteX6" fmla="*/ 604838 w 1389062"/>
                <a:gd name="connsiteY6" fmla="*/ 606425 h 606425"/>
                <a:gd name="connsiteX7" fmla="*/ 0 w 1389062"/>
                <a:gd name="connsiteY7" fmla="*/ 606425 h 60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9062" h="606425">
                  <a:moveTo>
                    <a:pt x="782637" y="0"/>
                  </a:moveTo>
                  <a:lnTo>
                    <a:pt x="1389062" y="0"/>
                  </a:lnTo>
                  <a:lnTo>
                    <a:pt x="1389062" y="606425"/>
                  </a:lnTo>
                  <a:lnTo>
                    <a:pt x="782637" y="606425"/>
                  </a:lnTo>
                  <a:close/>
                  <a:moveTo>
                    <a:pt x="0" y="0"/>
                  </a:moveTo>
                  <a:lnTo>
                    <a:pt x="604838" y="0"/>
                  </a:lnTo>
                  <a:lnTo>
                    <a:pt x="604838" y="606425"/>
                  </a:lnTo>
                  <a:lnTo>
                    <a:pt x="0" y="606425"/>
                  </a:lnTo>
                  <a:close/>
                </a:path>
              </a:pathLst>
            </a:cu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5F0E0AC-5F31-4FC6-9835-8DFF36E3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6113" y="7983538"/>
              <a:ext cx="1050925" cy="536575"/>
            </a:xfrm>
            <a:custGeom>
              <a:avLst/>
              <a:gdLst>
                <a:gd name="connsiteX0" fmla="*/ 782637 w 1050925"/>
                <a:gd name="connsiteY0" fmla="*/ 0 h 536575"/>
                <a:gd name="connsiteX1" fmla="*/ 1050925 w 1050925"/>
                <a:gd name="connsiteY1" fmla="*/ 0 h 536575"/>
                <a:gd name="connsiteX2" fmla="*/ 1050925 w 1050925"/>
                <a:gd name="connsiteY2" fmla="*/ 536575 h 536575"/>
                <a:gd name="connsiteX3" fmla="*/ 782637 w 1050925"/>
                <a:gd name="connsiteY3" fmla="*/ 536575 h 536575"/>
                <a:gd name="connsiteX4" fmla="*/ 0 w 1050925"/>
                <a:gd name="connsiteY4" fmla="*/ 0 h 536575"/>
                <a:gd name="connsiteX5" fmla="*/ 268288 w 1050925"/>
                <a:gd name="connsiteY5" fmla="*/ 0 h 536575"/>
                <a:gd name="connsiteX6" fmla="*/ 268288 w 1050925"/>
                <a:gd name="connsiteY6" fmla="*/ 536575 h 536575"/>
                <a:gd name="connsiteX7" fmla="*/ 0 w 1050925"/>
                <a:gd name="connsiteY7" fmla="*/ 536575 h 5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0925" h="536575">
                  <a:moveTo>
                    <a:pt x="782637" y="0"/>
                  </a:moveTo>
                  <a:lnTo>
                    <a:pt x="1050925" y="0"/>
                  </a:lnTo>
                  <a:lnTo>
                    <a:pt x="1050925" y="536575"/>
                  </a:lnTo>
                  <a:lnTo>
                    <a:pt x="782637" y="536575"/>
                  </a:lnTo>
                  <a:close/>
                  <a:moveTo>
                    <a:pt x="0" y="0"/>
                  </a:moveTo>
                  <a:lnTo>
                    <a:pt x="268288" y="0"/>
                  </a:lnTo>
                  <a:lnTo>
                    <a:pt x="268288" y="536575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B3C5E0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B7FAC82B-98D4-4A63-BCBC-71072179E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5113" y="7008813"/>
              <a:ext cx="4098925" cy="636587"/>
            </a:xfrm>
            <a:custGeom>
              <a:avLst/>
              <a:gdLst>
                <a:gd name="connsiteX0" fmla="*/ 0 w 4098925"/>
                <a:gd name="connsiteY0" fmla="*/ 582612 h 636587"/>
                <a:gd name="connsiteX1" fmla="*/ 2941639 w 4098925"/>
                <a:gd name="connsiteY1" fmla="*/ 582612 h 636587"/>
                <a:gd name="connsiteX2" fmla="*/ 2941639 w 4098925"/>
                <a:gd name="connsiteY2" fmla="*/ 636587 h 636587"/>
                <a:gd name="connsiteX3" fmla="*/ 0 w 4098925"/>
                <a:gd name="connsiteY3" fmla="*/ 636587 h 636587"/>
                <a:gd name="connsiteX4" fmla="*/ 4098925 w 4098925"/>
                <a:gd name="connsiteY4" fmla="*/ 0 h 636587"/>
                <a:gd name="connsiteX5" fmla="*/ 4098925 w 4098925"/>
                <a:gd name="connsiteY5" fmla="*/ 80622 h 636587"/>
                <a:gd name="connsiteX6" fmla="*/ 3878193 w 4098925"/>
                <a:gd name="connsiteY6" fmla="*/ 126256 h 636587"/>
                <a:gd name="connsiteX7" fmla="*/ 1766009 w 4098925"/>
                <a:gd name="connsiteY7" fmla="*/ 509588 h 636587"/>
                <a:gd name="connsiteX8" fmla="*/ 347231 w 4098925"/>
                <a:gd name="connsiteY8" fmla="*/ 382572 h 636587"/>
                <a:gd name="connsiteX9" fmla="*/ 188912 w 4098925"/>
                <a:gd name="connsiteY9" fmla="*/ 369642 h 636587"/>
                <a:gd name="connsiteX10" fmla="*/ 188912 w 4098925"/>
                <a:gd name="connsiteY10" fmla="*/ 284457 h 636587"/>
                <a:gd name="connsiteX11" fmla="*/ 1765248 w 4098925"/>
                <a:gd name="connsiteY11" fmla="*/ 425164 h 63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8925" h="636587">
                  <a:moveTo>
                    <a:pt x="0" y="582612"/>
                  </a:moveTo>
                  <a:lnTo>
                    <a:pt x="2941639" y="582612"/>
                  </a:lnTo>
                  <a:lnTo>
                    <a:pt x="2941639" y="636587"/>
                  </a:lnTo>
                  <a:lnTo>
                    <a:pt x="0" y="636587"/>
                  </a:lnTo>
                  <a:close/>
                  <a:moveTo>
                    <a:pt x="4098925" y="0"/>
                  </a:moveTo>
                  <a:lnTo>
                    <a:pt x="4098925" y="80622"/>
                  </a:lnTo>
                  <a:lnTo>
                    <a:pt x="3878193" y="126256"/>
                  </a:lnTo>
                  <a:lnTo>
                    <a:pt x="1766009" y="509588"/>
                  </a:lnTo>
                  <a:lnTo>
                    <a:pt x="347231" y="382572"/>
                  </a:lnTo>
                  <a:lnTo>
                    <a:pt x="188912" y="369642"/>
                  </a:lnTo>
                  <a:lnTo>
                    <a:pt x="188912" y="284457"/>
                  </a:lnTo>
                  <a:lnTo>
                    <a:pt x="1765248" y="425164"/>
                  </a:lnTo>
                  <a:close/>
                </a:path>
              </a:pathLst>
            </a:cu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8" name="Rectangle 168">
              <a:extLst>
                <a:ext uri="{FF2B5EF4-FFF2-40B4-BE49-F238E27FC236}">
                  <a16:creationId xmlns:a16="http://schemas.microsoft.com/office/drawing/2014/main" id="{7571418A-BD4D-4E60-A5F9-62FAD5622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9963" y="7415213"/>
              <a:ext cx="228600" cy="412750"/>
            </a:xfrm>
            <a:prstGeom prst="rect">
              <a:avLst/>
            </a:pr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89" name="Rectangle 169">
              <a:extLst>
                <a:ext uri="{FF2B5EF4-FFF2-40B4-BE49-F238E27FC236}">
                  <a16:creationId xmlns:a16="http://schemas.microsoft.com/office/drawing/2014/main" id="{8E7EC279-DA7E-4809-AA73-44A45775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813" y="8042275"/>
              <a:ext cx="557213" cy="841375"/>
            </a:xfrm>
            <a:prstGeom prst="rect">
              <a:avLst/>
            </a:pr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0" name="Oval 170">
              <a:extLst>
                <a:ext uri="{FF2B5EF4-FFF2-40B4-BE49-F238E27FC236}">
                  <a16:creationId xmlns:a16="http://schemas.microsoft.com/office/drawing/2014/main" id="{4A141399-3DBC-4236-941C-5B1363DF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2100" y="8501063"/>
              <a:ext cx="46038" cy="46038"/>
            </a:xfrm>
            <a:prstGeom prst="ellipse">
              <a:avLst/>
            </a:prstGeom>
            <a:solidFill>
              <a:srgbClr val="4050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A639D74-A303-461E-B196-E3F507BE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4400" y="7443788"/>
              <a:ext cx="2800352" cy="1076325"/>
            </a:xfrm>
            <a:custGeom>
              <a:avLst/>
              <a:gdLst>
                <a:gd name="connsiteX0" fmla="*/ 782638 w 2800352"/>
                <a:gd name="connsiteY0" fmla="*/ 539750 h 1076325"/>
                <a:gd name="connsiteX1" fmla="*/ 1050926 w 2800352"/>
                <a:gd name="connsiteY1" fmla="*/ 539750 h 1076325"/>
                <a:gd name="connsiteX2" fmla="*/ 1050926 w 2800352"/>
                <a:gd name="connsiteY2" fmla="*/ 1076325 h 1076325"/>
                <a:gd name="connsiteX3" fmla="*/ 782638 w 2800352"/>
                <a:gd name="connsiteY3" fmla="*/ 1076325 h 1076325"/>
                <a:gd name="connsiteX4" fmla="*/ 0 w 2800352"/>
                <a:gd name="connsiteY4" fmla="*/ 539750 h 1076325"/>
                <a:gd name="connsiteX5" fmla="*/ 266700 w 2800352"/>
                <a:gd name="connsiteY5" fmla="*/ 539750 h 1076325"/>
                <a:gd name="connsiteX6" fmla="*/ 266700 w 2800352"/>
                <a:gd name="connsiteY6" fmla="*/ 1076325 h 1076325"/>
                <a:gd name="connsiteX7" fmla="*/ 0 w 2800352"/>
                <a:gd name="connsiteY7" fmla="*/ 1076325 h 1076325"/>
                <a:gd name="connsiteX8" fmla="*/ 2709864 w 2800352"/>
                <a:gd name="connsiteY8" fmla="*/ 0 h 1076325"/>
                <a:gd name="connsiteX9" fmla="*/ 2800352 w 2800352"/>
                <a:gd name="connsiteY9" fmla="*/ 0 h 1076325"/>
                <a:gd name="connsiteX10" fmla="*/ 2800352 w 2800352"/>
                <a:gd name="connsiteY10" fmla="*/ 355600 h 1076325"/>
                <a:gd name="connsiteX11" fmla="*/ 2709864 w 2800352"/>
                <a:gd name="connsiteY11" fmla="*/ 35560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0352" h="1076325">
                  <a:moveTo>
                    <a:pt x="782638" y="539750"/>
                  </a:moveTo>
                  <a:lnTo>
                    <a:pt x="1050926" y="539750"/>
                  </a:lnTo>
                  <a:lnTo>
                    <a:pt x="1050926" y="1076325"/>
                  </a:lnTo>
                  <a:lnTo>
                    <a:pt x="782638" y="1076325"/>
                  </a:lnTo>
                  <a:close/>
                  <a:moveTo>
                    <a:pt x="0" y="539750"/>
                  </a:moveTo>
                  <a:lnTo>
                    <a:pt x="266700" y="539750"/>
                  </a:lnTo>
                  <a:lnTo>
                    <a:pt x="266700" y="1076325"/>
                  </a:lnTo>
                  <a:lnTo>
                    <a:pt x="0" y="1076325"/>
                  </a:lnTo>
                  <a:close/>
                  <a:moveTo>
                    <a:pt x="2709864" y="0"/>
                  </a:moveTo>
                  <a:lnTo>
                    <a:pt x="2800352" y="0"/>
                  </a:lnTo>
                  <a:lnTo>
                    <a:pt x="2800352" y="355600"/>
                  </a:lnTo>
                  <a:lnTo>
                    <a:pt x="2709864" y="355600"/>
                  </a:lnTo>
                  <a:close/>
                </a:path>
              </a:pathLst>
            </a:custGeom>
            <a:solidFill>
              <a:srgbClr val="B3C5E0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2" name="Rectangle 172">
              <a:extLst>
                <a:ext uri="{FF2B5EF4-FFF2-40B4-BE49-F238E27FC236}">
                  <a16:creationId xmlns:a16="http://schemas.microsoft.com/office/drawing/2014/main" id="{2E3EF086-B4A2-43FA-ABCA-108E0ACB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5363" y="7443788"/>
              <a:ext cx="88900" cy="355600"/>
            </a:xfrm>
            <a:prstGeom prst="rect">
              <a:avLst/>
            </a:prstGeom>
            <a:solidFill>
              <a:srgbClr val="B3C5E0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05D858BC-346C-403E-A867-56C3F7C33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2713" y="10860088"/>
              <a:ext cx="3165475" cy="595313"/>
            </a:xfrm>
            <a:custGeom>
              <a:avLst/>
              <a:gdLst>
                <a:gd name="connsiteX0" fmla="*/ 2897187 w 3165475"/>
                <a:gd name="connsiteY0" fmla="*/ 339725 h 595313"/>
                <a:gd name="connsiteX1" fmla="*/ 3165475 w 3165475"/>
                <a:gd name="connsiteY1" fmla="*/ 339725 h 595313"/>
                <a:gd name="connsiteX2" fmla="*/ 3165475 w 3165475"/>
                <a:gd name="connsiteY2" fmla="*/ 595313 h 595313"/>
                <a:gd name="connsiteX3" fmla="*/ 2897187 w 3165475"/>
                <a:gd name="connsiteY3" fmla="*/ 595313 h 595313"/>
                <a:gd name="connsiteX4" fmla="*/ 93070 w 3165475"/>
                <a:gd name="connsiteY4" fmla="*/ 0 h 595313"/>
                <a:gd name="connsiteX5" fmla="*/ 333375 w 3165475"/>
                <a:gd name="connsiteY5" fmla="*/ 87401 h 595313"/>
                <a:gd name="connsiteX6" fmla="*/ 241067 w 3165475"/>
                <a:gd name="connsiteY6" fmla="*/ 339725 h 595313"/>
                <a:gd name="connsiteX7" fmla="*/ 0 w 3165475"/>
                <a:gd name="connsiteY7" fmla="*/ 252324 h 5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5475" h="595313">
                  <a:moveTo>
                    <a:pt x="2897187" y="339725"/>
                  </a:moveTo>
                  <a:lnTo>
                    <a:pt x="3165475" y="339725"/>
                  </a:lnTo>
                  <a:lnTo>
                    <a:pt x="3165475" y="595313"/>
                  </a:lnTo>
                  <a:lnTo>
                    <a:pt x="2897187" y="595313"/>
                  </a:lnTo>
                  <a:close/>
                  <a:moveTo>
                    <a:pt x="93070" y="0"/>
                  </a:moveTo>
                  <a:lnTo>
                    <a:pt x="333375" y="87401"/>
                  </a:lnTo>
                  <a:lnTo>
                    <a:pt x="241067" y="339725"/>
                  </a:lnTo>
                  <a:lnTo>
                    <a:pt x="0" y="252324"/>
                  </a:lnTo>
                  <a:close/>
                </a:path>
              </a:pathLst>
            </a:custGeom>
            <a:solidFill>
              <a:srgbClr val="EA9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982DB81F-6B87-438C-83B1-FBB014A7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3959" y="10796588"/>
              <a:ext cx="3849357" cy="777875"/>
            </a:xfrm>
            <a:custGeom>
              <a:avLst/>
              <a:gdLst>
                <a:gd name="connsiteX0" fmla="*/ 3122129 w 3849357"/>
                <a:gd name="connsiteY0" fmla="*/ 550862 h 777875"/>
                <a:gd name="connsiteX1" fmla="*/ 3275171 w 3849357"/>
                <a:gd name="connsiteY1" fmla="*/ 550862 h 777875"/>
                <a:gd name="connsiteX2" fmla="*/ 3345220 w 3849357"/>
                <a:gd name="connsiteY2" fmla="*/ 598093 h 777875"/>
                <a:gd name="connsiteX3" fmla="*/ 3345220 w 3849357"/>
                <a:gd name="connsiteY3" fmla="*/ 550862 h 777875"/>
                <a:gd name="connsiteX4" fmla="*/ 3450294 w 3849357"/>
                <a:gd name="connsiteY4" fmla="*/ 550862 h 777875"/>
                <a:gd name="connsiteX5" fmla="*/ 3521866 w 3849357"/>
                <a:gd name="connsiteY5" fmla="*/ 608758 h 777875"/>
                <a:gd name="connsiteX6" fmla="*/ 3847746 w 3849357"/>
                <a:gd name="connsiteY6" fmla="*/ 694078 h 777875"/>
                <a:gd name="connsiteX7" fmla="*/ 3849269 w 3849357"/>
                <a:gd name="connsiteY7" fmla="*/ 736738 h 777875"/>
                <a:gd name="connsiteX8" fmla="*/ 3809676 w 3849357"/>
                <a:gd name="connsiteY8" fmla="*/ 777875 h 777875"/>
                <a:gd name="connsiteX9" fmla="*/ 3122129 w 3849357"/>
                <a:gd name="connsiteY9" fmla="*/ 777875 h 777875"/>
                <a:gd name="connsiteX10" fmla="*/ 238949 w 3849357"/>
                <a:gd name="connsiteY10" fmla="*/ 0 h 777875"/>
                <a:gd name="connsiteX11" fmla="*/ 451954 w 3849357"/>
                <a:gd name="connsiteY11" fmla="*/ 78339 h 777875"/>
                <a:gd name="connsiteX12" fmla="*/ 399463 w 3849357"/>
                <a:gd name="connsiteY12" fmla="*/ 222087 h 777875"/>
                <a:gd name="connsiteX13" fmla="*/ 330998 w 3849357"/>
                <a:gd name="connsiteY13" fmla="*/ 271524 h 777875"/>
                <a:gd name="connsiteX14" fmla="*/ 375120 w 3849357"/>
                <a:gd name="connsiteY14" fmla="*/ 287496 h 777875"/>
                <a:gd name="connsiteX15" fmla="*/ 339366 w 3849357"/>
                <a:gd name="connsiteY15" fmla="*/ 385610 h 777875"/>
                <a:gd name="connsiteX16" fmla="*/ 260249 w 3849357"/>
                <a:gd name="connsiteY16" fmla="*/ 433526 h 777875"/>
                <a:gd name="connsiteX17" fmla="*/ 67784 w 3849357"/>
                <a:gd name="connsiteY17" fmla="*/ 709613 h 777875"/>
                <a:gd name="connsiteX18" fmla="*/ 27465 w 3849357"/>
                <a:gd name="connsiteY18" fmla="*/ 696683 h 777875"/>
                <a:gd name="connsiteX19" fmla="*/ 2361 w 3849357"/>
                <a:gd name="connsiteY19" fmla="*/ 644964 h 77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49357" h="777875">
                  <a:moveTo>
                    <a:pt x="3122129" y="550862"/>
                  </a:moveTo>
                  <a:lnTo>
                    <a:pt x="3275171" y="550862"/>
                  </a:lnTo>
                  <a:lnTo>
                    <a:pt x="3345220" y="598093"/>
                  </a:lnTo>
                  <a:lnTo>
                    <a:pt x="3345220" y="550862"/>
                  </a:lnTo>
                  <a:lnTo>
                    <a:pt x="3450294" y="550862"/>
                  </a:lnTo>
                  <a:lnTo>
                    <a:pt x="3521866" y="608758"/>
                  </a:lnTo>
                  <a:lnTo>
                    <a:pt x="3847746" y="694078"/>
                  </a:lnTo>
                  <a:lnTo>
                    <a:pt x="3849269" y="736738"/>
                  </a:lnTo>
                  <a:cubicBezTo>
                    <a:pt x="3850792" y="759592"/>
                    <a:pt x="3832518" y="777875"/>
                    <a:pt x="3809676" y="777875"/>
                  </a:cubicBezTo>
                  <a:lnTo>
                    <a:pt x="3122129" y="777875"/>
                  </a:lnTo>
                  <a:close/>
                  <a:moveTo>
                    <a:pt x="238949" y="0"/>
                  </a:moveTo>
                  <a:lnTo>
                    <a:pt x="451954" y="78339"/>
                  </a:lnTo>
                  <a:lnTo>
                    <a:pt x="399463" y="222087"/>
                  </a:lnTo>
                  <a:lnTo>
                    <a:pt x="330998" y="271524"/>
                  </a:lnTo>
                  <a:lnTo>
                    <a:pt x="375120" y="287496"/>
                  </a:lnTo>
                  <a:lnTo>
                    <a:pt x="339366" y="385610"/>
                  </a:lnTo>
                  <a:lnTo>
                    <a:pt x="260249" y="433526"/>
                  </a:lnTo>
                  <a:lnTo>
                    <a:pt x="67784" y="709613"/>
                  </a:lnTo>
                  <a:lnTo>
                    <a:pt x="27465" y="696683"/>
                  </a:lnTo>
                  <a:cubicBezTo>
                    <a:pt x="6165" y="689838"/>
                    <a:pt x="-5246" y="666260"/>
                    <a:pt x="2361" y="644964"/>
                  </a:cubicBezTo>
                  <a:close/>
                </a:path>
              </a:pathLst>
            </a:cu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E07905C-56D3-46E2-9E07-67DAF826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3813" y="11156950"/>
              <a:ext cx="3488091" cy="328613"/>
            </a:xfrm>
            <a:custGeom>
              <a:avLst/>
              <a:gdLst>
                <a:gd name="connsiteX0" fmla="*/ 3355464 w 3488091"/>
                <a:gd name="connsiteY0" fmla="*/ 233312 h 328613"/>
                <a:gd name="connsiteX1" fmla="*/ 3369155 w 3488091"/>
                <a:gd name="connsiteY1" fmla="*/ 237923 h 328613"/>
                <a:gd name="connsiteX2" fmla="*/ 3368394 w 3488091"/>
                <a:gd name="connsiteY2" fmla="*/ 251757 h 328613"/>
                <a:gd name="connsiteX3" fmla="*/ 3342535 w 3488091"/>
                <a:gd name="connsiteY3" fmla="*/ 284037 h 328613"/>
                <a:gd name="connsiteX4" fmla="*/ 3414789 w 3488091"/>
                <a:gd name="connsiteY4" fmla="*/ 249452 h 328613"/>
                <a:gd name="connsiteX5" fmla="*/ 3426958 w 3488091"/>
                <a:gd name="connsiteY5" fmla="*/ 251757 h 328613"/>
                <a:gd name="connsiteX6" fmla="*/ 3430761 w 3488091"/>
                <a:gd name="connsiteY6" fmla="*/ 263286 h 328613"/>
                <a:gd name="connsiteX7" fmla="*/ 3417831 w 3488091"/>
                <a:gd name="connsiteY7" fmla="*/ 305556 h 328613"/>
                <a:gd name="connsiteX8" fmla="*/ 3475635 w 3488091"/>
                <a:gd name="connsiteY8" fmla="*/ 276351 h 328613"/>
                <a:gd name="connsiteX9" fmla="*/ 3487043 w 3488091"/>
                <a:gd name="connsiteY9" fmla="*/ 280194 h 328613"/>
                <a:gd name="connsiteX10" fmla="*/ 3483240 w 3488091"/>
                <a:gd name="connsiteY10" fmla="*/ 291722 h 328613"/>
                <a:gd name="connsiteX11" fmla="*/ 3413268 w 3488091"/>
                <a:gd name="connsiteY11" fmla="*/ 327076 h 328613"/>
                <a:gd name="connsiteX12" fmla="*/ 3408704 w 3488091"/>
                <a:gd name="connsiteY12" fmla="*/ 328613 h 328613"/>
                <a:gd name="connsiteX13" fmla="*/ 3401099 w 3488091"/>
                <a:gd name="connsiteY13" fmla="*/ 325539 h 328613"/>
                <a:gd name="connsiteX14" fmla="*/ 3397296 w 3488091"/>
                <a:gd name="connsiteY14" fmla="*/ 313242 h 328613"/>
                <a:gd name="connsiteX15" fmla="*/ 3410225 w 3488091"/>
                <a:gd name="connsiteY15" fmla="*/ 270971 h 328613"/>
                <a:gd name="connsiteX16" fmla="*/ 3326563 w 3488091"/>
                <a:gd name="connsiteY16" fmla="*/ 310936 h 328613"/>
                <a:gd name="connsiteX17" fmla="*/ 3312112 w 3488091"/>
                <a:gd name="connsiteY17" fmla="*/ 307093 h 328613"/>
                <a:gd name="connsiteX18" fmla="*/ 3312872 w 3488091"/>
                <a:gd name="connsiteY18" fmla="*/ 292491 h 328613"/>
                <a:gd name="connsiteX19" fmla="*/ 3341013 w 3488091"/>
                <a:gd name="connsiteY19" fmla="*/ 257906 h 328613"/>
                <a:gd name="connsiteX20" fmla="*/ 3265717 w 3488091"/>
                <a:gd name="connsiteY20" fmla="*/ 287111 h 328613"/>
                <a:gd name="connsiteX21" fmla="*/ 3254308 w 3488091"/>
                <a:gd name="connsiteY21" fmla="*/ 281731 h 328613"/>
                <a:gd name="connsiteX22" fmla="*/ 3259632 w 3488091"/>
                <a:gd name="connsiteY22" fmla="*/ 270203 h 328613"/>
                <a:gd name="connsiteX23" fmla="*/ 109084 w 3488091"/>
                <a:gd name="connsiteY23" fmla="*/ 0 h 328613"/>
                <a:gd name="connsiteX24" fmla="*/ 116712 w 3488091"/>
                <a:gd name="connsiteY24" fmla="*/ 9114 h 328613"/>
                <a:gd name="connsiteX25" fmla="*/ 109084 w 3488091"/>
                <a:gd name="connsiteY25" fmla="*/ 111645 h 328613"/>
                <a:gd name="connsiteX26" fmla="*/ 99167 w 3488091"/>
                <a:gd name="connsiteY26" fmla="*/ 122278 h 328613"/>
                <a:gd name="connsiteX27" fmla="*/ 86962 w 3488091"/>
                <a:gd name="connsiteY27" fmla="*/ 116202 h 328613"/>
                <a:gd name="connsiteX28" fmla="*/ 69417 w 3488091"/>
                <a:gd name="connsiteY28" fmla="*/ 78987 h 328613"/>
                <a:gd name="connsiteX29" fmla="*/ 69417 w 3488091"/>
                <a:gd name="connsiteY29" fmla="*/ 158733 h 328613"/>
                <a:gd name="connsiteX30" fmla="*/ 62552 w 3488091"/>
                <a:gd name="connsiteY30" fmla="*/ 169366 h 328613"/>
                <a:gd name="connsiteX31" fmla="*/ 49584 w 3488091"/>
                <a:gd name="connsiteY31" fmla="*/ 167088 h 328613"/>
                <a:gd name="connsiteX32" fmla="*/ 17545 w 3488091"/>
                <a:gd name="connsiteY32" fmla="*/ 138227 h 328613"/>
                <a:gd name="connsiteX33" fmla="*/ 19071 w 3488091"/>
                <a:gd name="connsiteY33" fmla="*/ 202024 h 328613"/>
                <a:gd name="connsiteX34" fmla="*/ 10680 w 3488091"/>
                <a:gd name="connsiteY34" fmla="*/ 211138 h 328613"/>
                <a:gd name="connsiteX35" fmla="*/ 2288 w 3488091"/>
                <a:gd name="connsiteY35" fmla="*/ 202784 h 328613"/>
                <a:gd name="connsiteX36" fmla="*/ 0 w 3488091"/>
                <a:gd name="connsiteY36" fmla="*/ 124556 h 328613"/>
                <a:gd name="connsiteX37" fmla="*/ 1526 w 3488091"/>
                <a:gd name="connsiteY37" fmla="*/ 119999 h 328613"/>
                <a:gd name="connsiteX38" fmla="*/ 7628 w 3488091"/>
                <a:gd name="connsiteY38" fmla="*/ 113923 h 328613"/>
                <a:gd name="connsiteX39" fmla="*/ 19071 w 3488091"/>
                <a:gd name="connsiteY39" fmla="*/ 116202 h 328613"/>
                <a:gd name="connsiteX40" fmla="*/ 51872 w 3488091"/>
                <a:gd name="connsiteY40" fmla="*/ 145822 h 328613"/>
                <a:gd name="connsiteX41" fmla="*/ 52635 w 3488091"/>
                <a:gd name="connsiteY41" fmla="*/ 53164 h 328613"/>
                <a:gd name="connsiteX42" fmla="*/ 61026 w 3488091"/>
                <a:gd name="connsiteY42" fmla="*/ 41772 h 328613"/>
                <a:gd name="connsiteX43" fmla="*/ 73994 w 3488091"/>
                <a:gd name="connsiteY43" fmla="*/ 48607 h 328613"/>
                <a:gd name="connsiteX44" fmla="*/ 93065 w 3488091"/>
                <a:gd name="connsiteY44" fmla="*/ 88860 h 328613"/>
                <a:gd name="connsiteX45" fmla="*/ 99930 w 3488091"/>
                <a:gd name="connsiteY45" fmla="*/ 8354 h 328613"/>
                <a:gd name="connsiteX46" fmla="*/ 109084 w 3488091"/>
                <a:gd name="connsiteY4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488091" h="328613">
                  <a:moveTo>
                    <a:pt x="3355464" y="233312"/>
                  </a:moveTo>
                  <a:cubicBezTo>
                    <a:pt x="3360788" y="231775"/>
                    <a:pt x="3366112" y="233312"/>
                    <a:pt x="3369155" y="237923"/>
                  </a:cubicBezTo>
                  <a:cubicBezTo>
                    <a:pt x="3372197" y="241766"/>
                    <a:pt x="3372197" y="247915"/>
                    <a:pt x="3368394" y="251757"/>
                  </a:cubicBezTo>
                  <a:lnTo>
                    <a:pt x="3342535" y="284037"/>
                  </a:lnTo>
                  <a:lnTo>
                    <a:pt x="3414789" y="249452"/>
                  </a:lnTo>
                  <a:cubicBezTo>
                    <a:pt x="3418592" y="247915"/>
                    <a:pt x="3423916" y="248683"/>
                    <a:pt x="3426958" y="251757"/>
                  </a:cubicBezTo>
                  <a:cubicBezTo>
                    <a:pt x="3430761" y="254832"/>
                    <a:pt x="3432282" y="259443"/>
                    <a:pt x="3430761" y="263286"/>
                  </a:cubicBezTo>
                  <a:lnTo>
                    <a:pt x="3417831" y="305556"/>
                  </a:lnTo>
                  <a:lnTo>
                    <a:pt x="3475635" y="276351"/>
                  </a:lnTo>
                  <a:cubicBezTo>
                    <a:pt x="3480198" y="274046"/>
                    <a:pt x="3484762" y="275583"/>
                    <a:pt x="3487043" y="280194"/>
                  </a:cubicBezTo>
                  <a:cubicBezTo>
                    <a:pt x="3489325" y="284805"/>
                    <a:pt x="3487804" y="290185"/>
                    <a:pt x="3483240" y="291722"/>
                  </a:cubicBezTo>
                  <a:lnTo>
                    <a:pt x="3413268" y="327076"/>
                  </a:lnTo>
                  <a:cubicBezTo>
                    <a:pt x="3411747" y="327844"/>
                    <a:pt x="3410225" y="328613"/>
                    <a:pt x="3408704" y="328613"/>
                  </a:cubicBezTo>
                  <a:cubicBezTo>
                    <a:pt x="3405662" y="328613"/>
                    <a:pt x="3402620" y="327076"/>
                    <a:pt x="3401099" y="325539"/>
                  </a:cubicBezTo>
                  <a:cubicBezTo>
                    <a:pt x="3397296" y="322465"/>
                    <a:pt x="3396535" y="317853"/>
                    <a:pt x="3397296" y="313242"/>
                  </a:cubicBezTo>
                  <a:lnTo>
                    <a:pt x="3410225" y="270971"/>
                  </a:lnTo>
                  <a:lnTo>
                    <a:pt x="3326563" y="310936"/>
                  </a:lnTo>
                  <a:cubicBezTo>
                    <a:pt x="3321239" y="313242"/>
                    <a:pt x="3315915" y="311705"/>
                    <a:pt x="3312112" y="307093"/>
                  </a:cubicBezTo>
                  <a:cubicBezTo>
                    <a:pt x="3309069" y="303251"/>
                    <a:pt x="3309069" y="297102"/>
                    <a:pt x="3312872" y="292491"/>
                  </a:cubicBezTo>
                  <a:lnTo>
                    <a:pt x="3341013" y="257906"/>
                  </a:lnTo>
                  <a:lnTo>
                    <a:pt x="3265717" y="287111"/>
                  </a:lnTo>
                  <a:cubicBezTo>
                    <a:pt x="3261153" y="288648"/>
                    <a:pt x="3255829" y="286342"/>
                    <a:pt x="3254308" y="281731"/>
                  </a:cubicBezTo>
                  <a:cubicBezTo>
                    <a:pt x="3252787" y="277120"/>
                    <a:pt x="3255069" y="272508"/>
                    <a:pt x="3259632" y="270203"/>
                  </a:cubicBezTo>
                  <a:close/>
                  <a:moveTo>
                    <a:pt x="109084" y="0"/>
                  </a:moveTo>
                  <a:cubicBezTo>
                    <a:pt x="113661" y="759"/>
                    <a:pt x="117475" y="4557"/>
                    <a:pt x="116712" y="9114"/>
                  </a:cubicBezTo>
                  <a:lnTo>
                    <a:pt x="109084" y="111645"/>
                  </a:lnTo>
                  <a:cubicBezTo>
                    <a:pt x="108321" y="116961"/>
                    <a:pt x="104507" y="121518"/>
                    <a:pt x="99167" y="122278"/>
                  </a:cubicBezTo>
                  <a:cubicBezTo>
                    <a:pt x="94590" y="123037"/>
                    <a:pt x="89250" y="120759"/>
                    <a:pt x="86962" y="116202"/>
                  </a:cubicBezTo>
                  <a:lnTo>
                    <a:pt x="69417" y="78987"/>
                  </a:lnTo>
                  <a:lnTo>
                    <a:pt x="69417" y="158733"/>
                  </a:lnTo>
                  <a:cubicBezTo>
                    <a:pt x="69417" y="163290"/>
                    <a:pt x="66366" y="167088"/>
                    <a:pt x="62552" y="169366"/>
                  </a:cubicBezTo>
                  <a:cubicBezTo>
                    <a:pt x="57975" y="170885"/>
                    <a:pt x="53398" y="170126"/>
                    <a:pt x="49584" y="167088"/>
                  </a:cubicBezTo>
                  <a:lnTo>
                    <a:pt x="17545" y="138227"/>
                  </a:lnTo>
                  <a:lnTo>
                    <a:pt x="19071" y="202024"/>
                  </a:lnTo>
                  <a:cubicBezTo>
                    <a:pt x="19071" y="207341"/>
                    <a:pt x="16019" y="211138"/>
                    <a:pt x="10680" y="211138"/>
                  </a:cubicBezTo>
                  <a:cubicBezTo>
                    <a:pt x="6103" y="211138"/>
                    <a:pt x="2288" y="207341"/>
                    <a:pt x="2288" y="202784"/>
                  </a:cubicBezTo>
                  <a:lnTo>
                    <a:pt x="0" y="124556"/>
                  </a:lnTo>
                  <a:cubicBezTo>
                    <a:pt x="0" y="123037"/>
                    <a:pt x="763" y="121518"/>
                    <a:pt x="1526" y="119999"/>
                  </a:cubicBezTo>
                  <a:cubicBezTo>
                    <a:pt x="2288" y="116961"/>
                    <a:pt x="4577" y="115442"/>
                    <a:pt x="7628" y="113923"/>
                  </a:cubicBezTo>
                  <a:cubicBezTo>
                    <a:pt x="11442" y="112404"/>
                    <a:pt x="16019" y="113164"/>
                    <a:pt x="19071" y="116202"/>
                  </a:cubicBezTo>
                  <a:lnTo>
                    <a:pt x="51872" y="145822"/>
                  </a:lnTo>
                  <a:lnTo>
                    <a:pt x="52635" y="53164"/>
                  </a:lnTo>
                  <a:cubicBezTo>
                    <a:pt x="52635" y="47848"/>
                    <a:pt x="55686" y="43291"/>
                    <a:pt x="61026" y="41772"/>
                  </a:cubicBezTo>
                  <a:cubicBezTo>
                    <a:pt x="66366" y="41012"/>
                    <a:pt x="71706" y="43291"/>
                    <a:pt x="73994" y="48607"/>
                  </a:cubicBezTo>
                  <a:lnTo>
                    <a:pt x="93065" y="88860"/>
                  </a:lnTo>
                  <a:lnTo>
                    <a:pt x="99930" y="8354"/>
                  </a:lnTo>
                  <a:cubicBezTo>
                    <a:pt x="99930" y="3038"/>
                    <a:pt x="104507" y="0"/>
                    <a:pt x="109084" y="0"/>
                  </a:cubicBezTo>
                  <a:close/>
                </a:path>
              </a:pathLst>
            </a:custGeom>
            <a:solidFill>
              <a:srgbClr val="213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6" name="Freeform 176">
              <a:extLst>
                <a:ext uri="{FF2B5EF4-FFF2-40B4-BE49-F238E27FC236}">
                  <a16:creationId xmlns:a16="http://schemas.microsoft.com/office/drawing/2014/main" id="{BC89883F-5A38-4782-875F-C09E21968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4163" y="9288463"/>
              <a:ext cx="1914525" cy="2393950"/>
            </a:xfrm>
            <a:custGeom>
              <a:avLst/>
              <a:gdLst>
                <a:gd name="T0" fmla="*/ 1012 w 2514"/>
                <a:gd name="T1" fmla="*/ 0 h 3147"/>
                <a:gd name="T2" fmla="*/ 1694 w 2514"/>
                <a:gd name="T3" fmla="*/ 2424 h 3147"/>
                <a:gd name="T4" fmla="*/ 1049 w 2514"/>
                <a:gd name="T5" fmla="*/ 2280 h 3147"/>
                <a:gd name="T6" fmla="*/ 152 w 2514"/>
                <a:gd name="T7" fmla="*/ 2106 h 3147"/>
                <a:gd name="T8" fmla="*/ 0 w 2514"/>
                <a:gd name="T9" fmla="*/ 2562 h 3147"/>
                <a:gd name="T10" fmla="*/ 2119 w 2514"/>
                <a:gd name="T11" fmla="*/ 3009 h 3147"/>
                <a:gd name="T12" fmla="*/ 2311 w 2514"/>
                <a:gd name="T13" fmla="*/ 0 h 3147"/>
                <a:gd name="T14" fmla="*/ 1012 w 2514"/>
                <a:gd name="T15" fmla="*/ 0 h 3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4" h="3147">
                  <a:moveTo>
                    <a:pt x="1012" y="0"/>
                  </a:moveTo>
                  <a:cubicBezTo>
                    <a:pt x="1012" y="0"/>
                    <a:pt x="1220" y="1678"/>
                    <a:pt x="1694" y="2424"/>
                  </a:cubicBezTo>
                  <a:cubicBezTo>
                    <a:pt x="1694" y="2424"/>
                    <a:pt x="1639" y="2333"/>
                    <a:pt x="1049" y="2280"/>
                  </a:cubicBezTo>
                  <a:cubicBezTo>
                    <a:pt x="612" y="2241"/>
                    <a:pt x="152" y="2106"/>
                    <a:pt x="152" y="2106"/>
                  </a:cubicBezTo>
                  <a:lnTo>
                    <a:pt x="0" y="2562"/>
                  </a:lnTo>
                  <a:cubicBezTo>
                    <a:pt x="0" y="2562"/>
                    <a:pt x="1725" y="3147"/>
                    <a:pt x="2119" y="3009"/>
                  </a:cubicBezTo>
                  <a:cubicBezTo>
                    <a:pt x="2514" y="2871"/>
                    <a:pt x="2311" y="0"/>
                    <a:pt x="2311" y="0"/>
                  </a:cubicBezTo>
                  <a:lnTo>
                    <a:pt x="1012" y="0"/>
                  </a:lnTo>
                  <a:close/>
                </a:path>
              </a:pathLst>
            </a:custGeom>
            <a:gradFill>
              <a:gsLst>
                <a:gs pos="15000">
                  <a:srgbClr val="19605B"/>
                </a:gs>
                <a:gs pos="86000">
                  <a:srgbClr val="004340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7" name="Freeform 177">
              <a:extLst>
                <a:ext uri="{FF2B5EF4-FFF2-40B4-BE49-F238E27FC236}">
                  <a16:creationId xmlns:a16="http://schemas.microsoft.com/office/drawing/2014/main" id="{AD6BD867-B162-408A-B84A-86BB930D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5688" y="9288463"/>
              <a:ext cx="1042988" cy="1436688"/>
            </a:xfrm>
            <a:custGeom>
              <a:avLst/>
              <a:gdLst>
                <a:gd name="T0" fmla="*/ 1299 w 1372"/>
                <a:gd name="T1" fmla="*/ 0 h 1889"/>
                <a:gd name="T2" fmla="*/ 0 w 1372"/>
                <a:gd name="T3" fmla="*/ 0 h 1889"/>
                <a:gd name="T4" fmla="*/ 142 w 1372"/>
                <a:gd name="T5" fmla="*/ 834 h 1889"/>
                <a:gd name="T6" fmla="*/ 1345 w 1372"/>
                <a:gd name="T7" fmla="*/ 1889 h 1889"/>
                <a:gd name="T8" fmla="*/ 1299 w 1372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2" h="1889">
                  <a:moveTo>
                    <a:pt x="1299" y="0"/>
                  </a:moveTo>
                  <a:lnTo>
                    <a:pt x="0" y="0"/>
                  </a:lnTo>
                  <a:cubicBezTo>
                    <a:pt x="0" y="0"/>
                    <a:pt x="45" y="367"/>
                    <a:pt x="142" y="834"/>
                  </a:cubicBezTo>
                  <a:lnTo>
                    <a:pt x="1345" y="1889"/>
                  </a:lnTo>
                  <a:cubicBezTo>
                    <a:pt x="1372" y="1032"/>
                    <a:pt x="1299" y="0"/>
                    <a:pt x="1299" y="0"/>
                  </a:cubicBezTo>
                  <a:close/>
                </a:path>
              </a:pathLst>
            </a:custGeom>
            <a:solidFill>
              <a:srgbClr val="004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8" name="Freeform 178">
              <a:extLst>
                <a:ext uri="{FF2B5EF4-FFF2-40B4-BE49-F238E27FC236}">
                  <a16:creationId xmlns:a16="http://schemas.microsoft.com/office/drawing/2014/main" id="{09474117-F755-46E2-A30D-F876604C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7988" y="7005638"/>
              <a:ext cx="514350" cy="579438"/>
            </a:xfrm>
            <a:custGeom>
              <a:avLst/>
              <a:gdLst>
                <a:gd name="T0" fmla="*/ 0 w 677"/>
                <a:gd name="T1" fmla="*/ 565 h 763"/>
                <a:gd name="T2" fmla="*/ 396 w 677"/>
                <a:gd name="T3" fmla="*/ 763 h 763"/>
                <a:gd name="T4" fmla="*/ 677 w 677"/>
                <a:gd name="T5" fmla="*/ 197 h 763"/>
                <a:gd name="T6" fmla="*/ 281 w 677"/>
                <a:gd name="T7" fmla="*/ 0 h 763"/>
                <a:gd name="T8" fmla="*/ 0 w 677"/>
                <a:gd name="T9" fmla="*/ 5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7" h="763">
                  <a:moveTo>
                    <a:pt x="0" y="565"/>
                  </a:moveTo>
                  <a:lnTo>
                    <a:pt x="396" y="763"/>
                  </a:lnTo>
                  <a:lnTo>
                    <a:pt x="677" y="197"/>
                  </a:lnTo>
                  <a:lnTo>
                    <a:pt x="281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F2A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499" name="Freeform 179">
              <a:extLst>
                <a:ext uri="{FF2B5EF4-FFF2-40B4-BE49-F238E27FC236}">
                  <a16:creationId xmlns:a16="http://schemas.microsoft.com/office/drawing/2014/main" id="{7CC491C3-1990-41BE-8ABF-8ECCE7F77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0875" y="7040563"/>
              <a:ext cx="271463" cy="450850"/>
            </a:xfrm>
            <a:custGeom>
              <a:avLst/>
              <a:gdLst>
                <a:gd name="T0" fmla="*/ 55 w 358"/>
                <a:gd name="T1" fmla="*/ 0 h 592"/>
                <a:gd name="T2" fmla="*/ 138 w 358"/>
                <a:gd name="T3" fmla="*/ 592 h 592"/>
                <a:gd name="T4" fmla="*/ 358 w 358"/>
                <a:gd name="T5" fmla="*/ 150 h 592"/>
                <a:gd name="T6" fmla="*/ 55 w 358"/>
                <a:gd name="T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592">
                  <a:moveTo>
                    <a:pt x="55" y="0"/>
                  </a:moveTo>
                  <a:cubicBezTo>
                    <a:pt x="39" y="100"/>
                    <a:pt x="0" y="433"/>
                    <a:pt x="138" y="592"/>
                  </a:cubicBezTo>
                  <a:lnTo>
                    <a:pt x="358" y="15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A9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0" name="Freeform 182">
              <a:extLst>
                <a:ext uri="{FF2B5EF4-FFF2-40B4-BE49-F238E27FC236}">
                  <a16:creationId xmlns:a16="http://schemas.microsoft.com/office/drawing/2014/main" id="{88452009-BA98-4DB7-9168-14235F60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4088" y="7389813"/>
              <a:ext cx="1277938" cy="1898650"/>
            </a:xfrm>
            <a:custGeom>
              <a:avLst/>
              <a:gdLst>
                <a:gd name="T0" fmla="*/ 1608 w 1679"/>
                <a:gd name="T1" fmla="*/ 908 h 2494"/>
                <a:gd name="T2" fmla="*/ 1294 w 1679"/>
                <a:gd name="T3" fmla="*/ 177 h 2494"/>
                <a:gd name="T4" fmla="*/ 778 w 1679"/>
                <a:gd name="T5" fmla="*/ 70 h 2494"/>
                <a:gd name="T6" fmla="*/ 0 w 1679"/>
                <a:gd name="T7" fmla="*/ 2421 h 2494"/>
                <a:gd name="T8" fmla="*/ 71 w 1679"/>
                <a:gd name="T9" fmla="*/ 2494 h 2494"/>
                <a:gd name="T10" fmla="*/ 1432 w 1679"/>
                <a:gd name="T11" fmla="*/ 2494 h 2494"/>
                <a:gd name="T12" fmla="*/ 1399 w 1679"/>
                <a:gd name="T13" fmla="*/ 2295 h 2494"/>
                <a:gd name="T14" fmla="*/ 1608 w 1679"/>
                <a:gd name="T15" fmla="*/ 908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9" h="2494">
                  <a:moveTo>
                    <a:pt x="1608" y="908"/>
                  </a:moveTo>
                  <a:cubicBezTo>
                    <a:pt x="1679" y="622"/>
                    <a:pt x="1551" y="323"/>
                    <a:pt x="1294" y="177"/>
                  </a:cubicBezTo>
                  <a:cubicBezTo>
                    <a:pt x="1081" y="56"/>
                    <a:pt x="894" y="0"/>
                    <a:pt x="778" y="70"/>
                  </a:cubicBezTo>
                  <a:cubicBezTo>
                    <a:pt x="643" y="152"/>
                    <a:pt x="33" y="773"/>
                    <a:pt x="0" y="2421"/>
                  </a:cubicBezTo>
                  <a:cubicBezTo>
                    <a:pt x="0" y="2461"/>
                    <a:pt x="32" y="2494"/>
                    <a:pt x="71" y="2494"/>
                  </a:cubicBezTo>
                  <a:lnTo>
                    <a:pt x="1432" y="2494"/>
                  </a:lnTo>
                  <a:lnTo>
                    <a:pt x="1399" y="2295"/>
                  </a:lnTo>
                  <a:cubicBezTo>
                    <a:pt x="1428" y="1994"/>
                    <a:pt x="1513" y="1293"/>
                    <a:pt x="1608" y="908"/>
                  </a:cubicBezTo>
                  <a:close/>
                </a:path>
              </a:pathLst>
            </a:custGeom>
            <a:gradFill>
              <a:gsLst>
                <a:gs pos="27000">
                  <a:srgbClr val="91C3C9"/>
                </a:gs>
                <a:gs pos="75000">
                  <a:srgbClr val="AFD4DB"/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1" name="Freeform 183">
              <a:extLst>
                <a:ext uri="{FF2B5EF4-FFF2-40B4-BE49-F238E27FC236}">
                  <a16:creationId xmlns:a16="http://schemas.microsoft.com/office/drawing/2014/main" id="{05493BBF-B810-484E-BE40-56D85D3B4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1550" y="7694613"/>
              <a:ext cx="477838" cy="458788"/>
            </a:xfrm>
            <a:custGeom>
              <a:avLst/>
              <a:gdLst>
                <a:gd name="T0" fmla="*/ 576 w 626"/>
                <a:gd name="T1" fmla="*/ 210 h 601"/>
                <a:gd name="T2" fmla="*/ 612 w 626"/>
                <a:gd name="T3" fmla="*/ 145 h 601"/>
                <a:gd name="T4" fmla="*/ 502 w 626"/>
                <a:gd name="T5" fmla="*/ 183 h 601"/>
                <a:gd name="T6" fmla="*/ 557 w 626"/>
                <a:gd name="T7" fmla="*/ 63 h 601"/>
                <a:gd name="T8" fmla="*/ 403 w 626"/>
                <a:gd name="T9" fmla="*/ 177 h 601"/>
                <a:gd name="T10" fmla="*/ 473 w 626"/>
                <a:gd name="T11" fmla="*/ 32 h 601"/>
                <a:gd name="T12" fmla="*/ 270 w 626"/>
                <a:gd name="T13" fmla="*/ 224 h 601"/>
                <a:gd name="T14" fmla="*/ 175 w 626"/>
                <a:gd name="T15" fmla="*/ 255 h 601"/>
                <a:gd name="T16" fmla="*/ 224 w 626"/>
                <a:gd name="T17" fmla="*/ 127 h 601"/>
                <a:gd name="T18" fmla="*/ 195 w 626"/>
                <a:gd name="T19" fmla="*/ 0 h 601"/>
                <a:gd name="T20" fmla="*/ 46 w 626"/>
                <a:gd name="T21" fmla="*/ 200 h 601"/>
                <a:gd name="T22" fmla="*/ 0 w 626"/>
                <a:gd name="T23" fmla="*/ 321 h 601"/>
                <a:gd name="T24" fmla="*/ 177 w 626"/>
                <a:gd name="T25" fmla="*/ 601 h 601"/>
                <a:gd name="T26" fmla="*/ 463 w 626"/>
                <a:gd name="T27" fmla="*/ 478 h 601"/>
                <a:gd name="T28" fmla="*/ 626 w 626"/>
                <a:gd name="T29" fmla="*/ 224 h 601"/>
                <a:gd name="T30" fmla="*/ 576 w 626"/>
                <a:gd name="T31" fmla="*/ 21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6" h="601">
                  <a:moveTo>
                    <a:pt x="576" y="210"/>
                  </a:moveTo>
                  <a:lnTo>
                    <a:pt x="612" y="145"/>
                  </a:lnTo>
                  <a:cubicBezTo>
                    <a:pt x="612" y="145"/>
                    <a:pt x="571" y="101"/>
                    <a:pt x="502" y="183"/>
                  </a:cubicBezTo>
                  <a:lnTo>
                    <a:pt x="557" y="63"/>
                  </a:lnTo>
                  <a:cubicBezTo>
                    <a:pt x="487" y="39"/>
                    <a:pt x="452" y="122"/>
                    <a:pt x="403" y="177"/>
                  </a:cubicBezTo>
                  <a:lnTo>
                    <a:pt x="473" y="32"/>
                  </a:lnTo>
                  <a:cubicBezTo>
                    <a:pt x="352" y="24"/>
                    <a:pt x="270" y="224"/>
                    <a:pt x="270" y="224"/>
                  </a:cubicBezTo>
                  <a:lnTo>
                    <a:pt x="175" y="255"/>
                  </a:lnTo>
                  <a:lnTo>
                    <a:pt x="224" y="127"/>
                  </a:lnTo>
                  <a:cubicBezTo>
                    <a:pt x="260" y="25"/>
                    <a:pt x="195" y="0"/>
                    <a:pt x="195" y="0"/>
                  </a:cubicBezTo>
                  <a:lnTo>
                    <a:pt x="46" y="200"/>
                  </a:lnTo>
                  <a:lnTo>
                    <a:pt x="0" y="321"/>
                  </a:lnTo>
                  <a:lnTo>
                    <a:pt x="177" y="601"/>
                  </a:lnTo>
                  <a:lnTo>
                    <a:pt x="463" y="478"/>
                  </a:lnTo>
                  <a:lnTo>
                    <a:pt x="626" y="224"/>
                  </a:lnTo>
                  <a:cubicBezTo>
                    <a:pt x="626" y="224"/>
                    <a:pt x="620" y="201"/>
                    <a:pt x="576" y="210"/>
                  </a:cubicBezTo>
                  <a:close/>
                </a:path>
              </a:pathLst>
            </a:custGeom>
            <a:solidFill>
              <a:srgbClr val="FAB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2" name="Freeform 184">
              <a:extLst>
                <a:ext uri="{FF2B5EF4-FFF2-40B4-BE49-F238E27FC236}">
                  <a16:creationId xmlns:a16="http://schemas.microsoft.com/office/drawing/2014/main" id="{76D862C2-FA51-46A9-B4E1-8374FA172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5825" y="9255125"/>
              <a:ext cx="2679700" cy="2027238"/>
            </a:xfrm>
            <a:custGeom>
              <a:avLst/>
              <a:gdLst>
                <a:gd name="T0" fmla="*/ 222 w 3521"/>
                <a:gd name="T1" fmla="*/ 43 h 2664"/>
                <a:gd name="T2" fmla="*/ 963 w 3521"/>
                <a:gd name="T3" fmla="*/ 1126 h 2664"/>
                <a:gd name="T4" fmla="*/ 2725 w 3521"/>
                <a:gd name="T5" fmla="*/ 742 h 2664"/>
                <a:gd name="T6" fmla="*/ 2747 w 3521"/>
                <a:gd name="T7" fmla="*/ 763 h 2664"/>
                <a:gd name="T8" fmla="*/ 2704 w 3521"/>
                <a:gd name="T9" fmla="*/ 1416 h 2664"/>
                <a:gd name="T10" fmla="*/ 2683 w 3521"/>
                <a:gd name="T11" fmla="*/ 2664 h 2664"/>
                <a:gd name="T12" fmla="*/ 3212 w 3521"/>
                <a:gd name="T13" fmla="*/ 2664 h 2664"/>
                <a:gd name="T14" fmla="*/ 3306 w 3521"/>
                <a:gd name="T15" fmla="*/ 217 h 2664"/>
                <a:gd name="T16" fmla="*/ 1521 w 3521"/>
                <a:gd name="T17" fmla="*/ 43 h 2664"/>
                <a:gd name="T18" fmla="*/ 222 w 3521"/>
                <a:gd name="T19" fmla="*/ 43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1" h="2664">
                  <a:moveTo>
                    <a:pt x="222" y="43"/>
                  </a:moveTo>
                  <a:cubicBezTo>
                    <a:pt x="222" y="43"/>
                    <a:pt x="0" y="1081"/>
                    <a:pt x="963" y="1126"/>
                  </a:cubicBezTo>
                  <a:cubicBezTo>
                    <a:pt x="1980" y="1172"/>
                    <a:pt x="2535" y="859"/>
                    <a:pt x="2725" y="742"/>
                  </a:cubicBezTo>
                  <a:cubicBezTo>
                    <a:pt x="2739" y="734"/>
                    <a:pt x="2754" y="749"/>
                    <a:pt x="2747" y="763"/>
                  </a:cubicBezTo>
                  <a:cubicBezTo>
                    <a:pt x="2705" y="846"/>
                    <a:pt x="2699" y="1110"/>
                    <a:pt x="2704" y="1416"/>
                  </a:cubicBezTo>
                  <a:cubicBezTo>
                    <a:pt x="2711" y="1912"/>
                    <a:pt x="2683" y="2664"/>
                    <a:pt x="2683" y="2664"/>
                  </a:cubicBezTo>
                  <a:lnTo>
                    <a:pt x="3212" y="2664"/>
                  </a:lnTo>
                  <a:cubicBezTo>
                    <a:pt x="3212" y="2664"/>
                    <a:pt x="3521" y="415"/>
                    <a:pt x="3306" y="217"/>
                  </a:cubicBezTo>
                  <a:cubicBezTo>
                    <a:pt x="3071" y="0"/>
                    <a:pt x="1521" y="43"/>
                    <a:pt x="1521" y="43"/>
                  </a:cubicBezTo>
                  <a:lnTo>
                    <a:pt x="222" y="43"/>
                  </a:lnTo>
                  <a:close/>
                </a:path>
              </a:pathLst>
            </a:custGeom>
            <a:solidFill>
              <a:srgbClr val="196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3" name="Freeform 185">
              <a:extLst>
                <a:ext uri="{FF2B5EF4-FFF2-40B4-BE49-F238E27FC236}">
                  <a16:creationId xmlns:a16="http://schemas.microsoft.com/office/drawing/2014/main" id="{D7AA475B-668A-4EF5-B7BF-C3B785546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838" y="6381750"/>
              <a:ext cx="876300" cy="1049338"/>
            </a:xfrm>
            <a:custGeom>
              <a:avLst/>
              <a:gdLst>
                <a:gd name="T0" fmla="*/ 1079 w 1153"/>
                <a:gd name="T1" fmla="*/ 454 h 1379"/>
                <a:gd name="T2" fmla="*/ 1085 w 1153"/>
                <a:gd name="T3" fmla="*/ 706 h 1379"/>
                <a:gd name="T4" fmla="*/ 1148 w 1153"/>
                <a:gd name="T5" fmla="*/ 948 h 1379"/>
                <a:gd name="T6" fmla="*/ 1057 w 1153"/>
                <a:gd name="T7" fmla="*/ 989 h 1379"/>
                <a:gd name="T8" fmla="*/ 883 w 1153"/>
                <a:gd name="T9" fmla="*/ 1332 h 1379"/>
                <a:gd name="T10" fmla="*/ 152 w 1153"/>
                <a:gd name="T11" fmla="*/ 875 h 1379"/>
                <a:gd name="T12" fmla="*/ 457 w 1153"/>
                <a:gd name="T13" fmla="*/ 80 h 1379"/>
                <a:gd name="T14" fmla="*/ 1079 w 1153"/>
                <a:gd name="T15" fmla="*/ 454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3" h="1379">
                  <a:moveTo>
                    <a:pt x="1079" y="454"/>
                  </a:moveTo>
                  <a:cubicBezTo>
                    <a:pt x="1086" y="532"/>
                    <a:pt x="1088" y="618"/>
                    <a:pt x="1085" y="706"/>
                  </a:cubicBezTo>
                  <a:cubicBezTo>
                    <a:pt x="1083" y="755"/>
                    <a:pt x="1153" y="899"/>
                    <a:pt x="1148" y="948"/>
                  </a:cubicBezTo>
                  <a:cubicBezTo>
                    <a:pt x="1145" y="975"/>
                    <a:pt x="1061" y="963"/>
                    <a:pt x="1057" y="989"/>
                  </a:cubicBezTo>
                  <a:cubicBezTo>
                    <a:pt x="1027" y="1192"/>
                    <a:pt x="976" y="1306"/>
                    <a:pt x="883" y="1332"/>
                  </a:cubicBezTo>
                  <a:cubicBezTo>
                    <a:pt x="720" y="1379"/>
                    <a:pt x="223" y="1116"/>
                    <a:pt x="152" y="875"/>
                  </a:cubicBezTo>
                  <a:cubicBezTo>
                    <a:pt x="0" y="359"/>
                    <a:pt x="174" y="160"/>
                    <a:pt x="457" y="80"/>
                  </a:cubicBezTo>
                  <a:cubicBezTo>
                    <a:pt x="741" y="0"/>
                    <a:pt x="1053" y="160"/>
                    <a:pt x="1079" y="454"/>
                  </a:cubicBezTo>
                  <a:close/>
                </a:path>
              </a:pathLst>
            </a:custGeom>
            <a:solidFill>
              <a:srgbClr val="FAB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4" name="Freeform 186">
              <a:extLst>
                <a:ext uri="{FF2B5EF4-FFF2-40B4-BE49-F238E27FC236}">
                  <a16:creationId xmlns:a16="http://schemas.microsoft.com/office/drawing/2014/main" id="{99F7E5DC-E50F-4F2E-9B1D-BE4192697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325" y="6165850"/>
              <a:ext cx="1276350" cy="1104900"/>
            </a:xfrm>
            <a:custGeom>
              <a:avLst/>
              <a:gdLst>
                <a:gd name="T0" fmla="*/ 464 w 1677"/>
                <a:gd name="T1" fmla="*/ 1366 h 1451"/>
                <a:gd name="T2" fmla="*/ 599 w 1677"/>
                <a:gd name="T3" fmla="*/ 1448 h 1451"/>
                <a:gd name="T4" fmla="*/ 710 w 1677"/>
                <a:gd name="T5" fmla="*/ 1436 h 1451"/>
                <a:gd name="T6" fmla="*/ 856 w 1677"/>
                <a:gd name="T7" fmla="*/ 1117 h 1451"/>
                <a:gd name="T8" fmla="*/ 717 w 1677"/>
                <a:gd name="T9" fmla="*/ 918 h 1451"/>
                <a:gd name="T10" fmla="*/ 884 w 1677"/>
                <a:gd name="T11" fmla="*/ 989 h 1451"/>
                <a:gd name="T12" fmla="*/ 954 w 1677"/>
                <a:gd name="T13" fmla="*/ 963 h 1451"/>
                <a:gd name="T14" fmla="*/ 1019 w 1677"/>
                <a:gd name="T15" fmla="*/ 713 h 1451"/>
                <a:gd name="T16" fmla="*/ 1652 w 1677"/>
                <a:gd name="T17" fmla="*/ 481 h 1451"/>
                <a:gd name="T18" fmla="*/ 1267 w 1677"/>
                <a:gd name="T19" fmla="*/ 285 h 1451"/>
                <a:gd name="T20" fmla="*/ 478 w 1677"/>
                <a:gd name="T21" fmla="*/ 478 h 1451"/>
                <a:gd name="T22" fmla="*/ 464 w 1677"/>
                <a:gd name="T23" fmla="*/ 1366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7" h="1451">
                  <a:moveTo>
                    <a:pt x="464" y="1366"/>
                  </a:moveTo>
                  <a:cubicBezTo>
                    <a:pt x="493" y="1414"/>
                    <a:pt x="543" y="1444"/>
                    <a:pt x="599" y="1448"/>
                  </a:cubicBezTo>
                  <a:cubicBezTo>
                    <a:pt x="636" y="1451"/>
                    <a:pt x="678" y="1449"/>
                    <a:pt x="710" y="1436"/>
                  </a:cubicBezTo>
                  <a:cubicBezTo>
                    <a:pt x="784" y="1406"/>
                    <a:pt x="893" y="1198"/>
                    <a:pt x="856" y="1117"/>
                  </a:cubicBezTo>
                  <a:cubicBezTo>
                    <a:pt x="827" y="1054"/>
                    <a:pt x="671" y="1079"/>
                    <a:pt x="717" y="918"/>
                  </a:cubicBezTo>
                  <a:cubicBezTo>
                    <a:pt x="764" y="757"/>
                    <a:pt x="866" y="901"/>
                    <a:pt x="884" y="989"/>
                  </a:cubicBezTo>
                  <a:cubicBezTo>
                    <a:pt x="891" y="1027"/>
                    <a:pt x="970" y="1030"/>
                    <a:pt x="954" y="963"/>
                  </a:cubicBezTo>
                  <a:cubicBezTo>
                    <a:pt x="934" y="873"/>
                    <a:pt x="937" y="724"/>
                    <a:pt x="1019" y="713"/>
                  </a:cubicBezTo>
                  <a:cubicBezTo>
                    <a:pt x="1165" y="692"/>
                    <a:pt x="1626" y="758"/>
                    <a:pt x="1652" y="481"/>
                  </a:cubicBezTo>
                  <a:cubicBezTo>
                    <a:pt x="1677" y="204"/>
                    <a:pt x="1267" y="285"/>
                    <a:pt x="1267" y="285"/>
                  </a:cubicBezTo>
                  <a:cubicBezTo>
                    <a:pt x="1267" y="285"/>
                    <a:pt x="662" y="0"/>
                    <a:pt x="478" y="478"/>
                  </a:cubicBezTo>
                  <a:cubicBezTo>
                    <a:pt x="478" y="478"/>
                    <a:pt x="0" y="605"/>
                    <a:pt x="464" y="13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5" name="Freeform 187">
              <a:extLst>
                <a:ext uri="{FF2B5EF4-FFF2-40B4-BE49-F238E27FC236}">
                  <a16:creationId xmlns:a16="http://schemas.microsoft.com/office/drawing/2014/main" id="{CC519067-B524-4D58-8504-7C53390F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1875" y="9288463"/>
              <a:ext cx="1011238" cy="82550"/>
            </a:xfrm>
            <a:custGeom>
              <a:avLst/>
              <a:gdLst>
                <a:gd name="T0" fmla="*/ 1220 w 1330"/>
                <a:gd name="T1" fmla="*/ 109 h 109"/>
                <a:gd name="T2" fmla="*/ 110 w 1330"/>
                <a:gd name="T3" fmla="*/ 109 h 109"/>
                <a:gd name="T4" fmla="*/ 0 w 1330"/>
                <a:gd name="T5" fmla="*/ 0 h 109"/>
                <a:gd name="T6" fmla="*/ 1330 w 1330"/>
                <a:gd name="T7" fmla="*/ 0 h 109"/>
                <a:gd name="T8" fmla="*/ 1220 w 1330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109">
                  <a:moveTo>
                    <a:pt x="1220" y="109"/>
                  </a:moveTo>
                  <a:lnTo>
                    <a:pt x="110" y="109"/>
                  </a:lnTo>
                  <a:cubicBezTo>
                    <a:pt x="49" y="109"/>
                    <a:pt x="0" y="60"/>
                    <a:pt x="0" y="0"/>
                  </a:cubicBezTo>
                  <a:lnTo>
                    <a:pt x="1330" y="0"/>
                  </a:lnTo>
                  <a:cubicBezTo>
                    <a:pt x="1330" y="60"/>
                    <a:pt x="1281" y="109"/>
                    <a:pt x="1220" y="109"/>
                  </a:cubicBezTo>
                  <a:close/>
                </a:path>
              </a:pathLst>
            </a:custGeom>
            <a:solidFill>
              <a:srgbClr val="060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6" name="Freeform 188">
              <a:extLst>
                <a:ext uri="{FF2B5EF4-FFF2-40B4-BE49-F238E27FC236}">
                  <a16:creationId xmlns:a16="http://schemas.microsoft.com/office/drawing/2014/main" id="{4F2551C0-8397-46F8-9071-A4BA8059F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4675" y="7859713"/>
              <a:ext cx="352425" cy="1428750"/>
            </a:xfrm>
            <a:custGeom>
              <a:avLst/>
              <a:gdLst>
                <a:gd name="T0" fmla="*/ 41 w 462"/>
                <a:gd name="T1" fmla="*/ 469 h 1876"/>
                <a:gd name="T2" fmla="*/ 76 w 462"/>
                <a:gd name="T3" fmla="*/ 1565 h 1876"/>
                <a:gd name="T4" fmla="*/ 42 w 462"/>
                <a:gd name="T5" fmla="*/ 1640 h 1876"/>
                <a:gd name="T6" fmla="*/ 11 w 462"/>
                <a:gd name="T7" fmla="*/ 1724 h 1876"/>
                <a:gd name="T8" fmla="*/ 64 w 462"/>
                <a:gd name="T9" fmla="*/ 1876 h 1876"/>
                <a:gd name="T10" fmla="*/ 261 w 462"/>
                <a:gd name="T11" fmla="*/ 1876 h 1876"/>
                <a:gd name="T12" fmla="*/ 228 w 462"/>
                <a:gd name="T13" fmla="*/ 1677 h 1876"/>
                <a:gd name="T14" fmla="*/ 437 w 462"/>
                <a:gd name="T15" fmla="*/ 290 h 1876"/>
                <a:gd name="T16" fmla="*/ 443 w 462"/>
                <a:gd name="T17" fmla="*/ 0 h 1876"/>
                <a:gd name="T18" fmla="*/ 41 w 462"/>
                <a:gd name="T19" fmla="*/ 469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1876">
                  <a:moveTo>
                    <a:pt x="41" y="469"/>
                  </a:moveTo>
                  <a:lnTo>
                    <a:pt x="76" y="1565"/>
                  </a:lnTo>
                  <a:cubicBezTo>
                    <a:pt x="82" y="1595"/>
                    <a:pt x="69" y="1625"/>
                    <a:pt x="42" y="1640"/>
                  </a:cubicBezTo>
                  <a:cubicBezTo>
                    <a:pt x="13" y="1657"/>
                    <a:pt x="0" y="1692"/>
                    <a:pt x="11" y="1724"/>
                  </a:cubicBezTo>
                  <a:lnTo>
                    <a:pt x="64" y="1876"/>
                  </a:lnTo>
                  <a:lnTo>
                    <a:pt x="261" y="1876"/>
                  </a:lnTo>
                  <a:lnTo>
                    <a:pt x="228" y="1677"/>
                  </a:lnTo>
                  <a:cubicBezTo>
                    <a:pt x="257" y="1376"/>
                    <a:pt x="342" y="675"/>
                    <a:pt x="437" y="290"/>
                  </a:cubicBezTo>
                  <a:cubicBezTo>
                    <a:pt x="461" y="193"/>
                    <a:pt x="462" y="94"/>
                    <a:pt x="443" y="0"/>
                  </a:cubicBezTo>
                  <a:lnTo>
                    <a:pt x="41" y="469"/>
                  </a:lnTo>
                  <a:close/>
                </a:path>
              </a:pathLst>
            </a:custGeom>
            <a:solidFill>
              <a:srgbClr val="3888B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7" name="Freeform 189">
              <a:extLst>
                <a:ext uri="{FF2B5EF4-FFF2-40B4-BE49-F238E27FC236}">
                  <a16:creationId xmlns:a16="http://schemas.microsoft.com/office/drawing/2014/main" id="{899AD888-985B-455E-ADCA-B6DD9E16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4963" y="7556500"/>
              <a:ext cx="2041525" cy="1217613"/>
            </a:xfrm>
            <a:custGeom>
              <a:avLst/>
              <a:gdLst>
                <a:gd name="T0" fmla="*/ 36 w 2684"/>
                <a:gd name="T1" fmla="*/ 267 h 1600"/>
                <a:gd name="T2" fmla="*/ 121 w 2684"/>
                <a:gd name="T3" fmla="*/ 631 h 1600"/>
                <a:gd name="T4" fmla="*/ 1239 w 2684"/>
                <a:gd name="T5" fmla="*/ 1555 h 1600"/>
                <a:gd name="T6" fmla="*/ 2684 w 2684"/>
                <a:gd name="T7" fmla="*/ 783 h 1600"/>
                <a:gd name="T8" fmla="*/ 2507 w 2684"/>
                <a:gd name="T9" fmla="*/ 503 h 1600"/>
                <a:gd name="T10" fmla="*/ 1313 w 2684"/>
                <a:gd name="T11" fmla="*/ 947 h 1600"/>
                <a:gd name="T12" fmla="*/ 691 w 2684"/>
                <a:gd name="T13" fmla="*/ 242 h 1600"/>
                <a:gd name="T14" fmla="*/ 544 w 2684"/>
                <a:gd name="T15" fmla="*/ 137 h 1600"/>
                <a:gd name="T16" fmla="*/ 36 w 2684"/>
                <a:gd name="T17" fmla="*/ 267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4" h="1600">
                  <a:moveTo>
                    <a:pt x="36" y="267"/>
                  </a:moveTo>
                  <a:cubicBezTo>
                    <a:pt x="0" y="394"/>
                    <a:pt x="34" y="531"/>
                    <a:pt x="121" y="631"/>
                  </a:cubicBezTo>
                  <a:cubicBezTo>
                    <a:pt x="365" y="914"/>
                    <a:pt x="1077" y="1600"/>
                    <a:pt x="1239" y="1555"/>
                  </a:cubicBezTo>
                  <a:cubicBezTo>
                    <a:pt x="1440" y="1499"/>
                    <a:pt x="2684" y="783"/>
                    <a:pt x="2684" y="783"/>
                  </a:cubicBezTo>
                  <a:lnTo>
                    <a:pt x="2507" y="503"/>
                  </a:lnTo>
                  <a:lnTo>
                    <a:pt x="1313" y="947"/>
                  </a:lnTo>
                  <a:lnTo>
                    <a:pt x="691" y="242"/>
                  </a:lnTo>
                  <a:cubicBezTo>
                    <a:pt x="650" y="196"/>
                    <a:pt x="600" y="160"/>
                    <a:pt x="544" y="137"/>
                  </a:cubicBezTo>
                  <a:cubicBezTo>
                    <a:pt x="394" y="76"/>
                    <a:pt x="111" y="0"/>
                    <a:pt x="36" y="267"/>
                  </a:cubicBezTo>
                  <a:close/>
                </a:path>
              </a:pathLst>
            </a:custGeom>
            <a:solidFill>
              <a:srgbClr val="AFD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8" name="Freeform 119">
              <a:extLst>
                <a:ext uri="{FF2B5EF4-FFF2-40B4-BE49-F238E27FC236}">
                  <a16:creationId xmlns:a16="http://schemas.microsoft.com/office/drawing/2014/main" id="{F648FA56-7730-4B6C-94B2-FE839ED6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58013" y="6819900"/>
              <a:ext cx="163513" cy="282575"/>
            </a:xfrm>
            <a:custGeom>
              <a:avLst/>
              <a:gdLst>
                <a:gd name="T0" fmla="*/ 0 w 216"/>
                <a:gd name="T1" fmla="*/ 0 h 371"/>
                <a:gd name="T2" fmla="*/ 0 w 216"/>
                <a:gd name="T3" fmla="*/ 371 h 371"/>
                <a:gd name="T4" fmla="*/ 216 w 216"/>
                <a:gd name="T5" fmla="*/ 0 h 371"/>
                <a:gd name="T6" fmla="*/ 216 w 216"/>
                <a:gd name="T7" fmla="*/ 0 h 371"/>
                <a:gd name="T8" fmla="*/ 0 w 216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371">
                  <a:moveTo>
                    <a:pt x="0" y="0"/>
                  </a:moveTo>
                  <a:lnTo>
                    <a:pt x="0" y="371"/>
                  </a:lnTo>
                  <a:cubicBezTo>
                    <a:pt x="188" y="317"/>
                    <a:pt x="215" y="93"/>
                    <a:pt x="216" y="0"/>
                  </a:cubicBez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D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09" name="Freeform 120">
              <a:extLst>
                <a:ext uri="{FF2B5EF4-FFF2-40B4-BE49-F238E27FC236}">
                  <a16:creationId xmlns:a16="http://schemas.microsoft.com/office/drawing/2014/main" id="{D5275584-FD3E-4B8F-91D6-A90D7EC19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1950" y="5973763"/>
              <a:ext cx="814388" cy="1046163"/>
            </a:xfrm>
            <a:custGeom>
              <a:avLst/>
              <a:gdLst>
                <a:gd name="T0" fmla="*/ 978 w 1071"/>
                <a:gd name="T1" fmla="*/ 733 h 1376"/>
                <a:gd name="T2" fmla="*/ 253 w 1071"/>
                <a:gd name="T3" fmla="*/ 1261 h 1376"/>
                <a:gd name="T4" fmla="*/ 48 w 1071"/>
                <a:gd name="T5" fmla="*/ 505 h 1376"/>
                <a:gd name="T6" fmla="*/ 669 w 1071"/>
                <a:gd name="T7" fmla="*/ 69 h 1376"/>
                <a:gd name="T8" fmla="*/ 978 w 1071"/>
                <a:gd name="T9" fmla="*/ 733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1376">
                  <a:moveTo>
                    <a:pt x="978" y="733"/>
                  </a:moveTo>
                  <a:cubicBezTo>
                    <a:pt x="775" y="1331"/>
                    <a:pt x="452" y="1376"/>
                    <a:pt x="253" y="1261"/>
                  </a:cubicBezTo>
                  <a:cubicBezTo>
                    <a:pt x="73" y="1157"/>
                    <a:pt x="0" y="765"/>
                    <a:pt x="48" y="505"/>
                  </a:cubicBezTo>
                  <a:cubicBezTo>
                    <a:pt x="119" y="118"/>
                    <a:pt x="385" y="0"/>
                    <a:pt x="669" y="69"/>
                  </a:cubicBezTo>
                  <a:cubicBezTo>
                    <a:pt x="952" y="139"/>
                    <a:pt x="1071" y="460"/>
                    <a:pt x="978" y="733"/>
                  </a:cubicBezTo>
                  <a:close/>
                </a:path>
              </a:pathLst>
            </a:custGeom>
            <a:solidFill>
              <a:srgbClr val="EA9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0" name="Freeform 121">
              <a:extLst>
                <a:ext uri="{FF2B5EF4-FFF2-40B4-BE49-F238E27FC236}">
                  <a16:creationId xmlns:a16="http://schemas.microsoft.com/office/drawing/2014/main" id="{3A9FF9AD-A87E-44ED-8523-4C64143D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75" y="5872163"/>
              <a:ext cx="1017588" cy="946150"/>
            </a:xfrm>
            <a:custGeom>
              <a:avLst/>
              <a:gdLst>
                <a:gd name="T0" fmla="*/ 7 w 1337"/>
                <a:gd name="T1" fmla="*/ 503 h 1242"/>
                <a:gd name="T2" fmla="*/ 337 w 1337"/>
                <a:gd name="T3" fmla="*/ 621 h 1242"/>
                <a:gd name="T4" fmla="*/ 661 w 1337"/>
                <a:gd name="T5" fmla="*/ 622 h 1242"/>
                <a:gd name="T6" fmla="*/ 795 w 1337"/>
                <a:gd name="T7" fmla="*/ 744 h 1242"/>
                <a:gd name="T8" fmla="*/ 822 w 1337"/>
                <a:gd name="T9" fmla="*/ 914 h 1242"/>
                <a:gd name="T10" fmla="*/ 964 w 1337"/>
                <a:gd name="T11" fmla="*/ 851 h 1242"/>
                <a:gd name="T12" fmla="*/ 974 w 1337"/>
                <a:gd name="T13" fmla="*/ 1056 h 1242"/>
                <a:gd name="T14" fmla="*/ 938 w 1337"/>
                <a:gd name="T15" fmla="*/ 1155 h 1242"/>
                <a:gd name="T16" fmla="*/ 1232 w 1337"/>
                <a:gd name="T17" fmla="*/ 998 h 1242"/>
                <a:gd name="T18" fmla="*/ 1285 w 1337"/>
                <a:gd name="T19" fmla="*/ 723 h 1242"/>
                <a:gd name="T20" fmla="*/ 988 w 1337"/>
                <a:gd name="T21" fmla="*/ 214 h 1242"/>
                <a:gd name="T22" fmla="*/ 663 w 1337"/>
                <a:gd name="T23" fmla="*/ 72 h 1242"/>
                <a:gd name="T24" fmla="*/ 258 w 1337"/>
                <a:gd name="T25" fmla="*/ 234 h 1242"/>
                <a:gd name="T26" fmla="*/ 18 w 1337"/>
                <a:gd name="T27" fmla="*/ 309 h 1242"/>
                <a:gd name="T28" fmla="*/ 59 w 1337"/>
                <a:gd name="T29" fmla="*/ 431 h 1242"/>
                <a:gd name="T30" fmla="*/ 7 w 1337"/>
                <a:gd name="T31" fmla="*/ 503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7" h="1242">
                  <a:moveTo>
                    <a:pt x="7" y="503"/>
                  </a:moveTo>
                  <a:cubicBezTo>
                    <a:pt x="4" y="582"/>
                    <a:pt x="125" y="752"/>
                    <a:pt x="337" y="621"/>
                  </a:cubicBezTo>
                  <a:cubicBezTo>
                    <a:pt x="337" y="621"/>
                    <a:pt x="383" y="756"/>
                    <a:pt x="661" y="622"/>
                  </a:cubicBezTo>
                  <a:cubicBezTo>
                    <a:pt x="661" y="622"/>
                    <a:pt x="499" y="825"/>
                    <a:pt x="795" y="744"/>
                  </a:cubicBezTo>
                  <a:cubicBezTo>
                    <a:pt x="795" y="744"/>
                    <a:pt x="776" y="887"/>
                    <a:pt x="822" y="914"/>
                  </a:cubicBezTo>
                  <a:cubicBezTo>
                    <a:pt x="881" y="948"/>
                    <a:pt x="892" y="895"/>
                    <a:pt x="964" y="851"/>
                  </a:cubicBezTo>
                  <a:cubicBezTo>
                    <a:pt x="1030" y="811"/>
                    <a:pt x="1064" y="982"/>
                    <a:pt x="974" y="1056"/>
                  </a:cubicBezTo>
                  <a:cubicBezTo>
                    <a:pt x="945" y="1080"/>
                    <a:pt x="931" y="1118"/>
                    <a:pt x="938" y="1155"/>
                  </a:cubicBezTo>
                  <a:cubicBezTo>
                    <a:pt x="948" y="1209"/>
                    <a:pt x="1127" y="1242"/>
                    <a:pt x="1232" y="998"/>
                  </a:cubicBezTo>
                  <a:cubicBezTo>
                    <a:pt x="1289" y="864"/>
                    <a:pt x="1248" y="834"/>
                    <a:pt x="1285" y="723"/>
                  </a:cubicBezTo>
                  <a:cubicBezTo>
                    <a:pt x="1337" y="570"/>
                    <a:pt x="1323" y="239"/>
                    <a:pt x="988" y="214"/>
                  </a:cubicBezTo>
                  <a:cubicBezTo>
                    <a:pt x="988" y="214"/>
                    <a:pt x="942" y="0"/>
                    <a:pt x="663" y="72"/>
                  </a:cubicBezTo>
                  <a:cubicBezTo>
                    <a:pt x="555" y="101"/>
                    <a:pt x="311" y="18"/>
                    <a:pt x="258" y="234"/>
                  </a:cubicBezTo>
                  <a:cubicBezTo>
                    <a:pt x="248" y="271"/>
                    <a:pt x="61" y="154"/>
                    <a:pt x="18" y="309"/>
                  </a:cubicBezTo>
                  <a:cubicBezTo>
                    <a:pt x="0" y="372"/>
                    <a:pt x="60" y="420"/>
                    <a:pt x="59" y="431"/>
                  </a:cubicBezTo>
                  <a:cubicBezTo>
                    <a:pt x="59" y="434"/>
                    <a:pt x="9" y="446"/>
                    <a:pt x="7" y="503"/>
                  </a:cubicBezTo>
                  <a:close/>
                </a:path>
              </a:pathLst>
            </a:custGeom>
            <a:solidFill>
              <a:srgbClr val="562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11" name="Freeform 122">
              <a:extLst>
                <a:ext uri="{FF2B5EF4-FFF2-40B4-BE49-F238E27FC236}">
                  <a16:creationId xmlns:a16="http://schemas.microsoft.com/office/drawing/2014/main" id="{E6D9F374-B0E0-482B-B409-5136082C3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0" y="6573838"/>
              <a:ext cx="79375" cy="161925"/>
            </a:xfrm>
            <a:custGeom>
              <a:avLst/>
              <a:gdLst>
                <a:gd name="T0" fmla="*/ 57 w 104"/>
                <a:gd name="T1" fmla="*/ 212 h 214"/>
                <a:gd name="T2" fmla="*/ 7 w 104"/>
                <a:gd name="T3" fmla="*/ 190 h 214"/>
                <a:gd name="T4" fmla="*/ 38 w 104"/>
                <a:gd name="T5" fmla="*/ 5 h 214"/>
                <a:gd name="T6" fmla="*/ 45 w 104"/>
                <a:gd name="T7" fmla="*/ 1 h 214"/>
                <a:gd name="T8" fmla="*/ 49 w 104"/>
                <a:gd name="T9" fmla="*/ 8 h 214"/>
                <a:gd name="T10" fmla="*/ 17 w 104"/>
                <a:gd name="T11" fmla="*/ 185 h 214"/>
                <a:gd name="T12" fmla="*/ 96 w 104"/>
                <a:gd name="T13" fmla="*/ 195 h 214"/>
                <a:gd name="T14" fmla="*/ 103 w 104"/>
                <a:gd name="T15" fmla="*/ 198 h 214"/>
                <a:gd name="T16" fmla="*/ 100 w 104"/>
                <a:gd name="T17" fmla="*/ 205 h 214"/>
                <a:gd name="T18" fmla="*/ 57 w 104"/>
                <a:gd name="T19" fmla="*/ 21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14">
                  <a:moveTo>
                    <a:pt x="57" y="212"/>
                  </a:moveTo>
                  <a:cubicBezTo>
                    <a:pt x="38" y="212"/>
                    <a:pt x="18" y="207"/>
                    <a:pt x="7" y="190"/>
                  </a:cubicBezTo>
                  <a:cubicBezTo>
                    <a:pt x="0" y="179"/>
                    <a:pt x="24" y="70"/>
                    <a:pt x="38" y="5"/>
                  </a:cubicBezTo>
                  <a:cubicBezTo>
                    <a:pt x="39" y="2"/>
                    <a:pt x="42" y="0"/>
                    <a:pt x="45" y="1"/>
                  </a:cubicBezTo>
                  <a:cubicBezTo>
                    <a:pt x="48" y="2"/>
                    <a:pt x="50" y="5"/>
                    <a:pt x="49" y="8"/>
                  </a:cubicBezTo>
                  <a:cubicBezTo>
                    <a:pt x="31" y="86"/>
                    <a:pt x="14" y="175"/>
                    <a:pt x="17" y="185"/>
                  </a:cubicBezTo>
                  <a:cubicBezTo>
                    <a:pt x="35" y="214"/>
                    <a:pt x="96" y="195"/>
                    <a:pt x="96" y="195"/>
                  </a:cubicBezTo>
                  <a:cubicBezTo>
                    <a:pt x="99" y="194"/>
                    <a:pt x="102" y="195"/>
                    <a:pt x="103" y="198"/>
                  </a:cubicBezTo>
                  <a:cubicBezTo>
                    <a:pt x="104" y="201"/>
                    <a:pt x="103" y="205"/>
                    <a:pt x="100" y="205"/>
                  </a:cubicBezTo>
                  <a:cubicBezTo>
                    <a:pt x="98" y="206"/>
                    <a:pt x="79" y="212"/>
                    <a:pt x="57" y="212"/>
                  </a:cubicBezTo>
                  <a:close/>
                </a:path>
              </a:pathLst>
            </a:custGeom>
            <a:solidFill>
              <a:srgbClr val="562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241" name="Freeform 29">
            <a:extLst>
              <a:ext uri="{FF2B5EF4-FFF2-40B4-BE49-F238E27FC236}">
                <a16:creationId xmlns:a16="http://schemas.microsoft.com/office/drawing/2014/main" id="{820EF465-5347-40B6-80D5-41F53518D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934" y="7583424"/>
            <a:ext cx="1197147" cy="1056059"/>
          </a:xfrm>
          <a:custGeom>
            <a:avLst/>
            <a:gdLst>
              <a:gd name="connsiteX0" fmla="*/ 19310 w 547382"/>
              <a:gd name="connsiteY0" fmla="*/ 418296 h 482871"/>
              <a:gd name="connsiteX1" fmla="*/ 14778 w 547382"/>
              <a:gd name="connsiteY1" fmla="*/ 421175 h 482871"/>
              <a:gd name="connsiteX2" fmla="*/ 15190 w 547382"/>
              <a:gd name="connsiteY2" fmla="*/ 425700 h 482871"/>
              <a:gd name="connsiteX3" fmla="*/ 26727 w 547382"/>
              <a:gd name="connsiteY3" fmla="*/ 440507 h 482871"/>
              <a:gd name="connsiteX4" fmla="*/ 85650 w 547382"/>
              <a:gd name="connsiteY4" fmla="*/ 468475 h 482871"/>
              <a:gd name="connsiteX5" fmla="*/ 461438 w 547382"/>
              <a:gd name="connsiteY5" fmla="*/ 468475 h 482871"/>
              <a:gd name="connsiteX6" fmla="*/ 520361 w 547382"/>
              <a:gd name="connsiteY6" fmla="*/ 440507 h 482871"/>
              <a:gd name="connsiteX7" fmla="*/ 532310 w 547382"/>
              <a:gd name="connsiteY7" fmla="*/ 425700 h 482871"/>
              <a:gd name="connsiteX8" fmla="*/ 532722 w 547382"/>
              <a:gd name="connsiteY8" fmla="*/ 421175 h 482871"/>
              <a:gd name="connsiteX9" fmla="*/ 527778 w 547382"/>
              <a:gd name="connsiteY9" fmla="*/ 418296 h 482871"/>
              <a:gd name="connsiteX10" fmla="*/ 315573 w 547382"/>
              <a:gd name="connsiteY10" fmla="*/ 418296 h 482871"/>
              <a:gd name="connsiteX11" fmla="*/ 299091 w 547382"/>
              <a:gd name="connsiteY11" fmla="*/ 428579 h 482871"/>
              <a:gd name="connsiteX12" fmla="*/ 273544 w 547382"/>
              <a:gd name="connsiteY12" fmla="*/ 444620 h 482871"/>
              <a:gd name="connsiteX13" fmla="*/ 247997 w 547382"/>
              <a:gd name="connsiteY13" fmla="*/ 428579 h 482871"/>
              <a:gd name="connsiteX14" fmla="*/ 231515 w 547382"/>
              <a:gd name="connsiteY14" fmla="*/ 418296 h 482871"/>
              <a:gd name="connsiteX15" fmla="*/ 251366 w 547382"/>
              <a:gd name="connsiteY15" fmla="*/ 319765 h 482871"/>
              <a:gd name="connsiteX16" fmla="*/ 372443 w 547382"/>
              <a:gd name="connsiteY16" fmla="*/ 319765 h 482871"/>
              <a:gd name="connsiteX17" fmla="*/ 379831 w 547382"/>
              <a:gd name="connsiteY17" fmla="*/ 327032 h 482871"/>
              <a:gd name="connsiteX18" fmla="*/ 372443 w 547382"/>
              <a:gd name="connsiteY18" fmla="*/ 333895 h 482871"/>
              <a:gd name="connsiteX19" fmla="*/ 251366 w 547382"/>
              <a:gd name="connsiteY19" fmla="*/ 333895 h 482871"/>
              <a:gd name="connsiteX20" fmla="*/ 243978 w 547382"/>
              <a:gd name="connsiteY20" fmla="*/ 327032 h 482871"/>
              <a:gd name="connsiteX21" fmla="*/ 251366 w 547382"/>
              <a:gd name="connsiteY21" fmla="*/ 319765 h 482871"/>
              <a:gd name="connsiteX22" fmla="*/ 267757 w 547382"/>
              <a:gd name="connsiteY22" fmla="*/ 288879 h 482871"/>
              <a:gd name="connsiteX23" fmla="*/ 374216 w 547382"/>
              <a:gd name="connsiteY23" fmla="*/ 288879 h 482871"/>
              <a:gd name="connsiteX24" fmla="*/ 381643 w 547382"/>
              <a:gd name="connsiteY24" fmla="*/ 295938 h 482871"/>
              <a:gd name="connsiteX25" fmla="*/ 374216 w 547382"/>
              <a:gd name="connsiteY25" fmla="*/ 302998 h 482871"/>
              <a:gd name="connsiteX26" fmla="*/ 267757 w 547382"/>
              <a:gd name="connsiteY26" fmla="*/ 302998 h 482871"/>
              <a:gd name="connsiteX27" fmla="*/ 260330 w 547382"/>
              <a:gd name="connsiteY27" fmla="*/ 295938 h 482871"/>
              <a:gd name="connsiteX28" fmla="*/ 267757 w 547382"/>
              <a:gd name="connsiteY28" fmla="*/ 288879 h 482871"/>
              <a:gd name="connsiteX29" fmla="*/ 170555 w 547382"/>
              <a:gd name="connsiteY29" fmla="*/ 275450 h 482871"/>
              <a:gd name="connsiteX30" fmla="*/ 180438 w 547382"/>
              <a:gd name="connsiteY30" fmla="*/ 275450 h 482871"/>
              <a:gd name="connsiteX31" fmla="*/ 198146 w 547382"/>
              <a:gd name="connsiteY31" fmla="*/ 292980 h 482871"/>
              <a:gd name="connsiteX32" fmla="*/ 215854 w 547382"/>
              <a:gd name="connsiteY32" fmla="*/ 275450 h 482871"/>
              <a:gd name="connsiteX33" fmla="*/ 225738 w 547382"/>
              <a:gd name="connsiteY33" fmla="*/ 275450 h 482871"/>
              <a:gd name="connsiteX34" fmla="*/ 225738 w 547382"/>
              <a:gd name="connsiteY34" fmla="*/ 285467 h 482871"/>
              <a:gd name="connsiteX35" fmla="*/ 208030 w 547382"/>
              <a:gd name="connsiteY35" fmla="*/ 303415 h 482871"/>
              <a:gd name="connsiteX36" fmla="*/ 225738 w 547382"/>
              <a:gd name="connsiteY36" fmla="*/ 321362 h 482871"/>
              <a:gd name="connsiteX37" fmla="*/ 225738 w 547382"/>
              <a:gd name="connsiteY37" fmla="*/ 331797 h 482871"/>
              <a:gd name="connsiteX38" fmla="*/ 220796 w 547382"/>
              <a:gd name="connsiteY38" fmla="*/ 333884 h 482871"/>
              <a:gd name="connsiteX39" fmla="*/ 215854 w 547382"/>
              <a:gd name="connsiteY39" fmla="*/ 331797 h 482871"/>
              <a:gd name="connsiteX40" fmla="*/ 198146 w 547382"/>
              <a:gd name="connsiteY40" fmla="*/ 313849 h 482871"/>
              <a:gd name="connsiteX41" fmla="*/ 180438 w 547382"/>
              <a:gd name="connsiteY41" fmla="*/ 331797 h 482871"/>
              <a:gd name="connsiteX42" fmla="*/ 175497 w 547382"/>
              <a:gd name="connsiteY42" fmla="*/ 333884 h 482871"/>
              <a:gd name="connsiteX43" fmla="*/ 170555 w 547382"/>
              <a:gd name="connsiteY43" fmla="*/ 331797 h 482871"/>
              <a:gd name="connsiteX44" fmla="*/ 170555 w 547382"/>
              <a:gd name="connsiteY44" fmla="*/ 321362 h 482871"/>
              <a:gd name="connsiteX45" fmla="*/ 188263 w 547382"/>
              <a:gd name="connsiteY45" fmla="*/ 303415 h 482871"/>
              <a:gd name="connsiteX46" fmla="*/ 170555 w 547382"/>
              <a:gd name="connsiteY46" fmla="*/ 285467 h 482871"/>
              <a:gd name="connsiteX47" fmla="*/ 170555 w 547382"/>
              <a:gd name="connsiteY47" fmla="*/ 275450 h 482871"/>
              <a:gd name="connsiteX48" fmla="*/ 175151 w 547382"/>
              <a:gd name="connsiteY48" fmla="*/ 227106 h 482871"/>
              <a:gd name="connsiteX49" fmla="*/ 267386 w 547382"/>
              <a:gd name="connsiteY49" fmla="*/ 227106 h 482871"/>
              <a:gd name="connsiteX50" fmla="*/ 274450 w 547382"/>
              <a:gd name="connsiteY50" fmla="*/ 234176 h 482871"/>
              <a:gd name="connsiteX51" fmla="*/ 267386 w 547382"/>
              <a:gd name="connsiteY51" fmla="*/ 241247 h 482871"/>
              <a:gd name="connsiteX52" fmla="*/ 175151 w 547382"/>
              <a:gd name="connsiteY52" fmla="*/ 241247 h 482871"/>
              <a:gd name="connsiteX53" fmla="*/ 167672 w 547382"/>
              <a:gd name="connsiteY53" fmla="*/ 234176 h 482871"/>
              <a:gd name="connsiteX54" fmla="*/ 175151 w 547382"/>
              <a:gd name="connsiteY54" fmla="*/ 227106 h 482871"/>
              <a:gd name="connsiteX55" fmla="*/ 367523 w 547382"/>
              <a:gd name="connsiteY55" fmla="*/ 199141 h 482871"/>
              <a:gd name="connsiteX56" fmla="*/ 377369 w 547382"/>
              <a:gd name="connsiteY56" fmla="*/ 199141 h 482871"/>
              <a:gd name="connsiteX57" fmla="*/ 377369 w 547382"/>
              <a:gd name="connsiteY57" fmla="*/ 209158 h 482871"/>
              <a:gd name="connsiteX58" fmla="*/ 331832 w 547382"/>
              <a:gd name="connsiteY58" fmla="*/ 255488 h 482871"/>
              <a:gd name="connsiteX59" fmla="*/ 327319 w 547382"/>
              <a:gd name="connsiteY59" fmla="*/ 257574 h 482871"/>
              <a:gd name="connsiteX60" fmla="*/ 321986 w 547382"/>
              <a:gd name="connsiteY60" fmla="*/ 255488 h 482871"/>
              <a:gd name="connsiteX61" fmla="*/ 306397 w 547382"/>
              <a:gd name="connsiteY61" fmla="*/ 239627 h 482871"/>
              <a:gd name="connsiteX62" fmla="*/ 306397 w 547382"/>
              <a:gd name="connsiteY62" fmla="*/ 229610 h 482871"/>
              <a:gd name="connsiteX63" fmla="*/ 316653 w 547382"/>
              <a:gd name="connsiteY63" fmla="*/ 229610 h 482871"/>
              <a:gd name="connsiteX64" fmla="*/ 327319 w 547382"/>
              <a:gd name="connsiteY64" fmla="*/ 240044 h 482871"/>
              <a:gd name="connsiteX65" fmla="*/ 175060 w 547382"/>
              <a:gd name="connsiteY65" fmla="*/ 198037 h 482871"/>
              <a:gd name="connsiteX66" fmla="*/ 296137 w 547382"/>
              <a:gd name="connsiteY66" fmla="*/ 198037 h 482871"/>
              <a:gd name="connsiteX67" fmla="*/ 303525 w 547382"/>
              <a:gd name="connsiteY67" fmla="*/ 205096 h 482871"/>
              <a:gd name="connsiteX68" fmla="*/ 296137 w 547382"/>
              <a:gd name="connsiteY68" fmla="*/ 212156 h 482871"/>
              <a:gd name="connsiteX69" fmla="*/ 175060 w 547382"/>
              <a:gd name="connsiteY69" fmla="*/ 212156 h 482871"/>
              <a:gd name="connsiteX70" fmla="*/ 167672 w 547382"/>
              <a:gd name="connsiteY70" fmla="*/ 205096 h 482871"/>
              <a:gd name="connsiteX71" fmla="*/ 175060 w 547382"/>
              <a:gd name="connsiteY71" fmla="*/ 198037 h 482871"/>
              <a:gd name="connsiteX72" fmla="*/ 251366 w 547382"/>
              <a:gd name="connsiteY72" fmla="*/ 150798 h 482871"/>
              <a:gd name="connsiteX73" fmla="*/ 372443 w 547382"/>
              <a:gd name="connsiteY73" fmla="*/ 150798 h 482871"/>
              <a:gd name="connsiteX74" fmla="*/ 379831 w 547382"/>
              <a:gd name="connsiteY74" fmla="*/ 157661 h 482871"/>
              <a:gd name="connsiteX75" fmla="*/ 372443 w 547382"/>
              <a:gd name="connsiteY75" fmla="*/ 164928 h 482871"/>
              <a:gd name="connsiteX76" fmla="*/ 251366 w 547382"/>
              <a:gd name="connsiteY76" fmla="*/ 164928 h 482871"/>
              <a:gd name="connsiteX77" fmla="*/ 243978 w 547382"/>
              <a:gd name="connsiteY77" fmla="*/ 157661 h 482871"/>
              <a:gd name="connsiteX78" fmla="*/ 251366 w 547382"/>
              <a:gd name="connsiteY78" fmla="*/ 150798 h 482871"/>
              <a:gd name="connsiteX79" fmla="*/ 101720 w 547382"/>
              <a:gd name="connsiteY79" fmla="*/ 146424 h 482871"/>
              <a:gd name="connsiteX80" fmla="*/ 63399 w 547382"/>
              <a:gd name="connsiteY80" fmla="*/ 183030 h 482871"/>
              <a:gd name="connsiteX81" fmla="*/ 63399 w 547382"/>
              <a:gd name="connsiteY81" fmla="*/ 403901 h 482871"/>
              <a:gd name="connsiteX82" fmla="*/ 231515 w 547382"/>
              <a:gd name="connsiteY82" fmla="*/ 403901 h 482871"/>
              <a:gd name="connsiteX83" fmla="*/ 261595 w 547382"/>
              <a:gd name="connsiteY83" fmla="*/ 422820 h 482871"/>
              <a:gd name="connsiteX84" fmla="*/ 273544 w 547382"/>
              <a:gd name="connsiteY84" fmla="*/ 430635 h 482871"/>
              <a:gd name="connsiteX85" fmla="*/ 285905 w 547382"/>
              <a:gd name="connsiteY85" fmla="*/ 422820 h 482871"/>
              <a:gd name="connsiteX86" fmla="*/ 315573 w 547382"/>
              <a:gd name="connsiteY86" fmla="*/ 403901 h 482871"/>
              <a:gd name="connsiteX87" fmla="*/ 484513 w 547382"/>
              <a:gd name="connsiteY87" fmla="*/ 403901 h 482871"/>
              <a:gd name="connsiteX88" fmla="*/ 484513 w 547382"/>
              <a:gd name="connsiteY88" fmla="*/ 183030 h 482871"/>
              <a:gd name="connsiteX89" fmla="*/ 447840 w 547382"/>
              <a:gd name="connsiteY89" fmla="*/ 146424 h 482871"/>
              <a:gd name="connsiteX90" fmla="*/ 425178 w 547382"/>
              <a:gd name="connsiteY90" fmla="*/ 146424 h 482871"/>
              <a:gd name="connsiteX91" fmla="*/ 425178 w 547382"/>
              <a:gd name="connsiteY91" fmla="*/ 357012 h 482871"/>
              <a:gd name="connsiteX92" fmla="*/ 403339 w 547382"/>
              <a:gd name="connsiteY92" fmla="*/ 379222 h 482871"/>
              <a:gd name="connsiteX93" fmla="*/ 144161 w 547382"/>
              <a:gd name="connsiteY93" fmla="*/ 379222 h 482871"/>
              <a:gd name="connsiteX94" fmla="*/ 121498 w 547382"/>
              <a:gd name="connsiteY94" fmla="*/ 357012 h 482871"/>
              <a:gd name="connsiteX95" fmla="*/ 121498 w 547382"/>
              <a:gd name="connsiteY95" fmla="*/ 146424 h 482871"/>
              <a:gd name="connsiteX96" fmla="*/ 181947 w 547382"/>
              <a:gd name="connsiteY96" fmla="*/ 135691 h 482871"/>
              <a:gd name="connsiteX97" fmla="*/ 181947 w 547382"/>
              <a:gd name="connsiteY97" fmla="*/ 166900 h 482871"/>
              <a:gd name="connsiteX98" fmla="*/ 212944 w 547382"/>
              <a:gd name="connsiteY98" fmla="*/ 166900 h 482871"/>
              <a:gd name="connsiteX99" fmla="*/ 212944 w 547382"/>
              <a:gd name="connsiteY99" fmla="*/ 135691 h 482871"/>
              <a:gd name="connsiteX100" fmla="*/ 175013 w 547382"/>
              <a:gd name="connsiteY100" fmla="*/ 121729 h 482871"/>
              <a:gd name="connsiteX101" fmla="*/ 219878 w 547382"/>
              <a:gd name="connsiteY101" fmla="*/ 121729 h 482871"/>
              <a:gd name="connsiteX102" fmla="*/ 227219 w 547382"/>
              <a:gd name="connsiteY102" fmla="*/ 128710 h 482871"/>
              <a:gd name="connsiteX103" fmla="*/ 227219 w 547382"/>
              <a:gd name="connsiteY103" fmla="*/ 174292 h 482871"/>
              <a:gd name="connsiteX104" fmla="*/ 219878 w 547382"/>
              <a:gd name="connsiteY104" fmla="*/ 181273 h 482871"/>
              <a:gd name="connsiteX105" fmla="*/ 175013 w 547382"/>
              <a:gd name="connsiteY105" fmla="*/ 181273 h 482871"/>
              <a:gd name="connsiteX106" fmla="*/ 167672 w 547382"/>
              <a:gd name="connsiteY106" fmla="*/ 174292 h 482871"/>
              <a:gd name="connsiteX107" fmla="*/ 167672 w 547382"/>
              <a:gd name="connsiteY107" fmla="*/ 128710 h 482871"/>
              <a:gd name="connsiteX108" fmla="*/ 175013 w 547382"/>
              <a:gd name="connsiteY108" fmla="*/ 121729 h 482871"/>
              <a:gd name="connsiteX109" fmla="*/ 267757 w 547382"/>
              <a:gd name="connsiteY109" fmla="*/ 121728 h 482871"/>
              <a:gd name="connsiteX110" fmla="*/ 374216 w 547382"/>
              <a:gd name="connsiteY110" fmla="*/ 121728 h 482871"/>
              <a:gd name="connsiteX111" fmla="*/ 381643 w 547382"/>
              <a:gd name="connsiteY111" fmla="*/ 128787 h 482871"/>
              <a:gd name="connsiteX112" fmla="*/ 374216 w 547382"/>
              <a:gd name="connsiteY112" fmla="*/ 135847 h 482871"/>
              <a:gd name="connsiteX113" fmla="*/ 267757 w 547382"/>
              <a:gd name="connsiteY113" fmla="*/ 135847 h 482871"/>
              <a:gd name="connsiteX114" fmla="*/ 260330 w 547382"/>
              <a:gd name="connsiteY114" fmla="*/ 128787 h 482871"/>
              <a:gd name="connsiteX115" fmla="*/ 267757 w 547382"/>
              <a:gd name="connsiteY115" fmla="*/ 121728 h 482871"/>
              <a:gd name="connsiteX116" fmla="*/ 175060 w 547382"/>
              <a:gd name="connsiteY116" fmla="*/ 76307 h 482871"/>
              <a:gd name="connsiteX117" fmla="*/ 296137 w 547382"/>
              <a:gd name="connsiteY117" fmla="*/ 76307 h 482871"/>
              <a:gd name="connsiteX118" fmla="*/ 303525 w 547382"/>
              <a:gd name="connsiteY118" fmla="*/ 83574 h 482871"/>
              <a:gd name="connsiteX119" fmla="*/ 296137 w 547382"/>
              <a:gd name="connsiteY119" fmla="*/ 90437 h 482871"/>
              <a:gd name="connsiteX120" fmla="*/ 175060 w 547382"/>
              <a:gd name="connsiteY120" fmla="*/ 90437 h 482871"/>
              <a:gd name="connsiteX121" fmla="*/ 167672 w 547382"/>
              <a:gd name="connsiteY121" fmla="*/ 83574 h 482871"/>
              <a:gd name="connsiteX122" fmla="*/ 175060 w 547382"/>
              <a:gd name="connsiteY122" fmla="*/ 76307 h 482871"/>
              <a:gd name="connsiteX123" fmla="*/ 334559 w 547382"/>
              <a:gd name="connsiteY123" fmla="*/ 59384 h 482871"/>
              <a:gd name="connsiteX124" fmla="*/ 334559 w 547382"/>
              <a:gd name="connsiteY124" fmla="*/ 90593 h 482871"/>
              <a:gd name="connsiteX125" fmla="*/ 365556 w 547382"/>
              <a:gd name="connsiteY125" fmla="*/ 90593 h 482871"/>
              <a:gd name="connsiteX126" fmla="*/ 365556 w 547382"/>
              <a:gd name="connsiteY126" fmla="*/ 59384 h 482871"/>
              <a:gd name="connsiteX127" fmla="*/ 327625 w 547382"/>
              <a:gd name="connsiteY127" fmla="*/ 45422 h 482871"/>
              <a:gd name="connsiteX128" fmla="*/ 372490 w 547382"/>
              <a:gd name="connsiteY128" fmla="*/ 45422 h 482871"/>
              <a:gd name="connsiteX129" fmla="*/ 379831 w 547382"/>
              <a:gd name="connsiteY129" fmla="*/ 52403 h 482871"/>
              <a:gd name="connsiteX130" fmla="*/ 379831 w 547382"/>
              <a:gd name="connsiteY130" fmla="*/ 97985 h 482871"/>
              <a:gd name="connsiteX131" fmla="*/ 372490 w 547382"/>
              <a:gd name="connsiteY131" fmla="*/ 104966 h 482871"/>
              <a:gd name="connsiteX132" fmla="*/ 327625 w 547382"/>
              <a:gd name="connsiteY132" fmla="*/ 104966 h 482871"/>
              <a:gd name="connsiteX133" fmla="*/ 320284 w 547382"/>
              <a:gd name="connsiteY133" fmla="*/ 97985 h 482871"/>
              <a:gd name="connsiteX134" fmla="*/ 320284 w 547382"/>
              <a:gd name="connsiteY134" fmla="*/ 52403 h 482871"/>
              <a:gd name="connsiteX135" fmla="*/ 327625 w 547382"/>
              <a:gd name="connsiteY135" fmla="*/ 45422 h 482871"/>
              <a:gd name="connsiteX136" fmla="*/ 175099 w 547382"/>
              <a:gd name="connsiteY136" fmla="*/ 45421 h 482871"/>
              <a:gd name="connsiteX137" fmla="*/ 281972 w 547382"/>
              <a:gd name="connsiteY137" fmla="*/ 45421 h 482871"/>
              <a:gd name="connsiteX138" fmla="*/ 288986 w 547382"/>
              <a:gd name="connsiteY138" fmla="*/ 52480 h 482871"/>
              <a:gd name="connsiteX139" fmla="*/ 281972 w 547382"/>
              <a:gd name="connsiteY139" fmla="*/ 59540 h 482871"/>
              <a:gd name="connsiteX140" fmla="*/ 175099 w 547382"/>
              <a:gd name="connsiteY140" fmla="*/ 59540 h 482871"/>
              <a:gd name="connsiteX141" fmla="*/ 167672 w 547382"/>
              <a:gd name="connsiteY141" fmla="*/ 52480 h 482871"/>
              <a:gd name="connsiteX142" fmla="*/ 175099 w 547382"/>
              <a:gd name="connsiteY142" fmla="*/ 45421 h 482871"/>
              <a:gd name="connsiteX143" fmla="*/ 144161 w 547382"/>
              <a:gd name="connsiteY143" fmla="*/ 13984 h 482871"/>
              <a:gd name="connsiteX144" fmla="*/ 135920 w 547382"/>
              <a:gd name="connsiteY144" fmla="*/ 21799 h 482871"/>
              <a:gd name="connsiteX145" fmla="*/ 135920 w 547382"/>
              <a:gd name="connsiteY145" fmla="*/ 357012 h 482871"/>
              <a:gd name="connsiteX146" fmla="*/ 144161 w 547382"/>
              <a:gd name="connsiteY146" fmla="*/ 364827 h 482871"/>
              <a:gd name="connsiteX147" fmla="*/ 403339 w 547382"/>
              <a:gd name="connsiteY147" fmla="*/ 364827 h 482871"/>
              <a:gd name="connsiteX148" fmla="*/ 411168 w 547382"/>
              <a:gd name="connsiteY148" fmla="*/ 357012 h 482871"/>
              <a:gd name="connsiteX149" fmla="*/ 411168 w 547382"/>
              <a:gd name="connsiteY149" fmla="*/ 21799 h 482871"/>
              <a:gd name="connsiteX150" fmla="*/ 403339 w 547382"/>
              <a:gd name="connsiteY150" fmla="*/ 13984 h 482871"/>
              <a:gd name="connsiteX151" fmla="*/ 144161 w 547382"/>
              <a:gd name="connsiteY151" fmla="*/ 0 h 482871"/>
              <a:gd name="connsiteX152" fmla="*/ 403339 w 547382"/>
              <a:gd name="connsiteY152" fmla="*/ 0 h 482871"/>
              <a:gd name="connsiteX153" fmla="*/ 425178 w 547382"/>
              <a:gd name="connsiteY153" fmla="*/ 21799 h 482871"/>
              <a:gd name="connsiteX154" fmla="*/ 425178 w 547382"/>
              <a:gd name="connsiteY154" fmla="*/ 132440 h 482871"/>
              <a:gd name="connsiteX155" fmla="*/ 447840 w 547382"/>
              <a:gd name="connsiteY155" fmla="*/ 132440 h 482871"/>
              <a:gd name="connsiteX156" fmla="*/ 498934 w 547382"/>
              <a:gd name="connsiteY156" fmla="*/ 183030 h 482871"/>
              <a:gd name="connsiteX157" fmla="*/ 498934 w 547382"/>
              <a:gd name="connsiteY157" fmla="*/ 403901 h 482871"/>
              <a:gd name="connsiteX158" fmla="*/ 527778 w 547382"/>
              <a:gd name="connsiteY158" fmla="*/ 403901 h 482871"/>
              <a:gd name="connsiteX159" fmla="*/ 545496 w 547382"/>
              <a:gd name="connsiteY159" fmla="*/ 415006 h 482871"/>
              <a:gd name="connsiteX160" fmla="*/ 543435 w 547382"/>
              <a:gd name="connsiteY160" fmla="*/ 434337 h 482871"/>
              <a:gd name="connsiteX161" fmla="*/ 531486 w 547382"/>
              <a:gd name="connsiteY161" fmla="*/ 449555 h 482871"/>
              <a:gd name="connsiteX162" fmla="*/ 461438 w 547382"/>
              <a:gd name="connsiteY162" fmla="*/ 482871 h 482871"/>
              <a:gd name="connsiteX163" fmla="*/ 85650 w 547382"/>
              <a:gd name="connsiteY163" fmla="*/ 482871 h 482871"/>
              <a:gd name="connsiteX164" fmla="*/ 15602 w 547382"/>
              <a:gd name="connsiteY164" fmla="*/ 449555 h 482871"/>
              <a:gd name="connsiteX165" fmla="*/ 4065 w 547382"/>
              <a:gd name="connsiteY165" fmla="*/ 434337 h 482871"/>
              <a:gd name="connsiteX166" fmla="*/ 2004 w 547382"/>
              <a:gd name="connsiteY166" fmla="*/ 415006 h 482871"/>
              <a:gd name="connsiteX167" fmla="*/ 19310 w 547382"/>
              <a:gd name="connsiteY167" fmla="*/ 403901 h 482871"/>
              <a:gd name="connsiteX168" fmla="*/ 49390 w 547382"/>
              <a:gd name="connsiteY168" fmla="*/ 403901 h 482871"/>
              <a:gd name="connsiteX169" fmla="*/ 49390 w 547382"/>
              <a:gd name="connsiteY169" fmla="*/ 183030 h 482871"/>
              <a:gd name="connsiteX170" fmla="*/ 101720 w 547382"/>
              <a:gd name="connsiteY170" fmla="*/ 132440 h 482871"/>
              <a:gd name="connsiteX171" fmla="*/ 121498 w 547382"/>
              <a:gd name="connsiteY171" fmla="*/ 132440 h 482871"/>
              <a:gd name="connsiteX172" fmla="*/ 121498 w 547382"/>
              <a:gd name="connsiteY172" fmla="*/ 21799 h 482871"/>
              <a:gd name="connsiteX173" fmla="*/ 144161 w 547382"/>
              <a:gd name="connsiteY173" fmla="*/ 0 h 4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7382" h="482871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42" name="Freeform 43">
            <a:extLst>
              <a:ext uri="{FF2B5EF4-FFF2-40B4-BE49-F238E27FC236}">
                <a16:creationId xmlns:a16="http://schemas.microsoft.com/office/drawing/2014/main" id="{88846F11-EEA7-449C-AAE0-2310CBAB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" y="10308211"/>
            <a:ext cx="1173479" cy="952978"/>
          </a:xfrm>
          <a:custGeom>
            <a:avLst/>
            <a:gdLst>
              <a:gd name="connsiteX0" fmla="*/ 19311 w 547616"/>
              <a:gd name="connsiteY0" fmla="*/ 380128 h 444717"/>
              <a:gd name="connsiteX1" fmla="*/ 14779 w 547616"/>
              <a:gd name="connsiteY1" fmla="*/ 383008 h 444717"/>
              <a:gd name="connsiteX2" fmla="*/ 15603 w 547616"/>
              <a:gd name="connsiteY2" fmla="*/ 387122 h 444717"/>
              <a:gd name="connsiteX3" fmla="*/ 27140 w 547616"/>
              <a:gd name="connsiteY3" fmla="*/ 402343 h 444717"/>
              <a:gd name="connsiteX4" fmla="*/ 86063 w 547616"/>
              <a:gd name="connsiteY4" fmla="*/ 430318 h 444717"/>
              <a:gd name="connsiteX5" fmla="*/ 461851 w 547616"/>
              <a:gd name="connsiteY5" fmla="*/ 430318 h 444717"/>
              <a:gd name="connsiteX6" fmla="*/ 520774 w 547616"/>
              <a:gd name="connsiteY6" fmla="*/ 402343 h 444717"/>
              <a:gd name="connsiteX7" fmla="*/ 532311 w 547616"/>
              <a:gd name="connsiteY7" fmla="*/ 387122 h 444717"/>
              <a:gd name="connsiteX8" fmla="*/ 533135 w 547616"/>
              <a:gd name="connsiteY8" fmla="*/ 383008 h 444717"/>
              <a:gd name="connsiteX9" fmla="*/ 528191 w 547616"/>
              <a:gd name="connsiteY9" fmla="*/ 380128 h 444717"/>
              <a:gd name="connsiteX10" fmla="*/ 315574 w 547616"/>
              <a:gd name="connsiteY10" fmla="*/ 380128 h 444717"/>
              <a:gd name="connsiteX11" fmla="*/ 299504 w 547616"/>
              <a:gd name="connsiteY11" fmla="*/ 390001 h 444717"/>
              <a:gd name="connsiteX12" fmla="*/ 273957 w 547616"/>
              <a:gd name="connsiteY12" fmla="*/ 406457 h 444717"/>
              <a:gd name="connsiteX13" fmla="*/ 248410 w 547616"/>
              <a:gd name="connsiteY13" fmla="*/ 390001 h 444717"/>
              <a:gd name="connsiteX14" fmla="*/ 231928 w 547616"/>
              <a:gd name="connsiteY14" fmla="*/ 380128 h 444717"/>
              <a:gd name="connsiteX15" fmla="*/ 377381 w 547616"/>
              <a:gd name="connsiteY15" fmla="*/ 281805 h 444717"/>
              <a:gd name="connsiteX16" fmla="*/ 377381 w 547616"/>
              <a:gd name="connsiteY16" fmla="*/ 301140 h 444717"/>
              <a:gd name="connsiteX17" fmla="*/ 396335 w 547616"/>
              <a:gd name="connsiteY17" fmla="*/ 319653 h 444717"/>
              <a:gd name="connsiteX18" fmla="*/ 413641 w 547616"/>
              <a:gd name="connsiteY18" fmla="*/ 319653 h 444717"/>
              <a:gd name="connsiteX19" fmla="*/ 432596 w 547616"/>
              <a:gd name="connsiteY19" fmla="*/ 301140 h 444717"/>
              <a:gd name="connsiteX20" fmla="*/ 432596 w 547616"/>
              <a:gd name="connsiteY20" fmla="*/ 281805 h 444717"/>
              <a:gd name="connsiteX21" fmla="*/ 263350 w 547616"/>
              <a:gd name="connsiteY21" fmla="*/ 236227 h 444717"/>
              <a:gd name="connsiteX22" fmla="*/ 226448 w 547616"/>
              <a:gd name="connsiteY22" fmla="*/ 286191 h 444717"/>
              <a:gd name="connsiteX23" fmla="*/ 226858 w 547616"/>
              <a:gd name="connsiteY23" fmla="*/ 287023 h 444717"/>
              <a:gd name="connsiteX24" fmla="*/ 300662 w 547616"/>
              <a:gd name="connsiteY24" fmla="*/ 287023 h 444717"/>
              <a:gd name="connsiteX25" fmla="*/ 300662 w 547616"/>
              <a:gd name="connsiteY25" fmla="*/ 286191 h 444717"/>
              <a:gd name="connsiteX26" fmla="*/ 264170 w 547616"/>
              <a:gd name="connsiteY26" fmla="*/ 236227 h 444717"/>
              <a:gd name="connsiteX27" fmla="*/ 263760 w 547616"/>
              <a:gd name="connsiteY27" fmla="*/ 221654 h 444717"/>
              <a:gd name="connsiteX28" fmla="*/ 275241 w 547616"/>
              <a:gd name="connsiteY28" fmla="*/ 227900 h 444717"/>
              <a:gd name="connsiteX29" fmla="*/ 312143 w 547616"/>
              <a:gd name="connsiteY29" fmla="*/ 277863 h 444717"/>
              <a:gd name="connsiteX30" fmla="*/ 313783 w 547616"/>
              <a:gd name="connsiteY30" fmla="*/ 293269 h 444717"/>
              <a:gd name="connsiteX31" fmla="*/ 300662 w 547616"/>
              <a:gd name="connsiteY31" fmla="*/ 301180 h 444717"/>
              <a:gd name="connsiteX32" fmla="*/ 226858 w 547616"/>
              <a:gd name="connsiteY32" fmla="*/ 301180 h 444717"/>
              <a:gd name="connsiteX33" fmla="*/ 213737 w 547616"/>
              <a:gd name="connsiteY33" fmla="*/ 293269 h 444717"/>
              <a:gd name="connsiteX34" fmla="*/ 214967 w 547616"/>
              <a:gd name="connsiteY34" fmla="*/ 277863 h 444717"/>
              <a:gd name="connsiteX35" fmla="*/ 251869 w 547616"/>
              <a:gd name="connsiteY35" fmla="*/ 227900 h 444717"/>
              <a:gd name="connsiteX36" fmla="*/ 263760 w 547616"/>
              <a:gd name="connsiteY36" fmla="*/ 221654 h 444717"/>
              <a:gd name="connsiteX37" fmla="*/ 261184 w 547616"/>
              <a:gd name="connsiteY37" fmla="*/ 168671 h 444717"/>
              <a:gd name="connsiteX38" fmla="*/ 125208 w 547616"/>
              <a:gd name="connsiteY38" fmla="*/ 319653 h 444717"/>
              <a:gd name="connsiteX39" fmla="*/ 369140 w 547616"/>
              <a:gd name="connsiteY39" fmla="*/ 319653 h 444717"/>
              <a:gd name="connsiteX40" fmla="*/ 362959 w 547616"/>
              <a:gd name="connsiteY40" fmla="*/ 301140 h 444717"/>
              <a:gd name="connsiteX41" fmla="*/ 362959 w 547616"/>
              <a:gd name="connsiteY41" fmla="*/ 271520 h 444717"/>
              <a:gd name="connsiteX42" fmla="*/ 270249 w 547616"/>
              <a:gd name="connsiteY42" fmla="*/ 168671 h 444717"/>
              <a:gd name="connsiteX43" fmla="*/ 261184 w 547616"/>
              <a:gd name="connsiteY43" fmla="*/ 168671 h 444717"/>
              <a:gd name="connsiteX44" fmla="*/ 394567 w 547616"/>
              <a:gd name="connsiteY44" fmla="*/ 110826 h 444717"/>
              <a:gd name="connsiteX45" fmla="*/ 401627 w 547616"/>
              <a:gd name="connsiteY45" fmla="*/ 118232 h 444717"/>
              <a:gd name="connsiteX46" fmla="*/ 401627 w 547616"/>
              <a:gd name="connsiteY46" fmla="*/ 242906 h 444717"/>
              <a:gd name="connsiteX47" fmla="*/ 394567 w 547616"/>
              <a:gd name="connsiteY47" fmla="*/ 250313 h 444717"/>
              <a:gd name="connsiteX48" fmla="*/ 387508 w 547616"/>
              <a:gd name="connsiteY48" fmla="*/ 242906 h 444717"/>
              <a:gd name="connsiteX49" fmla="*/ 387508 w 547616"/>
              <a:gd name="connsiteY49" fmla="*/ 118232 h 444717"/>
              <a:gd name="connsiteX50" fmla="*/ 394567 w 547616"/>
              <a:gd name="connsiteY50" fmla="*/ 110826 h 444717"/>
              <a:gd name="connsiteX51" fmla="*/ 203497 w 547616"/>
              <a:gd name="connsiteY51" fmla="*/ 107785 h 444717"/>
              <a:gd name="connsiteX52" fmla="*/ 203497 w 547616"/>
              <a:gd name="connsiteY52" fmla="*/ 211456 h 444717"/>
              <a:gd name="connsiteX53" fmla="*/ 250882 w 547616"/>
              <a:gd name="connsiteY53" fmla="*/ 159209 h 444717"/>
              <a:gd name="connsiteX54" fmla="*/ 265716 w 547616"/>
              <a:gd name="connsiteY54" fmla="*/ 152216 h 444717"/>
              <a:gd name="connsiteX55" fmla="*/ 280962 w 547616"/>
              <a:gd name="connsiteY55" fmla="*/ 159209 h 444717"/>
              <a:gd name="connsiteX56" fmla="*/ 362959 w 547616"/>
              <a:gd name="connsiteY56" fmla="*/ 250539 h 444717"/>
              <a:gd name="connsiteX57" fmla="*/ 362959 w 547616"/>
              <a:gd name="connsiteY57" fmla="*/ 107785 h 444717"/>
              <a:gd name="connsiteX58" fmla="*/ 100485 w 547616"/>
              <a:gd name="connsiteY58" fmla="*/ 107785 h 444717"/>
              <a:gd name="connsiteX59" fmla="*/ 63813 w 547616"/>
              <a:gd name="connsiteY59" fmla="*/ 144811 h 444717"/>
              <a:gd name="connsiteX60" fmla="*/ 63813 w 547616"/>
              <a:gd name="connsiteY60" fmla="*/ 365729 h 444717"/>
              <a:gd name="connsiteX61" fmla="*/ 231928 w 547616"/>
              <a:gd name="connsiteY61" fmla="*/ 365729 h 444717"/>
              <a:gd name="connsiteX62" fmla="*/ 261596 w 547616"/>
              <a:gd name="connsiteY62" fmla="*/ 384242 h 444717"/>
              <a:gd name="connsiteX63" fmla="*/ 273957 w 547616"/>
              <a:gd name="connsiteY63" fmla="*/ 392058 h 444717"/>
              <a:gd name="connsiteX64" fmla="*/ 286319 w 547616"/>
              <a:gd name="connsiteY64" fmla="*/ 384242 h 444717"/>
              <a:gd name="connsiteX65" fmla="*/ 315574 w 547616"/>
              <a:gd name="connsiteY65" fmla="*/ 365729 h 444717"/>
              <a:gd name="connsiteX66" fmla="*/ 484926 w 547616"/>
              <a:gd name="connsiteY66" fmla="*/ 365729 h 444717"/>
              <a:gd name="connsiteX67" fmla="*/ 484926 w 547616"/>
              <a:gd name="connsiteY67" fmla="*/ 144811 h 444717"/>
              <a:gd name="connsiteX68" fmla="*/ 448253 w 547616"/>
              <a:gd name="connsiteY68" fmla="*/ 107785 h 444717"/>
              <a:gd name="connsiteX69" fmla="*/ 447017 w 547616"/>
              <a:gd name="connsiteY69" fmla="*/ 107785 h 444717"/>
              <a:gd name="connsiteX70" fmla="*/ 447017 w 547616"/>
              <a:gd name="connsiteY70" fmla="*/ 301140 h 444717"/>
              <a:gd name="connsiteX71" fmla="*/ 413641 w 547616"/>
              <a:gd name="connsiteY71" fmla="*/ 334052 h 444717"/>
              <a:gd name="connsiteX72" fmla="*/ 396335 w 547616"/>
              <a:gd name="connsiteY72" fmla="*/ 334052 h 444717"/>
              <a:gd name="connsiteX73" fmla="*/ 108726 w 547616"/>
              <a:gd name="connsiteY73" fmla="*/ 334052 h 444717"/>
              <a:gd name="connsiteX74" fmla="*/ 107078 w 547616"/>
              <a:gd name="connsiteY74" fmla="*/ 333640 h 444717"/>
              <a:gd name="connsiteX75" fmla="*/ 106666 w 547616"/>
              <a:gd name="connsiteY75" fmla="*/ 333640 h 444717"/>
              <a:gd name="connsiteX76" fmla="*/ 105429 w 547616"/>
              <a:gd name="connsiteY76" fmla="*/ 333229 h 444717"/>
              <a:gd name="connsiteX77" fmla="*/ 105017 w 547616"/>
              <a:gd name="connsiteY77" fmla="*/ 332818 h 444717"/>
              <a:gd name="connsiteX78" fmla="*/ 103781 w 547616"/>
              <a:gd name="connsiteY78" fmla="*/ 331583 h 444717"/>
              <a:gd name="connsiteX79" fmla="*/ 103369 w 547616"/>
              <a:gd name="connsiteY79" fmla="*/ 331172 h 444717"/>
              <a:gd name="connsiteX80" fmla="*/ 102545 w 547616"/>
              <a:gd name="connsiteY80" fmla="*/ 330349 h 444717"/>
              <a:gd name="connsiteX81" fmla="*/ 102133 w 547616"/>
              <a:gd name="connsiteY81" fmla="*/ 329938 h 444717"/>
              <a:gd name="connsiteX82" fmla="*/ 101721 w 547616"/>
              <a:gd name="connsiteY82" fmla="*/ 327881 h 444717"/>
              <a:gd name="connsiteX83" fmla="*/ 101721 w 547616"/>
              <a:gd name="connsiteY83" fmla="*/ 327058 h 444717"/>
              <a:gd name="connsiteX84" fmla="*/ 101721 w 547616"/>
              <a:gd name="connsiteY84" fmla="*/ 107785 h 444717"/>
              <a:gd name="connsiteX85" fmla="*/ 377381 w 547616"/>
              <a:gd name="connsiteY85" fmla="*/ 90507 h 444717"/>
              <a:gd name="connsiteX86" fmla="*/ 377381 w 547616"/>
              <a:gd name="connsiteY86" fmla="*/ 267817 h 444717"/>
              <a:gd name="connsiteX87" fmla="*/ 432596 w 547616"/>
              <a:gd name="connsiteY87" fmla="*/ 267817 h 444717"/>
              <a:gd name="connsiteX88" fmla="*/ 432596 w 547616"/>
              <a:gd name="connsiteY88" fmla="*/ 90507 h 444717"/>
              <a:gd name="connsiteX89" fmla="*/ 404988 w 547616"/>
              <a:gd name="connsiteY89" fmla="*/ 27975 h 444717"/>
              <a:gd name="connsiteX90" fmla="*/ 377793 w 547616"/>
              <a:gd name="connsiteY90" fmla="*/ 74874 h 444717"/>
              <a:gd name="connsiteX91" fmla="*/ 377381 w 547616"/>
              <a:gd name="connsiteY91" fmla="*/ 76519 h 444717"/>
              <a:gd name="connsiteX92" fmla="*/ 432596 w 547616"/>
              <a:gd name="connsiteY92" fmla="*/ 76519 h 444717"/>
              <a:gd name="connsiteX93" fmla="*/ 432184 w 547616"/>
              <a:gd name="connsiteY93" fmla="*/ 74874 h 444717"/>
              <a:gd name="connsiteX94" fmla="*/ 126444 w 547616"/>
              <a:gd name="connsiteY94" fmla="*/ 14810 h 444717"/>
              <a:gd name="connsiteX95" fmla="*/ 116143 w 547616"/>
              <a:gd name="connsiteY95" fmla="*/ 24272 h 444717"/>
              <a:gd name="connsiteX96" fmla="*/ 116143 w 547616"/>
              <a:gd name="connsiteY96" fmla="*/ 65412 h 444717"/>
              <a:gd name="connsiteX97" fmla="*/ 130564 w 547616"/>
              <a:gd name="connsiteY97" fmla="*/ 65412 h 444717"/>
              <a:gd name="connsiteX98" fmla="*/ 137981 w 547616"/>
              <a:gd name="connsiteY98" fmla="*/ 72405 h 444717"/>
              <a:gd name="connsiteX99" fmla="*/ 130564 w 547616"/>
              <a:gd name="connsiteY99" fmla="*/ 79399 h 444717"/>
              <a:gd name="connsiteX100" fmla="*/ 116143 w 547616"/>
              <a:gd name="connsiteY100" fmla="*/ 79399 h 444717"/>
              <a:gd name="connsiteX101" fmla="*/ 116143 w 547616"/>
              <a:gd name="connsiteY101" fmla="*/ 108608 h 444717"/>
              <a:gd name="connsiteX102" fmla="*/ 130564 w 547616"/>
              <a:gd name="connsiteY102" fmla="*/ 108608 h 444717"/>
              <a:gd name="connsiteX103" fmla="*/ 137981 w 547616"/>
              <a:gd name="connsiteY103" fmla="*/ 116013 h 444717"/>
              <a:gd name="connsiteX104" fmla="*/ 130564 w 547616"/>
              <a:gd name="connsiteY104" fmla="*/ 123007 h 444717"/>
              <a:gd name="connsiteX105" fmla="*/ 116143 w 547616"/>
              <a:gd name="connsiteY105" fmla="*/ 123007 h 444717"/>
              <a:gd name="connsiteX106" fmla="*/ 116143 w 547616"/>
              <a:gd name="connsiteY106" fmla="*/ 151804 h 444717"/>
              <a:gd name="connsiteX107" fmla="*/ 130564 w 547616"/>
              <a:gd name="connsiteY107" fmla="*/ 151804 h 444717"/>
              <a:gd name="connsiteX108" fmla="*/ 137981 w 547616"/>
              <a:gd name="connsiteY108" fmla="*/ 159209 h 444717"/>
              <a:gd name="connsiteX109" fmla="*/ 130564 w 547616"/>
              <a:gd name="connsiteY109" fmla="*/ 166203 h 444717"/>
              <a:gd name="connsiteX110" fmla="*/ 116143 w 547616"/>
              <a:gd name="connsiteY110" fmla="*/ 166203 h 444717"/>
              <a:gd name="connsiteX111" fmla="*/ 116143 w 547616"/>
              <a:gd name="connsiteY111" fmla="*/ 195412 h 444717"/>
              <a:gd name="connsiteX112" fmla="*/ 130564 w 547616"/>
              <a:gd name="connsiteY112" fmla="*/ 195412 h 444717"/>
              <a:gd name="connsiteX113" fmla="*/ 137981 w 547616"/>
              <a:gd name="connsiteY113" fmla="*/ 202406 h 444717"/>
              <a:gd name="connsiteX114" fmla="*/ 130564 w 547616"/>
              <a:gd name="connsiteY114" fmla="*/ 209399 h 444717"/>
              <a:gd name="connsiteX115" fmla="*/ 116143 w 547616"/>
              <a:gd name="connsiteY115" fmla="*/ 209399 h 444717"/>
              <a:gd name="connsiteX116" fmla="*/ 116143 w 547616"/>
              <a:gd name="connsiteY116" fmla="*/ 308134 h 444717"/>
              <a:gd name="connsiteX117" fmla="*/ 189075 w 547616"/>
              <a:gd name="connsiteY117" fmla="*/ 227501 h 444717"/>
              <a:gd name="connsiteX118" fmla="*/ 189075 w 547616"/>
              <a:gd name="connsiteY118" fmla="*/ 24272 h 444717"/>
              <a:gd name="connsiteX119" fmla="*/ 178774 w 547616"/>
              <a:gd name="connsiteY119" fmla="*/ 14810 h 444717"/>
              <a:gd name="connsiteX120" fmla="*/ 126444 w 547616"/>
              <a:gd name="connsiteY120" fmla="*/ 0 h 444717"/>
              <a:gd name="connsiteX121" fmla="*/ 178774 w 547616"/>
              <a:gd name="connsiteY121" fmla="*/ 0 h 444717"/>
              <a:gd name="connsiteX122" fmla="*/ 203497 w 547616"/>
              <a:gd name="connsiteY122" fmla="*/ 24272 h 444717"/>
              <a:gd name="connsiteX123" fmla="*/ 203497 w 547616"/>
              <a:gd name="connsiteY123" fmla="*/ 93798 h 444717"/>
              <a:gd name="connsiteX124" fmla="*/ 362959 w 547616"/>
              <a:gd name="connsiteY124" fmla="*/ 93798 h 444717"/>
              <a:gd name="connsiteX125" fmla="*/ 362959 w 547616"/>
              <a:gd name="connsiteY125" fmla="*/ 78165 h 444717"/>
              <a:gd name="connsiteX126" fmla="*/ 362959 w 547616"/>
              <a:gd name="connsiteY126" fmla="*/ 76931 h 444717"/>
              <a:gd name="connsiteX127" fmla="*/ 365020 w 547616"/>
              <a:gd name="connsiteY127" fmla="*/ 67469 h 444717"/>
              <a:gd name="connsiteX128" fmla="*/ 394275 w 547616"/>
              <a:gd name="connsiteY128" fmla="*/ 18513 h 444717"/>
              <a:gd name="connsiteX129" fmla="*/ 404988 w 547616"/>
              <a:gd name="connsiteY129" fmla="*/ 11930 h 444717"/>
              <a:gd name="connsiteX130" fmla="*/ 415702 w 547616"/>
              <a:gd name="connsiteY130" fmla="*/ 18513 h 444717"/>
              <a:gd name="connsiteX131" fmla="*/ 444545 w 547616"/>
              <a:gd name="connsiteY131" fmla="*/ 67469 h 444717"/>
              <a:gd name="connsiteX132" fmla="*/ 447017 w 547616"/>
              <a:gd name="connsiteY132" fmla="*/ 76931 h 444717"/>
              <a:gd name="connsiteX133" fmla="*/ 447017 w 547616"/>
              <a:gd name="connsiteY133" fmla="*/ 78165 h 444717"/>
              <a:gd name="connsiteX134" fmla="*/ 447017 w 547616"/>
              <a:gd name="connsiteY134" fmla="*/ 93798 h 444717"/>
              <a:gd name="connsiteX135" fmla="*/ 448253 w 547616"/>
              <a:gd name="connsiteY135" fmla="*/ 93798 h 444717"/>
              <a:gd name="connsiteX136" fmla="*/ 498935 w 547616"/>
              <a:gd name="connsiteY136" fmla="*/ 144811 h 444717"/>
              <a:gd name="connsiteX137" fmla="*/ 498935 w 547616"/>
              <a:gd name="connsiteY137" fmla="*/ 365729 h 444717"/>
              <a:gd name="connsiteX138" fmla="*/ 528191 w 547616"/>
              <a:gd name="connsiteY138" fmla="*/ 365729 h 444717"/>
              <a:gd name="connsiteX139" fmla="*/ 545909 w 547616"/>
              <a:gd name="connsiteY139" fmla="*/ 376425 h 444717"/>
              <a:gd name="connsiteX140" fmla="*/ 543849 w 547616"/>
              <a:gd name="connsiteY140" fmla="*/ 396172 h 444717"/>
              <a:gd name="connsiteX141" fmla="*/ 531899 w 547616"/>
              <a:gd name="connsiteY141" fmla="*/ 410982 h 444717"/>
              <a:gd name="connsiteX142" fmla="*/ 461851 w 547616"/>
              <a:gd name="connsiteY142" fmla="*/ 444717 h 444717"/>
              <a:gd name="connsiteX143" fmla="*/ 86063 w 547616"/>
              <a:gd name="connsiteY143" fmla="*/ 444717 h 444717"/>
              <a:gd name="connsiteX144" fmla="*/ 15603 w 547616"/>
              <a:gd name="connsiteY144" fmla="*/ 410982 h 444717"/>
              <a:gd name="connsiteX145" fmla="*/ 4066 w 547616"/>
              <a:gd name="connsiteY145" fmla="*/ 396172 h 444717"/>
              <a:gd name="connsiteX146" fmla="*/ 2005 w 547616"/>
              <a:gd name="connsiteY146" fmla="*/ 376425 h 444717"/>
              <a:gd name="connsiteX147" fmla="*/ 19311 w 547616"/>
              <a:gd name="connsiteY147" fmla="*/ 365729 h 444717"/>
              <a:gd name="connsiteX148" fmla="*/ 49391 w 547616"/>
              <a:gd name="connsiteY148" fmla="*/ 365729 h 444717"/>
              <a:gd name="connsiteX149" fmla="*/ 49391 w 547616"/>
              <a:gd name="connsiteY149" fmla="*/ 144811 h 444717"/>
              <a:gd name="connsiteX150" fmla="*/ 100485 w 547616"/>
              <a:gd name="connsiteY150" fmla="*/ 93798 h 444717"/>
              <a:gd name="connsiteX151" fmla="*/ 101721 w 547616"/>
              <a:gd name="connsiteY151" fmla="*/ 93798 h 444717"/>
              <a:gd name="connsiteX152" fmla="*/ 101721 w 547616"/>
              <a:gd name="connsiteY152" fmla="*/ 24272 h 444717"/>
              <a:gd name="connsiteX153" fmla="*/ 126444 w 547616"/>
              <a:gd name="connsiteY153" fmla="*/ 0 h 4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547616" h="444717">
                <a:moveTo>
                  <a:pt x="19311" y="380128"/>
                </a:moveTo>
                <a:cubicBezTo>
                  <a:pt x="16839" y="380128"/>
                  <a:pt x="15191" y="382185"/>
                  <a:pt x="14779" y="383008"/>
                </a:cubicBezTo>
                <a:cubicBezTo>
                  <a:pt x="14367" y="383830"/>
                  <a:pt x="13955" y="385476"/>
                  <a:pt x="15603" y="387122"/>
                </a:cubicBezTo>
                <a:lnTo>
                  <a:pt x="27140" y="402343"/>
                </a:lnTo>
                <a:cubicBezTo>
                  <a:pt x="41150" y="420033"/>
                  <a:pt x="62989" y="430318"/>
                  <a:pt x="86063" y="430318"/>
                </a:cubicBezTo>
                <a:lnTo>
                  <a:pt x="461851" y="430318"/>
                </a:lnTo>
                <a:cubicBezTo>
                  <a:pt x="484926" y="430318"/>
                  <a:pt x="506764" y="420033"/>
                  <a:pt x="520774" y="402343"/>
                </a:cubicBezTo>
                <a:lnTo>
                  <a:pt x="532311" y="387122"/>
                </a:lnTo>
                <a:cubicBezTo>
                  <a:pt x="533959" y="385476"/>
                  <a:pt x="533547" y="383830"/>
                  <a:pt x="533135" y="383008"/>
                </a:cubicBezTo>
                <a:cubicBezTo>
                  <a:pt x="532311" y="382185"/>
                  <a:pt x="531075" y="380128"/>
                  <a:pt x="528191" y="380128"/>
                </a:cubicBezTo>
                <a:lnTo>
                  <a:pt x="315574" y="380128"/>
                </a:lnTo>
                <a:cubicBezTo>
                  <a:pt x="308569" y="380128"/>
                  <a:pt x="301976" y="384242"/>
                  <a:pt x="299504" y="390001"/>
                </a:cubicBezTo>
                <a:cubicBezTo>
                  <a:pt x="294559" y="400286"/>
                  <a:pt x="285082" y="406457"/>
                  <a:pt x="273957" y="406457"/>
                </a:cubicBezTo>
                <a:cubicBezTo>
                  <a:pt x="262420" y="406457"/>
                  <a:pt x="252943" y="400286"/>
                  <a:pt x="248410" y="390001"/>
                </a:cubicBezTo>
                <a:cubicBezTo>
                  <a:pt x="245938" y="384242"/>
                  <a:pt x="239345" y="380128"/>
                  <a:pt x="231928" y="380128"/>
                </a:cubicBezTo>
                <a:close/>
                <a:moveTo>
                  <a:pt x="377381" y="281805"/>
                </a:moveTo>
                <a:lnTo>
                  <a:pt x="377381" y="301140"/>
                </a:lnTo>
                <a:cubicBezTo>
                  <a:pt x="377381" y="311425"/>
                  <a:pt x="385622" y="319653"/>
                  <a:pt x="396335" y="319653"/>
                </a:cubicBezTo>
                <a:lnTo>
                  <a:pt x="413641" y="319653"/>
                </a:lnTo>
                <a:cubicBezTo>
                  <a:pt x="423943" y="319653"/>
                  <a:pt x="432596" y="311425"/>
                  <a:pt x="432596" y="301140"/>
                </a:cubicBezTo>
                <a:lnTo>
                  <a:pt x="432596" y="281805"/>
                </a:lnTo>
                <a:close/>
                <a:moveTo>
                  <a:pt x="263350" y="236227"/>
                </a:moveTo>
                <a:lnTo>
                  <a:pt x="226448" y="286191"/>
                </a:lnTo>
                <a:lnTo>
                  <a:pt x="226858" y="287023"/>
                </a:lnTo>
                <a:lnTo>
                  <a:pt x="300662" y="287023"/>
                </a:lnTo>
                <a:lnTo>
                  <a:pt x="300662" y="286191"/>
                </a:lnTo>
                <a:lnTo>
                  <a:pt x="264170" y="236227"/>
                </a:lnTo>
                <a:close/>
                <a:moveTo>
                  <a:pt x="263760" y="221654"/>
                </a:moveTo>
                <a:cubicBezTo>
                  <a:pt x="268680" y="221654"/>
                  <a:pt x="272371" y="224152"/>
                  <a:pt x="275241" y="227900"/>
                </a:cubicBezTo>
                <a:lnTo>
                  <a:pt x="312143" y="277863"/>
                </a:lnTo>
                <a:cubicBezTo>
                  <a:pt x="315423" y="282443"/>
                  <a:pt x="316243" y="288272"/>
                  <a:pt x="313783" y="293269"/>
                </a:cubicBezTo>
                <a:cubicBezTo>
                  <a:pt x="311323" y="298265"/>
                  <a:pt x="306402" y="301180"/>
                  <a:pt x="300662" y="301180"/>
                </a:cubicBezTo>
                <a:lnTo>
                  <a:pt x="226858" y="301180"/>
                </a:lnTo>
                <a:cubicBezTo>
                  <a:pt x="221118" y="301180"/>
                  <a:pt x="216197" y="298265"/>
                  <a:pt x="213737" y="293269"/>
                </a:cubicBezTo>
                <a:cubicBezTo>
                  <a:pt x="211277" y="288272"/>
                  <a:pt x="211687" y="282443"/>
                  <a:pt x="214967" y="277863"/>
                </a:cubicBezTo>
                <a:lnTo>
                  <a:pt x="251869" y="227900"/>
                </a:lnTo>
                <a:cubicBezTo>
                  <a:pt x="254740" y="224152"/>
                  <a:pt x="259250" y="221654"/>
                  <a:pt x="263760" y="221654"/>
                </a:cubicBezTo>
                <a:close/>
                <a:moveTo>
                  <a:pt x="261184" y="168671"/>
                </a:moveTo>
                <a:lnTo>
                  <a:pt x="125208" y="319653"/>
                </a:lnTo>
                <a:lnTo>
                  <a:pt x="369140" y="319653"/>
                </a:lnTo>
                <a:cubicBezTo>
                  <a:pt x="365020" y="314305"/>
                  <a:pt x="362959" y="308134"/>
                  <a:pt x="362959" y="301140"/>
                </a:cubicBezTo>
                <a:lnTo>
                  <a:pt x="362959" y="271520"/>
                </a:lnTo>
                <a:lnTo>
                  <a:pt x="270249" y="168671"/>
                </a:lnTo>
                <a:cubicBezTo>
                  <a:pt x="267776" y="166203"/>
                  <a:pt x="263656" y="166203"/>
                  <a:pt x="261184" y="168671"/>
                </a:cubicBezTo>
                <a:close/>
                <a:moveTo>
                  <a:pt x="394567" y="110826"/>
                </a:moveTo>
                <a:cubicBezTo>
                  <a:pt x="398720" y="110826"/>
                  <a:pt x="401627" y="114118"/>
                  <a:pt x="401627" y="118232"/>
                </a:cubicBezTo>
                <a:lnTo>
                  <a:pt x="401627" y="242906"/>
                </a:lnTo>
                <a:cubicBezTo>
                  <a:pt x="401627" y="247021"/>
                  <a:pt x="398720" y="250313"/>
                  <a:pt x="394567" y="250313"/>
                </a:cubicBezTo>
                <a:cubicBezTo>
                  <a:pt x="390415" y="250313"/>
                  <a:pt x="387508" y="247021"/>
                  <a:pt x="387508" y="242906"/>
                </a:cubicBezTo>
                <a:lnTo>
                  <a:pt x="387508" y="118232"/>
                </a:lnTo>
                <a:cubicBezTo>
                  <a:pt x="387508" y="114118"/>
                  <a:pt x="390415" y="110826"/>
                  <a:pt x="394567" y="110826"/>
                </a:cubicBezTo>
                <a:close/>
                <a:moveTo>
                  <a:pt x="203497" y="107785"/>
                </a:moveTo>
                <a:lnTo>
                  <a:pt x="203497" y="211456"/>
                </a:lnTo>
                <a:lnTo>
                  <a:pt x="250882" y="159209"/>
                </a:lnTo>
                <a:cubicBezTo>
                  <a:pt x="254179" y="155096"/>
                  <a:pt x="259947" y="152216"/>
                  <a:pt x="265716" y="152216"/>
                </a:cubicBezTo>
                <a:cubicBezTo>
                  <a:pt x="271485" y="152216"/>
                  <a:pt x="276841" y="155096"/>
                  <a:pt x="280962" y="159209"/>
                </a:cubicBezTo>
                <a:lnTo>
                  <a:pt x="362959" y="250539"/>
                </a:lnTo>
                <a:lnTo>
                  <a:pt x="362959" y="107785"/>
                </a:lnTo>
                <a:close/>
                <a:moveTo>
                  <a:pt x="100485" y="107785"/>
                </a:moveTo>
                <a:cubicBezTo>
                  <a:pt x="80295" y="107785"/>
                  <a:pt x="63813" y="124241"/>
                  <a:pt x="63813" y="144811"/>
                </a:cubicBezTo>
                <a:lnTo>
                  <a:pt x="63813" y="365729"/>
                </a:lnTo>
                <a:lnTo>
                  <a:pt x="231928" y="365729"/>
                </a:lnTo>
                <a:cubicBezTo>
                  <a:pt x="245114" y="365729"/>
                  <a:pt x="256651" y="373134"/>
                  <a:pt x="261596" y="384242"/>
                </a:cubicBezTo>
                <a:cubicBezTo>
                  <a:pt x="263656" y="389179"/>
                  <a:pt x="268188" y="392058"/>
                  <a:pt x="273957" y="392058"/>
                </a:cubicBezTo>
                <a:cubicBezTo>
                  <a:pt x="279726" y="392058"/>
                  <a:pt x="284258" y="389179"/>
                  <a:pt x="286319" y="384242"/>
                </a:cubicBezTo>
                <a:cubicBezTo>
                  <a:pt x="291263" y="373134"/>
                  <a:pt x="302800" y="365729"/>
                  <a:pt x="315574" y="365729"/>
                </a:cubicBezTo>
                <a:lnTo>
                  <a:pt x="484926" y="365729"/>
                </a:lnTo>
                <a:lnTo>
                  <a:pt x="484926" y="144811"/>
                </a:lnTo>
                <a:cubicBezTo>
                  <a:pt x="484926" y="124241"/>
                  <a:pt x="468444" y="107785"/>
                  <a:pt x="448253" y="107785"/>
                </a:cubicBezTo>
                <a:lnTo>
                  <a:pt x="447017" y="107785"/>
                </a:lnTo>
                <a:lnTo>
                  <a:pt x="447017" y="301140"/>
                </a:lnTo>
                <a:cubicBezTo>
                  <a:pt x="447017" y="319242"/>
                  <a:pt x="432184" y="334052"/>
                  <a:pt x="413641" y="334052"/>
                </a:cubicBezTo>
                <a:lnTo>
                  <a:pt x="396335" y="334052"/>
                </a:lnTo>
                <a:lnTo>
                  <a:pt x="108726" y="334052"/>
                </a:lnTo>
                <a:cubicBezTo>
                  <a:pt x="108314" y="334052"/>
                  <a:pt x="107902" y="334052"/>
                  <a:pt x="107078" y="333640"/>
                </a:cubicBezTo>
                <a:cubicBezTo>
                  <a:pt x="106666" y="333640"/>
                  <a:pt x="106666" y="333640"/>
                  <a:pt x="106666" y="333640"/>
                </a:cubicBezTo>
                <a:cubicBezTo>
                  <a:pt x="105842" y="333640"/>
                  <a:pt x="105429" y="333640"/>
                  <a:pt x="105429" y="333229"/>
                </a:cubicBezTo>
                <a:cubicBezTo>
                  <a:pt x="105017" y="333229"/>
                  <a:pt x="105017" y="332818"/>
                  <a:pt x="105017" y="332818"/>
                </a:cubicBezTo>
                <a:cubicBezTo>
                  <a:pt x="104605" y="332406"/>
                  <a:pt x="104193" y="332406"/>
                  <a:pt x="103781" y="331583"/>
                </a:cubicBezTo>
                <a:cubicBezTo>
                  <a:pt x="103369" y="331583"/>
                  <a:pt x="103369" y="331583"/>
                  <a:pt x="103369" y="331172"/>
                </a:cubicBezTo>
                <a:cubicBezTo>
                  <a:pt x="102957" y="331172"/>
                  <a:pt x="102957" y="330349"/>
                  <a:pt x="102545" y="330349"/>
                </a:cubicBezTo>
                <a:cubicBezTo>
                  <a:pt x="102545" y="330349"/>
                  <a:pt x="102545" y="329938"/>
                  <a:pt x="102133" y="329938"/>
                </a:cubicBezTo>
                <a:cubicBezTo>
                  <a:pt x="102133" y="329115"/>
                  <a:pt x="102133" y="328704"/>
                  <a:pt x="101721" y="327881"/>
                </a:cubicBezTo>
                <a:cubicBezTo>
                  <a:pt x="101721" y="327469"/>
                  <a:pt x="101721" y="327058"/>
                  <a:pt x="101721" y="327058"/>
                </a:cubicBezTo>
                <a:lnTo>
                  <a:pt x="101721" y="107785"/>
                </a:lnTo>
                <a:close/>
                <a:moveTo>
                  <a:pt x="377381" y="90507"/>
                </a:moveTo>
                <a:lnTo>
                  <a:pt x="377381" y="267817"/>
                </a:lnTo>
                <a:lnTo>
                  <a:pt x="432596" y="267817"/>
                </a:lnTo>
                <a:lnTo>
                  <a:pt x="432596" y="90507"/>
                </a:lnTo>
                <a:close/>
                <a:moveTo>
                  <a:pt x="404988" y="27975"/>
                </a:moveTo>
                <a:lnTo>
                  <a:pt x="377793" y="74874"/>
                </a:lnTo>
                <a:cubicBezTo>
                  <a:pt x="377381" y="75697"/>
                  <a:pt x="377381" y="75697"/>
                  <a:pt x="377381" y="76519"/>
                </a:cubicBezTo>
                <a:lnTo>
                  <a:pt x="432596" y="76519"/>
                </a:lnTo>
                <a:cubicBezTo>
                  <a:pt x="432596" y="75697"/>
                  <a:pt x="432596" y="75697"/>
                  <a:pt x="432184" y="74874"/>
                </a:cubicBezTo>
                <a:close/>
                <a:moveTo>
                  <a:pt x="126444" y="14810"/>
                </a:moveTo>
                <a:cubicBezTo>
                  <a:pt x="120675" y="14810"/>
                  <a:pt x="116143" y="18924"/>
                  <a:pt x="116143" y="24272"/>
                </a:cubicBezTo>
                <a:lnTo>
                  <a:pt x="116143" y="65412"/>
                </a:lnTo>
                <a:lnTo>
                  <a:pt x="130564" y="65412"/>
                </a:lnTo>
                <a:cubicBezTo>
                  <a:pt x="134273" y="65412"/>
                  <a:pt x="137981" y="68291"/>
                  <a:pt x="137981" y="72405"/>
                </a:cubicBezTo>
                <a:cubicBezTo>
                  <a:pt x="137981" y="76108"/>
                  <a:pt x="134273" y="79399"/>
                  <a:pt x="130564" y="79399"/>
                </a:cubicBezTo>
                <a:lnTo>
                  <a:pt x="116143" y="79399"/>
                </a:lnTo>
                <a:lnTo>
                  <a:pt x="116143" y="108608"/>
                </a:lnTo>
                <a:lnTo>
                  <a:pt x="130564" y="108608"/>
                </a:lnTo>
                <a:cubicBezTo>
                  <a:pt x="134273" y="108608"/>
                  <a:pt x="137981" y="111488"/>
                  <a:pt x="137981" y="116013"/>
                </a:cubicBezTo>
                <a:cubicBezTo>
                  <a:pt x="137981" y="119716"/>
                  <a:pt x="134273" y="123007"/>
                  <a:pt x="130564" y="123007"/>
                </a:cubicBezTo>
                <a:lnTo>
                  <a:pt x="116143" y="123007"/>
                </a:lnTo>
                <a:lnTo>
                  <a:pt x="116143" y="151804"/>
                </a:lnTo>
                <a:lnTo>
                  <a:pt x="130564" y="151804"/>
                </a:lnTo>
                <a:cubicBezTo>
                  <a:pt x="134273" y="151804"/>
                  <a:pt x="137981" y="155096"/>
                  <a:pt x="137981" y="159209"/>
                </a:cubicBezTo>
                <a:cubicBezTo>
                  <a:pt x="137981" y="163323"/>
                  <a:pt x="134273" y="166203"/>
                  <a:pt x="130564" y="166203"/>
                </a:cubicBezTo>
                <a:lnTo>
                  <a:pt x="116143" y="166203"/>
                </a:lnTo>
                <a:lnTo>
                  <a:pt x="116143" y="195412"/>
                </a:lnTo>
                <a:lnTo>
                  <a:pt x="130564" y="195412"/>
                </a:lnTo>
                <a:cubicBezTo>
                  <a:pt x="134273" y="195412"/>
                  <a:pt x="137981" y="198292"/>
                  <a:pt x="137981" y="202406"/>
                </a:cubicBezTo>
                <a:cubicBezTo>
                  <a:pt x="137981" y="206520"/>
                  <a:pt x="134273" y="209399"/>
                  <a:pt x="130564" y="209399"/>
                </a:cubicBezTo>
                <a:lnTo>
                  <a:pt x="116143" y="209399"/>
                </a:lnTo>
                <a:lnTo>
                  <a:pt x="116143" y="308134"/>
                </a:lnTo>
                <a:lnTo>
                  <a:pt x="189075" y="227501"/>
                </a:lnTo>
                <a:lnTo>
                  <a:pt x="189075" y="24272"/>
                </a:lnTo>
                <a:cubicBezTo>
                  <a:pt x="189075" y="18924"/>
                  <a:pt x="184131" y="14810"/>
                  <a:pt x="178774" y="14810"/>
                </a:cubicBezTo>
                <a:close/>
                <a:moveTo>
                  <a:pt x="126444" y="0"/>
                </a:moveTo>
                <a:lnTo>
                  <a:pt x="178774" y="0"/>
                </a:lnTo>
                <a:cubicBezTo>
                  <a:pt x="191960" y="0"/>
                  <a:pt x="203497" y="11108"/>
                  <a:pt x="203497" y="24272"/>
                </a:cubicBezTo>
                <a:lnTo>
                  <a:pt x="203497" y="93798"/>
                </a:lnTo>
                <a:lnTo>
                  <a:pt x="362959" y="93798"/>
                </a:lnTo>
                <a:lnTo>
                  <a:pt x="362959" y="78165"/>
                </a:lnTo>
                <a:cubicBezTo>
                  <a:pt x="362959" y="77753"/>
                  <a:pt x="362959" y="77342"/>
                  <a:pt x="362959" y="76931"/>
                </a:cubicBezTo>
                <a:cubicBezTo>
                  <a:pt x="362959" y="73640"/>
                  <a:pt x="363784" y="70348"/>
                  <a:pt x="365020" y="67469"/>
                </a:cubicBezTo>
                <a:lnTo>
                  <a:pt x="394275" y="18513"/>
                </a:lnTo>
                <a:cubicBezTo>
                  <a:pt x="396335" y="14399"/>
                  <a:pt x="400868" y="11930"/>
                  <a:pt x="404988" y="11930"/>
                </a:cubicBezTo>
                <a:cubicBezTo>
                  <a:pt x="409521" y="11930"/>
                  <a:pt x="413641" y="14399"/>
                  <a:pt x="415702" y="18513"/>
                </a:cubicBezTo>
                <a:lnTo>
                  <a:pt x="444545" y="67469"/>
                </a:lnTo>
                <a:cubicBezTo>
                  <a:pt x="446605" y="70348"/>
                  <a:pt x="447017" y="73640"/>
                  <a:pt x="447017" y="76931"/>
                </a:cubicBezTo>
                <a:cubicBezTo>
                  <a:pt x="447017" y="76931"/>
                  <a:pt x="447017" y="77753"/>
                  <a:pt x="447017" y="78165"/>
                </a:cubicBezTo>
                <a:lnTo>
                  <a:pt x="447017" y="93798"/>
                </a:lnTo>
                <a:lnTo>
                  <a:pt x="448253" y="93798"/>
                </a:lnTo>
                <a:cubicBezTo>
                  <a:pt x="476273" y="93798"/>
                  <a:pt x="498935" y="116424"/>
                  <a:pt x="498935" y="144811"/>
                </a:cubicBezTo>
                <a:lnTo>
                  <a:pt x="498935" y="365729"/>
                </a:lnTo>
                <a:lnTo>
                  <a:pt x="528191" y="365729"/>
                </a:lnTo>
                <a:cubicBezTo>
                  <a:pt x="535608" y="365729"/>
                  <a:pt x="542612" y="369843"/>
                  <a:pt x="545909" y="376425"/>
                </a:cubicBezTo>
                <a:cubicBezTo>
                  <a:pt x="548793" y="383008"/>
                  <a:pt x="547969" y="390413"/>
                  <a:pt x="543849" y="396172"/>
                </a:cubicBezTo>
                <a:lnTo>
                  <a:pt x="531899" y="410982"/>
                </a:lnTo>
                <a:cubicBezTo>
                  <a:pt x="515417" y="431963"/>
                  <a:pt x="489458" y="444717"/>
                  <a:pt x="461851" y="444717"/>
                </a:cubicBezTo>
                <a:lnTo>
                  <a:pt x="86063" y="444717"/>
                </a:lnTo>
                <a:cubicBezTo>
                  <a:pt x="58456" y="444717"/>
                  <a:pt x="32497" y="431963"/>
                  <a:pt x="15603" y="410982"/>
                </a:cubicBezTo>
                <a:lnTo>
                  <a:pt x="4066" y="396172"/>
                </a:lnTo>
                <a:cubicBezTo>
                  <a:pt x="-467" y="390413"/>
                  <a:pt x="-1291" y="383008"/>
                  <a:pt x="2005" y="376425"/>
                </a:cubicBezTo>
                <a:cubicBezTo>
                  <a:pt x="5302" y="369843"/>
                  <a:pt x="11895" y="365729"/>
                  <a:pt x="19311" y="365729"/>
                </a:cubicBezTo>
                <a:lnTo>
                  <a:pt x="49391" y="365729"/>
                </a:lnTo>
                <a:lnTo>
                  <a:pt x="49391" y="144811"/>
                </a:lnTo>
                <a:cubicBezTo>
                  <a:pt x="49391" y="116424"/>
                  <a:pt x="72466" y="93798"/>
                  <a:pt x="100485" y="93798"/>
                </a:cubicBezTo>
                <a:lnTo>
                  <a:pt x="101721" y="93798"/>
                </a:lnTo>
                <a:lnTo>
                  <a:pt x="101721" y="24272"/>
                </a:lnTo>
                <a:cubicBezTo>
                  <a:pt x="101721" y="11108"/>
                  <a:pt x="112434" y="0"/>
                  <a:pt x="1264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43" name="Freeform 45">
            <a:extLst>
              <a:ext uri="{FF2B5EF4-FFF2-40B4-BE49-F238E27FC236}">
                <a16:creationId xmlns:a16="http://schemas.microsoft.com/office/drawing/2014/main" id="{CF2C4BA8-547B-46DE-BD9A-B8BCBA6A8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584" y="4921159"/>
            <a:ext cx="1192401" cy="889168"/>
          </a:xfrm>
          <a:custGeom>
            <a:avLst/>
            <a:gdLst>
              <a:gd name="connsiteX0" fmla="*/ 194122 w 550085"/>
              <a:gd name="connsiteY0" fmla="*/ 325215 h 410196"/>
              <a:gd name="connsiteX1" fmla="*/ 426821 w 550085"/>
              <a:gd name="connsiteY1" fmla="*/ 325215 h 410196"/>
              <a:gd name="connsiteX2" fmla="*/ 433810 w 550085"/>
              <a:gd name="connsiteY2" fmla="*/ 332482 h 410196"/>
              <a:gd name="connsiteX3" fmla="*/ 426821 w 550085"/>
              <a:gd name="connsiteY3" fmla="*/ 339345 h 410196"/>
              <a:gd name="connsiteX4" fmla="*/ 194122 w 550085"/>
              <a:gd name="connsiteY4" fmla="*/ 339345 h 410196"/>
              <a:gd name="connsiteX5" fmla="*/ 187133 w 550085"/>
              <a:gd name="connsiteY5" fmla="*/ 332482 h 410196"/>
              <a:gd name="connsiteX6" fmla="*/ 194122 w 550085"/>
              <a:gd name="connsiteY6" fmla="*/ 325215 h 410196"/>
              <a:gd name="connsiteX7" fmla="*/ 54193 w 550085"/>
              <a:gd name="connsiteY7" fmla="*/ 325215 h 410196"/>
              <a:gd name="connsiteX8" fmla="*/ 147067 w 550085"/>
              <a:gd name="connsiteY8" fmla="*/ 325215 h 410196"/>
              <a:gd name="connsiteX9" fmla="*/ 154022 w 550085"/>
              <a:gd name="connsiteY9" fmla="*/ 332482 h 410196"/>
              <a:gd name="connsiteX10" fmla="*/ 147067 w 550085"/>
              <a:gd name="connsiteY10" fmla="*/ 339345 h 410196"/>
              <a:gd name="connsiteX11" fmla="*/ 54193 w 550085"/>
              <a:gd name="connsiteY11" fmla="*/ 339345 h 410196"/>
              <a:gd name="connsiteX12" fmla="*/ 47238 w 550085"/>
              <a:gd name="connsiteY12" fmla="*/ 332482 h 410196"/>
              <a:gd name="connsiteX13" fmla="*/ 54193 w 550085"/>
              <a:gd name="connsiteY13" fmla="*/ 325215 h 410196"/>
              <a:gd name="connsiteX14" fmla="*/ 263576 w 550085"/>
              <a:gd name="connsiteY14" fmla="*/ 279794 h 410196"/>
              <a:gd name="connsiteX15" fmla="*/ 379579 w 550085"/>
              <a:gd name="connsiteY15" fmla="*/ 279794 h 410196"/>
              <a:gd name="connsiteX16" fmla="*/ 386572 w 550085"/>
              <a:gd name="connsiteY16" fmla="*/ 286657 h 410196"/>
              <a:gd name="connsiteX17" fmla="*/ 379579 w 550085"/>
              <a:gd name="connsiteY17" fmla="*/ 293924 h 410196"/>
              <a:gd name="connsiteX18" fmla="*/ 263576 w 550085"/>
              <a:gd name="connsiteY18" fmla="*/ 293924 h 410196"/>
              <a:gd name="connsiteX19" fmla="*/ 256172 w 550085"/>
              <a:gd name="connsiteY19" fmla="*/ 286657 h 410196"/>
              <a:gd name="connsiteX20" fmla="*/ 263576 w 550085"/>
              <a:gd name="connsiteY20" fmla="*/ 279794 h 410196"/>
              <a:gd name="connsiteX21" fmla="*/ 54245 w 550085"/>
              <a:gd name="connsiteY21" fmla="*/ 279794 h 410196"/>
              <a:gd name="connsiteX22" fmla="*/ 217456 w 550085"/>
              <a:gd name="connsiteY22" fmla="*/ 279794 h 410196"/>
              <a:gd name="connsiteX23" fmla="*/ 224875 w 550085"/>
              <a:gd name="connsiteY23" fmla="*/ 286657 h 410196"/>
              <a:gd name="connsiteX24" fmla="*/ 217456 w 550085"/>
              <a:gd name="connsiteY24" fmla="*/ 293924 h 410196"/>
              <a:gd name="connsiteX25" fmla="*/ 54245 w 550085"/>
              <a:gd name="connsiteY25" fmla="*/ 293924 h 410196"/>
              <a:gd name="connsiteX26" fmla="*/ 47238 w 550085"/>
              <a:gd name="connsiteY26" fmla="*/ 286657 h 410196"/>
              <a:gd name="connsiteX27" fmla="*/ 54245 w 550085"/>
              <a:gd name="connsiteY27" fmla="*/ 279794 h 410196"/>
              <a:gd name="connsiteX28" fmla="*/ 239917 w 550085"/>
              <a:gd name="connsiteY28" fmla="*/ 232555 h 410196"/>
              <a:gd name="connsiteX29" fmla="*/ 332382 w 550085"/>
              <a:gd name="connsiteY29" fmla="*/ 232555 h 410196"/>
              <a:gd name="connsiteX30" fmla="*/ 339337 w 550085"/>
              <a:gd name="connsiteY30" fmla="*/ 239822 h 410196"/>
              <a:gd name="connsiteX31" fmla="*/ 332382 w 550085"/>
              <a:gd name="connsiteY31" fmla="*/ 246685 h 410196"/>
              <a:gd name="connsiteX32" fmla="*/ 239917 w 550085"/>
              <a:gd name="connsiteY32" fmla="*/ 246685 h 410196"/>
              <a:gd name="connsiteX33" fmla="*/ 232553 w 550085"/>
              <a:gd name="connsiteY33" fmla="*/ 239822 h 410196"/>
              <a:gd name="connsiteX34" fmla="*/ 239917 w 550085"/>
              <a:gd name="connsiteY34" fmla="*/ 232555 h 410196"/>
              <a:gd name="connsiteX35" fmla="*/ 54238 w 550085"/>
              <a:gd name="connsiteY35" fmla="*/ 232555 h 410196"/>
              <a:gd name="connsiteX36" fmla="*/ 193843 w 550085"/>
              <a:gd name="connsiteY36" fmla="*/ 232555 h 410196"/>
              <a:gd name="connsiteX37" fmla="*/ 201255 w 550085"/>
              <a:gd name="connsiteY37" fmla="*/ 239822 h 410196"/>
              <a:gd name="connsiteX38" fmla="*/ 193843 w 550085"/>
              <a:gd name="connsiteY38" fmla="*/ 246685 h 410196"/>
              <a:gd name="connsiteX39" fmla="*/ 54238 w 550085"/>
              <a:gd name="connsiteY39" fmla="*/ 246685 h 410196"/>
              <a:gd name="connsiteX40" fmla="*/ 47237 w 550085"/>
              <a:gd name="connsiteY40" fmla="*/ 239822 h 410196"/>
              <a:gd name="connsiteX41" fmla="*/ 54238 w 550085"/>
              <a:gd name="connsiteY41" fmla="*/ 232555 h 410196"/>
              <a:gd name="connsiteX42" fmla="*/ 54264 w 550085"/>
              <a:gd name="connsiteY42" fmla="*/ 185318 h 410196"/>
              <a:gd name="connsiteX43" fmla="*/ 265082 w 550085"/>
              <a:gd name="connsiteY43" fmla="*/ 185318 h 410196"/>
              <a:gd name="connsiteX44" fmla="*/ 272110 w 550085"/>
              <a:gd name="connsiteY44" fmla="*/ 192181 h 410196"/>
              <a:gd name="connsiteX45" fmla="*/ 265082 w 550085"/>
              <a:gd name="connsiteY45" fmla="*/ 199448 h 410196"/>
              <a:gd name="connsiteX46" fmla="*/ 54264 w 550085"/>
              <a:gd name="connsiteY46" fmla="*/ 199448 h 410196"/>
              <a:gd name="connsiteX47" fmla="*/ 47237 w 550085"/>
              <a:gd name="connsiteY47" fmla="*/ 192181 h 410196"/>
              <a:gd name="connsiteX48" fmla="*/ 54264 w 550085"/>
              <a:gd name="connsiteY48" fmla="*/ 185318 h 410196"/>
              <a:gd name="connsiteX49" fmla="*/ 54245 w 550085"/>
              <a:gd name="connsiteY49" fmla="*/ 139896 h 410196"/>
              <a:gd name="connsiteX50" fmla="*/ 217456 w 550085"/>
              <a:gd name="connsiteY50" fmla="*/ 139896 h 410196"/>
              <a:gd name="connsiteX51" fmla="*/ 224875 w 550085"/>
              <a:gd name="connsiteY51" fmla="*/ 146955 h 410196"/>
              <a:gd name="connsiteX52" fmla="*/ 217456 w 550085"/>
              <a:gd name="connsiteY52" fmla="*/ 154015 h 410196"/>
              <a:gd name="connsiteX53" fmla="*/ 54245 w 550085"/>
              <a:gd name="connsiteY53" fmla="*/ 154015 h 410196"/>
              <a:gd name="connsiteX54" fmla="*/ 47238 w 550085"/>
              <a:gd name="connsiteY54" fmla="*/ 146955 h 410196"/>
              <a:gd name="connsiteX55" fmla="*/ 54245 w 550085"/>
              <a:gd name="connsiteY55" fmla="*/ 139896 h 410196"/>
              <a:gd name="connsiteX56" fmla="*/ 30904 w 550085"/>
              <a:gd name="connsiteY56" fmla="*/ 84428 h 410196"/>
              <a:gd name="connsiteX57" fmla="*/ 14010 w 550085"/>
              <a:gd name="connsiteY57" fmla="*/ 101313 h 410196"/>
              <a:gd name="connsiteX58" fmla="*/ 14010 w 550085"/>
              <a:gd name="connsiteY58" fmla="*/ 379308 h 410196"/>
              <a:gd name="connsiteX59" fmla="*/ 30904 w 550085"/>
              <a:gd name="connsiteY59" fmla="*/ 396194 h 410196"/>
              <a:gd name="connsiteX60" fmla="*/ 449133 w 550085"/>
              <a:gd name="connsiteY60" fmla="*/ 396194 h 410196"/>
              <a:gd name="connsiteX61" fmla="*/ 466027 w 550085"/>
              <a:gd name="connsiteY61" fmla="*/ 379308 h 410196"/>
              <a:gd name="connsiteX62" fmla="*/ 466027 w 550085"/>
              <a:gd name="connsiteY62" fmla="*/ 240928 h 410196"/>
              <a:gd name="connsiteX63" fmla="*/ 426470 w 550085"/>
              <a:gd name="connsiteY63" fmla="*/ 247518 h 410196"/>
              <a:gd name="connsiteX64" fmla="*/ 339116 w 550085"/>
              <a:gd name="connsiteY64" fmla="*/ 211276 h 410196"/>
              <a:gd name="connsiteX65" fmla="*/ 338704 w 550085"/>
              <a:gd name="connsiteY65" fmla="*/ 210864 h 410196"/>
              <a:gd name="connsiteX66" fmla="*/ 302856 w 550085"/>
              <a:gd name="connsiteY66" fmla="*/ 123965 h 410196"/>
              <a:gd name="connsiteX67" fmla="*/ 309449 w 550085"/>
              <a:gd name="connsiteY67" fmla="*/ 84428 h 410196"/>
              <a:gd name="connsiteX68" fmla="*/ 451381 w 550085"/>
              <a:gd name="connsiteY68" fmla="*/ 72494 h 410196"/>
              <a:gd name="connsiteX69" fmla="*/ 455086 w 550085"/>
              <a:gd name="connsiteY69" fmla="*/ 81919 h 410196"/>
              <a:gd name="connsiteX70" fmla="*/ 436151 w 550085"/>
              <a:gd name="connsiteY70" fmla="*/ 122075 h 410196"/>
              <a:gd name="connsiteX71" fmla="*/ 468669 w 550085"/>
              <a:gd name="connsiteY71" fmla="*/ 154856 h 410196"/>
              <a:gd name="connsiteX72" fmla="*/ 468669 w 550085"/>
              <a:gd name="connsiteY72" fmla="*/ 164690 h 410196"/>
              <a:gd name="connsiteX73" fmla="*/ 464142 w 550085"/>
              <a:gd name="connsiteY73" fmla="*/ 166739 h 410196"/>
              <a:gd name="connsiteX74" fmla="*/ 458790 w 550085"/>
              <a:gd name="connsiteY74" fmla="*/ 164690 h 410196"/>
              <a:gd name="connsiteX75" fmla="*/ 422567 w 550085"/>
              <a:gd name="connsiteY75" fmla="*/ 128631 h 410196"/>
              <a:gd name="connsiteX76" fmla="*/ 420921 w 550085"/>
              <a:gd name="connsiteY76" fmla="*/ 120436 h 410196"/>
              <a:gd name="connsiteX77" fmla="*/ 442325 w 550085"/>
              <a:gd name="connsiteY77" fmla="*/ 75772 h 410196"/>
              <a:gd name="connsiteX78" fmla="*/ 451381 w 550085"/>
              <a:gd name="connsiteY78" fmla="*/ 72494 h 410196"/>
              <a:gd name="connsiteX79" fmla="*/ 419466 w 550085"/>
              <a:gd name="connsiteY79" fmla="*/ 14826 h 410196"/>
              <a:gd name="connsiteX80" fmla="*/ 354362 w 550085"/>
              <a:gd name="connsiteY80" fmla="*/ 41596 h 410196"/>
              <a:gd name="connsiteX81" fmla="*/ 370020 w 550085"/>
              <a:gd name="connsiteY81" fmla="*/ 57246 h 410196"/>
              <a:gd name="connsiteX82" fmla="*/ 370020 w 550085"/>
              <a:gd name="connsiteY82" fmla="*/ 67542 h 410196"/>
              <a:gd name="connsiteX83" fmla="*/ 365075 w 550085"/>
              <a:gd name="connsiteY83" fmla="*/ 69601 h 410196"/>
              <a:gd name="connsiteX84" fmla="*/ 360131 w 550085"/>
              <a:gd name="connsiteY84" fmla="*/ 67542 h 410196"/>
              <a:gd name="connsiteX85" fmla="*/ 344473 w 550085"/>
              <a:gd name="connsiteY85" fmla="*/ 51480 h 410196"/>
              <a:gd name="connsiteX86" fmla="*/ 317278 w 550085"/>
              <a:gd name="connsiteY86" fmla="*/ 116552 h 410196"/>
              <a:gd name="connsiteX87" fmla="*/ 339528 w 550085"/>
              <a:gd name="connsiteY87" fmla="*/ 116552 h 410196"/>
              <a:gd name="connsiteX88" fmla="*/ 346533 w 550085"/>
              <a:gd name="connsiteY88" fmla="*/ 123965 h 410196"/>
              <a:gd name="connsiteX89" fmla="*/ 339528 w 550085"/>
              <a:gd name="connsiteY89" fmla="*/ 130966 h 410196"/>
              <a:gd name="connsiteX90" fmla="*/ 317278 w 550085"/>
              <a:gd name="connsiteY90" fmla="*/ 130966 h 410196"/>
              <a:gd name="connsiteX91" fmla="*/ 344473 w 550085"/>
              <a:gd name="connsiteY91" fmla="*/ 195626 h 410196"/>
              <a:gd name="connsiteX92" fmla="*/ 360131 w 550085"/>
              <a:gd name="connsiteY92" fmla="*/ 179976 h 410196"/>
              <a:gd name="connsiteX93" fmla="*/ 370020 w 550085"/>
              <a:gd name="connsiteY93" fmla="*/ 179976 h 410196"/>
              <a:gd name="connsiteX94" fmla="*/ 370020 w 550085"/>
              <a:gd name="connsiteY94" fmla="*/ 190272 h 410196"/>
              <a:gd name="connsiteX95" fmla="*/ 354362 w 550085"/>
              <a:gd name="connsiteY95" fmla="*/ 205922 h 410196"/>
              <a:gd name="connsiteX96" fmla="*/ 419466 w 550085"/>
              <a:gd name="connsiteY96" fmla="*/ 232692 h 410196"/>
              <a:gd name="connsiteX97" fmla="*/ 419466 w 550085"/>
              <a:gd name="connsiteY97" fmla="*/ 210452 h 410196"/>
              <a:gd name="connsiteX98" fmla="*/ 426470 w 550085"/>
              <a:gd name="connsiteY98" fmla="*/ 203451 h 410196"/>
              <a:gd name="connsiteX99" fmla="*/ 433475 w 550085"/>
              <a:gd name="connsiteY99" fmla="*/ 210452 h 410196"/>
              <a:gd name="connsiteX100" fmla="*/ 433475 w 550085"/>
              <a:gd name="connsiteY100" fmla="*/ 232692 h 410196"/>
              <a:gd name="connsiteX101" fmla="*/ 498579 w 550085"/>
              <a:gd name="connsiteY101" fmla="*/ 205922 h 410196"/>
              <a:gd name="connsiteX102" fmla="*/ 482921 w 550085"/>
              <a:gd name="connsiteY102" fmla="*/ 190272 h 410196"/>
              <a:gd name="connsiteX103" fmla="*/ 482921 w 550085"/>
              <a:gd name="connsiteY103" fmla="*/ 179976 h 410196"/>
              <a:gd name="connsiteX104" fmla="*/ 493222 w 550085"/>
              <a:gd name="connsiteY104" fmla="*/ 179976 h 410196"/>
              <a:gd name="connsiteX105" fmla="*/ 508880 w 550085"/>
              <a:gd name="connsiteY105" fmla="*/ 195626 h 410196"/>
              <a:gd name="connsiteX106" fmla="*/ 535663 w 550085"/>
              <a:gd name="connsiteY106" fmla="*/ 130966 h 410196"/>
              <a:gd name="connsiteX107" fmla="*/ 513413 w 550085"/>
              <a:gd name="connsiteY107" fmla="*/ 130966 h 410196"/>
              <a:gd name="connsiteX108" fmla="*/ 506408 w 550085"/>
              <a:gd name="connsiteY108" fmla="*/ 123965 h 410196"/>
              <a:gd name="connsiteX109" fmla="*/ 513413 w 550085"/>
              <a:gd name="connsiteY109" fmla="*/ 116552 h 410196"/>
              <a:gd name="connsiteX110" fmla="*/ 535663 w 550085"/>
              <a:gd name="connsiteY110" fmla="*/ 116552 h 410196"/>
              <a:gd name="connsiteX111" fmla="*/ 508880 w 550085"/>
              <a:gd name="connsiteY111" fmla="*/ 51480 h 410196"/>
              <a:gd name="connsiteX112" fmla="*/ 493222 w 550085"/>
              <a:gd name="connsiteY112" fmla="*/ 67542 h 410196"/>
              <a:gd name="connsiteX113" fmla="*/ 487866 w 550085"/>
              <a:gd name="connsiteY113" fmla="*/ 69601 h 410196"/>
              <a:gd name="connsiteX114" fmla="*/ 482921 w 550085"/>
              <a:gd name="connsiteY114" fmla="*/ 67542 h 410196"/>
              <a:gd name="connsiteX115" fmla="*/ 482921 w 550085"/>
              <a:gd name="connsiteY115" fmla="*/ 57246 h 410196"/>
              <a:gd name="connsiteX116" fmla="*/ 498579 w 550085"/>
              <a:gd name="connsiteY116" fmla="*/ 41596 h 410196"/>
              <a:gd name="connsiteX117" fmla="*/ 433475 w 550085"/>
              <a:gd name="connsiteY117" fmla="*/ 14826 h 410196"/>
              <a:gd name="connsiteX118" fmla="*/ 433475 w 550085"/>
              <a:gd name="connsiteY118" fmla="*/ 37066 h 410196"/>
              <a:gd name="connsiteX119" fmla="*/ 426470 w 550085"/>
              <a:gd name="connsiteY119" fmla="*/ 44067 h 410196"/>
              <a:gd name="connsiteX120" fmla="*/ 419466 w 550085"/>
              <a:gd name="connsiteY120" fmla="*/ 37066 h 410196"/>
              <a:gd name="connsiteX121" fmla="*/ 426470 w 550085"/>
              <a:gd name="connsiteY121" fmla="*/ 0 h 410196"/>
              <a:gd name="connsiteX122" fmla="*/ 513825 w 550085"/>
              <a:gd name="connsiteY122" fmla="*/ 36242 h 410196"/>
              <a:gd name="connsiteX123" fmla="*/ 513825 w 550085"/>
              <a:gd name="connsiteY123" fmla="*/ 36654 h 410196"/>
              <a:gd name="connsiteX124" fmla="*/ 550085 w 550085"/>
              <a:gd name="connsiteY124" fmla="*/ 123965 h 410196"/>
              <a:gd name="connsiteX125" fmla="*/ 513825 w 550085"/>
              <a:gd name="connsiteY125" fmla="*/ 210864 h 410196"/>
              <a:gd name="connsiteX126" fmla="*/ 513825 w 550085"/>
              <a:gd name="connsiteY126" fmla="*/ 211276 h 410196"/>
              <a:gd name="connsiteX127" fmla="*/ 480449 w 550085"/>
              <a:gd name="connsiteY127" fmla="*/ 235163 h 410196"/>
              <a:gd name="connsiteX128" fmla="*/ 480449 w 550085"/>
              <a:gd name="connsiteY128" fmla="*/ 379308 h 410196"/>
              <a:gd name="connsiteX129" fmla="*/ 449133 w 550085"/>
              <a:gd name="connsiteY129" fmla="*/ 410196 h 410196"/>
              <a:gd name="connsiteX130" fmla="*/ 30904 w 550085"/>
              <a:gd name="connsiteY130" fmla="*/ 410196 h 410196"/>
              <a:gd name="connsiteX131" fmla="*/ 0 w 550085"/>
              <a:gd name="connsiteY131" fmla="*/ 379308 h 410196"/>
              <a:gd name="connsiteX132" fmla="*/ 0 w 550085"/>
              <a:gd name="connsiteY132" fmla="*/ 101313 h 410196"/>
              <a:gd name="connsiteX133" fmla="*/ 30904 w 550085"/>
              <a:gd name="connsiteY133" fmla="*/ 70013 h 410196"/>
              <a:gd name="connsiteX134" fmla="*/ 315217 w 550085"/>
              <a:gd name="connsiteY134" fmla="*/ 70013 h 410196"/>
              <a:gd name="connsiteX135" fmla="*/ 338704 w 550085"/>
              <a:gd name="connsiteY135" fmla="*/ 36654 h 410196"/>
              <a:gd name="connsiteX136" fmla="*/ 339116 w 550085"/>
              <a:gd name="connsiteY136" fmla="*/ 36654 h 410196"/>
              <a:gd name="connsiteX137" fmla="*/ 339116 w 550085"/>
              <a:gd name="connsiteY137" fmla="*/ 36242 h 410196"/>
              <a:gd name="connsiteX138" fmla="*/ 426470 w 550085"/>
              <a:gd name="connsiteY138" fmla="*/ 0 h 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50085" h="410196">
                <a:moveTo>
                  <a:pt x="194122" y="325215"/>
                </a:moveTo>
                <a:lnTo>
                  <a:pt x="426821" y="325215"/>
                </a:lnTo>
                <a:cubicBezTo>
                  <a:pt x="430932" y="325215"/>
                  <a:pt x="433810" y="328445"/>
                  <a:pt x="433810" y="332482"/>
                </a:cubicBezTo>
                <a:cubicBezTo>
                  <a:pt x="433810" y="336116"/>
                  <a:pt x="430932" y="339345"/>
                  <a:pt x="426821" y="339345"/>
                </a:cubicBezTo>
                <a:lnTo>
                  <a:pt x="194122" y="339345"/>
                </a:lnTo>
                <a:cubicBezTo>
                  <a:pt x="190422" y="339345"/>
                  <a:pt x="187133" y="336116"/>
                  <a:pt x="187133" y="332482"/>
                </a:cubicBezTo>
                <a:cubicBezTo>
                  <a:pt x="187133" y="328445"/>
                  <a:pt x="190422" y="325215"/>
                  <a:pt x="194122" y="325215"/>
                </a:cubicBezTo>
                <a:close/>
                <a:moveTo>
                  <a:pt x="54193" y="325215"/>
                </a:moveTo>
                <a:lnTo>
                  <a:pt x="147067" y="325215"/>
                </a:lnTo>
                <a:cubicBezTo>
                  <a:pt x="150749" y="325215"/>
                  <a:pt x="154022" y="328445"/>
                  <a:pt x="154022" y="332482"/>
                </a:cubicBezTo>
                <a:cubicBezTo>
                  <a:pt x="154022" y="336116"/>
                  <a:pt x="150749" y="339345"/>
                  <a:pt x="147067" y="339345"/>
                </a:cubicBezTo>
                <a:lnTo>
                  <a:pt x="54193" y="339345"/>
                </a:lnTo>
                <a:cubicBezTo>
                  <a:pt x="50511" y="339345"/>
                  <a:pt x="47238" y="336116"/>
                  <a:pt x="47238" y="332482"/>
                </a:cubicBezTo>
                <a:cubicBezTo>
                  <a:pt x="47238" y="328445"/>
                  <a:pt x="50511" y="325215"/>
                  <a:pt x="54193" y="325215"/>
                </a:cubicBezTo>
                <a:close/>
                <a:moveTo>
                  <a:pt x="263576" y="279794"/>
                </a:moveTo>
                <a:lnTo>
                  <a:pt x="379579" y="279794"/>
                </a:lnTo>
                <a:cubicBezTo>
                  <a:pt x="383281" y="279794"/>
                  <a:pt x="386572" y="283024"/>
                  <a:pt x="386572" y="286657"/>
                </a:cubicBezTo>
                <a:cubicBezTo>
                  <a:pt x="386572" y="290694"/>
                  <a:pt x="383281" y="293924"/>
                  <a:pt x="379579" y="293924"/>
                </a:cubicBezTo>
                <a:lnTo>
                  <a:pt x="263576" y="293924"/>
                </a:lnTo>
                <a:cubicBezTo>
                  <a:pt x="259463" y="293924"/>
                  <a:pt x="256172" y="290694"/>
                  <a:pt x="256172" y="286657"/>
                </a:cubicBezTo>
                <a:cubicBezTo>
                  <a:pt x="256172" y="283024"/>
                  <a:pt x="259463" y="279794"/>
                  <a:pt x="263576" y="279794"/>
                </a:cubicBezTo>
                <a:close/>
                <a:moveTo>
                  <a:pt x="54245" y="279794"/>
                </a:moveTo>
                <a:lnTo>
                  <a:pt x="217456" y="279794"/>
                </a:lnTo>
                <a:cubicBezTo>
                  <a:pt x="221578" y="279794"/>
                  <a:pt x="224875" y="283024"/>
                  <a:pt x="224875" y="286657"/>
                </a:cubicBezTo>
                <a:cubicBezTo>
                  <a:pt x="224875" y="290694"/>
                  <a:pt x="221578" y="293924"/>
                  <a:pt x="217456" y="293924"/>
                </a:cubicBezTo>
                <a:lnTo>
                  <a:pt x="54245" y="293924"/>
                </a:lnTo>
                <a:cubicBezTo>
                  <a:pt x="50535" y="293924"/>
                  <a:pt x="47238" y="290694"/>
                  <a:pt x="47238" y="286657"/>
                </a:cubicBezTo>
                <a:cubicBezTo>
                  <a:pt x="47238" y="283024"/>
                  <a:pt x="50535" y="279794"/>
                  <a:pt x="54245" y="279794"/>
                </a:cubicBezTo>
                <a:close/>
                <a:moveTo>
                  <a:pt x="239917" y="232555"/>
                </a:moveTo>
                <a:lnTo>
                  <a:pt x="332382" y="232555"/>
                </a:lnTo>
                <a:cubicBezTo>
                  <a:pt x="336473" y="232555"/>
                  <a:pt x="339337" y="235785"/>
                  <a:pt x="339337" y="239822"/>
                </a:cubicBezTo>
                <a:cubicBezTo>
                  <a:pt x="339337" y="243455"/>
                  <a:pt x="336473" y="246685"/>
                  <a:pt x="332382" y="246685"/>
                </a:cubicBezTo>
                <a:lnTo>
                  <a:pt x="239917" y="246685"/>
                </a:lnTo>
                <a:cubicBezTo>
                  <a:pt x="235826" y="246685"/>
                  <a:pt x="232553" y="243455"/>
                  <a:pt x="232553" y="239822"/>
                </a:cubicBezTo>
                <a:cubicBezTo>
                  <a:pt x="232553" y="235785"/>
                  <a:pt x="235826" y="232555"/>
                  <a:pt x="239917" y="232555"/>
                </a:cubicBezTo>
                <a:close/>
                <a:moveTo>
                  <a:pt x="54238" y="232555"/>
                </a:moveTo>
                <a:lnTo>
                  <a:pt x="193843" y="232555"/>
                </a:lnTo>
                <a:cubicBezTo>
                  <a:pt x="197961" y="232555"/>
                  <a:pt x="201255" y="235785"/>
                  <a:pt x="201255" y="239822"/>
                </a:cubicBezTo>
                <a:cubicBezTo>
                  <a:pt x="201255" y="243455"/>
                  <a:pt x="197961" y="246685"/>
                  <a:pt x="193843" y="246685"/>
                </a:cubicBezTo>
                <a:lnTo>
                  <a:pt x="54238" y="246685"/>
                </a:lnTo>
                <a:cubicBezTo>
                  <a:pt x="50531" y="246685"/>
                  <a:pt x="47237" y="243455"/>
                  <a:pt x="47237" y="239822"/>
                </a:cubicBezTo>
                <a:cubicBezTo>
                  <a:pt x="47237" y="235785"/>
                  <a:pt x="50531" y="232555"/>
                  <a:pt x="54238" y="232555"/>
                </a:cubicBezTo>
                <a:close/>
                <a:moveTo>
                  <a:pt x="54264" y="185318"/>
                </a:moveTo>
                <a:lnTo>
                  <a:pt x="265082" y="185318"/>
                </a:lnTo>
                <a:cubicBezTo>
                  <a:pt x="268803" y="185318"/>
                  <a:pt x="272110" y="188548"/>
                  <a:pt x="272110" y="192181"/>
                </a:cubicBezTo>
                <a:cubicBezTo>
                  <a:pt x="272110" y="196218"/>
                  <a:pt x="268803" y="199448"/>
                  <a:pt x="265082" y="199448"/>
                </a:cubicBezTo>
                <a:lnTo>
                  <a:pt x="54264" y="199448"/>
                </a:lnTo>
                <a:cubicBezTo>
                  <a:pt x="50544" y="199448"/>
                  <a:pt x="47237" y="196218"/>
                  <a:pt x="47237" y="192181"/>
                </a:cubicBezTo>
                <a:cubicBezTo>
                  <a:pt x="47237" y="188548"/>
                  <a:pt x="50544" y="185318"/>
                  <a:pt x="54264" y="185318"/>
                </a:cubicBezTo>
                <a:close/>
                <a:moveTo>
                  <a:pt x="54245" y="139896"/>
                </a:moveTo>
                <a:lnTo>
                  <a:pt x="217456" y="139896"/>
                </a:lnTo>
                <a:cubicBezTo>
                  <a:pt x="221578" y="139896"/>
                  <a:pt x="224875" y="143218"/>
                  <a:pt x="224875" y="146955"/>
                </a:cubicBezTo>
                <a:cubicBezTo>
                  <a:pt x="224875" y="151108"/>
                  <a:pt x="221578" y="154015"/>
                  <a:pt x="217456" y="154015"/>
                </a:cubicBezTo>
                <a:lnTo>
                  <a:pt x="54245" y="154015"/>
                </a:lnTo>
                <a:cubicBezTo>
                  <a:pt x="50535" y="154015"/>
                  <a:pt x="47238" y="151108"/>
                  <a:pt x="47238" y="146955"/>
                </a:cubicBezTo>
                <a:cubicBezTo>
                  <a:pt x="47238" y="143218"/>
                  <a:pt x="50535" y="139896"/>
                  <a:pt x="54245" y="139896"/>
                </a:cubicBezTo>
                <a:close/>
                <a:moveTo>
                  <a:pt x="30904" y="84428"/>
                </a:moveTo>
                <a:cubicBezTo>
                  <a:pt x="21839" y="84428"/>
                  <a:pt x="14010" y="91841"/>
                  <a:pt x="14010" y="101313"/>
                </a:cubicBezTo>
                <a:lnTo>
                  <a:pt x="14010" y="379308"/>
                </a:lnTo>
                <a:cubicBezTo>
                  <a:pt x="14010" y="388780"/>
                  <a:pt x="21839" y="396194"/>
                  <a:pt x="30904" y="396194"/>
                </a:cubicBezTo>
                <a:lnTo>
                  <a:pt x="449133" y="396194"/>
                </a:lnTo>
                <a:cubicBezTo>
                  <a:pt x="458610" y="396194"/>
                  <a:pt x="466027" y="388780"/>
                  <a:pt x="466027" y="379308"/>
                </a:cubicBezTo>
                <a:lnTo>
                  <a:pt x="466027" y="240928"/>
                </a:lnTo>
                <a:cubicBezTo>
                  <a:pt x="453666" y="245047"/>
                  <a:pt x="440068" y="247518"/>
                  <a:pt x="426470" y="247518"/>
                </a:cubicBezTo>
                <a:cubicBezTo>
                  <a:pt x="392682" y="247518"/>
                  <a:pt x="361779" y="233515"/>
                  <a:pt x="339116" y="211276"/>
                </a:cubicBezTo>
                <a:cubicBezTo>
                  <a:pt x="339116" y="210864"/>
                  <a:pt x="339116" y="210864"/>
                  <a:pt x="338704" y="210864"/>
                </a:cubicBezTo>
                <a:cubicBezTo>
                  <a:pt x="316865" y="188624"/>
                  <a:pt x="302856" y="157736"/>
                  <a:pt x="302856" y="123965"/>
                </a:cubicBezTo>
                <a:cubicBezTo>
                  <a:pt x="302856" y="109962"/>
                  <a:pt x="305328" y="96783"/>
                  <a:pt x="309449" y="84428"/>
                </a:cubicBezTo>
                <a:close/>
                <a:moveTo>
                  <a:pt x="451381" y="72494"/>
                </a:moveTo>
                <a:cubicBezTo>
                  <a:pt x="455086" y="74133"/>
                  <a:pt x="456732" y="78231"/>
                  <a:pt x="455086" y="81919"/>
                </a:cubicBezTo>
                <a:lnTo>
                  <a:pt x="436151" y="122075"/>
                </a:lnTo>
                <a:lnTo>
                  <a:pt x="468669" y="154856"/>
                </a:lnTo>
                <a:cubicBezTo>
                  <a:pt x="471962" y="157315"/>
                  <a:pt x="471962" y="161822"/>
                  <a:pt x="468669" y="164690"/>
                </a:cubicBezTo>
                <a:cubicBezTo>
                  <a:pt x="467435" y="166329"/>
                  <a:pt x="465788" y="166739"/>
                  <a:pt x="464142" y="166739"/>
                </a:cubicBezTo>
                <a:cubicBezTo>
                  <a:pt x="462083" y="166739"/>
                  <a:pt x="460437" y="166329"/>
                  <a:pt x="458790" y="164690"/>
                </a:cubicBezTo>
                <a:lnTo>
                  <a:pt x="422567" y="128631"/>
                </a:lnTo>
                <a:cubicBezTo>
                  <a:pt x="420509" y="126173"/>
                  <a:pt x="419686" y="123304"/>
                  <a:pt x="420921" y="120436"/>
                </a:cubicBezTo>
                <a:lnTo>
                  <a:pt x="442325" y="75772"/>
                </a:lnTo>
                <a:cubicBezTo>
                  <a:pt x="443972" y="72494"/>
                  <a:pt x="448088" y="70855"/>
                  <a:pt x="451381" y="72494"/>
                </a:cubicBezTo>
                <a:close/>
                <a:moveTo>
                  <a:pt x="419466" y="14826"/>
                </a:moveTo>
                <a:cubicBezTo>
                  <a:pt x="394743" y="16474"/>
                  <a:pt x="372080" y="26358"/>
                  <a:pt x="354362" y="41596"/>
                </a:cubicBezTo>
                <a:lnTo>
                  <a:pt x="370020" y="57246"/>
                </a:lnTo>
                <a:cubicBezTo>
                  <a:pt x="372904" y="60129"/>
                  <a:pt x="372904" y="64659"/>
                  <a:pt x="370020" y="67542"/>
                </a:cubicBezTo>
                <a:cubicBezTo>
                  <a:pt x="368784" y="68778"/>
                  <a:pt x="366723" y="69601"/>
                  <a:pt x="365075" y="69601"/>
                </a:cubicBezTo>
                <a:cubicBezTo>
                  <a:pt x="363015" y="69601"/>
                  <a:pt x="361367" y="68778"/>
                  <a:pt x="360131" y="67542"/>
                </a:cubicBezTo>
                <a:lnTo>
                  <a:pt x="344473" y="51480"/>
                </a:lnTo>
                <a:cubicBezTo>
                  <a:pt x="328815" y="69190"/>
                  <a:pt x="318926" y="91841"/>
                  <a:pt x="317278" y="116552"/>
                </a:cubicBezTo>
                <a:lnTo>
                  <a:pt x="339528" y="116552"/>
                </a:lnTo>
                <a:cubicBezTo>
                  <a:pt x="343237" y="116552"/>
                  <a:pt x="346533" y="119846"/>
                  <a:pt x="346533" y="123965"/>
                </a:cubicBezTo>
                <a:cubicBezTo>
                  <a:pt x="346533" y="127671"/>
                  <a:pt x="343237" y="130966"/>
                  <a:pt x="339528" y="130966"/>
                </a:cubicBezTo>
                <a:lnTo>
                  <a:pt x="317278" y="130966"/>
                </a:lnTo>
                <a:cubicBezTo>
                  <a:pt x="318926" y="155677"/>
                  <a:pt x="328815" y="178328"/>
                  <a:pt x="344473" y="195626"/>
                </a:cubicBezTo>
                <a:lnTo>
                  <a:pt x="360131" y="179976"/>
                </a:lnTo>
                <a:cubicBezTo>
                  <a:pt x="363015" y="177093"/>
                  <a:pt x="367547" y="177093"/>
                  <a:pt x="370020" y="179976"/>
                </a:cubicBezTo>
                <a:cubicBezTo>
                  <a:pt x="372904" y="182858"/>
                  <a:pt x="372904" y="187389"/>
                  <a:pt x="370020" y="190272"/>
                </a:cubicBezTo>
                <a:lnTo>
                  <a:pt x="354362" y="205922"/>
                </a:lnTo>
                <a:cubicBezTo>
                  <a:pt x="372080" y="221572"/>
                  <a:pt x="394743" y="231456"/>
                  <a:pt x="419466" y="232692"/>
                </a:cubicBezTo>
                <a:lnTo>
                  <a:pt x="419466" y="210452"/>
                </a:lnTo>
                <a:cubicBezTo>
                  <a:pt x="419466" y="206745"/>
                  <a:pt x="422762" y="203451"/>
                  <a:pt x="426470" y="203451"/>
                </a:cubicBezTo>
                <a:cubicBezTo>
                  <a:pt x="430591" y="203451"/>
                  <a:pt x="433475" y="206745"/>
                  <a:pt x="433475" y="210452"/>
                </a:cubicBezTo>
                <a:lnTo>
                  <a:pt x="433475" y="232692"/>
                </a:lnTo>
                <a:cubicBezTo>
                  <a:pt x="458610" y="231456"/>
                  <a:pt x="480861" y="221572"/>
                  <a:pt x="498579" y="205922"/>
                </a:cubicBezTo>
                <a:lnTo>
                  <a:pt x="482921" y="190272"/>
                </a:lnTo>
                <a:cubicBezTo>
                  <a:pt x="480037" y="187389"/>
                  <a:pt x="480037" y="182858"/>
                  <a:pt x="482921" y="179976"/>
                </a:cubicBezTo>
                <a:cubicBezTo>
                  <a:pt x="485805" y="177093"/>
                  <a:pt x="489926" y="177093"/>
                  <a:pt x="493222" y="179976"/>
                </a:cubicBezTo>
                <a:lnTo>
                  <a:pt x="508880" y="195626"/>
                </a:lnTo>
                <a:cubicBezTo>
                  <a:pt x="524126" y="178328"/>
                  <a:pt x="534015" y="155677"/>
                  <a:pt x="535663" y="130966"/>
                </a:cubicBezTo>
                <a:lnTo>
                  <a:pt x="513413" y="130966"/>
                </a:lnTo>
                <a:cubicBezTo>
                  <a:pt x="509292" y="130966"/>
                  <a:pt x="506408" y="127671"/>
                  <a:pt x="506408" y="123965"/>
                </a:cubicBezTo>
                <a:cubicBezTo>
                  <a:pt x="506408" y="119846"/>
                  <a:pt x="509292" y="116552"/>
                  <a:pt x="513413" y="116552"/>
                </a:cubicBezTo>
                <a:lnTo>
                  <a:pt x="535663" y="116552"/>
                </a:lnTo>
                <a:cubicBezTo>
                  <a:pt x="534015" y="91841"/>
                  <a:pt x="524126" y="69190"/>
                  <a:pt x="508880" y="51480"/>
                </a:cubicBezTo>
                <a:lnTo>
                  <a:pt x="493222" y="67542"/>
                </a:lnTo>
                <a:cubicBezTo>
                  <a:pt x="491574" y="68778"/>
                  <a:pt x="489514" y="69601"/>
                  <a:pt x="487866" y="69601"/>
                </a:cubicBezTo>
                <a:cubicBezTo>
                  <a:pt x="486217" y="69601"/>
                  <a:pt x="484157" y="68778"/>
                  <a:pt x="482921" y="67542"/>
                </a:cubicBezTo>
                <a:cubicBezTo>
                  <a:pt x="480037" y="64659"/>
                  <a:pt x="480037" y="60129"/>
                  <a:pt x="482921" y="57246"/>
                </a:cubicBezTo>
                <a:lnTo>
                  <a:pt x="498579" y="41596"/>
                </a:lnTo>
                <a:cubicBezTo>
                  <a:pt x="480861" y="26358"/>
                  <a:pt x="458610" y="16474"/>
                  <a:pt x="433475" y="14826"/>
                </a:cubicBezTo>
                <a:lnTo>
                  <a:pt x="433475" y="37066"/>
                </a:lnTo>
                <a:cubicBezTo>
                  <a:pt x="433475" y="41184"/>
                  <a:pt x="430591" y="44067"/>
                  <a:pt x="426470" y="44067"/>
                </a:cubicBezTo>
                <a:cubicBezTo>
                  <a:pt x="422762" y="44067"/>
                  <a:pt x="419466" y="41184"/>
                  <a:pt x="419466" y="37066"/>
                </a:cubicBezTo>
                <a:close/>
                <a:moveTo>
                  <a:pt x="426470" y="0"/>
                </a:moveTo>
                <a:cubicBezTo>
                  <a:pt x="460258" y="0"/>
                  <a:pt x="491162" y="14003"/>
                  <a:pt x="513825" y="36242"/>
                </a:cubicBezTo>
                <a:lnTo>
                  <a:pt x="513825" y="36654"/>
                </a:lnTo>
                <a:cubicBezTo>
                  <a:pt x="536487" y="58894"/>
                  <a:pt x="550085" y="89782"/>
                  <a:pt x="550085" y="123965"/>
                </a:cubicBezTo>
                <a:cubicBezTo>
                  <a:pt x="550085" y="157736"/>
                  <a:pt x="536487" y="188624"/>
                  <a:pt x="513825" y="210864"/>
                </a:cubicBezTo>
                <a:cubicBezTo>
                  <a:pt x="513825" y="210864"/>
                  <a:pt x="513825" y="210864"/>
                  <a:pt x="513825" y="211276"/>
                </a:cubicBezTo>
                <a:cubicBezTo>
                  <a:pt x="503936" y="221160"/>
                  <a:pt x="492810" y="228985"/>
                  <a:pt x="480449" y="235163"/>
                </a:cubicBezTo>
                <a:lnTo>
                  <a:pt x="480449" y="379308"/>
                </a:lnTo>
                <a:cubicBezTo>
                  <a:pt x="480449" y="396194"/>
                  <a:pt x="466439" y="410196"/>
                  <a:pt x="449133" y="410196"/>
                </a:cubicBezTo>
                <a:lnTo>
                  <a:pt x="30904" y="410196"/>
                </a:lnTo>
                <a:cubicBezTo>
                  <a:pt x="14010" y="410196"/>
                  <a:pt x="0" y="396194"/>
                  <a:pt x="0" y="379308"/>
                </a:cubicBezTo>
                <a:lnTo>
                  <a:pt x="0" y="101313"/>
                </a:lnTo>
                <a:cubicBezTo>
                  <a:pt x="0" y="84016"/>
                  <a:pt x="14010" y="70013"/>
                  <a:pt x="30904" y="70013"/>
                </a:cubicBezTo>
                <a:lnTo>
                  <a:pt x="315217" y="70013"/>
                </a:lnTo>
                <a:cubicBezTo>
                  <a:pt x="321398" y="57658"/>
                  <a:pt x="329227" y="46538"/>
                  <a:pt x="338704" y="36654"/>
                </a:cubicBezTo>
                <a:cubicBezTo>
                  <a:pt x="339116" y="36654"/>
                  <a:pt x="339116" y="36654"/>
                  <a:pt x="339116" y="36654"/>
                </a:cubicBezTo>
                <a:lnTo>
                  <a:pt x="339116" y="36242"/>
                </a:lnTo>
                <a:cubicBezTo>
                  <a:pt x="361779" y="14003"/>
                  <a:pt x="392682" y="0"/>
                  <a:pt x="426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526F7D8-14CE-4754-A0F3-62F9C14EC406}"/>
              </a:ext>
            </a:extLst>
          </p:cNvPr>
          <p:cNvSpPr txBox="1"/>
          <p:nvPr/>
        </p:nvSpPr>
        <p:spPr>
          <a:xfrm>
            <a:off x="1520825" y="670560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7400" b="1" spc="-310" dirty="0">
                <a:solidFill>
                  <a:srgbClr val="0B0D3B"/>
                </a:solidFill>
                <a:latin typeface="Poppins" panose="00000500000000000000" pitchFamily="2" charset="0"/>
              </a:rPr>
              <a:t>OFFICE SCENES SLIDE</a:t>
            </a:r>
            <a:endParaRPr lang="en-US" sz="7400" b="1" spc="-310" dirty="0">
              <a:solidFill>
                <a:srgbClr val="0B0D3B"/>
              </a:solidFill>
              <a:latin typeface="Poppins" panose="00000500000000000000" pitchFamily="2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B9E7EFF-0C25-40D7-B1BC-084FDF01BBEF}"/>
              </a:ext>
            </a:extLst>
          </p:cNvPr>
          <p:cNvSpPr txBox="1"/>
          <p:nvPr/>
        </p:nvSpPr>
        <p:spPr>
          <a:xfrm>
            <a:off x="1520825" y="1837975"/>
            <a:ext cx="21336000" cy="60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823BAFA-DF0F-494A-B630-2A1F80AC3FA7}"/>
              </a:ext>
            </a:extLst>
          </p:cNvPr>
          <p:cNvSpPr txBox="1"/>
          <p:nvPr/>
        </p:nvSpPr>
        <p:spPr>
          <a:xfrm>
            <a:off x="4474143" y="5197974"/>
            <a:ext cx="581444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ED945AF-706C-4ED1-8D64-EA11C9A26537}"/>
              </a:ext>
            </a:extLst>
          </p:cNvPr>
          <p:cNvSpPr txBox="1"/>
          <p:nvPr/>
        </p:nvSpPr>
        <p:spPr>
          <a:xfrm>
            <a:off x="4474143" y="4589043"/>
            <a:ext cx="5814445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24AA0ED-B61C-4325-BFCB-84BD7EB1886B}"/>
              </a:ext>
            </a:extLst>
          </p:cNvPr>
          <p:cNvSpPr txBox="1"/>
          <p:nvPr/>
        </p:nvSpPr>
        <p:spPr>
          <a:xfrm>
            <a:off x="4474143" y="7893615"/>
            <a:ext cx="581444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81BDD03-288F-4B56-893B-82F6A0C53870}"/>
              </a:ext>
            </a:extLst>
          </p:cNvPr>
          <p:cNvSpPr txBox="1"/>
          <p:nvPr/>
        </p:nvSpPr>
        <p:spPr>
          <a:xfrm>
            <a:off x="4474143" y="7284684"/>
            <a:ext cx="5814445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DA0E128-F98F-4033-8C59-A1F0FD6F075B}"/>
              </a:ext>
            </a:extLst>
          </p:cNvPr>
          <p:cNvSpPr txBox="1"/>
          <p:nvPr/>
        </p:nvSpPr>
        <p:spPr>
          <a:xfrm>
            <a:off x="4474143" y="10599275"/>
            <a:ext cx="5814445" cy="10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C8A0855-3069-489C-8B20-AF7E6287BF3D}"/>
              </a:ext>
            </a:extLst>
          </p:cNvPr>
          <p:cNvSpPr txBox="1"/>
          <p:nvPr/>
        </p:nvSpPr>
        <p:spPr>
          <a:xfrm>
            <a:off x="4474143" y="9990344"/>
            <a:ext cx="5814445" cy="560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600"/>
              </a:lnSpc>
            </a:pPr>
            <a:r>
              <a:rPr lang="en-US" sz="3400" b="1" spc="-20" dirty="0">
                <a:solidFill>
                  <a:srgbClr val="111340"/>
                </a:solidFill>
                <a:latin typeface="Poppins" panose="00000500000000000000" pitchFamily="2" charset="0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36013842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roject Management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89C540"/>
      </a:accent1>
      <a:accent2>
        <a:srgbClr val="41BA94"/>
      </a:accent2>
      <a:accent3>
        <a:srgbClr val="0FA0C0"/>
      </a:accent3>
      <a:accent4>
        <a:srgbClr val="008F9E"/>
      </a:accent4>
      <a:accent5>
        <a:srgbClr val="505AA7"/>
      </a:accent5>
      <a:accent6>
        <a:srgbClr val="DCDFE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83581</TotalTime>
  <Words>1239</Words>
  <Application>Microsoft Macintosh PowerPoint</Application>
  <PresentationFormat>Custom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Johanna Jovel Hernández</cp:lastModifiedBy>
  <cp:revision>9817</cp:revision>
  <cp:lastPrinted>2019-09-18T23:04:43Z</cp:lastPrinted>
  <dcterms:created xsi:type="dcterms:W3CDTF">2014-11-12T21:47:38Z</dcterms:created>
  <dcterms:modified xsi:type="dcterms:W3CDTF">2021-01-22T20:21:53Z</dcterms:modified>
  <cp:category/>
</cp:coreProperties>
</file>